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0" r:id="rId2"/>
    <p:sldId id="273" r:id="rId3"/>
    <p:sldId id="274" r:id="rId4"/>
    <p:sldId id="272" r:id="rId5"/>
    <p:sldId id="275" r:id="rId6"/>
    <p:sldId id="269" r:id="rId7"/>
    <p:sldId id="26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0F0F0"/>
    <a:srgbClr val="A7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2" y="22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Flat Harvey Balls PowerPoint Template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2892160" y="3122426"/>
            <a:ext cx="1443704" cy="1425266"/>
            <a:chOff x="2892160" y="3122426"/>
            <a:chExt cx="1443704" cy="1425266"/>
          </a:xfrm>
        </p:grpSpPr>
        <p:sp>
          <p:nvSpPr>
            <p:cNvPr id="120" name="Freeform 119"/>
            <p:cNvSpPr/>
            <p:nvPr/>
          </p:nvSpPr>
          <p:spPr>
            <a:xfrm>
              <a:off x="3034031" y="3320471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3352535" y="3122426"/>
              <a:ext cx="461963" cy="833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" y="3"/>
                </a:cxn>
                <a:cxn ang="0">
                  <a:pos x="90" y="14"/>
                </a:cxn>
                <a:cxn ang="0">
                  <a:pos x="118" y="25"/>
                </a:cxn>
                <a:cxn ang="0">
                  <a:pos x="146" y="38"/>
                </a:cxn>
                <a:cxn ang="0">
                  <a:pos x="171" y="55"/>
                </a:cxn>
                <a:cxn ang="0">
                  <a:pos x="194" y="75"/>
                </a:cxn>
                <a:cxn ang="0">
                  <a:pos x="216" y="95"/>
                </a:cxn>
                <a:cxn ang="0">
                  <a:pos x="235" y="119"/>
                </a:cxn>
                <a:cxn ang="0">
                  <a:pos x="252" y="145"/>
                </a:cxn>
                <a:cxn ang="0">
                  <a:pos x="266" y="171"/>
                </a:cxn>
                <a:cxn ang="0">
                  <a:pos x="276" y="200"/>
                </a:cxn>
                <a:cxn ang="0">
                  <a:pos x="283" y="222"/>
                </a:cxn>
                <a:cxn ang="0">
                  <a:pos x="287" y="245"/>
                </a:cxn>
                <a:cxn ang="0">
                  <a:pos x="290" y="266"/>
                </a:cxn>
                <a:cxn ang="0">
                  <a:pos x="291" y="289"/>
                </a:cxn>
                <a:cxn ang="0">
                  <a:pos x="287" y="335"/>
                </a:cxn>
                <a:cxn ang="0">
                  <a:pos x="276" y="380"/>
                </a:cxn>
                <a:cxn ang="0">
                  <a:pos x="260" y="422"/>
                </a:cxn>
                <a:cxn ang="0">
                  <a:pos x="235" y="461"/>
                </a:cxn>
                <a:cxn ang="0">
                  <a:pos x="205" y="495"/>
                </a:cxn>
                <a:cxn ang="0">
                  <a:pos x="171" y="525"/>
                </a:cxn>
                <a:cxn ang="0">
                  <a:pos x="0" y="289"/>
                </a:cxn>
                <a:cxn ang="0">
                  <a:pos x="0" y="0"/>
                </a:cxn>
              </a:cxnLst>
              <a:rect l="0" t="0" r="r" b="b"/>
              <a:pathLst>
                <a:path w="291" h="525">
                  <a:moveTo>
                    <a:pt x="0" y="0"/>
                  </a:moveTo>
                  <a:lnTo>
                    <a:pt x="46" y="3"/>
                  </a:lnTo>
                  <a:lnTo>
                    <a:pt x="90" y="14"/>
                  </a:lnTo>
                  <a:lnTo>
                    <a:pt x="118" y="25"/>
                  </a:lnTo>
                  <a:lnTo>
                    <a:pt x="146" y="38"/>
                  </a:lnTo>
                  <a:lnTo>
                    <a:pt x="171" y="55"/>
                  </a:lnTo>
                  <a:lnTo>
                    <a:pt x="194" y="75"/>
                  </a:lnTo>
                  <a:lnTo>
                    <a:pt x="216" y="95"/>
                  </a:lnTo>
                  <a:lnTo>
                    <a:pt x="235" y="119"/>
                  </a:lnTo>
                  <a:lnTo>
                    <a:pt x="252" y="145"/>
                  </a:lnTo>
                  <a:lnTo>
                    <a:pt x="266" y="171"/>
                  </a:lnTo>
                  <a:lnTo>
                    <a:pt x="276" y="200"/>
                  </a:lnTo>
                  <a:lnTo>
                    <a:pt x="283" y="222"/>
                  </a:lnTo>
                  <a:lnTo>
                    <a:pt x="287" y="245"/>
                  </a:lnTo>
                  <a:lnTo>
                    <a:pt x="290" y="266"/>
                  </a:lnTo>
                  <a:lnTo>
                    <a:pt x="291" y="289"/>
                  </a:lnTo>
                  <a:lnTo>
                    <a:pt x="287" y="335"/>
                  </a:lnTo>
                  <a:lnTo>
                    <a:pt x="276" y="380"/>
                  </a:lnTo>
                  <a:lnTo>
                    <a:pt x="260" y="422"/>
                  </a:lnTo>
                  <a:lnTo>
                    <a:pt x="235" y="461"/>
                  </a:lnTo>
                  <a:lnTo>
                    <a:pt x="205" y="495"/>
                  </a:lnTo>
                  <a:lnTo>
                    <a:pt x="171" y="525"/>
                  </a:lnTo>
                  <a:lnTo>
                    <a:pt x="0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2892160" y="3122426"/>
              <a:ext cx="731838" cy="920750"/>
            </a:xfrm>
            <a:custGeom>
              <a:avLst/>
              <a:gdLst/>
              <a:ahLst/>
              <a:cxnLst>
                <a:cxn ang="0">
                  <a:pos x="290" y="0"/>
                </a:cxn>
                <a:cxn ang="0">
                  <a:pos x="290" y="289"/>
                </a:cxn>
                <a:cxn ang="0">
                  <a:pos x="461" y="525"/>
                </a:cxn>
                <a:cxn ang="0">
                  <a:pos x="436" y="542"/>
                </a:cxn>
                <a:cxn ang="0">
                  <a:pos x="409" y="555"/>
                </a:cxn>
                <a:cxn ang="0">
                  <a:pos x="380" y="566"/>
                </a:cxn>
                <a:cxn ang="0">
                  <a:pos x="359" y="572"/>
                </a:cxn>
                <a:cxn ang="0">
                  <a:pos x="336" y="577"/>
                </a:cxn>
                <a:cxn ang="0">
                  <a:pos x="313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1" y="566"/>
                </a:cxn>
                <a:cxn ang="0">
                  <a:pos x="172" y="555"/>
                </a:cxn>
                <a:cxn ang="0">
                  <a:pos x="145" y="542"/>
                </a:cxn>
                <a:cxn ang="0">
                  <a:pos x="120" y="525"/>
                </a:cxn>
                <a:cxn ang="0">
                  <a:pos x="86" y="495"/>
                </a:cxn>
                <a:cxn ang="0">
                  <a:pos x="56" y="461"/>
                </a:cxn>
                <a:cxn ang="0">
                  <a:pos x="39" y="435"/>
                </a:cxn>
                <a:cxn ang="0">
                  <a:pos x="25" y="409"/>
                </a:cxn>
                <a:cxn ang="0">
                  <a:pos x="15" y="380"/>
                </a:cxn>
                <a:cxn ang="0">
                  <a:pos x="9" y="358"/>
                </a:cxn>
                <a:cxn ang="0">
                  <a:pos x="4" y="335"/>
                </a:cxn>
                <a:cxn ang="0">
                  <a:pos x="1" y="312"/>
                </a:cxn>
                <a:cxn ang="0">
                  <a:pos x="0" y="289"/>
                </a:cxn>
                <a:cxn ang="0">
                  <a:pos x="4" y="245"/>
                </a:cxn>
                <a:cxn ang="0">
                  <a:pos x="15" y="200"/>
                </a:cxn>
                <a:cxn ang="0">
                  <a:pos x="25" y="171"/>
                </a:cxn>
                <a:cxn ang="0">
                  <a:pos x="39" y="145"/>
                </a:cxn>
                <a:cxn ang="0">
                  <a:pos x="56" y="119"/>
                </a:cxn>
                <a:cxn ang="0">
                  <a:pos x="86" y="85"/>
                </a:cxn>
                <a:cxn ang="0">
                  <a:pos x="120" y="55"/>
                </a:cxn>
                <a:cxn ang="0">
                  <a:pos x="145" y="38"/>
                </a:cxn>
                <a:cxn ang="0">
                  <a:pos x="172" y="25"/>
                </a:cxn>
                <a:cxn ang="0">
                  <a:pos x="201" y="14"/>
                </a:cxn>
                <a:cxn ang="0">
                  <a:pos x="222" y="8"/>
                </a:cxn>
                <a:cxn ang="0">
                  <a:pos x="245" y="3"/>
                </a:cxn>
                <a:cxn ang="0">
                  <a:pos x="267" y="1"/>
                </a:cxn>
                <a:cxn ang="0">
                  <a:pos x="290" y="0"/>
                </a:cxn>
              </a:cxnLst>
              <a:rect l="0" t="0" r="r" b="b"/>
              <a:pathLst>
                <a:path w="461" h="580">
                  <a:moveTo>
                    <a:pt x="290" y="0"/>
                  </a:moveTo>
                  <a:lnTo>
                    <a:pt x="290" y="289"/>
                  </a:lnTo>
                  <a:lnTo>
                    <a:pt x="461" y="525"/>
                  </a:lnTo>
                  <a:lnTo>
                    <a:pt x="436" y="542"/>
                  </a:lnTo>
                  <a:lnTo>
                    <a:pt x="409" y="555"/>
                  </a:lnTo>
                  <a:lnTo>
                    <a:pt x="380" y="566"/>
                  </a:lnTo>
                  <a:lnTo>
                    <a:pt x="359" y="572"/>
                  </a:lnTo>
                  <a:lnTo>
                    <a:pt x="336" y="577"/>
                  </a:lnTo>
                  <a:lnTo>
                    <a:pt x="313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1" y="566"/>
                  </a:lnTo>
                  <a:lnTo>
                    <a:pt x="172" y="555"/>
                  </a:lnTo>
                  <a:lnTo>
                    <a:pt x="145" y="542"/>
                  </a:lnTo>
                  <a:lnTo>
                    <a:pt x="120" y="525"/>
                  </a:lnTo>
                  <a:lnTo>
                    <a:pt x="86" y="495"/>
                  </a:lnTo>
                  <a:lnTo>
                    <a:pt x="56" y="461"/>
                  </a:lnTo>
                  <a:lnTo>
                    <a:pt x="39" y="435"/>
                  </a:lnTo>
                  <a:lnTo>
                    <a:pt x="25" y="409"/>
                  </a:lnTo>
                  <a:lnTo>
                    <a:pt x="15" y="380"/>
                  </a:lnTo>
                  <a:lnTo>
                    <a:pt x="9" y="358"/>
                  </a:lnTo>
                  <a:lnTo>
                    <a:pt x="4" y="335"/>
                  </a:lnTo>
                  <a:lnTo>
                    <a:pt x="1" y="312"/>
                  </a:lnTo>
                  <a:lnTo>
                    <a:pt x="0" y="289"/>
                  </a:lnTo>
                  <a:lnTo>
                    <a:pt x="4" y="245"/>
                  </a:lnTo>
                  <a:lnTo>
                    <a:pt x="15" y="200"/>
                  </a:lnTo>
                  <a:lnTo>
                    <a:pt x="25" y="171"/>
                  </a:lnTo>
                  <a:lnTo>
                    <a:pt x="39" y="145"/>
                  </a:lnTo>
                  <a:lnTo>
                    <a:pt x="56" y="119"/>
                  </a:lnTo>
                  <a:lnTo>
                    <a:pt x="86" y="85"/>
                  </a:lnTo>
                  <a:lnTo>
                    <a:pt x="120" y="55"/>
                  </a:lnTo>
                  <a:lnTo>
                    <a:pt x="145" y="38"/>
                  </a:lnTo>
                  <a:lnTo>
                    <a:pt x="172" y="25"/>
                  </a:lnTo>
                  <a:lnTo>
                    <a:pt x="201" y="14"/>
                  </a:lnTo>
                  <a:lnTo>
                    <a:pt x="222" y="8"/>
                  </a:lnTo>
                  <a:lnTo>
                    <a:pt x="245" y="3"/>
                  </a:lnTo>
                  <a:lnTo>
                    <a:pt x="267" y="1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892160" y="4490057"/>
            <a:ext cx="1443704" cy="1436162"/>
            <a:chOff x="2892160" y="4490057"/>
            <a:chExt cx="1443704" cy="1436162"/>
          </a:xfrm>
        </p:grpSpPr>
        <p:sp>
          <p:nvSpPr>
            <p:cNvPr id="114" name="Freeform 113"/>
            <p:cNvSpPr/>
            <p:nvPr/>
          </p:nvSpPr>
          <p:spPr>
            <a:xfrm>
              <a:off x="3034031" y="4698998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60"/>
            <p:cNvSpPr>
              <a:spLocks/>
            </p:cNvSpPr>
            <p:nvPr/>
          </p:nvSpPr>
          <p:spPr bwMode="auto">
            <a:xfrm>
              <a:off x="2892160" y="4490057"/>
              <a:ext cx="461963" cy="460375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290"/>
                </a:cxn>
                <a:cxn ang="0">
                  <a:pos x="0" y="290"/>
                </a:cxn>
                <a:cxn ang="0">
                  <a:pos x="1" y="259"/>
                </a:cxn>
                <a:cxn ang="0">
                  <a:pos x="6" y="229"/>
                </a:cxn>
                <a:cxn ang="0">
                  <a:pos x="14" y="200"/>
                </a:cxn>
                <a:cxn ang="0">
                  <a:pos x="25" y="171"/>
                </a:cxn>
                <a:cxn ang="0">
                  <a:pos x="38" y="145"/>
                </a:cxn>
                <a:cxn ang="0">
                  <a:pos x="55" y="119"/>
                </a:cxn>
                <a:cxn ang="0">
                  <a:pos x="75" y="95"/>
                </a:cxn>
                <a:cxn ang="0">
                  <a:pos x="96" y="73"/>
                </a:cxn>
                <a:cxn ang="0">
                  <a:pos x="119" y="55"/>
                </a:cxn>
                <a:cxn ang="0">
                  <a:pos x="145" y="38"/>
                </a:cxn>
                <a:cxn ang="0">
                  <a:pos x="171" y="24"/>
                </a:cxn>
                <a:cxn ang="0">
                  <a:pos x="200" y="13"/>
                </a:cxn>
                <a:cxn ang="0">
                  <a:pos x="222" y="8"/>
                </a:cxn>
                <a:cxn ang="0">
                  <a:pos x="245" y="3"/>
                </a:cxn>
                <a:cxn ang="0">
                  <a:pos x="268" y="1"/>
                </a:cxn>
                <a:cxn ang="0">
                  <a:pos x="291" y="0"/>
                </a:cxn>
              </a:cxnLst>
              <a:rect l="0" t="0" r="r" b="b"/>
              <a:pathLst>
                <a:path w="291" h="290">
                  <a:moveTo>
                    <a:pt x="291" y="0"/>
                  </a:moveTo>
                  <a:lnTo>
                    <a:pt x="291" y="290"/>
                  </a:lnTo>
                  <a:lnTo>
                    <a:pt x="0" y="290"/>
                  </a:lnTo>
                  <a:lnTo>
                    <a:pt x="1" y="259"/>
                  </a:lnTo>
                  <a:lnTo>
                    <a:pt x="6" y="229"/>
                  </a:lnTo>
                  <a:lnTo>
                    <a:pt x="14" y="200"/>
                  </a:lnTo>
                  <a:lnTo>
                    <a:pt x="25" y="171"/>
                  </a:lnTo>
                  <a:lnTo>
                    <a:pt x="38" y="145"/>
                  </a:lnTo>
                  <a:lnTo>
                    <a:pt x="55" y="119"/>
                  </a:lnTo>
                  <a:lnTo>
                    <a:pt x="75" y="95"/>
                  </a:lnTo>
                  <a:lnTo>
                    <a:pt x="96" y="73"/>
                  </a:lnTo>
                  <a:lnTo>
                    <a:pt x="119" y="55"/>
                  </a:lnTo>
                  <a:lnTo>
                    <a:pt x="145" y="38"/>
                  </a:lnTo>
                  <a:lnTo>
                    <a:pt x="171" y="24"/>
                  </a:lnTo>
                  <a:lnTo>
                    <a:pt x="200" y="13"/>
                  </a:lnTo>
                  <a:lnTo>
                    <a:pt x="222" y="8"/>
                  </a:lnTo>
                  <a:lnTo>
                    <a:pt x="245" y="3"/>
                  </a:lnTo>
                  <a:lnTo>
                    <a:pt x="268" y="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1"/>
            <p:cNvSpPr>
              <a:spLocks/>
            </p:cNvSpPr>
            <p:nvPr/>
          </p:nvSpPr>
          <p:spPr bwMode="auto">
            <a:xfrm>
              <a:off x="2892160" y="4490057"/>
              <a:ext cx="922338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335" y="3"/>
                </a:cxn>
                <a:cxn ang="0">
                  <a:pos x="380" y="13"/>
                </a:cxn>
                <a:cxn ang="0">
                  <a:pos x="409" y="24"/>
                </a:cxn>
                <a:cxn ang="0">
                  <a:pos x="436" y="38"/>
                </a:cxn>
                <a:cxn ang="0">
                  <a:pos x="461" y="55"/>
                </a:cxn>
                <a:cxn ang="0">
                  <a:pos x="484" y="73"/>
                </a:cxn>
                <a:cxn ang="0">
                  <a:pos x="506" y="95"/>
                </a:cxn>
                <a:cxn ang="0">
                  <a:pos x="525" y="119"/>
                </a:cxn>
                <a:cxn ang="0">
                  <a:pos x="542" y="145"/>
                </a:cxn>
                <a:cxn ang="0">
                  <a:pos x="555" y="171"/>
                </a:cxn>
                <a:cxn ang="0">
                  <a:pos x="566" y="200"/>
                </a:cxn>
                <a:cxn ang="0">
                  <a:pos x="577" y="244"/>
                </a:cxn>
                <a:cxn ang="0">
                  <a:pos x="579" y="267"/>
                </a:cxn>
                <a:cxn ang="0">
                  <a:pos x="581" y="290"/>
                </a:cxn>
                <a:cxn ang="0">
                  <a:pos x="577" y="335"/>
                </a:cxn>
                <a:cxn ang="0">
                  <a:pos x="567" y="379"/>
                </a:cxn>
                <a:cxn ang="0">
                  <a:pos x="556" y="408"/>
                </a:cxn>
                <a:cxn ang="0">
                  <a:pos x="542" y="434"/>
                </a:cxn>
                <a:cxn ang="0">
                  <a:pos x="525" y="460"/>
                </a:cxn>
                <a:cxn ang="0">
                  <a:pos x="507" y="484"/>
                </a:cxn>
                <a:cxn ang="0">
                  <a:pos x="485" y="506"/>
                </a:cxn>
                <a:cxn ang="0">
                  <a:pos x="461" y="525"/>
                </a:cxn>
                <a:cxn ang="0">
                  <a:pos x="436" y="541"/>
                </a:cxn>
                <a:cxn ang="0">
                  <a:pos x="409" y="555"/>
                </a:cxn>
                <a:cxn ang="0">
                  <a:pos x="380" y="566"/>
                </a:cxn>
                <a:cxn ang="0">
                  <a:pos x="358" y="572"/>
                </a:cxn>
                <a:cxn ang="0">
                  <a:pos x="335" y="577"/>
                </a:cxn>
                <a:cxn ang="0">
                  <a:pos x="314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0" y="566"/>
                </a:cxn>
                <a:cxn ang="0">
                  <a:pos x="158" y="549"/>
                </a:cxn>
                <a:cxn ang="0">
                  <a:pos x="119" y="525"/>
                </a:cxn>
                <a:cxn ang="0">
                  <a:pos x="85" y="495"/>
                </a:cxn>
                <a:cxn ang="0">
                  <a:pos x="55" y="461"/>
                </a:cxn>
                <a:cxn ang="0">
                  <a:pos x="38" y="436"/>
                </a:cxn>
                <a:cxn ang="0">
                  <a:pos x="25" y="409"/>
                </a:cxn>
                <a:cxn ang="0">
                  <a:pos x="14" y="380"/>
                </a:cxn>
                <a:cxn ang="0">
                  <a:pos x="8" y="358"/>
                </a:cxn>
                <a:cxn ang="0">
                  <a:pos x="3" y="335"/>
                </a:cxn>
                <a:cxn ang="0">
                  <a:pos x="1" y="312"/>
                </a:cxn>
                <a:cxn ang="0">
                  <a:pos x="0" y="290"/>
                </a:cxn>
                <a:cxn ang="0">
                  <a:pos x="291" y="290"/>
                </a:cxn>
                <a:cxn ang="0">
                  <a:pos x="291" y="0"/>
                </a:cxn>
              </a:cxnLst>
              <a:rect l="0" t="0" r="r" b="b"/>
              <a:pathLst>
                <a:path w="581" h="580">
                  <a:moveTo>
                    <a:pt x="291" y="0"/>
                  </a:moveTo>
                  <a:lnTo>
                    <a:pt x="335" y="3"/>
                  </a:lnTo>
                  <a:lnTo>
                    <a:pt x="380" y="13"/>
                  </a:lnTo>
                  <a:lnTo>
                    <a:pt x="409" y="24"/>
                  </a:lnTo>
                  <a:lnTo>
                    <a:pt x="436" y="38"/>
                  </a:lnTo>
                  <a:lnTo>
                    <a:pt x="461" y="55"/>
                  </a:lnTo>
                  <a:lnTo>
                    <a:pt x="484" y="73"/>
                  </a:lnTo>
                  <a:lnTo>
                    <a:pt x="506" y="95"/>
                  </a:lnTo>
                  <a:lnTo>
                    <a:pt x="525" y="119"/>
                  </a:lnTo>
                  <a:lnTo>
                    <a:pt x="542" y="145"/>
                  </a:lnTo>
                  <a:lnTo>
                    <a:pt x="555" y="171"/>
                  </a:lnTo>
                  <a:lnTo>
                    <a:pt x="566" y="200"/>
                  </a:lnTo>
                  <a:lnTo>
                    <a:pt x="577" y="244"/>
                  </a:lnTo>
                  <a:lnTo>
                    <a:pt x="579" y="267"/>
                  </a:lnTo>
                  <a:lnTo>
                    <a:pt x="581" y="290"/>
                  </a:lnTo>
                  <a:lnTo>
                    <a:pt x="577" y="335"/>
                  </a:lnTo>
                  <a:lnTo>
                    <a:pt x="567" y="379"/>
                  </a:lnTo>
                  <a:lnTo>
                    <a:pt x="556" y="408"/>
                  </a:lnTo>
                  <a:lnTo>
                    <a:pt x="542" y="434"/>
                  </a:lnTo>
                  <a:lnTo>
                    <a:pt x="525" y="460"/>
                  </a:lnTo>
                  <a:lnTo>
                    <a:pt x="507" y="484"/>
                  </a:lnTo>
                  <a:lnTo>
                    <a:pt x="485" y="506"/>
                  </a:lnTo>
                  <a:lnTo>
                    <a:pt x="461" y="525"/>
                  </a:lnTo>
                  <a:lnTo>
                    <a:pt x="436" y="541"/>
                  </a:lnTo>
                  <a:lnTo>
                    <a:pt x="409" y="555"/>
                  </a:lnTo>
                  <a:lnTo>
                    <a:pt x="380" y="566"/>
                  </a:lnTo>
                  <a:lnTo>
                    <a:pt x="358" y="572"/>
                  </a:lnTo>
                  <a:lnTo>
                    <a:pt x="335" y="577"/>
                  </a:lnTo>
                  <a:lnTo>
                    <a:pt x="314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0" y="566"/>
                  </a:lnTo>
                  <a:lnTo>
                    <a:pt x="158" y="549"/>
                  </a:lnTo>
                  <a:lnTo>
                    <a:pt x="119" y="525"/>
                  </a:lnTo>
                  <a:lnTo>
                    <a:pt x="85" y="495"/>
                  </a:lnTo>
                  <a:lnTo>
                    <a:pt x="55" y="461"/>
                  </a:lnTo>
                  <a:lnTo>
                    <a:pt x="38" y="436"/>
                  </a:lnTo>
                  <a:lnTo>
                    <a:pt x="25" y="409"/>
                  </a:lnTo>
                  <a:lnTo>
                    <a:pt x="14" y="380"/>
                  </a:lnTo>
                  <a:lnTo>
                    <a:pt x="8" y="358"/>
                  </a:lnTo>
                  <a:lnTo>
                    <a:pt x="3" y="335"/>
                  </a:lnTo>
                  <a:lnTo>
                    <a:pt x="1" y="312"/>
                  </a:lnTo>
                  <a:lnTo>
                    <a:pt x="0" y="290"/>
                  </a:lnTo>
                  <a:lnTo>
                    <a:pt x="291" y="29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892160" y="1754795"/>
            <a:ext cx="1443704" cy="1435150"/>
            <a:chOff x="2892160" y="1754795"/>
            <a:chExt cx="1443704" cy="1435150"/>
          </a:xfrm>
        </p:grpSpPr>
        <p:sp>
          <p:nvSpPr>
            <p:cNvPr id="127" name="Freeform 126"/>
            <p:cNvSpPr/>
            <p:nvPr/>
          </p:nvSpPr>
          <p:spPr>
            <a:xfrm>
              <a:off x="3034031" y="1962724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2892160" y="1754795"/>
              <a:ext cx="922338" cy="920750"/>
              <a:chOff x="2892160" y="1754795"/>
              <a:chExt cx="922338" cy="920750"/>
            </a:xfrm>
          </p:grpSpPr>
          <p:sp>
            <p:nvSpPr>
              <p:cNvPr id="73" name="Freeform 32"/>
              <p:cNvSpPr>
                <a:spLocks/>
              </p:cNvSpPr>
              <p:nvPr/>
            </p:nvSpPr>
            <p:spPr bwMode="auto">
              <a:xfrm>
                <a:off x="3354122" y="1754795"/>
                <a:ext cx="142875" cy="4587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" y="1"/>
                  </a:cxn>
                  <a:cxn ang="0">
                    <a:pos x="61" y="6"/>
                  </a:cxn>
                  <a:cxn ang="0">
                    <a:pos x="90" y="13"/>
                  </a:cxn>
                  <a:cxn ang="0">
                    <a:pos x="0" y="289"/>
                  </a:cxn>
                  <a:cxn ang="0">
                    <a:pos x="0" y="0"/>
                  </a:cxn>
                </a:cxnLst>
                <a:rect l="0" t="0" r="r" b="b"/>
                <a:pathLst>
                  <a:path w="90" h="289">
                    <a:moveTo>
                      <a:pt x="0" y="0"/>
                    </a:moveTo>
                    <a:lnTo>
                      <a:pt x="32" y="1"/>
                    </a:lnTo>
                    <a:lnTo>
                      <a:pt x="61" y="6"/>
                    </a:lnTo>
                    <a:lnTo>
                      <a:pt x="90" y="13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 w="0">
                <a:solidFill>
                  <a:srgbClr val="92D0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3"/>
              <p:cNvSpPr>
                <a:spLocks/>
              </p:cNvSpPr>
              <p:nvPr/>
            </p:nvSpPr>
            <p:spPr bwMode="auto">
              <a:xfrm>
                <a:off x="2892160" y="1754795"/>
                <a:ext cx="922338" cy="920750"/>
              </a:xfrm>
              <a:custGeom>
                <a:avLst/>
                <a:gdLst/>
                <a:ahLst/>
                <a:cxnLst>
                  <a:cxn ang="0">
                    <a:pos x="291" y="0"/>
                  </a:cxn>
                  <a:cxn ang="0">
                    <a:pos x="291" y="289"/>
                  </a:cxn>
                  <a:cxn ang="0">
                    <a:pos x="381" y="13"/>
                  </a:cxn>
                  <a:cxn ang="0">
                    <a:pos x="423" y="31"/>
                  </a:cxn>
                  <a:cxn ang="0">
                    <a:pos x="462" y="54"/>
                  </a:cxn>
                  <a:cxn ang="0">
                    <a:pos x="486" y="73"/>
                  </a:cxn>
                  <a:cxn ang="0">
                    <a:pos x="508" y="95"/>
                  </a:cxn>
                  <a:cxn ang="0">
                    <a:pos x="526" y="119"/>
                  </a:cxn>
                  <a:cxn ang="0">
                    <a:pos x="543" y="145"/>
                  </a:cxn>
                  <a:cxn ang="0">
                    <a:pos x="557" y="171"/>
                  </a:cxn>
                  <a:cxn ang="0">
                    <a:pos x="568" y="200"/>
                  </a:cxn>
                  <a:cxn ang="0">
                    <a:pos x="578" y="244"/>
                  </a:cxn>
                  <a:cxn ang="0">
                    <a:pos x="580" y="267"/>
                  </a:cxn>
                  <a:cxn ang="0">
                    <a:pos x="581" y="289"/>
                  </a:cxn>
                  <a:cxn ang="0">
                    <a:pos x="578" y="335"/>
                  </a:cxn>
                  <a:cxn ang="0">
                    <a:pos x="568" y="379"/>
                  </a:cxn>
                  <a:cxn ang="0">
                    <a:pos x="557" y="408"/>
                  </a:cxn>
                  <a:cxn ang="0">
                    <a:pos x="543" y="434"/>
                  </a:cxn>
                  <a:cxn ang="0">
                    <a:pos x="526" y="460"/>
                  </a:cxn>
                  <a:cxn ang="0">
                    <a:pos x="508" y="484"/>
                  </a:cxn>
                  <a:cxn ang="0">
                    <a:pos x="486" y="506"/>
                  </a:cxn>
                  <a:cxn ang="0">
                    <a:pos x="462" y="525"/>
                  </a:cxn>
                  <a:cxn ang="0">
                    <a:pos x="436" y="541"/>
                  </a:cxn>
                  <a:cxn ang="0">
                    <a:pos x="410" y="555"/>
                  </a:cxn>
                  <a:cxn ang="0">
                    <a:pos x="381" y="566"/>
                  </a:cxn>
                  <a:cxn ang="0">
                    <a:pos x="337" y="577"/>
                  </a:cxn>
                  <a:cxn ang="0">
                    <a:pos x="314" y="579"/>
                  </a:cxn>
                  <a:cxn ang="0">
                    <a:pos x="291" y="580"/>
                  </a:cxn>
                  <a:cxn ang="0">
                    <a:pos x="260" y="579"/>
                  </a:cxn>
                  <a:cxn ang="0">
                    <a:pos x="231" y="574"/>
                  </a:cxn>
                  <a:cxn ang="0">
                    <a:pos x="202" y="566"/>
                  </a:cxn>
                  <a:cxn ang="0">
                    <a:pos x="173" y="555"/>
                  </a:cxn>
                  <a:cxn ang="0">
                    <a:pos x="146" y="541"/>
                  </a:cxn>
                  <a:cxn ang="0">
                    <a:pos x="121" y="525"/>
                  </a:cxn>
                  <a:cxn ang="0">
                    <a:pos x="97" y="506"/>
                  </a:cxn>
                  <a:cxn ang="0">
                    <a:pos x="75" y="484"/>
                  </a:cxn>
                  <a:cxn ang="0">
                    <a:pos x="56" y="461"/>
                  </a:cxn>
                  <a:cxn ang="0">
                    <a:pos x="40" y="436"/>
                  </a:cxn>
                  <a:cxn ang="0">
                    <a:pos x="26" y="408"/>
                  </a:cxn>
                  <a:cxn ang="0">
                    <a:pos x="15" y="379"/>
                  </a:cxn>
                  <a:cxn ang="0">
                    <a:pos x="9" y="357"/>
                  </a:cxn>
                  <a:cxn ang="0">
                    <a:pos x="4" y="335"/>
                  </a:cxn>
                  <a:cxn ang="0">
                    <a:pos x="2" y="312"/>
                  </a:cxn>
                  <a:cxn ang="0">
                    <a:pos x="0" y="289"/>
                  </a:cxn>
                  <a:cxn ang="0">
                    <a:pos x="2" y="258"/>
                  </a:cxn>
                  <a:cxn ang="0">
                    <a:pos x="6" y="229"/>
                  </a:cxn>
                  <a:cxn ang="0">
                    <a:pos x="15" y="200"/>
                  </a:cxn>
                  <a:cxn ang="0">
                    <a:pos x="26" y="171"/>
                  </a:cxn>
                  <a:cxn ang="0">
                    <a:pos x="39" y="145"/>
                  </a:cxn>
                  <a:cxn ang="0">
                    <a:pos x="56" y="119"/>
                  </a:cxn>
                  <a:cxn ang="0">
                    <a:pos x="75" y="95"/>
                  </a:cxn>
                  <a:cxn ang="0">
                    <a:pos x="97" y="73"/>
                  </a:cxn>
                  <a:cxn ang="0">
                    <a:pos x="120" y="54"/>
                  </a:cxn>
                  <a:cxn ang="0">
                    <a:pos x="159" y="31"/>
                  </a:cxn>
                  <a:cxn ang="0">
                    <a:pos x="201" y="13"/>
                  </a:cxn>
                  <a:cxn ang="0">
                    <a:pos x="223" y="7"/>
                  </a:cxn>
                  <a:cxn ang="0">
                    <a:pos x="245" y="3"/>
                  </a:cxn>
                  <a:cxn ang="0">
                    <a:pos x="268" y="1"/>
                  </a:cxn>
                  <a:cxn ang="0">
                    <a:pos x="291" y="0"/>
                  </a:cxn>
                </a:cxnLst>
                <a:rect l="0" t="0" r="r" b="b"/>
                <a:pathLst>
                  <a:path w="581" h="580">
                    <a:moveTo>
                      <a:pt x="291" y="0"/>
                    </a:moveTo>
                    <a:lnTo>
                      <a:pt x="291" y="289"/>
                    </a:lnTo>
                    <a:lnTo>
                      <a:pt x="381" y="13"/>
                    </a:lnTo>
                    <a:lnTo>
                      <a:pt x="423" y="31"/>
                    </a:lnTo>
                    <a:lnTo>
                      <a:pt x="462" y="54"/>
                    </a:lnTo>
                    <a:lnTo>
                      <a:pt x="486" y="73"/>
                    </a:lnTo>
                    <a:lnTo>
                      <a:pt x="508" y="95"/>
                    </a:lnTo>
                    <a:lnTo>
                      <a:pt x="526" y="119"/>
                    </a:lnTo>
                    <a:lnTo>
                      <a:pt x="543" y="145"/>
                    </a:lnTo>
                    <a:lnTo>
                      <a:pt x="557" y="171"/>
                    </a:lnTo>
                    <a:lnTo>
                      <a:pt x="568" y="200"/>
                    </a:lnTo>
                    <a:lnTo>
                      <a:pt x="578" y="244"/>
                    </a:lnTo>
                    <a:lnTo>
                      <a:pt x="580" y="267"/>
                    </a:lnTo>
                    <a:lnTo>
                      <a:pt x="581" y="289"/>
                    </a:lnTo>
                    <a:lnTo>
                      <a:pt x="578" y="335"/>
                    </a:lnTo>
                    <a:lnTo>
                      <a:pt x="568" y="379"/>
                    </a:lnTo>
                    <a:lnTo>
                      <a:pt x="557" y="408"/>
                    </a:lnTo>
                    <a:lnTo>
                      <a:pt x="543" y="434"/>
                    </a:lnTo>
                    <a:lnTo>
                      <a:pt x="526" y="460"/>
                    </a:lnTo>
                    <a:lnTo>
                      <a:pt x="508" y="484"/>
                    </a:lnTo>
                    <a:lnTo>
                      <a:pt x="486" y="506"/>
                    </a:lnTo>
                    <a:lnTo>
                      <a:pt x="462" y="525"/>
                    </a:lnTo>
                    <a:lnTo>
                      <a:pt x="436" y="541"/>
                    </a:lnTo>
                    <a:lnTo>
                      <a:pt x="410" y="555"/>
                    </a:lnTo>
                    <a:lnTo>
                      <a:pt x="381" y="566"/>
                    </a:lnTo>
                    <a:lnTo>
                      <a:pt x="337" y="577"/>
                    </a:lnTo>
                    <a:lnTo>
                      <a:pt x="314" y="579"/>
                    </a:lnTo>
                    <a:lnTo>
                      <a:pt x="291" y="580"/>
                    </a:lnTo>
                    <a:lnTo>
                      <a:pt x="260" y="579"/>
                    </a:lnTo>
                    <a:lnTo>
                      <a:pt x="231" y="574"/>
                    </a:lnTo>
                    <a:lnTo>
                      <a:pt x="202" y="566"/>
                    </a:lnTo>
                    <a:lnTo>
                      <a:pt x="173" y="555"/>
                    </a:lnTo>
                    <a:lnTo>
                      <a:pt x="146" y="541"/>
                    </a:lnTo>
                    <a:lnTo>
                      <a:pt x="121" y="525"/>
                    </a:lnTo>
                    <a:lnTo>
                      <a:pt x="97" y="506"/>
                    </a:lnTo>
                    <a:lnTo>
                      <a:pt x="75" y="484"/>
                    </a:lnTo>
                    <a:lnTo>
                      <a:pt x="56" y="461"/>
                    </a:lnTo>
                    <a:lnTo>
                      <a:pt x="40" y="436"/>
                    </a:lnTo>
                    <a:lnTo>
                      <a:pt x="26" y="408"/>
                    </a:lnTo>
                    <a:lnTo>
                      <a:pt x="15" y="379"/>
                    </a:lnTo>
                    <a:lnTo>
                      <a:pt x="9" y="357"/>
                    </a:lnTo>
                    <a:lnTo>
                      <a:pt x="4" y="335"/>
                    </a:lnTo>
                    <a:lnTo>
                      <a:pt x="2" y="312"/>
                    </a:lnTo>
                    <a:lnTo>
                      <a:pt x="0" y="289"/>
                    </a:lnTo>
                    <a:lnTo>
                      <a:pt x="2" y="258"/>
                    </a:lnTo>
                    <a:lnTo>
                      <a:pt x="6" y="229"/>
                    </a:lnTo>
                    <a:lnTo>
                      <a:pt x="15" y="200"/>
                    </a:lnTo>
                    <a:lnTo>
                      <a:pt x="26" y="171"/>
                    </a:lnTo>
                    <a:lnTo>
                      <a:pt x="39" y="145"/>
                    </a:lnTo>
                    <a:lnTo>
                      <a:pt x="56" y="119"/>
                    </a:lnTo>
                    <a:lnTo>
                      <a:pt x="75" y="95"/>
                    </a:lnTo>
                    <a:lnTo>
                      <a:pt x="97" y="73"/>
                    </a:lnTo>
                    <a:lnTo>
                      <a:pt x="120" y="54"/>
                    </a:lnTo>
                    <a:lnTo>
                      <a:pt x="159" y="31"/>
                    </a:lnTo>
                    <a:lnTo>
                      <a:pt x="201" y="13"/>
                    </a:lnTo>
                    <a:lnTo>
                      <a:pt x="223" y="7"/>
                    </a:lnTo>
                    <a:lnTo>
                      <a:pt x="245" y="3"/>
                    </a:lnTo>
                    <a:lnTo>
                      <a:pt x="268" y="1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5" name="Group 154"/>
          <p:cNvGrpSpPr/>
          <p:nvPr/>
        </p:nvGrpSpPr>
        <p:grpSpPr>
          <a:xfrm>
            <a:off x="4261908" y="3122426"/>
            <a:ext cx="1430483" cy="1425266"/>
            <a:chOff x="4261908" y="3122426"/>
            <a:chExt cx="1430483" cy="1425266"/>
          </a:xfrm>
        </p:grpSpPr>
        <p:sp>
          <p:nvSpPr>
            <p:cNvPr id="121" name="Freeform 120"/>
            <p:cNvSpPr/>
            <p:nvPr/>
          </p:nvSpPr>
          <p:spPr>
            <a:xfrm>
              <a:off x="4390558" y="3320471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48"/>
            <p:cNvSpPr>
              <a:spLocks/>
            </p:cNvSpPr>
            <p:nvPr/>
          </p:nvSpPr>
          <p:spPr bwMode="auto">
            <a:xfrm>
              <a:off x="4723871" y="3122426"/>
              <a:ext cx="458788" cy="898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3"/>
                </a:cxn>
                <a:cxn ang="0">
                  <a:pos x="89" y="14"/>
                </a:cxn>
                <a:cxn ang="0">
                  <a:pos x="118" y="25"/>
                </a:cxn>
                <a:cxn ang="0">
                  <a:pos x="145" y="38"/>
                </a:cxn>
                <a:cxn ang="0">
                  <a:pos x="170" y="55"/>
                </a:cxn>
                <a:cxn ang="0">
                  <a:pos x="193" y="75"/>
                </a:cxn>
                <a:cxn ang="0">
                  <a:pos x="215" y="95"/>
                </a:cxn>
                <a:cxn ang="0">
                  <a:pos x="234" y="119"/>
                </a:cxn>
                <a:cxn ang="0">
                  <a:pos x="251" y="145"/>
                </a:cxn>
                <a:cxn ang="0">
                  <a:pos x="264" y="171"/>
                </a:cxn>
                <a:cxn ang="0">
                  <a:pos x="275" y="200"/>
                </a:cxn>
                <a:cxn ang="0">
                  <a:pos x="281" y="222"/>
                </a:cxn>
                <a:cxn ang="0">
                  <a:pos x="286" y="245"/>
                </a:cxn>
                <a:cxn ang="0">
                  <a:pos x="288" y="266"/>
                </a:cxn>
                <a:cxn ang="0">
                  <a:pos x="289" y="289"/>
                </a:cxn>
                <a:cxn ang="0">
                  <a:pos x="286" y="335"/>
                </a:cxn>
                <a:cxn ang="0">
                  <a:pos x="276" y="380"/>
                </a:cxn>
                <a:cxn ang="0">
                  <a:pos x="265" y="408"/>
                </a:cxn>
                <a:cxn ang="0">
                  <a:pos x="251" y="435"/>
                </a:cxn>
                <a:cxn ang="0">
                  <a:pos x="234" y="461"/>
                </a:cxn>
                <a:cxn ang="0">
                  <a:pos x="216" y="484"/>
                </a:cxn>
                <a:cxn ang="0">
                  <a:pos x="194" y="505"/>
                </a:cxn>
                <a:cxn ang="0">
                  <a:pos x="170" y="525"/>
                </a:cxn>
                <a:cxn ang="0">
                  <a:pos x="145" y="542"/>
                </a:cxn>
                <a:cxn ang="0">
                  <a:pos x="118" y="555"/>
                </a:cxn>
                <a:cxn ang="0">
                  <a:pos x="89" y="566"/>
                </a:cxn>
                <a:cxn ang="0">
                  <a:pos x="0" y="289"/>
                </a:cxn>
                <a:cxn ang="0">
                  <a:pos x="0" y="0"/>
                </a:cxn>
              </a:cxnLst>
              <a:rect l="0" t="0" r="r" b="b"/>
              <a:pathLst>
                <a:path w="289" h="566">
                  <a:moveTo>
                    <a:pt x="0" y="0"/>
                  </a:moveTo>
                  <a:lnTo>
                    <a:pt x="44" y="3"/>
                  </a:lnTo>
                  <a:lnTo>
                    <a:pt x="89" y="14"/>
                  </a:lnTo>
                  <a:lnTo>
                    <a:pt x="118" y="25"/>
                  </a:lnTo>
                  <a:lnTo>
                    <a:pt x="145" y="38"/>
                  </a:lnTo>
                  <a:lnTo>
                    <a:pt x="170" y="55"/>
                  </a:lnTo>
                  <a:lnTo>
                    <a:pt x="193" y="75"/>
                  </a:lnTo>
                  <a:lnTo>
                    <a:pt x="215" y="95"/>
                  </a:lnTo>
                  <a:lnTo>
                    <a:pt x="234" y="119"/>
                  </a:lnTo>
                  <a:lnTo>
                    <a:pt x="251" y="145"/>
                  </a:lnTo>
                  <a:lnTo>
                    <a:pt x="264" y="171"/>
                  </a:lnTo>
                  <a:lnTo>
                    <a:pt x="275" y="200"/>
                  </a:lnTo>
                  <a:lnTo>
                    <a:pt x="281" y="222"/>
                  </a:lnTo>
                  <a:lnTo>
                    <a:pt x="286" y="245"/>
                  </a:lnTo>
                  <a:lnTo>
                    <a:pt x="288" y="266"/>
                  </a:lnTo>
                  <a:lnTo>
                    <a:pt x="289" y="289"/>
                  </a:lnTo>
                  <a:lnTo>
                    <a:pt x="286" y="335"/>
                  </a:lnTo>
                  <a:lnTo>
                    <a:pt x="276" y="380"/>
                  </a:lnTo>
                  <a:lnTo>
                    <a:pt x="265" y="408"/>
                  </a:lnTo>
                  <a:lnTo>
                    <a:pt x="251" y="435"/>
                  </a:lnTo>
                  <a:lnTo>
                    <a:pt x="234" y="461"/>
                  </a:lnTo>
                  <a:lnTo>
                    <a:pt x="216" y="484"/>
                  </a:lnTo>
                  <a:lnTo>
                    <a:pt x="194" y="505"/>
                  </a:lnTo>
                  <a:lnTo>
                    <a:pt x="170" y="525"/>
                  </a:lnTo>
                  <a:lnTo>
                    <a:pt x="145" y="542"/>
                  </a:lnTo>
                  <a:lnTo>
                    <a:pt x="118" y="555"/>
                  </a:lnTo>
                  <a:lnTo>
                    <a:pt x="89" y="566"/>
                  </a:lnTo>
                  <a:lnTo>
                    <a:pt x="0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9"/>
            <p:cNvSpPr>
              <a:spLocks/>
            </p:cNvSpPr>
            <p:nvPr/>
          </p:nvSpPr>
          <p:spPr bwMode="auto">
            <a:xfrm>
              <a:off x="4261908" y="3122426"/>
              <a:ext cx="603250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289"/>
                </a:cxn>
                <a:cxn ang="0">
                  <a:pos x="380" y="566"/>
                </a:cxn>
                <a:cxn ang="0">
                  <a:pos x="358" y="572"/>
                </a:cxn>
                <a:cxn ang="0">
                  <a:pos x="335" y="577"/>
                </a:cxn>
                <a:cxn ang="0">
                  <a:pos x="314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0" y="566"/>
                </a:cxn>
                <a:cxn ang="0">
                  <a:pos x="158" y="549"/>
                </a:cxn>
                <a:cxn ang="0">
                  <a:pos x="119" y="525"/>
                </a:cxn>
                <a:cxn ang="0">
                  <a:pos x="85" y="495"/>
                </a:cxn>
                <a:cxn ang="0">
                  <a:pos x="55" y="461"/>
                </a:cxn>
                <a:cxn ang="0">
                  <a:pos x="38" y="435"/>
                </a:cxn>
                <a:cxn ang="0">
                  <a:pos x="25" y="409"/>
                </a:cxn>
                <a:cxn ang="0">
                  <a:pos x="14" y="380"/>
                </a:cxn>
                <a:cxn ang="0">
                  <a:pos x="8" y="358"/>
                </a:cxn>
                <a:cxn ang="0">
                  <a:pos x="3" y="335"/>
                </a:cxn>
                <a:cxn ang="0">
                  <a:pos x="1" y="312"/>
                </a:cxn>
                <a:cxn ang="0">
                  <a:pos x="0" y="289"/>
                </a:cxn>
                <a:cxn ang="0">
                  <a:pos x="3" y="245"/>
                </a:cxn>
                <a:cxn ang="0">
                  <a:pos x="14" y="200"/>
                </a:cxn>
                <a:cxn ang="0">
                  <a:pos x="25" y="171"/>
                </a:cxn>
                <a:cxn ang="0">
                  <a:pos x="38" y="145"/>
                </a:cxn>
                <a:cxn ang="0">
                  <a:pos x="55" y="119"/>
                </a:cxn>
                <a:cxn ang="0">
                  <a:pos x="85" y="85"/>
                </a:cxn>
                <a:cxn ang="0">
                  <a:pos x="119" y="55"/>
                </a:cxn>
                <a:cxn ang="0">
                  <a:pos x="145" y="38"/>
                </a:cxn>
                <a:cxn ang="0">
                  <a:pos x="171" y="25"/>
                </a:cxn>
                <a:cxn ang="0">
                  <a:pos x="200" y="14"/>
                </a:cxn>
                <a:cxn ang="0">
                  <a:pos x="222" y="8"/>
                </a:cxn>
                <a:cxn ang="0">
                  <a:pos x="245" y="3"/>
                </a:cxn>
                <a:cxn ang="0">
                  <a:pos x="268" y="1"/>
                </a:cxn>
                <a:cxn ang="0">
                  <a:pos x="291" y="0"/>
                </a:cxn>
              </a:cxnLst>
              <a:rect l="0" t="0" r="r" b="b"/>
              <a:pathLst>
                <a:path w="380" h="580">
                  <a:moveTo>
                    <a:pt x="291" y="0"/>
                  </a:moveTo>
                  <a:lnTo>
                    <a:pt x="291" y="289"/>
                  </a:lnTo>
                  <a:lnTo>
                    <a:pt x="380" y="566"/>
                  </a:lnTo>
                  <a:lnTo>
                    <a:pt x="358" y="572"/>
                  </a:lnTo>
                  <a:lnTo>
                    <a:pt x="335" y="577"/>
                  </a:lnTo>
                  <a:lnTo>
                    <a:pt x="314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0" y="566"/>
                  </a:lnTo>
                  <a:lnTo>
                    <a:pt x="158" y="549"/>
                  </a:lnTo>
                  <a:lnTo>
                    <a:pt x="119" y="525"/>
                  </a:lnTo>
                  <a:lnTo>
                    <a:pt x="85" y="495"/>
                  </a:lnTo>
                  <a:lnTo>
                    <a:pt x="55" y="461"/>
                  </a:lnTo>
                  <a:lnTo>
                    <a:pt x="38" y="435"/>
                  </a:lnTo>
                  <a:lnTo>
                    <a:pt x="25" y="409"/>
                  </a:lnTo>
                  <a:lnTo>
                    <a:pt x="14" y="380"/>
                  </a:lnTo>
                  <a:lnTo>
                    <a:pt x="8" y="358"/>
                  </a:lnTo>
                  <a:lnTo>
                    <a:pt x="3" y="335"/>
                  </a:lnTo>
                  <a:lnTo>
                    <a:pt x="1" y="312"/>
                  </a:lnTo>
                  <a:lnTo>
                    <a:pt x="0" y="289"/>
                  </a:lnTo>
                  <a:lnTo>
                    <a:pt x="3" y="245"/>
                  </a:lnTo>
                  <a:lnTo>
                    <a:pt x="14" y="200"/>
                  </a:lnTo>
                  <a:lnTo>
                    <a:pt x="25" y="171"/>
                  </a:lnTo>
                  <a:lnTo>
                    <a:pt x="38" y="145"/>
                  </a:lnTo>
                  <a:lnTo>
                    <a:pt x="55" y="119"/>
                  </a:lnTo>
                  <a:lnTo>
                    <a:pt x="85" y="85"/>
                  </a:lnTo>
                  <a:lnTo>
                    <a:pt x="119" y="55"/>
                  </a:lnTo>
                  <a:lnTo>
                    <a:pt x="145" y="38"/>
                  </a:lnTo>
                  <a:lnTo>
                    <a:pt x="171" y="25"/>
                  </a:lnTo>
                  <a:lnTo>
                    <a:pt x="200" y="14"/>
                  </a:lnTo>
                  <a:lnTo>
                    <a:pt x="222" y="8"/>
                  </a:lnTo>
                  <a:lnTo>
                    <a:pt x="245" y="3"/>
                  </a:lnTo>
                  <a:lnTo>
                    <a:pt x="268" y="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261908" y="4490057"/>
            <a:ext cx="1430483" cy="1436162"/>
            <a:chOff x="4261908" y="4490057"/>
            <a:chExt cx="1430483" cy="1436162"/>
          </a:xfrm>
        </p:grpSpPr>
        <p:sp>
          <p:nvSpPr>
            <p:cNvPr id="115" name="Freeform 114"/>
            <p:cNvSpPr/>
            <p:nvPr/>
          </p:nvSpPr>
          <p:spPr>
            <a:xfrm>
              <a:off x="4390558" y="4698998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62"/>
            <p:cNvSpPr>
              <a:spLocks/>
            </p:cNvSpPr>
            <p:nvPr/>
          </p:nvSpPr>
          <p:spPr bwMode="auto">
            <a:xfrm>
              <a:off x="4285721" y="4490057"/>
              <a:ext cx="438150" cy="460375"/>
            </a:xfrm>
            <a:custGeom>
              <a:avLst/>
              <a:gdLst/>
              <a:ahLst/>
              <a:cxnLst>
                <a:cxn ang="0">
                  <a:pos x="276" y="0"/>
                </a:cxn>
                <a:cxn ang="0">
                  <a:pos x="276" y="290"/>
                </a:cxn>
                <a:cxn ang="0">
                  <a:pos x="0" y="200"/>
                </a:cxn>
                <a:cxn ang="0">
                  <a:pos x="16" y="158"/>
                </a:cxn>
                <a:cxn ang="0">
                  <a:pos x="41" y="119"/>
                </a:cxn>
                <a:cxn ang="0">
                  <a:pos x="71" y="85"/>
                </a:cxn>
                <a:cxn ang="0">
                  <a:pos x="105" y="55"/>
                </a:cxn>
                <a:cxn ang="0">
                  <a:pos x="130" y="38"/>
                </a:cxn>
                <a:cxn ang="0">
                  <a:pos x="157" y="25"/>
                </a:cxn>
                <a:cxn ang="0">
                  <a:pos x="185" y="14"/>
                </a:cxn>
                <a:cxn ang="0">
                  <a:pos x="207" y="8"/>
                </a:cxn>
                <a:cxn ang="0">
                  <a:pos x="230" y="3"/>
                </a:cxn>
                <a:cxn ang="0">
                  <a:pos x="253" y="1"/>
                </a:cxn>
                <a:cxn ang="0">
                  <a:pos x="276" y="0"/>
                </a:cxn>
              </a:cxnLst>
              <a:rect l="0" t="0" r="r" b="b"/>
              <a:pathLst>
                <a:path w="276" h="290">
                  <a:moveTo>
                    <a:pt x="276" y="0"/>
                  </a:moveTo>
                  <a:lnTo>
                    <a:pt x="276" y="290"/>
                  </a:lnTo>
                  <a:lnTo>
                    <a:pt x="0" y="200"/>
                  </a:lnTo>
                  <a:lnTo>
                    <a:pt x="16" y="158"/>
                  </a:lnTo>
                  <a:lnTo>
                    <a:pt x="41" y="119"/>
                  </a:lnTo>
                  <a:lnTo>
                    <a:pt x="71" y="85"/>
                  </a:lnTo>
                  <a:lnTo>
                    <a:pt x="105" y="55"/>
                  </a:lnTo>
                  <a:lnTo>
                    <a:pt x="130" y="38"/>
                  </a:lnTo>
                  <a:lnTo>
                    <a:pt x="157" y="25"/>
                  </a:lnTo>
                  <a:lnTo>
                    <a:pt x="185" y="14"/>
                  </a:lnTo>
                  <a:lnTo>
                    <a:pt x="207" y="8"/>
                  </a:lnTo>
                  <a:lnTo>
                    <a:pt x="230" y="3"/>
                  </a:lnTo>
                  <a:lnTo>
                    <a:pt x="253" y="1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3"/>
            <p:cNvSpPr>
              <a:spLocks/>
            </p:cNvSpPr>
            <p:nvPr/>
          </p:nvSpPr>
          <p:spPr bwMode="auto">
            <a:xfrm>
              <a:off x="4261908" y="4490057"/>
              <a:ext cx="922338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336" y="3"/>
                </a:cxn>
                <a:cxn ang="0">
                  <a:pos x="380" y="14"/>
                </a:cxn>
                <a:cxn ang="0">
                  <a:pos x="409" y="25"/>
                </a:cxn>
                <a:cxn ang="0">
                  <a:pos x="436" y="38"/>
                </a:cxn>
                <a:cxn ang="0">
                  <a:pos x="461" y="55"/>
                </a:cxn>
                <a:cxn ang="0">
                  <a:pos x="495" y="85"/>
                </a:cxn>
                <a:cxn ang="0">
                  <a:pos x="525" y="119"/>
                </a:cxn>
                <a:cxn ang="0">
                  <a:pos x="542" y="144"/>
                </a:cxn>
                <a:cxn ang="0">
                  <a:pos x="556" y="171"/>
                </a:cxn>
                <a:cxn ang="0">
                  <a:pos x="566" y="200"/>
                </a:cxn>
                <a:cxn ang="0">
                  <a:pos x="572" y="222"/>
                </a:cxn>
                <a:cxn ang="0">
                  <a:pos x="577" y="245"/>
                </a:cxn>
                <a:cxn ang="0">
                  <a:pos x="580" y="268"/>
                </a:cxn>
                <a:cxn ang="0">
                  <a:pos x="581" y="290"/>
                </a:cxn>
                <a:cxn ang="0">
                  <a:pos x="577" y="335"/>
                </a:cxn>
                <a:cxn ang="0">
                  <a:pos x="566" y="380"/>
                </a:cxn>
                <a:cxn ang="0">
                  <a:pos x="556" y="409"/>
                </a:cxn>
                <a:cxn ang="0">
                  <a:pos x="542" y="435"/>
                </a:cxn>
                <a:cxn ang="0">
                  <a:pos x="525" y="461"/>
                </a:cxn>
                <a:cxn ang="0">
                  <a:pos x="506" y="484"/>
                </a:cxn>
                <a:cxn ang="0">
                  <a:pos x="486" y="505"/>
                </a:cxn>
                <a:cxn ang="0">
                  <a:pos x="461" y="525"/>
                </a:cxn>
                <a:cxn ang="0">
                  <a:pos x="436" y="542"/>
                </a:cxn>
                <a:cxn ang="0">
                  <a:pos x="409" y="555"/>
                </a:cxn>
                <a:cxn ang="0">
                  <a:pos x="380" y="566"/>
                </a:cxn>
                <a:cxn ang="0">
                  <a:pos x="359" y="572"/>
                </a:cxn>
                <a:cxn ang="0">
                  <a:pos x="336" y="577"/>
                </a:cxn>
                <a:cxn ang="0">
                  <a:pos x="313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0" y="566"/>
                </a:cxn>
                <a:cxn ang="0">
                  <a:pos x="173" y="555"/>
                </a:cxn>
                <a:cxn ang="0">
                  <a:pos x="145" y="542"/>
                </a:cxn>
                <a:cxn ang="0">
                  <a:pos x="120" y="525"/>
                </a:cxn>
                <a:cxn ang="0">
                  <a:pos x="97" y="507"/>
                </a:cxn>
                <a:cxn ang="0">
                  <a:pos x="75" y="485"/>
                </a:cxn>
                <a:cxn ang="0">
                  <a:pos x="56" y="461"/>
                </a:cxn>
                <a:cxn ang="0">
                  <a:pos x="39" y="435"/>
                </a:cxn>
                <a:cxn ang="0">
                  <a:pos x="25" y="409"/>
                </a:cxn>
                <a:cxn ang="0">
                  <a:pos x="15" y="380"/>
                </a:cxn>
                <a:cxn ang="0">
                  <a:pos x="8" y="358"/>
                </a:cxn>
                <a:cxn ang="0">
                  <a:pos x="4" y="335"/>
                </a:cxn>
                <a:cxn ang="0">
                  <a:pos x="1" y="313"/>
                </a:cxn>
                <a:cxn ang="0">
                  <a:pos x="0" y="290"/>
                </a:cxn>
                <a:cxn ang="0">
                  <a:pos x="4" y="245"/>
                </a:cxn>
                <a:cxn ang="0">
                  <a:pos x="15" y="200"/>
                </a:cxn>
                <a:cxn ang="0">
                  <a:pos x="291" y="290"/>
                </a:cxn>
                <a:cxn ang="0">
                  <a:pos x="291" y="0"/>
                </a:cxn>
              </a:cxnLst>
              <a:rect l="0" t="0" r="r" b="b"/>
              <a:pathLst>
                <a:path w="581" h="580">
                  <a:moveTo>
                    <a:pt x="291" y="0"/>
                  </a:moveTo>
                  <a:lnTo>
                    <a:pt x="336" y="3"/>
                  </a:lnTo>
                  <a:lnTo>
                    <a:pt x="380" y="14"/>
                  </a:lnTo>
                  <a:lnTo>
                    <a:pt x="409" y="25"/>
                  </a:lnTo>
                  <a:lnTo>
                    <a:pt x="436" y="38"/>
                  </a:lnTo>
                  <a:lnTo>
                    <a:pt x="461" y="55"/>
                  </a:lnTo>
                  <a:lnTo>
                    <a:pt x="495" y="85"/>
                  </a:lnTo>
                  <a:lnTo>
                    <a:pt x="525" y="119"/>
                  </a:lnTo>
                  <a:lnTo>
                    <a:pt x="542" y="144"/>
                  </a:lnTo>
                  <a:lnTo>
                    <a:pt x="556" y="171"/>
                  </a:lnTo>
                  <a:lnTo>
                    <a:pt x="566" y="200"/>
                  </a:lnTo>
                  <a:lnTo>
                    <a:pt x="572" y="222"/>
                  </a:lnTo>
                  <a:lnTo>
                    <a:pt x="577" y="245"/>
                  </a:lnTo>
                  <a:lnTo>
                    <a:pt x="580" y="268"/>
                  </a:lnTo>
                  <a:lnTo>
                    <a:pt x="581" y="290"/>
                  </a:lnTo>
                  <a:lnTo>
                    <a:pt x="577" y="335"/>
                  </a:lnTo>
                  <a:lnTo>
                    <a:pt x="566" y="380"/>
                  </a:lnTo>
                  <a:lnTo>
                    <a:pt x="556" y="409"/>
                  </a:lnTo>
                  <a:lnTo>
                    <a:pt x="542" y="435"/>
                  </a:lnTo>
                  <a:lnTo>
                    <a:pt x="525" y="461"/>
                  </a:lnTo>
                  <a:lnTo>
                    <a:pt x="506" y="484"/>
                  </a:lnTo>
                  <a:lnTo>
                    <a:pt x="486" y="505"/>
                  </a:lnTo>
                  <a:lnTo>
                    <a:pt x="461" y="525"/>
                  </a:lnTo>
                  <a:lnTo>
                    <a:pt x="436" y="542"/>
                  </a:lnTo>
                  <a:lnTo>
                    <a:pt x="409" y="555"/>
                  </a:lnTo>
                  <a:lnTo>
                    <a:pt x="380" y="566"/>
                  </a:lnTo>
                  <a:lnTo>
                    <a:pt x="359" y="572"/>
                  </a:lnTo>
                  <a:lnTo>
                    <a:pt x="336" y="577"/>
                  </a:lnTo>
                  <a:lnTo>
                    <a:pt x="313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0" y="566"/>
                  </a:lnTo>
                  <a:lnTo>
                    <a:pt x="173" y="555"/>
                  </a:lnTo>
                  <a:lnTo>
                    <a:pt x="145" y="542"/>
                  </a:lnTo>
                  <a:lnTo>
                    <a:pt x="120" y="525"/>
                  </a:lnTo>
                  <a:lnTo>
                    <a:pt x="97" y="507"/>
                  </a:lnTo>
                  <a:lnTo>
                    <a:pt x="75" y="485"/>
                  </a:lnTo>
                  <a:lnTo>
                    <a:pt x="56" y="461"/>
                  </a:lnTo>
                  <a:lnTo>
                    <a:pt x="39" y="435"/>
                  </a:lnTo>
                  <a:lnTo>
                    <a:pt x="25" y="409"/>
                  </a:lnTo>
                  <a:lnTo>
                    <a:pt x="15" y="380"/>
                  </a:lnTo>
                  <a:lnTo>
                    <a:pt x="8" y="358"/>
                  </a:lnTo>
                  <a:lnTo>
                    <a:pt x="4" y="335"/>
                  </a:lnTo>
                  <a:lnTo>
                    <a:pt x="1" y="313"/>
                  </a:lnTo>
                  <a:lnTo>
                    <a:pt x="0" y="290"/>
                  </a:lnTo>
                  <a:lnTo>
                    <a:pt x="4" y="245"/>
                  </a:lnTo>
                  <a:lnTo>
                    <a:pt x="15" y="200"/>
                  </a:lnTo>
                  <a:lnTo>
                    <a:pt x="291" y="29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4261908" y="1754795"/>
            <a:ext cx="1430483" cy="1435150"/>
            <a:chOff x="4261908" y="1754795"/>
            <a:chExt cx="1430483" cy="1435150"/>
          </a:xfrm>
        </p:grpSpPr>
        <p:sp>
          <p:nvSpPr>
            <p:cNvPr id="128" name="Freeform 127"/>
            <p:cNvSpPr/>
            <p:nvPr/>
          </p:nvSpPr>
          <p:spPr>
            <a:xfrm>
              <a:off x="4390558" y="1962724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261908" y="1754795"/>
              <a:ext cx="922338" cy="920750"/>
              <a:chOff x="4261908" y="1754795"/>
              <a:chExt cx="922338" cy="920750"/>
            </a:xfrm>
          </p:grpSpPr>
          <p:sp>
            <p:nvSpPr>
              <p:cNvPr id="79" name="Freeform 34"/>
              <p:cNvSpPr>
                <a:spLocks/>
              </p:cNvSpPr>
              <p:nvPr/>
            </p:nvSpPr>
            <p:spPr bwMode="auto">
              <a:xfrm>
                <a:off x="4723870" y="1754795"/>
                <a:ext cx="271463" cy="4587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" y="1"/>
                  </a:cxn>
                  <a:cxn ang="0">
                    <a:pos x="61" y="6"/>
                  </a:cxn>
                  <a:cxn ang="0">
                    <a:pos x="90" y="13"/>
                  </a:cxn>
                  <a:cxn ang="0">
                    <a:pos x="132" y="31"/>
                  </a:cxn>
                  <a:cxn ang="0">
                    <a:pos x="171" y="54"/>
                  </a:cxn>
                  <a:cxn ang="0">
                    <a:pos x="0" y="289"/>
                  </a:cxn>
                  <a:cxn ang="0">
                    <a:pos x="0" y="0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32" y="1"/>
                    </a:lnTo>
                    <a:lnTo>
                      <a:pt x="61" y="6"/>
                    </a:lnTo>
                    <a:lnTo>
                      <a:pt x="90" y="13"/>
                    </a:lnTo>
                    <a:lnTo>
                      <a:pt x="132" y="31"/>
                    </a:lnTo>
                    <a:lnTo>
                      <a:pt x="171" y="54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 w="0">
                <a:solidFill>
                  <a:srgbClr val="92D0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5"/>
              <p:cNvSpPr>
                <a:spLocks/>
              </p:cNvSpPr>
              <p:nvPr/>
            </p:nvSpPr>
            <p:spPr bwMode="auto">
              <a:xfrm>
                <a:off x="4261908" y="1754795"/>
                <a:ext cx="922338" cy="920750"/>
              </a:xfrm>
              <a:custGeom>
                <a:avLst/>
                <a:gdLst/>
                <a:ahLst/>
                <a:cxnLst>
                  <a:cxn ang="0">
                    <a:pos x="291" y="0"/>
                  </a:cxn>
                  <a:cxn ang="0">
                    <a:pos x="291" y="289"/>
                  </a:cxn>
                  <a:cxn ang="0">
                    <a:pos x="462" y="54"/>
                  </a:cxn>
                  <a:cxn ang="0">
                    <a:pos x="486" y="73"/>
                  </a:cxn>
                  <a:cxn ang="0">
                    <a:pos x="507" y="95"/>
                  </a:cxn>
                  <a:cxn ang="0">
                    <a:pos x="526" y="119"/>
                  </a:cxn>
                  <a:cxn ang="0">
                    <a:pos x="542" y="145"/>
                  </a:cxn>
                  <a:cxn ang="0">
                    <a:pos x="557" y="171"/>
                  </a:cxn>
                  <a:cxn ang="0">
                    <a:pos x="568" y="200"/>
                  </a:cxn>
                  <a:cxn ang="0">
                    <a:pos x="578" y="244"/>
                  </a:cxn>
                  <a:cxn ang="0">
                    <a:pos x="580" y="267"/>
                  </a:cxn>
                  <a:cxn ang="0">
                    <a:pos x="581" y="289"/>
                  </a:cxn>
                  <a:cxn ang="0">
                    <a:pos x="578" y="335"/>
                  </a:cxn>
                  <a:cxn ang="0">
                    <a:pos x="568" y="379"/>
                  </a:cxn>
                  <a:cxn ang="0">
                    <a:pos x="550" y="421"/>
                  </a:cxn>
                  <a:cxn ang="0">
                    <a:pos x="527" y="460"/>
                  </a:cxn>
                  <a:cxn ang="0">
                    <a:pos x="507" y="484"/>
                  </a:cxn>
                  <a:cxn ang="0">
                    <a:pos x="486" y="506"/>
                  </a:cxn>
                  <a:cxn ang="0">
                    <a:pos x="462" y="525"/>
                  </a:cxn>
                  <a:cxn ang="0">
                    <a:pos x="436" y="541"/>
                  </a:cxn>
                  <a:cxn ang="0">
                    <a:pos x="410" y="555"/>
                  </a:cxn>
                  <a:cxn ang="0">
                    <a:pos x="381" y="566"/>
                  </a:cxn>
                  <a:cxn ang="0">
                    <a:pos x="337" y="577"/>
                  </a:cxn>
                  <a:cxn ang="0">
                    <a:pos x="314" y="579"/>
                  </a:cxn>
                  <a:cxn ang="0">
                    <a:pos x="291" y="580"/>
                  </a:cxn>
                  <a:cxn ang="0">
                    <a:pos x="260" y="579"/>
                  </a:cxn>
                  <a:cxn ang="0">
                    <a:pos x="231" y="574"/>
                  </a:cxn>
                  <a:cxn ang="0">
                    <a:pos x="202" y="566"/>
                  </a:cxn>
                  <a:cxn ang="0">
                    <a:pos x="173" y="555"/>
                  </a:cxn>
                  <a:cxn ang="0">
                    <a:pos x="146" y="541"/>
                  </a:cxn>
                  <a:cxn ang="0">
                    <a:pos x="121" y="525"/>
                  </a:cxn>
                  <a:cxn ang="0">
                    <a:pos x="97" y="506"/>
                  </a:cxn>
                  <a:cxn ang="0">
                    <a:pos x="75" y="484"/>
                  </a:cxn>
                  <a:cxn ang="0">
                    <a:pos x="56" y="461"/>
                  </a:cxn>
                  <a:cxn ang="0">
                    <a:pos x="40" y="436"/>
                  </a:cxn>
                  <a:cxn ang="0">
                    <a:pos x="26" y="408"/>
                  </a:cxn>
                  <a:cxn ang="0">
                    <a:pos x="15" y="379"/>
                  </a:cxn>
                  <a:cxn ang="0">
                    <a:pos x="9" y="357"/>
                  </a:cxn>
                  <a:cxn ang="0">
                    <a:pos x="4" y="335"/>
                  </a:cxn>
                  <a:cxn ang="0">
                    <a:pos x="1" y="312"/>
                  </a:cxn>
                  <a:cxn ang="0">
                    <a:pos x="0" y="289"/>
                  </a:cxn>
                  <a:cxn ang="0">
                    <a:pos x="1" y="258"/>
                  </a:cxn>
                  <a:cxn ang="0">
                    <a:pos x="6" y="229"/>
                  </a:cxn>
                  <a:cxn ang="0">
                    <a:pos x="15" y="200"/>
                  </a:cxn>
                  <a:cxn ang="0">
                    <a:pos x="26" y="171"/>
                  </a:cxn>
                  <a:cxn ang="0">
                    <a:pos x="39" y="145"/>
                  </a:cxn>
                  <a:cxn ang="0">
                    <a:pos x="56" y="119"/>
                  </a:cxn>
                  <a:cxn ang="0">
                    <a:pos x="75" y="95"/>
                  </a:cxn>
                  <a:cxn ang="0">
                    <a:pos x="97" y="73"/>
                  </a:cxn>
                  <a:cxn ang="0">
                    <a:pos x="120" y="54"/>
                  </a:cxn>
                  <a:cxn ang="0">
                    <a:pos x="158" y="31"/>
                  </a:cxn>
                  <a:cxn ang="0">
                    <a:pos x="201" y="13"/>
                  </a:cxn>
                  <a:cxn ang="0">
                    <a:pos x="222" y="7"/>
                  </a:cxn>
                  <a:cxn ang="0">
                    <a:pos x="245" y="3"/>
                  </a:cxn>
                  <a:cxn ang="0">
                    <a:pos x="268" y="1"/>
                  </a:cxn>
                  <a:cxn ang="0">
                    <a:pos x="291" y="0"/>
                  </a:cxn>
                </a:cxnLst>
                <a:rect l="0" t="0" r="r" b="b"/>
                <a:pathLst>
                  <a:path w="581" h="580">
                    <a:moveTo>
                      <a:pt x="291" y="0"/>
                    </a:moveTo>
                    <a:lnTo>
                      <a:pt x="291" y="289"/>
                    </a:lnTo>
                    <a:lnTo>
                      <a:pt x="462" y="54"/>
                    </a:lnTo>
                    <a:lnTo>
                      <a:pt x="486" y="73"/>
                    </a:lnTo>
                    <a:lnTo>
                      <a:pt x="507" y="95"/>
                    </a:lnTo>
                    <a:lnTo>
                      <a:pt x="526" y="119"/>
                    </a:lnTo>
                    <a:lnTo>
                      <a:pt x="542" y="145"/>
                    </a:lnTo>
                    <a:lnTo>
                      <a:pt x="557" y="171"/>
                    </a:lnTo>
                    <a:lnTo>
                      <a:pt x="568" y="200"/>
                    </a:lnTo>
                    <a:lnTo>
                      <a:pt x="578" y="244"/>
                    </a:lnTo>
                    <a:lnTo>
                      <a:pt x="580" y="267"/>
                    </a:lnTo>
                    <a:lnTo>
                      <a:pt x="581" y="289"/>
                    </a:lnTo>
                    <a:lnTo>
                      <a:pt x="578" y="335"/>
                    </a:lnTo>
                    <a:lnTo>
                      <a:pt x="568" y="379"/>
                    </a:lnTo>
                    <a:lnTo>
                      <a:pt x="550" y="421"/>
                    </a:lnTo>
                    <a:lnTo>
                      <a:pt x="527" y="460"/>
                    </a:lnTo>
                    <a:lnTo>
                      <a:pt x="507" y="484"/>
                    </a:lnTo>
                    <a:lnTo>
                      <a:pt x="486" y="506"/>
                    </a:lnTo>
                    <a:lnTo>
                      <a:pt x="462" y="525"/>
                    </a:lnTo>
                    <a:lnTo>
                      <a:pt x="436" y="541"/>
                    </a:lnTo>
                    <a:lnTo>
                      <a:pt x="410" y="555"/>
                    </a:lnTo>
                    <a:lnTo>
                      <a:pt x="381" y="566"/>
                    </a:lnTo>
                    <a:lnTo>
                      <a:pt x="337" y="577"/>
                    </a:lnTo>
                    <a:lnTo>
                      <a:pt x="314" y="579"/>
                    </a:lnTo>
                    <a:lnTo>
                      <a:pt x="291" y="580"/>
                    </a:lnTo>
                    <a:lnTo>
                      <a:pt x="260" y="579"/>
                    </a:lnTo>
                    <a:lnTo>
                      <a:pt x="231" y="574"/>
                    </a:lnTo>
                    <a:lnTo>
                      <a:pt x="202" y="566"/>
                    </a:lnTo>
                    <a:lnTo>
                      <a:pt x="173" y="555"/>
                    </a:lnTo>
                    <a:lnTo>
                      <a:pt x="146" y="541"/>
                    </a:lnTo>
                    <a:lnTo>
                      <a:pt x="121" y="525"/>
                    </a:lnTo>
                    <a:lnTo>
                      <a:pt x="97" y="506"/>
                    </a:lnTo>
                    <a:lnTo>
                      <a:pt x="75" y="484"/>
                    </a:lnTo>
                    <a:lnTo>
                      <a:pt x="56" y="461"/>
                    </a:lnTo>
                    <a:lnTo>
                      <a:pt x="40" y="436"/>
                    </a:lnTo>
                    <a:lnTo>
                      <a:pt x="26" y="408"/>
                    </a:lnTo>
                    <a:lnTo>
                      <a:pt x="15" y="379"/>
                    </a:lnTo>
                    <a:lnTo>
                      <a:pt x="9" y="357"/>
                    </a:lnTo>
                    <a:lnTo>
                      <a:pt x="4" y="335"/>
                    </a:lnTo>
                    <a:lnTo>
                      <a:pt x="1" y="312"/>
                    </a:lnTo>
                    <a:lnTo>
                      <a:pt x="0" y="289"/>
                    </a:lnTo>
                    <a:lnTo>
                      <a:pt x="1" y="258"/>
                    </a:lnTo>
                    <a:lnTo>
                      <a:pt x="6" y="229"/>
                    </a:lnTo>
                    <a:lnTo>
                      <a:pt x="15" y="200"/>
                    </a:lnTo>
                    <a:lnTo>
                      <a:pt x="26" y="171"/>
                    </a:lnTo>
                    <a:lnTo>
                      <a:pt x="39" y="145"/>
                    </a:lnTo>
                    <a:lnTo>
                      <a:pt x="56" y="119"/>
                    </a:lnTo>
                    <a:lnTo>
                      <a:pt x="75" y="95"/>
                    </a:lnTo>
                    <a:lnTo>
                      <a:pt x="97" y="73"/>
                    </a:lnTo>
                    <a:lnTo>
                      <a:pt x="120" y="54"/>
                    </a:lnTo>
                    <a:lnTo>
                      <a:pt x="158" y="31"/>
                    </a:lnTo>
                    <a:lnTo>
                      <a:pt x="201" y="13"/>
                    </a:lnTo>
                    <a:lnTo>
                      <a:pt x="222" y="7"/>
                    </a:lnTo>
                    <a:lnTo>
                      <a:pt x="245" y="3"/>
                    </a:lnTo>
                    <a:lnTo>
                      <a:pt x="268" y="1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6" name="Group 155"/>
          <p:cNvGrpSpPr/>
          <p:nvPr/>
        </p:nvGrpSpPr>
        <p:grpSpPr>
          <a:xfrm>
            <a:off x="5631656" y="3122426"/>
            <a:ext cx="1452431" cy="1425266"/>
            <a:chOff x="5631656" y="3122426"/>
            <a:chExt cx="1452431" cy="1425266"/>
          </a:xfrm>
        </p:grpSpPr>
        <p:sp>
          <p:nvSpPr>
            <p:cNvPr id="122" name="Freeform 121"/>
            <p:cNvSpPr/>
            <p:nvPr/>
          </p:nvSpPr>
          <p:spPr>
            <a:xfrm>
              <a:off x="5782254" y="3320471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5631656" y="3122426"/>
              <a:ext cx="922338" cy="920750"/>
              <a:chOff x="5631656" y="3122426"/>
              <a:chExt cx="922338" cy="920750"/>
            </a:xfrm>
            <a:solidFill>
              <a:srgbClr val="92D050"/>
            </a:solidFill>
          </p:grpSpPr>
          <p:sp>
            <p:nvSpPr>
              <p:cNvPr id="81" name="Freeform 50"/>
              <p:cNvSpPr>
                <a:spLocks/>
              </p:cNvSpPr>
              <p:nvPr/>
            </p:nvSpPr>
            <p:spPr bwMode="auto">
              <a:xfrm>
                <a:off x="6093619" y="3122426"/>
                <a:ext cx="460375" cy="9207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4" y="3"/>
                  </a:cxn>
                  <a:cxn ang="0">
                    <a:pos x="89" y="14"/>
                  </a:cxn>
                  <a:cxn ang="0">
                    <a:pos x="118" y="25"/>
                  </a:cxn>
                  <a:cxn ang="0">
                    <a:pos x="145" y="38"/>
                  </a:cxn>
                  <a:cxn ang="0">
                    <a:pos x="170" y="55"/>
                  </a:cxn>
                  <a:cxn ang="0">
                    <a:pos x="193" y="75"/>
                  </a:cxn>
                  <a:cxn ang="0">
                    <a:pos x="215" y="95"/>
                  </a:cxn>
                  <a:cxn ang="0">
                    <a:pos x="234" y="119"/>
                  </a:cxn>
                  <a:cxn ang="0">
                    <a:pos x="251" y="145"/>
                  </a:cxn>
                  <a:cxn ang="0">
                    <a:pos x="264" y="171"/>
                  </a:cxn>
                  <a:cxn ang="0">
                    <a:pos x="275" y="200"/>
                  </a:cxn>
                  <a:cxn ang="0">
                    <a:pos x="281" y="222"/>
                  </a:cxn>
                  <a:cxn ang="0">
                    <a:pos x="286" y="245"/>
                  </a:cxn>
                  <a:cxn ang="0">
                    <a:pos x="288" y="266"/>
                  </a:cxn>
                  <a:cxn ang="0">
                    <a:pos x="290" y="289"/>
                  </a:cxn>
                  <a:cxn ang="0">
                    <a:pos x="286" y="335"/>
                  </a:cxn>
                  <a:cxn ang="0">
                    <a:pos x="276" y="380"/>
                  </a:cxn>
                  <a:cxn ang="0">
                    <a:pos x="265" y="408"/>
                  </a:cxn>
                  <a:cxn ang="0">
                    <a:pos x="251" y="435"/>
                  </a:cxn>
                  <a:cxn ang="0">
                    <a:pos x="234" y="461"/>
                  </a:cxn>
                  <a:cxn ang="0">
                    <a:pos x="216" y="484"/>
                  </a:cxn>
                  <a:cxn ang="0">
                    <a:pos x="194" y="505"/>
                  </a:cxn>
                  <a:cxn ang="0">
                    <a:pos x="170" y="525"/>
                  </a:cxn>
                  <a:cxn ang="0">
                    <a:pos x="145" y="542"/>
                  </a:cxn>
                  <a:cxn ang="0">
                    <a:pos x="118" y="555"/>
                  </a:cxn>
                  <a:cxn ang="0">
                    <a:pos x="89" y="566"/>
                  </a:cxn>
                  <a:cxn ang="0">
                    <a:pos x="67" y="572"/>
                  </a:cxn>
                  <a:cxn ang="0">
                    <a:pos x="44" y="577"/>
                  </a:cxn>
                  <a:cxn ang="0">
                    <a:pos x="23" y="579"/>
                  </a:cxn>
                  <a:cxn ang="0">
                    <a:pos x="0" y="580"/>
                  </a:cxn>
                  <a:cxn ang="0">
                    <a:pos x="0" y="0"/>
                  </a:cxn>
                </a:cxnLst>
                <a:rect l="0" t="0" r="r" b="b"/>
                <a:pathLst>
                  <a:path w="290" h="580">
                    <a:moveTo>
                      <a:pt x="0" y="0"/>
                    </a:moveTo>
                    <a:lnTo>
                      <a:pt x="44" y="3"/>
                    </a:lnTo>
                    <a:lnTo>
                      <a:pt x="89" y="14"/>
                    </a:lnTo>
                    <a:lnTo>
                      <a:pt x="118" y="25"/>
                    </a:lnTo>
                    <a:lnTo>
                      <a:pt x="145" y="38"/>
                    </a:lnTo>
                    <a:lnTo>
                      <a:pt x="170" y="55"/>
                    </a:lnTo>
                    <a:lnTo>
                      <a:pt x="193" y="75"/>
                    </a:lnTo>
                    <a:lnTo>
                      <a:pt x="215" y="95"/>
                    </a:lnTo>
                    <a:lnTo>
                      <a:pt x="234" y="119"/>
                    </a:lnTo>
                    <a:lnTo>
                      <a:pt x="251" y="145"/>
                    </a:lnTo>
                    <a:lnTo>
                      <a:pt x="264" y="171"/>
                    </a:lnTo>
                    <a:lnTo>
                      <a:pt x="275" y="200"/>
                    </a:lnTo>
                    <a:lnTo>
                      <a:pt x="281" y="222"/>
                    </a:lnTo>
                    <a:lnTo>
                      <a:pt x="286" y="245"/>
                    </a:lnTo>
                    <a:lnTo>
                      <a:pt x="288" y="266"/>
                    </a:lnTo>
                    <a:lnTo>
                      <a:pt x="290" y="289"/>
                    </a:lnTo>
                    <a:lnTo>
                      <a:pt x="286" y="335"/>
                    </a:lnTo>
                    <a:lnTo>
                      <a:pt x="276" y="380"/>
                    </a:lnTo>
                    <a:lnTo>
                      <a:pt x="265" y="408"/>
                    </a:lnTo>
                    <a:lnTo>
                      <a:pt x="251" y="435"/>
                    </a:lnTo>
                    <a:lnTo>
                      <a:pt x="234" y="461"/>
                    </a:lnTo>
                    <a:lnTo>
                      <a:pt x="216" y="484"/>
                    </a:lnTo>
                    <a:lnTo>
                      <a:pt x="194" y="505"/>
                    </a:lnTo>
                    <a:lnTo>
                      <a:pt x="170" y="525"/>
                    </a:lnTo>
                    <a:lnTo>
                      <a:pt x="145" y="542"/>
                    </a:lnTo>
                    <a:lnTo>
                      <a:pt x="118" y="555"/>
                    </a:lnTo>
                    <a:lnTo>
                      <a:pt x="89" y="566"/>
                    </a:lnTo>
                    <a:lnTo>
                      <a:pt x="67" y="572"/>
                    </a:lnTo>
                    <a:lnTo>
                      <a:pt x="44" y="577"/>
                    </a:lnTo>
                    <a:lnTo>
                      <a:pt x="23" y="579"/>
                    </a:lnTo>
                    <a:lnTo>
                      <a:pt x="0" y="5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 w="0">
                <a:solidFill>
                  <a:srgbClr val="92D0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1"/>
              <p:cNvSpPr>
                <a:spLocks/>
              </p:cNvSpPr>
              <p:nvPr/>
            </p:nvSpPr>
            <p:spPr bwMode="auto">
              <a:xfrm>
                <a:off x="5631656" y="3122426"/>
                <a:ext cx="461963" cy="920750"/>
              </a:xfrm>
              <a:custGeom>
                <a:avLst/>
                <a:gdLst/>
                <a:ahLst/>
                <a:cxnLst>
                  <a:cxn ang="0">
                    <a:pos x="291" y="0"/>
                  </a:cxn>
                  <a:cxn ang="0">
                    <a:pos x="291" y="580"/>
                  </a:cxn>
                  <a:cxn ang="0">
                    <a:pos x="245" y="577"/>
                  </a:cxn>
                  <a:cxn ang="0">
                    <a:pos x="200" y="566"/>
                  </a:cxn>
                  <a:cxn ang="0">
                    <a:pos x="158" y="549"/>
                  </a:cxn>
                  <a:cxn ang="0">
                    <a:pos x="119" y="525"/>
                  </a:cxn>
                  <a:cxn ang="0">
                    <a:pos x="85" y="495"/>
                  </a:cxn>
                  <a:cxn ang="0">
                    <a:pos x="55" y="461"/>
                  </a:cxn>
                  <a:cxn ang="0">
                    <a:pos x="38" y="435"/>
                  </a:cxn>
                  <a:cxn ang="0">
                    <a:pos x="25" y="409"/>
                  </a:cxn>
                  <a:cxn ang="0">
                    <a:pos x="14" y="380"/>
                  </a:cxn>
                  <a:cxn ang="0">
                    <a:pos x="8" y="358"/>
                  </a:cxn>
                  <a:cxn ang="0">
                    <a:pos x="3" y="335"/>
                  </a:cxn>
                  <a:cxn ang="0">
                    <a:pos x="1" y="312"/>
                  </a:cxn>
                  <a:cxn ang="0">
                    <a:pos x="0" y="289"/>
                  </a:cxn>
                  <a:cxn ang="0">
                    <a:pos x="3" y="245"/>
                  </a:cxn>
                  <a:cxn ang="0">
                    <a:pos x="14" y="200"/>
                  </a:cxn>
                  <a:cxn ang="0">
                    <a:pos x="25" y="171"/>
                  </a:cxn>
                  <a:cxn ang="0">
                    <a:pos x="38" y="145"/>
                  </a:cxn>
                  <a:cxn ang="0">
                    <a:pos x="55" y="119"/>
                  </a:cxn>
                  <a:cxn ang="0">
                    <a:pos x="85" y="85"/>
                  </a:cxn>
                  <a:cxn ang="0">
                    <a:pos x="119" y="55"/>
                  </a:cxn>
                  <a:cxn ang="0">
                    <a:pos x="145" y="38"/>
                  </a:cxn>
                  <a:cxn ang="0">
                    <a:pos x="171" y="25"/>
                  </a:cxn>
                  <a:cxn ang="0">
                    <a:pos x="200" y="14"/>
                  </a:cxn>
                  <a:cxn ang="0">
                    <a:pos x="222" y="8"/>
                  </a:cxn>
                  <a:cxn ang="0">
                    <a:pos x="245" y="3"/>
                  </a:cxn>
                  <a:cxn ang="0">
                    <a:pos x="268" y="1"/>
                  </a:cxn>
                  <a:cxn ang="0">
                    <a:pos x="291" y="0"/>
                  </a:cxn>
                </a:cxnLst>
                <a:rect l="0" t="0" r="r" b="b"/>
                <a:pathLst>
                  <a:path w="291" h="580">
                    <a:moveTo>
                      <a:pt x="291" y="0"/>
                    </a:moveTo>
                    <a:lnTo>
                      <a:pt x="291" y="580"/>
                    </a:lnTo>
                    <a:lnTo>
                      <a:pt x="245" y="577"/>
                    </a:lnTo>
                    <a:lnTo>
                      <a:pt x="200" y="566"/>
                    </a:lnTo>
                    <a:lnTo>
                      <a:pt x="158" y="549"/>
                    </a:lnTo>
                    <a:lnTo>
                      <a:pt x="119" y="525"/>
                    </a:lnTo>
                    <a:lnTo>
                      <a:pt x="85" y="495"/>
                    </a:lnTo>
                    <a:lnTo>
                      <a:pt x="55" y="461"/>
                    </a:lnTo>
                    <a:lnTo>
                      <a:pt x="38" y="435"/>
                    </a:lnTo>
                    <a:lnTo>
                      <a:pt x="25" y="409"/>
                    </a:lnTo>
                    <a:lnTo>
                      <a:pt x="14" y="380"/>
                    </a:lnTo>
                    <a:lnTo>
                      <a:pt x="8" y="358"/>
                    </a:lnTo>
                    <a:lnTo>
                      <a:pt x="3" y="335"/>
                    </a:lnTo>
                    <a:lnTo>
                      <a:pt x="1" y="312"/>
                    </a:lnTo>
                    <a:lnTo>
                      <a:pt x="0" y="289"/>
                    </a:lnTo>
                    <a:lnTo>
                      <a:pt x="3" y="245"/>
                    </a:lnTo>
                    <a:lnTo>
                      <a:pt x="14" y="200"/>
                    </a:lnTo>
                    <a:lnTo>
                      <a:pt x="25" y="171"/>
                    </a:lnTo>
                    <a:lnTo>
                      <a:pt x="38" y="145"/>
                    </a:lnTo>
                    <a:lnTo>
                      <a:pt x="55" y="119"/>
                    </a:lnTo>
                    <a:lnTo>
                      <a:pt x="85" y="85"/>
                    </a:lnTo>
                    <a:lnTo>
                      <a:pt x="119" y="55"/>
                    </a:lnTo>
                    <a:lnTo>
                      <a:pt x="145" y="38"/>
                    </a:lnTo>
                    <a:lnTo>
                      <a:pt x="171" y="25"/>
                    </a:lnTo>
                    <a:lnTo>
                      <a:pt x="200" y="14"/>
                    </a:lnTo>
                    <a:lnTo>
                      <a:pt x="222" y="8"/>
                    </a:lnTo>
                    <a:lnTo>
                      <a:pt x="245" y="3"/>
                    </a:lnTo>
                    <a:lnTo>
                      <a:pt x="268" y="1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37" name="Group 136"/>
          <p:cNvGrpSpPr/>
          <p:nvPr/>
        </p:nvGrpSpPr>
        <p:grpSpPr>
          <a:xfrm>
            <a:off x="5631656" y="4490057"/>
            <a:ext cx="1452431" cy="1436162"/>
            <a:chOff x="5631656" y="4490057"/>
            <a:chExt cx="1452431" cy="1436162"/>
          </a:xfrm>
        </p:grpSpPr>
        <p:sp>
          <p:nvSpPr>
            <p:cNvPr id="116" name="Freeform 115"/>
            <p:cNvSpPr/>
            <p:nvPr/>
          </p:nvSpPr>
          <p:spPr>
            <a:xfrm>
              <a:off x="5782254" y="4698998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64"/>
            <p:cNvSpPr>
              <a:spLocks/>
            </p:cNvSpPr>
            <p:nvPr/>
          </p:nvSpPr>
          <p:spPr bwMode="auto">
            <a:xfrm>
              <a:off x="5720556" y="4490057"/>
              <a:ext cx="373063" cy="460375"/>
            </a:xfrm>
            <a:custGeom>
              <a:avLst/>
              <a:gdLst/>
              <a:ahLst/>
              <a:cxnLst>
                <a:cxn ang="0">
                  <a:pos x="235" y="0"/>
                </a:cxn>
                <a:cxn ang="0">
                  <a:pos x="235" y="290"/>
                </a:cxn>
                <a:cxn ang="0">
                  <a:pos x="0" y="119"/>
                </a:cxn>
                <a:cxn ang="0">
                  <a:pos x="30" y="85"/>
                </a:cxn>
                <a:cxn ang="0">
                  <a:pos x="64" y="55"/>
                </a:cxn>
                <a:cxn ang="0">
                  <a:pos x="89" y="38"/>
                </a:cxn>
                <a:cxn ang="0">
                  <a:pos x="115" y="25"/>
                </a:cxn>
                <a:cxn ang="0">
                  <a:pos x="144" y="14"/>
                </a:cxn>
                <a:cxn ang="0">
                  <a:pos x="166" y="8"/>
                </a:cxn>
                <a:cxn ang="0">
                  <a:pos x="189" y="3"/>
                </a:cxn>
                <a:cxn ang="0">
                  <a:pos x="212" y="1"/>
                </a:cxn>
                <a:cxn ang="0">
                  <a:pos x="235" y="0"/>
                </a:cxn>
              </a:cxnLst>
              <a:rect l="0" t="0" r="r" b="b"/>
              <a:pathLst>
                <a:path w="235" h="290">
                  <a:moveTo>
                    <a:pt x="235" y="0"/>
                  </a:moveTo>
                  <a:lnTo>
                    <a:pt x="235" y="290"/>
                  </a:lnTo>
                  <a:lnTo>
                    <a:pt x="0" y="119"/>
                  </a:lnTo>
                  <a:lnTo>
                    <a:pt x="30" y="85"/>
                  </a:lnTo>
                  <a:lnTo>
                    <a:pt x="64" y="55"/>
                  </a:lnTo>
                  <a:lnTo>
                    <a:pt x="89" y="38"/>
                  </a:lnTo>
                  <a:lnTo>
                    <a:pt x="115" y="25"/>
                  </a:lnTo>
                  <a:lnTo>
                    <a:pt x="144" y="14"/>
                  </a:lnTo>
                  <a:lnTo>
                    <a:pt x="166" y="8"/>
                  </a:lnTo>
                  <a:lnTo>
                    <a:pt x="189" y="3"/>
                  </a:lnTo>
                  <a:lnTo>
                    <a:pt x="212" y="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5"/>
            <p:cNvSpPr>
              <a:spLocks/>
            </p:cNvSpPr>
            <p:nvPr/>
          </p:nvSpPr>
          <p:spPr bwMode="auto">
            <a:xfrm>
              <a:off x="5631656" y="4490057"/>
              <a:ext cx="922338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336" y="3"/>
                </a:cxn>
                <a:cxn ang="0">
                  <a:pos x="380" y="14"/>
                </a:cxn>
                <a:cxn ang="0">
                  <a:pos x="409" y="25"/>
                </a:cxn>
                <a:cxn ang="0">
                  <a:pos x="436" y="38"/>
                </a:cxn>
                <a:cxn ang="0">
                  <a:pos x="461" y="55"/>
                </a:cxn>
                <a:cxn ang="0">
                  <a:pos x="495" y="85"/>
                </a:cxn>
                <a:cxn ang="0">
                  <a:pos x="525" y="119"/>
                </a:cxn>
                <a:cxn ang="0">
                  <a:pos x="542" y="144"/>
                </a:cxn>
                <a:cxn ang="0">
                  <a:pos x="555" y="171"/>
                </a:cxn>
                <a:cxn ang="0">
                  <a:pos x="566" y="200"/>
                </a:cxn>
                <a:cxn ang="0">
                  <a:pos x="572" y="222"/>
                </a:cxn>
                <a:cxn ang="0">
                  <a:pos x="577" y="245"/>
                </a:cxn>
                <a:cxn ang="0">
                  <a:pos x="580" y="268"/>
                </a:cxn>
                <a:cxn ang="0">
                  <a:pos x="581" y="290"/>
                </a:cxn>
                <a:cxn ang="0">
                  <a:pos x="577" y="335"/>
                </a:cxn>
                <a:cxn ang="0">
                  <a:pos x="566" y="380"/>
                </a:cxn>
                <a:cxn ang="0">
                  <a:pos x="555" y="409"/>
                </a:cxn>
                <a:cxn ang="0">
                  <a:pos x="542" y="435"/>
                </a:cxn>
                <a:cxn ang="0">
                  <a:pos x="525" y="461"/>
                </a:cxn>
                <a:cxn ang="0">
                  <a:pos x="506" y="484"/>
                </a:cxn>
                <a:cxn ang="0">
                  <a:pos x="485" y="505"/>
                </a:cxn>
                <a:cxn ang="0">
                  <a:pos x="461" y="525"/>
                </a:cxn>
                <a:cxn ang="0">
                  <a:pos x="436" y="542"/>
                </a:cxn>
                <a:cxn ang="0">
                  <a:pos x="409" y="555"/>
                </a:cxn>
                <a:cxn ang="0">
                  <a:pos x="380" y="566"/>
                </a:cxn>
                <a:cxn ang="0">
                  <a:pos x="359" y="572"/>
                </a:cxn>
                <a:cxn ang="0">
                  <a:pos x="336" y="577"/>
                </a:cxn>
                <a:cxn ang="0">
                  <a:pos x="313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0" y="566"/>
                </a:cxn>
                <a:cxn ang="0">
                  <a:pos x="173" y="555"/>
                </a:cxn>
                <a:cxn ang="0">
                  <a:pos x="145" y="542"/>
                </a:cxn>
                <a:cxn ang="0">
                  <a:pos x="120" y="525"/>
                </a:cxn>
                <a:cxn ang="0">
                  <a:pos x="97" y="507"/>
                </a:cxn>
                <a:cxn ang="0">
                  <a:pos x="75" y="485"/>
                </a:cxn>
                <a:cxn ang="0">
                  <a:pos x="56" y="461"/>
                </a:cxn>
                <a:cxn ang="0">
                  <a:pos x="39" y="435"/>
                </a:cxn>
                <a:cxn ang="0">
                  <a:pos x="25" y="409"/>
                </a:cxn>
                <a:cxn ang="0">
                  <a:pos x="14" y="380"/>
                </a:cxn>
                <a:cxn ang="0">
                  <a:pos x="8" y="358"/>
                </a:cxn>
                <a:cxn ang="0">
                  <a:pos x="4" y="335"/>
                </a:cxn>
                <a:cxn ang="0">
                  <a:pos x="1" y="313"/>
                </a:cxn>
                <a:cxn ang="0">
                  <a:pos x="0" y="290"/>
                </a:cxn>
                <a:cxn ang="0">
                  <a:pos x="4" y="245"/>
                </a:cxn>
                <a:cxn ang="0">
                  <a:pos x="14" y="200"/>
                </a:cxn>
                <a:cxn ang="0">
                  <a:pos x="31" y="158"/>
                </a:cxn>
                <a:cxn ang="0">
                  <a:pos x="56" y="119"/>
                </a:cxn>
                <a:cxn ang="0">
                  <a:pos x="291" y="290"/>
                </a:cxn>
                <a:cxn ang="0">
                  <a:pos x="291" y="0"/>
                </a:cxn>
              </a:cxnLst>
              <a:rect l="0" t="0" r="r" b="b"/>
              <a:pathLst>
                <a:path w="581" h="580">
                  <a:moveTo>
                    <a:pt x="291" y="0"/>
                  </a:moveTo>
                  <a:lnTo>
                    <a:pt x="336" y="3"/>
                  </a:lnTo>
                  <a:lnTo>
                    <a:pt x="380" y="14"/>
                  </a:lnTo>
                  <a:lnTo>
                    <a:pt x="409" y="25"/>
                  </a:lnTo>
                  <a:lnTo>
                    <a:pt x="436" y="38"/>
                  </a:lnTo>
                  <a:lnTo>
                    <a:pt x="461" y="55"/>
                  </a:lnTo>
                  <a:lnTo>
                    <a:pt x="495" y="85"/>
                  </a:lnTo>
                  <a:lnTo>
                    <a:pt x="525" y="119"/>
                  </a:lnTo>
                  <a:lnTo>
                    <a:pt x="542" y="144"/>
                  </a:lnTo>
                  <a:lnTo>
                    <a:pt x="555" y="171"/>
                  </a:lnTo>
                  <a:lnTo>
                    <a:pt x="566" y="200"/>
                  </a:lnTo>
                  <a:lnTo>
                    <a:pt x="572" y="222"/>
                  </a:lnTo>
                  <a:lnTo>
                    <a:pt x="577" y="245"/>
                  </a:lnTo>
                  <a:lnTo>
                    <a:pt x="580" y="268"/>
                  </a:lnTo>
                  <a:lnTo>
                    <a:pt x="581" y="290"/>
                  </a:lnTo>
                  <a:lnTo>
                    <a:pt x="577" y="335"/>
                  </a:lnTo>
                  <a:lnTo>
                    <a:pt x="566" y="380"/>
                  </a:lnTo>
                  <a:lnTo>
                    <a:pt x="555" y="409"/>
                  </a:lnTo>
                  <a:lnTo>
                    <a:pt x="542" y="435"/>
                  </a:lnTo>
                  <a:lnTo>
                    <a:pt x="525" y="461"/>
                  </a:lnTo>
                  <a:lnTo>
                    <a:pt x="506" y="484"/>
                  </a:lnTo>
                  <a:lnTo>
                    <a:pt x="485" y="505"/>
                  </a:lnTo>
                  <a:lnTo>
                    <a:pt x="461" y="525"/>
                  </a:lnTo>
                  <a:lnTo>
                    <a:pt x="436" y="542"/>
                  </a:lnTo>
                  <a:lnTo>
                    <a:pt x="409" y="555"/>
                  </a:lnTo>
                  <a:lnTo>
                    <a:pt x="380" y="566"/>
                  </a:lnTo>
                  <a:lnTo>
                    <a:pt x="359" y="572"/>
                  </a:lnTo>
                  <a:lnTo>
                    <a:pt x="336" y="577"/>
                  </a:lnTo>
                  <a:lnTo>
                    <a:pt x="313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0" y="566"/>
                  </a:lnTo>
                  <a:lnTo>
                    <a:pt x="173" y="555"/>
                  </a:lnTo>
                  <a:lnTo>
                    <a:pt x="145" y="542"/>
                  </a:lnTo>
                  <a:lnTo>
                    <a:pt x="120" y="525"/>
                  </a:lnTo>
                  <a:lnTo>
                    <a:pt x="97" y="507"/>
                  </a:lnTo>
                  <a:lnTo>
                    <a:pt x="75" y="485"/>
                  </a:lnTo>
                  <a:lnTo>
                    <a:pt x="56" y="461"/>
                  </a:lnTo>
                  <a:lnTo>
                    <a:pt x="39" y="435"/>
                  </a:lnTo>
                  <a:lnTo>
                    <a:pt x="25" y="409"/>
                  </a:lnTo>
                  <a:lnTo>
                    <a:pt x="14" y="380"/>
                  </a:lnTo>
                  <a:lnTo>
                    <a:pt x="8" y="358"/>
                  </a:lnTo>
                  <a:lnTo>
                    <a:pt x="4" y="335"/>
                  </a:lnTo>
                  <a:lnTo>
                    <a:pt x="1" y="313"/>
                  </a:lnTo>
                  <a:lnTo>
                    <a:pt x="0" y="290"/>
                  </a:lnTo>
                  <a:lnTo>
                    <a:pt x="4" y="245"/>
                  </a:lnTo>
                  <a:lnTo>
                    <a:pt x="14" y="200"/>
                  </a:lnTo>
                  <a:lnTo>
                    <a:pt x="31" y="158"/>
                  </a:lnTo>
                  <a:lnTo>
                    <a:pt x="56" y="119"/>
                  </a:lnTo>
                  <a:lnTo>
                    <a:pt x="291" y="29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5631656" y="1754795"/>
            <a:ext cx="1452431" cy="1435150"/>
            <a:chOff x="5631656" y="1754795"/>
            <a:chExt cx="1452431" cy="1435150"/>
          </a:xfrm>
        </p:grpSpPr>
        <p:sp>
          <p:nvSpPr>
            <p:cNvPr id="129" name="Freeform 128"/>
            <p:cNvSpPr/>
            <p:nvPr/>
          </p:nvSpPr>
          <p:spPr>
            <a:xfrm>
              <a:off x="5782254" y="1962724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36"/>
            <p:cNvSpPr>
              <a:spLocks/>
            </p:cNvSpPr>
            <p:nvPr/>
          </p:nvSpPr>
          <p:spPr bwMode="auto">
            <a:xfrm>
              <a:off x="6092031" y="1754795"/>
              <a:ext cx="373063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1"/>
                </a:cxn>
                <a:cxn ang="0">
                  <a:pos x="61" y="6"/>
                </a:cxn>
                <a:cxn ang="0">
                  <a:pos x="90" y="13"/>
                </a:cxn>
                <a:cxn ang="0">
                  <a:pos x="118" y="24"/>
                </a:cxn>
                <a:cxn ang="0">
                  <a:pos x="146" y="38"/>
                </a:cxn>
                <a:cxn ang="0">
                  <a:pos x="171" y="54"/>
                </a:cxn>
                <a:cxn ang="0">
                  <a:pos x="194" y="73"/>
                </a:cxn>
                <a:cxn ang="0">
                  <a:pos x="216" y="95"/>
                </a:cxn>
                <a:cxn ang="0">
                  <a:pos x="235" y="119"/>
                </a:cxn>
                <a:cxn ang="0">
                  <a:pos x="0" y="289"/>
                </a:cxn>
                <a:cxn ang="0">
                  <a:pos x="0" y="0"/>
                </a:cxn>
              </a:cxnLst>
              <a:rect l="0" t="0" r="r" b="b"/>
              <a:pathLst>
                <a:path w="235" h="289">
                  <a:moveTo>
                    <a:pt x="0" y="0"/>
                  </a:moveTo>
                  <a:lnTo>
                    <a:pt x="31" y="1"/>
                  </a:lnTo>
                  <a:lnTo>
                    <a:pt x="61" y="6"/>
                  </a:lnTo>
                  <a:lnTo>
                    <a:pt x="90" y="13"/>
                  </a:lnTo>
                  <a:lnTo>
                    <a:pt x="118" y="24"/>
                  </a:lnTo>
                  <a:lnTo>
                    <a:pt x="146" y="38"/>
                  </a:lnTo>
                  <a:lnTo>
                    <a:pt x="171" y="54"/>
                  </a:lnTo>
                  <a:lnTo>
                    <a:pt x="194" y="73"/>
                  </a:lnTo>
                  <a:lnTo>
                    <a:pt x="216" y="95"/>
                  </a:lnTo>
                  <a:lnTo>
                    <a:pt x="235" y="119"/>
                  </a:lnTo>
                  <a:lnTo>
                    <a:pt x="0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7"/>
            <p:cNvSpPr>
              <a:spLocks/>
            </p:cNvSpPr>
            <p:nvPr/>
          </p:nvSpPr>
          <p:spPr bwMode="auto">
            <a:xfrm>
              <a:off x="5631656" y="1754795"/>
              <a:ext cx="922338" cy="920750"/>
            </a:xfrm>
            <a:custGeom>
              <a:avLst/>
              <a:gdLst/>
              <a:ahLst/>
              <a:cxnLst>
                <a:cxn ang="0">
                  <a:pos x="290" y="0"/>
                </a:cxn>
                <a:cxn ang="0">
                  <a:pos x="290" y="289"/>
                </a:cxn>
                <a:cxn ang="0">
                  <a:pos x="525" y="119"/>
                </a:cxn>
                <a:cxn ang="0">
                  <a:pos x="541" y="145"/>
                </a:cxn>
                <a:cxn ang="0">
                  <a:pos x="556" y="171"/>
                </a:cxn>
                <a:cxn ang="0">
                  <a:pos x="566" y="200"/>
                </a:cxn>
                <a:cxn ang="0">
                  <a:pos x="572" y="222"/>
                </a:cxn>
                <a:cxn ang="0">
                  <a:pos x="577" y="244"/>
                </a:cxn>
                <a:cxn ang="0">
                  <a:pos x="580" y="267"/>
                </a:cxn>
                <a:cxn ang="0">
                  <a:pos x="581" y="289"/>
                </a:cxn>
                <a:cxn ang="0">
                  <a:pos x="580" y="321"/>
                </a:cxn>
                <a:cxn ang="0">
                  <a:pos x="575" y="350"/>
                </a:cxn>
                <a:cxn ang="0">
                  <a:pos x="566" y="379"/>
                </a:cxn>
                <a:cxn ang="0">
                  <a:pos x="556" y="408"/>
                </a:cxn>
                <a:cxn ang="0">
                  <a:pos x="542" y="434"/>
                </a:cxn>
                <a:cxn ang="0">
                  <a:pos x="525" y="460"/>
                </a:cxn>
                <a:cxn ang="0">
                  <a:pos x="506" y="484"/>
                </a:cxn>
                <a:cxn ang="0">
                  <a:pos x="484" y="506"/>
                </a:cxn>
                <a:cxn ang="0">
                  <a:pos x="461" y="525"/>
                </a:cxn>
                <a:cxn ang="0">
                  <a:pos x="423" y="548"/>
                </a:cxn>
                <a:cxn ang="0">
                  <a:pos x="380" y="566"/>
                </a:cxn>
                <a:cxn ang="0">
                  <a:pos x="359" y="572"/>
                </a:cxn>
                <a:cxn ang="0">
                  <a:pos x="336" y="577"/>
                </a:cxn>
                <a:cxn ang="0">
                  <a:pos x="313" y="579"/>
                </a:cxn>
                <a:cxn ang="0">
                  <a:pos x="290" y="580"/>
                </a:cxn>
                <a:cxn ang="0">
                  <a:pos x="245" y="577"/>
                </a:cxn>
                <a:cxn ang="0">
                  <a:pos x="200" y="566"/>
                </a:cxn>
                <a:cxn ang="0">
                  <a:pos x="158" y="548"/>
                </a:cxn>
                <a:cxn ang="0">
                  <a:pos x="120" y="525"/>
                </a:cxn>
                <a:cxn ang="0">
                  <a:pos x="86" y="495"/>
                </a:cxn>
                <a:cxn ang="0">
                  <a:pos x="56" y="461"/>
                </a:cxn>
                <a:cxn ang="0">
                  <a:pos x="39" y="436"/>
                </a:cxn>
                <a:cxn ang="0">
                  <a:pos x="24" y="408"/>
                </a:cxn>
                <a:cxn ang="0">
                  <a:pos x="13" y="379"/>
                </a:cxn>
                <a:cxn ang="0">
                  <a:pos x="4" y="335"/>
                </a:cxn>
                <a:cxn ang="0">
                  <a:pos x="1" y="312"/>
                </a:cxn>
                <a:cxn ang="0">
                  <a:pos x="0" y="289"/>
                </a:cxn>
                <a:cxn ang="0">
                  <a:pos x="4" y="244"/>
                </a:cxn>
                <a:cxn ang="0">
                  <a:pos x="13" y="200"/>
                </a:cxn>
                <a:cxn ang="0">
                  <a:pos x="24" y="171"/>
                </a:cxn>
                <a:cxn ang="0">
                  <a:pos x="39" y="145"/>
                </a:cxn>
                <a:cxn ang="0">
                  <a:pos x="56" y="119"/>
                </a:cxn>
                <a:cxn ang="0">
                  <a:pos x="74" y="95"/>
                </a:cxn>
                <a:cxn ang="0">
                  <a:pos x="95" y="73"/>
                </a:cxn>
                <a:cxn ang="0">
                  <a:pos x="120" y="54"/>
                </a:cxn>
                <a:cxn ang="0">
                  <a:pos x="145" y="38"/>
                </a:cxn>
                <a:cxn ang="0">
                  <a:pos x="172" y="24"/>
                </a:cxn>
                <a:cxn ang="0">
                  <a:pos x="200" y="13"/>
                </a:cxn>
                <a:cxn ang="0">
                  <a:pos x="222" y="7"/>
                </a:cxn>
                <a:cxn ang="0">
                  <a:pos x="245" y="3"/>
                </a:cxn>
                <a:cxn ang="0">
                  <a:pos x="267" y="1"/>
                </a:cxn>
                <a:cxn ang="0">
                  <a:pos x="290" y="0"/>
                </a:cxn>
              </a:cxnLst>
              <a:rect l="0" t="0" r="r" b="b"/>
              <a:pathLst>
                <a:path w="581" h="580">
                  <a:moveTo>
                    <a:pt x="290" y="0"/>
                  </a:moveTo>
                  <a:lnTo>
                    <a:pt x="290" y="289"/>
                  </a:lnTo>
                  <a:lnTo>
                    <a:pt x="525" y="119"/>
                  </a:lnTo>
                  <a:lnTo>
                    <a:pt x="541" y="145"/>
                  </a:lnTo>
                  <a:lnTo>
                    <a:pt x="556" y="171"/>
                  </a:lnTo>
                  <a:lnTo>
                    <a:pt x="566" y="200"/>
                  </a:lnTo>
                  <a:lnTo>
                    <a:pt x="572" y="222"/>
                  </a:lnTo>
                  <a:lnTo>
                    <a:pt x="577" y="244"/>
                  </a:lnTo>
                  <a:lnTo>
                    <a:pt x="580" y="267"/>
                  </a:lnTo>
                  <a:lnTo>
                    <a:pt x="581" y="289"/>
                  </a:lnTo>
                  <a:lnTo>
                    <a:pt x="580" y="321"/>
                  </a:lnTo>
                  <a:lnTo>
                    <a:pt x="575" y="350"/>
                  </a:lnTo>
                  <a:lnTo>
                    <a:pt x="566" y="379"/>
                  </a:lnTo>
                  <a:lnTo>
                    <a:pt x="556" y="408"/>
                  </a:lnTo>
                  <a:lnTo>
                    <a:pt x="542" y="434"/>
                  </a:lnTo>
                  <a:lnTo>
                    <a:pt x="525" y="460"/>
                  </a:lnTo>
                  <a:lnTo>
                    <a:pt x="506" y="484"/>
                  </a:lnTo>
                  <a:lnTo>
                    <a:pt x="484" y="506"/>
                  </a:lnTo>
                  <a:lnTo>
                    <a:pt x="461" y="525"/>
                  </a:lnTo>
                  <a:lnTo>
                    <a:pt x="423" y="548"/>
                  </a:lnTo>
                  <a:lnTo>
                    <a:pt x="380" y="566"/>
                  </a:lnTo>
                  <a:lnTo>
                    <a:pt x="359" y="572"/>
                  </a:lnTo>
                  <a:lnTo>
                    <a:pt x="336" y="577"/>
                  </a:lnTo>
                  <a:lnTo>
                    <a:pt x="313" y="579"/>
                  </a:lnTo>
                  <a:lnTo>
                    <a:pt x="290" y="580"/>
                  </a:lnTo>
                  <a:lnTo>
                    <a:pt x="245" y="577"/>
                  </a:lnTo>
                  <a:lnTo>
                    <a:pt x="200" y="566"/>
                  </a:lnTo>
                  <a:lnTo>
                    <a:pt x="158" y="548"/>
                  </a:lnTo>
                  <a:lnTo>
                    <a:pt x="120" y="525"/>
                  </a:lnTo>
                  <a:lnTo>
                    <a:pt x="86" y="495"/>
                  </a:lnTo>
                  <a:lnTo>
                    <a:pt x="56" y="461"/>
                  </a:lnTo>
                  <a:lnTo>
                    <a:pt x="39" y="436"/>
                  </a:lnTo>
                  <a:lnTo>
                    <a:pt x="24" y="408"/>
                  </a:lnTo>
                  <a:lnTo>
                    <a:pt x="13" y="379"/>
                  </a:lnTo>
                  <a:lnTo>
                    <a:pt x="4" y="335"/>
                  </a:lnTo>
                  <a:lnTo>
                    <a:pt x="1" y="312"/>
                  </a:lnTo>
                  <a:lnTo>
                    <a:pt x="0" y="289"/>
                  </a:lnTo>
                  <a:lnTo>
                    <a:pt x="4" y="244"/>
                  </a:lnTo>
                  <a:lnTo>
                    <a:pt x="13" y="200"/>
                  </a:lnTo>
                  <a:lnTo>
                    <a:pt x="24" y="171"/>
                  </a:lnTo>
                  <a:lnTo>
                    <a:pt x="39" y="145"/>
                  </a:lnTo>
                  <a:lnTo>
                    <a:pt x="56" y="119"/>
                  </a:lnTo>
                  <a:lnTo>
                    <a:pt x="74" y="95"/>
                  </a:lnTo>
                  <a:lnTo>
                    <a:pt x="95" y="73"/>
                  </a:lnTo>
                  <a:lnTo>
                    <a:pt x="120" y="54"/>
                  </a:lnTo>
                  <a:lnTo>
                    <a:pt x="145" y="38"/>
                  </a:lnTo>
                  <a:lnTo>
                    <a:pt x="172" y="24"/>
                  </a:lnTo>
                  <a:lnTo>
                    <a:pt x="200" y="13"/>
                  </a:lnTo>
                  <a:lnTo>
                    <a:pt x="222" y="7"/>
                  </a:lnTo>
                  <a:lnTo>
                    <a:pt x="245" y="3"/>
                  </a:lnTo>
                  <a:lnTo>
                    <a:pt x="267" y="1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001404" y="3122426"/>
            <a:ext cx="1449259" cy="1425266"/>
            <a:chOff x="7001404" y="3122426"/>
            <a:chExt cx="1449259" cy="1425266"/>
          </a:xfrm>
        </p:grpSpPr>
        <p:sp>
          <p:nvSpPr>
            <p:cNvPr id="123" name="Freeform 122"/>
            <p:cNvSpPr/>
            <p:nvPr/>
          </p:nvSpPr>
          <p:spPr>
            <a:xfrm>
              <a:off x="7148830" y="3320471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54"/>
            <p:cNvSpPr>
              <a:spLocks/>
            </p:cNvSpPr>
            <p:nvPr/>
          </p:nvSpPr>
          <p:spPr bwMode="auto">
            <a:xfrm>
              <a:off x="7318904" y="3122426"/>
              <a:ext cx="604838" cy="920750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36" y="3"/>
                </a:cxn>
                <a:cxn ang="0">
                  <a:pos x="180" y="13"/>
                </a:cxn>
                <a:cxn ang="0">
                  <a:pos x="209" y="24"/>
                </a:cxn>
                <a:cxn ang="0">
                  <a:pos x="236" y="38"/>
                </a:cxn>
                <a:cxn ang="0">
                  <a:pos x="261" y="55"/>
                </a:cxn>
                <a:cxn ang="0">
                  <a:pos x="284" y="73"/>
                </a:cxn>
                <a:cxn ang="0">
                  <a:pos x="306" y="95"/>
                </a:cxn>
                <a:cxn ang="0">
                  <a:pos x="325" y="119"/>
                </a:cxn>
                <a:cxn ang="0">
                  <a:pos x="342" y="145"/>
                </a:cxn>
                <a:cxn ang="0">
                  <a:pos x="356" y="171"/>
                </a:cxn>
                <a:cxn ang="0">
                  <a:pos x="366" y="200"/>
                </a:cxn>
                <a:cxn ang="0">
                  <a:pos x="377" y="244"/>
                </a:cxn>
                <a:cxn ang="0">
                  <a:pos x="380" y="267"/>
                </a:cxn>
                <a:cxn ang="0">
                  <a:pos x="381" y="290"/>
                </a:cxn>
                <a:cxn ang="0">
                  <a:pos x="380" y="321"/>
                </a:cxn>
                <a:cxn ang="0">
                  <a:pos x="375" y="350"/>
                </a:cxn>
                <a:cxn ang="0">
                  <a:pos x="366" y="379"/>
                </a:cxn>
                <a:cxn ang="0">
                  <a:pos x="356" y="408"/>
                </a:cxn>
                <a:cxn ang="0">
                  <a:pos x="342" y="434"/>
                </a:cxn>
                <a:cxn ang="0">
                  <a:pos x="325" y="460"/>
                </a:cxn>
                <a:cxn ang="0">
                  <a:pos x="306" y="484"/>
                </a:cxn>
                <a:cxn ang="0">
                  <a:pos x="286" y="506"/>
                </a:cxn>
                <a:cxn ang="0">
                  <a:pos x="261" y="525"/>
                </a:cxn>
                <a:cxn ang="0">
                  <a:pos x="223" y="548"/>
                </a:cxn>
                <a:cxn ang="0">
                  <a:pos x="180" y="566"/>
                </a:cxn>
                <a:cxn ang="0">
                  <a:pos x="159" y="572"/>
                </a:cxn>
                <a:cxn ang="0">
                  <a:pos x="136" y="577"/>
                </a:cxn>
                <a:cxn ang="0">
                  <a:pos x="113" y="579"/>
                </a:cxn>
                <a:cxn ang="0">
                  <a:pos x="91" y="580"/>
                </a:cxn>
                <a:cxn ang="0">
                  <a:pos x="45" y="577"/>
                </a:cxn>
                <a:cxn ang="0">
                  <a:pos x="0" y="566"/>
                </a:cxn>
                <a:cxn ang="0">
                  <a:pos x="91" y="290"/>
                </a:cxn>
                <a:cxn ang="0">
                  <a:pos x="91" y="0"/>
                </a:cxn>
              </a:cxnLst>
              <a:rect l="0" t="0" r="r" b="b"/>
              <a:pathLst>
                <a:path w="381" h="580">
                  <a:moveTo>
                    <a:pt x="91" y="0"/>
                  </a:moveTo>
                  <a:lnTo>
                    <a:pt x="136" y="3"/>
                  </a:lnTo>
                  <a:lnTo>
                    <a:pt x="180" y="13"/>
                  </a:lnTo>
                  <a:lnTo>
                    <a:pt x="209" y="24"/>
                  </a:lnTo>
                  <a:lnTo>
                    <a:pt x="236" y="38"/>
                  </a:lnTo>
                  <a:lnTo>
                    <a:pt x="261" y="55"/>
                  </a:lnTo>
                  <a:lnTo>
                    <a:pt x="284" y="73"/>
                  </a:lnTo>
                  <a:lnTo>
                    <a:pt x="306" y="95"/>
                  </a:lnTo>
                  <a:lnTo>
                    <a:pt x="325" y="119"/>
                  </a:lnTo>
                  <a:lnTo>
                    <a:pt x="342" y="145"/>
                  </a:lnTo>
                  <a:lnTo>
                    <a:pt x="356" y="171"/>
                  </a:lnTo>
                  <a:lnTo>
                    <a:pt x="366" y="200"/>
                  </a:lnTo>
                  <a:lnTo>
                    <a:pt x="377" y="244"/>
                  </a:lnTo>
                  <a:lnTo>
                    <a:pt x="380" y="267"/>
                  </a:lnTo>
                  <a:lnTo>
                    <a:pt x="381" y="290"/>
                  </a:lnTo>
                  <a:lnTo>
                    <a:pt x="380" y="321"/>
                  </a:lnTo>
                  <a:lnTo>
                    <a:pt x="375" y="350"/>
                  </a:lnTo>
                  <a:lnTo>
                    <a:pt x="366" y="379"/>
                  </a:lnTo>
                  <a:lnTo>
                    <a:pt x="356" y="408"/>
                  </a:lnTo>
                  <a:lnTo>
                    <a:pt x="342" y="434"/>
                  </a:lnTo>
                  <a:lnTo>
                    <a:pt x="325" y="460"/>
                  </a:lnTo>
                  <a:lnTo>
                    <a:pt x="306" y="484"/>
                  </a:lnTo>
                  <a:lnTo>
                    <a:pt x="286" y="506"/>
                  </a:lnTo>
                  <a:lnTo>
                    <a:pt x="261" y="525"/>
                  </a:lnTo>
                  <a:lnTo>
                    <a:pt x="223" y="548"/>
                  </a:lnTo>
                  <a:lnTo>
                    <a:pt x="180" y="566"/>
                  </a:lnTo>
                  <a:lnTo>
                    <a:pt x="159" y="572"/>
                  </a:lnTo>
                  <a:lnTo>
                    <a:pt x="136" y="577"/>
                  </a:lnTo>
                  <a:lnTo>
                    <a:pt x="113" y="579"/>
                  </a:lnTo>
                  <a:lnTo>
                    <a:pt x="91" y="580"/>
                  </a:lnTo>
                  <a:lnTo>
                    <a:pt x="45" y="577"/>
                  </a:lnTo>
                  <a:lnTo>
                    <a:pt x="0" y="566"/>
                  </a:lnTo>
                  <a:lnTo>
                    <a:pt x="91" y="29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5"/>
            <p:cNvSpPr>
              <a:spLocks/>
            </p:cNvSpPr>
            <p:nvPr/>
          </p:nvSpPr>
          <p:spPr bwMode="auto">
            <a:xfrm>
              <a:off x="7001404" y="3122426"/>
              <a:ext cx="461963" cy="898525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290"/>
                </a:cxn>
                <a:cxn ang="0">
                  <a:pos x="200" y="566"/>
                </a:cxn>
                <a:cxn ang="0">
                  <a:pos x="158" y="549"/>
                </a:cxn>
                <a:cxn ang="0">
                  <a:pos x="120" y="525"/>
                </a:cxn>
                <a:cxn ang="0">
                  <a:pos x="86" y="495"/>
                </a:cxn>
                <a:cxn ang="0">
                  <a:pos x="56" y="461"/>
                </a:cxn>
                <a:cxn ang="0">
                  <a:pos x="39" y="436"/>
                </a:cxn>
                <a:cxn ang="0">
                  <a:pos x="25" y="409"/>
                </a:cxn>
                <a:cxn ang="0">
                  <a:pos x="15" y="380"/>
                </a:cxn>
                <a:cxn ang="0">
                  <a:pos x="8" y="358"/>
                </a:cxn>
                <a:cxn ang="0">
                  <a:pos x="4" y="335"/>
                </a:cxn>
                <a:cxn ang="0">
                  <a:pos x="1" y="312"/>
                </a:cxn>
                <a:cxn ang="0">
                  <a:pos x="0" y="290"/>
                </a:cxn>
                <a:cxn ang="0">
                  <a:pos x="1" y="259"/>
                </a:cxn>
                <a:cxn ang="0">
                  <a:pos x="6" y="229"/>
                </a:cxn>
                <a:cxn ang="0">
                  <a:pos x="15" y="200"/>
                </a:cxn>
                <a:cxn ang="0">
                  <a:pos x="25" y="171"/>
                </a:cxn>
                <a:cxn ang="0">
                  <a:pos x="39" y="145"/>
                </a:cxn>
                <a:cxn ang="0">
                  <a:pos x="56" y="119"/>
                </a:cxn>
                <a:cxn ang="0">
                  <a:pos x="75" y="95"/>
                </a:cxn>
                <a:cxn ang="0">
                  <a:pos x="97" y="73"/>
                </a:cxn>
                <a:cxn ang="0">
                  <a:pos x="120" y="55"/>
                </a:cxn>
                <a:cxn ang="0">
                  <a:pos x="145" y="38"/>
                </a:cxn>
                <a:cxn ang="0">
                  <a:pos x="172" y="24"/>
                </a:cxn>
                <a:cxn ang="0">
                  <a:pos x="200" y="13"/>
                </a:cxn>
                <a:cxn ang="0">
                  <a:pos x="222" y="8"/>
                </a:cxn>
                <a:cxn ang="0">
                  <a:pos x="245" y="3"/>
                </a:cxn>
                <a:cxn ang="0">
                  <a:pos x="268" y="1"/>
                </a:cxn>
                <a:cxn ang="0">
                  <a:pos x="291" y="0"/>
                </a:cxn>
              </a:cxnLst>
              <a:rect l="0" t="0" r="r" b="b"/>
              <a:pathLst>
                <a:path w="291" h="566">
                  <a:moveTo>
                    <a:pt x="291" y="0"/>
                  </a:moveTo>
                  <a:lnTo>
                    <a:pt x="291" y="290"/>
                  </a:lnTo>
                  <a:lnTo>
                    <a:pt x="200" y="566"/>
                  </a:lnTo>
                  <a:lnTo>
                    <a:pt x="158" y="549"/>
                  </a:lnTo>
                  <a:lnTo>
                    <a:pt x="120" y="525"/>
                  </a:lnTo>
                  <a:lnTo>
                    <a:pt x="86" y="495"/>
                  </a:lnTo>
                  <a:lnTo>
                    <a:pt x="56" y="461"/>
                  </a:lnTo>
                  <a:lnTo>
                    <a:pt x="39" y="436"/>
                  </a:lnTo>
                  <a:lnTo>
                    <a:pt x="25" y="409"/>
                  </a:lnTo>
                  <a:lnTo>
                    <a:pt x="15" y="380"/>
                  </a:lnTo>
                  <a:lnTo>
                    <a:pt x="8" y="358"/>
                  </a:lnTo>
                  <a:lnTo>
                    <a:pt x="4" y="335"/>
                  </a:lnTo>
                  <a:lnTo>
                    <a:pt x="1" y="312"/>
                  </a:lnTo>
                  <a:lnTo>
                    <a:pt x="0" y="290"/>
                  </a:lnTo>
                  <a:lnTo>
                    <a:pt x="1" y="259"/>
                  </a:lnTo>
                  <a:lnTo>
                    <a:pt x="6" y="229"/>
                  </a:lnTo>
                  <a:lnTo>
                    <a:pt x="15" y="200"/>
                  </a:lnTo>
                  <a:lnTo>
                    <a:pt x="25" y="171"/>
                  </a:lnTo>
                  <a:lnTo>
                    <a:pt x="39" y="145"/>
                  </a:lnTo>
                  <a:lnTo>
                    <a:pt x="56" y="119"/>
                  </a:lnTo>
                  <a:lnTo>
                    <a:pt x="75" y="95"/>
                  </a:lnTo>
                  <a:lnTo>
                    <a:pt x="97" y="73"/>
                  </a:lnTo>
                  <a:lnTo>
                    <a:pt x="120" y="55"/>
                  </a:lnTo>
                  <a:lnTo>
                    <a:pt x="145" y="38"/>
                  </a:lnTo>
                  <a:lnTo>
                    <a:pt x="172" y="24"/>
                  </a:lnTo>
                  <a:lnTo>
                    <a:pt x="200" y="13"/>
                  </a:lnTo>
                  <a:lnTo>
                    <a:pt x="222" y="8"/>
                  </a:lnTo>
                  <a:lnTo>
                    <a:pt x="245" y="3"/>
                  </a:lnTo>
                  <a:lnTo>
                    <a:pt x="268" y="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7001404" y="4490057"/>
            <a:ext cx="1449259" cy="1436162"/>
            <a:chOff x="7001404" y="4490057"/>
            <a:chExt cx="1449259" cy="1436162"/>
          </a:xfrm>
        </p:grpSpPr>
        <p:sp>
          <p:nvSpPr>
            <p:cNvPr id="117" name="Freeform 116"/>
            <p:cNvSpPr/>
            <p:nvPr/>
          </p:nvSpPr>
          <p:spPr>
            <a:xfrm>
              <a:off x="7148830" y="4698998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68"/>
            <p:cNvSpPr>
              <a:spLocks/>
            </p:cNvSpPr>
            <p:nvPr/>
          </p:nvSpPr>
          <p:spPr bwMode="auto">
            <a:xfrm>
              <a:off x="7191904" y="4490057"/>
              <a:ext cx="271463" cy="460375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71" y="290"/>
                </a:cxn>
                <a:cxn ang="0">
                  <a:pos x="0" y="55"/>
                </a:cxn>
                <a:cxn ang="0">
                  <a:pos x="25" y="38"/>
                </a:cxn>
                <a:cxn ang="0">
                  <a:pos x="53" y="25"/>
                </a:cxn>
                <a:cxn ang="0">
                  <a:pos x="82" y="14"/>
                </a:cxn>
                <a:cxn ang="0">
                  <a:pos x="104" y="8"/>
                </a:cxn>
                <a:cxn ang="0">
                  <a:pos x="125" y="3"/>
                </a:cxn>
                <a:cxn ang="0">
                  <a:pos x="148" y="1"/>
                </a:cxn>
                <a:cxn ang="0">
                  <a:pos x="171" y="0"/>
                </a:cxn>
              </a:cxnLst>
              <a:rect l="0" t="0" r="r" b="b"/>
              <a:pathLst>
                <a:path w="171" h="290">
                  <a:moveTo>
                    <a:pt x="171" y="0"/>
                  </a:moveTo>
                  <a:lnTo>
                    <a:pt x="171" y="290"/>
                  </a:lnTo>
                  <a:lnTo>
                    <a:pt x="0" y="55"/>
                  </a:lnTo>
                  <a:lnTo>
                    <a:pt x="25" y="38"/>
                  </a:lnTo>
                  <a:lnTo>
                    <a:pt x="53" y="25"/>
                  </a:lnTo>
                  <a:lnTo>
                    <a:pt x="82" y="14"/>
                  </a:lnTo>
                  <a:lnTo>
                    <a:pt x="104" y="8"/>
                  </a:lnTo>
                  <a:lnTo>
                    <a:pt x="125" y="3"/>
                  </a:lnTo>
                  <a:lnTo>
                    <a:pt x="148" y="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9"/>
            <p:cNvSpPr>
              <a:spLocks/>
            </p:cNvSpPr>
            <p:nvPr/>
          </p:nvSpPr>
          <p:spPr bwMode="auto">
            <a:xfrm>
              <a:off x="7001404" y="4490057"/>
              <a:ext cx="922338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323" y="1"/>
                </a:cxn>
                <a:cxn ang="0">
                  <a:pos x="352" y="6"/>
                </a:cxn>
                <a:cxn ang="0">
                  <a:pos x="381" y="14"/>
                </a:cxn>
                <a:cxn ang="0">
                  <a:pos x="410" y="25"/>
                </a:cxn>
                <a:cxn ang="0">
                  <a:pos x="436" y="38"/>
                </a:cxn>
                <a:cxn ang="0">
                  <a:pos x="462" y="55"/>
                </a:cxn>
                <a:cxn ang="0">
                  <a:pos x="486" y="74"/>
                </a:cxn>
                <a:cxn ang="0">
                  <a:pos x="508" y="96"/>
                </a:cxn>
                <a:cxn ang="0">
                  <a:pos x="527" y="119"/>
                </a:cxn>
                <a:cxn ang="0">
                  <a:pos x="550" y="158"/>
                </a:cxn>
                <a:cxn ang="0">
                  <a:pos x="568" y="200"/>
                </a:cxn>
                <a:cxn ang="0">
                  <a:pos x="574" y="222"/>
                </a:cxn>
                <a:cxn ang="0">
                  <a:pos x="581" y="268"/>
                </a:cxn>
                <a:cxn ang="0">
                  <a:pos x="581" y="290"/>
                </a:cxn>
                <a:cxn ang="0">
                  <a:pos x="580" y="321"/>
                </a:cxn>
                <a:cxn ang="0">
                  <a:pos x="575" y="351"/>
                </a:cxn>
                <a:cxn ang="0">
                  <a:pos x="568" y="380"/>
                </a:cxn>
                <a:cxn ang="0">
                  <a:pos x="550" y="422"/>
                </a:cxn>
                <a:cxn ang="0">
                  <a:pos x="527" y="461"/>
                </a:cxn>
                <a:cxn ang="0">
                  <a:pos x="508" y="484"/>
                </a:cxn>
                <a:cxn ang="0">
                  <a:pos x="486" y="505"/>
                </a:cxn>
                <a:cxn ang="0">
                  <a:pos x="462" y="525"/>
                </a:cxn>
                <a:cxn ang="0">
                  <a:pos x="436" y="542"/>
                </a:cxn>
                <a:cxn ang="0">
                  <a:pos x="410" y="555"/>
                </a:cxn>
                <a:cxn ang="0">
                  <a:pos x="381" y="566"/>
                </a:cxn>
                <a:cxn ang="0">
                  <a:pos x="359" y="572"/>
                </a:cxn>
                <a:cxn ang="0">
                  <a:pos x="337" y="577"/>
                </a:cxn>
                <a:cxn ang="0">
                  <a:pos x="314" y="579"/>
                </a:cxn>
                <a:cxn ang="0">
                  <a:pos x="291" y="580"/>
                </a:cxn>
                <a:cxn ang="0">
                  <a:pos x="260" y="579"/>
                </a:cxn>
                <a:cxn ang="0">
                  <a:pos x="231" y="574"/>
                </a:cxn>
                <a:cxn ang="0">
                  <a:pos x="202" y="566"/>
                </a:cxn>
                <a:cxn ang="0">
                  <a:pos x="173" y="555"/>
                </a:cxn>
                <a:cxn ang="0">
                  <a:pos x="146" y="542"/>
                </a:cxn>
                <a:cxn ang="0">
                  <a:pos x="121" y="525"/>
                </a:cxn>
                <a:cxn ang="0">
                  <a:pos x="97" y="507"/>
                </a:cxn>
                <a:cxn ang="0">
                  <a:pos x="75" y="485"/>
                </a:cxn>
                <a:cxn ang="0">
                  <a:pos x="56" y="461"/>
                </a:cxn>
                <a:cxn ang="0">
                  <a:pos x="33" y="422"/>
                </a:cxn>
                <a:cxn ang="0">
                  <a:pos x="15" y="380"/>
                </a:cxn>
                <a:cxn ang="0">
                  <a:pos x="9" y="358"/>
                </a:cxn>
                <a:cxn ang="0">
                  <a:pos x="4" y="335"/>
                </a:cxn>
                <a:cxn ang="0">
                  <a:pos x="1" y="313"/>
                </a:cxn>
                <a:cxn ang="0">
                  <a:pos x="0" y="290"/>
                </a:cxn>
                <a:cxn ang="0">
                  <a:pos x="4" y="245"/>
                </a:cxn>
                <a:cxn ang="0">
                  <a:pos x="15" y="200"/>
                </a:cxn>
                <a:cxn ang="0">
                  <a:pos x="26" y="172"/>
                </a:cxn>
                <a:cxn ang="0">
                  <a:pos x="40" y="144"/>
                </a:cxn>
                <a:cxn ang="0">
                  <a:pos x="56" y="119"/>
                </a:cxn>
                <a:cxn ang="0">
                  <a:pos x="86" y="85"/>
                </a:cxn>
                <a:cxn ang="0">
                  <a:pos x="120" y="55"/>
                </a:cxn>
                <a:cxn ang="0">
                  <a:pos x="291" y="290"/>
                </a:cxn>
                <a:cxn ang="0">
                  <a:pos x="291" y="0"/>
                </a:cxn>
              </a:cxnLst>
              <a:rect l="0" t="0" r="r" b="b"/>
              <a:pathLst>
                <a:path w="581" h="580">
                  <a:moveTo>
                    <a:pt x="291" y="0"/>
                  </a:moveTo>
                  <a:lnTo>
                    <a:pt x="323" y="1"/>
                  </a:lnTo>
                  <a:lnTo>
                    <a:pt x="352" y="6"/>
                  </a:lnTo>
                  <a:lnTo>
                    <a:pt x="381" y="14"/>
                  </a:lnTo>
                  <a:lnTo>
                    <a:pt x="410" y="25"/>
                  </a:lnTo>
                  <a:lnTo>
                    <a:pt x="436" y="38"/>
                  </a:lnTo>
                  <a:lnTo>
                    <a:pt x="462" y="55"/>
                  </a:lnTo>
                  <a:lnTo>
                    <a:pt x="486" y="74"/>
                  </a:lnTo>
                  <a:lnTo>
                    <a:pt x="508" y="96"/>
                  </a:lnTo>
                  <a:lnTo>
                    <a:pt x="527" y="119"/>
                  </a:lnTo>
                  <a:lnTo>
                    <a:pt x="550" y="158"/>
                  </a:lnTo>
                  <a:lnTo>
                    <a:pt x="568" y="200"/>
                  </a:lnTo>
                  <a:lnTo>
                    <a:pt x="574" y="222"/>
                  </a:lnTo>
                  <a:lnTo>
                    <a:pt x="581" y="268"/>
                  </a:lnTo>
                  <a:lnTo>
                    <a:pt x="581" y="290"/>
                  </a:lnTo>
                  <a:lnTo>
                    <a:pt x="580" y="321"/>
                  </a:lnTo>
                  <a:lnTo>
                    <a:pt x="575" y="351"/>
                  </a:lnTo>
                  <a:lnTo>
                    <a:pt x="568" y="380"/>
                  </a:lnTo>
                  <a:lnTo>
                    <a:pt x="550" y="422"/>
                  </a:lnTo>
                  <a:lnTo>
                    <a:pt x="527" y="461"/>
                  </a:lnTo>
                  <a:lnTo>
                    <a:pt x="508" y="484"/>
                  </a:lnTo>
                  <a:lnTo>
                    <a:pt x="486" y="505"/>
                  </a:lnTo>
                  <a:lnTo>
                    <a:pt x="462" y="525"/>
                  </a:lnTo>
                  <a:lnTo>
                    <a:pt x="436" y="542"/>
                  </a:lnTo>
                  <a:lnTo>
                    <a:pt x="410" y="555"/>
                  </a:lnTo>
                  <a:lnTo>
                    <a:pt x="381" y="566"/>
                  </a:lnTo>
                  <a:lnTo>
                    <a:pt x="359" y="572"/>
                  </a:lnTo>
                  <a:lnTo>
                    <a:pt x="337" y="577"/>
                  </a:lnTo>
                  <a:lnTo>
                    <a:pt x="314" y="579"/>
                  </a:lnTo>
                  <a:lnTo>
                    <a:pt x="291" y="580"/>
                  </a:lnTo>
                  <a:lnTo>
                    <a:pt x="260" y="579"/>
                  </a:lnTo>
                  <a:lnTo>
                    <a:pt x="231" y="574"/>
                  </a:lnTo>
                  <a:lnTo>
                    <a:pt x="202" y="566"/>
                  </a:lnTo>
                  <a:lnTo>
                    <a:pt x="173" y="555"/>
                  </a:lnTo>
                  <a:lnTo>
                    <a:pt x="146" y="542"/>
                  </a:lnTo>
                  <a:lnTo>
                    <a:pt x="121" y="525"/>
                  </a:lnTo>
                  <a:lnTo>
                    <a:pt x="97" y="507"/>
                  </a:lnTo>
                  <a:lnTo>
                    <a:pt x="75" y="485"/>
                  </a:lnTo>
                  <a:lnTo>
                    <a:pt x="56" y="461"/>
                  </a:lnTo>
                  <a:lnTo>
                    <a:pt x="33" y="422"/>
                  </a:lnTo>
                  <a:lnTo>
                    <a:pt x="15" y="380"/>
                  </a:lnTo>
                  <a:lnTo>
                    <a:pt x="9" y="358"/>
                  </a:lnTo>
                  <a:lnTo>
                    <a:pt x="4" y="335"/>
                  </a:lnTo>
                  <a:lnTo>
                    <a:pt x="1" y="313"/>
                  </a:lnTo>
                  <a:lnTo>
                    <a:pt x="0" y="290"/>
                  </a:lnTo>
                  <a:lnTo>
                    <a:pt x="4" y="245"/>
                  </a:lnTo>
                  <a:lnTo>
                    <a:pt x="15" y="200"/>
                  </a:lnTo>
                  <a:lnTo>
                    <a:pt x="26" y="172"/>
                  </a:lnTo>
                  <a:lnTo>
                    <a:pt x="40" y="144"/>
                  </a:lnTo>
                  <a:lnTo>
                    <a:pt x="56" y="119"/>
                  </a:lnTo>
                  <a:lnTo>
                    <a:pt x="86" y="85"/>
                  </a:lnTo>
                  <a:lnTo>
                    <a:pt x="120" y="55"/>
                  </a:lnTo>
                  <a:lnTo>
                    <a:pt x="291" y="29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001404" y="1754795"/>
            <a:ext cx="1449259" cy="1435150"/>
            <a:chOff x="7001404" y="1754795"/>
            <a:chExt cx="1449259" cy="1435150"/>
          </a:xfrm>
        </p:grpSpPr>
        <p:sp>
          <p:nvSpPr>
            <p:cNvPr id="130" name="Freeform 129"/>
            <p:cNvSpPr/>
            <p:nvPr/>
          </p:nvSpPr>
          <p:spPr>
            <a:xfrm>
              <a:off x="7148830" y="1962724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38"/>
            <p:cNvSpPr>
              <a:spLocks/>
            </p:cNvSpPr>
            <p:nvPr/>
          </p:nvSpPr>
          <p:spPr bwMode="auto">
            <a:xfrm>
              <a:off x="7461779" y="1754795"/>
              <a:ext cx="438150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1"/>
                </a:cxn>
                <a:cxn ang="0">
                  <a:pos x="60" y="6"/>
                </a:cxn>
                <a:cxn ang="0">
                  <a:pos x="89" y="13"/>
                </a:cxn>
                <a:cxn ang="0">
                  <a:pos x="131" y="31"/>
                </a:cxn>
                <a:cxn ang="0">
                  <a:pos x="170" y="54"/>
                </a:cxn>
                <a:cxn ang="0">
                  <a:pos x="194" y="73"/>
                </a:cxn>
                <a:cxn ang="0">
                  <a:pos x="216" y="95"/>
                </a:cxn>
                <a:cxn ang="0">
                  <a:pos x="235" y="119"/>
                </a:cxn>
                <a:cxn ang="0">
                  <a:pos x="251" y="145"/>
                </a:cxn>
                <a:cxn ang="0">
                  <a:pos x="265" y="171"/>
                </a:cxn>
                <a:cxn ang="0">
                  <a:pos x="276" y="200"/>
                </a:cxn>
                <a:cxn ang="0">
                  <a:pos x="0" y="289"/>
                </a:cxn>
                <a:cxn ang="0">
                  <a:pos x="0" y="0"/>
                </a:cxn>
              </a:cxnLst>
              <a:rect l="0" t="0" r="r" b="b"/>
              <a:pathLst>
                <a:path w="276" h="289">
                  <a:moveTo>
                    <a:pt x="0" y="0"/>
                  </a:moveTo>
                  <a:lnTo>
                    <a:pt x="31" y="1"/>
                  </a:lnTo>
                  <a:lnTo>
                    <a:pt x="60" y="6"/>
                  </a:lnTo>
                  <a:lnTo>
                    <a:pt x="89" y="13"/>
                  </a:lnTo>
                  <a:lnTo>
                    <a:pt x="131" y="31"/>
                  </a:lnTo>
                  <a:lnTo>
                    <a:pt x="170" y="54"/>
                  </a:lnTo>
                  <a:lnTo>
                    <a:pt x="194" y="73"/>
                  </a:lnTo>
                  <a:lnTo>
                    <a:pt x="216" y="95"/>
                  </a:lnTo>
                  <a:lnTo>
                    <a:pt x="235" y="119"/>
                  </a:lnTo>
                  <a:lnTo>
                    <a:pt x="251" y="145"/>
                  </a:lnTo>
                  <a:lnTo>
                    <a:pt x="265" y="171"/>
                  </a:lnTo>
                  <a:lnTo>
                    <a:pt x="276" y="200"/>
                  </a:lnTo>
                  <a:lnTo>
                    <a:pt x="0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9"/>
            <p:cNvSpPr>
              <a:spLocks/>
            </p:cNvSpPr>
            <p:nvPr/>
          </p:nvSpPr>
          <p:spPr bwMode="auto">
            <a:xfrm>
              <a:off x="7001404" y="1754795"/>
              <a:ext cx="922338" cy="920750"/>
            </a:xfrm>
            <a:custGeom>
              <a:avLst/>
              <a:gdLst/>
              <a:ahLst/>
              <a:cxnLst>
                <a:cxn ang="0">
                  <a:pos x="290" y="0"/>
                </a:cxn>
                <a:cxn ang="0">
                  <a:pos x="290" y="289"/>
                </a:cxn>
                <a:cxn ang="0">
                  <a:pos x="566" y="200"/>
                </a:cxn>
                <a:cxn ang="0">
                  <a:pos x="572" y="222"/>
                </a:cxn>
                <a:cxn ang="0">
                  <a:pos x="577" y="244"/>
                </a:cxn>
                <a:cxn ang="0">
                  <a:pos x="580" y="267"/>
                </a:cxn>
                <a:cxn ang="0">
                  <a:pos x="581" y="289"/>
                </a:cxn>
                <a:cxn ang="0">
                  <a:pos x="580" y="321"/>
                </a:cxn>
                <a:cxn ang="0">
                  <a:pos x="575" y="350"/>
                </a:cxn>
                <a:cxn ang="0">
                  <a:pos x="566" y="379"/>
                </a:cxn>
                <a:cxn ang="0">
                  <a:pos x="548" y="421"/>
                </a:cxn>
                <a:cxn ang="0">
                  <a:pos x="525" y="460"/>
                </a:cxn>
                <a:cxn ang="0">
                  <a:pos x="506" y="484"/>
                </a:cxn>
                <a:cxn ang="0">
                  <a:pos x="484" y="506"/>
                </a:cxn>
                <a:cxn ang="0">
                  <a:pos x="461" y="525"/>
                </a:cxn>
                <a:cxn ang="0">
                  <a:pos x="436" y="541"/>
                </a:cxn>
                <a:cxn ang="0">
                  <a:pos x="408" y="555"/>
                </a:cxn>
                <a:cxn ang="0">
                  <a:pos x="379" y="566"/>
                </a:cxn>
                <a:cxn ang="0">
                  <a:pos x="357" y="572"/>
                </a:cxn>
                <a:cxn ang="0">
                  <a:pos x="336" y="577"/>
                </a:cxn>
                <a:cxn ang="0">
                  <a:pos x="313" y="579"/>
                </a:cxn>
                <a:cxn ang="0">
                  <a:pos x="290" y="580"/>
                </a:cxn>
                <a:cxn ang="0">
                  <a:pos x="258" y="579"/>
                </a:cxn>
                <a:cxn ang="0">
                  <a:pos x="229" y="574"/>
                </a:cxn>
                <a:cxn ang="0">
                  <a:pos x="200" y="566"/>
                </a:cxn>
                <a:cxn ang="0">
                  <a:pos x="158" y="548"/>
                </a:cxn>
                <a:cxn ang="0">
                  <a:pos x="119" y="525"/>
                </a:cxn>
                <a:cxn ang="0">
                  <a:pos x="95" y="506"/>
                </a:cxn>
                <a:cxn ang="0">
                  <a:pos x="74" y="484"/>
                </a:cxn>
                <a:cxn ang="0">
                  <a:pos x="54" y="461"/>
                </a:cxn>
                <a:cxn ang="0">
                  <a:pos x="39" y="436"/>
                </a:cxn>
                <a:cxn ang="0">
                  <a:pos x="24" y="408"/>
                </a:cxn>
                <a:cxn ang="0">
                  <a:pos x="13" y="379"/>
                </a:cxn>
                <a:cxn ang="0">
                  <a:pos x="7" y="357"/>
                </a:cxn>
                <a:cxn ang="0">
                  <a:pos x="4" y="335"/>
                </a:cxn>
                <a:cxn ang="0">
                  <a:pos x="0" y="312"/>
                </a:cxn>
                <a:cxn ang="0">
                  <a:pos x="0" y="289"/>
                </a:cxn>
                <a:cxn ang="0">
                  <a:pos x="1" y="258"/>
                </a:cxn>
                <a:cxn ang="0">
                  <a:pos x="6" y="229"/>
                </a:cxn>
                <a:cxn ang="0">
                  <a:pos x="13" y="200"/>
                </a:cxn>
                <a:cxn ang="0">
                  <a:pos x="31" y="158"/>
                </a:cxn>
                <a:cxn ang="0">
                  <a:pos x="54" y="119"/>
                </a:cxn>
                <a:cxn ang="0">
                  <a:pos x="74" y="95"/>
                </a:cxn>
                <a:cxn ang="0">
                  <a:pos x="95" y="73"/>
                </a:cxn>
                <a:cxn ang="0">
                  <a:pos x="119" y="54"/>
                </a:cxn>
                <a:cxn ang="0">
                  <a:pos x="145" y="38"/>
                </a:cxn>
                <a:cxn ang="0">
                  <a:pos x="171" y="24"/>
                </a:cxn>
                <a:cxn ang="0">
                  <a:pos x="200" y="13"/>
                </a:cxn>
                <a:cxn ang="0">
                  <a:pos x="222" y="7"/>
                </a:cxn>
                <a:cxn ang="0">
                  <a:pos x="244" y="3"/>
                </a:cxn>
                <a:cxn ang="0">
                  <a:pos x="267" y="1"/>
                </a:cxn>
                <a:cxn ang="0">
                  <a:pos x="290" y="0"/>
                </a:cxn>
              </a:cxnLst>
              <a:rect l="0" t="0" r="r" b="b"/>
              <a:pathLst>
                <a:path w="581" h="580">
                  <a:moveTo>
                    <a:pt x="290" y="0"/>
                  </a:moveTo>
                  <a:lnTo>
                    <a:pt x="290" y="289"/>
                  </a:lnTo>
                  <a:lnTo>
                    <a:pt x="566" y="200"/>
                  </a:lnTo>
                  <a:lnTo>
                    <a:pt x="572" y="222"/>
                  </a:lnTo>
                  <a:lnTo>
                    <a:pt x="577" y="244"/>
                  </a:lnTo>
                  <a:lnTo>
                    <a:pt x="580" y="267"/>
                  </a:lnTo>
                  <a:lnTo>
                    <a:pt x="581" y="289"/>
                  </a:lnTo>
                  <a:lnTo>
                    <a:pt x="580" y="321"/>
                  </a:lnTo>
                  <a:lnTo>
                    <a:pt x="575" y="350"/>
                  </a:lnTo>
                  <a:lnTo>
                    <a:pt x="566" y="379"/>
                  </a:lnTo>
                  <a:lnTo>
                    <a:pt x="548" y="421"/>
                  </a:lnTo>
                  <a:lnTo>
                    <a:pt x="525" y="460"/>
                  </a:lnTo>
                  <a:lnTo>
                    <a:pt x="506" y="484"/>
                  </a:lnTo>
                  <a:lnTo>
                    <a:pt x="484" y="506"/>
                  </a:lnTo>
                  <a:lnTo>
                    <a:pt x="461" y="525"/>
                  </a:lnTo>
                  <a:lnTo>
                    <a:pt x="436" y="541"/>
                  </a:lnTo>
                  <a:lnTo>
                    <a:pt x="408" y="555"/>
                  </a:lnTo>
                  <a:lnTo>
                    <a:pt x="379" y="566"/>
                  </a:lnTo>
                  <a:lnTo>
                    <a:pt x="357" y="572"/>
                  </a:lnTo>
                  <a:lnTo>
                    <a:pt x="336" y="577"/>
                  </a:lnTo>
                  <a:lnTo>
                    <a:pt x="313" y="579"/>
                  </a:lnTo>
                  <a:lnTo>
                    <a:pt x="290" y="580"/>
                  </a:lnTo>
                  <a:lnTo>
                    <a:pt x="258" y="579"/>
                  </a:lnTo>
                  <a:lnTo>
                    <a:pt x="229" y="574"/>
                  </a:lnTo>
                  <a:lnTo>
                    <a:pt x="200" y="566"/>
                  </a:lnTo>
                  <a:lnTo>
                    <a:pt x="158" y="548"/>
                  </a:lnTo>
                  <a:lnTo>
                    <a:pt x="119" y="525"/>
                  </a:lnTo>
                  <a:lnTo>
                    <a:pt x="95" y="506"/>
                  </a:lnTo>
                  <a:lnTo>
                    <a:pt x="74" y="484"/>
                  </a:lnTo>
                  <a:lnTo>
                    <a:pt x="54" y="461"/>
                  </a:lnTo>
                  <a:lnTo>
                    <a:pt x="39" y="436"/>
                  </a:lnTo>
                  <a:lnTo>
                    <a:pt x="24" y="408"/>
                  </a:lnTo>
                  <a:lnTo>
                    <a:pt x="13" y="379"/>
                  </a:lnTo>
                  <a:lnTo>
                    <a:pt x="7" y="357"/>
                  </a:lnTo>
                  <a:lnTo>
                    <a:pt x="4" y="335"/>
                  </a:lnTo>
                  <a:lnTo>
                    <a:pt x="0" y="312"/>
                  </a:lnTo>
                  <a:lnTo>
                    <a:pt x="0" y="289"/>
                  </a:lnTo>
                  <a:lnTo>
                    <a:pt x="1" y="258"/>
                  </a:lnTo>
                  <a:lnTo>
                    <a:pt x="6" y="229"/>
                  </a:lnTo>
                  <a:lnTo>
                    <a:pt x="13" y="200"/>
                  </a:lnTo>
                  <a:lnTo>
                    <a:pt x="31" y="158"/>
                  </a:lnTo>
                  <a:lnTo>
                    <a:pt x="54" y="119"/>
                  </a:lnTo>
                  <a:lnTo>
                    <a:pt x="74" y="95"/>
                  </a:lnTo>
                  <a:lnTo>
                    <a:pt x="95" y="73"/>
                  </a:lnTo>
                  <a:lnTo>
                    <a:pt x="119" y="54"/>
                  </a:lnTo>
                  <a:lnTo>
                    <a:pt x="145" y="38"/>
                  </a:lnTo>
                  <a:lnTo>
                    <a:pt x="171" y="24"/>
                  </a:lnTo>
                  <a:lnTo>
                    <a:pt x="200" y="13"/>
                  </a:lnTo>
                  <a:lnTo>
                    <a:pt x="222" y="7"/>
                  </a:lnTo>
                  <a:lnTo>
                    <a:pt x="244" y="3"/>
                  </a:lnTo>
                  <a:lnTo>
                    <a:pt x="267" y="1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8371152" y="3122426"/>
            <a:ext cx="1441813" cy="1425266"/>
            <a:chOff x="8371152" y="3122426"/>
            <a:chExt cx="1441813" cy="1425266"/>
          </a:xfrm>
        </p:grpSpPr>
        <p:sp>
          <p:nvSpPr>
            <p:cNvPr id="124" name="Freeform 123"/>
            <p:cNvSpPr/>
            <p:nvPr/>
          </p:nvSpPr>
          <p:spPr>
            <a:xfrm>
              <a:off x="8511132" y="3320471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52"/>
            <p:cNvSpPr>
              <a:spLocks/>
            </p:cNvSpPr>
            <p:nvPr/>
          </p:nvSpPr>
          <p:spPr bwMode="auto">
            <a:xfrm>
              <a:off x="8371152" y="3122426"/>
              <a:ext cx="461963" cy="833438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290"/>
                </a:cxn>
                <a:cxn ang="0">
                  <a:pos x="120" y="525"/>
                </a:cxn>
                <a:cxn ang="0">
                  <a:pos x="86" y="495"/>
                </a:cxn>
                <a:cxn ang="0">
                  <a:pos x="56" y="461"/>
                </a:cxn>
                <a:cxn ang="0">
                  <a:pos x="39" y="436"/>
                </a:cxn>
                <a:cxn ang="0">
                  <a:pos x="25" y="409"/>
                </a:cxn>
                <a:cxn ang="0">
                  <a:pos x="14" y="380"/>
                </a:cxn>
                <a:cxn ang="0">
                  <a:pos x="8" y="358"/>
                </a:cxn>
                <a:cxn ang="0">
                  <a:pos x="4" y="335"/>
                </a:cxn>
                <a:cxn ang="0">
                  <a:pos x="1" y="312"/>
                </a:cxn>
                <a:cxn ang="0">
                  <a:pos x="0" y="290"/>
                </a:cxn>
                <a:cxn ang="0">
                  <a:pos x="1" y="259"/>
                </a:cxn>
                <a:cxn ang="0">
                  <a:pos x="6" y="229"/>
                </a:cxn>
                <a:cxn ang="0">
                  <a:pos x="14" y="200"/>
                </a:cxn>
                <a:cxn ang="0">
                  <a:pos x="25" y="171"/>
                </a:cxn>
                <a:cxn ang="0">
                  <a:pos x="39" y="145"/>
                </a:cxn>
                <a:cxn ang="0">
                  <a:pos x="56" y="119"/>
                </a:cxn>
                <a:cxn ang="0">
                  <a:pos x="75" y="95"/>
                </a:cxn>
                <a:cxn ang="0">
                  <a:pos x="97" y="73"/>
                </a:cxn>
                <a:cxn ang="0">
                  <a:pos x="120" y="55"/>
                </a:cxn>
                <a:cxn ang="0">
                  <a:pos x="145" y="38"/>
                </a:cxn>
                <a:cxn ang="0">
                  <a:pos x="171" y="24"/>
                </a:cxn>
                <a:cxn ang="0">
                  <a:pos x="200" y="13"/>
                </a:cxn>
                <a:cxn ang="0">
                  <a:pos x="222" y="8"/>
                </a:cxn>
                <a:cxn ang="0">
                  <a:pos x="245" y="3"/>
                </a:cxn>
                <a:cxn ang="0">
                  <a:pos x="268" y="1"/>
                </a:cxn>
                <a:cxn ang="0">
                  <a:pos x="291" y="0"/>
                </a:cxn>
              </a:cxnLst>
              <a:rect l="0" t="0" r="r" b="b"/>
              <a:pathLst>
                <a:path w="291" h="525">
                  <a:moveTo>
                    <a:pt x="291" y="0"/>
                  </a:moveTo>
                  <a:lnTo>
                    <a:pt x="291" y="290"/>
                  </a:lnTo>
                  <a:lnTo>
                    <a:pt x="120" y="525"/>
                  </a:lnTo>
                  <a:lnTo>
                    <a:pt x="86" y="495"/>
                  </a:lnTo>
                  <a:lnTo>
                    <a:pt x="56" y="461"/>
                  </a:lnTo>
                  <a:lnTo>
                    <a:pt x="39" y="436"/>
                  </a:lnTo>
                  <a:lnTo>
                    <a:pt x="25" y="409"/>
                  </a:lnTo>
                  <a:lnTo>
                    <a:pt x="14" y="380"/>
                  </a:lnTo>
                  <a:lnTo>
                    <a:pt x="8" y="358"/>
                  </a:lnTo>
                  <a:lnTo>
                    <a:pt x="4" y="335"/>
                  </a:lnTo>
                  <a:lnTo>
                    <a:pt x="1" y="312"/>
                  </a:lnTo>
                  <a:lnTo>
                    <a:pt x="0" y="290"/>
                  </a:lnTo>
                  <a:lnTo>
                    <a:pt x="1" y="259"/>
                  </a:lnTo>
                  <a:lnTo>
                    <a:pt x="6" y="229"/>
                  </a:lnTo>
                  <a:lnTo>
                    <a:pt x="14" y="200"/>
                  </a:lnTo>
                  <a:lnTo>
                    <a:pt x="25" y="171"/>
                  </a:lnTo>
                  <a:lnTo>
                    <a:pt x="39" y="145"/>
                  </a:lnTo>
                  <a:lnTo>
                    <a:pt x="56" y="119"/>
                  </a:lnTo>
                  <a:lnTo>
                    <a:pt x="75" y="95"/>
                  </a:lnTo>
                  <a:lnTo>
                    <a:pt x="97" y="73"/>
                  </a:lnTo>
                  <a:lnTo>
                    <a:pt x="120" y="55"/>
                  </a:lnTo>
                  <a:lnTo>
                    <a:pt x="145" y="38"/>
                  </a:lnTo>
                  <a:lnTo>
                    <a:pt x="171" y="24"/>
                  </a:lnTo>
                  <a:lnTo>
                    <a:pt x="200" y="13"/>
                  </a:lnTo>
                  <a:lnTo>
                    <a:pt x="222" y="8"/>
                  </a:lnTo>
                  <a:lnTo>
                    <a:pt x="245" y="3"/>
                  </a:lnTo>
                  <a:lnTo>
                    <a:pt x="268" y="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3"/>
            <p:cNvSpPr>
              <a:spLocks/>
            </p:cNvSpPr>
            <p:nvPr/>
          </p:nvSpPr>
          <p:spPr bwMode="auto">
            <a:xfrm>
              <a:off x="8561652" y="3122426"/>
              <a:ext cx="731838" cy="920750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216" y="3"/>
                </a:cxn>
                <a:cxn ang="0">
                  <a:pos x="260" y="13"/>
                </a:cxn>
                <a:cxn ang="0">
                  <a:pos x="289" y="24"/>
                </a:cxn>
                <a:cxn ang="0">
                  <a:pos x="316" y="38"/>
                </a:cxn>
                <a:cxn ang="0">
                  <a:pos x="341" y="55"/>
                </a:cxn>
                <a:cxn ang="0">
                  <a:pos x="364" y="73"/>
                </a:cxn>
                <a:cxn ang="0">
                  <a:pos x="386" y="95"/>
                </a:cxn>
                <a:cxn ang="0">
                  <a:pos x="405" y="119"/>
                </a:cxn>
                <a:cxn ang="0">
                  <a:pos x="422" y="145"/>
                </a:cxn>
                <a:cxn ang="0">
                  <a:pos x="435" y="171"/>
                </a:cxn>
                <a:cxn ang="0">
                  <a:pos x="446" y="200"/>
                </a:cxn>
                <a:cxn ang="0">
                  <a:pos x="457" y="244"/>
                </a:cxn>
                <a:cxn ang="0">
                  <a:pos x="460" y="267"/>
                </a:cxn>
                <a:cxn ang="0">
                  <a:pos x="461" y="290"/>
                </a:cxn>
                <a:cxn ang="0">
                  <a:pos x="460" y="321"/>
                </a:cxn>
                <a:cxn ang="0">
                  <a:pos x="455" y="350"/>
                </a:cxn>
                <a:cxn ang="0">
                  <a:pos x="446" y="379"/>
                </a:cxn>
                <a:cxn ang="0">
                  <a:pos x="435" y="408"/>
                </a:cxn>
                <a:cxn ang="0">
                  <a:pos x="422" y="434"/>
                </a:cxn>
                <a:cxn ang="0">
                  <a:pos x="405" y="460"/>
                </a:cxn>
                <a:cxn ang="0">
                  <a:pos x="386" y="484"/>
                </a:cxn>
                <a:cxn ang="0">
                  <a:pos x="365" y="506"/>
                </a:cxn>
                <a:cxn ang="0">
                  <a:pos x="341" y="525"/>
                </a:cxn>
                <a:cxn ang="0">
                  <a:pos x="303" y="548"/>
                </a:cxn>
                <a:cxn ang="0">
                  <a:pos x="260" y="566"/>
                </a:cxn>
                <a:cxn ang="0">
                  <a:pos x="239" y="572"/>
                </a:cxn>
                <a:cxn ang="0">
                  <a:pos x="216" y="577"/>
                </a:cxn>
                <a:cxn ang="0">
                  <a:pos x="193" y="579"/>
                </a:cxn>
                <a:cxn ang="0">
                  <a:pos x="171" y="580"/>
                </a:cxn>
                <a:cxn ang="0">
                  <a:pos x="125" y="577"/>
                </a:cxn>
                <a:cxn ang="0">
                  <a:pos x="80" y="566"/>
                </a:cxn>
                <a:cxn ang="0">
                  <a:pos x="38" y="549"/>
                </a:cxn>
                <a:cxn ang="0">
                  <a:pos x="0" y="525"/>
                </a:cxn>
                <a:cxn ang="0">
                  <a:pos x="171" y="290"/>
                </a:cxn>
                <a:cxn ang="0">
                  <a:pos x="171" y="0"/>
                </a:cxn>
              </a:cxnLst>
              <a:rect l="0" t="0" r="r" b="b"/>
              <a:pathLst>
                <a:path w="461" h="580">
                  <a:moveTo>
                    <a:pt x="171" y="0"/>
                  </a:moveTo>
                  <a:lnTo>
                    <a:pt x="216" y="3"/>
                  </a:lnTo>
                  <a:lnTo>
                    <a:pt x="260" y="13"/>
                  </a:lnTo>
                  <a:lnTo>
                    <a:pt x="289" y="24"/>
                  </a:lnTo>
                  <a:lnTo>
                    <a:pt x="316" y="38"/>
                  </a:lnTo>
                  <a:lnTo>
                    <a:pt x="341" y="55"/>
                  </a:lnTo>
                  <a:lnTo>
                    <a:pt x="364" y="73"/>
                  </a:lnTo>
                  <a:lnTo>
                    <a:pt x="386" y="95"/>
                  </a:lnTo>
                  <a:lnTo>
                    <a:pt x="405" y="119"/>
                  </a:lnTo>
                  <a:lnTo>
                    <a:pt x="422" y="145"/>
                  </a:lnTo>
                  <a:lnTo>
                    <a:pt x="435" y="171"/>
                  </a:lnTo>
                  <a:lnTo>
                    <a:pt x="446" y="200"/>
                  </a:lnTo>
                  <a:lnTo>
                    <a:pt x="457" y="244"/>
                  </a:lnTo>
                  <a:lnTo>
                    <a:pt x="460" y="267"/>
                  </a:lnTo>
                  <a:lnTo>
                    <a:pt x="461" y="290"/>
                  </a:lnTo>
                  <a:lnTo>
                    <a:pt x="460" y="321"/>
                  </a:lnTo>
                  <a:lnTo>
                    <a:pt x="455" y="350"/>
                  </a:lnTo>
                  <a:lnTo>
                    <a:pt x="446" y="379"/>
                  </a:lnTo>
                  <a:lnTo>
                    <a:pt x="435" y="408"/>
                  </a:lnTo>
                  <a:lnTo>
                    <a:pt x="422" y="434"/>
                  </a:lnTo>
                  <a:lnTo>
                    <a:pt x="405" y="460"/>
                  </a:lnTo>
                  <a:lnTo>
                    <a:pt x="386" y="484"/>
                  </a:lnTo>
                  <a:lnTo>
                    <a:pt x="365" y="506"/>
                  </a:lnTo>
                  <a:lnTo>
                    <a:pt x="341" y="525"/>
                  </a:lnTo>
                  <a:lnTo>
                    <a:pt x="303" y="548"/>
                  </a:lnTo>
                  <a:lnTo>
                    <a:pt x="260" y="566"/>
                  </a:lnTo>
                  <a:lnTo>
                    <a:pt x="239" y="572"/>
                  </a:lnTo>
                  <a:lnTo>
                    <a:pt x="216" y="577"/>
                  </a:lnTo>
                  <a:lnTo>
                    <a:pt x="193" y="579"/>
                  </a:lnTo>
                  <a:lnTo>
                    <a:pt x="171" y="580"/>
                  </a:lnTo>
                  <a:lnTo>
                    <a:pt x="125" y="577"/>
                  </a:lnTo>
                  <a:lnTo>
                    <a:pt x="80" y="566"/>
                  </a:lnTo>
                  <a:lnTo>
                    <a:pt x="38" y="549"/>
                  </a:lnTo>
                  <a:lnTo>
                    <a:pt x="0" y="525"/>
                  </a:lnTo>
                  <a:lnTo>
                    <a:pt x="171" y="29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8371152" y="4490057"/>
            <a:ext cx="1441813" cy="1436162"/>
            <a:chOff x="8371152" y="4490057"/>
            <a:chExt cx="1441813" cy="1436162"/>
          </a:xfrm>
        </p:grpSpPr>
        <p:sp>
          <p:nvSpPr>
            <p:cNvPr id="118" name="Freeform 117"/>
            <p:cNvSpPr/>
            <p:nvPr/>
          </p:nvSpPr>
          <p:spPr>
            <a:xfrm>
              <a:off x="8511132" y="4698998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66"/>
            <p:cNvSpPr>
              <a:spLocks/>
            </p:cNvSpPr>
            <p:nvPr/>
          </p:nvSpPr>
          <p:spPr bwMode="auto">
            <a:xfrm>
              <a:off x="8688652" y="4490057"/>
              <a:ext cx="144463" cy="460375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91" y="290"/>
                </a:cxn>
                <a:cxn ang="0">
                  <a:pos x="0" y="14"/>
                </a:cxn>
                <a:cxn ang="0">
                  <a:pos x="22" y="8"/>
                </a:cxn>
                <a:cxn ang="0">
                  <a:pos x="45" y="3"/>
                </a:cxn>
                <a:cxn ang="0">
                  <a:pos x="68" y="1"/>
                </a:cxn>
                <a:cxn ang="0">
                  <a:pos x="91" y="0"/>
                </a:cxn>
              </a:cxnLst>
              <a:rect l="0" t="0" r="r" b="b"/>
              <a:pathLst>
                <a:path w="91" h="290">
                  <a:moveTo>
                    <a:pt x="91" y="0"/>
                  </a:moveTo>
                  <a:lnTo>
                    <a:pt x="91" y="290"/>
                  </a:lnTo>
                  <a:lnTo>
                    <a:pt x="0" y="14"/>
                  </a:lnTo>
                  <a:lnTo>
                    <a:pt x="22" y="8"/>
                  </a:lnTo>
                  <a:lnTo>
                    <a:pt x="45" y="3"/>
                  </a:lnTo>
                  <a:lnTo>
                    <a:pt x="68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7"/>
            <p:cNvSpPr>
              <a:spLocks/>
            </p:cNvSpPr>
            <p:nvPr/>
          </p:nvSpPr>
          <p:spPr bwMode="auto">
            <a:xfrm>
              <a:off x="8371152" y="4490057"/>
              <a:ext cx="920750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335" y="3"/>
                </a:cxn>
                <a:cxn ang="0">
                  <a:pos x="380" y="14"/>
                </a:cxn>
                <a:cxn ang="0">
                  <a:pos x="409" y="25"/>
                </a:cxn>
                <a:cxn ang="0">
                  <a:pos x="436" y="38"/>
                </a:cxn>
                <a:cxn ang="0">
                  <a:pos x="461" y="55"/>
                </a:cxn>
                <a:cxn ang="0">
                  <a:pos x="495" y="85"/>
                </a:cxn>
                <a:cxn ang="0">
                  <a:pos x="525" y="119"/>
                </a:cxn>
                <a:cxn ang="0">
                  <a:pos x="542" y="144"/>
                </a:cxn>
                <a:cxn ang="0">
                  <a:pos x="555" y="171"/>
                </a:cxn>
                <a:cxn ang="0">
                  <a:pos x="566" y="200"/>
                </a:cxn>
                <a:cxn ang="0">
                  <a:pos x="572" y="222"/>
                </a:cxn>
                <a:cxn ang="0">
                  <a:pos x="577" y="245"/>
                </a:cxn>
                <a:cxn ang="0">
                  <a:pos x="579" y="268"/>
                </a:cxn>
                <a:cxn ang="0">
                  <a:pos x="580" y="290"/>
                </a:cxn>
                <a:cxn ang="0">
                  <a:pos x="577" y="335"/>
                </a:cxn>
                <a:cxn ang="0">
                  <a:pos x="567" y="380"/>
                </a:cxn>
                <a:cxn ang="0">
                  <a:pos x="556" y="409"/>
                </a:cxn>
                <a:cxn ang="0">
                  <a:pos x="542" y="435"/>
                </a:cxn>
                <a:cxn ang="0">
                  <a:pos x="525" y="461"/>
                </a:cxn>
                <a:cxn ang="0">
                  <a:pos x="507" y="484"/>
                </a:cxn>
                <a:cxn ang="0">
                  <a:pos x="485" y="505"/>
                </a:cxn>
                <a:cxn ang="0">
                  <a:pos x="461" y="525"/>
                </a:cxn>
                <a:cxn ang="0">
                  <a:pos x="436" y="542"/>
                </a:cxn>
                <a:cxn ang="0">
                  <a:pos x="409" y="555"/>
                </a:cxn>
                <a:cxn ang="0">
                  <a:pos x="380" y="566"/>
                </a:cxn>
                <a:cxn ang="0">
                  <a:pos x="358" y="572"/>
                </a:cxn>
                <a:cxn ang="0">
                  <a:pos x="335" y="577"/>
                </a:cxn>
                <a:cxn ang="0">
                  <a:pos x="314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0" y="566"/>
                </a:cxn>
                <a:cxn ang="0">
                  <a:pos x="172" y="555"/>
                </a:cxn>
                <a:cxn ang="0">
                  <a:pos x="145" y="542"/>
                </a:cxn>
                <a:cxn ang="0">
                  <a:pos x="119" y="525"/>
                </a:cxn>
                <a:cxn ang="0">
                  <a:pos x="96" y="507"/>
                </a:cxn>
                <a:cxn ang="0">
                  <a:pos x="74" y="485"/>
                </a:cxn>
                <a:cxn ang="0">
                  <a:pos x="55" y="461"/>
                </a:cxn>
                <a:cxn ang="0">
                  <a:pos x="38" y="435"/>
                </a:cxn>
                <a:cxn ang="0">
                  <a:pos x="25" y="409"/>
                </a:cxn>
                <a:cxn ang="0">
                  <a:pos x="14" y="380"/>
                </a:cxn>
                <a:cxn ang="0">
                  <a:pos x="8" y="358"/>
                </a:cxn>
                <a:cxn ang="0">
                  <a:pos x="3" y="335"/>
                </a:cxn>
                <a:cxn ang="0">
                  <a:pos x="1" y="313"/>
                </a:cxn>
                <a:cxn ang="0">
                  <a:pos x="0" y="290"/>
                </a:cxn>
                <a:cxn ang="0">
                  <a:pos x="3" y="245"/>
                </a:cxn>
                <a:cxn ang="0">
                  <a:pos x="14" y="200"/>
                </a:cxn>
                <a:cxn ang="0">
                  <a:pos x="31" y="158"/>
                </a:cxn>
                <a:cxn ang="0">
                  <a:pos x="55" y="119"/>
                </a:cxn>
                <a:cxn ang="0">
                  <a:pos x="85" y="85"/>
                </a:cxn>
                <a:cxn ang="0">
                  <a:pos x="119" y="55"/>
                </a:cxn>
                <a:cxn ang="0">
                  <a:pos x="145" y="38"/>
                </a:cxn>
                <a:cxn ang="0">
                  <a:pos x="171" y="25"/>
                </a:cxn>
                <a:cxn ang="0">
                  <a:pos x="200" y="14"/>
                </a:cxn>
                <a:cxn ang="0">
                  <a:pos x="291" y="290"/>
                </a:cxn>
                <a:cxn ang="0">
                  <a:pos x="291" y="0"/>
                </a:cxn>
              </a:cxnLst>
              <a:rect l="0" t="0" r="r" b="b"/>
              <a:pathLst>
                <a:path w="580" h="580">
                  <a:moveTo>
                    <a:pt x="291" y="0"/>
                  </a:moveTo>
                  <a:lnTo>
                    <a:pt x="335" y="3"/>
                  </a:lnTo>
                  <a:lnTo>
                    <a:pt x="380" y="14"/>
                  </a:lnTo>
                  <a:lnTo>
                    <a:pt x="409" y="25"/>
                  </a:lnTo>
                  <a:lnTo>
                    <a:pt x="436" y="38"/>
                  </a:lnTo>
                  <a:lnTo>
                    <a:pt x="461" y="55"/>
                  </a:lnTo>
                  <a:lnTo>
                    <a:pt x="495" y="85"/>
                  </a:lnTo>
                  <a:lnTo>
                    <a:pt x="525" y="119"/>
                  </a:lnTo>
                  <a:lnTo>
                    <a:pt x="542" y="144"/>
                  </a:lnTo>
                  <a:lnTo>
                    <a:pt x="555" y="171"/>
                  </a:lnTo>
                  <a:lnTo>
                    <a:pt x="566" y="200"/>
                  </a:lnTo>
                  <a:lnTo>
                    <a:pt x="572" y="222"/>
                  </a:lnTo>
                  <a:lnTo>
                    <a:pt x="577" y="245"/>
                  </a:lnTo>
                  <a:lnTo>
                    <a:pt x="579" y="268"/>
                  </a:lnTo>
                  <a:lnTo>
                    <a:pt x="580" y="290"/>
                  </a:lnTo>
                  <a:lnTo>
                    <a:pt x="577" y="335"/>
                  </a:lnTo>
                  <a:lnTo>
                    <a:pt x="567" y="380"/>
                  </a:lnTo>
                  <a:lnTo>
                    <a:pt x="556" y="409"/>
                  </a:lnTo>
                  <a:lnTo>
                    <a:pt x="542" y="435"/>
                  </a:lnTo>
                  <a:lnTo>
                    <a:pt x="525" y="461"/>
                  </a:lnTo>
                  <a:lnTo>
                    <a:pt x="507" y="484"/>
                  </a:lnTo>
                  <a:lnTo>
                    <a:pt x="485" y="505"/>
                  </a:lnTo>
                  <a:lnTo>
                    <a:pt x="461" y="525"/>
                  </a:lnTo>
                  <a:lnTo>
                    <a:pt x="436" y="542"/>
                  </a:lnTo>
                  <a:lnTo>
                    <a:pt x="409" y="555"/>
                  </a:lnTo>
                  <a:lnTo>
                    <a:pt x="380" y="566"/>
                  </a:lnTo>
                  <a:lnTo>
                    <a:pt x="358" y="572"/>
                  </a:lnTo>
                  <a:lnTo>
                    <a:pt x="335" y="577"/>
                  </a:lnTo>
                  <a:lnTo>
                    <a:pt x="314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0" y="566"/>
                  </a:lnTo>
                  <a:lnTo>
                    <a:pt x="172" y="555"/>
                  </a:lnTo>
                  <a:lnTo>
                    <a:pt x="145" y="542"/>
                  </a:lnTo>
                  <a:lnTo>
                    <a:pt x="119" y="525"/>
                  </a:lnTo>
                  <a:lnTo>
                    <a:pt x="96" y="507"/>
                  </a:lnTo>
                  <a:lnTo>
                    <a:pt x="74" y="485"/>
                  </a:lnTo>
                  <a:lnTo>
                    <a:pt x="55" y="461"/>
                  </a:lnTo>
                  <a:lnTo>
                    <a:pt x="38" y="435"/>
                  </a:lnTo>
                  <a:lnTo>
                    <a:pt x="25" y="409"/>
                  </a:lnTo>
                  <a:lnTo>
                    <a:pt x="14" y="380"/>
                  </a:lnTo>
                  <a:lnTo>
                    <a:pt x="8" y="358"/>
                  </a:lnTo>
                  <a:lnTo>
                    <a:pt x="3" y="335"/>
                  </a:lnTo>
                  <a:lnTo>
                    <a:pt x="1" y="313"/>
                  </a:lnTo>
                  <a:lnTo>
                    <a:pt x="0" y="290"/>
                  </a:lnTo>
                  <a:lnTo>
                    <a:pt x="3" y="245"/>
                  </a:lnTo>
                  <a:lnTo>
                    <a:pt x="14" y="200"/>
                  </a:lnTo>
                  <a:lnTo>
                    <a:pt x="31" y="158"/>
                  </a:lnTo>
                  <a:lnTo>
                    <a:pt x="55" y="119"/>
                  </a:lnTo>
                  <a:lnTo>
                    <a:pt x="85" y="85"/>
                  </a:lnTo>
                  <a:lnTo>
                    <a:pt x="119" y="55"/>
                  </a:lnTo>
                  <a:lnTo>
                    <a:pt x="145" y="38"/>
                  </a:lnTo>
                  <a:lnTo>
                    <a:pt x="171" y="25"/>
                  </a:lnTo>
                  <a:lnTo>
                    <a:pt x="200" y="14"/>
                  </a:lnTo>
                  <a:lnTo>
                    <a:pt x="291" y="29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8371152" y="1754795"/>
            <a:ext cx="1441813" cy="1435150"/>
            <a:chOff x="8371152" y="1754795"/>
            <a:chExt cx="1441813" cy="1435150"/>
          </a:xfrm>
        </p:grpSpPr>
        <p:sp>
          <p:nvSpPr>
            <p:cNvPr id="131" name="Freeform 130"/>
            <p:cNvSpPr/>
            <p:nvPr/>
          </p:nvSpPr>
          <p:spPr>
            <a:xfrm>
              <a:off x="8511132" y="1962724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0"/>
            <p:cNvSpPr>
              <a:spLocks/>
            </p:cNvSpPr>
            <p:nvPr/>
          </p:nvSpPr>
          <p:spPr bwMode="auto">
            <a:xfrm>
              <a:off x="8833114" y="1754795"/>
              <a:ext cx="460375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1"/>
                </a:cxn>
                <a:cxn ang="0">
                  <a:pos x="61" y="6"/>
                </a:cxn>
                <a:cxn ang="0">
                  <a:pos x="90" y="13"/>
                </a:cxn>
                <a:cxn ang="0">
                  <a:pos x="132" y="31"/>
                </a:cxn>
                <a:cxn ang="0">
                  <a:pos x="171" y="54"/>
                </a:cxn>
                <a:cxn ang="0">
                  <a:pos x="194" y="73"/>
                </a:cxn>
                <a:cxn ang="0">
                  <a:pos x="215" y="95"/>
                </a:cxn>
                <a:cxn ang="0">
                  <a:pos x="235" y="119"/>
                </a:cxn>
                <a:cxn ang="0">
                  <a:pos x="252" y="145"/>
                </a:cxn>
                <a:cxn ang="0">
                  <a:pos x="265" y="171"/>
                </a:cxn>
                <a:cxn ang="0">
                  <a:pos x="276" y="200"/>
                </a:cxn>
                <a:cxn ang="0">
                  <a:pos x="282" y="222"/>
                </a:cxn>
                <a:cxn ang="0">
                  <a:pos x="287" y="244"/>
                </a:cxn>
                <a:cxn ang="0">
                  <a:pos x="289" y="267"/>
                </a:cxn>
                <a:cxn ang="0">
                  <a:pos x="290" y="289"/>
                </a:cxn>
                <a:cxn ang="0">
                  <a:pos x="0" y="289"/>
                </a:cxn>
                <a:cxn ang="0">
                  <a:pos x="0" y="0"/>
                </a:cxn>
              </a:cxnLst>
              <a:rect l="0" t="0" r="r" b="b"/>
              <a:pathLst>
                <a:path w="290" h="289">
                  <a:moveTo>
                    <a:pt x="0" y="0"/>
                  </a:moveTo>
                  <a:lnTo>
                    <a:pt x="31" y="1"/>
                  </a:lnTo>
                  <a:lnTo>
                    <a:pt x="61" y="6"/>
                  </a:lnTo>
                  <a:lnTo>
                    <a:pt x="90" y="13"/>
                  </a:lnTo>
                  <a:lnTo>
                    <a:pt x="132" y="31"/>
                  </a:lnTo>
                  <a:lnTo>
                    <a:pt x="171" y="54"/>
                  </a:lnTo>
                  <a:lnTo>
                    <a:pt x="194" y="73"/>
                  </a:lnTo>
                  <a:lnTo>
                    <a:pt x="215" y="95"/>
                  </a:lnTo>
                  <a:lnTo>
                    <a:pt x="235" y="119"/>
                  </a:lnTo>
                  <a:lnTo>
                    <a:pt x="252" y="145"/>
                  </a:lnTo>
                  <a:lnTo>
                    <a:pt x="265" y="171"/>
                  </a:lnTo>
                  <a:lnTo>
                    <a:pt x="276" y="200"/>
                  </a:lnTo>
                  <a:lnTo>
                    <a:pt x="282" y="222"/>
                  </a:lnTo>
                  <a:lnTo>
                    <a:pt x="287" y="244"/>
                  </a:lnTo>
                  <a:lnTo>
                    <a:pt x="289" y="267"/>
                  </a:lnTo>
                  <a:lnTo>
                    <a:pt x="290" y="289"/>
                  </a:lnTo>
                  <a:lnTo>
                    <a:pt x="0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8371152" y="1754795"/>
              <a:ext cx="922338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289"/>
                </a:cxn>
                <a:cxn ang="0">
                  <a:pos x="581" y="289"/>
                </a:cxn>
                <a:cxn ang="0">
                  <a:pos x="580" y="321"/>
                </a:cxn>
                <a:cxn ang="0">
                  <a:pos x="575" y="350"/>
                </a:cxn>
                <a:cxn ang="0">
                  <a:pos x="567" y="379"/>
                </a:cxn>
                <a:cxn ang="0">
                  <a:pos x="556" y="408"/>
                </a:cxn>
                <a:cxn ang="0">
                  <a:pos x="543" y="434"/>
                </a:cxn>
                <a:cxn ang="0">
                  <a:pos x="526" y="460"/>
                </a:cxn>
                <a:cxn ang="0">
                  <a:pos x="506" y="484"/>
                </a:cxn>
                <a:cxn ang="0">
                  <a:pos x="486" y="506"/>
                </a:cxn>
                <a:cxn ang="0">
                  <a:pos x="462" y="525"/>
                </a:cxn>
                <a:cxn ang="0">
                  <a:pos x="423" y="548"/>
                </a:cxn>
                <a:cxn ang="0">
                  <a:pos x="381" y="566"/>
                </a:cxn>
                <a:cxn ang="0">
                  <a:pos x="359" y="572"/>
                </a:cxn>
                <a:cxn ang="0">
                  <a:pos x="336" y="577"/>
                </a:cxn>
                <a:cxn ang="0">
                  <a:pos x="314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1" y="566"/>
                </a:cxn>
                <a:cxn ang="0">
                  <a:pos x="173" y="555"/>
                </a:cxn>
                <a:cxn ang="0">
                  <a:pos x="145" y="541"/>
                </a:cxn>
                <a:cxn ang="0">
                  <a:pos x="120" y="525"/>
                </a:cxn>
                <a:cxn ang="0">
                  <a:pos x="86" y="495"/>
                </a:cxn>
                <a:cxn ang="0">
                  <a:pos x="56" y="461"/>
                </a:cxn>
                <a:cxn ang="0">
                  <a:pos x="39" y="436"/>
                </a:cxn>
                <a:cxn ang="0">
                  <a:pos x="26" y="408"/>
                </a:cxn>
                <a:cxn ang="0">
                  <a:pos x="15" y="379"/>
                </a:cxn>
                <a:cxn ang="0">
                  <a:pos x="9" y="357"/>
                </a:cxn>
                <a:cxn ang="0">
                  <a:pos x="4" y="335"/>
                </a:cxn>
                <a:cxn ang="0">
                  <a:pos x="1" y="312"/>
                </a:cxn>
                <a:cxn ang="0">
                  <a:pos x="0" y="289"/>
                </a:cxn>
                <a:cxn ang="0">
                  <a:pos x="1" y="258"/>
                </a:cxn>
                <a:cxn ang="0">
                  <a:pos x="6" y="229"/>
                </a:cxn>
                <a:cxn ang="0">
                  <a:pos x="15" y="200"/>
                </a:cxn>
                <a:cxn ang="0">
                  <a:pos x="26" y="171"/>
                </a:cxn>
                <a:cxn ang="0">
                  <a:pos x="39" y="145"/>
                </a:cxn>
                <a:cxn ang="0">
                  <a:pos x="56" y="119"/>
                </a:cxn>
                <a:cxn ang="0">
                  <a:pos x="75" y="95"/>
                </a:cxn>
                <a:cxn ang="0">
                  <a:pos x="97" y="73"/>
                </a:cxn>
                <a:cxn ang="0">
                  <a:pos x="120" y="54"/>
                </a:cxn>
                <a:cxn ang="0">
                  <a:pos x="158" y="31"/>
                </a:cxn>
                <a:cxn ang="0">
                  <a:pos x="201" y="13"/>
                </a:cxn>
                <a:cxn ang="0">
                  <a:pos x="222" y="7"/>
                </a:cxn>
                <a:cxn ang="0">
                  <a:pos x="245" y="3"/>
                </a:cxn>
                <a:cxn ang="0">
                  <a:pos x="268" y="1"/>
                </a:cxn>
                <a:cxn ang="0">
                  <a:pos x="291" y="0"/>
                </a:cxn>
              </a:cxnLst>
              <a:rect l="0" t="0" r="r" b="b"/>
              <a:pathLst>
                <a:path w="581" h="580">
                  <a:moveTo>
                    <a:pt x="291" y="0"/>
                  </a:moveTo>
                  <a:lnTo>
                    <a:pt x="291" y="289"/>
                  </a:lnTo>
                  <a:lnTo>
                    <a:pt x="581" y="289"/>
                  </a:lnTo>
                  <a:lnTo>
                    <a:pt x="580" y="321"/>
                  </a:lnTo>
                  <a:lnTo>
                    <a:pt x="575" y="350"/>
                  </a:lnTo>
                  <a:lnTo>
                    <a:pt x="567" y="379"/>
                  </a:lnTo>
                  <a:lnTo>
                    <a:pt x="556" y="408"/>
                  </a:lnTo>
                  <a:lnTo>
                    <a:pt x="543" y="434"/>
                  </a:lnTo>
                  <a:lnTo>
                    <a:pt x="526" y="460"/>
                  </a:lnTo>
                  <a:lnTo>
                    <a:pt x="506" y="484"/>
                  </a:lnTo>
                  <a:lnTo>
                    <a:pt x="486" y="506"/>
                  </a:lnTo>
                  <a:lnTo>
                    <a:pt x="462" y="525"/>
                  </a:lnTo>
                  <a:lnTo>
                    <a:pt x="423" y="548"/>
                  </a:lnTo>
                  <a:lnTo>
                    <a:pt x="381" y="566"/>
                  </a:lnTo>
                  <a:lnTo>
                    <a:pt x="359" y="572"/>
                  </a:lnTo>
                  <a:lnTo>
                    <a:pt x="336" y="577"/>
                  </a:lnTo>
                  <a:lnTo>
                    <a:pt x="314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1" y="566"/>
                  </a:lnTo>
                  <a:lnTo>
                    <a:pt x="173" y="555"/>
                  </a:lnTo>
                  <a:lnTo>
                    <a:pt x="145" y="541"/>
                  </a:lnTo>
                  <a:lnTo>
                    <a:pt x="120" y="525"/>
                  </a:lnTo>
                  <a:lnTo>
                    <a:pt x="86" y="495"/>
                  </a:lnTo>
                  <a:lnTo>
                    <a:pt x="56" y="461"/>
                  </a:lnTo>
                  <a:lnTo>
                    <a:pt x="39" y="436"/>
                  </a:lnTo>
                  <a:lnTo>
                    <a:pt x="26" y="408"/>
                  </a:lnTo>
                  <a:lnTo>
                    <a:pt x="15" y="379"/>
                  </a:lnTo>
                  <a:lnTo>
                    <a:pt x="9" y="357"/>
                  </a:lnTo>
                  <a:lnTo>
                    <a:pt x="4" y="335"/>
                  </a:lnTo>
                  <a:lnTo>
                    <a:pt x="1" y="312"/>
                  </a:lnTo>
                  <a:lnTo>
                    <a:pt x="0" y="289"/>
                  </a:lnTo>
                  <a:lnTo>
                    <a:pt x="1" y="258"/>
                  </a:lnTo>
                  <a:lnTo>
                    <a:pt x="6" y="229"/>
                  </a:lnTo>
                  <a:lnTo>
                    <a:pt x="15" y="200"/>
                  </a:lnTo>
                  <a:lnTo>
                    <a:pt x="26" y="171"/>
                  </a:lnTo>
                  <a:lnTo>
                    <a:pt x="39" y="145"/>
                  </a:lnTo>
                  <a:lnTo>
                    <a:pt x="56" y="119"/>
                  </a:lnTo>
                  <a:lnTo>
                    <a:pt x="75" y="95"/>
                  </a:lnTo>
                  <a:lnTo>
                    <a:pt x="97" y="73"/>
                  </a:lnTo>
                  <a:lnTo>
                    <a:pt x="120" y="54"/>
                  </a:lnTo>
                  <a:lnTo>
                    <a:pt x="158" y="31"/>
                  </a:lnTo>
                  <a:lnTo>
                    <a:pt x="201" y="13"/>
                  </a:lnTo>
                  <a:lnTo>
                    <a:pt x="222" y="7"/>
                  </a:lnTo>
                  <a:lnTo>
                    <a:pt x="245" y="3"/>
                  </a:lnTo>
                  <a:lnTo>
                    <a:pt x="268" y="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9740898" y="3122426"/>
            <a:ext cx="1448691" cy="1425266"/>
            <a:chOff x="9740898" y="3122426"/>
            <a:chExt cx="1448691" cy="1425266"/>
          </a:xfrm>
        </p:grpSpPr>
        <p:sp>
          <p:nvSpPr>
            <p:cNvPr id="125" name="Freeform 124"/>
            <p:cNvSpPr/>
            <p:nvPr/>
          </p:nvSpPr>
          <p:spPr>
            <a:xfrm>
              <a:off x="9887756" y="3320471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6"/>
            <p:cNvSpPr>
              <a:spLocks/>
            </p:cNvSpPr>
            <p:nvPr/>
          </p:nvSpPr>
          <p:spPr bwMode="auto">
            <a:xfrm>
              <a:off x="9740898" y="3122426"/>
              <a:ext cx="460375" cy="731838"/>
            </a:xfrm>
            <a:custGeom>
              <a:avLst/>
              <a:gdLst/>
              <a:ahLst/>
              <a:cxnLst>
                <a:cxn ang="0">
                  <a:pos x="290" y="0"/>
                </a:cxn>
                <a:cxn ang="0">
                  <a:pos x="290" y="290"/>
                </a:cxn>
                <a:cxn ang="0">
                  <a:pos x="56" y="461"/>
                </a:cxn>
                <a:cxn ang="0">
                  <a:pos x="39" y="436"/>
                </a:cxn>
                <a:cxn ang="0">
                  <a:pos x="25" y="409"/>
                </a:cxn>
                <a:cxn ang="0">
                  <a:pos x="15" y="380"/>
                </a:cxn>
                <a:cxn ang="0">
                  <a:pos x="9" y="358"/>
                </a:cxn>
                <a:cxn ang="0">
                  <a:pos x="4" y="335"/>
                </a:cxn>
                <a:cxn ang="0">
                  <a:pos x="1" y="312"/>
                </a:cxn>
                <a:cxn ang="0">
                  <a:pos x="0" y="290"/>
                </a:cxn>
                <a:cxn ang="0">
                  <a:pos x="1" y="259"/>
                </a:cxn>
                <a:cxn ang="0">
                  <a:pos x="6" y="229"/>
                </a:cxn>
                <a:cxn ang="0">
                  <a:pos x="15" y="200"/>
                </a:cxn>
                <a:cxn ang="0">
                  <a:pos x="25" y="171"/>
                </a:cxn>
                <a:cxn ang="0">
                  <a:pos x="39" y="145"/>
                </a:cxn>
                <a:cxn ang="0">
                  <a:pos x="56" y="119"/>
                </a:cxn>
                <a:cxn ang="0">
                  <a:pos x="75" y="95"/>
                </a:cxn>
                <a:cxn ang="0">
                  <a:pos x="97" y="73"/>
                </a:cxn>
                <a:cxn ang="0">
                  <a:pos x="120" y="55"/>
                </a:cxn>
                <a:cxn ang="0">
                  <a:pos x="145" y="38"/>
                </a:cxn>
                <a:cxn ang="0">
                  <a:pos x="172" y="24"/>
                </a:cxn>
                <a:cxn ang="0">
                  <a:pos x="201" y="13"/>
                </a:cxn>
                <a:cxn ang="0">
                  <a:pos x="222" y="8"/>
                </a:cxn>
                <a:cxn ang="0">
                  <a:pos x="245" y="3"/>
                </a:cxn>
                <a:cxn ang="0">
                  <a:pos x="267" y="1"/>
                </a:cxn>
                <a:cxn ang="0">
                  <a:pos x="290" y="0"/>
                </a:cxn>
              </a:cxnLst>
              <a:rect l="0" t="0" r="r" b="b"/>
              <a:pathLst>
                <a:path w="290" h="461">
                  <a:moveTo>
                    <a:pt x="290" y="0"/>
                  </a:moveTo>
                  <a:lnTo>
                    <a:pt x="290" y="290"/>
                  </a:lnTo>
                  <a:lnTo>
                    <a:pt x="56" y="461"/>
                  </a:lnTo>
                  <a:lnTo>
                    <a:pt x="39" y="436"/>
                  </a:lnTo>
                  <a:lnTo>
                    <a:pt x="25" y="409"/>
                  </a:lnTo>
                  <a:lnTo>
                    <a:pt x="15" y="380"/>
                  </a:lnTo>
                  <a:lnTo>
                    <a:pt x="9" y="358"/>
                  </a:lnTo>
                  <a:lnTo>
                    <a:pt x="4" y="335"/>
                  </a:lnTo>
                  <a:lnTo>
                    <a:pt x="1" y="312"/>
                  </a:lnTo>
                  <a:lnTo>
                    <a:pt x="0" y="290"/>
                  </a:lnTo>
                  <a:lnTo>
                    <a:pt x="1" y="259"/>
                  </a:lnTo>
                  <a:lnTo>
                    <a:pt x="6" y="229"/>
                  </a:lnTo>
                  <a:lnTo>
                    <a:pt x="15" y="200"/>
                  </a:lnTo>
                  <a:lnTo>
                    <a:pt x="25" y="171"/>
                  </a:lnTo>
                  <a:lnTo>
                    <a:pt x="39" y="145"/>
                  </a:lnTo>
                  <a:lnTo>
                    <a:pt x="56" y="119"/>
                  </a:lnTo>
                  <a:lnTo>
                    <a:pt x="75" y="95"/>
                  </a:lnTo>
                  <a:lnTo>
                    <a:pt x="97" y="73"/>
                  </a:lnTo>
                  <a:lnTo>
                    <a:pt x="120" y="55"/>
                  </a:lnTo>
                  <a:lnTo>
                    <a:pt x="145" y="38"/>
                  </a:lnTo>
                  <a:lnTo>
                    <a:pt x="172" y="24"/>
                  </a:lnTo>
                  <a:lnTo>
                    <a:pt x="201" y="13"/>
                  </a:lnTo>
                  <a:lnTo>
                    <a:pt x="222" y="8"/>
                  </a:lnTo>
                  <a:lnTo>
                    <a:pt x="245" y="3"/>
                  </a:lnTo>
                  <a:lnTo>
                    <a:pt x="267" y="1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7"/>
            <p:cNvSpPr>
              <a:spLocks/>
            </p:cNvSpPr>
            <p:nvPr/>
          </p:nvSpPr>
          <p:spPr bwMode="auto">
            <a:xfrm>
              <a:off x="9829798" y="3122426"/>
              <a:ext cx="833438" cy="920750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80" y="3"/>
                </a:cxn>
                <a:cxn ang="0">
                  <a:pos x="324" y="13"/>
                </a:cxn>
                <a:cxn ang="0">
                  <a:pos x="352" y="24"/>
                </a:cxn>
                <a:cxn ang="0">
                  <a:pos x="380" y="38"/>
                </a:cxn>
                <a:cxn ang="0">
                  <a:pos x="405" y="55"/>
                </a:cxn>
                <a:cxn ang="0">
                  <a:pos x="428" y="73"/>
                </a:cxn>
                <a:cxn ang="0">
                  <a:pos x="450" y="95"/>
                </a:cxn>
                <a:cxn ang="0">
                  <a:pos x="469" y="119"/>
                </a:cxn>
                <a:cxn ang="0">
                  <a:pos x="486" y="145"/>
                </a:cxn>
                <a:cxn ang="0">
                  <a:pos x="500" y="171"/>
                </a:cxn>
                <a:cxn ang="0">
                  <a:pos x="510" y="200"/>
                </a:cxn>
                <a:cxn ang="0">
                  <a:pos x="521" y="244"/>
                </a:cxn>
                <a:cxn ang="0">
                  <a:pos x="524" y="267"/>
                </a:cxn>
                <a:cxn ang="0">
                  <a:pos x="525" y="290"/>
                </a:cxn>
                <a:cxn ang="0">
                  <a:pos x="524" y="321"/>
                </a:cxn>
                <a:cxn ang="0">
                  <a:pos x="519" y="350"/>
                </a:cxn>
                <a:cxn ang="0">
                  <a:pos x="510" y="379"/>
                </a:cxn>
                <a:cxn ang="0">
                  <a:pos x="500" y="408"/>
                </a:cxn>
                <a:cxn ang="0">
                  <a:pos x="486" y="434"/>
                </a:cxn>
                <a:cxn ang="0">
                  <a:pos x="469" y="460"/>
                </a:cxn>
                <a:cxn ang="0">
                  <a:pos x="450" y="484"/>
                </a:cxn>
                <a:cxn ang="0">
                  <a:pos x="428" y="506"/>
                </a:cxn>
                <a:cxn ang="0">
                  <a:pos x="405" y="525"/>
                </a:cxn>
                <a:cxn ang="0">
                  <a:pos x="367" y="548"/>
                </a:cxn>
                <a:cxn ang="0">
                  <a:pos x="324" y="566"/>
                </a:cxn>
                <a:cxn ang="0">
                  <a:pos x="303" y="572"/>
                </a:cxn>
                <a:cxn ang="0">
                  <a:pos x="280" y="577"/>
                </a:cxn>
                <a:cxn ang="0">
                  <a:pos x="257" y="579"/>
                </a:cxn>
                <a:cxn ang="0">
                  <a:pos x="235" y="580"/>
                </a:cxn>
                <a:cxn ang="0">
                  <a:pos x="189" y="577"/>
                </a:cxn>
                <a:cxn ang="0">
                  <a:pos x="145" y="566"/>
                </a:cxn>
                <a:cxn ang="0">
                  <a:pos x="116" y="555"/>
                </a:cxn>
                <a:cxn ang="0">
                  <a:pos x="89" y="542"/>
                </a:cxn>
                <a:cxn ang="0">
                  <a:pos x="64" y="525"/>
                </a:cxn>
                <a:cxn ang="0">
                  <a:pos x="30" y="495"/>
                </a:cxn>
                <a:cxn ang="0">
                  <a:pos x="0" y="461"/>
                </a:cxn>
                <a:cxn ang="0">
                  <a:pos x="234" y="290"/>
                </a:cxn>
                <a:cxn ang="0">
                  <a:pos x="234" y="0"/>
                </a:cxn>
              </a:cxnLst>
              <a:rect l="0" t="0" r="r" b="b"/>
              <a:pathLst>
                <a:path w="525" h="580">
                  <a:moveTo>
                    <a:pt x="234" y="0"/>
                  </a:moveTo>
                  <a:lnTo>
                    <a:pt x="280" y="3"/>
                  </a:lnTo>
                  <a:lnTo>
                    <a:pt x="324" y="13"/>
                  </a:lnTo>
                  <a:lnTo>
                    <a:pt x="352" y="24"/>
                  </a:lnTo>
                  <a:lnTo>
                    <a:pt x="380" y="38"/>
                  </a:lnTo>
                  <a:lnTo>
                    <a:pt x="405" y="55"/>
                  </a:lnTo>
                  <a:lnTo>
                    <a:pt x="428" y="73"/>
                  </a:lnTo>
                  <a:lnTo>
                    <a:pt x="450" y="95"/>
                  </a:lnTo>
                  <a:lnTo>
                    <a:pt x="469" y="119"/>
                  </a:lnTo>
                  <a:lnTo>
                    <a:pt x="486" y="145"/>
                  </a:lnTo>
                  <a:lnTo>
                    <a:pt x="500" y="171"/>
                  </a:lnTo>
                  <a:lnTo>
                    <a:pt x="510" y="200"/>
                  </a:lnTo>
                  <a:lnTo>
                    <a:pt x="521" y="244"/>
                  </a:lnTo>
                  <a:lnTo>
                    <a:pt x="524" y="267"/>
                  </a:lnTo>
                  <a:lnTo>
                    <a:pt x="525" y="290"/>
                  </a:lnTo>
                  <a:lnTo>
                    <a:pt x="524" y="321"/>
                  </a:lnTo>
                  <a:lnTo>
                    <a:pt x="519" y="350"/>
                  </a:lnTo>
                  <a:lnTo>
                    <a:pt x="510" y="379"/>
                  </a:lnTo>
                  <a:lnTo>
                    <a:pt x="500" y="408"/>
                  </a:lnTo>
                  <a:lnTo>
                    <a:pt x="486" y="434"/>
                  </a:lnTo>
                  <a:lnTo>
                    <a:pt x="469" y="460"/>
                  </a:lnTo>
                  <a:lnTo>
                    <a:pt x="450" y="484"/>
                  </a:lnTo>
                  <a:lnTo>
                    <a:pt x="428" y="506"/>
                  </a:lnTo>
                  <a:lnTo>
                    <a:pt x="405" y="525"/>
                  </a:lnTo>
                  <a:lnTo>
                    <a:pt x="367" y="548"/>
                  </a:lnTo>
                  <a:lnTo>
                    <a:pt x="324" y="566"/>
                  </a:lnTo>
                  <a:lnTo>
                    <a:pt x="303" y="572"/>
                  </a:lnTo>
                  <a:lnTo>
                    <a:pt x="280" y="577"/>
                  </a:lnTo>
                  <a:lnTo>
                    <a:pt x="257" y="579"/>
                  </a:lnTo>
                  <a:lnTo>
                    <a:pt x="235" y="580"/>
                  </a:lnTo>
                  <a:lnTo>
                    <a:pt x="189" y="577"/>
                  </a:lnTo>
                  <a:lnTo>
                    <a:pt x="145" y="566"/>
                  </a:lnTo>
                  <a:lnTo>
                    <a:pt x="116" y="555"/>
                  </a:lnTo>
                  <a:lnTo>
                    <a:pt x="89" y="542"/>
                  </a:lnTo>
                  <a:lnTo>
                    <a:pt x="64" y="525"/>
                  </a:lnTo>
                  <a:lnTo>
                    <a:pt x="30" y="495"/>
                  </a:lnTo>
                  <a:lnTo>
                    <a:pt x="0" y="461"/>
                  </a:lnTo>
                  <a:lnTo>
                    <a:pt x="234" y="29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40898" y="4490057"/>
            <a:ext cx="1448691" cy="1436162"/>
            <a:chOff x="9740898" y="4490057"/>
            <a:chExt cx="1448691" cy="1436162"/>
          </a:xfrm>
        </p:grpSpPr>
        <p:sp>
          <p:nvSpPr>
            <p:cNvPr id="119" name="Freeform 118"/>
            <p:cNvSpPr/>
            <p:nvPr/>
          </p:nvSpPr>
          <p:spPr>
            <a:xfrm>
              <a:off x="9887756" y="4698998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 70"/>
            <p:cNvSpPr>
              <a:spLocks/>
            </p:cNvSpPr>
            <p:nvPr/>
          </p:nvSpPr>
          <p:spPr bwMode="auto">
            <a:xfrm>
              <a:off x="9740898" y="4490057"/>
              <a:ext cx="922338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335" y="3"/>
                </a:cxn>
                <a:cxn ang="0">
                  <a:pos x="380" y="14"/>
                </a:cxn>
                <a:cxn ang="0">
                  <a:pos x="409" y="25"/>
                </a:cxn>
                <a:cxn ang="0">
                  <a:pos x="436" y="38"/>
                </a:cxn>
                <a:cxn ang="0">
                  <a:pos x="461" y="55"/>
                </a:cxn>
                <a:cxn ang="0">
                  <a:pos x="495" y="85"/>
                </a:cxn>
                <a:cxn ang="0">
                  <a:pos x="525" y="119"/>
                </a:cxn>
                <a:cxn ang="0">
                  <a:pos x="542" y="144"/>
                </a:cxn>
                <a:cxn ang="0">
                  <a:pos x="555" y="171"/>
                </a:cxn>
                <a:cxn ang="0">
                  <a:pos x="566" y="200"/>
                </a:cxn>
                <a:cxn ang="0">
                  <a:pos x="572" y="222"/>
                </a:cxn>
                <a:cxn ang="0">
                  <a:pos x="577" y="245"/>
                </a:cxn>
                <a:cxn ang="0">
                  <a:pos x="579" y="268"/>
                </a:cxn>
                <a:cxn ang="0">
                  <a:pos x="581" y="290"/>
                </a:cxn>
                <a:cxn ang="0">
                  <a:pos x="577" y="335"/>
                </a:cxn>
                <a:cxn ang="0">
                  <a:pos x="567" y="380"/>
                </a:cxn>
                <a:cxn ang="0">
                  <a:pos x="556" y="409"/>
                </a:cxn>
                <a:cxn ang="0">
                  <a:pos x="542" y="435"/>
                </a:cxn>
                <a:cxn ang="0">
                  <a:pos x="525" y="461"/>
                </a:cxn>
                <a:cxn ang="0">
                  <a:pos x="507" y="484"/>
                </a:cxn>
                <a:cxn ang="0">
                  <a:pos x="485" y="505"/>
                </a:cxn>
                <a:cxn ang="0">
                  <a:pos x="461" y="525"/>
                </a:cxn>
                <a:cxn ang="0">
                  <a:pos x="436" y="542"/>
                </a:cxn>
                <a:cxn ang="0">
                  <a:pos x="409" y="555"/>
                </a:cxn>
                <a:cxn ang="0">
                  <a:pos x="380" y="566"/>
                </a:cxn>
                <a:cxn ang="0">
                  <a:pos x="358" y="572"/>
                </a:cxn>
                <a:cxn ang="0">
                  <a:pos x="335" y="577"/>
                </a:cxn>
                <a:cxn ang="0">
                  <a:pos x="314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0" y="566"/>
                </a:cxn>
                <a:cxn ang="0">
                  <a:pos x="172" y="555"/>
                </a:cxn>
                <a:cxn ang="0">
                  <a:pos x="145" y="542"/>
                </a:cxn>
                <a:cxn ang="0">
                  <a:pos x="119" y="525"/>
                </a:cxn>
                <a:cxn ang="0">
                  <a:pos x="96" y="507"/>
                </a:cxn>
                <a:cxn ang="0">
                  <a:pos x="75" y="485"/>
                </a:cxn>
                <a:cxn ang="0">
                  <a:pos x="55" y="461"/>
                </a:cxn>
                <a:cxn ang="0">
                  <a:pos x="38" y="435"/>
                </a:cxn>
                <a:cxn ang="0">
                  <a:pos x="25" y="409"/>
                </a:cxn>
                <a:cxn ang="0">
                  <a:pos x="14" y="380"/>
                </a:cxn>
                <a:cxn ang="0">
                  <a:pos x="8" y="358"/>
                </a:cxn>
                <a:cxn ang="0">
                  <a:pos x="3" y="335"/>
                </a:cxn>
                <a:cxn ang="0">
                  <a:pos x="1" y="313"/>
                </a:cxn>
                <a:cxn ang="0">
                  <a:pos x="0" y="290"/>
                </a:cxn>
                <a:cxn ang="0">
                  <a:pos x="3" y="245"/>
                </a:cxn>
                <a:cxn ang="0">
                  <a:pos x="14" y="200"/>
                </a:cxn>
                <a:cxn ang="0">
                  <a:pos x="31" y="158"/>
                </a:cxn>
                <a:cxn ang="0">
                  <a:pos x="55" y="119"/>
                </a:cxn>
                <a:cxn ang="0">
                  <a:pos x="85" y="85"/>
                </a:cxn>
                <a:cxn ang="0">
                  <a:pos x="119" y="55"/>
                </a:cxn>
                <a:cxn ang="0">
                  <a:pos x="145" y="38"/>
                </a:cxn>
                <a:cxn ang="0">
                  <a:pos x="171" y="25"/>
                </a:cxn>
                <a:cxn ang="0">
                  <a:pos x="200" y="14"/>
                </a:cxn>
                <a:cxn ang="0">
                  <a:pos x="222" y="8"/>
                </a:cxn>
                <a:cxn ang="0">
                  <a:pos x="245" y="3"/>
                </a:cxn>
                <a:cxn ang="0">
                  <a:pos x="268" y="1"/>
                </a:cxn>
                <a:cxn ang="0">
                  <a:pos x="291" y="0"/>
                </a:cxn>
              </a:cxnLst>
              <a:rect l="0" t="0" r="r" b="b"/>
              <a:pathLst>
                <a:path w="581" h="580">
                  <a:moveTo>
                    <a:pt x="291" y="0"/>
                  </a:moveTo>
                  <a:lnTo>
                    <a:pt x="335" y="3"/>
                  </a:lnTo>
                  <a:lnTo>
                    <a:pt x="380" y="14"/>
                  </a:lnTo>
                  <a:lnTo>
                    <a:pt x="409" y="25"/>
                  </a:lnTo>
                  <a:lnTo>
                    <a:pt x="436" y="38"/>
                  </a:lnTo>
                  <a:lnTo>
                    <a:pt x="461" y="55"/>
                  </a:lnTo>
                  <a:lnTo>
                    <a:pt x="495" y="85"/>
                  </a:lnTo>
                  <a:lnTo>
                    <a:pt x="525" y="119"/>
                  </a:lnTo>
                  <a:lnTo>
                    <a:pt x="542" y="144"/>
                  </a:lnTo>
                  <a:lnTo>
                    <a:pt x="555" y="171"/>
                  </a:lnTo>
                  <a:lnTo>
                    <a:pt x="566" y="200"/>
                  </a:lnTo>
                  <a:lnTo>
                    <a:pt x="572" y="222"/>
                  </a:lnTo>
                  <a:lnTo>
                    <a:pt x="577" y="245"/>
                  </a:lnTo>
                  <a:lnTo>
                    <a:pt x="579" y="268"/>
                  </a:lnTo>
                  <a:lnTo>
                    <a:pt x="581" y="290"/>
                  </a:lnTo>
                  <a:lnTo>
                    <a:pt x="577" y="335"/>
                  </a:lnTo>
                  <a:lnTo>
                    <a:pt x="567" y="380"/>
                  </a:lnTo>
                  <a:lnTo>
                    <a:pt x="556" y="409"/>
                  </a:lnTo>
                  <a:lnTo>
                    <a:pt x="542" y="435"/>
                  </a:lnTo>
                  <a:lnTo>
                    <a:pt x="525" y="461"/>
                  </a:lnTo>
                  <a:lnTo>
                    <a:pt x="507" y="484"/>
                  </a:lnTo>
                  <a:lnTo>
                    <a:pt x="485" y="505"/>
                  </a:lnTo>
                  <a:lnTo>
                    <a:pt x="461" y="525"/>
                  </a:lnTo>
                  <a:lnTo>
                    <a:pt x="436" y="542"/>
                  </a:lnTo>
                  <a:lnTo>
                    <a:pt x="409" y="555"/>
                  </a:lnTo>
                  <a:lnTo>
                    <a:pt x="380" y="566"/>
                  </a:lnTo>
                  <a:lnTo>
                    <a:pt x="358" y="572"/>
                  </a:lnTo>
                  <a:lnTo>
                    <a:pt x="335" y="577"/>
                  </a:lnTo>
                  <a:lnTo>
                    <a:pt x="314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0" y="566"/>
                  </a:lnTo>
                  <a:lnTo>
                    <a:pt x="172" y="555"/>
                  </a:lnTo>
                  <a:lnTo>
                    <a:pt x="145" y="542"/>
                  </a:lnTo>
                  <a:lnTo>
                    <a:pt x="119" y="525"/>
                  </a:lnTo>
                  <a:lnTo>
                    <a:pt x="96" y="507"/>
                  </a:lnTo>
                  <a:lnTo>
                    <a:pt x="75" y="485"/>
                  </a:lnTo>
                  <a:lnTo>
                    <a:pt x="55" y="461"/>
                  </a:lnTo>
                  <a:lnTo>
                    <a:pt x="38" y="435"/>
                  </a:lnTo>
                  <a:lnTo>
                    <a:pt x="25" y="409"/>
                  </a:lnTo>
                  <a:lnTo>
                    <a:pt x="14" y="380"/>
                  </a:lnTo>
                  <a:lnTo>
                    <a:pt x="8" y="358"/>
                  </a:lnTo>
                  <a:lnTo>
                    <a:pt x="3" y="335"/>
                  </a:lnTo>
                  <a:lnTo>
                    <a:pt x="1" y="313"/>
                  </a:lnTo>
                  <a:lnTo>
                    <a:pt x="0" y="290"/>
                  </a:lnTo>
                  <a:lnTo>
                    <a:pt x="3" y="245"/>
                  </a:lnTo>
                  <a:lnTo>
                    <a:pt x="14" y="200"/>
                  </a:lnTo>
                  <a:lnTo>
                    <a:pt x="31" y="158"/>
                  </a:lnTo>
                  <a:lnTo>
                    <a:pt x="55" y="119"/>
                  </a:lnTo>
                  <a:lnTo>
                    <a:pt x="85" y="85"/>
                  </a:lnTo>
                  <a:lnTo>
                    <a:pt x="119" y="55"/>
                  </a:lnTo>
                  <a:lnTo>
                    <a:pt x="145" y="38"/>
                  </a:lnTo>
                  <a:lnTo>
                    <a:pt x="171" y="25"/>
                  </a:lnTo>
                  <a:lnTo>
                    <a:pt x="200" y="14"/>
                  </a:lnTo>
                  <a:lnTo>
                    <a:pt x="222" y="8"/>
                  </a:lnTo>
                  <a:lnTo>
                    <a:pt x="245" y="3"/>
                  </a:lnTo>
                  <a:lnTo>
                    <a:pt x="268" y="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40898" y="1754795"/>
            <a:ext cx="1448691" cy="1435150"/>
            <a:chOff x="9740898" y="1754795"/>
            <a:chExt cx="1448691" cy="1435150"/>
          </a:xfrm>
        </p:grpSpPr>
        <p:sp>
          <p:nvSpPr>
            <p:cNvPr id="132" name="Freeform 131"/>
            <p:cNvSpPr/>
            <p:nvPr/>
          </p:nvSpPr>
          <p:spPr>
            <a:xfrm>
              <a:off x="9887756" y="1962724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42"/>
            <p:cNvSpPr>
              <a:spLocks/>
            </p:cNvSpPr>
            <p:nvPr/>
          </p:nvSpPr>
          <p:spPr bwMode="auto">
            <a:xfrm>
              <a:off x="10202861" y="1754795"/>
              <a:ext cx="460375" cy="603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3"/>
                </a:cxn>
                <a:cxn ang="0">
                  <a:pos x="89" y="14"/>
                </a:cxn>
                <a:cxn ang="0">
                  <a:pos x="118" y="25"/>
                </a:cxn>
                <a:cxn ang="0">
                  <a:pos x="145" y="38"/>
                </a:cxn>
                <a:cxn ang="0">
                  <a:pos x="170" y="55"/>
                </a:cxn>
                <a:cxn ang="0">
                  <a:pos x="193" y="75"/>
                </a:cxn>
                <a:cxn ang="0">
                  <a:pos x="215" y="95"/>
                </a:cxn>
                <a:cxn ang="0">
                  <a:pos x="234" y="119"/>
                </a:cxn>
                <a:cxn ang="0">
                  <a:pos x="251" y="145"/>
                </a:cxn>
                <a:cxn ang="0">
                  <a:pos x="265" y="171"/>
                </a:cxn>
                <a:cxn ang="0">
                  <a:pos x="275" y="200"/>
                </a:cxn>
                <a:cxn ang="0">
                  <a:pos x="281" y="222"/>
                </a:cxn>
                <a:cxn ang="0">
                  <a:pos x="286" y="245"/>
                </a:cxn>
                <a:cxn ang="0">
                  <a:pos x="289" y="266"/>
                </a:cxn>
                <a:cxn ang="0">
                  <a:pos x="290" y="289"/>
                </a:cxn>
                <a:cxn ang="0">
                  <a:pos x="286" y="335"/>
                </a:cxn>
                <a:cxn ang="0">
                  <a:pos x="275" y="380"/>
                </a:cxn>
                <a:cxn ang="0">
                  <a:pos x="0" y="289"/>
                </a:cxn>
                <a:cxn ang="0">
                  <a:pos x="0" y="0"/>
                </a:cxn>
              </a:cxnLst>
              <a:rect l="0" t="0" r="r" b="b"/>
              <a:pathLst>
                <a:path w="290" h="380">
                  <a:moveTo>
                    <a:pt x="0" y="0"/>
                  </a:moveTo>
                  <a:lnTo>
                    <a:pt x="45" y="3"/>
                  </a:lnTo>
                  <a:lnTo>
                    <a:pt x="89" y="14"/>
                  </a:lnTo>
                  <a:lnTo>
                    <a:pt x="118" y="25"/>
                  </a:lnTo>
                  <a:lnTo>
                    <a:pt x="145" y="38"/>
                  </a:lnTo>
                  <a:lnTo>
                    <a:pt x="170" y="55"/>
                  </a:lnTo>
                  <a:lnTo>
                    <a:pt x="193" y="75"/>
                  </a:lnTo>
                  <a:lnTo>
                    <a:pt x="215" y="95"/>
                  </a:lnTo>
                  <a:lnTo>
                    <a:pt x="234" y="119"/>
                  </a:lnTo>
                  <a:lnTo>
                    <a:pt x="251" y="145"/>
                  </a:lnTo>
                  <a:lnTo>
                    <a:pt x="265" y="171"/>
                  </a:lnTo>
                  <a:lnTo>
                    <a:pt x="275" y="200"/>
                  </a:lnTo>
                  <a:lnTo>
                    <a:pt x="281" y="222"/>
                  </a:lnTo>
                  <a:lnTo>
                    <a:pt x="286" y="245"/>
                  </a:lnTo>
                  <a:lnTo>
                    <a:pt x="289" y="266"/>
                  </a:lnTo>
                  <a:lnTo>
                    <a:pt x="290" y="289"/>
                  </a:lnTo>
                  <a:lnTo>
                    <a:pt x="286" y="335"/>
                  </a:lnTo>
                  <a:lnTo>
                    <a:pt x="275" y="380"/>
                  </a:lnTo>
                  <a:lnTo>
                    <a:pt x="0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3"/>
            <p:cNvSpPr>
              <a:spLocks/>
            </p:cNvSpPr>
            <p:nvPr/>
          </p:nvSpPr>
          <p:spPr bwMode="auto">
            <a:xfrm>
              <a:off x="9740898" y="1754795"/>
              <a:ext cx="898525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289"/>
                </a:cxn>
                <a:cxn ang="0">
                  <a:pos x="566" y="380"/>
                </a:cxn>
                <a:cxn ang="0">
                  <a:pos x="556" y="408"/>
                </a:cxn>
                <a:cxn ang="0">
                  <a:pos x="542" y="435"/>
                </a:cxn>
                <a:cxn ang="0">
                  <a:pos x="525" y="461"/>
                </a:cxn>
                <a:cxn ang="0">
                  <a:pos x="506" y="484"/>
                </a:cxn>
                <a:cxn ang="0">
                  <a:pos x="486" y="505"/>
                </a:cxn>
                <a:cxn ang="0">
                  <a:pos x="461" y="525"/>
                </a:cxn>
                <a:cxn ang="0">
                  <a:pos x="436" y="542"/>
                </a:cxn>
                <a:cxn ang="0">
                  <a:pos x="409" y="555"/>
                </a:cxn>
                <a:cxn ang="0">
                  <a:pos x="380" y="566"/>
                </a:cxn>
                <a:cxn ang="0">
                  <a:pos x="359" y="572"/>
                </a:cxn>
                <a:cxn ang="0">
                  <a:pos x="336" y="577"/>
                </a:cxn>
                <a:cxn ang="0">
                  <a:pos x="313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0" y="566"/>
                </a:cxn>
                <a:cxn ang="0">
                  <a:pos x="158" y="549"/>
                </a:cxn>
                <a:cxn ang="0">
                  <a:pos x="120" y="525"/>
                </a:cxn>
                <a:cxn ang="0">
                  <a:pos x="86" y="495"/>
                </a:cxn>
                <a:cxn ang="0">
                  <a:pos x="56" y="461"/>
                </a:cxn>
                <a:cxn ang="0">
                  <a:pos x="39" y="435"/>
                </a:cxn>
                <a:cxn ang="0">
                  <a:pos x="25" y="409"/>
                </a:cxn>
                <a:cxn ang="0">
                  <a:pos x="15" y="380"/>
                </a:cxn>
                <a:cxn ang="0">
                  <a:pos x="8" y="358"/>
                </a:cxn>
                <a:cxn ang="0">
                  <a:pos x="4" y="335"/>
                </a:cxn>
                <a:cxn ang="0">
                  <a:pos x="1" y="312"/>
                </a:cxn>
                <a:cxn ang="0">
                  <a:pos x="0" y="289"/>
                </a:cxn>
                <a:cxn ang="0">
                  <a:pos x="4" y="245"/>
                </a:cxn>
                <a:cxn ang="0">
                  <a:pos x="15" y="200"/>
                </a:cxn>
                <a:cxn ang="0">
                  <a:pos x="25" y="171"/>
                </a:cxn>
                <a:cxn ang="0">
                  <a:pos x="39" y="145"/>
                </a:cxn>
                <a:cxn ang="0">
                  <a:pos x="56" y="119"/>
                </a:cxn>
                <a:cxn ang="0">
                  <a:pos x="86" y="85"/>
                </a:cxn>
                <a:cxn ang="0">
                  <a:pos x="120" y="55"/>
                </a:cxn>
                <a:cxn ang="0">
                  <a:pos x="145" y="38"/>
                </a:cxn>
                <a:cxn ang="0">
                  <a:pos x="172" y="25"/>
                </a:cxn>
                <a:cxn ang="0">
                  <a:pos x="200" y="14"/>
                </a:cxn>
                <a:cxn ang="0">
                  <a:pos x="222" y="8"/>
                </a:cxn>
                <a:cxn ang="0">
                  <a:pos x="245" y="3"/>
                </a:cxn>
                <a:cxn ang="0">
                  <a:pos x="268" y="1"/>
                </a:cxn>
                <a:cxn ang="0">
                  <a:pos x="291" y="0"/>
                </a:cxn>
              </a:cxnLst>
              <a:rect l="0" t="0" r="r" b="b"/>
              <a:pathLst>
                <a:path w="566" h="580">
                  <a:moveTo>
                    <a:pt x="291" y="0"/>
                  </a:moveTo>
                  <a:lnTo>
                    <a:pt x="291" y="289"/>
                  </a:lnTo>
                  <a:lnTo>
                    <a:pt x="566" y="380"/>
                  </a:lnTo>
                  <a:lnTo>
                    <a:pt x="556" y="408"/>
                  </a:lnTo>
                  <a:lnTo>
                    <a:pt x="542" y="435"/>
                  </a:lnTo>
                  <a:lnTo>
                    <a:pt x="525" y="461"/>
                  </a:lnTo>
                  <a:lnTo>
                    <a:pt x="506" y="484"/>
                  </a:lnTo>
                  <a:lnTo>
                    <a:pt x="486" y="505"/>
                  </a:lnTo>
                  <a:lnTo>
                    <a:pt x="461" y="525"/>
                  </a:lnTo>
                  <a:lnTo>
                    <a:pt x="436" y="542"/>
                  </a:lnTo>
                  <a:lnTo>
                    <a:pt x="409" y="555"/>
                  </a:lnTo>
                  <a:lnTo>
                    <a:pt x="380" y="566"/>
                  </a:lnTo>
                  <a:lnTo>
                    <a:pt x="359" y="572"/>
                  </a:lnTo>
                  <a:lnTo>
                    <a:pt x="336" y="577"/>
                  </a:lnTo>
                  <a:lnTo>
                    <a:pt x="313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0" y="566"/>
                  </a:lnTo>
                  <a:lnTo>
                    <a:pt x="158" y="549"/>
                  </a:lnTo>
                  <a:lnTo>
                    <a:pt x="120" y="525"/>
                  </a:lnTo>
                  <a:lnTo>
                    <a:pt x="86" y="495"/>
                  </a:lnTo>
                  <a:lnTo>
                    <a:pt x="56" y="461"/>
                  </a:lnTo>
                  <a:lnTo>
                    <a:pt x="39" y="435"/>
                  </a:lnTo>
                  <a:lnTo>
                    <a:pt x="25" y="409"/>
                  </a:lnTo>
                  <a:lnTo>
                    <a:pt x="15" y="380"/>
                  </a:lnTo>
                  <a:lnTo>
                    <a:pt x="8" y="358"/>
                  </a:lnTo>
                  <a:lnTo>
                    <a:pt x="4" y="335"/>
                  </a:lnTo>
                  <a:lnTo>
                    <a:pt x="1" y="312"/>
                  </a:lnTo>
                  <a:lnTo>
                    <a:pt x="0" y="289"/>
                  </a:lnTo>
                  <a:lnTo>
                    <a:pt x="4" y="245"/>
                  </a:lnTo>
                  <a:lnTo>
                    <a:pt x="15" y="200"/>
                  </a:lnTo>
                  <a:lnTo>
                    <a:pt x="25" y="171"/>
                  </a:lnTo>
                  <a:lnTo>
                    <a:pt x="39" y="145"/>
                  </a:lnTo>
                  <a:lnTo>
                    <a:pt x="56" y="119"/>
                  </a:lnTo>
                  <a:lnTo>
                    <a:pt x="86" y="85"/>
                  </a:lnTo>
                  <a:lnTo>
                    <a:pt x="120" y="55"/>
                  </a:lnTo>
                  <a:lnTo>
                    <a:pt x="145" y="38"/>
                  </a:lnTo>
                  <a:lnTo>
                    <a:pt x="172" y="25"/>
                  </a:lnTo>
                  <a:lnTo>
                    <a:pt x="200" y="14"/>
                  </a:lnTo>
                  <a:lnTo>
                    <a:pt x="222" y="8"/>
                  </a:lnTo>
                  <a:lnTo>
                    <a:pt x="245" y="3"/>
                  </a:lnTo>
                  <a:lnTo>
                    <a:pt x="268" y="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1522412" y="3122426"/>
            <a:ext cx="1447800" cy="1425266"/>
            <a:chOff x="1522412" y="3122426"/>
            <a:chExt cx="1447800" cy="1425266"/>
          </a:xfrm>
        </p:grpSpPr>
        <p:sp>
          <p:nvSpPr>
            <p:cNvPr id="126" name="Freeform 125"/>
            <p:cNvSpPr/>
            <p:nvPr/>
          </p:nvSpPr>
          <p:spPr>
            <a:xfrm>
              <a:off x="1668379" y="3320471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44"/>
            <p:cNvSpPr>
              <a:spLocks/>
            </p:cNvSpPr>
            <p:nvPr/>
          </p:nvSpPr>
          <p:spPr bwMode="auto">
            <a:xfrm>
              <a:off x="1984375" y="3122426"/>
              <a:ext cx="460375" cy="731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3"/>
                </a:cxn>
                <a:cxn ang="0">
                  <a:pos x="89" y="14"/>
                </a:cxn>
                <a:cxn ang="0">
                  <a:pos x="118" y="25"/>
                </a:cxn>
                <a:cxn ang="0">
                  <a:pos x="145" y="38"/>
                </a:cxn>
                <a:cxn ang="0">
                  <a:pos x="170" y="55"/>
                </a:cxn>
                <a:cxn ang="0">
                  <a:pos x="193" y="75"/>
                </a:cxn>
                <a:cxn ang="0">
                  <a:pos x="215" y="95"/>
                </a:cxn>
                <a:cxn ang="0">
                  <a:pos x="234" y="119"/>
                </a:cxn>
                <a:cxn ang="0">
                  <a:pos x="251" y="145"/>
                </a:cxn>
                <a:cxn ang="0">
                  <a:pos x="264" y="171"/>
                </a:cxn>
                <a:cxn ang="0">
                  <a:pos x="275" y="200"/>
                </a:cxn>
                <a:cxn ang="0">
                  <a:pos x="281" y="222"/>
                </a:cxn>
                <a:cxn ang="0">
                  <a:pos x="286" y="245"/>
                </a:cxn>
                <a:cxn ang="0">
                  <a:pos x="289" y="266"/>
                </a:cxn>
                <a:cxn ang="0">
                  <a:pos x="290" y="289"/>
                </a:cxn>
                <a:cxn ang="0">
                  <a:pos x="286" y="335"/>
                </a:cxn>
                <a:cxn ang="0">
                  <a:pos x="275" y="380"/>
                </a:cxn>
                <a:cxn ang="0">
                  <a:pos x="264" y="408"/>
                </a:cxn>
                <a:cxn ang="0">
                  <a:pos x="251" y="435"/>
                </a:cxn>
                <a:cxn ang="0">
                  <a:pos x="234" y="461"/>
                </a:cxn>
                <a:cxn ang="0">
                  <a:pos x="0" y="289"/>
                </a:cxn>
                <a:cxn ang="0">
                  <a:pos x="0" y="0"/>
                </a:cxn>
              </a:cxnLst>
              <a:rect l="0" t="0" r="r" b="b"/>
              <a:pathLst>
                <a:path w="290" h="461">
                  <a:moveTo>
                    <a:pt x="0" y="0"/>
                  </a:moveTo>
                  <a:lnTo>
                    <a:pt x="45" y="3"/>
                  </a:lnTo>
                  <a:lnTo>
                    <a:pt x="89" y="14"/>
                  </a:lnTo>
                  <a:lnTo>
                    <a:pt x="118" y="25"/>
                  </a:lnTo>
                  <a:lnTo>
                    <a:pt x="145" y="38"/>
                  </a:lnTo>
                  <a:lnTo>
                    <a:pt x="170" y="55"/>
                  </a:lnTo>
                  <a:lnTo>
                    <a:pt x="193" y="75"/>
                  </a:lnTo>
                  <a:lnTo>
                    <a:pt x="215" y="95"/>
                  </a:lnTo>
                  <a:lnTo>
                    <a:pt x="234" y="119"/>
                  </a:lnTo>
                  <a:lnTo>
                    <a:pt x="251" y="145"/>
                  </a:lnTo>
                  <a:lnTo>
                    <a:pt x="264" y="171"/>
                  </a:lnTo>
                  <a:lnTo>
                    <a:pt x="275" y="200"/>
                  </a:lnTo>
                  <a:lnTo>
                    <a:pt x="281" y="222"/>
                  </a:lnTo>
                  <a:lnTo>
                    <a:pt x="286" y="245"/>
                  </a:lnTo>
                  <a:lnTo>
                    <a:pt x="289" y="266"/>
                  </a:lnTo>
                  <a:lnTo>
                    <a:pt x="290" y="289"/>
                  </a:lnTo>
                  <a:lnTo>
                    <a:pt x="286" y="335"/>
                  </a:lnTo>
                  <a:lnTo>
                    <a:pt x="275" y="380"/>
                  </a:lnTo>
                  <a:lnTo>
                    <a:pt x="264" y="408"/>
                  </a:lnTo>
                  <a:lnTo>
                    <a:pt x="251" y="435"/>
                  </a:lnTo>
                  <a:lnTo>
                    <a:pt x="234" y="461"/>
                  </a:lnTo>
                  <a:lnTo>
                    <a:pt x="0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5"/>
            <p:cNvSpPr>
              <a:spLocks/>
            </p:cNvSpPr>
            <p:nvPr/>
          </p:nvSpPr>
          <p:spPr bwMode="auto">
            <a:xfrm>
              <a:off x="1522412" y="3122426"/>
              <a:ext cx="833438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289"/>
                </a:cxn>
                <a:cxn ang="0">
                  <a:pos x="525" y="461"/>
                </a:cxn>
                <a:cxn ang="0">
                  <a:pos x="506" y="484"/>
                </a:cxn>
                <a:cxn ang="0">
                  <a:pos x="485" y="505"/>
                </a:cxn>
                <a:cxn ang="0">
                  <a:pos x="461" y="525"/>
                </a:cxn>
                <a:cxn ang="0">
                  <a:pos x="436" y="542"/>
                </a:cxn>
                <a:cxn ang="0">
                  <a:pos x="409" y="555"/>
                </a:cxn>
                <a:cxn ang="0">
                  <a:pos x="380" y="566"/>
                </a:cxn>
                <a:cxn ang="0">
                  <a:pos x="359" y="572"/>
                </a:cxn>
                <a:cxn ang="0">
                  <a:pos x="336" y="577"/>
                </a:cxn>
                <a:cxn ang="0">
                  <a:pos x="313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0" y="566"/>
                </a:cxn>
                <a:cxn ang="0">
                  <a:pos x="158" y="549"/>
                </a:cxn>
                <a:cxn ang="0">
                  <a:pos x="120" y="525"/>
                </a:cxn>
                <a:cxn ang="0">
                  <a:pos x="86" y="495"/>
                </a:cxn>
                <a:cxn ang="0">
                  <a:pos x="56" y="461"/>
                </a:cxn>
                <a:cxn ang="0">
                  <a:pos x="39" y="435"/>
                </a:cxn>
                <a:cxn ang="0">
                  <a:pos x="25" y="409"/>
                </a:cxn>
                <a:cxn ang="0">
                  <a:pos x="14" y="380"/>
                </a:cxn>
                <a:cxn ang="0">
                  <a:pos x="8" y="358"/>
                </a:cxn>
                <a:cxn ang="0">
                  <a:pos x="4" y="335"/>
                </a:cxn>
                <a:cxn ang="0">
                  <a:pos x="1" y="312"/>
                </a:cxn>
                <a:cxn ang="0">
                  <a:pos x="0" y="289"/>
                </a:cxn>
                <a:cxn ang="0">
                  <a:pos x="4" y="245"/>
                </a:cxn>
                <a:cxn ang="0">
                  <a:pos x="14" y="200"/>
                </a:cxn>
                <a:cxn ang="0">
                  <a:pos x="25" y="171"/>
                </a:cxn>
                <a:cxn ang="0">
                  <a:pos x="39" y="145"/>
                </a:cxn>
                <a:cxn ang="0">
                  <a:pos x="56" y="119"/>
                </a:cxn>
                <a:cxn ang="0">
                  <a:pos x="86" y="85"/>
                </a:cxn>
                <a:cxn ang="0">
                  <a:pos x="120" y="55"/>
                </a:cxn>
                <a:cxn ang="0">
                  <a:pos x="145" y="38"/>
                </a:cxn>
                <a:cxn ang="0">
                  <a:pos x="171" y="25"/>
                </a:cxn>
                <a:cxn ang="0">
                  <a:pos x="200" y="14"/>
                </a:cxn>
                <a:cxn ang="0">
                  <a:pos x="222" y="8"/>
                </a:cxn>
                <a:cxn ang="0">
                  <a:pos x="245" y="3"/>
                </a:cxn>
                <a:cxn ang="0">
                  <a:pos x="268" y="1"/>
                </a:cxn>
                <a:cxn ang="0">
                  <a:pos x="291" y="0"/>
                </a:cxn>
              </a:cxnLst>
              <a:rect l="0" t="0" r="r" b="b"/>
              <a:pathLst>
                <a:path w="525" h="580">
                  <a:moveTo>
                    <a:pt x="291" y="0"/>
                  </a:moveTo>
                  <a:lnTo>
                    <a:pt x="291" y="289"/>
                  </a:lnTo>
                  <a:lnTo>
                    <a:pt x="525" y="461"/>
                  </a:lnTo>
                  <a:lnTo>
                    <a:pt x="506" y="484"/>
                  </a:lnTo>
                  <a:lnTo>
                    <a:pt x="485" y="505"/>
                  </a:lnTo>
                  <a:lnTo>
                    <a:pt x="461" y="525"/>
                  </a:lnTo>
                  <a:lnTo>
                    <a:pt x="436" y="542"/>
                  </a:lnTo>
                  <a:lnTo>
                    <a:pt x="409" y="555"/>
                  </a:lnTo>
                  <a:lnTo>
                    <a:pt x="380" y="566"/>
                  </a:lnTo>
                  <a:lnTo>
                    <a:pt x="359" y="572"/>
                  </a:lnTo>
                  <a:lnTo>
                    <a:pt x="336" y="577"/>
                  </a:lnTo>
                  <a:lnTo>
                    <a:pt x="313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0" y="566"/>
                  </a:lnTo>
                  <a:lnTo>
                    <a:pt x="158" y="549"/>
                  </a:lnTo>
                  <a:lnTo>
                    <a:pt x="120" y="525"/>
                  </a:lnTo>
                  <a:lnTo>
                    <a:pt x="86" y="495"/>
                  </a:lnTo>
                  <a:lnTo>
                    <a:pt x="56" y="461"/>
                  </a:lnTo>
                  <a:lnTo>
                    <a:pt x="39" y="435"/>
                  </a:lnTo>
                  <a:lnTo>
                    <a:pt x="25" y="409"/>
                  </a:lnTo>
                  <a:lnTo>
                    <a:pt x="14" y="380"/>
                  </a:lnTo>
                  <a:lnTo>
                    <a:pt x="8" y="358"/>
                  </a:lnTo>
                  <a:lnTo>
                    <a:pt x="4" y="335"/>
                  </a:lnTo>
                  <a:lnTo>
                    <a:pt x="1" y="312"/>
                  </a:lnTo>
                  <a:lnTo>
                    <a:pt x="0" y="289"/>
                  </a:lnTo>
                  <a:lnTo>
                    <a:pt x="4" y="245"/>
                  </a:lnTo>
                  <a:lnTo>
                    <a:pt x="14" y="200"/>
                  </a:lnTo>
                  <a:lnTo>
                    <a:pt x="25" y="171"/>
                  </a:lnTo>
                  <a:lnTo>
                    <a:pt x="39" y="145"/>
                  </a:lnTo>
                  <a:lnTo>
                    <a:pt x="56" y="119"/>
                  </a:lnTo>
                  <a:lnTo>
                    <a:pt x="86" y="85"/>
                  </a:lnTo>
                  <a:lnTo>
                    <a:pt x="120" y="55"/>
                  </a:lnTo>
                  <a:lnTo>
                    <a:pt x="145" y="38"/>
                  </a:lnTo>
                  <a:lnTo>
                    <a:pt x="171" y="25"/>
                  </a:lnTo>
                  <a:lnTo>
                    <a:pt x="200" y="14"/>
                  </a:lnTo>
                  <a:lnTo>
                    <a:pt x="222" y="8"/>
                  </a:lnTo>
                  <a:lnTo>
                    <a:pt x="245" y="3"/>
                  </a:lnTo>
                  <a:lnTo>
                    <a:pt x="268" y="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523206" y="4490057"/>
            <a:ext cx="1447006" cy="1436162"/>
            <a:chOff x="1523206" y="4490057"/>
            <a:chExt cx="1447006" cy="1436162"/>
          </a:xfrm>
        </p:grpSpPr>
        <p:sp>
          <p:nvSpPr>
            <p:cNvPr id="113" name="Freeform 112"/>
            <p:cNvSpPr/>
            <p:nvPr/>
          </p:nvSpPr>
          <p:spPr>
            <a:xfrm>
              <a:off x="1668379" y="4698998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 58"/>
            <p:cNvSpPr>
              <a:spLocks/>
            </p:cNvSpPr>
            <p:nvPr/>
          </p:nvSpPr>
          <p:spPr bwMode="auto">
            <a:xfrm>
              <a:off x="1523206" y="4490057"/>
              <a:ext cx="461963" cy="6032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290"/>
                </a:cxn>
                <a:cxn ang="0">
                  <a:pos x="14" y="380"/>
                </a:cxn>
                <a:cxn ang="0">
                  <a:pos x="8" y="358"/>
                </a:cxn>
                <a:cxn ang="0">
                  <a:pos x="3" y="335"/>
                </a:cxn>
                <a:cxn ang="0">
                  <a:pos x="1" y="312"/>
                </a:cxn>
                <a:cxn ang="0">
                  <a:pos x="0" y="290"/>
                </a:cxn>
                <a:cxn ang="0">
                  <a:pos x="1" y="259"/>
                </a:cxn>
                <a:cxn ang="0">
                  <a:pos x="6" y="229"/>
                </a:cxn>
                <a:cxn ang="0">
                  <a:pos x="14" y="200"/>
                </a:cxn>
                <a:cxn ang="0">
                  <a:pos x="25" y="171"/>
                </a:cxn>
                <a:cxn ang="0">
                  <a:pos x="38" y="145"/>
                </a:cxn>
                <a:cxn ang="0">
                  <a:pos x="55" y="119"/>
                </a:cxn>
                <a:cxn ang="0">
                  <a:pos x="74" y="95"/>
                </a:cxn>
                <a:cxn ang="0">
                  <a:pos x="96" y="73"/>
                </a:cxn>
                <a:cxn ang="0">
                  <a:pos x="119" y="55"/>
                </a:cxn>
                <a:cxn ang="0">
                  <a:pos x="145" y="38"/>
                </a:cxn>
                <a:cxn ang="0">
                  <a:pos x="171" y="24"/>
                </a:cxn>
                <a:cxn ang="0">
                  <a:pos x="200" y="13"/>
                </a:cxn>
                <a:cxn ang="0">
                  <a:pos x="222" y="8"/>
                </a:cxn>
                <a:cxn ang="0">
                  <a:pos x="245" y="3"/>
                </a:cxn>
                <a:cxn ang="0">
                  <a:pos x="268" y="1"/>
                </a:cxn>
                <a:cxn ang="0">
                  <a:pos x="291" y="0"/>
                </a:cxn>
              </a:cxnLst>
              <a:rect l="0" t="0" r="r" b="b"/>
              <a:pathLst>
                <a:path w="291" h="380">
                  <a:moveTo>
                    <a:pt x="291" y="0"/>
                  </a:moveTo>
                  <a:lnTo>
                    <a:pt x="291" y="290"/>
                  </a:lnTo>
                  <a:lnTo>
                    <a:pt x="14" y="380"/>
                  </a:lnTo>
                  <a:lnTo>
                    <a:pt x="8" y="358"/>
                  </a:lnTo>
                  <a:lnTo>
                    <a:pt x="3" y="335"/>
                  </a:lnTo>
                  <a:lnTo>
                    <a:pt x="1" y="312"/>
                  </a:lnTo>
                  <a:lnTo>
                    <a:pt x="0" y="290"/>
                  </a:lnTo>
                  <a:lnTo>
                    <a:pt x="1" y="259"/>
                  </a:lnTo>
                  <a:lnTo>
                    <a:pt x="6" y="229"/>
                  </a:lnTo>
                  <a:lnTo>
                    <a:pt x="14" y="200"/>
                  </a:lnTo>
                  <a:lnTo>
                    <a:pt x="25" y="171"/>
                  </a:lnTo>
                  <a:lnTo>
                    <a:pt x="38" y="145"/>
                  </a:lnTo>
                  <a:lnTo>
                    <a:pt x="55" y="119"/>
                  </a:lnTo>
                  <a:lnTo>
                    <a:pt x="74" y="95"/>
                  </a:lnTo>
                  <a:lnTo>
                    <a:pt x="96" y="73"/>
                  </a:lnTo>
                  <a:lnTo>
                    <a:pt x="119" y="55"/>
                  </a:lnTo>
                  <a:lnTo>
                    <a:pt x="145" y="38"/>
                  </a:lnTo>
                  <a:lnTo>
                    <a:pt x="171" y="24"/>
                  </a:lnTo>
                  <a:lnTo>
                    <a:pt x="200" y="13"/>
                  </a:lnTo>
                  <a:lnTo>
                    <a:pt x="222" y="8"/>
                  </a:lnTo>
                  <a:lnTo>
                    <a:pt x="245" y="3"/>
                  </a:lnTo>
                  <a:lnTo>
                    <a:pt x="268" y="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9"/>
            <p:cNvSpPr>
              <a:spLocks/>
            </p:cNvSpPr>
            <p:nvPr/>
          </p:nvSpPr>
          <p:spPr bwMode="auto">
            <a:xfrm>
              <a:off x="1545431" y="4490057"/>
              <a:ext cx="898525" cy="920750"/>
            </a:xfrm>
            <a:custGeom>
              <a:avLst/>
              <a:gdLst/>
              <a:ahLst/>
              <a:cxnLst>
                <a:cxn ang="0">
                  <a:pos x="277" y="0"/>
                </a:cxn>
                <a:cxn ang="0">
                  <a:pos x="321" y="3"/>
                </a:cxn>
                <a:cxn ang="0">
                  <a:pos x="366" y="13"/>
                </a:cxn>
                <a:cxn ang="0">
                  <a:pos x="395" y="24"/>
                </a:cxn>
                <a:cxn ang="0">
                  <a:pos x="422" y="38"/>
                </a:cxn>
                <a:cxn ang="0">
                  <a:pos x="447" y="55"/>
                </a:cxn>
                <a:cxn ang="0">
                  <a:pos x="470" y="73"/>
                </a:cxn>
                <a:cxn ang="0">
                  <a:pos x="492" y="95"/>
                </a:cxn>
                <a:cxn ang="0">
                  <a:pos x="511" y="119"/>
                </a:cxn>
                <a:cxn ang="0">
                  <a:pos x="528" y="145"/>
                </a:cxn>
                <a:cxn ang="0">
                  <a:pos x="541" y="171"/>
                </a:cxn>
                <a:cxn ang="0">
                  <a:pos x="552" y="200"/>
                </a:cxn>
                <a:cxn ang="0">
                  <a:pos x="563" y="244"/>
                </a:cxn>
                <a:cxn ang="0">
                  <a:pos x="565" y="267"/>
                </a:cxn>
                <a:cxn ang="0">
                  <a:pos x="566" y="290"/>
                </a:cxn>
                <a:cxn ang="0">
                  <a:pos x="563" y="335"/>
                </a:cxn>
                <a:cxn ang="0">
                  <a:pos x="553" y="379"/>
                </a:cxn>
                <a:cxn ang="0">
                  <a:pos x="542" y="408"/>
                </a:cxn>
                <a:cxn ang="0">
                  <a:pos x="528" y="434"/>
                </a:cxn>
                <a:cxn ang="0">
                  <a:pos x="511" y="460"/>
                </a:cxn>
                <a:cxn ang="0">
                  <a:pos x="493" y="484"/>
                </a:cxn>
                <a:cxn ang="0">
                  <a:pos x="471" y="506"/>
                </a:cxn>
                <a:cxn ang="0">
                  <a:pos x="447" y="525"/>
                </a:cxn>
                <a:cxn ang="0">
                  <a:pos x="422" y="541"/>
                </a:cxn>
                <a:cxn ang="0">
                  <a:pos x="395" y="555"/>
                </a:cxn>
                <a:cxn ang="0">
                  <a:pos x="366" y="566"/>
                </a:cxn>
                <a:cxn ang="0">
                  <a:pos x="344" y="572"/>
                </a:cxn>
                <a:cxn ang="0">
                  <a:pos x="321" y="577"/>
                </a:cxn>
                <a:cxn ang="0">
                  <a:pos x="300" y="579"/>
                </a:cxn>
                <a:cxn ang="0">
                  <a:pos x="277" y="580"/>
                </a:cxn>
                <a:cxn ang="0">
                  <a:pos x="231" y="577"/>
                </a:cxn>
                <a:cxn ang="0">
                  <a:pos x="186" y="566"/>
                </a:cxn>
                <a:cxn ang="0">
                  <a:pos x="144" y="549"/>
                </a:cxn>
                <a:cxn ang="0">
                  <a:pos x="105" y="525"/>
                </a:cxn>
                <a:cxn ang="0">
                  <a:pos x="71" y="495"/>
                </a:cxn>
                <a:cxn ang="0">
                  <a:pos x="41" y="461"/>
                </a:cxn>
                <a:cxn ang="0">
                  <a:pos x="24" y="436"/>
                </a:cxn>
                <a:cxn ang="0">
                  <a:pos x="11" y="409"/>
                </a:cxn>
                <a:cxn ang="0">
                  <a:pos x="0" y="380"/>
                </a:cxn>
                <a:cxn ang="0">
                  <a:pos x="277" y="290"/>
                </a:cxn>
                <a:cxn ang="0">
                  <a:pos x="277" y="0"/>
                </a:cxn>
              </a:cxnLst>
              <a:rect l="0" t="0" r="r" b="b"/>
              <a:pathLst>
                <a:path w="566" h="580">
                  <a:moveTo>
                    <a:pt x="277" y="0"/>
                  </a:moveTo>
                  <a:lnTo>
                    <a:pt x="321" y="3"/>
                  </a:lnTo>
                  <a:lnTo>
                    <a:pt x="366" y="13"/>
                  </a:lnTo>
                  <a:lnTo>
                    <a:pt x="395" y="24"/>
                  </a:lnTo>
                  <a:lnTo>
                    <a:pt x="422" y="38"/>
                  </a:lnTo>
                  <a:lnTo>
                    <a:pt x="447" y="55"/>
                  </a:lnTo>
                  <a:lnTo>
                    <a:pt x="470" y="73"/>
                  </a:lnTo>
                  <a:lnTo>
                    <a:pt x="492" y="95"/>
                  </a:lnTo>
                  <a:lnTo>
                    <a:pt x="511" y="119"/>
                  </a:lnTo>
                  <a:lnTo>
                    <a:pt x="528" y="145"/>
                  </a:lnTo>
                  <a:lnTo>
                    <a:pt x="541" y="171"/>
                  </a:lnTo>
                  <a:lnTo>
                    <a:pt x="552" y="200"/>
                  </a:lnTo>
                  <a:lnTo>
                    <a:pt x="563" y="244"/>
                  </a:lnTo>
                  <a:lnTo>
                    <a:pt x="565" y="267"/>
                  </a:lnTo>
                  <a:lnTo>
                    <a:pt x="566" y="290"/>
                  </a:lnTo>
                  <a:lnTo>
                    <a:pt x="563" y="335"/>
                  </a:lnTo>
                  <a:lnTo>
                    <a:pt x="553" y="379"/>
                  </a:lnTo>
                  <a:lnTo>
                    <a:pt x="542" y="408"/>
                  </a:lnTo>
                  <a:lnTo>
                    <a:pt x="528" y="434"/>
                  </a:lnTo>
                  <a:lnTo>
                    <a:pt x="511" y="460"/>
                  </a:lnTo>
                  <a:lnTo>
                    <a:pt x="493" y="484"/>
                  </a:lnTo>
                  <a:lnTo>
                    <a:pt x="471" y="506"/>
                  </a:lnTo>
                  <a:lnTo>
                    <a:pt x="447" y="525"/>
                  </a:lnTo>
                  <a:lnTo>
                    <a:pt x="422" y="541"/>
                  </a:lnTo>
                  <a:lnTo>
                    <a:pt x="395" y="555"/>
                  </a:lnTo>
                  <a:lnTo>
                    <a:pt x="366" y="566"/>
                  </a:lnTo>
                  <a:lnTo>
                    <a:pt x="344" y="572"/>
                  </a:lnTo>
                  <a:lnTo>
                    <a:pt x="321" y="577"/>
                  </a:lnTo>
                  <a:lnTo>
                    <a:pt x="300" y="579"/>
                  </a:lnTo>
                  <a:lnTo>
                    <a:pt x="277" y="580"/>
                  </a:lnTo>
                  <a:lnTo>
                    <a:pt x="231" y="577"/>
                  </a:lnTo>
                  <a:lnTo>
                    <a:pt x="186" y="566"/>
                  </a:lnTo>
                  <a:lnTo>
                    <a:pt x="144" y="549"/>
                  </a:lnTo>
                  <a:lnTo>
                    <a:pt x="105" y="525"/>
                  </a:lnTo>
                  <a:lnTo>
                    <a:pt x="71" y="495"/>
                  </a:lnTo>
                  <a:lnTo>
                    <a:pt x="41" y="461"/>
                  </a:lnTo>
                  <a:lnTo>
                    <a:pt x="24" y="436"/>
                  </a:lnTo>
                  <a:lnTo>
                    <a:pt x="11" y="409"/>
                  </a:lnTo>
                  <a:lnTo>
                    <a:pt x="0" y="380"/>
                  </a:lnTo>
                  <a:lnTo>
                    <a:pt x="277" y="29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4957" y="1752600"/>
            <a:ext cx="1445255" cy="1437345"/>
            <a:chOff x="1524957" y="1752600"/>
            <a:chExt cx="1445255" cy="1437345"/>
          </a:xfrm>
        </p:grpSpPr>
        <p:sp>
          <p:nvSpPr>
            <p:cNvPr id="133" name="Freeform 132"/>
            <p:cNvSpPr/>
            <p:nvPr/>
          </p:nvSpPr>
          <p:spPr>
            <a:xfrm>
              <a:off x="1668379" y="1962724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524957" y="1752600"/>
              <a:ext cx="917249" cy="9229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Flat Harvey Balls PowerPoint Template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52"/>
          <p:cNvGrpSpPr/>
          <p:nvPr/>
        </p:nvGrpSpPr>
        <p:grpSpPr>
          <a:xfrm>
            <a:off x="3123182" y="3215034"/>
            <a:ext cx="843975" cy="833197"/>
            <a:chOff x="2892160" y="3122426"/>
            <a:chExt cx="1443704" cy="1425266"/>
          </a:xfrm>
        </p:grpSpPr>
        <p:sp>
          <p:nvSpPr>
            <p:cNvPr id="120" name="Freeform 119"/>
            <p:cNvSpPr/>
            <p:nvPr/>
          </p:nvSpPr>
          <p:spPr>
            <a:xfrm>
              <a:off x="3034031" y="3320471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3352535" y="3122426"/>
              <a:ext cx="461963" cy="833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" y="3"/>
                </a:cxn>
                <a:cxn ang="0">
                  <a:pos x="90" y="14"/>
                </a:cxn>
                <a:cxn ang="0">
                  <a:pos x="118" y="25"/>
                </a:cxn>
                <a:cxn ang="0">
                  <a:pos x="146" y="38"/>
                </a:cxn>
                <a:cxn ang="0">
                  <a:pos x="171" y="55"/>
                </a:cxn>
                <a:cxn ang="0">
                  <a:pos x="194" y="75"/>
                </a:cxn>
                <a:cxn ang="0">
                  <a:pos x="216" y="95"/>
                </a:cxn>
                <a:cxn ang="0">
                  <a:pos x="235" y="119"/>
                </a:cxn>
                <a:cxn ang="0">
                  <a:pos x="252" y="145"/>
                </a:cxn>
                <a:cxn ang="0">
                  <a:pos x="266" y="171"/>
                </a:cxn>
                <a:cxn ang="0">
                  <a:pos x="276" y="200"/>
                </a:cxn>
                <a:cxn ang="0">
                  <a:pos x="283" y="222"/>
                </a:cxn>
                <a:cxn ang="0">
                  <a:pos x="287" y="245"/>
                </a:cxn>
                <a:cxn ang="0">
                  <a:pos x="290" y="266"/>
                </a:cxn>
                <a:cxn ang="0">
                  <a:pos x="291" y="289"/>
                </a:cxn>
                <a:cxn ang="0">
                  <a:pos x="287" y="335"/>
                </a:cxn>
                <a:cxn ang="0">
                  <a:pos x="276" y="380"/>
                </a:cxn>
                <a:cxn ang="0">
                  <a:pos x="260" y="422"/>
                </a:cxn>
                <a:cxn ang="0">
                  <a:pos x="235" y="461"/>
                </a:cxn>
                <a:cxn ang="0">
                  <a:pos x="205" y="495"/>
                </a:cxn>
                <a:cxn ang="0">
                  <a:pos x="171" y="525"/>
                </a:cxn>
                <a:cxn ang="0">
                  <a:pos x="0" y="289"/>
                </a:cxn>
                <a:cxn ang="0">
                  <a:pos x="0" y="0"/>
                </a:cxn>
              </a:cxnLst>
              <a:rect l="0" t="0" r="r" b="b"/>
              <a:pathLst>
                <a:path w="291" h="525">
                  <a:moveTo>
                    <a:pt x="0" y="0"/>
                  </a:moveTo>
                  <a:lnTo>
                    <a:pt x="46" y="3"/>
                  </a:lnTo>
                  <a:lnTo>
                    <a:pt x="90" y="14"/>
                  </a:lnTo>
                  <a:lnTo>
                    <a:pt x="118" y="25"/>
                  </a:lnTo>
                  <a:lnTo>
                    <a:pt x="146" y="38"/>
                  </a:lnTo>
                  <a:lnTo>
                    <a:pt x="171" y="55"/>
                  </a:lnTo>
                  <a:lnTo>
                    <a:pt x="194" y="75"/>
                  </a:lnTo>
                  <a:lnTo>
                    <a:pt x="216" y="95"/>
                  </a:lnTo>
                  <a:lnTo>
                    <a:pt x="235" y="119"/>
                  </a:lnTo>
                  <a:lnTo>
                    <a:pt x="252" y="145"/>
                  </a:lnTo>
                  <a:lnTo>
                    <a:pt x="266" y="171"/>
                  </a:lnTo>
                  <a:lnTo>
                    <a:pt x="276" y="200"/>
                  </a:lnTo>
                  <a:lnTo>
                    <a:pt x="283" y="222"/>
                  </a:lnTo>
                  <a:lnTo>
                    <a:pt x="287" y="245"/>
                  </a:lnTo>
                  <a:lnTo>
                    <a:pt x="290" y="266"/>
                  </a:lnTo>
                  <a:lnTo>
                    <a:pt x="291" y="289"/>
                  </a:lnTo>
                  <a:lnTo>
                    <a:pt x="287" y="335"/>
                  </a:lnTo>
                  <a:lnTo>
                    <a:pt x="276" y="380"/>
                  </a:lnTo>
                  <a:lnTo>
                    <a:pt x="260" y="422"/>
                  </a:lnTo>
                  <a:lnTo>
                    <a:pt x="235" y="461"/>
                  </a:lnTo>
                  <a:lnTo>
                    <a:pt x="205" y="495"/>
                  </a:lnTo>
                  <a:lnTo>
                    <a:pt x="171" y="525"/>
                  </a:lnTo>
                  <a:lnTo>
                    <a:pt x="0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2892160" y="3122426"/>
              <a:ext cx="731838" cy="920750"/>
            </a:xfrm>
            <a:custGeom>
              <a:avLst/>
              <a:gdLst/>
              <a:ahLst/>
              <a:cxnLst>
                <a:cxn ang="0">
                  <a:pos x="290" y="0"/>
                </a:cxn>
                <a:cxn ang="0">
                  <a:pos x="290" y="289"/>
                </a:cxn>
                <a:cxn ang="0">
                  <a:pos x="461" y="525"/>
                </a:cxn>
                <a:cxn ang="0">
                  <a:pos x="436" y="542"/>
                </a:cxn>
                <a:cxn ang="0">
                  <a:pos x="409" y="555"/>
                </a:cxn>
                <a:cxn ang="0">
                  <a:pos x="380" y="566"/>
                </a:cxn>
                <a:cxn ang="0">
                  <a:pos x="359" y="572"/>
                </a:cxn>
                <a:cxn ang="0">
                  <a:pos x="336" y="577"/>
                </a:cxn>
                <a:cxn ang="0">
                  <a:pos x="313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1" y="566"/>
                </a:cxn>
                <a:cxn ang="0">
                  <a:pos x="172" y="555"/>
                </a:cxn>
                <a:cxn ang="0">
                  <a:pos x="145" y="542"/>
                </a:cxn>
                <a:cxn ang="0">
                  <a:pos x="120" y="525"/>
                </a:cxn>
                <a:cxn ang="0">
                  <a:pos x="86" y="495"/>
                </a:cxn>
                <a:cxn ang="0">
                  <a:pos x="56" y="461"/>
                </a:cxn>
                <a:cxn ang="0">
                  <a:pos x="39" y="435"/>
                </a:cxn>
                <a:cxn ang="0">
                  <a:pos x="25" y="409"/>
                </a:cxn>
                <a:cxn ang="0">
                  <a:pos x="15" y="380"/>
                </a:cxn>
                <a:cxn ang="0">
                  <a:pos x="9" y="358"/>
                </a:cxn>
                <a:cxn ang="0">
                  <a:pos x="4" y="335"/>
                </a:cxn>
                <a:cxn ang="0">
                  <a:pos x="1" y="312"/>
                </a:cxn>
                <a:cxn ang="0">
                  <a:pos x="0" y="289"/>
                </a:cxn>
                <a:cxn ang="0">
                  <a:pos x="4" y="245"/>
                </a:cxn>
                <a:cxn ang="0">
                  <a:pos x="15" y="200"/>
                </a:cxn>
                <a:cxn ang="0">
                  <a:pos x="25" y="171"/>
                </a:cxn>
                <a:cxn ang="0">
                  <a:pos x="39" y="145"/>
                </a:cxn>
                <a:cxn ang="0">
                  <a:pos x="56" y="119"/>
                </a:cxn>
                <a:cxn ang="0">
                  <a:pos x="86" y="85"/>
                </a:cxn>
                <a:cxn ang="0">
                  <a:pos x="120" y="55"/>
                </a:cxn>
                <a:cxn ang="0">
                  <a:pos x="145" y="38"/>
                </a:cxn>
                <a:cxn ang="0">
                  <a:pos x="172" y="25"/>
                </a:cxn>
                <a:cxn ang="0">
                  <a:pos x="201" y="14"/>
                </a:cxn>
                <a:cxn ang="0">
                  <a:pos x="222" y="8"/>
                </a:cxn>
                <a:cxn ang="0">
                  <a:pos x="245" y="3"/>
                </a:cxn>
                <a:cxn ang="0">
                  <a:pos x="267" y="1"/>
                </a:cxn>
                <a:cxn ang="0">
                  <a:pos x="290" y="0"/>
                </a:cxn>
              </a:cxnLst>
              <a:rect l="0" t="0" r="r" b="b"/>
              <a:pathLst>
                <a:path w="461" h="580">
                  <a:moveTo>
                    <a:pt x="290" y="0"/>
                  </a:moveTo>
                  <a:lnTo>
                    <a:pt x="290" y="289"/>
                  </a:lnTo>
                  <a:lnTo>
                    <a:pt x="461" y="525"/>
                  </a:lnTo>
                  <a:lnTo>
                    <a:pt x="436" y="542"/>
                  </a:lnTo>
                  <a:lnTo>
                    <a:pt x="409" y="555"/>
                  </a:lnTo>
                  <a:lnTo>
                    <a:pt x="380" y="566"/>
                  </a:lnTo>
                  <a:lnTo>
                    <a:pt x="359" y="572"/>
                  </a:lnTo>
                  <a:lnTo>
                    <a:pt x="336" y="577"/>
                  </a:lnTo>
                  <a:lnTo>
                    <a:pt x="313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1" y="566"/>
                  </a:lnTo>
                  <a:lnTo>
                    <a:pt x="172" y="555"/>
                  </a:lnTo>
                  <a:lnTo>
                    <a:pt x="145" y="542"/>
                  </a:lnTo>
                  <a:lnTo>
                    <a:pt x="120" y="525"/>
                  </a:lnTo>
                  <a:lnTo>
                    <a:pt x="86" y="495"/>
                  </a:lnTo>
                  <a:lnTo>
                    <a:pt x="56" y="461"/>
                  </a:lnTo>
                  <a:lnTo>
                    <a:pt x="39" y="435"/>
                  </a:lnTo>
                  <a:lnTo>
                    <a:pt x="25" y="409"/>
                  </a:lnTo>
                  <a:lnTo>
                    <a:pt x="15" y="380"/>
                  </a:lnTo>
                  <a:lnTo>
                    <a:pt x="9" y="358"/>
                  </a:lnTo>
                  <a:lnTo>
                    <a:pt x="4" y="335"/>
                  </a:lnTo>
                  <a:lnTo>
                    <a:pt x="1" y="312"/>
                  </a:lnTo>
                  <a:lnTo>
                    <a:pt x="0" y="289"/>
                  </a:lnTo>
                  <a:lnTo>
                    <a:pt x="4" y="245"/>
                  </a:lnTo>
                  <a:lnTo>
                    <a:pt x="15" y="200"/>
                  </a:lnTo>
                  <a:lnTo>
                    <a:pt x="25" y="171"/>
                  </a:lnTo>
                  <a:lnTo>
                    <a:pt x="39" y="145"/>
                  </a:lnTo>
                  <a:lnTo>
                    <a:pt x="56" y="119"/>
                  </a:lnTo>
                  <a:lnTo>
                    <a:pt x="86" y="85"/>
                  </a:lnTo>
                  <a:lnTo>
                    <a:pt x="120" y="55"/>
                  </a:lnTo>
                  <a:lnTo>
                    <a:pt x="145" y="38"/>
                  </a:lnTo>
                  <a:lnTo>
                    <a:pt x="172" y="25"/>
                  </a:lnTo>
                  <a:lnTo>
                    <a:pt x="201" y="14"/>
                  </a:lnTo>
                  <a:lnTo>
                    <a:pt x="222" y="8"/>
                  </a:lnTo>
                  <a:lnTo>
                    <a:pt x="245" y="3"/>
                  </a:lnTo>
                  <a:lnTo>
                    <a:pt x="267" y="1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38"/>
          <p:cNvGrpSpPr/>
          <p:nvPr/>
        </p:nvGrpSpPr>
        <p:grpSpPr>
          <a:xfrm>
            <a:off x="3123182" y="4582666"/>
            <a:ext cx="843975" cy="839566"/>
            <a:chOff x="2892160" y="4490057"/>
            <a:chExt cx="1443704" cy="1436162"/>
          </a:xfrm>
        </p:grpSpPr>
        <p:sp>
          <p:nvSpPr>
            <p:cNvPr id="114" name="Freeform 113"/>
            <p:cNvSpPr/>
            <p:nvPr/>
          </p:nvSpPr>
          <p:spPr>
            <a:xfrm>
              <a:off x="3034031" y="4698998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60"/>
            <p:cNvSpPr>
              <a:spLocks/>
            </p:cNvSpPr>
            <p:nvPr/>
          </p:nvSpPr>
          <p:spPr bwMode="auto">
            <a:xfrm>
              <a:off x="2892160" y="4490057"/>
              <a:ext cx="461963" cy="460375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290"/>
                </a:cxn>
                <a:cxn ang="0">
                  <a:pos x="0" y="290"/>
                </a:cxn>
                <a:cxn ang="0">
                  <a:pos x="1" y="259"/>
                </a:cxn>
                <a:cxn ang="0">
                  <a:pos x="6" y="229"/>
                </a:cxn>
                <a:cxn ang="0">
                  <a:pos x="14" y="200"/>
                </a:cxn>
                <a:cxn ang="0">
                  <a:pos x="25" y="171"/>
                </a:cxn>
                <a:cxn ang="0">
                  <a:pos x="38" y="145"/>
                </a:cxn>
                <a:cxn ang="0">
                  <a:pos x="55" y="119"/>
                </a:cxn>
                <a:cxn ang="0">
                  <a:pos x="75" y="95"/>
                </a:cxn>
                <a:cxn ang="0">
                  <a:pos x="96" y="73"/>
                </a:cxn>
                <a:cxn ang="0">
                  <a:pos x="119" y="55"/>
                </a:cxn>
                <a:cxn ang="0">
                  <a:pos x="145" y="38"/>
                </a:cxn>
                <a:cxn ang="0">
                  <a:pos x="171" y="24"/>
                </a:cxn>
                <a:cxn ang="0">
                  <a:pos x="200" y="13"/>
                </a:cxn>
                <a:cxn ang="0">
                  <a:pos x="222" y="8"/>
                </a:cxn>
                <a:cxn ang="0">
                  <a:pos x="245" y="3"/>
                </a:cxn>
                <a:cxn ang="0">
                  <a:pos x="268" y="1"/>
                </a:cxn>
                <a:cxn ang="0">
                  <a:pos x="291" y="0"/>
                </a:cxn>
              </a:cxnLst>
              <a:rect l="0" t="0" r="r" b="b"/>
              <a:pathLst>
                <a:path w="291" h="290">
                  <a:moveTo>
                    <a:pt x="291" y="0"/>
                  </a:moveTo>
                  <a:lnTo>
                    <a:pt x="291" y="290"/>
                  </a:lnTo>
                  <a:lnTo>
                    <a:pt x="0" y="290"/>
                  </a:lnTo>
                  <a:lnTo>
                    <a:pt x="1" y="259"/>
                  </a:lnTo>
                  <a:lnTo>
                    <a:pt x="6" y="229"/>
                  </a:lnTo>
                  <a:lnTo>
                    <a:pt x="14" y="200"/>
                  </a:lnTo>
                  <a:lnTo>
                    <a:pt x="25" y="171"/>
                  </a:lnTo>
                  <a:lnTo>
                    <a:pt x="38" y="145"/>
                  </a:lnTo>
                  <a:lnTo>
                    <a:pt x="55" y="119"/>
                  </a:lnTo>
                  <a:lnTo>
                    <a:pt x="75" y="95"/>
                  </a:lnTo>
                  <a:lnTo>
                    <a:pt x="96" y="73"/>
                  </a:lnTo>
                  <a:lnTo>
                    <a:pt x="119" y="55"/>
                  </a:lnTo>
                  <a:lnTo>
                    <a:pt x="145" y="38"/>
                  </a:lnTo>
                  <a:lnTo>
                    <a:pt x="171" y="24"/>
                  </a:lnTo>
                  <a:lnTo>
                    <a:pt x="200" y="13"/>
                  </a:lnTo>
                  <a:lnTo>
                    <a:pt x="222" y="8"/>
                  </a:lnTo>
                  <a:lnTo>
                    <a:pt x="245" y="3"/>
                  </a:lnTo>
                  <a:lnTo>
                    <a:pt x="268" y="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1"/>
            <p:cNvSpPr>
              <a:spLocks/>
            </p:cNvSpPr>
            <p:nvPr/>
          </p:nvSpPr>
          <p:spPr bwMode="auto">
            <a:xfrm>
              <a:off x="2892160" y="4490057"/>
              <a:ext cx="922338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335" y="3"/>
                </a:cxn>
                <a:cxn ang="0">
                  <a:pos x="380" y="13"/>
                </a:cxn>
                <a:cxn ang="0">
                  <a:pos x="409" y="24"/>
                </a:cxn>
                <a:cxn ang="0">
                  <a:pos x="436" y="38"/>
                </a:cxn>
                <a:cxn ang="0">
                  <a:pos x="461" y="55"/>
                </a:cxn>
                <a:cxn ang="0">
                  <a:pos x="484" y="73"/>
                </a:cxn>
                <a:cxn ang="0">
                  <a:pos x="506" y="95"/>
                </a:cxn>
                <a:cxn ang="0">
                  <a:pos x="525" y="119"/>
                </a:cxn>
                <a:cxn ang="0">
                  <a:pos x="542" y="145"/>
                </a:cxn>
                <a:cxn ang="0">
                  <a:pos x="555" y="171"/>
                </a:cxn>
                <a:cxn ang="0">
                  <a:pos x="566" y="200"/>
                </a:cxn>
                <a:cxn ang="0">
                  <a:pos x="577" y="244"/>
                </a:cxn>
                <a:cxn ang="0">
                  <a:pos x="579" y="267"/>
                </a:cxn>
                <a:cxn ang="0">
                  <a:pos x="581" y="290"/>
                </a:cxn>
                <a:cxn ang="0">
                  <a:pos x="577" y="335"/>
                </a:cxn>
                <a:cxn ang="0">
                  <a:pos x="567" y="379"/>
                </a:cxn>
                <a:cxn ang="0">
                  <a:pos x="556" y="408"/>
                </a:cxn>
                <a:cxn ang="0">
                  <a:pos x="542" y="434"/>
                </a:cxn>
                <a:cxn ang="0">
                  <a:pos x="525" y="460"/>
                </a:cxn>
                <a:cxn ang="0">
                  <a:pos x="507" y="484"/>
                </a:cxn>
                <a:cxn ang="0">
                  <a:pos x="485" y="506"/>
                </a:cxn>
                <a:cxn ang="0">
                  <a:pos x="461" y="525"/>
                </a:cxn>
                <a:cxn ang="0">
                  <a:pos x="436" y="541"/>
                </a:cxn>
                <a:cxn ang="0">
                  <a:pos x="409" y="555"/>
                </a:cxn>
                <a:cxn ang="0">
                  <a:pos x="380" y="566"/>
                </a:cxn>
                <a:cxn ang="0">
                  <a:pos x="358" y="572"/>
                </a:cxn>
                <a:cxn ang="0">
                  <a:pos x="335" y="577"/>
                </a:cxn>
                <a:cxn ang="0">
                  <a:pos x="314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0" y="566"/>
                </a:cxn>
                <a:cxn ang="0">
                  <a:pos x="158" y="549"/>
                </a:cxn>
                <a:cxn ang="0">
                  <a:pos x="119" y="525"/>
                </a:cxn>
                <a:cxn ang="0">
                  <a:pos x="85" y="495"/>
                </a:cxn>
                <a:cxn ang="0">
                  <a:pos x="55" y="461"/>
                </a:cxn>
                <a:cxn ang="0">
                  <a:pos x="38" y="436"/>
                </a:cxn>
                <a:cxn ang="0">
                  <a:pos x="25" y="409"/>
                </a:cxn>
                <a:cxn ang="0">
                  <a:pos x="14" y="380"/>
                </a:cxn>
                <a:cxn ang="0">
                  <a:pos x="8" y="358"/>
                </a:cxn>
                <a:cxn ang="0">
                  <a:pos x="3" y="335"/>
                </a:cxn>
                <a:cxn ang="0">
                  <a:pos x="1" y="312"/>
                </a:cxn>
                <a:cxn ang="0">
                  <a:pos x="0" y="290"/>
                </a:cxn>
                <a:cxn ang="0">
                  <a:pos x="291" y="290"/>
                </a:cxn>
                <a:cxn ang="0">
                  <a:pos x="291" y="0"/>
                </a:cxn>
              </a:cxnLst>
              <a:rect l="0" t="0" r="r" b="b"/>
              <a:pathLst>
                <a:path w="581" h="580">
                  <a:moveTo>
                    <a:pt x="291" y="0"/>
                  </a:moveTo>
                  <a:lnTo>
                    <a:pt x="335" y="3"/>
                  </a:lnTo>
                  <a:lnTo>
                    <a:pt x="380" y="13"/>
                  </a:lnTo>
                  <a:lnTo>
                    <a:pt x="409" y="24"/>
                  </a:lnTo>
                  <a:lnTo>
                    <a:pt x="436" y="38"/>
                  </a:lnTo>
                  <a:lnTo>
                    <a:pt x="461" y="55"/>
                  </a:lnTo>
                  <a:lnTo>
                    <a:pt x="484" y="73"/>
                  </a:lnTo>
                  <a:lnTo>
                    <a:pt x="506" y="95"/>
                  </a:lnTo>
                  <a:lnTo>
                    <a:pt x="525" y="119"/>
                  </a:lnTo>
                  <a:lnTo>
                    <a:pt x="542" y="145"/>
                  </a:lnTo>
                  <a:lnTo>
                    <a:pt x="555" y="171"/>
                  </a:lnTo>
                  <a:lnTo>
                    <a:pt x="566" y="200"/>
                  </a:lnTo>
                  <a:lnTo>
                    <a:pt x="577" y="244"/>
                  </a:lnTo>
                  <a:lnTo>
                    <a:pt x="579" y="267"/>
                  </a:lnTo>
                  <a:lnTo>
                    <a:pt x="581" y="290"/>
                  </a:lnTo>
                  <a:lnTo>
                    <a:pt x="577" y="335"/>
                  </a:lnTo>
                  <a:lnTo>
                    <a:pt x="567" y="379"/>
                  </a:lnTo>
                  <a:lnTo>
                    <a:pt x="556" y="408"/>
                  </a:lnTo>
                  <a:lnTo>
                    <a:pt x="542" y="434"/>
                  </a:lnTo>
                  <a:lnTo>
                    <a:pt x="525" y="460"/>
                  </a:lnTo>
                  <a:lnTo>
                    <a:pt x="507" y="484"/>
                  </a:lnTo>
                  <a:lnTo>
                    <a:pt x="485" y="506"/>
                  </a:lnTo>
                  <a:lnTo>
                    <a:pt x="461" y="525"/>
                  </a:lnTo>
                  <a:lnTo>
                    <a:pt x="436" y="541"/>
                  </a:lnTo>
                  <a:lnTo>
                    <a:pt x="409" y="555"/>
                  </a:lnTo>
                  <a:lnTo>
                    <a:pt x="380" y="566"/>
                  </a:lnTo>
                  <a:lnTo>
                    <a:pt x="358" y="572"/>
                  </a:lnTo>
                  <a:lnTo>
                    <a:pt x="335" y="577"/>
                  </a:lnTo>
                  <a:lnTo>
                    <a:pt x="314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0" y="566"/>
                  </a:lnTo>
                  <a:lnTo>
                    <a:pt x="158" y="549"/>
                  </a:lnTo>
                  <a:lnTo>
                    <a:pt x="119" y="525"/>
                  </a:lnTo>
                  <a:lnTo>
                    <a:pt x="85" y="495"/>
                  </a:lnTo>
                  <a:lnTo>
                    <a:pt x="55" y="461"/>
                  </a:lnTo>
                  <a:lnTo>
                    <a:pt x="38" y="436"/>
                  </a:lnTo>
                  <a:lnTo>
                    <a:pt x="25" y="409"/>
                  </a:lnTo>
                  <a:lnTo>
                    <a:pt x="14" y="380"/>
                  </a:lnTo>
                  <a:lnTo>
                    <a:pt x="8" y="358"/>
                  </a:lnTo>
                  <a:lnTo>
                    <a:pt x="3" y="335"/>
                  </a:lnTo>
                  <a:lnTo>
                    <a:pt x="1" y="312"/>
                  </a:lnTo>
                  <a:lnTo>
                    <a:pt x="0" y="290"/>
                  </a:lnTo>
                  <a:lnTo>
                    <a:pt x="291" y="29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144"/>
          <p:cNvGrpSpPr/>
          <p:nvPr/>
        </p:nvGrpSpPr>
        <p:grpSpPr>
          <a:xfrm>
            <a:off x="3123182" y="1847404"/>
            <a:ext cx="843975" cy="838974"/>
            <a:chOff x="2892160" y="1754795"/>
            <a:chExt cx="1443704" cy="1435150"/>
          </a:xfrm>
        </p:grpSpPr>
        <p:sp>
          <p:nvSpPr>
            <p:cNvPr id="127" name="Freeform 126"/>
            <p:cNvSpPr/>
            <p:nvPr/>
          </p:nvSpPr>
          <p:spPr>
            <a:xfrm>
              <a:off x="3034031" y="1962724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41"/>
            <p:cNvGrpSpPr/>
            <p:nvPr/>
          </p:nvGrpSpPr>
          <p:grpSpPr>
            <a:xfrm>
              <a:off x="2892160" y="1754795"/>
              <a:ext cx="922338" cy="920750"/>
              <a:chOff x="2892160" y="1754795"/>
              <a:chExt cx="922338" cy="920750"/>
            </a:xfrm>
          </p:grpSpPr>
          <p:sp>
            <p:nvSpPr>
              <p:cNvPr id="73" name="Freeform 32"/>
              <p:cNvSpPr>
                <a:spLocks/>
              </p:cNvSpPr>
              <p:nvPr/>
            </p:nvSpPr>
            <p:spPr bwMode="auto">
              <a:xfrm>
                <a:off x="3354122" y="1754795"/>
                <a:ext cx="142875" cy="4587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" y="1"/>
                  </a:cxn>
                  <a:cxn ang="0">
                    <a:pos x="61" y="6"/>
                  </a:cxn>
                  <a:cxn ang="0">
                    <a:pos x="90" y="13"/>
                  </a:cxn>
                  <a:cxn ang="0">
                    <a:pos x="0" y="289"/>
                  </a:cxn>
                  <a:cxn ang="0">
                    <a:pos x="0" y="0"/>
                  </a:cxn>
                </a:cxnLst>
                <a:rect l="0" t="0" r="r" b="b"/>
                <a:pathLst>
                  <a:path w="90" h="289">
                    <a:moveTo>
                      <a:pt x="0" y="0"/>
                    </a:moveTo>
                    <a:lnTo>
                      <a:pt x="32" y="1"/>
                    </a:lnTo>
                    <a:lnTo>
                      <a:pt x="61" y="6"/>
                    </a:lnTo>
                    <a:lnTo>
                      <a:pt x="90" y="13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 w="0">
                <a:solidFill>
                  <a:srgbClr val="92D0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3"/>
              <p:cNvSpPr>
                <a:spLocks/>
              </p:cNvSpPr>
              <p:nvPr/>
            </p:nvSpPr>
            <p:spPr bwMode="auto">
              <a:xfrm>
                <a:off x="2892160" y="1754795"/>
                <a:ext cx="922338" cy="920750"/>
              </a:xfrm>
              <a:custGeom>
                <a:avLst/>
                <a:gdLst/>
                <a:ahLst/>
                <a:cxnLst>
                  <a:cxn ang="0">
                    <a:pos x="291" y="0"/>
                  </a:cxn>
                  <a:cxn ang="0">
                    <a:pos x="291" y="289"/>
                  </a:cxn>
                  <a:cxn ang="0">
                    <a:pos x="381" y="13"/>
                  </a:cxn>
                  <a:cxn ang="0">
                    <a:pos x="423" y="31"/>
                  </a:cxn>
                  <a:cxn ang="0">
                    <a:pos x="462" y="54"/>
                  </a:cxn>
                  <a:cxn ang="0">
                    <a:pos x="486" y="73"/>
                  </a:cxn>
                  <a:cxn ang="0">
                    <a:pos x="508" y="95"/>
                  </a:cxn>
                  <a:cxn ang="0">
                    <a:pos x="526" y="119"/>
                  </a:cxn>
                  <a:cxn ang="0">
                    <a:pos x="543" y="145"/>
                  </a:cxn>
                  <a:cxn ang="0">
                    <a:pos x="557" y="171"/>
                  </a:cxn>
                  <a:cxn ang="0">
                    <a:pos x="568" y="200"/>
                  </a:cxn>
                  <a:cxn ang="0">
                    <a:pos x="578" y="244"/>
                  </a:cxn>
                  <a:cxn ang="0">
                    <a:pos x="580" y="267"/>
                  </a:cxn>
                  <a:cxn ang="0">
                    <a:pos x="581" y="289"/>
                  </a:cxn>
                  <a:cxn ang="0">
                    <a:pos x="578" y="335"/>
                  </a:cxn>
                  <a:cxn ang="0">
                    <a:pos x="568" y="379"/>
                  </a:cxn>
                  <a:cxn ang="0">
                    <a:pos x="557" y="408"/>
                  </a:cxn>
                  <a:cxn ang="0">
                    <a:pos x="543" y="434"/>
                  </a:cxn>
                  <a:cxn ang="0">
                    <a:pos x="526" y="460"/>
                  </a:cxn>
                  <a:cxn ang="0">
                    <a:pos x="508" y="484"/>
                  </a:cxn>
                  <a:cxn ang="0">
                    <a:pos x="486" y="506"/>
                  </a:cxn>
                  <a:cxn ang="0">
                    <a:pos x="462" y="525"/>
                  </a:cxn>
                  <a:cxn ang="0">
                    <a:pos x="436" y="541"/>
                  </a:cxn>
                  <a:cxn ang="0">
                    <a:pos x="410" y="555"/>
                  </a:cxn>
                  <a:cxn ang="0">
                    <a:pos x="381" y="566"/>
                  </a:cxn>
                  <a:cxn ang="0">
                    <a:pos x="337" y="577"/>
                  </a:cxn>
                  <a:cxn ang="0">
                    <a:pos x="314" y="579"/>
                  </a:cxn>
                  <a:cxn ang="0">
                    <a:pos x="291" y="580"/>
                  </a:cxn>
                  <a:cxn ang="0">
                    <a:pos x="260" y="579"/>
                  </a:cxn>
                  <a:cxn ang="0">
                    <a:pos x="231" y="574"/>
                  </a:cxn>
                  <a:cxn ang="0">
                    <a:pos x="202" y="566"/>
                  </a:cxn>
                  <a:cxn ang="0">
                    <a:pos x="173" y="555"/>
                  </a:cxn>
                  <a:cxn ang="0">
                    <a:pos x="146" y="541"/>
                  </a:cxn>
                  <a:cxn ang="0">
                    <a:pos x="121" y="525"/>
                  </a:cxn>
                  <a:cxn ang="0">
                    <a:pos x="97" y="506"/>
                  </a:cxn>
                  <a:cxn ang="0">
                    <a:pos x="75" y="484"/>
                  </a:cxn>
                  <a:cxn ang="0">
                    <a:pos x="56" y="461"/>
                  </a:cxn>
                  <a:cxn ang="0">
                    <a:pos x="40" y="436"/>
                  </a:cxn>
                  <a:cxn ang="0">
                    <a:pos x="26" y="408"/>
                  </a:cxn>
                  <a:cxn ang="0">
                    <a:pos x="15" y="379"/>
                  </a:cxn>
                  <a:cxn ang="0">
                    <a:pos x="9" y="357"/>
                  </a:cxn>
                  <a:cxn ang="0">
                    <a:pos x="4" y="335"/>
                  </a:cxn>
                  <a:cxn ang="0">
                    <a:pos x="2" y="312"/>
                  </a:cxn>
                  <a:cxn ang="0">
                    <a:pos x="0" y="289"/>
                  </a:cxn>
                  <a:cxn ang="0">
                    <a:pos x="2" y="258"/>
                  </a:cxn>
                  <a:cxn ang="0">
                    <a:pos x="6" y="229"/>
                  </a:cxn>
                  <a:cxn ang="0">
                    <a:pos x="15" y="200"/>
                  </a:cxn>
                  <a:cxn ang="0">
                    <a:pos x="26" y="171"/>
                  </a:cxn>
                  <a:cxn ang="0">
                    <a:pos x="39" y="145"/>
                  </a:cxn>
                  <a:cxn ang="0">
                    <a:pos x="56" y="119"/>
                  </a:cxn>
                  <a:cxn ang="0">
                    <a:pos x="75" y="95"/>
                  </a:cxn>
                  <a:cxn ang="0">
                    <a:pos x="97" y="73"/>
                  </a:cxn>
                  <a:cxn ang="0">
                    <a:pos x="120" y="54"/>
                  </a:cxn>
                  <a:cxn ang="0">
                    <a:pos x="159" y="31"/>
                  </a:cxn>
                  <a:cxn ang="0">
                    <a:pos x="201" y="13"/>
                  </a:cxn>
                  <a:cxn ang="0">
                    <a:pos x="223" y="7"/>
                  </a:cxn>
                  <a:cxn ang="0">
                    <a:pos x="245" y="3"/>
                  </a:cxn>
                  <a:cxn ang="0">
                    <a:pos x="268" y="1"/>
                  </a:cxn>
                  <a:cxn ang="0">
                    <a:pos x="291" y="0"/>
                  </a:cxn>
                </a:cxnLst>
                <a:rect l="0" t="0" r="r" b="b"/>
                <a:pathLst>
                  <a:path w="581" h="580">
                    <a:moveTo>
                      <a:pt x="291" y="0"/>
                    </a:moveTo>
                    <a:lnTo>
                      <a:pt x="291" y="289"/>
                    </a:lnTo>
                    <a:lnTo>
                      <a:pt x="381" y="13"/>
                    </a:lnTo>
                    <a:lnTo>
                      <a:pt x="423" y="31"/>
                    </a:lnTo>
                    <a:lnTo>
                      <a:pt x="462" y="54"/>
                    </a:lnTo>
                    <a:lnTo>
                      <a:pt x="486" y="73"/>
                    </a:lnTo>
                    <a:lnTo>
                      <a:pt x="508" y="95"/>
                    </a:lnTo>
                    <a:lnTo>
                      <a:pt x="526" y="119"/>
                    </a:lnTo>
                    <a:lnTo>
                      <a:pt x="543" y="145"/>
                    </a:lnTo>
                    <a:lnTo>
                      <a:pt x="557" y="171"/>
                    </a:lnTo>
                    <a:lnTo>
                      <a:pt x="568" y="200"/>
                    </a:lnTo>
                    <a:lnTo>
                      <a:pt x="578" y="244"/>
                    </a:lnTo>
                    <a:lnTo>
                      <a:pt x="580" y="267"/>
                    </a:lnTo>
                    <a:lnTo>
                      <a:pt x="581" y="289"/>
                    </a:lnTo>
                    <a:lnTo>
                      <a:pt x="578" y="335"/>
                    </a:lnTo>
                    <a:lnTo>
                      <a:pt x="568" y="379"/>
                    </a:lnTo>
                    <a:lnTo>
                      <a:pt x="557" y="408"/>
                    </a:lnTo>
                    <a:lnTo>
                      <a:pt x="543" y="434"/>
                    </a:lnTo>
                    <a:lnTo>
                      <a:pt x="526" y="460"/>
                    </a:lnTo>
                    <a:lnTo>
                      <a:pt x="508" y="484"/>
                    </a:lnTo>
                    <a:lnTo>
                      <a:pt x="486" y="506"/>
                    </a:lnTo>
                    <a:lnTo>
                      <a:pt x="462" y="525"/>
                    </a:lnTo>
                    <a:lnTo>
                      <a:pt x="436" y="541"/>
                    </a:lnTo>
                    <a:lnTo>
                      <a:pt x="410" y="555"/>
                    </a:lnTo>
                    <a:lnTo>
                      <a:pt x="381" y="566"/>
                    </a:lnTo>
                    <a:lnTo>
                      <a:pt x="337" y="577"/>
                    </a:lnTo>
                    <a:lnTo>
                      <a:pt x="314" y="579"/>
                    </a:lnTo>
                    <a:lnTo>
                      <a:pt x="291" y="580"/>
                    </a:lnTo>
                    <a:lnTo>
                      <a:pt x="260" y="579"/>
                    </a:lnTo>
                    <a:lnTo>
                      <a:pt x="231" y="574"/>
                    </a:lnTo>
                    <a:lnTo>
                      <a:pt x="202" y="566"/>
                    </a:lnTo>
                    <a:lnTo>
                      <a:pt x="173" y="555"/>
                    </a:lnTo>
                    <a:lnTo>
                      <a:pt x="146" y="541"/>
                    </a:lnTo>
                    <a:lnTo>
                      <a:pt x="121" y="525"/>
                    </a:lnTo>
                    <a:lnTo>
                      <a:pt x="97" y="506"/>
                    </a:lnTo>
                    <a:lnTo>
                      <a:pt x="75" y="484"/>
                    </a:lnTo>
                    <a:lnTo>
                      <a:pt x="56" y="461"/>
                    </a:lnTo>
                    <a:lnTo>
                      <a:pt x="40" y="436"/>
                    </a:lnTo>
                    <a:lnTo>
                      <a:pt x="26" y="408"/>
                    </a:lnTo>
                    <a:lnTo>
                      <a:pt x="15" y="379"/>
                    </a:lnTo>
                    <a:lnTo>
                      <a:pt x="9" y="357"/>
                    </a:lnTo>
                    <a:lnTo>
                      <a:pt x="4" y="335"/>
                    </a:lnTo>
                    <a:lnTo>
                      <a:pt x="2" y="312"/>
                    </a:lnTo>
                    <a:lnTo>
                      <a:pt x="0" y="289"/>
                    </a:lnTo>
                    <a:lnTo>
                      <a:pt x="2" y="258"/>
                    </a:lnTo>
                    <a:lnTo>
                      <a:pt x="6" y="229"/>
                    </a:lnTo>
                    <a:lnTo>
                      <a:pt x="15" y="200"/>
                    </a:lnTo>
                    <a:lnTo>
                      <a:pt x="26" y="171"/>
                    </a:lnTo>
                    <a:lnTo>
                      <a:pt x="39" y="145"/>
                    </a:lnTo>
                    <a:lnTo>
                      <a:pt x="56" y="119"/>
                    </a:lnTo>
                    <a:lnTo>
                      <a:pt x="75" y="95"/>
                    </a:lnTo>
                    <a:lnTo>
                      <a:pt x="97" y="73"/>
                    </a:lnTo>
                    <a:lnTo>
                      <a:pt x="120" y="54"/>
                    </a:lnTo>
                    <a:lnTo>
                      <a:pt x="159" y="31"/>
                    </a:lnTo>
                    <a:lnTo>
                      <a:pt x="201" y="13"/>
                    </a:lnTo>
                    <a:lnTo>
                      <a:pt x="223" y="7"/>
                    </a:lnTo>
                    <a:lnTo>
                      <a:pt x="245" y="3"/>
                    </a:lnTo>
                    <a:lnTo>
                      <a:pt x="268" y="1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" name="Group 154"/>
          <p:cNvGrpSpPr/>
          <p:nvPr/>
        </p:nvGrpSpPr>
        <p:grpSpPr>
          <a:xfrm>
            <a:off x="4492931" y="3215034"/>
            <a:ext cx="836247" cy="833197"/>
            <a:chOff x="4261908" y="3122426"/>
            <a:chExt cx="1430483" cy="1425266"/>
          </a:xfrm>
        </p:grpSpPr>
        <p:sp>
          <p:nvSpPr>
            <p:cNvPr id="121" name="Freeform 120"/>
            <p:cNvSpPr/>
            <p:nvPr/>
          </p:nvSpPr>
          <p:spPr>
            <a:xfrm>
              <a:off x="4390558" y="3320471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48"/>
            <p:cNvSpPr>
              <a:spLocks/>
            </p:cNvSpPr>
            <p:nvPr/>
          </p:nvSpPr>
          <p:spPr bwMode="auto">
            <a:xfrm>
              <a:off x="4723871" y="3122426"/>
              <a:ext cx="458788" cy="898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3"/>
                </a:cxn>
                <a:cxn ang="0">
                  <a:pos x="89" y="14"/>
                </a:cxn>
                <a:cxn ang="0">
                  <a:pos x="118" y="25"/>
                </a:cxn>
                <a:cxn ang="0">
                  <a:pos x="145" y="38"/>
                </a:cxn>
                <a:cxn ang="0">
                  <a:pos x="170" y="55"/>
                </a:cxn>
                <a:cxn ang="0">
                  <a:pos x="193" y="75"/>
                </a:cxn>
                <a:cxn ang="0">
                  <a:pos x="215" y="95"/>
                </a:cxn>
                <a:cxn ang="0">
                  <a:pos x="234" y="119"/>
                </a:cxn>
                <a:cxn ang="0">
                  <a:pos x="251" y="145"/>
                </a:cxn>
                <a:cxn ang="0">
                  <a:pos x="264" y="171"/>
                </a:cxn>
                <a:cxn ang="0">
                  <a:pos x="275" y="200"/>
                </a:cxn>
                <a:cxn ang="0">
                  <a:pos x="281" y="222"/>
                </a:cxn>
                <a:cxn ang="0">
                  <a:pos x="286" y="245"/>
                </a:cxn>
                <a:cxn ang="0">
                  <a:pos x="288" y="266"/>
                </a:cxn>
                <a:cxn ang="0">
                  <a:pos x="289" y="289"/>
                </a:cxn>
                <a:cxn ang="0">
                  <a:pos x="286" y="335"/>
                </a:cxn>
                <a:cxn ang="0">
                  <a:pos x="276" y="380"/>
                </a:cxn>
                <a:cxn ang="0">
                  <a:pos x="265" y="408"/>
                </a:cxn>
                <a:cxn ang="0">
                  <a:pos x="251" y="435"/>
                </a:cxn>
                <a:cxn ang="0">
                  <a:pos x="234" y="461"/>
                </a:cxn>
                <a:cxn ang="0">
                  <a:pos x="216" y="484"/>
                </a:cxn>
                <a:cxn ang="0">
                  <a:pos x="194" y="505"/>
                </a:cxn>
                <a:cxn ang="0">
                  <a:pos x="170" y="525"/>
                </a:cxn>
                <a:cxn ang="0">
                  <a:pos x="145" y="542"/>
                </a:cxn>
                <a:cxn ang="0">
                  <a:pos x="118" y="555"/>
                </a:cxn>
                <a:cxn ang="0">
                  <a:pos x="89" y="566"/>
                </a:cxn>
                <a:cxn ang="0">
                  <a:pos x="0" y="289"/>
                </a:cxn>
                <a:cxn ang="0">
                  <a:pos x="0" y="0"/>
                </a:cxn>
              </a:cxnLst>
              <a:rect l="0" t="0" r="r" b="b"/>
              <a:pathLst>
                <a:path w="289" h="566">
                  <a:moveTo>
                    <a:pt x="0" y="0"/>
                  </a:moveTo>
                  <a:lnTo>
                    <a:pt x="44" y="3"/>
                  </a:lnTo>
                  <a:lnTo>
                    <a:pt x="89" y="14"/>
                  </a:lnTo>
                  <a:lnTo>
                    <a:pt x="118" y="25"/>
                  </a:lnTo>
                  <a:lnTo>
                    <a:pt x="145" y="38"/>
                  </a:lnTo>
                  <a:lnTo>
                    <a:pt x="170" y="55"/>
                  </a:lnTo>
                  <a:lnTo>
                    <a:pt x="193" y="75"/>
                  </a:lnTo>
                  <a:lnTo>
                    <a:pt x="215" y="95"/>
                  </a:lnTo>
                  <a:lnTo>
                    <a:pt x="234" y="119"/>
                  </a:lnTo>
                  <a:lnTo>
                    <a:pt x="251" y="145"/>
                  </a:lnTo>
                  <a:lnTo>
                    <a:pt x="264" y="171"/>
                  </a:lnTo>
                  <a:lnTo>
                    <a:pt x="275" y="200"/>
                  </a:lnTo>
                  <a:lnTo>
                    <a:pt x="281" y="222"/>
                  </a:lnTo>
                  <a:lnTo>
                    <a:pt x="286" y="245"/>
                  </a:lnTo>
                  <a:lnTo>
                    <a:pt x="288" y="266"/>
                  </a:lnTo>
                  <a:lnTo>
                    <a:pt x="289" y="289"/>
                  </a:lnTo>
                  <a:lnTo>
                    <a:pt x="286" y="335"/>
                  </a:lnTo>
                  <a:lnTo>
                    <a:pt x="276" y="380"/>
                  </a:lnTo>
                  <a:lnTo>
                    <a:pt x="265" y="408"/>
                  </a:lnTo>
                  <a:lnTo>
                    <a:pt x="251" y="435"/>
                  </a:lnTo>
                  <a:lnTo>
                    <a:pt x="234" y="461"/>
                  </a:lnTo>
                  <a:lnTo>
                    <a:pt x="216" y="484"/>
                  </a:lnTo>
                  <a:lnTo>
                    <a:pt x="194" y="505"/>
                  </a:lnTo>
                  <a:lnTo>
                    <a:pt x="170" y="525"/>
                  </a:lnTo>
                  <a:lnTo>
                    <a:pt x="145" y="542"/>
                  </a:lnTo>
                  <a:lnTo>
                    <a:pt x="118" y="555"/>
                  </a:lnTo>
                  <a:lnTo>
                    <a:pt x="89" y="566"/>
                  </a:lnTo>
                  <a:lnTo>
                    <a:pt x="0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9"/>
            <p:cNvSpPr>
              <a:spLocks/>
            </p:cNvSpPr>
            <p:nvPr/>
          </p:nvSpPr>
          <p:spPr bwMode="auto">
            <a:xfrm>
              <a:off x="4261908" y="3122426"/>
              <a:ext cx="603250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289"/>
                </a:cxn>
                <a:cxn ang="0">
                  <a:pos x="380" y="566"/>
                </a:cxn>
                <a:cxn ang="0">
                  <a:pos x="358" y="572"/>
                </a:cxn>
                <a:cxn ang="0">
                  <a:pos x="335" y="577"/>
                </a:cxn>
                <a:cxn ang="0">
                  <a:pos x="314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0" y="566"/>
                </a:cxn>
                <a:cxn ang="0">
                  <a:pos x="158" y="549"/>
                </a:cxn>
                <a:cxn ang="0">
                  <a:pos x="119" y="525"/>
                </a:cxn>
                <a:cxn ang="0">
                  <a:pos x="85" y="495"/>
                </a:cxn>
                <a:cxn ang="0">
                  <a:pos x="55" y="461"/>
                </a:cxn>
                <a:cxn ang="0">
                  <a:pos x="38" y="435"/>
                </a:cxn>
                <a:cxn ang="0">
                  <a:pos x="25" y="409"/>
                </a:cxn>
                <a:cxn ang="0">
                  <a:pos x="14" y="380"/>
                </a:cxn>
                <a:cxn ang="0">
                  <a:pos x="8" y="358"/>
                </a:cxn>
                <a:cxn ang="0">
                  <a:pos x="3" y="335"/>
                </a:cxn>
                <a:cxn ang="0">
                  <a:pos x="1" y="312"/>
                </a:cxn>
                <a:cxn ang="0">
                  <a:pos x="0" y="289"/>
                </a:cxn>
                <a:cxn ang="0">
                  <a:pos x="3" y="245"/>
                </a:cxn>
                <a:cxn ang="0">
                  <a:pos x="14" y="200"/>
                </a:cxn>
                <a:cxn ang="0">
                  <a:pos x="25" y="171"/>
                </a:cxn>
                <a:cxn ang="0">
                  <a:pos x="38" y="145"/>
                </a:cxn>
                <a:cxn ang="0">
                  <a:pos x="55" y="119"/>
                </a:cxn>
                <a:cxn ang="0">
                  <a:pos x="85" y="85"/>
                </a:cxn>
                <a:cxn ang="0">
                  <a:pos x="119" y="55"/>
                </a:cxn>
                <a:cxn ang="0">
                  <a:pos x="145" y="38"/>
                </a:cxn>
                <a:cxn ang="0">
                  <a:pos x="171" y="25"/>
                </a:cxn>
                <a:cxn ang="0">
                  <a:pos x="200" y="14"/>
                </a:cxn>
                <a:cxn ang="0">
                  <a:pos x="222" y="8"/>
                </a:cxn>
                <a:cxn ang="0">
                  <a:pos x="245" y="3"/>
                </a:cxn>
                <a:cxn ang="0">
                  <a:pos x="268" y="1"/>
                </a:cxn>
                <a:cxn ang="0">
                  <a:pos x="291" y="0"/>
                </a:cxn>
              </a:cxnLst>
              <a:rect l="0" t="0" r="r" b="b"/>
              <a:pathLst>
                <a:path w="380" h="580">
                  <a:moveTo>
                    <a:pt x="291" y="0"/>
                  </a:moveTo>
                  <a:lnTo>
                    <a:pt x="291" y="289"/>
                  </a:lnTo>
                  <a:lnTo>
                    <a:pt x="380" y="566"/>
                  </a:lnTo>
                  <a:lnTo>
                    <a:pt x="358" y="572"/>
                  </a:lnTo>
                  <a:lnTo>
                    <a:pt x="335" y="577"/>
                  </a:lnTo>
                  <a:lnTo>
                    <a:pt x="314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0" y="566"/>
                  </a:lnTo>
                  <a:lnTo>
                    <a:pt x="158" y="549"/>
                  </a:lnTo>
                  <a:lnTo>
                    <a:pt x="119" y="525"/>
                  </a:lnTo>
                  <a:lnTo>
                    <a:pt x="85" y="495"/>
                  </a:lnTo>
                  <a:lnTo>
                    <a:pt x="55" y="461"/>
                  </a:lnTo>
                  <a:lnTo>
                    <a:pt x="38" y="435"/>
                  </a:lnTo>
                  <a:lnTo>
                    <a:pt x="25" y="409"/>
                  </a:lnTo>
                  <a:lnTo>
                    <a:pt x="14" y="380"/>
                  </a:lnTo>
                  <a:lnTo>
                    <a:pt x="8" y="358"/>
                  </a:lnTo>
                  <a:lnTo>
                    <a:pt x="3" y="335"/>
                  </a:lnTo>
                  <a:lnTo>
                    <a:pt x="1" y="312"/>
                  </a:lnTo>
                  <a:lnTo>
                    <a:pt x="0" y="289"/>
                  </a:lnTo>
                  <a:lnTo>
                    <a:pt x="3" y="245"/>
                  </a:lnTo>
                  <a:lnTo>
                    <a:pt x="14" y="200"/>
                  </a:lnTo>
                  <a:lnTo>
                    <a:pt x="25" y="171"/>
                  </a:lnTo>
                  <a:lnTo>
                    <a:pt x="38" y="145"/>
                  </a:lnTo>
                  <a:lnTo>
                    <a:pt x="55" y="119"/>
                  </a:lnTo>
                  <a:lnTo>
                    <a:pt x="85" y="85"/>
                  </a:lnTo>
                  <a:lnTo>
                    <a:pt x="119" y="55"/>
                  </a:lnTo>
                  <a:lnTo>
                    <a:pt x="145" y="38"/>
                  </a:lnTo>
                  <a:lnTo>
                    <a:pt x="171" y="25"/>
                  </a:lnTo>
                  <a:lnTo>
                    <a:pt x="200" y="14"/>
                  </a:lnTo>
                  <a:lnTo>
                    <a:pt x="222" y="8"/>
                  </a:lnTo>
                  <a:lnTo>
                    <a:pt x="245" y="3"/>
                  </a:lnTo>
                  <a:lnTo>
                    <a:pt x="268" y="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137"/>
          <p:cNvGrpSpPr/>
          <p:nvPr/>
        </p:nvGrpSpPr>
        <p:grpSpPr>
          <a:xfrm>
            <a:off x="4492931" y="4582666"/>
            <a:ext cx="836246" cy="839566"/>
            <a:chOff x="4261908" y="4490057"/>
            <a:chExt cx="1430483" cy="1436162"/>
          </a:xfrm>
        </p:grpSpPr>
        <p:sp>
          <p:nvSpPr>
            <p:cNvPr id="115" name="Freeform 114"/>
            <p:cNvSpPr/>
            <p:nvPr/>
          </p:nvSpPr>
          <p:spPr>
            <a:xfrm>
              <a:off x="4390558" y="4698998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62"/>
            <p:cNvSpPr>
              <a:spLocks/>
            </p:cNvSpPr>
            <p:nvPr/>
          </p:nvSpPr>
          <p:spPr bwMode="auto">
            <a:xfrm>
              <a:off x="4285721" y="4490057"/>
              <a:ext cx="438150" cy="460375"/>
            </a:xfrm>
            <a:custGeom>
              <a:avLst/>
              <a:gdLst/>
              <a:ahLst/>
              <a:cxnLst>
                <a:cxn ang="0">
                  <a:pos x="276" y="0"/>
                </a:cxn>
                <a:cxn ang="0">
                  <a:pos x="276" y="290"/>
                </a:cxn>
                <a:cxn ang="0">
                  <a:pos x="0" y="200"/>
                </a:cxn>
                <a:cxn ang="0">
                  <a:pos x="16" y="158"/>
                </a:cxn>
                <a:cxn ang="0">
                  <a:pos x="41" y="119"/>
                </a:cxn>
                <a:cxn ang="0">
                  <a:pos x="71" y="85"/>
                </a:cxn>
                <a:cxn ang="0">
                  <a:pos x="105" y="55"/>
                </a:cxn>
                <a:cxn ang="0">
                  <a:pos x="130" y="38"/>
                </a:cxn>
                <a:cxn ang="0">
                  <a:pos x="157" y="25"/>
                </a:cxn>
                <a:cxn ang="0">
                  <a:pos x="185" y="14"/>
                </a:cxn>
                <a:cxn ang="0">
                  <a:pos x="207" y="8"/>
                </a:cxn>
                <a:cxn ang="0">
                  <a:pos x="230" y="3"/>
                </a:cxn>
                <a:cxn ang="0">
                  <a:pos x="253" y="1"/>
                </a:cxn>
                <a:cxn ang="0">
                  <a:pos x="276" y="0"/>
                </a:cxn>
              </a:cxnLst>
              <a:rect l="0" t="0" r="r" b="b"/>
              <a:pathLst>
                <a:path w="276" h="290">
                  <a:moveTo>
                    <a:pt x="276" y="0"/>
                  </a:moveTo>
                  <a:lnTo>
                    <a:pt x="276" y="290"/>
                  </a:lnTo>
                  <a:lnTo>
                    <a:pt x="0" y="200"/>
                  </a:lnTo>
                  <a:lnTo>
                    <a:pt x="16" y="158"/>
                  </a:lnTo>
                  <a:lnTo>
                    <a:pt x="41" y="119"/>
                  </a:lnTo>
                  <a:lnTo>
                    <a:pt x="71" y="85"/>
                  </a:lnTo>
                  <a:lnTo>
                    <a:pt x="105" y="55"/>
                  </a:lnTo>
                  <a:lnTo>
                    <a:pt x="130" y="38"/>
                  </a:lnTo>
                  <a:lnTo>
                    <a:pt x="157" y="25"/>
                  </a:lnTo>
                  <a:lnTo>
                    <a:pt x="185" y="14"/>
                  </a:lnTo>
                  <a:lnTo>
                    <a:pt x="207" y="8"/>
                  </a:lnTo>
                  <a:lnTo>
                    <a:pt x="230" y="3"/>
                  </a:lnTo>
                  <a:lnTo>
                    <a:pt x="253" y="1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3"/>
            <p:cNvSpPr>
              <a:spLocks/>
            </p:cNvSpPr>
            <p:nvPr/>
          </p:nvSpPr>
          <p:spPr bwMode="auto">
            <a:xfrm>
              <a:off x="4261908" y="4490057"/>
              <a:ext cx="922338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336" y="3"/>
                </a:cxn>
                <a:cxn ang="0">
                  <a:pos x="380" y="14"/>
                </a:cxn>
                <a:cxn ang="0">
                  <a:pos x="409" y="25"/>
                </a:cxn>
                <a:cxn ang="0">
                  <a:pos x="436" y="38"/>
                </a:cxn>
                <a:cxn ang="0">
                  <a:pos x="461" y="55"/>
                </a:cxn>
                <a:cxn ang="0">
                  <a:pos x="495" y="85"/>
                </a:cxn>
                <a:cxn ang="0">
                  <a:pos x="525" y="119"/>
                </a:cxn>
                <a:cxn ang="0">
                  <a:pos x="542" y="144"/>
                </a:cxn>
                <a:cxn ang="0">
                  <a:pos x="556" y="171"/>
                </a:cxn>
                <a:cxn ang="0">
                  <a:pos x="566" y="200"/>
                </a:cxn>
                <a:cxn ang="0">
                  <a:pos x="572" y="222"/>
                </a:cxn>
                <a:cxn ang="0">
                  <a:pos x="577" y="245"/>
                </a:cxn>
                <a:cxn ang="0">
                  <a:pos x="580" y="268"/>
                </a:cxn>
                <a:cxn ang="0">
                  <a:pos x="581" y="290"/>
                </a:cxn>
                <a:cxn ang="0">
                  <a:pos x="577" y="335"/>
                </a:cxn>
                <a:cxn ang="0">
                  <a:pos x="566" y="380"/>
                </a:cxn>
                <a:cxn ang="0">
                  <a:pos x="556" y="409"/>
                </a:cxn>
                <a:cxn ang="0">
                  <a:pos x="542" y="435"/>
                </a:cxn>
                <a:cxn ang="0">
                  <a:pos x="525" y="461"/>
                </a:cxn>
                <a:cxn ang="0">
                  <a:pos x="506" y="484"/>
                </a:cxn>
                <a:cxn ang="0">
                  <a:pos x="486" y="505"/>
                </a:cxn>
                <a:cxn ang="0">
                  <a:pos x="461" y="525"/>
                </a:cxn>
                <a:cxn ang="0">
                  <a:pos x="436" y="542"/>
                </a:cxn>
                <a:cxn ang="0">
                  <a:pos x="409" y="555"/>
                </a:cxn>
                <a:cxn ang="0">
                  <a:pos x="380" y="566"/>
                </a:cxn>
                <a:cxn ang="0">
                  <a:pos x="359" y="572"/>
                </a:cxn>
                <a:cxn ang="0">
                  <a:pos x="336" y="577"/>
                </a:cxn>
                <a:cxn ang="0">
                  <a:pos x="313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0" y="566"/>
                </a:cxn>
                <a:cxn ang="0">
                  <a:pos x="173" y="555"/>
                </a:cxn>
                <a:cxn ang="0">
                  <a:pos x="145" y="542"/>
                </a:cxn>
                <a:cxn ang="0">
                  <a:pos x="120" y="525"/>
                </a:cxn>
                <a:cxn ang="0">
                  <a:pos x="97" y="507"/>
                </a:cxn>
                <a:cxn ang="0">
                  <a:pos x="75" y="485"/>
                </a:cxn>
                <a:cxn ang="0">
                  <a:pos x="56" y="461"/>
                </a:cxn>
                <a:cxn ang="0">
                  <a:pos x="39" y="435"/>
                </a:cxn>
                <a:cxn ang="0">
                  <a:pos x="25" y="409"/>
                </a:cxn>
                <a:cxn ang="0">
                  <a:pos x="15" y="380"/>
                </a:cxn>
                <a:cxn ang="0">
                  <a:pos x="8" y="358"/>
                </a:cxn>
                <a:cxn ang="0">
                  <a:pos x="4" y="335"/>
                </a:cxn>
                <a:cxn ang="0">
                  <a:pos x="1" y="313"/>
                </a:cxn>
                <a:cxn ang="0">
                  <a:pos x="0" y="290"/>
                </a:cxn>
                <a:cxn ang="0">
                  <a:pos x="4" y="245"/>
                </a:cxn>
                <a:cxn ang="0">
                  <a:pos x="15" y="200"/>
                </a:cxn>
                <a:cxn ang="0">
                  <a:pos x="291" y="290"/>
                </a:cxn>
                <a:cxn ang="0">
                  <a:pos x="291" y="0"/>
                </a:cxn>
              </a:cxnLst>
              <a:rect l="0" t="0" r="r" b="b"/>
              <a:pathLst>
                <a:path w="581" h="580">
                  <a:moveTo>
                    <a:pt x="291" y="0"/>
                  </a:moveTo>
                  <a:lnTo>
                    <a:pt x="336" y="3"/>
                  </a:lnTo>
                  <a:lnTo>
                    <a:pt x="380" y="14"/>
                  </a:lnTo>
                  <a:lnTo>
                    <a:pt x="409" y="25"/>
                  </a:lnTo>
                  <a:lnTo>
                    <a:pt x="436" y="38"/>
                  </a:lnTo>
                  <a:lnTo>
                    <a:pt x="461" y="55"/>
                  </a:lnTo>
                  <a:lnTo>
                    <a:pt x="495" y="85"/>
                  </a:lnTo>
                  <a:lnTo>
                    <a:pt x="525" y="119"/>
                  </a:lnTo>
                  <a:lnTo>
                    <a:pt x="542" y="144"/>
                  </a:lnTo>
                  <a:lnTo>
                    <a:pt x="556" y="171"/>
                  </a:lnTo>
                  <a:lnTo>
                    <a:pt x="566" y="200"/>
                  </a:lnTo>
                  <a:lnTo>
                    <a:pt x="572" y="222"/>
                  </a:lnTo>
                  <a:lnTo>
                    <a:pt x="577" y="245"/>
                  </a:lnTo>
                  <a:lnTo>
                    <a:pt x="580" y="268"/>
                  </a:lnTo>
                  <a:lnTo>
                    <a:pt x="581" y="290"/>
                  </a:lnTo>
                  <a:lnTo>
                    <a:pt x="577" y="335"/>
                  </a:lnTo>
                  <a:lnTo>
                    <a:pt x="566" y="380"/>
                  </a:lnTo>
                  <a:lnTo>
                    <a:pt x="556" y="409"/>
                  </a:lnTo>
                  <a:lnTo>
                    <a:pt x="542" y="435"/>
                  </a:lnTo>
                  <a:lnTo>
                    <a:pt x="525" y="461"/>
                  </a:lnTo>
                  <a:lnTo>
                    <a:pt x="506" y="484"/>
                  </a:lnTo>
                  <a:lnTo>
                    <a:pt x="486" y="505"/>
                  </a:lnTo>
                  <a:lnTo>
                    <a:pt x="461" y="525"/>
                  </a:lnTo>
                  <a:lnTo>
                    <a:pt x="436" y="542"/>
                  </a:lnTo>
                  <a:lnTo>
                    <a:pt x="409" y="555"/>
                  </a:lnTo>
                  <a:lnTo>
                    <a:pt x="380" y="566"/>
                  </a:lnTo>
                  <a:lnTo>
                    <a:pt x="359" y="572"/>
                  </a:lnTo>
                  <a:lnTo>
                    <a:pt x="336" y="577"/>
                  </a:lnTo>
                  <a:lnTo>
                    <a:pt x="313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0" y="566"/>
                  </a:lnTo>
                  <a:lnTo>
                    <a:pt x="173" y="555"/>
                  </a:lnTo>
                  <a:lnTo>
                    <a:pt x="145" y="542"/>
                  </a:lnTo>
                  <a:lnTo>
                    <a:pt x="120" y="525"/>
                  </a:lnTo>
                  <a:lnTo>
                    <a:pt x="97" y="507"/>
                  </a:lnTo>
                  <a:lnTo>
                    <a:pt x="75" y="485"/>
                  </a:lnTo>
                  <a:lnTo>
                    <a:pt x="56" y="461"/>
                  </a:lnTo>
                  <a:lnTo>
                    <a:pt x="39" y="435"/>
                  </a:lnTo>
                  <a:lnTo>
                    <a:pt x="25" y="409"/>
                  </a:lnTo>
                  <a:lnTo>
                    <a:pt x="15" y="380"/>
                  </a:lnTo>
                  <a:lnTo>
                    <a:pt x="8" y="358"/>
                  </a:lnTo>
                  <a:lnTo>
                    <a:pt x="4" y="335"/>
                  </a:lnTo>
                  <a:lnTo>
                    <a:pt x="1" y="313"/>
                  </a:lnTo>
                  <a:lnTo>
                    <a:pt x="0" y="290"/>
                  </a:lnTo>
                  <a:lnTo>
                    <a:pt x="4" y="245"/>
                  </a:lnTo>
                  <a:lnTo>
                    <a:pt x="15" y="200"/>
                  </a:lnTo>
                  <a:lnTo>
                    <a:pt x="291" y="29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143"/>
          <p:cNvGrpSpPr/>
          <p:nvPr/>
        </p:nvGrpSpPr>
        <p:grpSpPr>
          <a:xfrm>
            <a:off x="4492931" y="1847404"/>
            <a:ext cx="836246" cy="838974"/>
            <a:chOff x="4261908" y="1754795"/>
            <a:chExt cx="1430483" cy="1435150"/>
          </a:xfrm>
        </p:grpSpPr>
        <p:sp>
          <p:nvSpPr>
            <p:cNvPr id="128" name="Freeform 127"/>
            <p:cNvSpPr/>
            <p:nvPr/>
          </p:nvSpPr>
          <p:spPr>
            <a:xfrm>
              <a:off x="4390558" y="1962724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142"/>
            <p:cNvGrpSpPr/>
            <p:nvPr/>
          </p:nvGrpSpPr>
          <p:grpSpPr>
            <a:xfrm>
              <a:off x="4261908" y="1754795"/>
              <a:ext cx="922338" cy="920750"/>
              <a:chOff x="4261908" y="1754795"/>
              <a:chExt cx="922338" cy="920750"/>
            </a:xfrm>
          </p:grpSpPr>
          <p:sp>
            <p:nvSpPr>
              <p:cNvPr id="79" name="Freeform 34"/>
              <p:cNvSpPr>
                <a:spLocks/>
              </p:cNvSpPr>
              <p:nvPr/>
            </p:nvSpPr>
            <p:spPr bwMode="auto">
              <a:xfrm>
                <a:off x="4723870" y="1754795"/>
                <a:ext cx="271463" cy="4587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" y="1"/>
                  </a:cxn>
                  <a:cxn ang="0">
                    <a:pos x="61" y="6"/>
                  </a:cxn>
                  <a:cxn ang="0">
                    <a:pos x="90" y="13"/>
                  </a:cxn>
                  <a:cxn ang="0">
                    <a:pos x="132" y="31"/>
                  </a:cxn>
                  <a:cxn ang="0">
                    <a:pos x="171" y="54"/>
                  </a:cxn>
                  <a:cxn ang="0">
                    <a:pos x="0" y="289"/>
                  </a:cxn>
                  <a:cxn ang="0">
                    <a:pos x="0" y="0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32" y="1"/>
                    </a:lnTo>
                    <a:lnTo>
                      <a:pt x="61" y="6"/>
                    </a:lnTo>
                    <a:lnTo>
                      <a:pt x="90" y="13"/>
                    </a:lnTo>
                    <a:lnTo>
                      <a:pt x="132" y="31"/>
                    </a:lnTo>
                    <a:lnTo>
                      <a:pt x="171" y="54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 w="0">
                <a:solidFill>
                  <a:srgbClr val="92D0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5"/>
              <p:cNvSpPr>
                <a:spLocks/>
              </p:cNvSpPr>
              <p:nvPr/>
            </p:nvSpPr>
            <p:spPr bwMode="auto">
              <a:xfrm>
                <a:off x="4261908" y="1754795"/>
                <a:ext cx="922338" cy="920750"/>
              </a:xfrm>
              <a:custGeom>
                <a:avLst/>
                <a:gdLst/>
                <a:ahLst/>
                <a:cxnLst>
                  <a:cxn ang="0">
                    <a:pos x="291" y="0"/>
                  </a:cxn>
                  <a:cxn ang="0">
                    <a:pos x="291" y="289"/>
                  </a:cxn>
                  <a:cxn ang="0">
                    <a:pos x="462" y="54"/>
                  </a:cxn>
                  <a:cxn ang="0">
                    <a:pos x="486" y="73"/>
                  </a:cxn>
                  <a:cxn ang="0">
                    <a:pos x="507" y="95"/>
                  </a:cxn>
                  <a:cxn ang="0">
                    <a:pos x="526" y="119"/>
                  </a:cxn>
                  <a:cxn ang="0">
                    <a:pos x="542" y="145"/>
                  </a:cxn>
                  <a:cxn ang="0">
                    <a:pos x="557" y="171"/>
                  </a:cxn>
                  <a:cxn ang="0">
                    <a:pos x="568" y="200"/>
                  </a:cxn>
                  <a:cxn ang="0">
                    <a:pos x="578" y="244"/>
                  </a:cxn>
                  <a:cxn ang="0">
                    <a:pos x="580" y="267"/>
                  </a:cxn>
                  <a:cxn ang="0">
                    <a:pos x="581" y="289"/>
                  </a:cxn>
                  <a:cxn ang="0">
                    <a:pos x="578" y="335"/>
                  </a:cxn>
                  <a:cxn ang="0">
                    <a:pos x="568" y="379"/>
                  </a:cxn>
                  <a:cxn ang="0">
                    <a:pos x="550" y="421"/>
                  </a:cxn>
                  <a:cxn ang="0">
                    <a:pos x="527" y="460"/>
                  </a:cxn>
                  <a:cxn ang="0">
                    <a:pos x="507" y="484"/>
                  </a:cxn>
                  <a:cxn ang="0">
                    <a:pos x="486" y="506"/>
                  </a:cxn>
                  <a:cxn ang="0">
                    <a:pos x="462" y="525"/>
                  </a:cxn>
                  <a:cxn ang="0">
                    <a:pos x="436" y="541"/>
                  </a:cxn>
                  <a:cxn ang="0">
                    <a:pos x="410" y="555"/>
                  </a:cxn>
                  <a:cxn ang="0">
                    <a:pos x="381" y="566"/>
                  </a:cxn>
                  <a:cxn ang="0">
                    <a:pos x="337" y="577"/>
                  </a:cxn>
                  <a:cxn ang="0">
                    <a:pos x="314" y="579"/>
                  </a:cxn>
                  <a:cxn ang="0">
                    <a:pos x="291" y="580"/>
                  </a:cxn>
                  <a:cxn ang="0">
                    <a:pos x="260" y="579"/>
                  </a:cxn>
                  <a:cxn ang="0">
                    <a:pos x="231" y="574"/>
                  </a:cxn>
                  <a:cxn ang="0">
                    <a:pos x="202" y="566"/>
                  </a:cxn>
                  <a:cxn ang="0">
                    <a:pos x="173" y="555"/>
                  </a:cxn>
                  <a:cxn ang="0">
                    <a:pos x="146" y="541"/>
                  </a:cxn>
                  <a:cxn ang="0">
                    <a:pos x="121" y="525"/>
                  </a:cxn>
                  <a:cxn ang="0">
                    <a:pos x="97" y="506"/>
                  </a:cxn>
                  <a:cxn ang="0">
                    <a:pos x="75" y="484"/>
                  </a:cxn>
                  <a:cxn ang="0">
                    <a:pos x="56" y="461"/>
                  </a:cxn>
                  <a:cxn ang="0">
                    <a:pos x="40" y="436"/>
                  </a:cxn>
                  <a:cxn ang="0">
                    <a:pos x="26" y="408"/>
                  </a:cxn>
                  <a:cxn ang="0">
                    <a:pos x="15" y="379"/>
                  </a:cxn>
                  <a:cxn ang="0">
                    <a:pos x="9" y="357"/>
                  </a:cxn>
                  <a:cxn ang="0">
                    <a:pos x="4" y="335"/>
                  </a:cxn>
                  <a:cxn ang="0">
                    <a:pos x="1" y="312"/>
                  </a:cxn>
                  <a:cxn ang="0">
                    <a:pos x="0" y="289"/>
                  </a:cxn>
                  <a:cxn ang="0">
                    <a:pos x="1" y="258"/>
                  </a:cxn>
                  <a:cxn ang="0">
                    <a:pos x="6" y="229"/>
                  </a:cxn>
                  <a:cxn ang="0">
                    <a:pos x="15" y="200"/>
                  </a:cxn>
                  <a:cxn ang="0">
                    <a:pos x="26" y="171"/>
                  </a:cxn>
                  <a:cxn ang="0">
                    <a:pos x="39" y="145"/>
                  </a:cxn>
                  <a:cxn ang="0">
                    <a:pos x="56" y="119"/>
                  </a:cxn>
                  <a:cxn ang="0">
                    <a:pos x="75" y="95"/>
                  </a:cxn>
                  <a:cxn ang="0">
                    <a:pos x="97" y="73"/>
                  </a:cxn>
                  <a:cxn ang="0">
                    <a:pos x="120" y="54"/>
                  </a:cxn>
                  <a:cxn ang="0">
                    <a:pos x="158" y="31"/>
                  </a:cxn>
                  <a:cxn ang="0">
                    <a:pos x="201" y="13"/>
                  </a:cxn>
                  <a:cxn ang="0">
                    <a:pos x="222" y="7"/>
                  </a:cxn>
                  <a:cxn ang="0">
                    <a:pos x="245" y="3"/>
                  </a:cxn>
                  <a:cxn ang="0">
                    <a:pos x="268" y="1"/>
                  </a:cxn>
                  <a:cxn ang="0">
                    <a:pos x="291" y="0"/>
                  </a:cxn>
                </a:cxnLst>
                <a:rect l="0" t="0" r="r" b="b"/>
                <a:pathLst>
                  <a:path w="581" h="580">
                    <a:moveTo>
                      <a:pt x="291" y="0"/>
                    </a:moveTo>
                    <a:lnTo>
                      <a:pt x="291" y="289"/>
                    </a:lnTo>
                    <a:lnTo>
                      <a:pt x="462" y="54"/>
                    </a:lnTo>
                    <a:lnTo>
                      <a:pt x="486" y="73"/>
                    </a:lnTo>
                    <a:lnTo>
                      <a:pt x="507" y="95"/>
                    </a:lnTo>
                    <a:lnTo>
                      <a:pt x="526" y="119"/>
                    </a:lnTo>
                    <a:lnTo>
                      <a:pt x="542" y="145"/>
                    </a:lnTo>
                    <a:lnTo>
                      <a:pt x="557" y="171"/>
                    </a:lnTo>
                    <a:lnTo>
                      <a:pt x="568" y="200"/>
                    </a:lnTo>
                    <a:lnTo>
                      <a:pt x="578" y="244"/>
                    </a:lnTo>
                    <a:lnTo>
                      <a:pt x="580" y="267"/>
                    </a:lnTo>
                    <a:lnTo>
                      <a:pt x="581" y="289"/>
                    </a:lnTo>
                    <a:lnTo>
                      <a:pt x="578" y="335"/>
                    </a:lnTo>
                    <a:lnTo>
                      <a:pt x="568" y="379"/>
                    </a:lnTo>
                    <a:lnTo>
                      <a:pt x="550" y="421"/>
                    </a:lnTo>
                    <a:lnTo>
                      <a:pt x="527" y="460"/>
                    </a:lnTo>
                    <a:lnTo>
                      <a:pt x="507" y="484"/>
                    </a:lnTo>
                    <a:lnTo>
                      <a:pt x="486" y="506"/>
                    </a:lnTo>
                    <a:lnTo>
                      <a:pt x="462" y="525"/>
                    </a:lnTo>
                    <a:lnTo>
                      <a:pt x="436" y="541"/>
                    </a:lnTo>
                    <a:lnTo>
                      <a:pt x="410" y="555"/>
                    </a:lnTo>
                    <a:lnTo>
                      <a:pt x="381" y="566"/>
                    </a:lnTo>
                    <a:lnTo>
                      <a:pt x="337" y="577"/>
                    </a:lnTo>
                    <a:lnTo>
                      <a:pt x="314" y="579"/>
                    </a:lnTo>
                    <a:lnTo>
                      <a:pt x="291" y="580"/>
                    </a:lnTo>
                    <a:lnTo>
                      <a:pt x="260" y="579"/>
                    </a:lnTo>
                    <a:lnTo>
                      <a:pt x="231" y="574"/>
                    </a:lnTo>
                    <a:lnTo>
                      <a:pt x="202" y="566"/>
                    </a:lnTo>
                    <a:lnTo>
                      <a:pt x="173" y="555"/>
                    </a:lnTo>
                    <a:lnTo>
                      <a:pt x="146" y="541"/>
                    </a:lnTo>
                    <a:lnTo>
                      <a:pt x="121" y="525"/>
                    </a:lnTo>
                    <a:lnTo>
                      <a:pt x="97" y="506"/>
                    </a:lnTo>
                    <a:lnTo>
                      <a:pt x="75" y="484"/>
                    </a:lnTo>
                    <a:lnTo>
                      <a:pt x="56" y="461"/>
                    </a:lnTo>
                    <a:lnTo>
                      <a:pt x="40" y="436"/>
                    </a:lnTo>
                    <a:lnTo>
                      <a:pt x="26" y="408"/>
                    </a:lnTo>
                    <a:lnTo>
                      <a:pt x="15" y="379"/>
                    </a:lnTo>
                    <a:lnTo>
                      <a:pt x="9" y="357"/>
                    </a:lnTo>
                    <a:lnTo>
                      <a:pt x="4" y="335"/>
                    </a:lnTo>
                    <a:lnTo>
                      <a:pt x="1" y="312"/>
                    </a:lnTo>
                    <a:lnTo>
                      <a:pt x="0" y="289"/>
                    </a:lnTo>
                    <a:lnTo>
                      <a:pt x="1" y="258"/>
                    </a:lnTo>
                    <a:lnTo>
                      <a:pt x="6" y="229"/>
                    </a:lnTo>
                    <a:lnTo>
                      <a:pt x="15" y="200"/>
                    </a:lnTo>
                    <a:lnTo>
                      <a:pt x="26" y="171"/>
                    </a:lnTo>
                    <a:lnTo>
                      <a:pt x="39" y="145"/>
                    </a:lnTo>
                    <a:lnTo>
                      <a:pt x="56" y="119"/>
                    </a:lnTo>
                    <a:lnTo>
                      <a:pt x="75" y="95"/>
                    </a:lnTo>
                    <a:lnTo>
                      <a:pt x="97" y="73"/>
                    </a:lnTo>
                    <a:lnTo>
                      <a:pt x="120" y="54"/>
                    </a:lnTo>
                    <a:lnTo>
                      <a:pt x="158" y="31"/>
                    </a:lnTo>
                    <a:lnTo>
                      <a:pt x="201" y="13"/>
                    </a:lnTo>
                    <a:lnTo>
                      <a:pt x="222" y="7"/>
                    </a:lnTo>
                    <a:lnTo>
                      <a:pt x="245" y="3"/>
                    </a:lnTo>
                    <a:lnTo>
                      <a:pt x="268" y="1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" name="Group 155"/>
          <p:cNvGrpSpPr/>
          <p:nvPr/>
        </p:nvGrpSpPr>
        <p:grpSpPr>
          <a:xfrm>
            <a:off x="5862679" y="3215035"/>
            <a:ext cx="849077" cy="833196"/>
            <a:chOff x="5631656" y="3122426"/>
            <a:chExt cx="1452431" cy="1425266"/>
          </a:xfrm>
        </p:grpSpPr>
        <p:sp>
          <p:nvSpPr>
            <p:cNvPr id="122" name="Freeform 121"/>
            <p:cNvSpPr/>
            <p:nvPr/>
          </p:nvSpPr>
          <p:spPr>
            <a:xfrm>
              <a:off x="5782254" y="3320471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0"/>
            <p:cNvGrpSpPr/>
            <p:nvPr/>
          </p:nvGrpSpPr>
          <p:grpSpPr>
            <a:xfrm>
              <a:off x="5631656" y="3122426"/>
              <a:ext cx="922338" cy="920750"/>
              <a:chOff x="5631656" y="3122426"/>
              <a:chExt cx="922338" cy="920750"/>
            </a:xfrm>
            <a:solidFill>
              <a:srgbClr val="92D050"/>
            </a:solidFill>
          </p:grpSpPr>
          <p:sp>
            <p:nvSpPr>
              <p:cNvPr id="81" name="Freeform 50"/>
              <p:cNvSpPr>
                <a:spLocks/>
              </p:cNvSpPr>
              <p:nvPr/>
            </p:nvSpPr>
            <p:spPr bwMode="auto">
              <a:xfrm>
                <a:off x="6093619" y="3122426"/>
                <a:ext cx="460375" cy="9207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4" y="3"/>
                  </a:cxn>
                  <a:cxn ang="0">
                    <a:pos x="89" y="14"/>
                  </a:cxn>
                  <a:cxn ang="0">
                    <a:pos x="118" y="25"/>
                  </a:cxn>
                  <a:cxn ang="0">
                    <a:pos x="145" y="38"/>
                  </a:cxn>
                  <a:cxn ang="0">
                    <a:pos x="170" y="55"/>
                  </a:cxn>
                  <a:cxn ang="0">
                    <a:pos x="193" y="75"/>
                  </a:cxn>
                  <a:cxn ang="0">
                    <a:pos x="215" y="95"/>
                  </a:cxn>
                  <a:cxn ang="0">
                    <a:pos x="234" y="119"/>
                  </a:cxn>
                  <a:cxn ang="0">
                    <a:pos x="251" y="145"/>
                  </a:cxn>
                  <a:cxn ang="0">
                    <a:pos x="264" y="171"/>
                  </a:cxn>
                  <a:cxn ang="0">
                    <a:pos x="275" y="200"/>
                  </a:cxn>
                  <a:cxn ang="0">
                    <a:pos x="281" y="222"/>
                  </a:cxn>
                  <a:cxn ang="0">
                    <a:pos x="286" y="245"/>
                  </a:cxn>
                  <a:cxn ang="0">
                    <a:pos x="288" y="266"/>
                  </a:cxn>
                  <a:cxn ang="0">
                    <a:pos x="290" y="289"/>
                  </a:cxn>
                  <a:cxn ang="0">
                    <a:pos x="286" y="335"/>
                  </a:cxn>
                  <a:cxn ang="0">
                    <a:pos x="276" y="380"/>
                  </a:cxn>
                  <a:cxn ang="0">
                    <a:pos x="265" y="408"/>
                  </a:cxn>
                  <a:cxn ang="0">
                    <a:pos x="251" y="435"/>
                  </a:cxn>
                  <a:cxn ang="0">
                    <a:pos x="234" y="461"/>
                  </a:cxn>
                  <a:cxn ang="0">
                    <a:pos x="216" y="484"/>
                  </a:cxn>
                  <a:cxn ang="0">
                    <a:pos x="194" y="505"/>
                  </a:cxn>
                  <a:cxn ang="0">
                    <a:pos x="170" y="525"/>
                  </a:cxn>
                  <a:cxn ang="0">
                    <a:pos x="145" y="542"/>
                  </a:cxn>
                  <a:cxn ang="0">
                    <a:pos x="118" y="555"/>
                  </a:cxn>
                  <a:cxn ang="0">
                    <a:pos x="89" y="566"/>
                  </a:cxn>
                  <a:cxn ang="0">
                    <a:pos x="67" y="572"/>
                  </a:cxn>
                  <a:cxn ang="0">
                    <a:pos x="44" y="577"/>
                  </a:cxn>
                  <a:cxn ang="0">
                    <a:pos x="23" y="579"/>
                  </a:cxn>
                  <a:cxn ang="0">
                    <a:pos x="0" y="580"/>
                  </a:cxn>
                  <a:cxn ang="0">
                    <a:pos x="0" y="0"/>
                  </a:cxn>
                </a:cxnLst>
                <a:rect l="0" t="0" r="r" b="b"/>
                <a:pathLst>
                  <a:path w="290" h="580">
                    <a:moveTo>
                      <a:pt x="0" y="0"/>
                    </a:moveTo>
                    <a:lnTo>
                      <a:pt x="44" y="3"/>
                    </a:lnTo>
                    <a:lnTo>
                      <a:pt x="89" y="14"/>
                    </a:lnTo>
                    <a:lnTo>
                      <a:pt x="118" y="25"/>
                    </a:lnTo>
                    <a:lnTo>
                      <a:pt x="145" y="38"/>
                    </a:lnTo>
                    <a:lnTo>
                      <a:pt x="170" y="55"/>
                    </a:lnTo>
                    <a:lnTo>
                      <a:pt x="193" y="75"/>
                    </a:lnTo>
                    <a:lnTo>
                      <a:pt x="215" y="95"/>
                    </a:lnTo>
                    <a:lnTo>
                      <a:pt x="234" y="119"/>
                    </a:lnTo>
                    <a:lnTo>
                      <a:pt x="251" y="145"/>
                    </a:lnTo>
                    <a:lnTo>
                      <a:pt x="264" y="171"/>
                    </a:lnTo>
                    <a:lnTo>
                      <a:pt x="275" y="200"/>
                    </a:lnTo>
                    <a:lnTo>
                      <a:pt x="281" y="222"/>
                    </a:lnTo>
                    <a:lnTo>
                      <a:pt x="286" y="245"/>
                    </a:lnTo>
                    <a:lnTo>
                      <a:pt x="288" y="266"/>
                    </a:lnTo>
                    <a:lnTo>
                      <a:pt x="290" y="289"/>
                    </a:lnTo>
                    <a:lnTo>
                      <a:pt x="286" y="335"/>
                    </a:lnTo>
                    <a:lnTo>
                      <a:pt x="276" y="380"/>
                    </a:lnTo>
                    <a:lnTo>
                      <a:pt x="265" y="408"/>
                    </a:lnTo>
                    <a:lnTo>
                      <a:pt x="251" y="435"/>
                    </a:lnTo>
                    <a:lnTo>
                      <a:pt x="234" y="461"/>
                    </a:lnTo>
                    <a:lnTo>
                      <a:pt x="216" y="484"/>
                    </a:lnTo>
                    <a:lnTo>
                      <a:pt x="194" y="505"/>
                    </a:lnTo>
                    <a:lnTo>
                      <a:pt x="170" y="525"/>
                    </a:lnTo>
                    <a:lnTo>
                      <a:pt x="145" y="542"/>
                    </a:lnTo>
                    <a:lnTo>
                      <a:pt x="118" y="555"/>
                    </a:lnTo>
                    <a:lnTo>
                      <a:pt x="89" y="566"/>
                    </a:lnTo>
                    <a:lnTo>
                      <a:pt x="67" y="572"/>
                    </a:lnTo>
                    <a:lnTo>
                      <a:pt x="44" y="577"/>
                    </a:lnTo>
                    <a:lnTo>
                      <a:pt x="23" y="579"/>
                    </a:lnTo>
                    <a:lnTo>
                      <a:pt x="0" y="5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 w="0">
                <a:solidFill>
                  <a:srgbClr val="92D0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1"/>
              <p:cNvSpPr>
                <a:spLocks/>
              </p:cNvSpPr>
              <p:nvPr/>
            </p:nvSpPr>
            <p:spPr bwMode="auto">
              <a:xfrm>
                <a:off x="5631656" y="3122426"/>
                <a:ext cx="461963" cy="920750"/>
              </a:xfrm>
              <a:custGeom>
                <a:avLst/>
                <a:gdLst/>
                <a:ahLst/>
                <a:cxnLst>
                  <a:cxn ang="0">
                    <a:pos x="291" y="0"/>
                  </a:cxn>
                  <a:cxn ang="0">
                    <a:pos x="291" y="580"/>
                  </a:cxn>
                  <a:cxn ang="0">
                    <a:pos x="245" y="577"/>
                  </a:cxn>
                  <a:cxn ang="0">
                    <a:pos x="200" y="566"/>
                  </a:cxn>
                  <a:cxn ang="0">
                    <a:pos x="158" y="549"/>
                  </a:cxn>
                  <a:cxn ang="0">
                    <a:pos x="119" y="525"/>
                  </a:cxn>
                  <a:cxn ang="0">
                    <a:pos x="85" y="495"/>
                  </a:cxn>
                  <a:cxn ang="0">
                    <a:pos x="55" y="461"/>
                  </a:cxn>
                  <a:cxn ang="0">
                    <a:pos x="38" y="435"/>
                  </a:cxn>
                  <a:cxn ang="0">
                    <a:pos x="25" y="409"/>
                  </a:cxn>
                  <a:cxn ang="0">
                    <a:pos x="14" y="380"/>
                  </a:cxn>
                  <a:cxn ang="0">
                    <a:pos x="8" y="358"/>
                  </a:cxn>
                  <a:cxn ang="0">
                    <a:pos x="3" y="335"/>
                  </a:cxn>
                  <a:cxn ang="0">
                    <a:pos x="1" y="312"/>
                  </a:cxn>
                  <a:cxn ang="0">
                    <a:pos x="0" y="289"/>
                  </a:cxn>
                  <a:cxn ang="0">
                    <a:pos x="3" y="245"/>
                  </a:cxn>
                  <a:cxn ang="0">
                    <a:pos x="14" y="200"/>
                  </a:cxn>
                  <a:cxn ang="0">
                    <a:pos x="25" y="171"/>
                  </a:cxn>
                  <a:cxn ang="0">
                    <a:pos x="38" y="145"/>
                  </a:cxn>
                  <a:cxn ang="0">
                    <a:pos x="55" y="119"/>
                  </a:cxn>
                  <a:cxn ang="0">
                    <a:pos x="85" y="85"/>
                  </a:cxn>
                  <a:cxn ang="0">
                    <a:pos x="119" y="55"/>
                  </a:cxn>
                  <a:cxn ang="0">
                    <a:pos x="145" y="38"/>
                  </a:cxn>
                  <a:cxn ang="0">
                    <a:pos x="171" y="25"/>
                  </a:cxn>
                  <a:cxn ang="0">
                    <a:pos x="200" y="14"/>
                  </a:cxn>
                  <a:cxn ang="0">
                    <a:pos x="222" y="8"/>
                  </a:cxn>
                  <a:cxn ang="0">
                    <a:pos x="245" y="3"/>
                  </a:cxn>
                  <a:cxn ang="0">
                    <a:pos x="268" y="1"/>
                  </a:cxn>
                  <a:cxn ang="0">
                    <a:pos x="291" y="0"/>
                  </a:cxn>
                </a:cxnLst>
                <a:rect l="0" t="0" r="r" b="b"/>
                <a:pathLst>
                  <a:path w="291" h="580">
                    <a:moveTo>
                      <a:pt x="291" y="0"/>
                    </a:moveTo>
                    <a:lnTo>
                      <a:pt x="291" y="580"/>
                    </a:lnTo>
                    <a:lnTo>
                      <a:pt x="245" y="577"/>
                    </a:lnTo>
                    <a:lnTo>
                      <a:pt x="200" y="566"/>
                    </a:lnTo>
                    <a:lnTo>
                      <a:pt x="158" y="549"/>
                    </a:lnTo>
                    <a:lnTo>
                      <a:pt x="119" y="525"/>
                    </a:lnTo>
                    <a:lnTo>
                      <a:pt x="85" y="495"/>
                    </a:lnTo>
                    <a:lnTo>
                      <a:pt x="55" y="461"/>
                    </a:lnTo>
                    <a:lnTo>
                      <a:pt x="38" y="435"/>
                    </a:lnTo>
                    <a:lnTo>
                      <a:pt x="25" y="409"/>
                    </a:lnTo>
                    <a:lnTo>
                      <a:pt x="14" y="380"/>
                    </a:lnTo>
                    <a:lnTo>
                      <a:pt x="8" y="358"/>
                    </a:lnTo>
                    <a:lnTo>
                      <a:pt x="3" y="335"/>
                    </a:lnTo>
                    <a:lnTo>
                      <a:pt x="1" y="312"/>
                    </a:lnTo>
                    <a:lnTo>
                      <a:pt x="0" y="289"/>
                    </a:lnTo>
                    <a:lnTo>
                      <a:pt x="3" y="245"/>
                    </a:lnTo>
                    <a:lnTo>
                      <a:pt x="14" y="200"/>
                    </a:lnTo>
                    <a:lnTo>
                      <a:pt x="25" y="171"/>
                    </a:lnTo>
                    <a:lnTo>
                      <a:pt x="38" y="145"/>
                    </a:lnTo>
                    <a:lnTo>
                      <a:pt x="55" y="119"/>
                    </a:lnTo>
                    <a:lnTo>
                      <a:pt x="85" y="85"/>
                    </a:lnTo>
                    <a:lnTo>
                      <a:pt x="119" y="55"/>
                    </a:lnTo>
                    <a:lnTo>
                      <a:pt x="145" y="38"/>
                    </a:lnTo>
                    <a:lnTo>
                      <a:pt x="171" y="25"/>
                    </a:lnTo>
                    <a:lnTo>
                      <a:pt x="200" y="14"/>
                    </a:lnTo>
                    <a:lnTo>
                      <a:pt x="222" y="8"/>
                    </a:lnTo>
                    <a:lnTo>
                      <a:pt x="245" y="3"/>
                    </a:lnTo>
                    <a:lnTo>
                      <a:pt x="268" y="1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3" name="Group 136"/>
          <p:cNvGrpSpPr/>
          <p:nvPr/>
        </p:nvGrpSpPr>
        <p:grpSpPr>
          <a:xfrm>
            <a:off x="5862679" y="4582666"/>
            <a:ext cx="849076" cy="839566"/>
            <a:chOff x="5631656" y="4490057"/>
            <a:chExt cx="1452431" cy="1436162"/>
          </a:xfrm>
        </p:grpSpPr>
        <p:sp>
          <p:nvSpPr>
            <p:cNvPr id="116" name="Freeform 115"/>
            <p:cNvSpPr/>
            <p:nvPr/>
          </p:nvSpPr>
          <p:spPr>
            <a:xfrm>
              <a:off x="5782254" y="4698998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64"/>
            <p:cNvSpPr>
              <a:spLocks/>
            </p:cNvSpPr>
            <p:nvPr/>
          </p:nvSpPr>
          <p:spPr bwMode="auto">
            <a:xfrm>
              <a:off x="5720556" y="4490057"/>
              <a:ext cx="373063" cy="460375"/>
            </a:xfrm>
            <a:custGeom>
              <a:avLst/>
              <a:gdLst/>
              <a:ahLst/>
              <a:cxnLst>
                <a:cxn ang="0">
                  <a:pos x="235" y="0"/>
                </a:cxn>
                <a:cxn ang="0">
                  <a:pos x="235" y="290"/>
                </a:cxn>
                <a:cxn ang="0">
                  <a:pos x="0" y="119"/>
                </a:cxn>
                <a:cxn ang="0">
                  <a:pos x="30" y="85"/>
                </a:cxn>
                <a:cxn ang="0">
                  <a:pos x="64" y="55"/>
                </a:cxn>
                <a:cxn ang="0">
                  <a:pos x="89" y="38"/>
                </a:cxn>
                <a:cxn ang="0">
                  <a:pos x="115" y="25"/>
                </a:cxn>
                <a:cxn ang="0">
                  <a:pos x="144" y="14"/>
                </a:cxn>
                <a:cxn ang="0">
                  <a:pos x="166" y="8"/>
                </a:cxn>
                <a:cxn ang="0">
                  <a:pos x="189" y="3"/>
                </a:cxn>
                <a:cxn ang="0">
                  <a:pos x="212" y="1"/>
                </a:cxn>
                <a:cxn ang="0">
                  <a:pos x="235" y="0"/>
                </a:cxn>
              </a:cxnLst>
              <a:rect l="0" t="0" r="r" b="b"/>
              <a:pathLst>
                <a:path w="235" h="290">
                  <a:moveTo>
                    <a:pt x="235" y="0"/>
                  </a:moveTo>
                  <a:lnTo>
                    <a:pt x="235" y="290"/>
                  </a:lnTo>
                  <a:lnTo>
                    <a:pt x="0" y="119"/>
                  </a:lnTo>
                  <a:lnTo>
                    <a:pt x="30" y="85"/>
                  </a:lnTo>
                  <a:lnTo>
                    <a:pt x="64" y="55"/>
                  </a:lnTo>
                  <a:lnTo>
                    <a:pt x="89" y="38"/>
                  </a:lnTo>
                  <a:lnTo>
                    <a:pt x="115" y="25"/>
                  </a:lnTo>
                  <a:lnTo>
                    <a:pt x="144" y="14"/>
                  </a:lnTo>
                  <a:lnTo>
                    <a:pt x="166" y="8"/>
                  </a:lnTo>
                  <a:lnTo>
                    <a:pt x="189" y="3"/>
                  </a:lnTo>
                  <a:lnTo>
                    <a:pt x="212" y="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5"/>
            <p:cNvSpPr>
              <a:spLocks/>
            </p:cNvSpPr>
            <p:nvPr/>
          </p:nvSpPr>
          <p:spPr bwMode="auto">
            <a:xfrm>
              <a:off x="5631656" y="4490057"/>
              <a:ext cx="922338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336" y="3"/>
                </a:cxn>
                <a:cxn ang="0">
                  <a:pos x="380" y="14"/>
                </a:cxn>
                <a:cxn ang="0">
                  <a:pos x="409" y="25"/>
                </a:cxn>
                <a:cxn ang="0">
                  <a:pos x="436" y="38"/>
                </a:cxn>
                <a:cxn ang="0">
                  <a:pos x="461" y="55"/>
                </a:cxn>
                <a:cxn ang="0">
                  <a:pos x="495" y="85"/>
                </a:cxn>
                <a:cxn ang="0">
                  <a:pos x="525" y="119"/>
                </a:cxn>
                <a:cxn ang="0">
                  <a:pos x="542" y="144"/>
                </a:cxn>
                <a:cxn ang="0">
                  <a:pos x="555" y="171"/>
                </a:cxn>
                <a:cxn ang="0">
                  <a:pos x="566" y="200"/>
                </a:cxn>
                <a:cxn ang="0">
                  <a:pos x="572" y="222"/>
                </a:cxn>
                <a:cxn ang="0">
                  <a:pos x="577" y="245"/>
                </a:cxn>
                <a:cxn ang="0">
                  <a:pos x="580" y="268"/>
                </a:cxn>
                <a:cxn ang="0">
                  <a:pos x="581" y="290"/>
                </a:cxn>
                <a:cxn ang="0">
                  <a:pos x="577" y="335"/>
                </a:cxn>
                <a:cxn ang="0">
                  <a:pos x="566" y="380"/>
                </a:cxn>
                <a:cxn ang="0">
                  <a:pos x="555" y="409"/>
                </a:cxn>
                <a:cxn ang="0">
                  <a:pos x="542" y="435"/>
                </a:cxn>
                <a:cxn ang="0">
                  <a:pos x="525" y="461"/>
                </a:cxn>
                <a:cxn ang="0">
                  <a:pos x="506" y="484"/>
                </a:cxn>
                <a:cxn ang="0">
                  <a:pos x="485" y="505"/>
                </a:cxn>
                <a:cxn ang="0">
                  <a:pos x="461" y="525"/>
                </a:cxn>
                <a:cxn ang="0">
                  <a:pos x="436" y="542"/>
                </a:cxn>
                <a:cxn ang="0">
                  <a:pos x="409" y="555"/>
                </a:cxn>
                <a:cxn ang="0">
                  <a:pos x="380" y="566"/>
                </a:cxn>
                <a:cxn ang="0">
                  <a:pos x="359" y="572"/>
                </a:cxn>
                <a:cxn ang="0">
                  <a:pos x="336" y="577"/>
                </a:cxn>
                <a:cxn ang="0">
                  <a:pos x="313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0" y="566"/>
                </a:cxn>
                <a:cxn ang="0">
                  <a:pos x="173" y="555"/>
                </a:cxn>
                <a:cxn ang="0">
                  <a:pos x="145" y="542"/>
                </a:cxn>
                <a:cxn ang="0">
                  <a:pos x="120" y="525"/>
                </a:cxn>
                <a:cxn ang="0">
                  <a:pos x="97" y="507"/>
                </a:cxn>
                <a:cxn ang="0">
                  <a:pos x="75" y="485"/>
                </a:cxn>
                <a:cxn ang="0">
                  <a:pos x="56" y="461"/>
                </a:cxn>
                <a:cxn ang="0">
                  <a:pos x="39" y="435"/>
                </a:cxn>
                <a:cxn ang="0">
                  <a:pos x="25" y="409"/>
                </a:cxn>
                <a:cxn ang="0">
                  <a:pos x="14" y="380"/>
                </a:cxn>
                <a:cxn ang="0">
                  <a:pos x="8" y="358"/>
                </a:cxn>
                <a:cxn ang="0">
                  <a:pos x="4" y="335"/>
                </a:cxn>
                <a:cxn ang="0">
                  <a:pos x="1" y="313"/>
                </a:cxn>
                <a:cxn ang="0">
                  <a:pos x="0" y="290"/>
                </a:cxn>
                <a:cxn ang="0">
                  <a:pos x="4" y="245"/>
                </a:cxn>
                <a:cxn ang="0">
                  <a:pos x="14" y="200"/>
                </a:cxn>
                <a:cxn ang="0">
                  <a:pos x="31" y="158"/>
                </a:cxn>
                <a:cxn ang="0">
                  <a:pos x="56" y="119"/>
                </a:cxn>
                <a:cxn ang="0">
                  <a:pos x="291" y="290"/>
                </a:cxn>
                <a:cxn ang="0">
                  <a:pos x="291" y="0"/>
                </a:cxn>
              </a:cxnLst>
              <a:rect l="0" t="0" r="r" b="b"/>
              <a:pathLst>
                <a:path w="581" h="580">
                  <a:moveTo>
                    <a:pt x="291" y="0"/>
                  </a:moveTo>
                  <a:lnTo>
                    <a:pt x="336" y="3"/>
                  </a:lnTo>
                  <a:lnTo>
                    <a:pt x="380" y="14"/>
                  </a:lnTo>
                  <a:lnTo>
                    <a:pt x="409" y="25"/>
                  </a:lnTo>
                  <a:lnTo>
                    <a:pt x="436" y="38"/>
                  </a:lnTo>
                  <a:lnTo>
                    <a:pt x="461" y="55"/>
                  </a:lnTo>
                  <a:lnTo>
                    <a:pt x="495" y="85"/>
                  </a:lnTo>
                  <a:lnTo>
                    <a:pt x="525" y="119"/>
                  </a:lnTo>
                  <a:lnTo>
                    <a:pt x="542" y="144"/>
                  </a:lnTo>
                  <a:lnTo>
                    <a:pt x="555" y="171"/>
                  </a:lnTo>
                  <a:lnTo>
                    <a:pt x="566" y="200"/>
                  </a:lnTo>
                  <a:lnTo>
                    <a:pt x="572" y="222"/>
                  </a:lnTo>
                  <a:lnTo>
                    <a:pt x="577" y="245"/>
                  </a:lnTo>
                  <a:lnTo>
                    <a:pt x="580" y="268"/>
                  </a:lnTo>
                  <a:lnTo>
                    <a:pt x="581" y="290"/>
                  </a:lnTo>
                  <a:lnTo>
                    <a:pt x="577" y="335"/>
                  </a:lnTo>
                  <a:lnTo>
                    <a:pt x="566" y="380"/>
                  </a:lnTo>
                  <a:lnTo>
                    <a:pt x="555" y="409"/>
                  </a:lnTo>
                  <a:lnTo>
                    <a:pt x="542" y="435"/>
                  </a:lnTo>
                  <a:lnTo>
                    <a:pt x="525" y="461"/>
                  </a:lnTo>
                  <a:lnTo>
                    <a:pt x="506" y="484"/>
                  </a:lnTo>
                  <a:lnTo>
                    <a:pt x="485" y="505"/>
                  </a:lnTo>
                  <a:lnTo>
                    <a:pt x="461" y="525"/>
                  </a:lnTo>
                  <a:lnTo>
                    <a:pt x="436" y="542"/>
                  </a:lnTo>
                  <a:lnTo>
                    <a:pt x="409" y="555"/>
                  </a:lnTo>
                  <a:lnTo>
                    <a:pt x="380" y="566"/>
                  </a:lnTo>
                  <a:lnTo>
                    <a:pt x="359" y="572"/>
                  </a:lnTo>
                  <a:lnTo>
                    <a:pt x="336" y="577"/>
                  </a:lnTo>
                  <a:lnTo>
                    <a:pt x="313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0" y="566"/>
                  </a:lnTo>
                  <a:lnTo>
                    <a:pt x="173" y="555"/>
                  </a:lnTo>
                  <a:lnTo>
                    <a:pt x="145" y="542"/>
                  </a:lnTo>
                  <a:lnTo>
                    <a:pt x="120" y="525"/>
                  </a:lnTo>
                  <a:lnTo>
                    <a:pt x="97" y="507"/>
                  </a:lnTo>
                  <a:lnTo>
                    <a:pt x="75" y="485"/>
                  </a:lnTo>
                  <a:lnTo>
                    <a:pt x="56" y="461"/>
                  </a:lnTo>
                  <a:lnTo>
                    <a:pt x="39" y="435"/>
                  </a:lnTo>
                  <a:lnTo>
                    <a:pt x="25" y="409"/>
                  </a:lnTo>
                  <a:lnTo>
                    <a:pt x="14" y="380"/>
                  </a:lnTo>
                  <a:lnTo>
                    <a:pt x="8" y="358"/>
                  </a:lnTo>
                  <a:lnTo>
                    <a:pt x="4" y="335"/>
                  </a:lnTo>
                  <a:lnTo>
                    <a:pt x="1" y="313"/>
                  </a:lnTo>
                  <a:lnTo>
                    <a:pt x="0" y="290"/>
                  </a:lnTo>
                  <a:lnTo>
                    <a:pt x="4" y="245"/>
                  </a:lnTo>
                  <a:lnTo>
                    <a:pt x="14" y="200"/>
                  </a:lnTo>
                  <a:lnTo>
                    <a:pt x="31" y="158"/>
                  </a:lnTo>
                  <a:lnTo>
                    <a:pt x="56" y="119"/>
                  </a:lnTo>
                  <a:lnTo>
                    <a:pt x="291" y="29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48"/>
          <p:cNvGrpSpPr/>
          <p:nvPr/>
        </p:nvGrpSpPr>
        <p:grpSpPr>
          <a:xfrm>
            <a:off x="5862679" y="1847404"/>
            <a:ext cx="849076" cy="838974"/>
            <a:chOff x="5631656" y="1754795"/>
            <a:chExt cx="1452431" cy="1435150"/>
          </a:xfrm>
        </p:grpSpPr>
        <p:sp>
          <p:nvSpPr>
            <p:cNvPr id="129" name="Freeform 128"/>
            <p:cNvSpPr/>
            <p:nvPr/>
          </p:nvSpPr>
          <p:spPr>
            <a:xfrm>
              <a:off x="5782254" y="1962724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36"/>
            <p:cNvSpPr>
              <a:spLocks/>
            </p:cNvSpPr>
            <p:nvPr/>
          </p:nvSpPr>
          <p:spPr bwMode="auto">
            <a:xfrm>
              <a:off x="6092031" y="1754795"/>
              <a:ext cx="373063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1"/>
                </a:cxn>
                <a:cxn ang="0">
                  <a:pos x="61" y="6"/>
                </a:cxn>
                <a:cxn ang="0">
                  <a:pos x="90" y="13"/>
                </a:cxn>
                <a:cxn ang="0">
                  <a:pos x="118" y="24"/>
                </a:cxn>
                <a:cxn ang="0">
                  <a:pos x="146" y="38"/>
                </a:cxn>
                <a:cxn ang="0">
                  <a:pos x="171" y="54"/>
                </a:cxn>
                <a:cxn ang="0">
                  <a:pos x="194" y="73"/>
                </a:cxn>
                <a:cxn ang="0">
                  <a:pos x="216" y="95"/>
                </a:cxn>
                <a:cxn ang="0">
                  <a:pos x="235" y="119"/>
                </a:cxn>
                <a:cxn ang="0">
                  <a:pos x="0" y="289"/>
                </a:cxn>
                <a:cxn ang="0">
                  <a:pos x="0" y="0"/>
                </a:cxn>
              </a:cxnLst>
              <a:rect l="0" t="0" r="r" b="b"/>
              <a:pathLst>
                <a:path w="235" h="289">
                  <a:moveTo>
                    <a:pt x="0" y="0"/>
                  </a:moveTo>
                  <a:lnTo>
                    <a:pt x="31" y="1"/>
                  </a:lnTo>
                  <a:lnTo>
                    <a:pt x="61" y="6"/>
                  </a:lnTo>
                  <a:lnTo>
                    <a:pt x="90" y="13"/>
                  </a:lnTo>
                  <a:lnTo>
                    <a:pt x="118" y="24"/>
                  </a:lnTo>
                  <a:lnTo>
                    <a:pt x="146" y="38"/>
                  </a:lnTo>
                  <a:lnTo>
                    <a:pt x="171" y="54"/>
                  </a:lnTo>
                  <a:lnTo>
                    <a:pt x="194" y="73"/>
                  </a:lnTo>
                  <a:lnTo>
                    <a:pt x="216" y="95"/>
                  </a:lnTo>
                  <a:lnTo>
                    <a:pt x="235" y="119"/>
                  </a:lnTo>
                  <a:lnTo>
                    <a:pt x="0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7"/>
            <p:cNvSpPr>
              <a:spLocks/>
            </p:cNvSpPr>
            <p:nvPr/>
          </p:nvSpPr>
          <p:spPr bwMode="auto">
            <a:xfrm>
              <a:off x="5631656" y="1754795"/>
              <a:ext cx="922338" cy="920750"/>
            </a:xfrm>
            <a:custGeom>
              <a:avLst/>
              <a:gdLst/>
              <a:ahLst/>
              <a:cxnLst>
                <a:cxn ang="0">
                  <a:pos x="290" y="0"/>
                </a:cxn>
                <a:cxn ang="0">
                  <a:pos x="290" y="289"/>
                </a:cxn>
                <a:cxn ang="0">
                  <a:pos x="525" y="119"/>
                </a:cxn>
                <a:cxn ang="0">
                  <a:pos x="541" y="145"/>
                </a:cxn>
                <a:cxn ang="0">
                  <a:pos x="556" y="171"/>
                </a:cxn>
                <a:cxn ang="0">
                  <a:pos x="566" y="200"/>
                </a:cxn>
                <a:cxn ang="0">
                  <a:pos x="572" y="222"/>
                </a:cxn>
                <a:cxn ang="0">
                  <a:pos x="577" y="244"/>
                </a:cxn>
                <a:cxn ang="0">
                  <a:pos x="580" y="267"/>
                </a:cxn>
                <a:cxn ang="0">
                  <a:pos x="581" y="289"/>
                </a:cxn>
                <a:cxn ang="0">
                  <a:pos x="580" y="321"/>
                </a:cxn>
                <a:cxn ang="0">
                  <a:pos x="575" y="350"/>
                </a:cxn>
                <a:cxn ang="0">
                  <a:pos x="566" y="379"/>
                </a:cxn>
                <a:cxn ang="0">
                  <a:pos x="556" y="408"/>
                </a:cxn>
                <a:cxn ang="0">
                  <a:pos x="542" y="434"/>
                </a:cxn>
                <a:cxn ang="0">
                  <a:pos x="525" y="460"/>
                </a:cxn>
                <a:cxn ang="0">
                  <a:pos x="506" y="484"/>
                </a:cxn>
                <a:cxn ang="0">
                  <a:pos x="484" y="506"/>
                </a:cxn>
                <a:cxn ang="0">
                  <a:pos x="461" y="525"/>
                </a:cxn>
                <a:cxn ang="0">
                  <a:pos x="423" y="548"/>
                </a:cxn>
                <a:cxn ang="0">
                  <a:pos x="380" y="566"/>
                </a:cxn>
                <a:cxn ang="0">
                  <a:pos x="359" y="572"/>
                </a:cxn>
                <a:cxn ang="0">
                  <a:pos x="336" y="577"/>
                </a:cxn>
                <a:cxn ang="0">
                  <a:pos x="313" y="579"/>
                </a:cxn>
                <a:cxn ang="0">
                  <a:pos x="290" y="580"/>
                </a:cxn>
                <a:cxn ang="0">
                  <a:pos x="245" y="577"/>
                </a:cxn>
                <a:cxn ang="0">
                  <a:pos x="200" y="566"/>
                </a:cxn>
                <a:cxn ang="0">
                  <a:pos x="158" y="548"/>
                </a:cxn>
                <a:cxn ang="0">
                  <a:pos x="120" y="525"/>
                </a:cxn>
                <a:cxn ang="0">
                  <a:pos x="86" y="495"/>
                </a:cxn>
                <a:cxn ang="0">
                  <a:pos x="56" y="461"/>
                </a:cxn>
                <a:cxn ang="0">
                  <a:pos x="39" y="436"/>
                </a:cxn>
                <a:cxn ang="0">
                  <a:pos x="24" y="408"/>
                </a:cxn>
                <a:cxn ang="0">
                  <a:pos x="13" y="379"/>
                </a:cxn>
                <a:cxn ang="0">
                  <a:pos x="4" y="335"/>
                </a:cxn>
                <a:cxn ang="0">
                  <a:pos x="1" y="312"/>
                </a:cxn>
                <a:cxn ang="0">
                  <a:pos x="0" y="289"/>
                </a:cxn>
                <a:cxn ang="0">
                  <a:pos x="4" y="244"/>
                </a:cxn>
                <a:cxn ang="0">
                  <a:pos x="13" y="200"/>
                </a:cxn>
                <a:cxn ang="0">
                  <a:pos x="24" y="171"/>
                </a:cxn>
                <a:cxn ang="0">
                  <a:pos x="39" y="145"/>
                </a:cxn>
                <a:cxn ang="0">
                  <a:pos x="56" y="119"/>
                </a:cxn>
                <a:cxn ang="0">
                  <a:pos x="74" y="95"/>
                </a:cxn>
                <a:cxn ang="0">
                  <a:pos x="95" y="73"/>
                </a:cxn>
                <a:cxn ang="0">
                  <a:pos x="120" y="54"/>
                </a:cxn>
                <a:cxn ang="0">
                  <a:pos x="145" y="38"/>
                </a:cxn>
                <a:cxn ang="0">
                  <a:pos x="172" y="24"/>
                </a:cxn>
                <a:cxn ang="0">
                  <a:pos x="200" y="13"/>
                </a:cxn>
                <a:cxn ang="0">
                  <a:pos x="222" y="7"/>
                </a:cxn>
                <a:cxn ang="0">
                  <a:pos x="245" y="3"/>
                </a:cxn>
                <a:cxn ang="0">
                  <a:pos x="267" y="1"/>
                </a:cxn>
                <a:cxn ang="0">
                  <a:pos x="290" y="0"/>
                </a:cxn>
              </a:cxnLst>
              <a:rect l="0" t="0" r="r" b="b"/>
              <a:pathLst>
                <a:path w="581" h="580">
                  <a:moveTo>
                    <a:pt x="290" y="0"/>
                  </a:moveTo>
                  <a:lnTo>
                    <a:pt x="290" y="289"/>
                  </a:lnTo>
                  <a:lnTo>
                    <a:pt x="525" y="119"/>
                  </a:lnTo>
                  <a:lnTo>
                    <a:pt x="541" y="145"/>
                  </a:lnTo>
                  <a:lnTo>
                    <a:pt x="556" y="171"/>
                  </a:lnTo>
                  <a:lnTo>
                    <a:pt x="566" y="200"/>
                  </a:lnTo>
                  <a:lnTo>
                    <a:pt x="572" y="222"/>
                  </a:lnTo>
                  <a:lnTo>
                    <a:pt x="577" y="244"/>
                  </a:lnTo>
                  <a:lnTo>
                    <a:pt x="580" y="267"/>
                  </a:lnTo>
                  <a:lnTo>
                    <a:pt x="581" y="289"/>
                  </a:lnTo>
                  <a:lnTo>
                    <a:pt x="580" y="321"/>
                  </a:lnTo>
                  <a:lnTo>
                    <a:pt x="575" y="350"/>
                  </a:lnTo>
                  <a:lnTo>
                    <a:pt x="566" y="379"/>
                  </a:lnTo>
                  <a:lnTo>
                    <a:pt x="556" y="408"/>
                  </a:lnTo>
                  <a:lnTo>
                    <a:pt x="542" y="434"/>
                  </a:lnTo>
                  <a:lnTo>
                    <a:pt x="525" y="460"/>
                  </a:lnTo>
                  <a:lnTo>
                    <a:pt x="506" y="484"/>
                  </a:lnTo>
                  <a:lnTo>
                    <a:pt x="484" y="506"/>
                  </a:lnTo>
                  <a:lnTo>
                    <a:pt x="461" y="525"/>
                  </a:lnTo>
                  <a:lnTo>
                    <a:pt x="423" y="548"/>
                  </a:lnTo>
                  <a:lnTo>
                    <a:pt x="380" y="566"/>
                  </a:lnTo>
                  <a:lnTo>
                    <a:pt x="359" y="572"/>
                  </a:lnTo>
                  <a:lnTo>
                    <a:pt x="336" y="577"/>
                  </a:lnTo>
                  <a:lnTo>
                    <a:pt x="313" y="579"/>
                  </a:lnTo>
                  <a:lnTo>
                    <a:pt x="290" y="580"/>
                  </a:lnTo>
                  <a:lnTo>
                    <a:pt x="245" y="577"/>
                  </a:lnTo>
                  <a:lnTo>
                    <a:pt x="200" y="566"/>
                  </a:lnTo>
                  <a:lnTo>
                    <a:pt x="158" y="548"/>
                  </a:lnTo>
                  <a:lnTo>
                    <a:pt x="120" y="525"/>
                  </a:lnTo>
                  <a:lnTo>
                    <a:pt x="86" y="495"/>
                  </a:lnTo>
                  <a:lnTo>
                    <a:pt x="56" y="461"/>
                  </a:lnTo>
                  <a:lnTo>
                    <a:pt x="39" y="436"/>
                  </a:lnTo>
                  <a:lnTo>
                    <a:pt x="24" y="408"/>
                  </a:lnTo>
                  <a:lnTo>
                    <a:pt x="13" y="379"/>
                  </a:lnTo>
                  <a:lnTo>
                    <a:pt x="4" y="335"/>
                  </a:lnTo>
                  <a:lnTo>
                    <a:pt x="1" y="312"/>
                  </a:lnTo>
                  <a:lnTo>
                    <a:pt x="0" y="289"/>
                  </a:lnTo>
                  <a:lnTo>
                    <a:pt x="4" y="244"/>
                  </a:lnTo>
                  <a:lnTo>
                    <a:pt x="13" y="200"/>
                  </a:lnTo>
                  <a:lnTo>
                    <a:pt x="24" y="171"/>
                  </a:lnTo>
                  <a:lnTo>
                    <a:pt x="39" y="145"/>
                  </a:lnTo>
                  <a:lnTo>
                    <a:pt x="56" y="119"/>
                  </a:lnTo>
                  <a:lnTo>
                    <a:pt x="74" y="95"/>
                  </a:lnTo>
                  <a:lnTo>
                    <a:pt x="95" y="73"/>
                  </a:lnTo>
                  <a:lnTo>
                    <a:pt x="120" y="54"/>
                  </a:lnTo>
                  <a:lnTo>
                    <a:pt x="145" y="38"/>
                  </a:lnTo>
                  <a:lnTo>
                    <a:pt x="172" y="24"/>
                  </a:lnTo>
                  <a:lnTo>
                    <a:pt x="200" y="13"/>
                  </a:lnTo>
                  <a:lnTo>
                    <a:pt x="222" y="7"/>
                  </a:lnTo>
                  <a:lnTo>
                    <a:pt x="245" y="3"/>
                  </a:lnTo>
                  <a:lnTo>
                    <a:pt x="267" y="1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51"/>
          <p:cNvGrpSpPr/>
          <p:nvPr/>
        </p:nvGrpSpPr>
        <p:grpSpPr>
          <a:xfrm>
            <a:off x="7232427" y="3215035"/>
            <a:ext cx="847222" cy="833196"/>
            <a:chOff x="7001404" y="3122426"/>
            <a:chExt cx="1449259" cy="1425266"/>
          </a:xfrm>
        </p:grpSpPr>
        <p:sp>
          <p:nvSpPr>
            <p:cNvPr id="123" name="Freeform 122"/>
            <p:cNvSpPr/>
            <p:nvPr/>
          </p:nvSpPr>
          <p:spPr>
            <a:xfrm>
              <a:off x="7148830" y="3320471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54"/>
            <p:cNvSpPr>
              <a:spLocks/>
            </p:cNvSpPr>
            <p:nvPr/>
          </p:nvSpPr>
          <p:spPr bwMode="auto">
            <a:xfrm>
              <a:off x="7318904" y="3122426"/>
              <a:ext cx="604838" cy="920750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36" y="3"/>
                </a:cxn>
                <a:cxn ang="0">
                  <a:pos x="180" y="13"/>
                </a:cxn>
                <a:cxn ang="0">
                  <a:pos x="209" y="24"/>
                </a:cxn>
                <a:cxn ang="0">
                  <a:pos x="236" y="38"/>
                </a:cxn>
                <a:cxn ang="0">
                  <a:pos x="261" y="55"/>
                </a:cxn>
                <a:cxn ang="0">
                  <a:pos x="284" y="73"/>
                </a:cxn>
                <a:cxn ang="0">
                  <a:pos x="306" y="95"/>
                </a:cxn>
                <a:cxn ang="0">
                  <a:pos x="325" y="119"/>
                </a:cxn>
                <a:cxn ang="0">
                  <a:pos x="342" y="145"/>
                </a:cxn>
                <a:cxn ang="0">
                  <a:pos x="356" y="171"/>
                </a:cxn>
                <a:cxn ang="0">
                  <a:pos x="366" y="200"/>
                </a:cxn>
                <a:cxn ang="0">
                  <a:pos x="377" y="244"/>
                </a:cxn>
                <a:cxn ang="0">
                  <a:pos x="380" y="267"/>
                </a:cxn>
                <a:cxn ang="0">
                  <a:pos x="381" y="290"/>
                </a:cxn>
                <a:cxn ang="0">
                  <a:pos x="380" y="321"/>
                </a:cxn>
                <a:cxn ang="0">
                  <a:pos x="375" y="350"/>
                </a:cxn>
                <a:cxn ang="0">
                  <a:pos x="366" y="379"/>
                </a:cxn>
                <a:cxn ang="0">
                  <a:pos x="356" y="408"/>
                </a:cxn>
                <a:cxn ang="0">
                  <a:pos x="342" y="434"/>
                </a:cxn>
                <a:cxn ang="0">
                  <a:pos x="325" y="460"/>
                </a:cxn>
                <a:cxn ang="0">
                  <a:pos x="306" y="484"/>
                </a:cxn>
                <a:cxn ang="0">
                  <a:pos x="286" y="506"/>
                </a:cxn>
                <a:cxn ang="0">
                  <a:pos x="261" y="525"/>
                </a:cxn>
                <a:cxn ang="0">
                  <a:pos x="223" y="548"/>
                </a:cxn>
                <a:cxn ang="0">
                  <a:pos x="180" y="566"/>
                </a:cxn>
                <a:cxn ang="0">
                  <a:pos x="159" y="572"/>
                </a:cxn>
                <a:cxn ang="0">
                  <a:pos x="136" y="577"/>
                </a:cxn>
                <a:cxn ang="0">
                  <a:pos x="113" y="579"/>
                </a:cxn>
                <a:cxn ang="0">
                  <a:pos x="91" y="580"/>
                </a:cxn>
                <a:cxn ang="0">
                  <a:pos x="45" y="577"/>
                </a:cxn>
                <a:cxn ang="0">
                  <a:pos x="0" y="566"/>
                </a:cxn>
                <a:cxn ang="0">
                  <a:pos x="91" y="290"/>
                </a:cxn>
                <a:cxn ang="0">
                  <a:pos x="91" y="0"/>
                </a:cxn>
              </a:cxnLst>
              <a:rect l="0" t="0" r="r" b="b"/>
              <a:pathLst>
                <a:path w="381" h="580">
                  <a:moveTo>
                    <a:pt x="91" y="0"/>
                  </a:moveTo>
                  <a:lnTo>
                    <a:pt x="136" y="3"/>
                  </a:lnTo>
                  <a:lnTo>
                    <a:pt x="180" y="13"/>
                  </a:lnTo>
                  <a:lnTo>
                    <a:pt x="209" y="24"/>
                  </a:lnTo>
                  <a:lnTo>
                    <a:pt x="236" y="38"/>
                  </a:lnTo>
                  <a:lnTo>
                    <a:pt x="261" y="55"/>
                  </a:lnTo>
                  <a:lnTo>
                    <a:pt x="284" y="73"/>
                  </a:lnTo>
                  <a:lnTo>
                    <a:pt x="306" y="95"/>
                  </a:lnTo>
                  <a:lnTo>
                    <a:pt x="325" y="119"/>
                  </a:lnTo>
                  <a:lnTo>
                    <a:pt x="342" y="145"/>
                  </a:lnTo>
                  <a:lnTo>
                    <a:pt x="356" y="171"/>
                  </a:lnTo>
                  <a:lnTo>
                    <a:pt x="366" y="200"/>
                  </a:lnTo>
                  <a:lnTo>
                    <a:pt x="377" y="244"/>
                  </a:lnTo>
                  <a:lnTo>
                    <a:pt x="380" y="267"/>
                  </a:lnTo>
                  <a:lnTo>
                    <a:pt x="381" y="290"/>
                  </a:lnTo>
                  <a:lnTo>
                    <a:pt x="380" y="321"/>
                  </a:lnTo>
                  <a:lnTo>
                    <a:pt x="375" y="350"/>
                  </a:lnTo>
                  <a:lnTo>
                    <a:pt x="366" y="379"/>
                  </a:lnTo>
                  <a:lnTo>
                    <a:pt x="356" y="408"/>
                  </a:lnTo>
                  <a:lnTo>
                    <a:pt x="342" y="434"/>
                  </a:lnTo>
                  <a:lnTo>
                    <a:pt x="325" y="460"/>
                  </a:lnTo>
                  <a:lnTo>
                    <a:pt x="306" y="484"/>
                  </a:lnTo>
                  <a:lnTo>
                    <a:pt x="286" y="506"/>
                  </a:lnTo>
                  <a:lnTo>
                    <a:pt x="261" y="525"/>
                  </a:lnTo>
                  <a:lnTo>
                    <a:pt x="223" y="548"/>
                  </a:lnTo>
                  <a:lnTo>
                    <a:pt x="180" y="566"/>
                  </a:lnTo>
                  <a:lnTo>
                    <a:pt x="159" y="572"/>
                  </a:lnTo>
                  <a:lnTo>
                    <a:pt x="136" y="577"/>
                  </a:lnTo>
                  <a:lnTo>
                    <a:pt x="113" y="579"/>
                  </a:lnTo>
                  <a:lnTo>
                    <a:pt x="91" y="580"/>
                  </a:lnTo>
                  <a:lnTo>
                    <a:pt x="45" y="577"/>
                  </a:lnTo>
                  <a:lnTo>
                    <a:pt x="0" y="566"/>
                  </a:lnTo>
                  <a:lnTo>
                    <a:pt x="91" y="29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5"/>
            <p:cNvSpPr>
              <a:spLocks/>
            </p:cNvSpPr>
            <p:nvPr/>
          </p:nvSpPr>
          <p:spPr bwMode="auto">
            <a:xfrm>
              <a:off x="7001404" y="3122426"/>
              <a:ext cx="461963" cy="898525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290"/>
                </a:cxn>
                <a:cxn ang="0">
                  <a:pos x="200" y="566"/>
                </a:cxn>
                <a:cxn ang="0">
                  <a:pos x="158" y="549"/>
                </a:cxn>
                <a:cxn ang="0">
                  <a:pos x="120" y="525"/>
                </a:cxn>
                <a:cxn ang="0">
                  <a:pos x="86" y="495"/>
                </a:cxn>
                <a:cxn ang="0">
                  <a:pos x="56" y="461"/>
                </a:cxn>
                <a:cxn ang="0">
                  <a:pos x="39" y="436"/>
                </a:cxn>
                <a:cxn ang="0">
                  <a:pos x="25" y="409"/>
                </a:cxn>
                <a:cxn ang="0">
                  <a:pos x="15" y="380"/>
                </a:cxn>
                <a:cxn ang="0">
                  <a:pos x="8" y="358"/>
                </a:cxn>
                <a:cxn ang="0">
                  <a:pos x="4" y="335"/>
                </a:cxn>
                <a:cxn ang="0">
                  <a:pos x="1" y="312"/>
                </a:cxn>
                <a:cxn ang="0">
                  <a:pos x="0" y="290"/>
                </a:cxn>
                <a:cxn ang="0">
                  <a:pos x="1" y="259"/>
                </a:cxn>
                <a:cxn ang="0">
                  <a:pos x="6" y="229"/>
                </a:cxn>
                <a:cxn ang="0">
                  <a:pos x="15" y="200"/>
                </a:cxn>
                <a:cxn ang="0">
                  <a:pos x="25" y="171"/>
                </a:cxn>
                <a:cxn ang="0">
                  <a:pos x="39" y="145"/>
                </a:cxn>
                <a:cxn ang="0">
                  <a:pos x="56" y="119"/>
                </a:cxn>
                <a:cxn ang="0">
                  <a:pos x="75" y="95"/>
                </a:cxn>
                <a:cxn ang="0">
                  <a:pos x="97" y="73"/>
                </a:cxn>
                <a:cxn ang="0">
                  <a:pos x="120" y="55"/>
                </a:cxn>
                <a:cxn ang="0">
                  <a:pos x="145" y="38"/>
                </a:cxn>
                <a:cxn ang="0">
                  <a:pos x="172" y="24"/>
                </a:cxn>
                <a:cxn ang="0">
                  <a:pos x="200" y="13"/>
                </a:cxn>
                <a:cxn ang="0">
                  <a:pos x="222" y="8"/>
                </a:cxn>
                <a:cxn ang="0">
                  <a:pos x="245" y="3"/>
                </a:cxn>
                <a:cxn ang="0">
                  <a:pos x="268" y="1"/>
                </a:cxn>
                <a:cxn ang="0">
                  <a:pos x="291" y="0"/>
                </a:cxn>
              </a:cxnLst>
              <a:rect l="0" t="0" r="r" b="b"/>
              <a:pathLst>
                <a:path w="291" h="566">
                  <a:moveTo>
                    <a:pt x="291" y="0"/>
                  </a:moveTo>
                  <a:lnTo>
                    <a:pt x="291" y="290"/>
                  </a:lnTo>
                  <a:lnTo>
                    <a:pt x="200" y="566"/>
                  </a:lnTo>
                  <a:lnTo>
                    <a:pt x="158" y="549"/>
                  </a:lnTo>
                  <a:lnTo>
                    <a:pt x="120" y="525"/>
                  </a:lnTo>
                  <a:lnTo>
                    <a:pt x="86" y="495"/>
                  </a:lnTo>
                  <a:lnTo>
                    <a:pt x="56" y="461"/>
                  </a:lnTo>
                  <a:lnTo>
                    <a:pt x="39" y="436"/>
                  </a:lnTo>
                  <a:lnTo>
                    <a:pt x="25" y="409"/>
                  </a:lnTo>
                  <a:lnTo>
                    <a:pt x="15" y="380"/>
                  </a:lnTo>
                  <a:lnTo>
                    <a:pt x="8" y="358"/>
                  </a:lnTo>
                  <a:lnTo>
                    <a:pt x="4" y="335"/>
                  </a:lnTo>
                  <a:lnTo>
                    <a:pt x="1" y="312"/>
                  </a:lnTo>
                  <a:lnTo>
                    <a:pt x="0" y="290"/>
                  </a:lnTo>
                  <a:lnTo>
                    <a:pt x="1" y="259"/>
                  </a:lnTo>
                  <a:lnTo>
                    <a:pt x="6" y="229"/>
                  </a:lnTo>
                  <a:lnTo>
                    <a:pt x="15" y="200"/>
                  </a:lnTo>
                  <a:lnTo>
                    <a:pt x="25" y="171"/>
                  </a:lnTo>
                  <a:lnTo>
                    <a:pt x="39" y="145"/>
                  </a:lnTo>
                  <a:lnTo>
                    <a:pt x="56" y="119"/>
                  </a:lnTo>
                  <a:lnTo>
                    <a:pt x="75" y="95"/>
                  </a:lnTo>
                  <a:lnTo>
                    <a:pt x="97" y="73"/>
                  </a:lnTo>
                  <a:lnTo>
                    <a:pt x="120" y="55"/>
                  </a:lnTo>
                  <a:lnTo>
                    <a:pt x="145" y="38"/>
                  </a:lnTo>
                  <a:lnTo>
                    <a:pt x="172" y="24"/>
                  </a:lnTo>
                  <a:lnTo>
                    <a:pt x="200" y="13"/>
                  </a:lnTo>
                  <a:lnTo>
                    <a:pt x="222" y="8"/>
                  </a:lnTo>
                  <a:lnTo>
                    <a:pt x="245" y="3"/>
                  </a:lnTo>
                  <a:lnTo>
                    <a:pt x="268" y="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35"/>
          <p:cNvGrpSpPr/>
          <p:nvPr/>
        </p:nvGrpSpPr>
        <p:grpSpPr>
          <a:xfrm>
            <a:off x="7232427" y="4582666"/>
            <a:ext cx="847222" cy="839566"/>
            <a:chOff x="7001404" y="4490057"/>
            <a:chExt cx="1449259" cy="1436162"/>
          </a:xfrm>
        </p:grpSpPr>
        <p:sp>
          <p:nvSpPr>
            <p:cNvPr id="117" name="Freeform 116"/>
            <p:cNvSpPr/>
            <p:nvPr/>
          </p:nvSpPr>
          <p:spPr>
            <a:xfrm>
              <a:off x="7148830" y="4698998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68"/>
            <p:cNvSpPr>
              <a:spLocks/>
            </p:cNvSpPr>
            <p:nvPr/>
          </p:nvSpPr>
          <p:spPr bwMode="auto">
            <a:xfrm>
              <a:off x="7191904" y="4490057"/>
              <a:ext cx="271463" cy="460375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71" y="290"/>
                </a:cxn>
                <a:cxn ang="0">
                  <a:pos x="0" y="55"/>
                </a:cxn>
                <a:cxn ang="0">
                  <a:pos x="25" y="38"/>
                </a:cxn>
                <a:cxn ang="0">
                  <a:pos x="53" y="25"/>
                </a:cxn>
                <a:cxn ang="0">
                  <a:pos x="82" y="14"/>
                </a:cxn>
                <a:cxn ang="0">
                  <a:pos x="104" y="8"/>
                </a:cxn>
                <a:cxn ang="0">
                  <a:pos x="125" y="3"/>
                </a:cxn>
                <a:cxn ang="0">
                  <a:pos x="148" y="1"/>
                </a:cxn>
                <a:cxn ang="0">
                  <a:pos x="171" y="0"/>
                </a:cxn>
              </a:cxnLst>
              <a:rect l="0" t="0" r="r" b="b"/>
              <a:pathLst>
                <a:path w="171" h="290">
                  <a:moveTo>
                    <a:pt x="171" y="0"/>
                  </a:moveTo>
                  <a:lnTo>
                    <a:pt x="171" y="290"/>
                  </a:lnTo>
                  <a:lnTo>
                    <a:pt x="0" y="55"/>
                  </a:lnTo>
                  <a:lnTo>
                    <a:pt x="25" y="38"/>
                  </a:lnTo>
                  <a:lnTo>
                    <a:pt x="53" y="25"/>
                  </a:lnTo>
                  <a:lnTo>
                    <a:pt x="82" y="14"/>
                  </a:lnTo>
                  <a:lnTo>
                    <a:pt x="104" y="8"/>
                  </a:lnTo>
                  <a:lnTo>
                    <a:pt x="125" y="3"/>
                  </a:lnTo>
                  <a:lnTo>
                    <a:pt x="148" y="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9"/>
            <p:cNvSpPr>
              <a:spLocks/>
            </p:cNvSpPr>
            <p:nvPr/>
          </p:nvSpPr>
          <p:spPr bwMode="auto">
            <a:xfrm>
              <a:off x="7001404" y="4490057"/>
              <a:ext cx="922338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323" y="1"/>
                </a:cxn>
                <a:cxn ang="0">
                  <a:pos x="352" y="6"/>
                </a:cxn>
                <a:cxn ang="0">
                  <a:pos x="381" y="14"/>
                </a:cxn>
                <a:cxn ang="0">
                  <a:pos x="410" y="25"/>
                </a:cxn>
                <a:cxn ang="0">
                  <a:pos x="436" y="38"/>
                </a:cxn>
                <a:cxn ang="0">
                  <a:pos x="462" y="55"/>
                </a:cxn>
                <a:cxn ang="0">
                  <a:pos x="486" y="74"/>
                </a:cxn>
                <a:cxn ang="0">
                  <a:pos x="508" y="96"/>
                </a:cxn>
                <a:cxn ang="0">
                  <a:pos x="527" y="119"/>
                </a:cxn>
                <a:cxn ang="0">
                  <a:pos x="550" y="158"/>
                </a:cxn>
                <a:cxn ang="0">
                  <a:pos x="568" y="200"/>
                </a:cxn>
                <a:cxn ang="0">
                  <a:pos x="574" y="222"/>
                </a:cxn>
                <a:cxn ang="0">
                  <a:pos x="581" y="268"/>
                </a:cxn>
                <a:cxn ang="0">
                  <a:pos x="581" y="290"/>
                </a:cxn>
                <a:cxn ang="0">
                  <a:pos x="580" y="321"/>
                </a:cxn>
                <a:cxn ang="0">
                  <a:pos x="575" y="351"/>
                </a:cxn>
                <a:cxn ang="0">
                  <a:pos x="568" y="380"/>
                </a:cxn>
                <a:cxn ang="0">
                  <a:pos x="550" y="422"/>
                </a:cxn>
                <a:cxn ang="0">
                  <a:pos x="527" y="461"/>
                </a:cxn>
                <a:cxn ang="0">
                  <a:pos x="508" y="484"/>
                </a:cxn>
                <a:cxn ang="0">
                  <a:pos x="486" y="505"/>
                </a:cxn>
                <a:cxn ang="0">
                  <a:pos x="462" y="525"/>
                </a:cxn>
                <a:cxn ang="0">
                  <a:pos x="436" y="542"/>
                </a:cxn>
                <a:cxn ang="0">
                  <a:pos x="410" y="555"/>
                </a:cxn>
                <a:cxn ang="0">
                  <a:pos x="381" y="566"/>
                </a:cxn>
                <a:cxn ang="0">
                  <a:pos x="359" y="572"/>
                </a:cxn>
                <a:cxn ang="0">
                  <a:pos x="337" y="577"/>
                </a:cxn>
                <a:cxn ang="0">
                  <a:pos x="314" y="579"/>
                </a:cxn>
                <a:cxn ang="0">
                  <a:pos x="291" y="580"/>
                </a:cxn>
                <a:cxn ang="0">
                  <a:pos x="260" y="579"/>
                </a:cxn>
                <a:cxn ang="0">
                  <a:pos x="231" y="574"/>
                </a:cxn>
                <a:cxn ang="0">
                  <a:pos x="202" y="566"/>
                </a:cxn>
                <a:cxn ang="0">
                  <a:pos x="173" y="555"/>
                </a:cxn>
                <a:cxn ang="0">
                  <a:pos x="146" y="542"/>
                </a:cxn>
                <a:cxn ang="0">
                  <a:pos x="121" y="525"/>
                </a:cxn>
                <a:cxn ang="0">
                  <a:pos x="97" y="507"/>
                </a:cxn>
                <a:cxn ang="0">
                  <a:pos x="75" y="485"/>
                </a:cxn>
                <a:cxn ang="0">
                  <a:pos x="56" y="461"/>
                </a:cxn>
                <a:cxn ang="0">
                  <a:pos x="33" y="422"/>
                </a:cxn>
                <a:cxn ang="0">
                  <a:pos x="15" y="380"/>
                </a:cxn>
                <a:cxn ang="0">
                  <a:pos x="9" y="358"/>
                </a:cxn>
                <a:cxn ang="0">
                  <a:pos x="4" y="335"/>
                </a:cxn>
                <a:cxn ang="0">
                  <a:pos x="1" y="313"/>
                </a:cxn>
                <a:cxn ang="0">
                  <a:pos x="0" y="290"/>
                </a:cxn>
                <a:cxn ang="0">
                  <a:pos x="4" y="245"/>
                </a:cxn>
                <a:cxn ang="0">
                  <a:pos x="15" y="200"/>
                </a:cxn>
                <a:cxn ang="0">
                  <a:pos x="26" y="172"/>
                </a:cxn>
                <a:cxn ang="0">
                  <a:pos x="40" y="144"/>
                </a:cxn>
                <a:cxn ang="0">
                  <a:pos x="56" y="119"/>
                </a:cxn>
                <a:cxn ang="0">
                  <a:pos x="86" y="85"/>
                </a:cxn>
                <a:cxn ang="0">
                  <a:pos x="120" y="55"/>
                </a:cxn>
                <a:cxn ang="0">
                  <a:pos x="291" y="290"/>
                </a:cxn>
                <a:cxn ang="0">
                  <a:pos x="291" y="0"/>
                </a:cxn>
              </a:cxnLst>
              <a:rect l="0" t="0" r="r" b="b"/>
              <a:pathLst>
                <a:path w="581" h="580">
                  <a:moveTo>
                    <a:pt x="291" y="0"/>
                  </a:moveTo>
                  <a:lnTo>
                    <a:pt x="323" y="1"/>
                  </a:lnTo>
                  <a:lnTo>
                    <a:pt x="352" y="6"/>
                  </a:lnTo>
                  <a:lnTo>
                    <a:pt x="381" y="14"/>
                  </a:lnTo>
                  <a:lnTo>
                    <a:pt x="410" y="25"/>
                  </a:lnTo>
                  <a:lnTo>
                    <a:pt x="436" y="38"/>
                  </a:lnTo>
                  <a:lnTo>
                    <a:pt x="462" y="55"/>
                  </a:lnTo>
                  <a:lnTo>
                    <a:pt x="486" y="74"/>
                  </a:lnTo>
                  <a:lnTo>
                    <a:pt x="508" y="96"/>
                  </a:lnTo>
                  <a:lnTo>
                    <a:pt x="527" y="119"/>
                  </a:lnTo>
                  <a:lnTo>
                    <a:pt x="550" y="158"/>
                  </a:lnTo>
                  <a:lnTo>
                    <a:pt x="568" y="200"/>
                  </a:lnTo>
                  <a:lnTo>
                    <a:pt x="574" y="222"/>
                  </a:lnTo>
                  <a:lnTo>
                    <a:pt x="581" y="268"/>
                  </a:lnTo>
                  <a:lnTo>
                    <a:pt x="581" y="290"/>
                  </a:lnTo>
                  <a:lnTo>
                    <a:pt x="580" y="321"/>
                  </a:lnTo>
                  <a:lnTo>
                    <a:pt x="575" y="351"/>
                  </a:lnTo>
                  <a:lnTo>
                    <a:pt x="568" y="380"/>
                  </a:lnTo>
                  <a:lnTo>
                    <a:pt x="550" y="422"/>
                  </a:lnTo>
                  <a:lnTo>
                    <a:pt x="527" y="461"/>
                  </a:lnTo>
                  <a:lnTo>
                    <a:pt x="508" y="484"/>
                  </a:lnTo>
                  <a:lnTo>
                    <a:pt x="486" y="505"/>
                  </a:lnTo>
                  <a:lnTo>
                    <a:pt x="462" y="525"/>
                  </a:lnTo>
                  <a:lnTo>
                    <a:pt x="436" y="542"/>
                  </a:lnTo>
                  <a:lnTo>
                    <a:pt x="410" y="555"/>
                  </a:lnTo>
                  <a:lnTo>
                    <a:pt x="381" y="566"/>
                  </a:lnTo>
                  <a:lnTo>
                    <a:pt x="359" y="572"/>
                  </a:lnTo>
                  <a:lnTo>
                    <a:pt x="337" y="577"/>
                  </a:lnTo>
                  <a:lnTo>
                    <a:pt x="314" y="579"/>
                  </a:lnTo>
                  <a:lnTo>
                    <a:pt x="291" y="580"/>
                  </a:lnTo>
                  <a:lnTo>
                    <a:pt x="260" y="579"/>
                  </a:lnTo>
                  <a:lnTo>
                    <a:pt x="231" y="574"/>
                  </a:lnTo>
                  <a:lnTo>
                    <a:pt x="202" y="566"/>
                  </a:lnTo>
                  <a:lnTo>
                    <a:pt x="173" y="555"/>
                  </a:lnTo>
                  <a:lnTo>
                    <a:pt x="146" y="542"/>
                  </a:lnTo>
                  <a:lnTo>
                    <a:pt x="121" y="525"/>
                  </a:lnTo>
                  <a:lnTo>
                    <a:pt x="97" y="507"/>
                  </a:lnTo>
                  <a:lnTo>
                    <a:pt x="75" y="485"/>
                  </a:lnTo>
                  <a:lnTo>
                    <a:pt x="56" y="461"/>
                  </a:lnTo>
                  <a:lnTo>
                    <a:pt x="33" y="422"/>
                  </a:lnTo>
                  <a:lnTo>
                    <a:pt x="15" y="380"/>
                  </a:lnTo>
                  <a:lnTo>
                    <a:pt x="9" y="358"/>
                  </a:lnTo>
                  <a:lnTo>
                    <a:pt x="4" y="335"/>
                  </a:lnTo>
                  <a:lnTo>
                    <a:pt x="1" y="313"/>
                  </a:lnTo>
                  <a:lnTo>
                    <a:pt x="0" y="290"/>
                  </a:lnTo>
                  <a:lnTo>
                    <a:pt x="4" y="245"/>
                  </a:lnTo>
                  <a:lnTo>
                    <a:pt x="15" y="200"/>
                  </a:lnTo>
                  <a:lnTo>
                    <a:pt x="26" y="172"/>
                  </a:lnTo>
                  <a:lnTo>
                    <a:pt x="40" y="144"/>
                  </a:lnTo>
                  <a:lnTo>
                    <a:pt x="56" y="119"/>
                  </a:lnTo>
                  <a:lnTo>
                    <a:pt x="86" y="85"/>
                  </a:lnTo>
                  <a:lnTo>
                    <a:pt x="120" y="55"/>
                  </a:lnTo>
                  <a:lnTo>
                    <a:pt x="291" y="29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47"/>
          <p:cNvGrpSpPr/>
          <p:nvPr/>
        </p:nvGrpSpPr>
        <p:grpSpPr>
          <a:xfrm>
            <a:off x="7232427" y="1847404"/>
            <a:ext cx="847222" cy="838974"/>
            <a:chOff x="7001404" y="1754795"/>
            <a:chExt cx="1449259" cy="1435150"/>
          </a:xfrm>
        </p:grpSpPr>
        <p:sp>
          <p:nvSpPr>
            <p:cNvPr id="130" name="Freeform 129"/>
            <p:cNvSpPr/>
            <p:nvPr/>
          </p:nvSpPr>
          <p:spPr>
            <a:xfrm>
              <a:off x="7148830" y="1962724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38"/>
            <p:cNvSpPr>
              <a:spLocks/>
            </p:cNvSpPr>
            <p:nvPr/>
          </p:nvSpPr>
          <p:spPr bwMode="auto">
            <a:xfrm>
              <a:off x="7461779" y="1754795"/>
              <a:ext cx="438150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1"/>
                </a:cxn>
                <a:cxn ang="0">
                  <a:pos x="60" y="6"/>
                </a:cxn>
                <a:cxn ang="0">
                  <a:pos x="89" y="13"/>
                </a:cxn>
                <a:cxn ang="0">
                  <a:pos x="131" y="31"/>
                </a:cxn>
                <a:cxn ang="0">
                  <a:pos x="170" y="54"/>
                </a:cxn>
                <a:cxn ang="0">
                  <a:pos x="194" y="73"/>
                </a:cxn>
                <a:cxn ang="0">
                  <a:pos x="216" y="95"/>
                </a:cxn>
                <a:cxn ang="0">
                  <a:pos x="235" y="119"/>
                </a:cxn>
                <a:cxn ang="0">
                  <a:pos x="251" y="145"/>
                </a:cxn>
                <a:cxn ang="0">
                  <a:pos x="265" y="171"/>
                </a:cxn>
                <a:cxn ang="0">
                  <a:pos x="276" y="200"/>
                </a:cxn>
                <a:cxn ang="0">
                  <a:pos x="0" y="289"/>
                </a:cxn>
                <a:cxn ang="0">
                  <a:pos x="0" y="0"/>
                </a:cxn>
              </a:cxnLst>
              <a:rect l="0" t="0" r="r" b="b"/>
              <a:pathLst>
                <a:path w="276" h="289">
                  <a:moveTo>
                    <a:pt x="0" y="0"/>
                  </a:moveTo>
                  <a:lnTo>
                    <a:pt x="31" y="1"/>
                  </a:lnTo>
                  <a:lnTo>
                    <a:pt x="60" y="6"/>
                  </a:lnTo>
                  <a:lnTo>
                    <a:pt x="89" y="13"/>
                  </a:lnTo>
                  <a:lnTo>
                    <a:pt x="131" y="31"/>
                  </a:lnTo>
                  <a:lnTo>
                    <a:pt x="170" y="54"/>
                  </a:lnTo>
                  <a:lnTo>
                    <a:pt x="194" y="73"/>
                  </a:lnTo>
                  <a:lnTo>
                    <a:pt x="216" y="95"/>
                  </a:lnTo>
                  <a:lnTo>
                    <a:pt x="235" y="119"/>
                  </a:lnTo>
                  <a:lnTo>
                    <a:pt x="251" y="145"/>
                  </a:lnTo>
                  <a:lnTo>
                    <a:pt x="265" y="171"/>
                  </a:lnTo>
                  <a:lnTo>
                    <a:pt x="276" y="200"/>
                  </a:lnTo>
                  <a:lnTo>
                    <a:pt x="0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9"/>
            <p:cNvSpPr>
              <a:spLocks/>
            </p:cNvSpPr>
            <p:nvPr/>
          </p:nvSpPr>
          <p:spPr bwMode="auto">
            <a:xfrm>
              <a:off x="7001404" y="1754795"/>
              <a:ext cx="922338" cy="920750"/>
            </a:xfrm>
            <a:custGeom>
              <a:avLst/>
              <a:gdLst/>
              <a:ahLst/>
              <a:cxnLst>
                <a:cxn ang="0">
                  <a:pos x="290" y="0"/>
                </a:cxn>
                <a:cxn ang="0">
                  <a:pos x="290" y="289"/>
                </a:cxn>
                <a:cxn ang="0">
                  <a:pos x="566" y="200"/>
                </a:cxn>
                <a:cxn ang="0">
                  <a:pos x="572" y="222"/>
                </a:cxn>
                <a:cxn ang="0">
                  <a:pos x="577" y="244"/>
                </a:cxn>
                <a:cxn ang="0">
                  <a:pos x="580" y="267"/>
                </a:cxn>
                <a:cxn ang="0">
                  <a:pos x="581" y="289"/>
                </a:cxn>
                <a:cxn ang="0">
                  <a:pos x="580" y="321"/>
                </a:cxn>
                <a:cxn ang="0">
                  <a:pos x="575" y="350"/>
                </a:cxn>
                <a:cxn ang="0">
                  <a:pos x="566" y="379"/>
                </a:cxn>
                <a:cxn ang="0">
                  <a:pos x="548" y="421"/>
                </a:cxn>
                <a:cxn ang="0">
                  <a:pos x="525" y="460"/>
                </a:cxn>
                <a:cxn ang="0">
                  <a:pos x="506" y="484"/>
                </a:cxn>
                <a:cxn ang="0">
                  <a:pos x="484" y="506"/>
                </a:cxn>
                <a:cxn ang="0">
                  <a:pos x="461" y="525"/>
                </a:cxn>
                <a:cxn ang="0">
                  <a:pos x="436" y="541"/>
                </a:cxn>
                <a:cxn ang="0">
                  <a:pos x="408" y="555"/>
                </a:cxn>
                <a:cxn ang="0">
                  <a:pos x="379" y="566"/>
                </a:cxn>
                <a:cxn ang="0">
                  <a:pos x="357" y="572"/>
                </a:cxn>
                <a:cxn ang="0">
                  <a:pos x="336" y="577"/>
                </a:cxn>
                <a:cxn ang="0">
                  <a:pos x="313" y="579"/>
                </a:cxn>
                <a:cxn ang="0">
                  <a:pos x="290" y="580"/>
                </a:cxn>
                <a:cxn ang="0">
                  <a:pos x="258" y="579"/>
                </a:cxn>
                <a:cxn ang="0">
                  <a:pos x="229" y="574"/>
                </a:cxn>
                <a:cxn ang="0">
                  <a:pos x="200" y="566"/>
                </a:cxn>
                <a:cxn ang="0">
                  <a:pos x="158" y="548"/>
                </a:cxn>
                <a:cxn ang="0">
                  <a:pos x="119" y="525"/>
                </a:cxn>
                <a:cxn ang="0">
                  <a:pos x="95" y="506"/>
                </a:cxn>
                <a:cxn ang="0">
                  <a:pos x="74" y="484"/>
                </a:cxn>
                <a:cxn ang="0">
                  <a:pos x="54" y="461"/>
                </a:cxn>
                <a:cxn ang="0">
                  <a:pos x="39" y="436"/>
                </a:cxn>
                <a:cxn ang="0">
                  <a:pos x="24" y="408"/>
                </a:cxn>
                <a:cxn ang="0">
                  <a:pos x="13" y="379"/>
                </a:cxn>
                <a:cxn ang="0">
                  <a:pos x="7" y="357"/>
                </a:cxn>
                <a:cxn ang="0">
                  <a:pos x="4" y="335"/>
                </a:cxn>
                <a:cxn ang="0">
                  <a:pos x="0" y="312"/>
                </a:cxn>
                <a:cxn ang="0">
                  <a:pos x="0" y="289"/>
                </a:cxn>
                <a:cxn ang="0">
                  <a:pos x="1" y="258"/>
                </a:cxn>
                <a:cxn ang="0">
                  <a:pos x="6" y="229"/>
                </a:cxn>
                <a:cxn ang="0">
                  <a:pos x="13" y="200"/>
                </a:cxn>
                <a:cxn ang="0">
                  <a:pos x="31" y="158"/>
                </a:cxn>
                <a:cxn ang="0">
                  <a:pos x="54" y="119"/>
                </a:cxn>
                <a:cxn ang="0">
                  <a:pos x="74" y="95"/>
                </a:cxn>
                <a:cxn ang="0">
                  <a:pos x="95" y="73"/>
                </a:cxn>
                <a:cxn ang="0">
                  <a:pos x="119" y="54"/>
                </a:cxn>
                <a:cxn ang="0">
                  <a:pos x="145" y="38"/>
                </a:cxn>
                <a:cxn ang="0">
                  <a:pos x="171" y="24"/>
                </a:cxn>
                <a:cxn ang="0">
                  <a:pos x="200" y="13"/>
                </a:cxn>
                <a:cxn ang="0">
                  <a:pos x="222" y="7"/>
                </a:cxn>
                <a:cxn ang="0">
                  <a:pos x="244" y="3"/>
                </a:cxn>
                <a:cxn ang="0">
                  <a:pos x="267" y="1"/>
                </a:cxn>
                <a:cxn ang="0">
                  <a:pos x="290" y="0"/>
                </a:cxn>
              </a:cxnLst>
              <a:rect l="0" t="0" r="r" b="b"/>
              <a:pathLst>
                <a:path w="581" h="580">
                  <a:moveTo>
                    <a:pt x="290" y="0"/>
                  </a:moveTo>
                  <a:lnTo>
                    <a:pt x="290" y="289"/>
                  </a:lnTo>
                  <a:lnTo>
                    <a:pt x="566" y="200"/>
                  </a:lnTo>
                  <a:lnTo>
                    <a:pt x="572" y="222"/>
                  </a:lnTo>
                  <a:lnTo>
                    <a:pt x="577" y="244"/>
                  </a:lnTo>
                  <a:lnTo>
                    <a:pt x="580" y="267"/>
                  </a:lnTo>
                  <a:lnTo>
                    <a:pt x="581" y="289"/>
                  </a:lnTo>
                  <a:lnTo>
                    <a:pt x="580" y="321"/>
                  </a:lnTo>
                  <a:lnTo>
                    <a:pt x="575" y="350"/>
                  </a:lnTo>
                  <a:lnTo>
                    <a:pt x="566" y="379"/>
                  </a:lnTo>
                  <a:lnTo>
                    <a:pt x="548" y="421"/>
                  </a:lnTo>
                  <a:lnTo>
                    <a:pt x="525" y="460"/>
                  </a:lnTo>
                  <a:lnTo>
                    <a:pt x="506" y="484"/>
                  </a:lnTo>
                  <a:lnTo>
                    <a:pt x="484" y="506"/>
                  </a:lnTo>
                  <a:lnTo>
                    <a:pt x="461" y="525"/>
                  </a:lnTo>
                  <a:lnTo>
                    <a:pt x="436" y="541"/>
                  </a:lnTo>
                  <a:lnTo>
                    <a:pt x="408" y="555"/>
                  </a:lnTo>
                  <a:lnTo>
                    <a:pt x="379" y="566"/>
                  </a:lnTo>
                  <a:lnTo>
                    <a:pt x="357" y="572"/>
                  </a:lnTo>
                  <a:lnTo>
                    <a:pt x="336" y="577"/>
                  </a:lnTo>
                  <a:lnTo>
                    <a:pt x="313" y="579"/>
                  </a:lnTo>
                  <a:lnTo>
                    <a:pt x="290" y="580"/>
                  </a:lnTo>
                  <a:lnTo>
                    <a:pt x="258" y="579"/>
                  </a:lnTo>
                  <a:lnTo>
                    <a:pt x="229" y="574"/>
                  </a:lnTo>
                  <a:lnTo>
                    <a:pt x="200" y="566"/>
                  </a:lnTo>
                  <a:lnTo>
                    <a:pt x="158" y="548"/>
                  </a:lnTo>
                  <a:lnTo>
                    <a:pt x="119" y="525"/>
                  </a:lnTo>
                  <a:lnTo>
                    <a:pt x="95" y="506"/>
                  </a:lnTo>
                  <a:lnTo>
                    <a:pt x="74" y="484"/>
                  </a:lnTo>
                  <a:lnTo>
                    <a:pt x="54" y="461"/>
                  </a:lnTo>
                  <a:lnTo>
                    <a:pt x="39" y="436"/>
                  </a:lnTo>
                  <a:lnTo>
                    <a:pt x="24" y="408"/>
                  </a:lnTo>
                  <a:lnTo>
                    <a:pt x="13" y="379"/>
                  </a:lnTo>
                  <a:lnTo>
                    <a:pt x="7" y="357"/>
                  </a:lnTo>
                  <a:lnTo>
                    <a:pt x="4" y="335"/>
                  </a:lnTo>
                  <a:lnTo>
                    <a:pt x="0" y="312"/>
                  </a:lnTo>
                  <a:lnTo>
                    <a:pt x="0" y="289"/>
                  </a:lnTo>
                  <a:lnTo>
                    <a:pt x="1" y="258"/>
                  </a:lnTo>
                  <a:lnTo>
                    <a:pt x="6" y="229"/>
                  </a:lnTo>
                  <a:lnTo>
                    <a:pt x="13" y="200"/>
                  </a:lnTo>
                  <a:lnTo>
                    <a:pt x="31" y="158"/>
                  </a:lnTo>
                  <a:lnTo>
                    <a:pt x="54" y="119"/>
                  </a:lnTo>
                  <a:lnTo>
                    <a:pt x="74" y="95"/>
                  </a:lnTo>
                  <a:lnTo>
                    <a:pt x="95" y="73"/>
                  </a:lnTo>
                  <a:lnTo>
                    <a:pt x="119" y="54"/>
                  </a:lnTo>
                  <a:lnTo>
                    <a:pt x="145" y="38"/>
                  </a:lnTo>
                  <a:lnTo>
                    <a:pt x="171" y="24"/>
                  </a:lnTo>
                  <a:lnTo>
                    <a:pt x="200" y="13"/>
                  </a:lnTo>
                  <a:lnTo>
                    <a:pt x="222" y="7"/>
                  </a:lnTo>
                  <a:lnTo>
                    <a:pt x="244" y="3"/>
                  </a:lnTo>
                  <a:lnTo>
                    <a:pt x="267" y="1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50"/>
          <p:cNvGrpSpPr/>
          <p:nvPr/>
        </p:nvGrpSpPr>
        <p:grpSpPr>
          <a:xfrm>
            <a:off x="8602176" y="3215034"/>
            <a:ext cx="842870" cy="833197"/>
            <a:chOff x="8371152" y="3122426"/>
            <a:chExt cx="1441813" cy="1425266"/>
          </a:xfrm>
        </p:grpSpPr>
        <p:sp>
          <p:nvSpPr>
            <p:cNvPr id="124" name="Freeform 123"/>
            <p:cNvSpPr/>
            <p:nvPr/>
          </p:nvSpPr>
          <p:spPr>
            <a:xfrm>
              <a:off x="8511132" y="3320471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52"/>
            <p:cNvSpPr>
              <a:spLocks/>
            </p:cNvSpPr>
            <p:nvPr/>
          </p:nvSpPr>
          <p:spPr bwMode="auto">
            <a:xfrm>
              <a:off x="8371152" y="3122426"/>
              <a:ext cx="461963" cy="833438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290"/>
                </a:cxn>
                <a:cxn ang="0">
                  <a:pos x="120" y="525"/>
                </a:cxn>
                <a:cxn ang="0">
                  <a:pos x="86" y="495"/>
                </a:cxn>
                <a:cxn ang="0">
                  <a:pos x="56" y="461"/>
                </a:cxn>
                <a:cxn ang="0">
                  <a:pos x="39" y="436"/>
                </a:cxn>
                <a:cxn ang="0">
                  <a:pos x="25" y="409"/>
                </a:cxn>
                <a:cxn ang="0">
                  <a:pos x="14" y="380"/>
                </a:cxn>
                <a:cxn ang="0">
                  <a:pos x="8" y="358"/>
                </a:cxn>
                <a:cxn ang="0">
                  <a:pos x="4" y="335"/>
                </a:cxn>
                <a:cxn ang="0">
                  <a:pos x="1" y="312"/>
                </a:cxn>
                <a:cxn ang="0">
                  <a:pos x="0" y="290"/>
                </a:cxn>
                <a:cxn ang="0">
                  <a:pos x="1" y="259"/>
                </a:cxn>
                <a:cxn ang="0">
                  <a:pos x="6" y="229"/>
                </a:cxn>
                <a:cxn ang="0">
                  <a:pos x="14" y="200"/>
                </a:cxn>
                <a:cxn ang="0">
                  <a:pos x="25" y="171"/>
                </a:cxn>
                <a:cxn ang="0">
                  <a:pos x="39" y="145"/>
                </a:cxn>
                <a:cxn ang="0">
                  <a:pos x="56" y="119"/>
                </a:cxn>
                <a:cxn ang="0">
                  <a:pos x="75" y="95"/>
                </a:cxn>
                <a:cxn ang="0">
                  <a:pos x="97" y="73"/>
                </a:cxn>
                <a:cxn ang="0">
                  <a:pos x="120" y="55"/>
                </a:cxn>
                <a:cxn ang="0">
                  <a:pos x="145" y="38"/>
                </a:cxn>
                <a:cxn ang="0">
                  <a:pos x="171" y="24"/>
                </a:cxn>
                <a:cxn ang="0">
                  <a:pos x="200" y="13"/>
                </a:cxn>
                <a:cxn ang="0">
                  <a:pos x="222" y="8"/>
                </a:cxn>
                <a:cxn ang="0">
                  <a:pos x="245" y="3"/>
                </a:cxn>
                <a:cxn ang="0">
                  <a:pos x="268" y="1"/>
                </a:cxn>
                <a:cxn ang="0">
                  <a:pos x="291" y="0"/>
                </a:cxn>
              </a:cxnLst>
              <a:rect l="0" t="0" r="r" b="b"/>
              <a:pathLst>
                <a:path w="291" h="525">
                  <a:moveTo>
                    <a:pt x="291" y="0"/>
                  </a:moveTo>
                  <a:lnTo>
                    <a:pt x="291" y="290"/>
                  </a:lnTo>
                  <a:lnTo>
                    <a:pt x="120" y="525"/>
                  </a:lnTo>
                  <a:lnTo>
                    <a:pt x="86" y="495"/>
                  </a:lnTo>
                  <a:lnTo>
                    <a:pt x="56" y="461"/>
                  </a:lnTo>
                  <a:lnTo>
                    <a:pt x="39" y="436"/>
                  </a:lnTo>
                  <a:lnTo>
                    <a:pt x="25" y="409"/>
                  </a:lnTo>
                  <a:lnTo>
                    <a:pt x="14" y="380"/>
                  </a:lnTo>
                  <a:lnTo>
                    <a:pt x="8" y="358"/>
                  </a:lnTo>
                  <a:lnTo>
                    <a:pt x="4" y="335"/>
                  </a:lnTo>
                  <a:lnTo>
                    <a:pt x="1" y="312"/>
                  </a:lnTo>
                  <a:lnTo>
                    <a:pt x="0" y="290"/>
                  </a:lnTo>
                  <a:lnTo>
                    <a:pt x="1" y="259"/>
                  </a:lnTo>
                  <a:lnTo>
                    <a:pt x="6" y="229"/>
                  </a:lnTo>
                  <a:lnTo>
                    <a:pt x="14" y="200"/>
                  </a:lnTo>
                  <a:lnTo>
                    <a:pt x="25" y="171"/>
                  </a:lnTo>
                  <a:lnTo>
                    <a:pt x="39" y="145"/>
                  </a:lnTo>
                  <a:lnTo>
                    <a:pt x="56" y="119"/>
                  </a:lnTo>
                  <a:lnTo>
                    <a:pt x="75" y="95"/>
                  </a:lnTo>
                  <a:lnTo>
                    <a:pt x="97" y="73"/>
                  </a:lnTo>
                  <a:lnTo>
                    <a:pt x="120" y="55"/>
                  </a:lnTo>
                  <a:lnTo>
                    <a:pt x="145" y="38"/>
                  </a:lnTo>
                  <a:lnTo>
                    <a:pt x="171" y="24"/>
                  </a:lnTo>
                  <a:lnTo>
                    <a:pt x="200" y="13"/>
                  </a:lnTo>
                  <a:lnTo>
                    <a:pt x="222" y="8"/>
                  </a:lnTo>
                  <a:lnTo>
                    <a:pt x="245" y="3"/>
                  </a:lnTo>
                  <a:lnTo>
                    <a:pt x="268" y="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3"/>
            <p:cNvSpPr>
              <a:spLocks/>
            </p:cNvSpPr>
            <p:nvPr/>
          </p:nvSpPr>
          <p:spPr bwMode="auto">
            <a:xfrm>
              <a:off x="8561652" y="3122426"/>
              <a:ext cx="731838" cy="920750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216" y="3"/>
                </a:cxn>
                <a:cxn ang="0">
                  <a:pos x="260" y="13"/>
                </a:cxn>
                <a:cxn ang="0">
                  <a:pos x="289" y="24"/>
                </a:cxn>
                <a:cxn ang="0">
                  <a:pos x="316" y="38"/>
                </a:cxn>
                <a:cxn ang="0">
                  <a:pos x="341" y="55"/>
                </a:cxn>
                <a:cxn ang="0">
                  <a:pos x="364" y="73"/>
                </a:cxn>
                <a:cxn ang="0">
                  <a:pos x="386" y="95"/>
                </a:cxn>
                <a:cxn ang="0">
                  <a:pos x="405" y="119"/>
                </a:cxn>
                <a:cxn ang="0">
                  <a:pos x="422" y="145"/>
                </a:cxn>
                <a:cxn ang="0">
                  <a:pos x="435" y="171"/>
                </a:cxn>
                <a:cxn ang="0">
                  <a:pos x="446" y="200"/>
                </a:cxn>
                <a:cxn ang="0">
                  <a:pos x="457" y="244"/>
                </a:cxn>
                <a:cxn ang="0">
                  <a:pos x="460" y="267"/>
                </a:cxn>
                <a:cxn ang="0">
                  <a:pos x="461" y="290"/>
                </a:cxn>
                <a:cxn ang="0">
                  <a:pos x="460" y="321"/>
                </a:cxn>
                <a:cxn ang="0">
                  <a:pos x="455" y="350"/>
                </a:cxn>
                <a:cxn ang="0">
                  <a:pos x="446" y="379"/>
                </a:cxn>
                <a:cxn ang="0">
                  <a:pos x="435" y="408"/>
                </a:cxn>
                <a:cxn ang="0">
                  <a:pos x="422" y="434"/>
                </a:cxn>
                <a:cxn ang="0">
                  <a:pos x="405" y="460"/>
                </a:cxn>
                <a:cxn ang="0">
                  <a:pos x="386" y="484"/>
                </a:cxn>
                <a:cxn ang="0">
                  <a:pos x="365" y="506"/>
                </a:cxn>
                <a:cxn ang="0">
                  <a:pos x="341" y="525"/>
                </a:cxn>
                <a:cxn ang="0">
                  <a:pos x="303" y="548"/>
                </a:cxn>
                <a:cxn ang="0">
                  <a:pos x="260" y="566"/>
                </a:cxn>
                <a:cxn ang="0">
                  <a:pos x="239" y="572"/>
                </a:cxn>
                <a:cxn ang="0">
                  <a:pos x="216" y="577"/>
                </a:cxn>
                <a:cxn ang="0">
                  <a:pos x="193" y="579"/>
                </a:cxn>
                <a:cxn ang="0">
                  <a:pos x="171" y="580"/>
                </a:cxn>
                <a:cxn ang="0">
                  <a:pos x="125" y="577"/>
                </a:cxn>
                <a:cxn ang="0">
                  <a:pos x="80" y="566"/>
                </a:cxn>
                <a:cxn ang="0">
                  <a:pos x="38" y="549"/>
                </a:cxn>
                <a:cxn ang="0">
                  <a:pos x="0" y="525"/>
                </a:cxn>
                <a:cxn ang="0">
                  <a:pos x="171" y="290"/>
                </a:cxn>
                <a:cxn ang="0">
                  <a:pos x="171" y="0"/>
                </a:cxn>
              </a:cxnLst>
              <a:rect l="0" t="0" r="r" b="b"/>
              <a:pathLst>
                <a:path w="461" h="580">
                  <a:moveTo>
                    <a:pt x="171" y="0"/>
                  </a:moveTo>
                  <a:lnTo>
                    <a:pt x="216" y="3"/>
                  </a:lnTo>
                  <a:lnTo>
                    <a:pt x="260" y="13"/>
                  </a:lnTo>
                  <a:lnTo>
                    <a:pt x="289" y="24"/>
                  </a:lnTo>
                  <a:lnTo>
                    <a:pt x="316" y="38"/>
                  </a:lnTo>
                  <a:lnTo>
                    <a:pt x="341" y="55"/>
                  </a:lnTo>
                  <a:lnTo>
                    <a:pt x="364" y="73"/>
                  </a:lnTo>
                  <a:lnTo>
                    <a:pt x="386" y="95"/>
                  </a:lnTo>
                  <a:lnTo>
                    <a:pt x="405" y="119"/>
                  </a:lnTo>
                  <a:lnTo>
                    <a:pt x="422" y="145"/>
                  </a:lnTo>
                  <a:lnTo>
                    <a:pt x="435" y="171"/>
                  </a:lnTo>
                  <a:lnTo>
                    <a:pt x="446" y="200"/>
                  </a:lnTo>
                  <a:lnTo>
                    <a:pt x="457" y="244"/>
                  </a:lnTo>
                  <a:lnTo>
                    <a:pt x="460" y="267"/>
                  </a:lnTo>
                  <a:lnTo>
                    <a:pt x="461" y="290"/>
                  </a:lnTo>
                  <a:lnTo>
                    <a:pt x="460" y="321"/>
                  </a:lnTo>
                  <a:lnTo>
                    <a:pt x="455" y="350"/>
                  </a:lnTo>
                  <a:lnTo>
                    <a:pt x="446" y="379"/>
                  </a:lnTo>
                  <a:lnTo>
                    <a:pt x="435" y="408"/>
                  </a:lnTo>
                  <a:lnTo>
                    <a:pt x="422" y="434"/>
                  </a:lnTo>
                  <a:lnTo>
                    <a:pt x="405" y="460"/>
                  </a:lnTo>
                  <a:lnTo>
                    <a:pt x="386" y="484"/>
                  </a:lnTo>
                  <a:lnTo>
                    <a:pt x="365" y="506"/>
                  </a:lnTo>
                  <a:lnTo>
                    <a:pt x="341" y="525"/>
                  </a:lnTo>
                  <a:lnTo>
                    <a:pt x="303" y="548"/>
                  </a:lnTo>
                  <a:lnTo>
                    <a:pt x="260" y="566"/>
                  </a:lnTo>
                  <a:lnTo>
                    <a:pt x="239" y="572"/>
                  </a:lnTo>
                  <a:lnTo>
                    <a:pt x="216" y="577"/>
                  </a:lnTo>
                  <a:lnTo>
                    <a:pt x="193" y="579"/>
                  </a:lnTo>
                  <a:lnTo>
                    <a:pt x="171" y="580"/>
                  </a:lnTo>
                  <a:lnTo>
                    <a:pt x="125" y="577"/>
                  </a:lnTo>
                  <a:lnTo>
                    <a:pt x="80" y="566"/>
                  </a:lnTo>
                  <a:lnTo>
                    <a:pt x="38" y="549"/>
                  </a:lnTo>
                  <a:lnTo>
                    <a:pt x="0" y="525"/>
                  </a:lnTo>
                  <a:lnTo>
                    <a:pt x="171" y="29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34"/>
          <p:cNvGrpSpPr/>
          <p:nvPr/>
        </p:nvGrpSpPr>
        <p:grpSpPr>
          <a:xfrm>
            <a:off x="8602176" y="4582666"/>
            <a:ext cx="842870" cy="839566"/>
            <a:chOff x="8371152" y="4490057"/>
            <a:chExt cx="1441813" cy="1436162"/>
          </a:xfrm>
        </p:grpSpPr>
        <p:sp>
          <p:nvSpPr>
            <p:cNvPr id="118" name="Freeform 117"/>
            <p:cNvSpPr/>
            <p:nvPr/>
          </p:nvSpPr>
          <p:spPr>
            <a:xfrm>
              <a:off x="8511132" y="4698998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66"/>
            <p:cNvSpPr>
              <a:spLocks/>
            </p:cNvSpPr>
            <p:nvPr/>
          </p:nvSpPr>
          <p:spPr bwMode="auto">
            <a:xfrm>
              <a:off x="8688652" y="4490057"/>
              <a:ext cx="144463" cy="460375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91" y="290"/>
                </a:cxn>
                <a:cxn ang="0">
                  <a:pos x="0" y="14"/>
                </a:cxn>
                <a:cxn ang="0">
                  <a:pos x="22" y="8"/>
                </a:cxn>
                <a:cxn ang="0">
                  <a:pos x="45" y="3"/>
                </a:cxn>
                <a:cxn ang="0">
                  <a:pos x="68" y="1"/>
                </a:cxn>
                <a:cxn ang="0">
                  <a:pos x="91" y="0"/>
                </a:cxn>
              </a:cxnLst>
              <a:rect l="0" t="0" r="r" b="b"/>
              <a:pathLst>
                <a:path w="91" h="290">
                  <a:moveTo>
                    <a:pt x="91" y="0"/>
                  </a:moveTo>
                  <a:lnTo>
                    <a:pt x="91" y="290"/>
                  </a:lnTo>
                  <a:lnTo>
                    <a:pt x="0" y="14"/>
                  </a:lnTo>
                  <a:lnTo>
                    <a:pt x="22" y="8"/>
                  </a:lnTo>
                  <a:lnTo>
                    <a:pt x="45" y="3"/>
                  </a:lnTo>
                  <a:lnTo>
                    <a:pt x="68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7"/>
            <p:cNvSpPr>
              <a:spLocks/>
            </p:cNvSpPr>
            <p:nvPr/>
          </p:nvSpPr>
          <p:spPr bwMode="auto">
            <a:xfrm>
              <a:off x="8371152" y="4490057"/>
              <a:ext cx="920750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335" y="3"/>
                </a:cxn>
                <a:cxn ang="0">
                  <a:pos x="380" y="14"/>
                </a:cxn>
                <a:cxn ang="0">
                  <a:pos x="409" y="25"/>
                </a:cxn>
                <a:cxn ang="0">
                  <a:pos x="436" y="38"/>
                </a:cxn>
                <a:cxn ang="0">
                  <a:pos x="461" y="55"/>
                </a:cxn>
                <a:cxn ang="0">
                  <a:pos x="495" y="85"/>
                </a:cxn>
                <a:cxn ang="0">
                  <a:pos x="525" y="119"/>
                </a:cxn>
                <a:cxn ang="0">
                  <a:pos x="542" y="144"/>
                </a:cxn>
                <a:cxn ang="0">
                  <a:pos x="555" y="171"/>
                </a:cxn>
                <a:cxn ang="0">
                  <a:pos x="566" y="200"/>
                </a:cxn>
                <a:cxn ang="0">
                  <a:pos x="572" y="222"/>
                </a:cxn>
                <a:cxn ang="0">
                  <a:pos x="577" y="245"/>
                </a:cxn>
                <a:cxn ang="0">
                  <a:pos x="579" y="268"/>
                </a:cxn>
                <a:cxn ang="0">
                  <a:pos x="580" y="290"/>
                </a:cxn>
                <a:cxn ang="0">
                  <a:pos x="577" y="335"/>
                </a:cxn>
                <a:cxn ang="0">
                  <a:pos x="567" y="380"/>
                </a:cxn>
                <a:cxn ang="0">
                  <a:pos x="556" y="409"/>
                </a:cxn>
                <a:cxn ang="0">
                  <a:pos x="542" y="435"/>
                </a:cxn>
                <a:cxn ang="0">
                  <a:pos x="525" y="461"/>
                </a:cxn>
                <a:cxn ang="0">
                  <a:pos x="507" y="484"/>
                </a:cxn>
                <a:cxn ang="0">
                  <a:pos x="485" y="505"/>
                </a:cxn>
                <a:cxn ang="0">
                  <a:pos x="461" y="525"/>
                </a:cxn>
                <a:cxn ang="0">
                  <a:pos x="436" y="542"/>
                </a:cxn>
                <a:cxn ang="0">
                  <a:pos x="409" y="555"/>
                </a:cxn>
                <a:cxn ang="0">
                  <a:pos x="380" y="566"/>
                </a:cxn>
                <a:cxn ang="0">
                  <a:pos x="358" y="572"/>
                </a:cxn>
                <a:cxn ang="0">
                  <a:pos x="335" y="577"/>
                </a:cxn>
                <a:cxn ang="0">
                  <a:pos x="314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0" y="566"/>
                </a:cxn>
                <a:cxn ang="0">
                  <a:pos x="172" y="555"/>
                </a:cxn>
                <a:cxn ang="0">
                  <a:pos x="145" y="542"/>
                </a:cxn>
                <a:cxn ang="0">
                  <a:pos x="119" y="525"/>
                </a:cxn>
                <a:cxn ang="0">
                  <a:pos x="96" y="507"/>
                </a:cxn>
                <a:cxn ang="0">
                  <a:pos x="74" y="485"/>
                </a:cxn>
                <a:cxn ang="0">
                  <a:pos x="55" y="461"/>
                </a:cxn>
                <a:cxn ang="0">
                  <a:pos x="38" y="435"/>
                </a:cxn>
                <a:cxn ang="0">
                  <a:pos x="25" y="409"/>
                </a:cxn>
                <a:cxn ang="0">
                  <a:pos x="14" y="380"/>
                </a:cxn>
                <a:cxn ang="0">
                  <a:pos x="8" y="358"/>
                </a:cxn>
                <a:cxn ang="0">
                  <a:pos x="3" y="335"/>
                </a:cxn>
                <a:cxn ang="0">
                  <a:pos x="1" y="313"/>
                </a:cxn>
                <a:cxn ang="0">
                  <a:pos x="0" y="290"/>
                </a:cxn>
                <a:cxn ang="0">
                  <a:pos x="3" y="245"/>
                </a:cxn>
                <a:cxn ang="0">
                  <a:pos x="14" y="200"/>
                </a:cxn>
                <a:cxn ang="0">
                  <a:pos x="31" y="158"/>
                </a:cxn>
                <a:cxn ang="0">
                  <a:pos x="55" y="119"/>
                </a:cxn>
                <a:cxn ang="0">
                  <a:pos x="85" y="85"/>
                </a:cxn>
                <a:cxn ang="0">
                  <a:pos x="119" y="55"/>
                </a:cxn>
                <a:cxn ang="0">
                  <a:pos x="145" y="38"/>
                </a:cxn>
                <a:cxn ang="0">
                  <a:pos x="171" y="25"/>
                </a:cxn>
                <a:cxn ang="0">
                  <a:pos x="200" y="14"/>
                </a:cxn>
                <a:cxn ang="0">
                  <a:pos x="291" y="290"/>
                </a:cxn>
                <a:cxn ang="0">
                  <a:pos x="291" y="0"/>
                </a:cxn>
              </a:cxnLst>
              <a:rect l="0" t="0" r="r" b="b"/>
              <a:pathLst>
                <a:path w="580" h="580">
                  <a:moveTo>
                    <a:pt x="291" y="0"/>
                  </a:moveTo>
                  <a:lnTo>
                    <a:pt x="335" y="3"/>
                  </a:lnTo>
                  <a:lnTo>
                    <a:pt x="380" y="14"/>
                  </a:lnTo>
                  <a:lnTo>
                    <a:pt x="409" y="25"/>
                  </a:lnTo>
                  <a:lnTo>
                    <a:pt x="436" y="38"/>
                  </a:lnTo>
                  <a:lnTo>
                    <a:pt x="461" y="55"/>
                  </a:lnTo>
                  <a:lnTo>
                    <a:pt x="495" y="85"/>
                  </a:lnTo>
                  <a:lnTo>
                    <a:pt x="525" y="119"/>
                  </a:lnTo>
                  <a:lnTo>
                    <a:pt x="542" y="144"/>
                  </a:lnTo>
                  <a:lnTo>
                    <a:pt x="555" y="171"/>
                  </a:lnTo>
                  <a:lnTo>
                    <a:pt x="566" y="200"/>
                  </a:lnTo>
                  <a:lnTo>
                    <a:pt x="572" y="222"/>
                  </a:lnTo>
                  <a:lnTo>
                    <a:pt x="577" y="245"/>
                  </a:lnTo>
                  <a:lnTo>
                    <a:pt x="579" y="268"/>
                  </a:lnTo>
                  <a:lnTo>
                    <a:pt x="580" y="290"/>
                  </a:lnTo>
                  <a:lnTo>
                    <a:pt x="577" y="335"/>
                  </a:lnTo>
                  <a:lnTo>
                    <a:pt x="567" y="380"/>
                  </a:lnTo>
                  <a:lnTo>
                    <a:pt x="556" y="409"/>
                  </a:lnTo>
                  <a:lnTo>
                    <a:pt x="542" y="435"/>
                  </a:lnTo>
                  <a:lnTo>
                    <a:pt x="525" y="461"/>
                  </a:lnTo>
                  <a:lnTo>
                    <a:pt x="507" y="484"/>
                  </a:lnTo>
                  <a:lnTo>
                    <a:pt x="485" y="505"/>
                  </a:lnTo>
                  <a:lnTo>
                    <a:pt x="461" y="525"/>
                  </a:lnTo>
                  <a:lnTo>
                    <a:pt x="436" y="542"/>
                  </a:lnTo>
                  <a:lnTo>
                    <a:pt x="409" y="555"/>
                  </a:lnTo>
                  <a:lnTo>
                    <a:pt x="380" y="566"/>
                  </a:lnTo>
                  <a:lnTo>
                    <a:pt x="358" y="572"/>
                  </a:lnTo>
                  <a:lnTo>
                    <a:pt x="335" y="577"/>
                  </a:lnTo>
                  <a:lnTo>
                    <a:pt x="314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0" y="566"/>
                  </a:lnTo>
                  <a:lnTo>
                    <a:pt x="172" y="555"/>
                  </a:lnTo>
                  <a:lnTo>
                    <a:pt x="145" y="542"/>
                  </a:lnTo>
                  <a:lnTo>
                    <a:pt x="119" y="525"/>
                  </a:lnTo>
                  <a:lnTo>
                    <a:pt x="96" y="507"/>
                  </a:lnTo>
                  <a:lnTo>
                    <a:pt x="74" y="485"/>
                  </a:lnTo>
                  <a:lnTo>
                    <a:pt x="55" y="461"/>
                  </a:lnTo>
                  <a:lnTo>
                    <a:pt x="38" y="435"/>
                  </a:lnTo>
                  <a:lnTo>
                    <a:pt x="25" y="409"/>
                  </a:lnTo>
                  <a:lnTo>
                    <a:pt x="14" y="380"/>
                  </a:lnTo>
                  <a:lnTo>
                    <a:pt x="8" y="358"/>
                  </a:lnTo>
                  <a:lnTo>
                    <a:pt x="3" y="335"/>
                  </a:lnTo>
                  <a:lnTo>
                    <a:pt x="1" y="313"/>
                  </a:lnTo>
                  <a:lnTo>
                    <a:pt x="0" y="290"/>
                  </a:lnTo>
                  <a:lnTo>
                    <a:pt x="3" y="245"/>
                  </a:lnTo>
                  <a:lnTo>
                    <a:pt x="14" y="200"/>
                  </a:lnTo>
                  <a:lnTo>
                    <a:pt x="31" y="158"/>
                  </a:lnTo>
                  <a:lnTo>
                    <a:pt x="55" y="119"/>
                  </a:lnTo>
                  <a:lnTo>
                    <a:pt x="85" y="85"/>
                  </a:lnTo>
                  <a:lnTo>
                    <a:pt x="119" y="55"/>
                  </a:lnTo>
                  <a:lnTo>
                    <a:pt x="145" y="38"/>
                  </a:lnTo>
                  <a:lnTo>
                    <a:pt x="171" y="25"/>
                  </a:lnTo>
                  <a:lnTo>
                    <a:pt x="200" y="14"/>
                  </a:lnTo>
                  <a:lnTo>
                    <a:pt x="291" y="29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46"/>
          <p:cNvGrpSpPr/>
          <p:nvPr/>
        </p:nvGrpSpPr>
        <p:grpSpPr>
          <a:xfrm>
            <a:off x="8602176" y="1847404"/>
            <a:ext cx="842870" cy="838974"/>
            <a:chOff x="8371152" y="1754795"/>
            <a:chExt cx="1441813" cy="1435150"/>
          </a:xfrm>
        </p:grpSpPr>
        <p:sp>
          <p:nvSpPr>
            <p:cNvPr id="131" name="Freeform 130"/>
            <p:cNvSpPr/>
            <p:nvPr/>
          </p:nvSpPr>
          <p:spPr>
            <a:xfrm>
              <a:off x="8511132" y="1962724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0"/>
            <p:cNvSpPr>
              <a:spLocks/>
            </p:cNvSpPr>
            <p:nvPr/>
          </p:nvSpPr>
          <p:spPr bwMode="auto">
            <a:xfrm>
              <a:off x="8833114" y="1754795"/>
              <a:ext cx="460375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1"/>
                </a:cxn>
                <a:cxn ang="0">
                  <a:pos x="61" y="6"/>
                </a:cxn>
                <a:cxn ang="0">
                  <a:pos x="90" y="13"/>
                </a:cxn>
                <a:cxn ang="0">
                  <a:pos x="132" y="31"/>
                </a:cxn>
                <a:cxn ang="0">
                  <a:pos x="171" y="54"/>
                </a:cxn>
                <a:cxn ang="0">
                  <a:pos x="194" y="73"/>
                </a:cxn>
                <a:cxn ang="0">
                  <a:pos x="215" y="95"/>
                </a:cxn>
                <a:cxn ang="0">
                  <a:pos x="235" y="119"/>
                </a:cxn>
                <a:cxn ang="0">
                  <a:pos x="252" y="145"/>
                </a:cxn>
                <a:cxn ang="0">
                  <a:pos x="265" y="171"/>
                </a:cxn>
                <a:cxn ang="0">
                  <a:pos x="276" y="200"/>
                </a:cxn>
                <a:cxn ang="0">
                  <a:pos x="282" y="222"/>
                </a:cxn>
                <a:cxn ang="0">
                  <a:pos x="287" y="244"/>
                </a:cxn>
                <a:cxn ang="0">
                  <a:pos x="289" y="267"/>
                </a:cxn>
                <a:cxn ang="0">
                  <a:pos x="290" y="289"/>
                </a:cxn>
                <a:cxn ang="0">
                  <a:pos x="0" y="289"/>
                </a:cxn>
                <a:cxn ang="0">
                  <a:pos x="0" y="0"/>
                </a:cxn>
              </a:cxnLst>
              <a:rect l="0" t="0" r="r" b="b"/>
              <a:pathLst>
                <a:path w="290" h="289">
                  <a:moveTo>
                    <a:pt x="0" y="0"/>
                  </a:moveTo>
                  <a:lnTo>
                    <a:pt x="31" y="1"/>
                  </a:lnTo>
                  <a:lnTo>
                    <a:pt x="61" y="6"/>
                  </a:lnTo>
                  <a:lnTo>
                    <a:pt x="90" y="13"/>
                  </a:lnTo>
                  <a:lnTo>
                    <a:pt x="132" y="31"/>
                  </a:lnTo>
                  <a:lnTo>
                    <a:pt x="171" y="54"/>
                  </a:lnTo>
                  <a:lnTo>
                    <a:pt x="194" y="73"/>
                  </a:lnTo>
                  <a:lnTo>
                    <a:pt x="215" y="95"/>
                  </a:lnTo>
                  <a:lnTo>
                    <a:pt x="235" y="119"/>
                  </a:lnTo>
                  <a:lnTo>
                    <a:pt x="252" y="145"/>
                  </a:lnTo>
                  <a:lnTo>
                    <a:pt x="265" y="171"/>
                  </a:lnTo>
                  <a:lnTo>
                    <a:pt x="276" y="200"/>
                  </a:lnTo>
                  <a:lnTo>
                    <a:pt x="282" y="222"/>
                  </a:lnTo>
                  <a:lnTo>
                    <a:pt x="287" y="244"/>
                  </a:lnTo>
                  <a:lnTo>
                    <a:pt x="289" y="267"/>
                  </a:lnTo>
                  <a:lnTo>
                    <a:pt x="290" y="289"/>
                  </a:lnTo>
                  <a:lnTo>
                    <a:pt x="0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8371152" y="1754795"/>
              <a:ext cx="922338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289"/>
                </a:cxn>
                <a:cxn ang="0">
                  <a:pos x="581" y="289"/>
                </a:cxn>
                <a:cxn ang="0">
                  <a:pos x="580" y="321"/>
                </a:cxn>
                <a:cxn ang="0">
                  <a:pos x="575" y="350"/>
                </a:cxn>
                <a:cxn ang="0">
                  <a:pos x="567" y="379"/>
                </a:cxn>
                <a:cxn ang="0">
                  <a:pos x="556" y="408"/>
                </a:cxn>
                <a:cxn ang="0">
                  <a:pos x="543" y="434"/>
                </a:cxn>
                <a:cxn ang="0">
                  <a:pos x="526" y="460"/>
                </a:cxn>
                <a:cxn ang="0">
                  <a:pos x="506" y="484"/>
                </a:cxn>
                <a:cxn ang="0">
                  <a:pos x="486" y="506"/>
                </a:cxn>
                <a:cxn ang="0">
                  <a:pos x="462" y="525"/>
                </a:cxn>
                <a:cxn ang="0">
                  <a:pos x="423" y="548"/>
                </a:cxn>
                <a:cxn ang="0">
                  <a:pos x="381" y="566"/>
                </a:cxn>
                <a:cxn ang="0">
                  <a:pos x="359" y="572"/>
                </a:cxn>
                <a:cxn ang="0">
                  <a:pos x="336" y="577"/>
                </a:cxn>
                <a:cxn ang="0">
                  <a:pos x="314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1" y="566"/>
                </a:cxn>
                <a:cxn ang="0">
                  <a:pos x="173" y="555"/>
                </a:cxn>
                <a:cxn ang="0">
                  <a:pos x="145" y="541"/>
                </a:cxn>
                <a:cxn ang="0">
                  <a:pos x="120" y="525"/>
                </a:cxn>
                <a:cxn ang="0">
                  <a:pos x="86" y="495"/>
                </a:cxn>
                <a:cxn ang="0">
                  <a:pos x="56" y="461"/>
                </a:cxn>
                <a:cxn ang="0">
                  <a:pos x="39" y="436"/>
                </a:cxn>
                <a:cxn ang="0">
                  <a:pos x="26" y="408"/>
                </a:cxn>
                <a:cxn ang="0">
                  <a:pos x="15" y="379"/>
                </a:cxn>
                <a:cxn ang="0">
                  <a:pos x="9" y="357"/>
                </a:cxn>
                <a:cxn ang="0">
                  <a:pos x="4" y="335"/>
                </a:cxn>
                <a:cxn ang="0">
                  <a:pos x="1" y="312"/>
                </a:cxn>
                <a:cxn ang="0">
                  <a:pos x="0" y="289"/>
                </a:cxn>
                <a:cxn ang="0">
                  <a:pos x="1" y="258"/>
                </a:cxn>
                <a:cxn ang="0">
                  <a:pos x="6" y="229"/>
                </a:cxn>
                <a:cxn ang="0">
                  <a:pos x="15" y="200"/>
                </a:cxn>
                <a:cxn ang="0">
                  <a:pos x="26" y="171"/>
                </a:cxn>
                <a:cxn ang="0">
                  <a:pos x="39" y="145"/>
                </a:cxn>
                <a:cxn ang="0">
                  <a:pos x="56" y="119"/>
                </a:cxn>
                <a:cxn ang="0">
                  <a:pos x="75" y="95"/>
                </a:cxn>
                <a:cxn ang="0">
                  <a:pos x="97" y="73"/>
                </a:cxn>
                <a:cxn ang="0">
                  <a:pos x="120" y="54"/>
                </a:cxn>
                <a:cxn ang="0">
                  <a:pos x="158" y="31"/>
                </a:cxn>
                <a:cxn ang="0">
                  <a:pos x="201" y="13"/>
                </a:cxn>
                <a:cxn ang="0">
                  <a:pos x="222" y="7"/>
                </a:cxn>
                <a:cxn ang="0">
                  <a:pos x="245" y="3"/>
                </a:cxn>
                <a:cxn ang="0">
                  <a:pos x="268" y="1"/>
                </a:cxn>
                <a:cxn ang="0">
                  <a:pos x="291" y="0"/>
                </a:cxn>
              </a:cxnLst>
              <a:rect l="0" t="0" r="r" b="b"/>
              <a:pathLst>
                <a:path w="581" h="580">
                  <a:moveTo>
                    <a:pt x="291" y="0"/>
                  </a:moveTo>
                  <a:lnTo>
                    <a:pt x="291" y="289"/>
                  </a:lnTo>
                  <a:lnTo>
                    <a:pt x="581" y="289"/>
                  </a:lnTo>
                  <a:lnTo>
                    <a:pt x="580" y="321"/>
                  </a:lnTo>
                  <a:lnTo>
                    <a:pt x="575" y="350"/>
                  </a:lnTo>
                  <a:lnTo>
                    <a:pt x="567" y="379"/>
                  </a:lnTo>
                  <a:lnTo>
                    <a:pt x="556" y="408"/>
                  </a:lnTo>
                  <a:lnTo>
                    <a:pt x="543" y="434"/>
                  </a:lnTo>
                  <a:lnTo>
                    <a:pt x="526" y="460"/>
                  </a:lnTo>
                  <a:lnTo>
                    <a:pt x="506" y="484"/>
                  </a:lnTo>
                  <a:lnTo>
                    <a:pt x="486" y="506"/>
                  </a:lnTo>
                  <a:lnTo>
                    <a:pt x="462" y="525"/>
                  </a:lnTo>
                  <a:lnTo>
                    <a:pt x="423" y="548"/>
                  </a:lnTo>
                  <a:lnTo>
                    <a:pt x="381" y="566"/>
                  </a:lnTo>
                  <a:lnTo>
                    <a:pt x="359" y="572"/>
                  </a:lnTo>
                  <a:lnTo>
                    <a:pt x="336" y="577"/>
                  </a:lnTo>
                  <a:lnTo>
                    <a:pt x="314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1" y="566"/>
                  </a:lnTo>
                  <a:lnTo>
                    <a:pt x="173" y="555"/>
                  </a:lnTo>
                  <a:lnTo>
                    <a:pt x="145" y="541"/>
                  </a:lnTo>
                  <a:lnTo>
                    <a:pt x="120" y="525"/>
                  </a:lnTo>
                  <a:lnTo>
                    <a:pt x="86" y="495"/>
                  </a:lnTo>
                  <a:lnTo>
                    <a:pt x="56" y="461"/>
                  </a:lnTo>
                  <a:lnTo>
                    <a:pt x="39" y="436"/>
                  </a:lnTo>
                  <a:lnTo>
                    <a:pt x="26" y="408"/>
                  </a:lnTo>
                  <a:lnTo>
                    <a:pt x="15" y="379"/>
                  </a:lnTo>
                  <a:lnTo>
                    <a:pt x="9" y="357"/>
                  </a:lnTo>
                  <a:lnTo>
                    <a:pt x="4" y="335"/>
                  </a:lnTo>
                  <a:lnTo>
                    <a:pt x="1" y="312"/>
                  </a:lnTo>
                  <a:lnTo>
                    <a:pt x="0" y="289"/>
                  </a:lnTo>
                  <a:lnTo>
                    <a:pt x="1" y="258"/>
                  </a:lnTo>
                  <a:lnTo>
                    <a:pt x="6" y="229"/>
                  </a:lnTo>
                  <a:lnTo>
                    <a:pt x="15" y="200"/>
                  </a:lnTo>
                  <a:lnTo>
                    <a:pt x="26" y="171"/>
                  </a:lnTo>
                  <a:lnTo>
                    <a:pt x="39" y="145"/>
                  </a:lnTo>
                  <a:lnTo>
                    <a:pt x="56" y="119"/>
                  </a:lnTo>
                  <a:lnTo>
                    <a:pt x="75" y="95"/>
                  </a:lnTo>
                  <a:lnTo>
                    <a:pt x="97" y="73"/>
                  </a:lnTo>
                  <a:lnTo>
                    <a:pt x="120" y="54"/>
                  </a:lnTo>
                  <a:lnTo>
                    <a:pt x="158" y="31"/>
                  </a:lnTo>
                  <a:lnTo>
                    <a:pt x="201" y="13"/>
                  </a:lnTo>
                  <a:lnTo>
                    <a:pt x="222" y="7"/>
                  </a:lnTo>
                  <a:lnTo>
                    <a:pt x="245" y="3"/>
                  </a:lnTo>
                  <a:lnTo>
                    <a:pt x="268" y="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149"/>
          <p:cNvGrpSpPr/>
          <p:nvPr/>
        </p:nvGrpSpPr>
        <p:grpSpPr>
          <a:xfrm>
            <a:off x="9971922" y="3215035"/>
            <a:ext cx="846890" cy="833196"/>
            <a:chOff x="9740898" y="3122426"/>
            <a:chExt cx="1448691" cy="1425266"/>
          </a:xfrm>
        </p:grpSpPr>
        <p:sp>
          <p:nvSpPr>
            <p:cNvPr id="125" name="Freeform 124"/>
            <p:cNvSpPr/>
            <p:nvPr/>
          </p:nvSpPr>
          <p:spPr>
            <a:xfrm>
              <a:off x="9887756" y="3320471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6"/>
            <p:cNvSpPr>
              <a:spLocks/>
            </p:cNvSpPr>
            <p:nvPr/>
          </p:nvSpPr>
          <p:spPr bwMode="auto">
            <a:xfrm>
              <a:off x="9740898" y="3122426"/>
              <a:ext cx="460375" cy="731838"/>
            </a:xfrm>
            <a:custGeom>
              <a:avLst/>
              <a:gdLst/>
              <a:ahLst/>
              <a:cxnLst>
                <a:cxn ang="0">
                  <a:pos x="290" y="0"/>
                </a:cxn>
                <a:cxn ang="0">
                  <a:pos x="290" y="290"/>
                </a:cxn>
                <a:cxn ang="0">
                  <a:pos x="56" y="461"/>
                </a:cxn>
                <a:cxn ang="0">
                  <a:pos x="39" y="436"/>
                </a:cxn>
                <a:cxn ang="0">
                  <a:pos x="25" y="409"/>
                </a:cxn>
                <a:cxn ang="0">
                  <a:pos x="15" y="380"/>
                </a:cxn>
                <a:cxn ang="0">
                  <a:pos x="9" y="358"/>
                </a:cxn>
                <a:cxn ang="0">
                  <a:pos x="4" y="335"/>
                </a:cxn>
                <a:cxn ang="0">
                  <a:pos x="1" y="312"/>
                </a:cxn>
                <a:cxn ang="0">
                  <a:pos x="0" y="290"/>
                </a:cxn>
                <a:cxn ang="0">
                  <a:pos x="1" y="259"/>
                </a:cxn>
                <a:cxn ang="0">
                  <a:pos x="6" y="229"/>
                </a:cxn>
                <a:cxn ang="0">
                  <a:pos x="15" y="200"/>
                </a:cxn>
                <a:cxn ang="0">
                  <a:pos x="25" y="171"/>
                </a:cxn>
                <a:cxn ang="0">
                  <a:pos x="39" y="145"/>
                </a:cxn>
                <a:cxn ang="0">
                  <a:pos x="56" y="119"/>
                </a:cxn>
                <a:cxn ang="0">
                  <a:pos x="75" y="95"/>
                </a:cxn>
                <a:cxn ang="0">
                  <a:pos x="97" y="73"/>
                </a:cxn>
                <a:cxn ang="0">
                  <a:pos x="120" y="55"/>
                </a:cxn>
                <a:cxn ang="0">
                  <a:pos x="145" y="38"/>
                </a:cxn>
                <a:cxn ang="0">
                  <a:pos x="172" y="24"/>
                </a:cxn>
                <a:cxn ang="0">
                  <a:pos x="201" y="13"/>
                </a:cxn>
                <a:cxn ang="0">
                  <a:pos x="222" y="8"/>
                </a:cxn>
                <a:cxn ang="0">
                  <a:pos x="245" y="3"/>
                </a:cxn>
                <a:cxn ang="0">
                  <a:pos x="267" y="1"/>
                </a:cxn>
                <a:cxn ang="0">
                  <a:pos x="290" y="0"/>
                </a:cxn>
              </a:cxnLst>
              <a:rect l="0" t="0" r="r" b="b"/>
              <a:pathLst>
                <a:path w="290" h="461">
                  <a:moveTo>
                    <a:pt x="290" y="0"/>
                  </a:moveTo>
                  <a:lnTo>
                    <a:pt x="290" y="290"/>
                  </a:lnTo>
                  <a:lnTo>
                    <a:pt x="56" y="461"/>
                  </a:lnTo>
                  <a:lnTo>
                    <a:pt x="39" y="436"/>
                  </a:lnTo>
                  <a:lnTo>
                    <a:pt x="25" y="409"/>
                  </a:lnTo>
                  <a:lnTo>
                    <a:pt x="15" y="380"/>
                  </a:lnTo>
                  <a:lnTo>
                    <a:pt x="9" y="358"/>
                  </a:lnTo>
                  <a:lnTo>
                    <a:pt x="4" y="335"/>
                  </a:lnTo>
                  <a:lnTo>
                    <a:pt x="1" y="312"/>
                  </a:lnTo>
                  <a:lnTo>
                    <a:pt x="0" y="290"/>
                  </a:lnTo>
                  <a:lnTo>
                    <a:pt x="1" y="259"/>
                  </a:lnTo>
                  <a:lnTo>
                    <a:pt x="6" y="229"/>
                  </a:lnTo>
                  <a:lnTo>
                    <a:pt x="15" y="200"/>
                  </a:lnTo>
                  <a:lnTo>
                    <a:pt x="25" y="171"/>
                  </a:lnTo>
                  <a:lnTo>
                    <a:pt x="39" y="145"/>
                  </a:lnTo>
                  <a:lnTo>
                    <a:pt x="56" y="119"/>
                  </a:lnTo>
                  <a:lnTo>
                    <a:pt x="75" y="95"/>
                  </a:lnTo>
                  <a:lnTo>
                    <a:pt x="97" y="73"/>
                  </a:lnTo>
                  <a:lnTo>
                    <a:pt x="120" y="55"/>
                  </a:lnTo>
                  <a:lnTo>
                    <a:pt x="145" y="38"/>
                  </a:lnTo>
                  <a:lnTo>
                    <a:pt x="172" y="24"/>
                  </a:lnTo>
                  <a:lnTo>
                    <a:pt x="201" y="13"/>
                  </a:lnTo>
                  <a:lnTo>
                    <a:pt x="222" y="8"/>
                  </a:lnTo>
                  <a:lnTo>
                    <a:pt x="245" y="3"/>
                  </a:lnTo>
                  <a:lnTo>
                    <a:pt x="267" y="1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7"/>
            <p:cNvSpPr>
              <a:spLocks/>
            </p:cNvSpPr>
            <p:nvPr/>
          </p:nvSpPr>
          <p:spPr bwMode="auto">
            <a:xfrm>
              <a:off x="9829798" y="3122426"/>
              <a:ext cx="833438" cy="920750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80" y="3"/>
                </a:cxn>
                <a:cxn ang="0">
                  <a:pos x="324" y="13"/>
                </a:cxn>
                <a:cxn ang="0">
                  <a:pos x="352" y="24"/>
                </a:cxn>
                <a:cxn ang="0">
                  <a:pos x="380" y="38"/>
                </a:cxn>
                <a:cxn ang="0">
                  <a:pos x="405" y="55"/>
                </a:cxn>
                <a:cxn ang="0">
                  <a:pos x="428" y="73"/>
                </a:cxn>
                <a:cxn ang="0">
                  <a:pos x="450" y="95"/>
                </a:cxn>
                <a:cxn ang="0">
                  <a:pos x="469" y="119"/>
                </a:cxn>
                <a:cxn ang="0">
                  <a:pos x="486" y="145"/>
                </a:cxn>
                <a:cxn ang="0">
                  <a:pos x="500" y="171"/>
                </a:cxn>
                <a:cxn ang="0">
                  <a:pos x="510" y="200"/>
                </a:cxn>
                <a:cxn ang="0">
                  <a:pos x="521" y="244"/>
                </a:cxn>
                <a:cxn ang="0">
                  <a:pos x="524" y="267"/>
                </a:cxn>
                <a:cxn ang="0">
                  <a:pos x="525" y="290"/>
                </a:cxn>
                <a:cxn ang="0">
                  <a:pos x="524" y="321"/>
                </a:cxn>
                <a:cxn ang="0">
                  <a:pos x="519" y="350"/>
                </a:cxn>
                <a:cxn ang="0">
                  <a:pos x="510" y="379"/>
                </a:cxn>
                <a:cxn ang="0">
                  <a:pos x="500" y="408"/>
                </a:cxn>
                <a:cxn ang="0">
                  <a:pos x="486" y="434"/>
                </a:cxn>
                <a:cxn ang="0">
                  <a:pos x="469" y="460"/>
                </a:cxn>
                <a:cxn ang="0">
                  <a:pos x="450" y="484"/>
                </a:cxn>
                <a:cxn ang="0">
                  <a:pos x="428" y="506"/>
                </a:cxn>
                <a:cxn ang="0">
                  <a:pos x="405" y="525"/>
                </a:cxn>
                <a:cxn ang="0">
                  <a:pos x="367" y="548"/>
                </a:cxn>
                <a:cxn ang="0">
                  <a:pos x="324" y="566"/>
                </a:cxn>
                <a:cxn ang="0">
                  <a:pos x="303" y="572"/>
                </a:cxn>
                <a:cxn ang="0">
                  <a:pos x="280" y="577"/>
                </a:cxn>
                <a:cxn ang="0">
                  <a:pos x="257" y="579"/>
                </a:cxn>
                <a:cxn ang="0">
                  <a:pos x="235" y="580"/>
                </a:cxn>
                <a:cxn ang="0">
                  <a:pos x="189" y="577"/>
                </a:cxn>
                <a:cxn ang="0">
                  <a:pos x="145" y="566"/>
                </a:cxn>
                <a:cxn ang="0">
                  <a:pos x="116" y="555"/>
                </a:cxn>
                <a:cxn ang="0">
                  <a:pos x="89" y="542"/>
                </a:cxn>
                <a:cxn ang="0">
                  <a:pos x="64" y="525"/>
                </a:cxn>
                <a:cxn ang="0">
                  <a:pos x="30" y="495"/>
                </a:cxn>
                <a:cxn ang="0">
                  <a:pos x="0" y="461"/>
                </a:cxn>
                <a:cxn ang="0">
                  <a:pos x="234" y="290"/>
                </a:cxn>
                <a:cxn ang="0">
                  <a:pos x="234" y="0"/>
                </a:cxn>
              </a:cxnLst>
              <a:rect l="0" t="0" r="r" b="b"/>
              <a:pathLst>
                <a:path w="525" h="580">
                  <a:moveTo>
                    <a:pt x="234" y="0"/>
                  </a:moveTo>
                  <a:lnTo>
                    <a:pt x="280" y="3"/>
                  </a:lnTo>
                  <a:lnTo>
                    <a:pt x="324" y="13"/>
                  </a:lnTo>
                  <a:lnTo>
                    <a:pt x="352" y="24"/>
                  </a:lnTo>
                  <a:lnTo>
                    <a:pt x="380" y="38"/>
                  </a:lnTo>
                  <a:lnTo>
                    <a:pt x="405" y="55"/>
                  </a:lnTo>
                  <a:lnTo>
                    <a:pt x="428" y="73"/>
                  </a:lnTo>
                  <a:lnTo>
                    <a:pt x="450" y="95"/>
                  </a:lnTo>
                  <a:lnTo>
                    <a:pt x="469" y="119"/>
                  </a:lnTo>
                  <a:lnTo>
                    <a:pt x="486" y="145"/>
                  </a:lnTo>
                  <a:lnTo>
                    <a:pt x="500" y="171"/>
                  </a:lnTo>
                  <a:lnTo>
                    <a:pt x="510" y="200"/>
                  </a:lnTo>
                  <a:lnTo>
                    <a:pt x="521" y="244"/>
                  </a:lnTo>
                  <a:lnTo>
                    <a:pt x="524" y="267"/>
                  </a:lnTo>
                  <a:lnTo>
                    <a:pt x="525" y="290"/>
                  </a:lnTo>
                  <a:lnTo>
                    <a:pt x="524" y="321"/>
                  </a:lnTo>
                  <a:lnTo>
                    <a:pt x="519" y="350"/>
                  </a:lnTo>
                  <a:lnTo>
                    <a:pt x="510" y="379"/>
                  </a:lnTo>
                  <a:lnTo>
                    <a:pt x="500" y="408"/>
                  </a:lnTo>
                  <a:lnTo>
                    <a:pt x="486" y="434"/>
                  </a:lnTo>
                  <a:lnTo>
                    <a:pt x="469" y="460"/>
                  </a:lnTo>
                  <a:lnTo>
                    <a:pt x="450" y="484"/>
                  </a:lnTo>
                  <a:lnTo>
                    <a:pt x="428" y="506"/>
                  </a:lnTo>
                  <a:lnTo>
                    <a:pt x="405" y="525"/>
                  </a:lnTo>
                  <a:lnTo>
                    <a:pt x="367" y="548"/>
                  </a:lnTo>
                  <a:lnTo>
                    <a:pt x="324" y="566"/>
                  </a:lnTo>
                  <a:lnTo>
                    <a:pt x="303" y="572"/>
                  </a:lnTo>
                  <a:lnTo>
                    <a:pt x="280" y="577"/>
                  </a:lnTo>
                  <a:lnTo>
                    <a:pt x="257" y="579"/>
                  </a:lnTo>
                  <a:lnTo>
                    <a:pt x="235" y="580"/>
                  </a:lnTo>
                  <a:lnTo>
                    <a:pt x="189" y="577"/>
                  </a:lnTo>
                  <a:lnTo>
                    <a:pt x="145" y="566"/>
                  </a:lnTo>
                  <a:lnTo>
                    <a:pt x="116" y="555"/>
                  </a:lnTo>
                  <a:lnTo>
                    <a:pt x="89" y="542"/>
                  </a:lnTo>
                  <a:lnTo>
                    <a:pt x="64" y="525"/>
                  </a:lnTo>
                  <a:lnTo>
                    <a:pt x="30" y="495"/>
                  </a:lnTo>
                  <a:lnTo>
                    <a:pt x="0" y="461"/>
                  </a:lnTo>
                  <a:lnTo>
                    <a:pt x="234" y="29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133"/>
          <p:cNvGrpSpPr/>
          <p:nvPr/>
        </p:nvGrpSpPr>
        <p:grpSpPr>
          <a:xfrm>
            <a:off x="9971922" y="4582666"/>
            <a:ext cx="846890" cy="839566"/>
            <a:chOff x="9740898" y="4490057"/>
            <a:chExt cx="1448691" cy="1436162"/>
          </a:xfrm>
        </p:grpSpPr>
        <p:sp>
          <p:nvSpPr>
            <p:cNvPr id="119" name="Freeform 118"/>
            <p:cNvSpPr/>
            <p:nvPr/>
          </p:nvSpPr>
          <p:spPr>
            <a:xfrm>
              <a:off x="9887756" y="4698998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 70"/>
            <p:cNvSpPr>
              <a:spLocks/>
            </p:cNvSpPr>
            <p:nvPr/>
          </p:nvSpPr>
          <p:spPr bwMode="auto">
            <a:xfrm>
              <a:off x="9740898" y="4490057"/>
              <a:ext cx="922338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335" y="3"/>
                </a:cxn>
                <a:cxn ang="0">
                  <a:pos x="380" y="14"/>
                </a:cxn>
                <a:cxn ang="0">
                  <a:pos x="409" y="25"/>
                </a:cxn>
                <a:cxn ang="0">
                  <a:pos x="436" y="38"/>
                </a:cxn>
                <a:cxn ang="0">
                  <a:pos x="461" y="55"/>
                </a:cxn>
                <a:cxn ang="0">
                  <a:pos x="495" y="85"/>
                </a:cxn>
                <a:cxn ang="0">
                  <a:pos x="525" y="119"/>
                </a:cxn>
                <a:cxn ang="0">
                  <a:pos x="542" y="144"/>
                </a:cxn>
                <a:cxn ang="0">
                  <a:pos x="555" y="171"/>
                </a:cxn>
                <a:cxn ang="0">
                  <a:pos x="566" y="200"/>
                </a:cxn>
                <a:cxn ang="0">
                  <a:pos x="572" y="222"/>
                </a:cxn>
                <a:cxn ang="0">
                  <a:pos x="577" y="245"/>
                </a:cxn>
                <a:cxn ang="0">
                  <a:pos x="579" y="268"/>
                </a:cxn>
                <a:cxn ang="0">
                  <a:pos x="581" y="290"/>
                </a:cxn>
                <a:cxn ang="0">
                  <a:pos x="577" y="335"/>
                </a:cxn>
                <a:cxn ang="0">
                  <a:pos x="567" y="380"/>
                </a:cxn>
                <a:cxn ang="0">
                  <a:pos x="556" y="409"/>
                </a:cxn>
                <a:cxn ang="0">
                  <a:pos x="542" y="435"/>
                </a:cxn>
                <a:cxn ang="0">
                  <a:pos x="525" y="461"/>
                </a:cxn>
                <a:cxn ang="0">
                  <a:pos x="507" y="484"/>
                </a:cxn>
                <a:cxn ang="0">
                  <a:pos x="485" y="505"/>
                </a:cxn>
                <a:cxn ang="0">
                  <a:pos x="461" y="525"/>
                </a:cxn>
                <a:cxn ang="0">
                  <a:pos x="436" y="542"/>
                </a:cxn>
                <a:cxn ang="0">
                  <a:pos x="409" y="555"/>
                </a:cxn>
                <a:cxn ang="0">
                  <a:pos x="380" y="566"/>
                </a:cxn>
                <a:cxn ang="0">
                  <a:pos x="358" y="572"/>
                </a:cxn>
                <a:cxn ang="0">
                  <a:pos x="335" y="577"/>
                </a:cxn>
                <a:cxn ang="0">
                  <a:pos x="314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0" y="566"/>
                </a:cxn>
                <a:cxn ang="0">
                  <a:pos x="172" y="555"/>
                </a:cxn>
                <a:cxn ang="0">
                  <a:pos x="145" y="542"/>
                </a:cxn>
                <a:cxn ang="0">
                  <a:pos x="119" y="525"/>
                </a:cxn>
                <a:cxn ang="0">
                  <a:pos x="96" y="507"/>
                </a:cxn>
                <a:cxn ang="0">
                  <a:pos x="75" y="485"/>
                </a:cxn>
                <a:cxn ang="0">
                  <a:pos x="55" y="461"/>
                </a:cxn>
                <a:cxn ang="0">
                  <a:pos x="38" y="435"/>
                </a:cxn>
                <a:cxn ang="0">
                  <a:pos x="25" y="409"/>
                </a:cxn>
                <a:cxn ang="0">
                  <a:pos x="14" y="380"/>
                </a:cxn>
                <a:cxn ang="0">
                  <a:pos x="8" y="358"/>
                </a:cxn>
                <a:cxn ang="0">
                  <a:pos x="3" y="335"/>
                </a:cxn>
                <a:cxn ang="0">
                  <a:pos x="1" y="313"/>
                </a:cxn>
                <a:cxn ang="0">
                  <a:pos x="0" y="290"/>
                </a:cxn>
                <a:cxn ang="0">
                  <a:pos x="3" y="245"/>
                </a:cxn>
                <a:cxn ang="0">
                  <a:pos x="14" y="200"/>
                </a:cxn>
                <a:cxn ang="0">
                  <a:pos x="31" y="158"/>
                </a:cxn>
                <a:cxn ang="0">
                  <a:pos x="55" y="119"/>
                </a:cxn>
                <a:cxn ang="0">
                  <a:pos x="85" y="85"/>
                </a:cxn>
                <a:cxn ang="0">
                  <a:pos x="119" y="55"/>
                </a:cxn>
                <a:cxn ang="0">
                  <a:pos x="145" y="38"/>
                </a:cxn>
                <a:cxn ang="0">
                  <a:pos x="171" y="25"/>
                </a:cxn>
                <a:cxn ang="0">
                  <a:pos x="200" y="14"/>
                </a:cxn>
                <a:cxn ang="0">
                  <a:pos x="222" y="8"/>
                </a:cxn>
                <a:cxn ang="0">
                  <a:pos x="245" y="3"/>
                </a:cxn>
                <a:cxn ang="0">
                  <a:pos x="268" y="1"/>
                </a:cxn>
                <a:cxn ang="0">
                  <a:pos x="291" y="0"/>
                </a:cxn>
              </a:cxnLst>
              <a:rect l="0" t="0" r="r" b="b"/>
              <a:pathLst>
                <a:path w="581" h="580">
                  <a:moveTo>
                    <a:pt x="291" y="0"/>
                  </a:moveTo>
                  <a:lnTo>
                    <a:pt x="335" y="3"/>
                  </a:lnTo>
                  <a:lnTo>
                    <a:pt x="380" y="14"/>
                  </a:lnTo>
                  <a:lnTo>
                    <a:pt x="409" y="25"/>
                  </a:lnTo>
                  <a:lnTo>
                    <a:pt x="436" y="38"/>
                  </a:lnTo>
                  <a:lnTo>
                    <a:pt x="461" y="55"/>
                  </a:lnTo>
                  <a:lnTo>
                    <a:pt x="495" y="85"/>
                  </a:lnTo>
                  <a:lnTo>
                    <a:pt x="525" y="119"/>
                  </a:lnTo>
                  <a:lnTo>
                    <a:pt x="542" y="144"/>
                  </a:lnTo>
                  <a:lnTo>
                    <a:pt x="555" y="171"/>
                  </a:lnTo>
                  <a:lnTo>
                    <a:pt x="566" y="200"/>
                  </a:lnTo>
                  <a:lnTo>
                    <a:pt x="572" y="222"/>
                  </a:lnTo>
                  <a:lnTo>
                    <a:pt x="577" y="245"/>
                  </a:lnTo>
                  <a:lnTo>
                    <a:pt x="579" y="268"/>
                  </a:lnTo>
                  <a:lnTo>
                    <a:pt x="581" y="290"/>
                  </a:lnTo>
                  <a:lnTo>
                    <a:pt x="577" y="335"/>
                  </a:lnTo>
                  <a:lnTo>
                    <a:pt x="567" y="380"/>
                  </a:lnTo>
                  <a:lnTo>
                    <a:pt x="556" y="409"/>
                  </a:lnTo>
                  <a:lnTo>
                    <a:pt x="542" y="435"/>
                  </a:lnTo>
                  <a:lnTo>
                    <a:pt x="525" y="461"/>
                  </a:lnTo>
                  <a:lnTo>
                    <a:pt x="507" y="484"/>
                  </a:lnTo>
                  <a:lnTo>
                    <a:pt x="485" y="505"/>
                  </a:lnTo>
                  <a:lnTo>
                    <a:pt x="461" y="525"/>
                  </a:lnTo>
                  <a:lnTo>
                    <a:pt x="436" y="542"/>
                  </a:lnTo>
                  <a:lnTo>
                    <a:pt x="409" y="555"/>
                  </a:lnTo>
                  <a:lnTo>
                    <a:pt x="380" y="566"/>
                  </a:lnTo>
                  <a:lnTo>
                    <a:pt x="358" y="572"/>
                  </a:lnTo>
                  <a:lnTo>
                    <a:pt x="335" y="577"/>
                  </a:lnTo>
                  <a:lnTo>
                    <a:pt x="314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0" y="566"/>
                  </a:lnTo>
                  <a:lnTo>
                    <a:pt x="172" y="555"/>
                  </a:lnTo>
                  <a:lnTo>
                    <a:pt x="145" y="542"/>
                  </a:lnTo>
                  <a:lnTo>
                    <a:pt x="119" y="525"/>
                  </a:lnTo>
                  <a:lnTo>
                    <a:pt x="96" y="507"/>
                  </a:lnTo>
                  <a:lnTo>
                    <a:pt x="75" y="485"/>
                  </a:lnTo>
                  <a:lnTo>
                    <a:pt x="55" y="461"/>
                  </a:lnTo>
                  <a:lnTo>
                    <a:pt x="38" y="435"/>
                  </a:lnTo>
                  <a:lnTo>
                    <a:pt x="25" y="409"/>
                  </a:lnTo>
                  <a:lnTo>
                    <a:pt x="14" y="380"/>
                  </a:lnTo>
                  <a:lnTo>
                    <a:pt x="8" y="358"/>
                  </a:lnTo>
                  <a:lnTo>
                    <a:pt x="3" y="335"/>
                  </a:lnTo>
                  <a:lnTo>
                    <a:pt x="1" y="313"/>
                  </a:lnTo>
                  <a:lnTo>
                    <a:pt x="0" y="290"/>
                  </a:lnTo>
                  <a:lnTo>
                    <a:pt x="3" y="245"/>
                  </a:lnTo>
                  <a:lnTo>
                    <a:pt x="14" y="200"/>
                  </a:lnTo>
                  <a:lnTo>
                    <a:pt x="31" y="158"/>
                  </a:lnTo>
                  <a:lnTo>
                    <a:pt x="55" y="119"/>
                  </a:lnTo>
                  <a:lnTo>
                    <a:pt x="85" y="85"/>
                  </a:lnTo>
                  <a:lnTo>
                    <a:pt x="119" y="55"/>
                  </a:lnTo>
                  <a:lnTo>
                    <a:pt x="145" y="38"/>
                  </a:lnTo>
                  <a:lnTo>
                    <a:pt x="171" y="25"/>
                  </a:lnTo>
                  <a:lnTo>
                    <a:pt x="200" y="14"/>
                  </a:lnTo>
                  <a:lnTo>
                    <a:pt x="222" y="8"/>
                  </a:lnTo>
                  <a:lnTo>
                    <a:pt x="245" y="3"/>
                  </a:lnTo>
                  <a:lnTo>
                    <a:pt x="268" y="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145"/>
          <p:cNvGrpSpPr/>
          <p:nvPr/>
        </p:nvGrpSpPr>
        <p:grpSpPr>
          <a:xfrm>
            <a:off x="9971922" y="1847404"/>
            <a:ext cx="846890" cy="838974"/>
            <a:chOff x="9740898" y="1754795"/>
            <a:chExt cx="1448691" cy="1435150"/>
          </a:xfrm>
        </p:grpSpPr>
        <p:sp>
          <p:nvSpPr>
            <p:cNvPr id="132" name="Freeform 131"/>
            <p:cNvSpPr/>
            <p:nvPr/>
          </p:nvSpPr>
          <p:spPr>
            <a:xfrm>
              <a:off x="9887756" y="1962724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42"/>
            <p:cNvSpPr>
              <a:spLocks/>
            </p:cNvSpPr>
            <p:nvPr/>
          </p:nvSpPr>
          <p:spPr bwMode="auto">
            <a:xfrm>
              <a:off x="10202861" y="1754795"/>
              <a:ext cx="460375" cy="603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3"/>
                </a:cxn>
                <a:cxn ang="0">
                  <a:pos x="89" y="14"/>
                </a:cxn>
                <a:cxn ang="0">
                  <a:pos x="118" y="25"/>
                </a:cxn>
                <a:cxn ang="0">
                  <a:pos x="145" y="38"/>
                </a:cxn>
                <a:cxn ang="0">
                  <a:pos x="170" y="55"/>
                </a:cxn>
                <a:cxn ang="0">
                  <a:pos x="193" y="75"/>
                </a:cxn>
                <a:cxn ang="0">
                  <a:pos x="215" y="95"/>
                </a:cxn>
                <a:cxn ang="0">
                  <a:pos x="234" y="119"/>
                </a:cxn>
                <a:cxn ang="0">
                  <a:pos x="251" y="145"/>
                </a:cxn>
                <a:cxn ang="0">
                  <a:pos x="265" y="171"/>
                </a:cxn>
                <a:cxn ang="0">
                  <a:pos x="275" y="200"/>
                </a:cxn>
                <a:cxn ang="0">
                  <a:pos x="281" y="222"/>
                </a:cxn>
                <a:cxn ang="0">
                  <a:pos x="286" y="245"/>
                </a:cxn>
                <a:cxn ang="0">
                  <a:pos x="289" y="266"/>
                </a:cxn>
                <a:cxn ang="0">
                  <a:pos x="290" y="289"/>
                </a:cxn>
                <a:cxn ang="0">
                  <a:pos x="286" y="335"/>
                </a:cxn>
                <a:cxn ang="0">
                  <a:pos x="275" y="380"/>
                </a:cxn>
                <a:cxn ang="0">
                  <a:pos x="0" y="289"/>
                </a:cxn>
                <a:cxn ang="0">
                  <a:pos x="0" y="0"/>
                </a:cxn>
              </a:cxnLst>
              <a:rect l="0" t="0" r="r" b="b"/>
              <a:pathLst>
                <a:path w="290" h="380">
                  <a:moveTo>
                    <a:pt x="0" y="0"/>
                  </a:moveTo>
                  <a:lnTo>
                    <a:pt x="45" y="3"/>
                  </a:lnTo>
                  <a:lnTo>
                    <a:pt x="89" y="14"/>
                  </a:lnTo>
                  <a:lnTo>
                    <a:pt x="118" y="25"/>
                  </a:lnTo>
                  <a:lnTo>
                    <a:pt x="145" y="38"/>
                  </a:lnTo>
                  <a:lnTo>
                    <a:pt x="170" y="55"/>
                  </a:lnTo>
                  <a:lnTo>
                    <a:pt x="193" y="75"/>
                  </a:lnTo>
                  <a:lnTo>
                    <a:pt x="215" y="95"/>
                  </a:lnTo>
                  <a:lnTo>
                    <a:pt x="234" y="119"/>
                  </a:lnTo>
                  <a:lnTo>
                    <a:pt x="251" y="145"/>
                  </a:lnTo>
                  <a:lnTo>
                    <a:pt x="265" y="171"/>
                  </a:lnTo>
                  <a:lnTo>
                    <a:pt x="275" y="200"/>
                  </a:lnTo>
                  <a:lnTo>
                    <a:pt x="281" y="222"/>
                  </a:lnTo>
                  <a:lnTo>
                    <a:pt x="286" y="245"/>
                  </a:lnTo>
                  <a:lnTo>
                    <a:pt x="289" y="266"/>
                  </a:lnTo>
                  <a:lnTo>
                    <a:pt x="290" y="289"/>
                  </a:lnTo>
                  <a:lnTo>
                    <a:pt x="286" y="335"/>
                  </a:lnTo>
                  <a:lnTo>
                    <a:pt x="275" y="380"/>
                  </a:lnTo>
                  <a:lnTo>
                    <a:pt x="0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3"/>
            <p:cNvSpPr>
              <a:spLocks/>
            </p:cNvSpPr>
            <p:nvPr/>
          </p:nvSpPr>
          <p:spPr bwMode="auto">
            <a:xfrm>
              <a:off x="9740898" y="1754795"/>
              <a:ext cx="898525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289"/>
                </a:cxn>
                <a:cxn ang="0">
                  <a:pos x="566" y="380"/>
                </a:cxn>
                <a:cxn ang="0">
                  <a:pos x="556" y="408"/>
                </a:cxn>
                <a:cxn ang="0">
                  <a:pos x="542" y="435"/>
                </a:cxn>
                <a:cxn ang="0">
                  <a:pos x="525" y="461"/>
                </a:cxn>
                <a:cxn ang="0">
                  <a:pos x="506" y="484"/>
                </a:cxn>
                <a:cxn ang="0">
                  <a:pos x="486" y="505"/>
                </a:cxn>
                <a:cxn ang="0">
                  <a:pos x="461" y="525"/>
                </a:cxn>
                <a:cxn ang="0">
                  <a:pos x="436" y="542"/>
                </a:cxn>
                <a:cxn ang="0">
                  <a:pos x="409" y="555"/>
                </a:cxn>
                <a:cxn ang="0">
                  <a:pos x="380" y="566"/>
                </a:cxn>
                <a:cxn ang="0">
                  <a:pos x="359" y="572"/>
                </a:cxn>
                <a:cxn ang="0">
                  <a:pos x="336" y="577"/>
                </a:cxn>
                <a:cxn ang="0">
                  <a:pos x="313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0" y="566"/>
                </a:cxn>
                <a:cxn ang="0">
                  <a:pos x="158" y="549"/>
                </a:cxn>
                <a:cxn ang="0">
                  <a:pos x="120" y="525"/>
                </a:cxn>
                <a:cxn ang="0">
                  <a:pos x="86" y="495"/>
                </a:cxn>
                <a:cxn ang="0">
                  <a:pos x="56" y="461"/>
                </a:cxn>
                <a:cxn ang="0">
                  <a:pos x="39" y="435"/>
                </a:cxn>
                <a:cxn ang="0">
                  <a:pos x="25" y="409"/>
                </a:cxn>
                <a:cxn ang="0">
                  <a:pos x="15" y="380"/>
                </a:cxn>
                <a:cxn ang="0">
                  <a:pos x="8" y="358"/>
                </a:cxn>
                <a:cxn ang="0">
                  <a:pos x="4" y="335"/>
                </a:cxn>
                <a:cxn ang="0">
                  <a:pos x="1" y="312"/>
                </a:cxn>
                <a:cxn ang="0">
                  <a:pos x="0" y="289"/>
                </a:cxn>
                <a:cxn ang="0">
                  <a:pos x="4" y="245"/>
                </a:cxn>
                <a:cxn ang="0">
                  <a:pos x="15" y="200"/>
                </a:cxn>
                <a:cxn ang="0">
                  <a:pos x="25" y="171"/>
                </a:cxn>
                <a:cxn ang="0">
                  <a:pos x="39" y="145"/>
                </a:cxn>
                <a:cxn ang="0">
                  <a:pos x="56" y="119"/>
                </a:cxn>
                <a:cxn ang="0">
                  <a:pos x="86" y="85"/>
                </a:cxn>
                <a:cxn ang="0">
                  <a:pos x="120" y="55"/>
                </a:cxn>
                <a:cxn ang="0">
                  <a:pos x="145" y="38"/>
                </a:cxn>
                <a:cxn ang="0">
                  <a:pos x="172" y="25"/>
                </a:cxn>
                <a:cxn ang="0">
                  <a:pos x="200" y="14"/>
                </a:cxn>
                <a:cxn ang="0">
                  <a:pos x="222" y="8"/>
                </a:cxn>
                <a:cxn ang="0">
                  <a:pos x="245" y="3"/>
                </a:cxn>
                <a:cxn ang="0">
                  <a:pos x="268" y="1"/>
                </a:cxn>
                <a:cxn ang="0">
                  <a:pos x="291" y="0"/>
                </a:cxn>
              </a:cxnLst>
              <a:rect l="0" t="0" r="r" b="b"/>
              <a:pathLst>
                <a:path w="566" h="580">
                  <a:moveTo>
                    <a:pt x="291" y="0"/>
                  </a:moveTo>
                  <a:lnTo>
                    <a:pt x="291" y="289"/>
                  </a:lnTo>
                  <a:lnTo>
                    <a:pt x="566" y="380"/>
                  </a:lnTo>
                  <a:lnTo>
                    <a:pt x="556" y="408"/>
                  </a:lnTo>
                  <a:lnTo>
                    <a:pt x="542" y="435"/>
                  </a:lnTo>
                  <a:lnTo>
                    <a:pt x="525" y="461"/>
                  </a:lnTo>
                  <a:lnTo>
                    <a:pt x="506" y="484"/>
                  </a:lnTo>
                  <a:lnTo>
                    <a:pt x="486" y="505"/>
                  </a:lnTo>
                  <a:lnTo>
                    <a:pt x="461" y="525"/>
                  </a:lnTo>
                  <a:lnTo>
                    <a:pt x="436" y="542"/>
                  </a:lnTo>
                  <a:lnTo>
                    <a:pt x="409" y="555"/>
                  </a:lnTo>
                  <a:lnTo>
                    <a:pt x="380" y="566"/>
                  </a:lnTo>
                  <a:lnTo>
                    <a:pt x="359" y="572"/>
                  </a:lnTo>
                  <a:lnTo>
                    <a:pt x="336" y="577"/>
                  </a:lnTo>
                  <a:lnTo>
                    <a:pt x="313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0" y="566"/>
                  </a:lnTo>
                  <a:lnTo>
                    <a:pt x="158" y="549"/>
                  </a:lnTo>
                  <a:lnTo>
                    <a:pt x="120" y="525"/>
                  </a:lnTo>
                  <a:lnTo>
                    <a:pt x="86" y="495"/>
                  </a:lnTo>
                  <a:lnTo>
                    <a:pt x="56" y="461"/>
                  </a:lnTo>
                  <a:lnTo>
                    <a:pt x="39" y="435"/>
                  </a:lnTo>
                  <a:lnTo>
                    <a:pt x="25" y="409"/>
                  </a:lnTo>
                  <a:lnTo>
                    <a:pt x="15" y="380"/>
                  </a:lnTo>
                  <a:lnTo>
                    <a:pt x="8" y="358"/>
                  </a:lnTo>
                  <a:lnTo>
                    <a:pt x="4" y="335"/>
                  </a:lnTo>
                  <a:lnTo>
                    <a:pt x="1" y="312"/>
                  </a:lnTo>
                  <a:lnTo>
                    <a:pt x="0" y="289"/>
                  </a:lnTo>
                  <a:lnTo>
                    <a:pt x="4" y="245"/>
                  </a:lnTo>
                  <a:lnTo>
                    <a:pt x="15" y="200"/>
                  </a:lnTo>
                  <a:lnTo>
                    <a:pt x="25" y="171"/>
                  </a:lnTo>
                  <a:lnTo>
                    <a:pt x="39" y="145"/>
                  </a:lnTo>
                  <a:lnTo>
                    <a:pt x="56" y="119"/>
                  </a:lnTo>
                  <a:lnTo>
                    <a:pt x="86" y="85"/>
                  </a:lnTo>
                  <a:lnTo>
                    <a:pt x="120" y="55"/>
                  </a:lnTo>
                  <a:lnTo>
                    <a:pt x="145" y="38"/>
                  </a:lnTo>
                  <a:lnTo>
                    <a:pt x="172" y="25"/>
                  </a:lnTo>
                  <a:lnTo>
                    <a:pt x="200" y="14"/>
                  </a:lnTo>
                  <a:lnTo>
                    <a:pt x="222" y="8"/>
                  </a:lnTo>
                  <a:lnTo>
                    <a:pt x="245" y="3"/>
                  </a:lnTo>
                  <a:lnTo>
                    <a:pt x="268" y="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153"/>
          <p:cNvGrpSpPr/>
          <p:nvPr/>
        </p:nvGrpSpPr>
        <p:grpSpPr>
          <a:xfrm>
            <a:off x="1753435" y="3215035"/>
            <a:ext cx="846369" cy="833196"/>
            <a:chOff x="1522412" y="3122426"/>
            <a:chExt cx="1447800" cy="1425266"/>
          </a:xfrm>
        </p:grpSpPr>
        <p:sp>
          <p:nvSpPr>
            <p:cNvPr id="126" name="Freeform 125"/>
            <p:cNvSpPr/>
            <p:nvPr/>
          </p:nvSpPr>
          <p:spPr>
            <a:xfrm>
              <a:off x="1668379" y="3320471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44"/>
            <p:cNvSpPr>
              <a:spLocks/>
            </p:cNvSpPr>
            <p:nvPr/>
          </p:nvSpPr>
          <p:spPr bwMode="auto">
            <a:xfrm>
              <a:off x="1984375" y="3122426"/>
              <a:ext cx="460375" cy="731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3"/>
                </a:cxn>
                <a:cxn ang="0">
                  <a:pos x="89" y="14"/>
                </a:cxn>
                <a:cxn ang="0">
                  <a:pos x="118" y="25"/>
                </a:cxn>
                <a:cxn ang="0">
                  <a:pos x="145" y="38"/>
                </a:cxn>
                <a:cxn ang="0">
                  <a:pos x="170" y="55"/>
                </a:cxn>
                <a:cxn ang="0">
                  <a:pos x="193" y="75"/>
                </a:cxn>
                <a:cxn ang="0">
                  <a:pos x="215" y="95"/>
                </a:cxn>
                <a:cxn ang="0">
                  <a:pos x="234" y="119"/>
                </a:cxn>
                <a:cxn ang="0">
                  <a:pos x="251" y="145"/>
                </a:cxn>
                <a:cxn ang="0">
                  <a:pos x="264" y="171"/>
                </a:cxn>
                <a:cxn ang="0">
                  <a:pos x="275" y="200"/>
                </a:cxn>
                <a:cxn ang="0">
                  <a:pos x="281" y="222"/>
                </a:cxn>
                <a:cxn ang="0">
                  <a:pos x="286" y="245"/>
                </a:cxn>
                <a:cxn ang="0">
                  <a:pos x="289" y="266"/>
                </a:cxn>
                <a:cxn ang="0">
                  <a:pos x="290" y="289"/>
                </a:cxn>
                <a:cxn ang="0">
                  <a:pos x="286" y="335"/>
                </a:cxn>
                <a:cxn ang="0">
                  <a:pos x="275" y="380"/>
                </a:cxn>
                <a:cxn ang="0">
                  <a:pos x="264" y="408"/>
                </a:cxn>
                <a:cxn ang="0">
                  <a:pos x="251" y="435"/>
                </a:cxn>
                <a:cxn ang="0">
                  <a:pos x="234" y="461"/>
                </a:cxn>
                <a:cxn ang="0">
                  <a:pos x="0" y="289"/>
                </a:cxn>
                <a:cxn ang="0">
                  <a:pos x="0" y="0"/>
                </a:cxn>
              </a:cxnLst>
              <a:rect l="0" t="0" r="r" b="b"/>
              <a:pathLst>
                <a:path w="290" h="461">
                  <a:moveTo>
                    <a:pt x="0" y="0"/>
                  </a:moveTo>
                  <a:lnTo>
                    <a:pt x="45" y="3"/>
                  </a:lnTo>
                  <a:lnTo>
                    <a:pt x="89" y="14"/>
                  </a:lnTo>
                  <a:lnTo>
                    <a:pt x="118" y="25"/>
                  </a:lnTo>
                  <a:lnTo>
                    <a:pt x="145" y="38"/>
                  </a:lnTo>
                  <a:lnTo>
                    <a:pt x="170" y="55"/>
                  </a:lnTo>
                  <a:lnTo>
                    <a:pt x="193" y="75"/>
                  </a:lnTo>
                  <a:lnTo>
                    <a:pt x="215" y="95"/>
                  </a:lnTo>
                  <a:lnTo>
                    <a:pt x="234" y="119"/>
                  </a:lnTo>
                  <a:lnTo>
                    <a:pt x="251" y="145"/>
                  </a:lnTo>
                  <a:lnTo>
                    <a:pt x="264" y="171"/>
                  </a:lnTo>
                  <a:lnTo>
                    <a:pt x="275" y="200"/>
                  </a:lnTo>
                  <a:lnTo>
                    <a:pt x="281" y="222"/>
                  </a:lnTo>
                  <a:lnTo>
                    <a:pt x="286" y="245"/>
                  </a:lnTo>
                  <a:lnTo>
                    <a:pt x="289" y="266"/>
                  </a:lnTo>
                  <a:lnTo>
                    <a:pt x="290" y="289"/>
                  </a:lnTo>
                  <a:lnTo>
                    <a:pt x="286" y="335"/>
                  </a:lnTo>
                  <a:lnTo>
                    <a:pt x="275" y="380"/>
                  </a:lnTo>
                  <a:lnTo>
                    <a:pt x="264" y="408"/>
                  </a:lnTo>
                  <a:lnTo>
                    <a:pt x="251" y="435"/>
                  </a:lnTo>
                  <a:lnTo>
                    <a:pt x="234" y="461"/>
                  </a:lnTo>
                  <a:lnTo>
                    <a:pt x="0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5"/>
            <p:cNvSpPr>
              <a:spLocks/>
            </p:cNvSpPr>
            <p:nvPr/>
          </p:nvSpPr>
          <p:spPr bwMode="auto">
            <a:xfrm>
              <a:off x="1522412" y="3122426"/>
              <a:ext cx="833438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289"/>
                </a:cxn>
                <a:cxn ang="0">
                  <a:pos x="525" y="461"/>
                </a:cxn>
                <a:cxn ang="0">
                  <a:pos x="506" y="484"/>
                </a:cxn>
                <a:cxn ang="0">
                  <a:pos x="485" y="505"/>
                </a:cxn>
                <a:cxn ang="0">
                  <a:pos x="461" y="525"/>
                </a:cxn>
                <a:cxn ang="0">
                  <a:pos x="436" y="542"/>
                </a:cxn>
                <a:cxn ang="0">
                  <a:pos x="409" y="555"/>
                </a:cxn>
                <a:cxn ang="0">
                  <a:pos x="380" y="566"/>
                </a:cxn>
                <a:cxn ang="0">
                  <a:pos x="359" y="572"/>
                </a:cxn>
                <a:cxn ang="0">
                  <a:pos x="336" y="577"/>
                </a:cxn>
                <a:cxn ang="0">
                  <a:pos x="313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0" y="566"/>
                </a:cxn>
                <a:cxn ang="0">
                  <a:pos x="158" y="549"/>
                </a:cxn>
                <a:cxn ang="0">
                  <a:pos x="120" y="525"/>
                </a:cxn>
                <a:cxn ang="0">
                  <a:pos x="86" y="495"/>
                </a:cxn>
                <a:cxn ang="0">
                  <a:pos x="56" y="461"/>
                </a:cxn>
                <a:cxn ang="0">
                  <a:pos x="39" y="435"/>
                </a:cxn>
                <a:cxn ang="0">
                  <a:pos x="25" y="409"/>
                </a:cxn>
                <a:cxn ang="0">
                  <a:pos x="14" y="380"/>
                </a:cxn>
                <a:cxn ang="0">
                  <a:pos x="8" y="358"/>
                </a:cxn>
                <a:cxn ang="0">
                  <a:pos x="4" y="335"/>
                </a:cxn>
                <a:cxn ang="0">
                  <a:pos x="1" y="312"/>
                </a:cxn>
                <a:cxn ang="0">
                  <a:pos x="0" y="289"/>
                </a:cxn>
                <a:cxn ang="0">
                  <a:pos x="4" y="245"/>
                </a:cxn>
                <a:cxn ang="0">
                  <a:pos x="14" y="200"/>
                </a:cxn>
                <a:cxn ang="0">
                  <a:pos x="25" y="171"/>
                </a:cxn>
                <a:cxn ang="0">
                  <a:pos x="39" y="145"/>
                </a:cxn>
                <a:cxn ang="0">
                  <a:pos x="56" y="119"/>
                </a:cxn>
                <a:cxn ang="0">
                  <a:pos x="86" y="85"/>
                </a:cxn>
                <a:cxn ang="0">
                  <a:pos x="120" y="55"/>
                </a:cxn>
                <a:cxn ang="0">
                  <a:pos x="145" y="38"/>
                </a:cxn>
                <a:cxn ang="0">
                  <a:pos x="171" y="25"/>
                </a:cxn>
                <a:cxn ang="0">
                  <a:pos x="200" y="14"/>
                </a:cxn>
                <a:cxn ang="0">
                  <a:pos x="222" y="8"/>
                </a:cxn>
                <a:cxn ang="0">
                  <a:pos x="245" y="3"/>
                </a:cxn>
                <a:cxn ang="0">
                  <a:pos x="268" y="1"/>
                </a:cxn>
                <a:cxn ang="0">
                  <a:pos x="291" y="0"/>
                </a:cxn>
              </a:cxnLst>
              <a:rect l="0" t="0" r="r" b="b"/>
              <a:pathLst>
                <a:path w="525" h="580">
                  <a:moveTo>
                    <a:pt x="291" y="0"/>
                  </a:moveTo>
                  <a:lnTo>
                    <a:pt x="291" y="289"/>
                  </a:lnTo>
                  <a:lnTo>
                    <a:pt x="525" y="461"/>
                  </a:lnTo>
                  <a:lnTo>
                    <a:pt x="506" y="484"/>
                  </a:lnTo>
                  <a:lnTo>
                    <a:pt x="485" y="505"/>
                  </a:lnTo>
                  <a:lnTo>
                    <a:pt x="461" y="525"/>
                  </a:lnTo>
                  <a:lnTo>
                    <a:pt x="436" y="542"/>
                  </a:lnTo>
                  <a:lnTo>
                    <a:pt x="409" y="555"/>
                  </a:lnTo>
                  <a:lnTo>
                    <a:pt x="380" y="566"/>
                  </a:lnTo>
                  <a:lnTo>
                    <a:pt x="359" y="572"/>
                  </a:lnTo>
                  <a:lnTo>
                    <a:pt x="336" y="577"/>
                  </a:lnTo>
                  <a:lnTo>
                    <a:pt x="313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0" y="566"/>
                  </a:lnTo>
                  <a:lnTo>
                    <a:pt x="158" y="549"/>
                  </a:lnTo>
                  <a:lnTo>
                    <a:pt x="120" y="525"/>
                  </a:lnTo>
                  <a:lnTo>
                    <a:pt x="86" y="495"/>
                  </a:lnTo>
                  <a:lnTo>
                    <a:pt x="56" y="461"/>
                  </a:lnTo>
                  <a:lnTo>
                    <a:pt x="39" y="435"/>
                  </a:lnTo>
                  <a:lnTo>
                    <a:pt x="25" y="409"/>
                  </a:lnTo>
                  <a:lnTo>
                    <a:pt x="14" y="380"/>
                  </a:lnTo>
                  <a:lnTo>
                    <a:pt x="8" y="358"/>
                  </a:lnTo>
                  <a:lnTo>
                    <a:pt x="4" y="335"/>
                  </a:lnTo>
                  <a:lnTo>
                    <a:pt x="1" y="312"/>
                  </a:lnTo>
                  <a:lnTo>
                    <a:pt x="0" y="289"/>
                  </a:lnTo>
                  <a:lnTo>
                    <a:pt x="4" y="245"/>
                  </a:lnTo>
                  <a:lnTo>
                    <a:pt x="14" y="200"/>
                  </a:lnTo>
                  <a:lnTo>
                    <a:pt x="25" y="171"/>
                  </a:lnTo>
                  <a:lnTo>
                    <a:pt x="39" y="145"/>
                  </a:lnTo>
                  <a:lnTo>
                    <a:pt x="56" y="119"/>
                  </a:lnTo>
                  <a:lnTo>
                    <a:pt x="86" y="85"/>
                  </a:lnTo>
                  <a:lnTo>
                    <a:pt x="120" y="55"/>
                  </a:lnTo>
                  <a:lnTo>
                    <a:pt x="145" y="38"/>
                  </a:lnTo>
                  <a:lnTo>
                    <a:pt x="171" y="25"/>
                  </a:lnTo>
                  <a:lnTo>
                    <a:pt x="200" y="14"/>
                  </a:lnTo>
                  <a:lnTo>
                    <a:pt x="222" y="8"/>
                  </a:lnTo>
                  <a:lnTo>
                    <a:pt x="245" y="3"/>
                  </a:lnTo>
                  <a:lnTo>
                    <a:pt x="268" y="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139"/>
          <p:cNvGrpSpPr/>
          <p:nvPr/>
        </p:nvGrpSpPr>
        <p:grpSpPr>
          <a:xfrm>
            <a:off x="1754228" y="4582666"/>
            <a:ext cx="845905" cy="839566"/>
            <a:chOff x="1523206" y="4490057"/>
            <a:chExt cx="1447006" cy="1436162"/>
          </a:xfrm>
        </p:grpSpPr>
        <p:sp>
          <p:nvSpPr>
            <p:cNvPr id="113" name="Freeform 112"/>
            <p:cNvSpPr/>
            <p:nvPr/>
          </p:nvSpPr>
          <p:spPr>
            <a:xfrm>
              <a:off x="1668379" y="4698998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 58"/>
            <p:cNvSpPr>
              <a:spLocks/>
            </p:cNvSpPr>
            <p:nvPr/>
          </p:nvSpPr>
          <p:spPr bwMode="auto">
            <a:xfrm>
              <a:off x="1523206" y="4490057"/>
              <a:ext cx="461963" cy="6032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290"/>
                </a:cxn>
                <a:cxn ang="0">
                  <a:pos x="14" y="380"/>
                </a:cxn>
                <a:cxn ang="0">
                  <a:pos x="8" y="358"/>
                </a:cxn>
                <a:cxn ang="0">
                  <a:pos x="3" y="335"/>
                </a:cxn>
                <a:cxn ang="0">
                  <a:pos x="1" y="312"/>
                </a:cxn>
                <a:cxn ang="0">
                  <a:pos x="0" y="290"/>
                </a:cxn>
                <a:cxn ang="0">
                  <a:pos x="1" y="259"/>
                </a:cxn>
                <a:cxn ang="0">
                  <a:pos x="6" y="229"/>
                </a:cxn>
                <a:cxn ang="0">
                  <a:pos x="14" y="200"/>
                </a:cxn>
                <a:cxn ang="0">
                  <a:pos x="25" y="171"/>
                </a:cxn>
                <a:cxn ang="0">
                  <a:pos x="38" y="145"/>
                </a:cxn>
                <a:cxn ang="0">
                  <a:pos x="55" y="119"/>
                </a:cxn>
                <a:cxn ang="0">
                  <a:pos x="74" y="95"/>
                </a:cxn>
                <a:cxn ang="0">
                  <a:pos x="96" y="73"/>
                </a:cxn>
                <a:cxn ang="0">
                  <a:pos x="119" y="55"/>
                </a:cxn>
                <a:cxn ang="0">
                  <a:pos x="145" y="38"/>
                </a:cxn>
                <a:cxn ang="0">
                  <a:pos x="171" y="24"/>
                </a:cxn>
                <a:cxn ang="0">
                  <a:pos x="200" y="13"/>
                </a:cxn>
                <a:cxn ang="0">
                  <a:pos x="222" y="8"/>
                </a:cxn>
                <a:cxn ang="0">
                  <a:pos x="245" y="3"/>
                </a:cxn>
                <a:cxn ang="0">
                  <a:pos x="268" y="1"/>
                </a:cxn>
                <a:cxn ang="0">
                  <a:pos x="291" y="0"/>
                </a:cxn>
              </a:cxnLst>
              <a:rect l="0" t="0" r="r" b="b"/>
              <a:pathLst>
                <a:path w="291" h="380">
                  <a:moveTo>
                    <a:pt x="291" y="0"/>
                  </a:moveTo>
                  <a:lnTo>
                    <a:pt x="291" y="290"/>
                  </a:lnTo>
                  <a:lnTo>
                    <a:pt x="14" y="380"/>
                  </a:lnTo>
                  <a:lnTo>
                    <a:pt x="8" y="358"/>
                  </a:lnTo>
                  <a:lnTo>
                    <a:pt x="3" y="335"/>
                  </a:lnTo>
                  <a:lnTo>
                    <a:pt x="1" y="312"/>
                  </a:lnTo>
                  <a:lnTo>
                    <a:pt x="0" y="290"/>
                  </a:lnTo>
                  <a:lnTo>
                    <a:pt x="1" y="259"/>
                  </a:lnTo>
                  <a:lnTo>
                    <a:pt x="6" y="229"/>
                  </a:lnTo>
                  <a:lnTo>
                    <a:pt x="14" y="200"/>
                  </a:lnTo>
                  <a:lnTo>
                    <a:pt x="25" y="171"/>
                  </a:lnTo>
                  <a:lnTo>
                    <a:pt x="38" y="145"/>
                  </a:lnTo>
                  <a:lnTo>
                    <a:pt x="55" y="119"/>
                  </a:lnTo>
                  <a:lnTo>
                    <a:pt x="74" y="95"/>
                  </a:lnTo>
                  <a:lnTo>
                    <a:pt x="96" y="73"/>
                  </a:lnTo>
                  <a:lnTo>
                    <a:pt x="119" y="55"/>
                  </a:lnTo>
                  <a:lnTo>
                    <a:pt x="145" y="38"/>
                  </a:lnTo>
                  <a:lnTo>
                    <a:pt x="171" y="24"/>
                  </a:lnTo>
                  <a:lnTo>
                    <a:pt x="200" y="13"/>
                  </a:lnTo>
                  <a:lnTo>
                    <a:pt x="222" y="8"/>
                  </a:lnTo>
                  <a:lnTo>
                    <a:pt x="245" y="3"/>
                  </a:lnTo>
                  <a:lnTo>
                    <a:pt x="268" y="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9"/>
            <p:cNvSpPr>
              <a:spLocks/>
            </p:cNvSpPr>
            <p:nvPr/>
          </p:nvSpPr>
          <p:spPr bwMode="auto">
            <a:xfrm>
              <a:off x="1545431" y="4490057"/>
              <a:ext cx="898525" cy="920750"/>
            </a:xfrm>
            <a:custGeom>
              <a:avLst/>
              <a:gdLst/>
              <a:ahLst/>
              <a:cxnLst>
                <a:cxn ang="0">
                  <a:pos x="277" y="0"/>
                </a:cxn>
                <a:cxn ang="0">
                  <a:pos x="321" y="3"/>
                </a:cxn>
                <a:cxn ang="0">
                  <a:pos x="366" y="13"/>
                </a:cxn>
                <a:cxn ang="0">
                  <a:pos x="395" y="24"/>
                </a:cxn>
                <a:cxn ang="0">
                  <a:pos x="422" y="38"/>
                </a:cxn>
                <a:cxn ang="0">
                  <a:pos x="447" y="55"/>
                </a:cxn>
                <a:cxn ang="0">
                  <a:pos x="470" y="73"/>
                </a:cxn>
                <a:cxn ang="0">
                  <a:pos x="492" y="95"/>
                </a:cxn>
                <a:cxn ang="0">
                  <a:pos x="511" y="119"/>
                </a:cxn>
                <a:cxn ang="0">
                  <a:pos x="528" y="145"/>
                </a:cxn>
                <a:cxn ang="0">
                  <a:pos x="541" y="171"/>
                </a:cxn>
                <a:cxn ang="0">
                  <a:pos x="552" y="200"/>
                </a:cxn>
                <a:cxn ang="0">
                  <a:pos x="563" y="244"/>
                </a:cxn>
                <a:cxn ang="0">
                  <a:pos x="565" y="267"/>
                </a:cxn>
                <a:cxn ang="0">
                  <a:pos x="566" y="290"/>
                </a:cxn>
                <a:cxn ang="0">
                  <a:pos x="563" y="335"/>
                </a:cxn>
                <a:cxn ang="0">
                  <a:pos x="553" y="379"/>
                </a:cxn>
                <a:cxn ang="0">
                  <a:pos x="542" y="408"/>
                </a:cxn>
                <a:cxn ang="0">
                  <a:pos x="528" y="434"/>
                </a:cxn>
                <a:cxn ang="0">
                  <a:pos x="511" y="460"/>
                </a:cxn>
                <a:cxn ang="0">
                  <a:pos x="493" y="484"/>
                </a:cxn>
                <a:cxn ang="0">
                  <a:pos x="471" y="506"/>
                </a:cxn>
                <a:cxn ang="0">
                  <a:pos x="447" y="525"/>
                </a:cxn>
                <a:cxn ang="0">
                  <a:pos x="422" y="541"/>
                </a:cxn>
                <a:cxn ang="0">
                  <a:pos x="395" y="555"/>
                </a:cxn>
                <a:cxn ang="0">
                  <a:pos x="366" y="566"/>
                </a:cxn>
                <a:cxn ang="0">
                  <a:pos x="344" y="572"/>
                </a:cxn>
                <a:cxn ang="0">
                  <a:pos x="321" y="577"/>
                </a:cxn>
                <a:cxn ang="0">
                  <a:pos x="300" y="579"/>
                </a:cxn>
                <a:cxn ang="0">
                  <a:pos x="277" y="580"/>
                </a:cxn>
                <a:cxn ang="0">
                  <a:pos x="231" y="577"/>
                </a:cxn>
                <a:cxn ang="0">
                  <a:pos x="186" y="566"/>
                </a:cxn>
                <a:cxn ang="0">
                  <a:pos x="144" y="549"/>
                </a:cxn>
                <a:cxn ang="0">
                  <a:pos x="105" y="525"/>
                </a:cxn>
                <a:cxn ang="0">
                  <a:pos x="71" y="495"/>
                </a:cxn>
                <a:cxn ang="0">
                  <a:pos x="41" y="461"/>
                </a:cxn>
                <a:cxn ang="0">
                  <a:pos x="24" y="436"/>
                </a:cxn>
                <a:cxn ang="0">
                  <a:pos x="11" y="409"/>
                </a:cxn>
                <a:cxn ang="0">
                  <a:pos x="0" y="380"/>
                </a:cxn>
                <a:cxn ang="0">
                  <a:pos x="277" y="290"/>
                </a:cxn>
                <a:cxn ang="0">
                  <a:pos x="277" y="0"/>
                </a:cxn>
              </a:cxnLst>
              <a:rect l="0" t="0" r="r" b="b"/>
              <a:pathLst>
                <a:path w="566" h="580">
                  <a:moveTo>
                    <a:pt x="277" y="0"/>
                  </a:moveTo>
                  <a:lnTo>
                    <a:pt x="321" y="3"/>
                  </a:lnTo>
                  <a:lnTo>
                    <a:pt x="366" y="13"/>
                  </a:lnTo>
                  <a:lnTo>
                    <a:pt x="395" y="24"/>
                  </a:lnTo>
                  <a:lnTo>
                    <a:pt x="422" y="38"/>
                  </a:lnTo>
                  <a:lnTo>
                    <a:pt x="447" y="55"/>
                  </a:lnTo>
                  <a:lnTo>
                    <a:pt x="470" y="73"/>
                  </a:lnTo>
                  <a:lnTo>
                    <a:pt x="492" y="95"/>
                  </a:lnTo>
                  <a:lnTo>
                    <a:pt x="511" y="119"/>
                  </a:lnTo>
                  <a:lnTo>
                    <a:pt x="528" y="145"/>
                  </a:lnTo>
                  <a:lnTo>
                    <a:pt x="541" y="171"/>
                  </a:lnTo>
                  <a:lnTo>
                    <a:pt x="552" y="200"/>
                  </a:lnTo>
                  <a:lnTo>
                    <a:pt x="563" y="244"/>
                  </a:lnTo>
                  <a:lnTo>
                    <a:pt x="565" y="267"/>
                  </a:lnTo>
                  <a:lnTo>
                    <a:pt x="566" y="290"/>
                  </a:lnTo>
                  <a:lnTo>
                    <a:pt x="563" y="335"/>
                  </a:lnTo>
                  <a:lnTo>
                    <a:pt x="553" y="379"/>
                  </a:lnTo>
                  <a:lnTo>
                    <a:pt x="542" y="408"/>
                  </a:lnTo>
                  <a:lnTo>
                    <a:pt x="528" y="434"/>
                  </a:lnTo>
                  <a:lnTo>
                    <a:pt x="511" y="460"/>
                  </a:lnTo>
                  <a:lnTo>
                    <a:pt x="493" y="484"/>
                  </a:lnTo>
                  <a:lnTo>
                    <a:pt x="471" y="506"/>
                  </a:lnTo>
                  <a:lnTo>
                    <a:pt x="447" y="525"/>
                  </a:lnTo>
                  <a:lnTo>
                    <a:pt x="422" y="541"/>
                  </a:lnTo>
                  <a:lnTo>
                    <a:pt x="395" y="555"/>
                  </a:lnTo>
                  <a:lnTo>
                    <a:pt x="366" y="566"/>
                  </a:lnTo>
                  <a:lnTo>
                    <a:pt x="344" y="572"/>
                  </a:lnTo>
                  <a:lnTo>
                    <a:pt x="321" y="577"/>
                  </a:lnTo>
                  <a:lnTo>
                    <a:pt x="300" y="579"/>
                  </a:lnTo>
                  <a:lnTo>
                    <a:pt x="277" y="580"/>
                  </a:lnTo>
                  <a:lnTo>
                    <a:pt x="231" y="577"/>
                  </a:lnTo>
                  <a:lnTo>
                    <a:pt x="186" y="566"/>
                  </a:lnTo>
                  <a:lnTo>
                    <a:pt x="144" y="549"/>
                  </a:lnTo>
                  <a:lnTo>
                    <a:pt x="105" y="525"/>
                  </a:lnTo>
                  <a:lnTo>
                    <a:pt x="71" y="495"/>
                  </a:lnTo>
                  <a:lnTo>
                    <a:pt x="41" y="461"/>
                  </a:lnTo>
                  <a:lnTo>
                    <a:pt x="24" y="436"/>
                  </a:lnTo>
                  <a:lnTo>
                    <a:pt x="11" y="409"/>
                  </a:lnTo>
                  <a:lnTo>
                    <a:pt x="0" y="380"/>
                  </a:lnTo>
                  <a:lnTo>
                    <a:pt x="277" y="29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" name="Group 140"/>
          <p:cNvGrpSpPr/>
          <p:nvPr/>
        </p:nvGrpSpPr>
        <p:grpSpPr>
          <a:xfrm>
            <a:off x="1755980" y="1845209"/>
            <a:ext cx="844881" cy="840257"/>
            <a:chOff x="1524957" y="1752600"/>
            <a:chExt cx="1445255" cy="1437345"/>
          </a:xfrm>
        </p:grpSpPr>
        <p:sp>
          <p:nvSpPr>
            <p:cNvPr id="133" name="Freeform 132"/>
            <p:cNvSpPr/>
            <p:nvPr/>
          </p:nvSpPr>
          <p:spPr>
            <a:xfrm>
              <a:off x="1668379" y="1962724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524957" y="1752600"/>
              <a:ext cx="917249" cy="9229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787106" y="249454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0%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152273" y="249454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5%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461293" y="24945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10%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802397" y="24945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15%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195637" y="24945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20%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8564814" y="24945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25%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946023" y="24945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30%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706896" y="38501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35%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104147" y="38501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40%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461293" y="38501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45%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818439" y="38501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50%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195637" y="38501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55%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564814" y="38501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60%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946023" y="38501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65%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706896" y="52096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70%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104147" y="52096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75%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461293" y="52096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80%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818439" y="52096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85%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195637" y="52096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90%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8564814" y="52096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95%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9849771" y="520967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100%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Flat Harvey Balls PowerPoint Template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6357830" y="1600200"/>
            <a:ext cx="1449259" cy="1435150"/>
            <a:chOff x="7001404" y="1754795"/>
            <a:chExt cx="1449259" cy="1435150"/>
          </a:xfrm>
        </p:grpSpPr>
        <p:sp>
          <p:nvSpPr>
            <p:cNvPr id="145" name="Freeform 144"/>
            <p:cNvSpPr/>
            <p:nvPr/>
          </p:nvSpPr>
          <p:spPr>
            <a:xfrm>
              <a:off x="7148830" y="1962724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reeform 38"/>
            <p:cNvSpPr>
              <a:spLocks/>
            </p:cNvSpPr>
            <p:nvPr/>
          </p:nvSpPr>
          <p:spPr bwMode="auto">
            <a:xfrm>
              <a:off x="7461779" y="1754795"/>
              <a:ext cx="438150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1"/>
                </a:cxn>
                <a:cxn ang="0">
                  <a:pos x="60" y="6"/>
                </a:cxn>
                <a:cxn ang="0">
                  <a:pos x="89" y="13"/>
                </a:cxn>
                <a:cxn ang="0">
                  <a:pos x="131" y="31"/>
                </a:cxn>
                <a:cxn ang="0">
                  <a:pos x="170" y="54"/>
                </a:cxn>
                <a:cxn ang="0">
                  <a:pos x="194" y="73"/>
                </a:cxn>
                <a:cxn ang="0">
                  <a:pos x="216" y="95"/>
                </a:cxn>
                <a:cxn ang="0">
                  <a:pos x="235" y="119"/>
                </a:cxn>
                <a:cxn ang="0">
                  <a:pos x="251" y="145"/>
                </a:cxn>
                <a:cxn ang="0">
                  <a:pos x="265" y="171"/>
                </a:cxn>
                <a:cxn ang="0">
                  <a:pos x="276" y="200"/>
                </a:cxn>
                <a:cxn ang="0">
                  <a:pos x="0" y="289"/>
                </a:cxn>
                <a:cxn ang="0">
                  <a:pos x="0" y="0"/>
                </a:cxn>
              </a:cxnLst>
              <a:rect l="0" t="0" r="r" b="b"/>
              <a:pathLst>
                <a:path w="276" h="289">
                  <a:moveTo>
                    <a:pt x="0" y="0"/>
                  </a:moveTo>
                  <a:lnTo>
                    <a:pt x="31" y="1"/>
                  </a:lnTo>
                  <a:lnTo>
                    <a:pt x="60" y="6"/>
                  </a:lnTo>
                  <a:lnTo>
                    <a:pt x="89" y="13"/>
                  </a:lnTo>
                  <a:lnTo>
                    <a:pt x="131" y="31"/>
                  </a:lnTo>
                  <a:lnTo>
                    <a:pt x="170" y="54"/>
                  </a:lnTo>
                  <a:lnTo>
                    <a:pt x="194" y="73"/>
                  </a:lnTo>
                  <a:lnTo>
                    <a:pt x="216" y="95"/>
                  </a:lnTo>
                  <a:lnTo>
                    <a:pt x="235" y="119"/>
                  </a:lnTo>
                  <a:lnTo>
                    <a:pt x="251" y="145"/>
                  </a:lnTo>
                  <a:lnTo>
                    <a:pt x="265" y="171"/>
                  </a:lnTo>
                  <a:lnTo>
                    <a:pt x="276" y="200"/>
                  </a:lnTo>
                  <a:lnTo>
                    <a:pt x="0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9"/>
            <p:cNvSpPr>
              <a:spLocks/>
            </p:cNvSpPr>
            <p:nvPr/>
          </p:nvSpPr>
          <p:spPr bwMode="auto">
            <a:xfrm>
              <a:off x="7001404" y="1754795"/>
              <a:ext cx="922338" cy="920750"/>
            </a:xfrm>
            <a:custGeom>
              <a:avLst/>
              <a:gdLst/>
              <a:ahLst/>
              <a:cxnLst>
                <a:cxn ang="0">
                  <a:pos x="290" y="0"/>
                </a:cxn>
                <a:cxn ang="0">
                  <a:pos x="290" y="289"/>
                </a:cxn>
                <a:cxn ang="0">
                  <a:pos x="566" y="200"/>
                </a:cxn>
                <a:cxn ang="0">
                  <a:pos x="572" y="222"/>
                </a:cxn>
                <a:cxn ang="0">
                  <a:pos x="577" y="244"/>
                </a:cxn>
                <a:cxn ang="0">
                  <a:pos x="580" y="267"/>
                </a:cxn>
                <a:cxn ang="0">
                  <a:pos x="581" y="289"/>
                </a:cxn>
                <a:cxn ang="0">
                  <a:pos x="580" y="321"/>
                </a:cxn>
                <a:cxn ang="0">
                  <a:pos x="575" y="350"/>
                </a:cxn>
                <a:cxn ang="0">
                  <a:pos x="566" y="379"/>
                </a:cxn>
                <a:cxn ang="0">
                  <a:pos x="548" y="421"/>
                </a:cxn>
                <a:cxn ang="0">
                  <a:pos x="525" y="460"/>
                </a:cxn>
                <a:cxn ang="0">
                  <a:pos x="506" y="484"/>
                </a:cxn>
                <a:cxn ang="0">
                  <a:pos x="484" y="506"/>
                </a:cxn>
                <a:cxn ang="0">
                  <a:pos x="461" y="525"/>
                </a:cxn>
                <a:cxn ang="0">
                  <a:pos x="436" y="541"/>
                </a:cxn>
                <a:cxn ang="0">
                  <a:pos x="408" y="555"/>
                </a:cxn>
                <a:cxn ang="0">
                  <a:pos x="379" y="566"/>
                </a:cxn>
                <a:cxn ang="0">
                  <a:pos x="357" y="572"/>
                </a:cxn>
                <a:cxn ang="0">
                  <a:pos x="336" y="577"/>
                </a:cxn>
                <a:cxn ang="0">
                  <a:pos x="313" y="579"/>
                </a:cxn>
                <a:cxn ang="0">
                  <a:pos x="290" y="580"/>
                </a:cxn>
                <a:cxn ang="0">
                  <a:pos x="258" y="579"/>
                </a:cxn>
                <a:cxn ang="0">
                  <a:pos x="229" y="574"/>
                </a:cxn>
                <a:cxn ang="0">
                  <a:pos x="200" y="566"/>
                </a:cxn>
                <a:cxn ang="0">
                  <a:pos x="158" y="548"/>
                </a:cxn>
                <a:cxn ang="0">
                  <a:pos x="119" y="525"/>
                </a:cxn>
                <a:cxn ang="0">
                  <a:pos x="95" y="506"/>
                </a:cxn>
                <a:cxn ang="0">
                  <a:pos x="74" y="484"/>
                </a:cxn>
                <a:cxn ang="0">
                  <a:pos x="54" y="461"/>
                </a:cxn>
                <a:cxn ang="0">
                  <a:pos x="39" y="436"/>
                </a:cxn>
                <a:cxn ang="0">
                  <a:pos x="24" y="408"/>
                </a:cxn>
                <a:cxn ang="0">
                  <a:pos x="13" y="379"/>
                </a:cxn>
                <a:cxn ang="0">
                  <a:pos x="7" y="357"/>
                </a:cxn>
                <a:cxn ang="0">
                  <a:pos x="4" y="335"/>
                </a:cxn>
                <a:cxn ang="0">
                  <a:pos x="0" y="312"/>
                </a:cxn>
                <a:cxn ang="0">
                  <a:pos x="0" y="289"/>
                </a:cxn>
                <a:cxn ang="0">
                  <a:pos x="1" y="258"/>
                </a:cxn>
                <a:cxn ang="0">
                  <a:pos x="6" y="229"/>
                </a:cxn>
                <a:cxn ang="0">
                  <a:pos x="13" y="200"/>
                </a:cxn>
                <a:cxn ang="0">
                  <a:pos x="31" y="158"/>
                </a:cxn>
                <a:cxn ang="0">
                  <a:pos x="54" y="119"/>
                </a:cxn>
                <a:cxn ang="0">
                  <a:pos x="74" y="95"/>
                </a:cxn>
                <a:cxn ang="0">
                  <a:pos x="95" y="73"/>
                </a:cxn>
                <a:cxn ang="0">
                  <a:pos x="119" y="54"/>
                </a:cxn>
                <a:cxn ang="0">
                  <a:pos x="145" y="38"/>
                </a:cxn>
                <a:cxn ang="0">
                  <a:pos x="171" y="24"/>
                </a:cxn>
                <a:cxn ang="0">
                  <a:pos x="200" y="13"/>
                </a:cxn>
                <a:cxn ang="0">
                  <a:pos x="222" y="7"/>
                </a:cxn>
                <a:cxn ang="0">
                  <a:pos x="244" y="3"/>
                </a:cxn>
                <a:cxn ang="0">
                  <a:pos x="267" y="1"/>
                </a:cxn>
                <a:cxn ang="0">
                  <a:pos x="290" y="0"/>
                </a:cxn>
              </a:cxnLst>
              <a:rect l="0" t="0" r="r" b="b"/>
              <a:pathLst>
                <a:path w="581" h="580">
                  <a:moveTo>
                    <a:pt x="290" y="0"/>
                  </a:moveTo>
                  <a:lnTo>
                    <a:pt x="290" y="289"/>
                  </a:lnTo>
                  <a:lnTo>
                    <a:pt x="566" y="200"/>
                  </a:lnTo>
                  <a:lnTo>
                    <a:pt x="572" y="222"/>
                  </a:lnTo>
                  <a:lnTo>
                    <a:pt x="577" y="244"/>
                  </a:lnTo>
                  <a:lnTo>
                    <a:pt x="580" y="267"/>
                  </a:lnTo>
                  <a:lnTo>
                    <a:pt x="581" y="289"/>
                  </a:lnTo>
                  <a:lnTo>
                    <a:pt x="580" y="321"/>
                  </a:lnTo>
                  <a:lnTo>
                    <a:pt x="575" y="350"/>
                  </a:lnTo>
                  <a:lnTo>
                    <a:pt x="566" y="379"/>
                  </a:lnTo>
                  <a:lnTo>
                    <a:pt x="548" y="421"/>
                  </a:lnTo>
                  <a:lnTo>
                    <a:pt x="525" y="460"/>
                  </a:lnTo>
                  <a:lnTo>
                    <a:pt x="506" y="484"/>
                  </a:lnTo>
                  <a:lnTo>
                    <a:pt x="484" y="506"/>
                  </a:lnTo>
                  <a:lnTo>
                    <a:pt x="461" y="525"/>
                  </a:lnTo>
                  <a:lnTo>
                    <a:pt x="436" y="541"/>
                  </a:lnTo>
                  <a:lnTo>
                    <a:pt x="408" y="555"/>
                  </a:lnTo>
                  <a:lnTo>
                    <a:pt x="379" y="566"/>
                  </a:lnTo>
                  <a:lnTo>
                    <a:pt x="357" y="572"/>
                  </a:lnTo>
                  <a:lnTo>
                    <a:pt x="336" y="577"/>
                  </a:lnTo>
                  <a:lnTo>
                    <a:pt x="313" y="579"/>
                  </a:lnTo>
                  <a:lnTo>
                    <a:pt x="290" y="580"/>
                  </a:lnTo>
                  <a:lnTo>
                    <a:pt x="258" y="579"/>
                  </a:lnTo>
                  <a:lnTo>
                    <a:pt x="229" y="574"/>
                  </a:lnTo>
                  <a:lnTo>
                    <a:pt x="200" y="566"/>
                  </a:lnTo>
                  <a:lnTo>
                    <a:pt x="158" y="548"/>
                  </a:lnTo>
                  <a:lnTo>
                    <a:pt x="119" y="525"/>
                  </a:lnTo>
                  <a:lnTo>
                    <a:pt x="95" y="506"/>
                  </a:lnTo>
                  <a:lnTo>
                    <a:pt x="74" y="484"/>
                  </a:lnTo>
                  <a:lnTo>
                    <a:pt x="54" y="461"/>
                  </a:lnTo>
                  <a:lnTo>
                    <a:pt x="39" y="436"/>
                  </a:lnTo>
                  <a:lnTo>
                    <a:pt x="24" y="408"/>
                  </a:lnTo>
                  <a:lnTo>
                    <a:pt x="13" y="379"/>
                  </a:lnTo>
                  <a:lnTo>
                    <a:pt x="7" y="357"/>
                  </a:lnTo>
                  <a:lnTo>
                    <a:pt x="4" y="335"/>
                  </a:lnTo>
                  <a:lnTo>
                    <a:pt x="0" y="312"/>
                  </a:lnTo>
                  <a:lnTo>
                    <a:pt x="0" y="289"/>
                  </a:lnTo>
                  <a:lnTo>
                    <a:pt x="1" y="258"/>
                  </a:lnTo>
                  <a:lnTo>
                    <a:pt x="6" y="229"/>
                  </a:lnTo>
                  <a:lnTo>
                    <a:pt x="13" y="200"/>
                  </a:lnTo>
                  <a:lnTo>
                    <a:pt x="31" y="158"/>
                  </a:lnTo>
                  <a:lnTo>
                    <a:pt x="54" y="119"/>
                  </a:lnTo>
                  <a:lnTo>
                    <a:pt x="74" y="95"/>
                  </a:lnTo>
                  <a:lnTo>
                    <a:pt x="95" y="73"/>
                  </a:lnTo>
                  <a:lnTo>
                    <a:pt x="119" y="54"/>
                  </a:lnTo>
                  <a:lnTo>
                    <a:pt x="145" y="38"/>
                  </a:lnTo>
                  <a:lnTo>
                    <a:pt x="171" y="24"/>
                  </a:lnTo>
                  <a:lnTo>
                    <a:pt x="200" y="13"/>
                  </a:lnTo>
                  <a:lnTo>
                    <a:pt x="222" y="7"/>
                  </a:lnTo>
                  <a:lnTo>
                    <a:pt x="244" y="3"/>
                  </a:lnTo>
                  <a:lnTo>
                    <a:pt x="267" y="1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767030" y="2057400"/>
            <a:ext cx="2040608" cy="2028518"/>
            <a:chOff x="2892160" y="1754795"/>
            <a:chExt cx="1443704" cy="1435150"/>
          </a:xfrm>
        </p:grpSpPr>
        <p:sp>
          <p:nvSpPr>
            <p:cNvPr id="111" name="Freeform 110"/>
            <p:cNvSpPr/>
            <p:nvPr/>
          </p:nvSpPr>
          <p:spPr>
            <a:xfrm>
              <a:off x="3034031" y="1962724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" name="Group 141"/>
            <p:cNvGrpSpPr/>
            <p:nvPr/>
          </p:nvGrpSpPr>
          <p:grpSpPr>
            <a:xfrm>
              <a:off x="2892160" y="1754795"/>
              <a:ext cx="922338" cy="920750"/>
              <a:chOff x="2892160" y="1754795"/>
              <a:chExt cx="922338" cy="920750"/>
            </a:xfrm>
          </p:grpSpPr>
          <p:sp>
            <p:nvSpPr>
              <p:cNvPr id="134" name="Freeform 32"/>
              <p:cNvSpPr>
                <a:spLocks/>
              </p:cNvSpPr>
              <p:nvPr/>
            </p:nvSpPr>
            <p:spPr bwMode="auto">
              <a:xfrm>
                <a:off x="3354122" y="1754795"/>
                <a:ext cx="142875" cy="4587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" y="1"/>
                  </a:cxn>
                  <a:cxn ang="0">
                    <a:pos x="61" y="6"/>
                  </a:cxn>
                  <a:cxn ang="0">
                    <a:pos x="90" y="13"/>
                  </a:cxn>
                  <a:cxn ang="0">
                    <a:pos x="0" y="289"/>
                  </a:cxn>
                  <a:cxn ang="0">
                    <a:pos x="0" y="0"/>
                  </a:cxn>
                </a:cxnLst>
                <a:rect l="0" t="0" r="r" b="b"/>
                <a:pathLst>
                  <a:path w="90" h="289">
                    <a:moveTo>
                      <a:pt x="0" y="0"/>
                    </a:moveTo>
                    <a:lnTo>
                      <a:pt x="32" y="1"/>
                    </a:lnTo>
                    <a:lnTo>
                      <a:pt x="61" y="6"/>
                    </a:lnTo>
                    <a:lnTo>
                      <a:pt x="90" y="13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 w="0">
                <a:solidFill>
                  <a:srgbClr val="92D0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3"/>
              <p:cNvSpPr>
                <a:spLocks/>
              </p:cNvSpPr>
              <p:nvPr/>
            </p:nvSpPr>
            <p:spPr bwMode="auto">
              <a:xfrm>
                <a:off x="2892160" y="1754795"/>
                <a:ext cx="922338" cy="920750"/>
              </a:xfrm>
              <a:custGeom>
                <a:avLst/>
                <a:gdLst/>
                <a:ahLst/>
                <a:cxnLst>
                  <a:cxn ang="0">
                    <a:pos x="291" y="0"/>
                  </a:cxn>
                  <a:cxn ang="0">
                    <a:pos x="291" y="289"/>
                  </a:cxn>
                  <a:cxn ang="0">
                    <a:pos x="381" y="13"/>
                  </a:cxn>
                  <a:cxn ang="0">
                    <a:pos x="423" y="31"/>
                  </a:cxn>
                  <a:cxn ang="0">
                    <a:pos x="462" y="54"/>
                  </a:cxn>
                  <a:cxn ang="0">
                    <a:pos x="486" y="73"/>
                  </a:cxn>
                  <a:cxn ang="0">
                    <a:pos x="508" y="95"/>
                  </a:cxn>
                  <a:cxn ang="0">
                    <a:pos x="526" y="119"/>
                  </a:cxn>
                  <a:cxn ang="0">
                    <a:pos x="543" y="145"/>
                  </a:cxn>
                  <a:cxn ang="0">
                    <a:pos x="557" y="171"/>
                  </a:cxn>
                  <a:cxn ang="0">
                    <a:pos x="568" y="200"/>
                  </a:cxn>
                  <a:cxn ang="0">
                    <a:pos x="578" y="244"/>
                  </a:cxn>
                  <a:cxn ang="0">
                    <a:pos x="580" y="267"/>
                  </a:cxn>
                  <a:cxn ang="0">
                    <a:pos x="581" y="289"/>
                  </a:cxn>
                  <a:cxn ang="0">
                    <a:pos x="578" y="335"/>
                  </a:cxn>
                  <a:cxn ang="0">
                    <a:pos x="568" y="379"/>
                  </a:cxn>
                  <a:cxn ang="0">
                    <a:pos x="557" y="408"/>
                  </a:cxn>
                  <a:cxn ang="0">
                    <a:pos x="543" y="434"/>
                  </a:cxn>
                  <a:cxn ang="0">
                    <a:pos x="526" y="460"/>
                  </a:cxn>
                  <a:cxn ang="0">
                    <a:pos x="508" y="484"/>
                  </a:cxn>
                  <a:cxn ang="0">
                    <a:pos x="486" y="506"/>
                  </a:cxn>
                  <a:cxn ang="0">
                    <a:pos x="462" y="525"/>
                  </a:cxn>
                  <a:cxn ang="0">
                    <a:pos x="436" y="541"/>
                  </a:cxn>
                  <a:cxn ang="0">
                    <a:pos x="410" y="555"/>
                  </a:cxn>
                  <a:cxn ang="0">
                    <a:pos x="381" y="566"/>
                  </a:cxn>
                  <a:cxn ang="0">
                    <a:pos x="337" y="577"/>
                  </a:cxn>
                  <a:cxn ang="0">
                    <a:pos x="314" y="579"/>
                  </a:cxn>
                  <a:cxn ang="0">
                    <a:pos x="291" y="580"/>
                  </a:cxn>
                  <a:cxn ang="0">
                    <a:pos x="260" y="579"/>
                  </a:cxn>
                  <a:cxn ang="0">
                    <a:pos x="231" y="574"/>
                  </a:cxn>
                  <a:cxn ang="0">
                    <a:pos x="202" y="566"/>
                  </a:cxn>
                  <a:cxn ang="0">
                    <a:pos x="173" y="555"/>
                  </a:cxn>
                  <a:cxn ang="0">
                    <a:pos x="146" y="541"/>
                  </a:cxn>
                  <a:cxn ang="0">
                    <a:pos x="121" y="525"/>
                  </a:cxn>
                  <a:cxn ang="0">
                    <a:pos x="97" y="506"/>
                  </a:cxn>
                  <a:cxn ang="0">
                    <a:pos x="75" y="484"/>
                  </a:cxn>
                  <a:cxn ang="0">
                    <a:pos x="56" y="461"/>
                  </a:cxn>
                  <a:cxn ang="0">
                    <a:pos x="40" y="436"/>
                  </a:cxn>
                  <a:cxn ang="0">
                    <a:pos x="26" y="408"/>
                  </a:cxn>
                  <a:cxn ang="0">
                    <a:pos x="15" y="379"/>
                  </a:cxn>
                  <a:cxn ang="0">
                    <a:pos x="9" y="357"/>
                  </a:cxn>
                  <a:cxn ang="0">
                    <a:pos x="4" y="335"/>
                  </a:cxn>
                  <a:cxn ang="0">
                    <a:pos x="2" y="312"/>
                  </a:cxn>
                  <a:cxn ang="0">
                    <a:pos x="0" y="289"/>
                  </a:cxn>
                  <a:cxn ang="0">
                    <a:pos x="2" y="258"/>
                  </a:cxn>
                  <a:cxn ang="0">
                    <a:pos x="6" y="229"/>
                  </a:cxn>
                  <a:cxn ang="0">
                    <a:pos x="15" y="200"/>
                  </a:cxn>
                  <a:cxn ang="0">
                    <a:pos x="26" y="171"/>
                  </a:cxn>
                  <a:cxn ang="0">
                    <a:pos x="39" y="145"/>
                  </a:cxn>
                  <a:cxn ang="0">
                    <a:pos x="56" y="119"/>
                  </a:cxn>
                  <a:cxn ang="0">
                    <a:pos x="75" y="95"/>
                  </a:cxn>
                  <a:cxn ang="0">
                    <a:pos x="97" y="73"/>
                  </a:cxn>
                  <a:cxn ang="0">
                    <a:pos x="120" y="54"/>
                  </a:cxn>
                  <a:cxn ang="0">
                    <a:pos x="159" y="31"/>
                  </a:cxn>
                  <a:cxn ang="0">
                    <a:pos x="201" y="13"/>
                  </a:cxn>
                  <a:cxn ang="0">
                    <a:pos x="223" y="7"/>
                  </a:cxn>
                  <a:cxn ang="0">
                    <a:pos x="245" y="3"/>
                  </a:cxn>
                  <a:cxn ang="0">
                    <a:pos x="268" y="1"/>
                  </a:cxn>
                  <a:cxn ang="0">
                    <a:pos x="291" y="0"/>
                  </a:cxn>
                </a:cxnLst>
                <a:rect l="0" t="0" r="r" b="b"/>
                <a:pathLst>
                  <a:path w="581" h="580">
                    <a:moveTo>
                      <a:pt x="291" y="0"/>
                    </a:moveTo>
                    <a:lnTo>
                      <a:pt x="291" y="289"/>
                    </a:lnTo>
                    <a:lnTo>
                      <a:pt x="381" y="13"/>
                    </a:lnTo>
                    <a:lnTo>
                      <a:pt x="423" y="31"/>
                    </a:lnTo>
                    <a:lnTo>
                      <a:pt x="462" y="54"/>
                    </a:lnTo>
                    <a:lnTo>
                      <a:pt x="486" y="73"/>
                    </a:lnTo>
                    <a:lnTo>
                      <a:pt x="508" y="95"/>
                    </a:lnTo>
                    <a:lnTo>
                      <a:pt x="526" y="119"/>
                    </a:lnTo>
                    <a:lnTo>
                      <a:pt x="543" y="145"/>
                    </a:lnTo>
                    <a:lnTo>
                      <a:pt x="557" y="171"/>
                    </a:lnTo>
                    <a:lnTo>
                      <a:pt x="568" y="200"/>
                    </a:lnTo>
                    <a:lnTo>
                      <a:pt x="578" y="244"/>
                    </a:lnTo>
                    <a:lnTo>
                      <a:pt x="580" y="267"/>
                    </a:lnTo>
                    <a:lnTo>
                      <a:pt x="581" y="289"/>
                    </a:lnTo>
                    <a:lnTo>
                      <a:pt x="578" y="335"/>
                    </a:lnTo>
                    <a:lnTo>
                      <a:pt x="568" y="379"/>
                    </a:lnTo>
                    <a:lnTo>
                      <a:pt x="557" y="408"/>
                    </a:lnTo>
                    <a:lnTo>
                      <a:pt x="543" y="434"/>
                    </a:lnTo>
                    <a:lnTo>
                      <a:pt x="526" y="460"/>
                    </a:lnTo>
                    <a:lnTo>
                      <a:pt x="508" y="484"/>
                    </a:lnTo>
                    <a:lnTo>
                      <a:pt x="486" y="506"/>
                    </a:lnTo>
                    <a:lnTo>
                      <a:pt x="462" y="525"/>
                    </a:lnTo>
                    <a:lnTo>
                      <a:pt x="436" y="541"/>
                    </a:lnTo>
                    <a:lnTo>
                      <a:pt x="410" y="555"/>
                    </a:lnTo>
                    <a:lnTo>
                      <a:pt x="381" y="566"/>
                    </a:lnTo>
                    <a:lnTo>
                      <a:pt x="337" y="577"/>
                    </a:lnTo>
                    <a:lnTo>
                      <a:pt x="314" y="579"/>
                    </a:lnTo>
                    <a:lnTo>
                      <a:pt x="291" y="580"/>
                    </a:lnTo>
                    <a:lnTo>
                      <a:pt x="260" y="579"/>
                    </a:lnTo>
                    <a:lnTo>
                      <a:pt x="231" y="574"/>
                    </a:lnTo>
                    <a:lnTo>
                      <a:pt x="202" y="566"/>
                    </a:lnTo>
                    <a:lnTo>
                      <a:pt x="173" y="555"/>
                    </a:lnTo>
                    <a:lnTo>
                      <a:pt x="146" y="541"/>
                    </a:lnTo>
                    <a:lnTo>
                      <a:pt x="121" y="525"/>
                    </a:lnTo>
                    <a:lnTo>
                      <a:pt x="97" y="506"/>
                    </a:lnTo>
                    <a:lnTo>
                      <a:pt x="75" y="484"/>
                    </a:lnTo>
                    <a:lnTo>
                      <a:pt x="56" y="461"/>
                    </a:lnTo>
                    <a:lnTo>
                      <a:pt x="40" y="436"/>
                    </a:lnTo>
                    <a:lnTo>
                      <a:pt x="26" y="408"/>
                    </a:lnTo>
                    <a:lnTo>
                      <a:pt x="15" y="379"/>
                    </a:lnTo>
                    <a:lnTo>
                      <a:pt x="9" y="357"/>
                    </a:lnTo>
                    <a:lnTo>
                      <a:pt x="4" y="335"/>
                    </a:lnTo>
                    <a:lnTo>
                      <a:pt x="2" y="312"/>
                    </a:lnTo>
                    <a:lnTo>
                      <a:pt x="0" y="289"/>
                    </a:lnTo>
                    <a:lnTo>
                      <a:pt x="2" y="258"/>
                    </a:lnTo>
                    <a:lnTo>
                      <a:pt x="6" y="229"/>
                    </a:lnTo>
                    <a:lnTo>
                      <a:pt x="15" y="200"/>
                    </a:lnTo>
                    <a:lnTo>
                      <a:pt x="26" y="171"/>
                    </a:lnTo>
                    <a:lnTo>
                      <a:pt x="39" y="145"/>
                    </a:lnTo>
                    <a:lnTo>
                      <a:pt x="56" y="119"/>
                    </a:lnTo>
                    <a:lnTo>
                      <a:pt x="75" y="95"/>
                    </a:lnTo>
                    <a:lnTo>
                      <a:pt x="97" y="73"/>
                    </a:lnTo>
                    <a:lnTo>
                      <a:pt x="120" y="54"/>
                    </a:lnTo>
                    <a:lnTo>
                      <a:pt x="159" y="31"/>
                    </a:lnTo>
                    <a:lnTo>
                      <a:pt x="201" y="13"/>
                    </a:lnTo>
                    <a:lnTo>
                      <a:pt x="223" y="7"/>
                    </a:lnTo>
                    <a:lnTo>
                      <a:pt x="245" y="3"/>
                    </a:lnTo>
                    <a:lnTo>
                      <a:pt x="268" y="1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910030" y="2514600"/>
            <a:ext cx="3361977" cy="3330552"/>
            <a:chOff x="9740898" y="1754795"/>
            <a:chExt cx="1448691" cy="1435150"/>
          </a:xfrm>
        </p:grpSpPr>
        <p:sp>
          <p:nvSpPr>
            <p:cNvPr id="153" name="Freeform 152"/>
            <p:cNvSpPr/>
            <p:nvPr/>
          </p:nvSpPr>
          <p:spPr>
            <a:xfrm>
              <a:off x="9887756" y="1962724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 42"/>
            <p:cNvSpPr>
              <a:spLocks/>
            </p:cNvSpPr>
            <p:nvPr/>
          </p:nvSpPr>
          <p:spPr bwMode="auto">
            <a:xfrm>
              <a:off x="10202861" y="1754795"/>
              <a:ext cx="460375" cy="603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3"/>
                </a:cxn>
                <a:cxn ang="0">
                  <a:pos x="89" y="14"/>
                </a:cxn>
                <a:cxn ang="0">
                  <a:pos x="118" y="25"/>
                </a:cxn>
                <a:cxn ang="0">
                  <a:pos x="145" y="38"/>
                </a:cxn>
                <a:cxn ang="0">
                  <a:pos x="170" y="55"/>
                </a:cxn>
                <a:cxn ang="0">
                  <a:pos x="193" y="75"/>
                </a:cxn>
                <a:cxn ang="0">
                  <a:pos x="215" y="95"/>
                </a:cxn>
                <a:cxn ang="0">
                  <a:pos x="234" y="119"/>
                </a:cxn>
                <a:cxn ang="0">
                  <a:pos x="251" y="145"/>
                </a:cxn>
                <a:cxn ang="0">
                  <a:pos x="265" y="171"/>
                </a:cxn>
                <a:cxn ang="0">
                  <a:pos x="275" y="200"/>
                </a:cxn>
                <a:cxn ang="0">
                  <a:pos x="281" y="222"/>
                </a:cxn>
                <a:cxn ang="0">
                  <a:pos x="286" y="245"/>
                </a:cxn>
                <a:cxn ang="0">
                  <a:pos x="289" y="266"/>
                </a:cxn>
                <a:cxn ang="0">
                  <a:pos x="290" y="289"/>
                </a:cxn>
                <a:cxn ang="0">
                  <a:pos x="286" y="335"/>
                </a:cxn>
                <a:cxn ang="0">
                  <a:pos x="275" y="380"/>
                </a:cxn>
                <a:cxn ang="0">
                  <a:pos x="0" y="289"/>
                </a:cxn>
                <a:cxn ang="0">
                  <a:pos x="0" y="0"/>
                </a:cxn>
              </a:cxnLst>
              <a:rect l="0" t="0" r="r" b="b"/>
              <a:pathLst>
                <a:path w="290" h="380">
                  <a:moveTo>
                    <a:pt x="0" y="0"/>
                  </a:moveTo>
                  <a:lnTo>
                    <a:pt x="45" y="3"/>
                  </a:lnTo>
                  <a:lnTo>
                    <a:pt x="89" y="14"/>
                  </a:lnTo>
                  <a:lnTo>
                    <a:pt x="118" y="25"/>
                  </a:lnTo>
                  <a:lnTo>
                    <a:pt x="145" y="38"/>
                  </a:lnTo>
                  <a:lnTo>
                    <a:pt x="170" y="55"/>
                  </a:lnTo>
                  <a:lnTo>
                    <a:pt x="193" y="75"/>
                  </a:lnTo>
                  <a:lnTo>
                    <a:pt x="215" y="95"/>
                  </a:lnTo>
                  <a:lnTo>
                    <a:pt x="234" y="119"/>
                  </a:lnTo>
                  <a:lnTo>
                    <a:pt x="251" y="145"/>
                  </a:lnTo>
                  <a:lnTo>
                    <a:pt x="265" y="171"/>
                  </a:lnTo>
                  <a:lnTo>
                    <a:pt x="275" y="200"/>
                  </a:lnTo>
                  <a:lnTo>
                    <a:pt x="281" y="222"/>
                  </a:lnTo>
                  <a:lnTo>
                    <a:pt x="286" y="245"/>
                  </a:lnTo>
                  <a:lnTo>
                    <a:pt x="289" y="266"/>
                  </a:lnTo>
                  <a:lnTo>
                    <a:pt x="290" y="289"/>
                  </a:lnTo>
                  <a:lnTo>
                    <a:pt x="286" y="335"/>
                  </a:lnTo>
                  <a:lnTo>
                    <a:pt x="275" y="380"/>
                  </a:lnTo>
                  <a:lnTo>
                    <a:pt x="0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43"/>
            <p:cNvSpPr>
              <a:spLocks/>
            </p:cNvSpPr>
            <p:nvPr/>
          </p:nvSpPr>
          <p:spPr bwMode="auto">
            <a:xfrm>
              <a:off x="9740898" y="1754795"/>
              <a:ext cx="898525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289"/>
                </a:cxn>
                <a:cxn ang="0">
                  <a:pos x="566" y="380"/>
                </a:cxn>
                <a:cxn ang="0">
                  <a:pos x="556" y="408"/>
                </a:cxn>
                <a:cxn ang="0">
                  <a:pos x="542" y="435"/>
                </a:cxn>
                <a:cxn ang="0">
                  <a:pos x="525" y="461"/>
                </a:cxn>
                <a:cxn ang="0">
                  <a:pos x="506" y="484"/>
                </a:cxn>
                <a:cxn ang="0">
                  <a:pos x="486" y="505"/>
                </a:cxn>
                <a:cxn ang="0">
                  <a:pos x="461" y="525"/>
                </a:cxn>
                <a:cxn ang="0">
                  <a:pos x="436" y="542"/>
                </a:cxn>
                <a:cxn ang="0">
                  <a:pos x="409" y="555"/>
                </a:cxn>
                <a:cxn ang="0">
                  <a:pos x="380" y="566"/>
                </a:cxn>
                <a:cxn ang="0">
                  <a:pos x="359" y="572"/>
                </a:cxn>
                <a:cxn ang="0">
                  <a:pos x="336" y="577"/>
                </a:cxn>
                <a:cxn ang="0">
                  <a:pos x="313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0" y="566"/>
                </a:cxn>
                <a:cxn ang="0">
                  <a:pos x="158" y="549"/>
                </a:cxn>
                <a:cxn ang="0">
                  <a:pos x="120" y="525"/>
                </a:cxn>
                <a:cxn ang="0">
                  <a:pos x="86" y="495"/>
                </a:cxn>
                <a:cxn ang="0">
                  <a:pos x="56" y="461"/>
                </a:cxn>
                <a:cxn ang="0">
                  <a:pos x="39" y="435"/>
                </a:cxn>
                <a:cxn ang="0">
                  <a:pos x="25" y="409"/>
                </a:cxn>
                <a:cxn ang="0">
                  <a:pos x="15" y="380"/>
                </a:cxn>
                <a:cxn ang="0">
                  <a:pos x="8" y="358"/>
                </a:cxn>
                <a:cxn ang="0">
                  <a:pos x="4" y="335"/>
                </a:cxn>
                <a:cxn ang="0">
                  <a:pos x="1" y="312"/>
                </a:cxn>
                <a:cxn ang="0">
                  <a:pos x="0" y="289"/>
                </a:cxn>
                <a:cxn ang="0">
                  <a:pos x="4" y="245"/>
                </a:cxn>
                <a:cxn ang="0">
                  <a:pos x="15" y="200"/>
                </a:cxn>
                <a:cxn ang="0">
                  <a:pos x="25" y="171"/>
                </a:cxn>
                <a:cxn ang="0">
                  <a:pos x="39" y="145"/>
                </a:cxn>
                <a:cxn ang="0">
                  <a:pos x="56" y="119"/>
                </a:cxn>
                <a:cxn ang="0">
                  <a:pos x="86" y="85"/>
                </a:cxn>
                <a:cxn ang="0">
                  <a:pos x="120" y="55"/>
                </a:cxn>
                <a:cxn ang="0">
                  <a:pos x="145" y="38"/>
                </a:cxn>
                <a:cxn ang="0">
                  <a:pos x="172" y="25"/>
                </a:cxn>
                <a:cxn ang="0">
                  <a:pos x="200" y="14"/>
                </a:cxn>
                <a:cxn ang="0">
                  <a:pos x="222" y="8"/>
                </a:cxn>
                <a:cxn ang="0">
                  <a:pos x="245" y="3"/>
                </a:cxn>
                <a:cxn ang="0">
                  <a:pos x="268" y="1"/>
                </a:cxn>
                <a:cxn ang="0">
                  <a:pos x="291" y="0"/>
                </a:cxn>
              </a:cxnLst>
              <a:rect l="0" t="0" r="r" b="b"/>
              <a:pathLst>
                <a:path w="566" h="580">
                  <a:moveTo>
                    <a:pt x="291" y="0"/>
                  </a:moveTo>
                  <a:lnTo>
                    <a:pt x="291" y="289"/>
                  </a:lnTo>
                  <a:lnTo>
                    <a:pt x="566" y="380"/>
                  </a:lnTo>
                  <a:lnTo>
                    <a:pt x="556" y="408"/>
                  </a:lnTo>
                  <a:lnTo>
                    <a:pt x="542" y="435"/>
                  </a:lnTo>
                  <a:lnTo>
                    <a:pt x="525" y="461"/>
                  </a:lnTo>
                  <a:lnTo>
                    <a:pt x="506" y="484"/>
                  </a:lnTo>
                  <a:lnTo>
                    <a:pt x="486" y="505"/>
                  </a:lnTo>
                  <a:lnTo>
                    <a:pt x="461" y="525"/>
                  </a:lnTo>
                  <a:lnTo>
                    <a:pt x="436" y="542"/>
                  </a:lnTo>
                  <a:lnTo>
                    <a:pt x="409" y="555"/>
                  </a:lnTo>
                  <a:lnTo>
                    <a:pt x="380" y="566"/>
                  </a:lnTo>
                  <a:lnTo>
                    <a:pt x="359" y="572"/>
                  </a:lnTo>
                  <a:lnTo>
                    <a:pt x="336" y="577"/>
                  </a:lnTo>
                  <a:lnTo>
                    <a:pt x="313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0" y="566"/>
                  </a:lnTo>
                  <a:lnTo>
                    <a:pt x="158" y="549"/>
                  </a:lnTo>
                  <a:lnTo>
                    <a:pt x="120" y="525"/>
                  </a:lnTo>
                  <a:lnTo>
                    <a:pt x="86" y="495"/>
                  </a:lnTo>
                  <a:lnTo>
                    <a:pt x="56" y="461"/>
                  </a:lnTo>
                  <a:lnTo>
                    <a:pt x="39" y="435"/>
                  </a:lnTo>
                  <a:lnTo>
                    <a:pt x="25" y="409"/>
                  </a:lnTo>
                  <a:lnTo>
                    <a:pt x="15" y="380"/>
                  </a:lnTo>
                  <a:lnTo>
                    <a:pt x="8" y="358"/>
                  </a:lnTo>
                  <a:lnTo>
                    <a:pt x="4" y="335"/>
                  </a:lnTo>
                  <a:lnTo>
                    <a:pt x="1" y="312"/>
                  </a:lnTo>
                  <a:lnTo>
                    <a:pt x="0" y="289"/>
                  </a:lnTo>
                  <a:lnTo>
                    <a:pt x="4" y="245"/>
                  </a:lnTo>
                  <a:lnTo>
                    <a:pt x="15" y="200"/>
                  </a:lnTo>
                  <a:lnTo>
                    <a:pt x="25" y="171"/>
                  </a:lnTo>
                  <a:lnTo>
                    <a:pt x="39" y="145"/>
                  </a:lnTo>
                  <a:lnTo>
                    <a:pt x="56" y="119"/>
                  </a:lnTo>
                  <a:lnTo>
                    <a:pt x="86" y="85"/>
                  </a:lnTo>
                  <a:lnTo>
                    <a:pt x="120" y="55"/>
                  </a:lnTo>
                  <a:lnTo>
                    <a:pt x="145" y="38"/>
                  </a:lnTo>
                  <a:lnTo>
                    <a:pt x="172" y="25"/>
                  </a:lnTo>
                  <a:lnTo>
                    <a:pt x="200" y="14"/>
                  </a:lnTo>
                  <a:lnTo>
                    <a:pt x="222" y="8"/>
                  </a:lnTo>
                  <a:lnTo>
                    <a:pt x="245" y="3"/>
                  </a:lnTo>
                  <a:lnTo>
                    <a:pt x="268" y="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510230" y="4267200"/>
            <a:ext cx="2403582" cy="2381860"/>
            <a:chOff x="7001404" y="4490057"/>
            <a:chExt cx="1449259" cy="1436162"/>
          </a:xfrm>
        </p:grpSpPr>
        <p:sp>
          <p:nvSpPr>
            <p:cNvPr id="141" name="Freeform 140"/>
            <p:cNvSpPr/>
            <p:nvPr/>
          </p:nvSpPr>
          <p:spPr>
            <a:xfrm>
              <a:off x="7148830" y="4698998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68"/>
            <p:cNvSpPr>
              <a:spLocks/>
            </p:cNvSpPr>
            <p:nvPr/>
          </p:nvSpPr>
          <p:spPr bwMode="auto">
            <a:xfrm>
              <a:off x="7191904" y="4490057"/>
              <a:ext cx="271463" cy="460375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71" y="290"/>
                </a:cxn>
                <a:cxn ang="0">
                  <a:pos x="0" y="55"/>
                </a:cxn>
                <a:cxn ang="0">
                  <a:pos x="25" y="38"/>
                </a:cxn>
                <a:cxn ang="0">
                  <a:pos x="53" y="25"/>
                </a:cxn>
                <a:cxn ang="0">
                  <a:pos x="82" y="14"/>
                </a:cxn>
                <a:cxn ang="0">
                  <a:pos x="104" y="8"/>
                </a:cxn>
                <a:cxn ang="0">
                  <a:pos x="125" y="3"/>
                </a:cxn>
                <a:cxn ang="0">
                  <a:pos x="148" y="1"/>
                </a:cxn>
                <a:cxn ang="0">
                  <a:pos x="171" y="0"/>
                </a:cxn>
              </a:cxnLst>
              <a:rect l="0" t="0" r="r" b="b"/>
              <a:pathLst>
                <a:path w="171" h="290">
                  <a:moveTo>
                    <a:pt x="171" y="0"/>
                  </a:moveTo>
                  <a:lnTo>
                    <a:pt x="171" y="290"/>
                  </a:lnTo>
                  <a:lnTo>
                    <a:pt x="0" y="55"/>
                  </a:lnTo>
                  <a:lnTo>
                    <a:pt x="25" y="38"/>
                  </a:lnTo>
                  <a:lnTo>
                    <a:pt x="53" y="25"/>
                  </a:lnTo>
                  <a:lnTo>
                    <a:pt x="82" y="14"/>
                  </a:lnTo>
                  <a:lnTo>
                    <a:pt x="104" y="8"/>
                  </a:lnTo>
                  <a:lnTo>
                    <a:pt x="125" y="3"/>
                  </a:lnTo>
                  <a:lnTo>
                    <a:pt x="148" y="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9"/>
            <p:cNvSpPr>
              <a:spLocks/>
            </p:cNvSpPr>
            <p:nvPr/>
          </p:nvSpPr>
          <p:spPr bwMode="auto">
            <a:xfrm>
              <a:off x="7001404" y="4490057"/>
              <a:ext cx="922338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323" y="1"/>
                </a:cxn>
                <a:cxn ang="0">
                  <a:pos x="352" y="6"/>
                </a:cxn>
                <a:cxn ang="0">
                  <a:pos x="381" y="14"/>
                </a:cxn>
                <a:cxn ang="0">
                  <a:pos x="410" y="25"/>
                </a:cxn>
                <a:cxn ang="0">
                  <a:pos x="436" y="38"/>
                </a:cxn>
                <a:cxn ang="0">
                  <a:pos x="462" y="55"/>
                </a:cxn>
                <a:cxn ang="0">
                  <a:pos x="486" y="74"/>
                </a:cxn>
                <a:cxn ang="0">
                  <a:pos x="508" y="96"/>
                </a:cxn>
                <a:cxn ang="0">
                  <a:pos x="527" y="119"/>
                </a:cxn>
                <a:cxn ang="0">
                  <a:pos x="550" y="158"/>
                </a:cxn>
                <a:cxn ang="0">
                  <a:pos x="568" y="200"/>
                </a:cxn>
                <a:cxn ang="0">
                  <a:pos x="574" y="222"/>
                </a:cxn>
                <a:cxn ang="0">
                  <a:pos x="581" y="268"/>
                </a:cxn>
                <a:cxn ang="0">
                  <a:pos x="581" y="290"/>
                </a:cxn>
                <a:cxn ang="0">
                  <a:pos x="580" y="321"/>
                </a:cxn>
                <a:cxn ang="0">
                  <a:pos x="575" y="351"/>
                </a:cxn>
                <a:cxn ang="0">
                  <a:pos x="568" y="380"/>
                </a:cxn>
                <a:cxn ang="0">
                  <a:pos x="550" y="422"/>
                </a:cxn>
                <a:cxn ang="0">
                  <a:pos x="527" y="461"/>
                </a:cxn>
                <a:cxn ang="0">
                  <a:pos x="508" y="484"/>
                </a:cxn>
                <a:cxn ang="0">
                  <a:pos x="486" y="505"/>
                </a:cxn>
                <a:cxn ang="0">
                  <a:pos x="462" y="525"/>
                </a:cxn>
                <a:cxn ang="0">
                  <a:pos x="436" y="542"/>
                </a:cxn>
                <a:cxn ang="0">
                  <a:pos x="410" y="555"/>
                </a:cxn>
                <a:cxn ang="0">
                  <a:pos x="381" y="566"/>
                </a:cxn>
                <a:cxn ang="0">
                  <a:pos x="359" y="572"/>
                </a:cxn>
                <a:cxn ang="0">
                  <a:pos x="337" y="577"/>
                </a:cxn>
                <a:cxn ang="0">
                  <a:pos x="314" y="579"/>
                </a:cxn>
                <a:cxn ang="0">
                  <a:pos x="291" y="580"/>
                </a:cxn>
                <a:cxn ang="0">
                  <a:pos x="260" y="579"/>
                </a:cxn>
                <a:cxn ang="0">
                  <a:pos x="231" y="574"/>
                </a:cxn>
                <a:cxn ang="0">
                  <a:pos x="202" y="566"/>
                </a:cxn>
                <a:cxn ang="0">
                  <a:pos x="173" y="555"/>
                </a:cxn>
                <a:cxn ang="0">
                  <a:pos x="146" y="542"/>
                </a:cxn>
                <a:cxn ang="0">
                  <a:pos x="121" y="525"/>
                </a:cxn>
                <a:cxn ang="0">
                  <a:pos x="97" y="507"/>
                </a:cxn>
                <a:cxn ang="0">
                  <a:pos x="75" y="485"/>
                </a:cxn>
                <a:cxn ang="0">
                  <a:pos x="56" y="461"/>
                </a:cxn>
                <a:cxn ang="0">
                  <a:pos x="33" y="422"/>
                </a:cxn>
                <a:cxn ang="0">
                  <a:pos x="15" y="380"/>
                </a:cxn>
                <a:cxn ang="0">
                  <a:pos x="9" y="358"/>
                </a:cxn>
                <a:cxn ang="0">
                  <a:pos x="4" y="335"/>
                </a:cxn>
                <a:cxn ang="0">
                  <a:pos x="1" y="313"/>
                </a:cxn>
                <a:cxn ang="0">
                  <a:pos x="0" y="290"/>
                </a:cxn>
                <a:cxn ang="0">
                  <a:pos x="4" y="245"/>
                </a:cxn>
                <a:cxn ang="0">
                  <a:pos x="15" y="200"/>
                </a:cxn>
                <a:cxn ang="0">
                  <a:pos x="26" y="172"/>
                </a:cxn>
                <a:cxn ang="0">
                  <a:pos x="40" y="144"/>
                </a:cxn>
                <a:cxn ang="0">
                  <a:pos x="56" y="119"/>
                </a:cxn>
                <a:cxn ang="0">
                  <a:pos x="86" y="85"/>
                </a:cxn>
                <a:cxn ang="0">
                  <a:pos x="120" y="55"/>
                </a:cxn>
                <a:cxn ang="0">
                  <a:pos x="291" y="290"/>
                </a:cxn>
                <a:cxn ang="0">
                  <a:pos x="291" y="0"/>
                </a:cxn>
              </a:cxnLst>
              <a:rect l="0" t="0" r="r" b="b"/>
              <a:pathLst>
                <a:path w="581" h="580">
                  <a:moveTo>
                    <a:pt x="291" y="0"/>
                  </a:moveTo>
                  <a:lnTo>
                    <a:pt x="323" y="1"/>
                  </a:lnTo>
                  <a:lnTo>
                    <a:pt x="352" y="6"/>
                  </a:lnTo>
                  <a:lnTo>
                    <a:pt x="381" y="14"/>
                  </a:lnTo>
                  <a:lnTo>
                    <a:pt x="410" y="25"/>
                  </a:lnTo>
                  <a:lnTo>
                    <a:pt x="436" y="38"/>
                  </a:lnTo>
                  <a:lnTo>
                    <a:pt x="462" y="55"/>
                  </a:lnTo>
                  <a:lnTo>
                    <a:pt x="486" y="74"/>
                  </a:lnTo>
                  <a:lnTo>
                    <a:pt x="508" y="96"/>
                  </a:lnTo>
                  <a:lnTo>
                    <a:pt x="527" y="119"/>
                  </a:lnTo>
                  <a:lnTo>
                    <a:pt x="550" y="158"/>
                  </a:lnTo>
                  <a:lnTo>
                    <a:pt x="568" y="200"/>
                  </a:lnTo>
                  <a:lnTo>
                    <a:pt x="574" y="222"/>
                  </a:lnTo>
                  <a:lnTo>
                    <a:pt x="581" y="268"/>
                  </a:lnTo>
                  <a:lnTo>
                    <a:pt x="581" y="290"/>
                  </a:lnTo>
                  <a:lnTo>
                    <a:pt x="580" y="321"/>
                  </a:lnTo>
                  <a:lnTo>
                    <a:pt x="575" y="351"/>
                  </a:lnTo>
                  <a:lnTo>
                    <a:pt x="568" y="380"/>
                  </a:lnTo>
                  <a:lnTo>
                    <a:pt x="550" y="422"/>
                  </a:lnTo>
                  <a:lnTo>
                    <a:pt x="527" y="461"/>
                  </a:lnTo>
                  <a:lnTo>
                    <a:pt x="508" y="484"/>
                  </a:lnTo>
                  <a:lnTo>
                    <a:pt x="486" y="505"/>
                  </a:lnTo>
                  <a:lnTo>
                    <a:pt x="462" y="525"/>
                  </a:lnTo>
                  <a:lnTo>
                    <a:pt x="436" y="542"/>
                  </a:lnTo>
                  <a:lnTo>
                    <a:pt x="410" y="555"/>
                  </a:lnTo>
                  <a:lnTo>
                    <a:pt x="381" y="566"/>
                  </a:lnTo>
                  <a:lnTo>
                    <a:pt x="359" y="572"/>
                  </a:lnTo>
                  <a:lnTo>
                    <a:pt x="337" y="577"/>
                  </a:lnTo>
                  <a:lnTo>
                    <a:pt x="314" y="579"/>
                  </a:lnTo>
                  <a:lnTo>
                    <a:pt x="291" y="580"/>
                  </a:lnTo>
                  <a:lnTo>
                    <a:pt x="260" y="579"/>
                  </a:lnTo>
                  <a:lnTo>
                    <a:pt x="231" y="574"/>
                  </a:lnTo>
                  <a:lnTo>
                    <a:pt x="202" y="566"/>
                  </a:lnTo>
                  <a:lnTo>
                    <a:pt x="173" y="555"/>
                  </a:lnTo>
                  <a:lnTo>
                    <a:pt x="146" y="542"/>
                  </a:lnTo>
                  <a:lnTo>
                    <a:pt x="121" y="525"/>
                  </a:lnTo>
                  <a:lnTo>
                    <a:pt x="97" y="507"/>
                  </a:lnTo>
                  <a:lnTo>
                    <a:pt x="75" y="485"/>
                  </a:lnTo>
                  <a:lnTo>
                    <a:pt x="56" y="461"/>
                  </a:lnTo>
                  <a:lnTo>
                    <a:pt x="33" y="422"/>
                  </a:lnTo>
                  <a:lnTo>
                    <a:pt x="15" y="380"/>
                  </a:lnTo>
                  <a:lnTo>
                    <a:pt x="9" y="358"/>
                  </a:lnTo>
                  <a:lnTo>
                    <a:pt x="4" y="335"/>
                  </a:lnTo>
                  <a:lnTo>
                    <a:pt x="1" y="313"/>
                  </a:lnTo>
                  <a:lnTo>
                    <a:pt x="0" y="290"/>
                  </a:lnTo>
                  <a:lnTo>
                    <a:pt x="4" y="245"/>
                  </a:lnTo>
                  <a:lnTo>
                    <a:pt x="15" y="200"/>
                  </a:lnTo>
                  <a:lnTo>
                    <a:pt x="26" y="172"/>
                  </a:lnTo>
                  <a:lnTo>
                    <a:pt x="40" y="144"/>
                  </a:lnTo>
                  <a:lnTo>
                    <a:pt x="56" y="119"/>
                  </a:lnTo>
                  <a:lnTo>
                    <a:pt x="86" y="85"/>
                  </a:lnTo>
                  <a:lnTo>
                    <a:pt x="120" y="55"/>
                  </a:lnTo>
                  <a:lnTo>
                    <a:pt x="291" y="29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5748230" y="4876800"/>
            <a:ext cx="1031848" cy="1027804"/>
            <a:chOff x="8371152" y="4490057"/>
            <a:chExt cx="1441813" cy="1436162"/>
          </a:xfrm>
        </p:grpSpPr>
        <p:sp>
          <p:nvSpPr>
            <p:cNvPr id="149" name="Freeform 148"/>
            <p:cNvSpPr/>
            <p:nvPr/>
          </p:nvSpPr>
          <p:spPr>
            <a:xfrm>
              <a:off x="8511132" y="4698998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66"/>
            <p:cNvSpPr>
              <a:spLocks/>
            </p:cNvSpPr>
            <p:nvPr/>
          </p:nvSpPr>
          <p:spPr bwMode="auto">
            <a:xfrm>
              <a:off x="8688652" y="4490057"/>
              <a:ext cx="144463" cy="460375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91" y="290"/>
                </a:cxn>
                <a:cxn ang="0">
                  <a:pos x="0" y="14"/>
                </a:cxn>
                <a:cxn ang="0">
                  <a:pos x="22" y="8"/>
                </a:cxn>
                <a:cxn ang="0">
                  <a:pos x="45" y="3"/>
                </a:cxn>
                <a:cxn ang="0">
                  <a:pos x="68" y="1"/>
                </a:cxn>
                <a:cxn ang="0">
                  <a:pos x="91" y="0"/>
                </a:cxn>
              </a:cxnLst>
              <a:rect l="0" t="0" r="r" b="b"/>
              <a:pathLst>
                <a:path w="91" h="290">
                  <a:moveTo>
                    <a:pt x="91" y="0"/>
                  </a:moveTo>
                  <a:lnTo>
                    <a:pt x="91" y="290"/>
                  </a:lnTo>
                  <a:lnTo>
                    <a:pt x="0" y="14"/>
                  </a:lnTo>
                  <a:lnTo>
                    <a:pt x="22" y="8"/>
                  </a:lnTo>
                  <a:lnTo>
                    <a:pt x="45" y="3"/>
                  </a:lnTo>
                  <a:lnTo>
                    <a:pt x="68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7"/>
            <p:cNvSpPr>
              <a:spLocks/>
            </p:cNvSpPr>
            <p:nvPr/>
          </p:nvSpPr>
          <p:spPr bwMode="auto">
            <a:xfrm>
              <a:off x="8371152" y="4490057"/>
              <a:ext cx="920750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335" y="3"/>
                </a:cxn>
                <a:cxn ang="0">
                  <a:pos x="380" y="14"/>
                </a:cxn>
                <a:cxn ang="0">
                  <a:pos x="409" y="25"/>
                </a:cxn>
                <a:cxn ang="0">
                  <a:pos x="436" y="38"/>
                </a:cxn>
                <a:cxn ang="0">
                  <a:pos x="461" y="55"/>
                </a:cxn>
                <a:cxn ang="0">
                  <a:pos x="495" y="85"/>
                </a:cxn>
                <a:cxn ang="0">
                  <a:pos x="525" y="119"/>
                </a:cxn>
                <a:cxn ang="0">
                  <a:pos x="542" y="144"/>
                </a:cxn>
                <a:cxn ang="0">
                  <a:pos x="555" y="171"/>
                </a:cxn>
                <a:cxn ang="0">
                  <a:pos x="566" y="200"/>
                </a:cxn>
                <a:cxn ang="0">
                  <a:pos x="572" y="222"/>
                </a:cxn>
                <a:cxn ang="0">
                  <a:pos x="577" y="245"/>
                </a:cxn>
                <a:cxn ang="0">
                  <a:pos x="579" y="268"/>
                </a:cxn>
                <a:cxn ang="0">
                  <a:pos x="580" y="290"/>
                </a:cxn>
                <a:cxn ang="0">
                  <a:pos x="577" y="335"/>
                </a:cxn>
                <a:cxn ang="0">
                  <a:pos x="567" y="380"/>
                </a:cxn>
                <a:cxn ang="0">
                  <a:pos x="556" y="409"/>
                </a:cxn>
                <a:cxn ang="0">
                  <a:pos x="542" y="435"/>
                </a:cxn>
                <a:cxn ang="0">
                  <a:pos x="525" y="461"/>
                </a:cxn>
                <a:cxn ang="0">
                  <a:pos x="507" y="484"/>
                </a:cxn>
                <a:cxn ang="0">
                  <a:pos x="485" y="505"/>
                </a:cxn>
                <a:cxn ang="0">
                  <a:pos x="461" y="525"/>
                </a:cxn>
                <a:cxn ang="0">
                  <a:pos x="436" y="542"/>
                </a:cxn>
                <a:cxn ang="0">
                  <a:pos x="409" y="555"/>
                </a:cxn>
                <a:cxn ang="0">
                  <a:pos x="380" y="566"/>
                </a:cxn>
                <a:cxn ang="0">
                  <a:pos x="358" y="572"/>
                </a:cxn>
                <a:cxn ang="0">
                  <a:pos x="335" y="577"/>
                </a:cxn>
                <a:cxn ang="0">
                  <a:pos x="314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0" y="566"/>
                </a:cxn>
                <a:cxn ang="0">
                  <a:pos x="172" y="555"/>
                </a:cxn>
                <a:cxn ang="0">
                  <a:pos x="145" y="542"/>
                </a:cxn>
                <a:cxn ang="0">
                  <a:pos x="119" y="525"/>
                </a:cxn>
                <a:cxn ang="0">
                  <a:pos x="96" y="507"/>
                </a:cxn>
                <a:cxn ang="0">
                  <a:pos x="74" y="485"/>
                </a:cxn>
                <a:cxn ang="0">
                  <a:pos x="55" y="461"/>
                </a:cxn>
                <a:cxn ang="0">
                  <a:pos x="38" y="435"/>
                </a:cxn>
                <a:cxn ang="0">
                  <a:pos x="25" y="409"/>
                </a:cxn>
                <a:cxn ang="0">
                  <a:pos x="14" y="380"/>
                </a:cxn>
                <a:cxn ang="0">
                  <a:pos x="8" y="358"/>
                </a:cxn>
                <a:cxn ang="0">
                  <a:pos x="3" y="335"/>
                </a:cxn>
                <a:cxn ang="0">
                  <a:pos x="1" y="313"/>
                </a:cxn>
                <a:cxn ang="0">
                  <a:pos x="0" y="290"/>
                </a:cxn>
                <a:cxn ang="0">
                  <a:pos x="3" y="245"/>
                </a:cxn>
                <a:cxn ang="0">
                  <a:pos x="14" y="200"/>
                </a:cxn>
                <a:cxn ang="0">
                  <a:pos x="31" y="158"/>
                </a:cxn>
                <a:cxn ang="0">
                  <a:pos x="55" y="119"/>
                </a:cxn>
                <a:cxn ang="0">
                  <a:pos x="85" y="85"/>
                </a:cxn>
                <a:cxn ang="0">
                  <a:pos x="119" y="55"/>
                </a:cxn>
                <a:cxn ang="0">
                  <a:pos x="145" y="38"/>
                </a:cxn>
                <a:cxn ang="0">
                  <a:pos x="171" y="25"/>
                </a:cxn>
                <a:cxn ang="0">
                  <a:pos x="200" y="14"/>
                </a:cxn>
                <a:cxn ang="0">
                  <a:pos x="291" y="290"/>
                </a:cxn>
                <a:cxn ang="0">
                  <a:pos x="291" y="0"/>
                </a:cxn>
              </a:cxnLst>
              <a:rect l="0" t="0" r="r" b="b"/>
              <a:pathLst>
                <a:path w="580" h="580">
                  <a:moveTo>
                    <a:pt x="291" y="0"/>
                  </a:moveTo>
                  <a:lnTo>
                    <a:pt x="335" y="3"/>
                  </a:lnTo>
                  <a:lnTo>
                    <a:pt x="380" y="14"/>
                  </a:lnTo>
                  <a:lnTo>
                    <a:pt x="409" y="25"/>
                  </a:lnTo>
                  <a:lnTo>
                    <a:pt x="436" y="38"/>
                  </a:lnTo>
                  <a:lnTo>
                    <a:pt x="461" y="55"/>
                  </a:lnTo>
                  <a:lnTo>
                    <a:pt x="495" y="85"/>
                  </a:lnTo>
                  <a:lnTo>
                    <a:pt x="525" y="119"/>
                  </a:lnTo>
                  <a:lnTo>
                    <a:pt x="542" y="144"/>
                  </a:lnTo>
                  <a:lnTo>
                    <a:pt x="555" y="171"/>
                  </a:lnTo>
                  <a:lnTo>
                    <a:pt x="566" y="200"/>
                  </a:lnTo>
                  <a:lnTo>
                    <a:pt x="572" y="222"/>
                  </a:lnTo>
                  <a:lnTo>
                    <a:pt x="577" y="245"/>
                  </a:lnTo>
                  <a:lnTo>
                    <a:pt x="579" y="268"/>
                  </a:lnTo>
                  <a:lnTo>
                    <a:pt x="580" y="290"/>
                  </a:lnTo>
                  <a:lnTo>
                    <a:pt x="577" y="335"/>
                  </a:lnTo>
                  <a:lnTo>
                    <a:pt x="567" y="380"/>
                  </a:lnTo>
                  <a:lnTo>
                    <a:pt x="556" y="409"/>
                  </a:lnTo>
                  <a:lnTo>
                    <a:pt x="542" y="435"/>
                  </a:lnTo>
                  <a:lnTo>
                    <a:pt x="525" y="461"/>
                  </a:lnTo>
                  <a:lnTo>
                    <a:pt x="507" y="484"/>
                  </a:lnTo>
                  <a:lnTo>
                    <a:pt x="485" y="505"/>
                  </a:lnTo>
                  <a:lnTo>
                    <a:pt x="461" y="525"/>
                  </a:lnTo>
                  <a:lnTo>
                    <a:pt x="436" y="542"/>
                  </a:lnTo>
                  <a:lnTo>
                    <a:pt x="409" y="555"/>
                  </a:lnTo>
                  <a:lnTo>
                    <a:pt x="380" y="566"/>
                  </a:lnTo>
                  <a:lnTo>
                    <a:pt x="358" y="572"/>
                  </a:lnTo>
                  <a:lnTo>
                    <a:pt x="335" y="577"/>
                  </a:lnTo>
                  <a:lnTo>
                    <a:pt x="314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0" y="566"/>
                  </a:lnTo>
                  <a:lnTo>
                    <a:pt x="172" y="555"/>
                  </a:lnTo>
                  <a:lnTo>
                    <a:pt x="145" y="542"/>
                  </a:lnTo>
                  <a:lnTo>
                    <a:pt x="119" y="525"/>
                  </a:lnTo>
                  <a:lnTo>
                    <a:pt x="96" y="507"/>
                  </a:lnTo>
                  <a:lnTo>
                    <a:pt x="74" y="485"/>
                  </a:lnTo>
                  <a:lnTo>
                    <a:pt x="55" y="461"/>
                  </a:lnTo>
                  <a:lnTo>
                    <a:pt x="38" y="435"/>
                  </a:lnTo>
                  <a:lnTo>
                    <a:pt x="25" y="409"/>
                  </a:lnTo>
                  <a:lnTo>
                    <a:pt x="14" y="380"/>
                  </a:lnTo>
                  <a:lnTo>
                    <a:pt x="8" y="358"/>
                  </a:lnTo>
                  <a:lnTo>
                    <a:pt x="3" y="335"/>
                  </a:lnTo>
                  <a:lnTo>
                    <a:pt x="1" y="313"/>
                  </a:lnTo>
                  <a:lnTo>
                    <a:pt x="0" y="290"/>
                  </a:lnTo>
                  <a:lnTo>
                    <a:pt x="3" y="245"/>
                  </a:lnTo>
                  <a:lnTo>
                    <a:pt x="14" y="200"/>
                  </a:lnTo>
                  <a:lnTo>
                    <a:pt x="31" y="158"/>
                  </a:lnTo>
                  <a:lnTo>
                    <a:pt x="55" y="119"/>
                  </a:lnTo>
                  <a:lnTo>
                    <a:pt x="85" y="85"/>
                  </a:lnTo>
                  <a:lnTo>
                    <a:pt x="119" y="55"/>
                  </a:lnTo>
                  <a:lnTo>
                    <a:pt x="145" y="38"/>
                  </a:lnTo>
                  <a:lnTo>
                    <a:pt x="171" y="25"/>
                  </a:lnTo>
                  <a:lnTo>
                    <a:pt x="200" y="14"/>
                  </a:lnTo>
                  <a:lnTo>
                    <a:pt x="291" y="29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4224230" y="3886200"/>
            <a:ext cx="1195578" cy="1191216"/>
            <a:chOff x="4261908" y="3122426"/>
            <a:chExt cx="1430483" cy="1425266"/>
          </a:xfrm>
        </p:grpSpPr>
        <p:sp>
          <p:nvSpPr>
            <p:cNvPr id="137" name="Freeform 136"/>
            <p:cNvSpPr/>
            <p:nvPr/>
          </p:nvSpPr>
          <p:spPr>
            <a:xfrm>
              <a:off x="4390558" y="3320471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48"/>
            <p:cNvSpPr>
              <a:spLocks/>
            </p:cNvSpPr>
            <p:nvPr/>
          </p:nvSpPr>
          <p:spPr bwMode="auto">
            <a:xfrm>
              <a:off x="4723871" y="3122426"/>
              <a:ext cx="458788" cy="898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3"/>
                </a:cxn>
                <a:cxn ang="0">
                  <a:pos x="89" y="14"/>
                </a:cxn>
                <a:cxn ang="0">
                  <a:pos x="118" y="25"/>
                </a:cxn>
                <a:cxn ang="0">
                  <a:pos x="145" y="38"/>
                </a:cxn>
                <a:cxn ang="0">
                  <a:pos x="170" y="55"/>
                </a:cxn>
                <a:cxn ang="0">
                  <a:pos x="193" y="75"/>
                </a:cxn>
                <a:cxn ang="0">
                  <a:pos x="215" y="95"/>
                </a:cxn>
                <a:cxn ang="0">
                  <a:pos x="234" y="119"/>
                </a:cxn>
                <a:cxn ang="0">
                  <a:pos x="251" y="145"/>
                </a:cxn>
                <a:cxn ang="0">
                  <a:pos x="264" y="171"/>
                </a:cxn>
                <a:cxn ang="0">
                  <a:pos x="275" y="200"/>
                </a:cxn>
                <a:cxn ang="0">
                  <a:pos x="281" y="222"/>
                </a:cxn>
                <a:cxn ang="0">
                  <a:pos x="286" y="245"/>
                </a:cxn>
                <a:cxn ang="0">
                  <a:pos x="288" y="266"/>
                </a:cxn>
                <a:cxn ang="0">
                  <a:pos x="289" y="289"/>
                </a:cxn>
                <a:cxn ang="0">
                  <a:pos x="286" y="335"/>
                </a:cxn>
                <a:cxn ang="0">
                  <a:pos x="276" y="380"/>
                </a:cxn>
                <a:cxn ang="0">
                  <a:pos x="265" y="408"/>
                </a:cxn>
                <a:cxn ang="0">
                  <a:pos x="251" y="435"/>
                </a:cxn>
                <a:cxn ang="0">
                  <a:pos x="234" y="461"/>
                </a:cxn>
                <a:cxn ang="0">
                  <a:pos x="216" y="484"/>
                </a:cxn>
                <a:cxn ang="0">
                  <a:pos x="194" y="505"/>
                </a:cxn>
                <a:cxn ang="0">
                  <a:pos x="170" y="525"/>
                </a:cxn>
                <a:cxn ang="0">
                  <a:pos x="145" y="542"/>
                </a:cxn>
                <a:cxn ang="0">
                  <a:pos x="118" y="555"/>
                </a:cxn>
                <a:cxn ang="0">
                  <a:pos x="89" y="566"/>
                </a:cxn>
                <a:cxn ang="0">
                  <a:pos x="0" y="289"/>
                </a:cxn>
                <a:cxn ang="0">
                  <a:pos x="0" y="0"/>
                </a:cxn>
              </a:cxnLst>
              <a:rect l="0" t="0" r="r" b="b"/>
              <a:pathLst>
                <a:path w="289" h="566">
                  <a:moveTo>
                    <a:pt x="0" y="0"/>
                  </a:moveTo>
                  <a:lnTo>
                    <a:pt x="44" y="3"/>
                  </a:lnTo>
                  <a:lnTo>
                    <a:pt x="89" y="14"/>
                  </a:lnTo>
                  <a:lnTo>
                    <a:pt x="118" y="25"/>
                  </a:lnTo>
                  <a:lnTo>
                    <a:pt x="145" y="38"/>
                  </a:lnTo>
                  <a:lnTo>
                    <a:pt x="170" y="55"/>
                  </a:lnTo>
                  <a:lnTo>
                    <a:pt x="193" y="75"/>
                  </a:lnTo>
                  <a:lnTo>
                    <a:pt x="215" y="95"/>
                  </a:lnTo>
                  <a:lnTo>
                    <a:pt x="234" y="119"/>
                  </a:lnTo>
                  <a:lnTo>
                    <a:pt x="251" y="145"/>
                  </a:lnTo>
                  <a:lnTo>
                    <a:pt x="264" y="171"/>
                  </a:lnTo>
                  <a:lnTo>
                    <a:pt x="275" y="200"/>
                  </a:lnTo>
                  <a:lnTo>
                    <a:pt x="281" y="222"/>
                  </a:lnTo>
                  <a:lnTo>
                    <a:pt x="286" y="245"/>
                  </a:lnTo>
                  <a:lnTo>
                    <a:pt x="288" y="266"/>
                  </a:lnTo>
                  <a:lnTo>
                    <a:pt x="289" y="289"/>
                  </a:lnTo>
                  <a:lnTo>
                    <a:pt x="286" y="335"/>
                  </a:lnTo>
                  <a:lnTo>
                    <a:pt x="276" y="380"/>
                  </a:lnTo>
                  <a:lnTo>
                    <a:pt x="265" y="408"/>
                  </a:lnTo>
                  <a:lnTo>
                    <a:pt x="251" y="435"/>
                  </a:lnTo>
                  <a:lnTo>
                    <a:pt x="234" y="461"/>
                  </a:lnTo>
                  <a:lnTo>
                    <a:pt x="216" y="484"/>
                  </a:lnTo>
                  <a:lnTo>
                    <a:pt x="194" y="505"/>
                  </a:lnTo>
                  <a:lnTo>
                    <a:pt x="170" y="525"/>
                  </a:lnTo>
                  <a:lnTo>
                    <a:pt x="145" y="542"/>
                  </a:lnTo>
                  <a:lnTo>
                    <a:pt x="118" y="555"/>
                  </a:lnTo>
                  <a:lnTo>
                    <a:pt x="89" y="566"/>
                  </a:lnTo>
                  <a:lnTo>
                    <a:pt x="0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49"/>
            <p:cNvSpPr>
              <a:spLocks/>
            </p:cNvSpPr>
            <p:nvPr/>
          </p:nvSpPr>
          <p:spPr bwMode="auto">
            <a:xfrm>
              <a:off x="4261908" y="3122426"/>
              <a:ext cx="603250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289"/>
                </a:cxn>
                <a:cxn ang="0">
                  <a:pos x="380" y="566"/>
                </a:cxn>
                <a:cxn ang="0">
                  <a:pos x="358" y="572"/>
                </a:cxn>
                <a:cxn ang="0">
                  <a:pos x="335" y="577"/>
                </a:cxn>
                <a:cxn ang="0">
                  <a:pos x="314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0" y="566"/>
                </a:cxn>
                <a:cxn ang="0">
                  <a:pos x="158" y="549"/>
                </a:cxn>
                <a:cxn ang="0">
                  <a:pos x="119" y="525"/>
                </a:cxn>
                <a:cxn ang="0">
                  <a:pos x="85" y="495"/>
                </a:cxn>
                <a:cxn ang="0">
                  <a:pos x="55" y="461"/>
                </a:cxn>
                <a:cxn ang="0">
                  <a:pos x="38" y="435"/>
                </a:cxn>
                <a:cxn ang="0">
                  <a:pos x="25" y="409"/>
                </a:cxn>
                <a:cxn ang="0">
                  <a:pos x="14" y="380"/>
                </a:cxn>
                <a:cxn ang="0">
                  <a:pos x="8" y="358"/>
                </a:cxn>
                <a:cxn ang="0">
                  <a:pos x="3" y="335"/>
                </a:cxn>
                <a:cxn ang="0">
                  <a:pos x="1" y="312"/>
                </a:cxn>
                <a:cxn ang="0">
                  <a:pos x="0" y="289"/>
                </a:cxn>
                <a:cxn ang="0">
                  <a:pos x="3" y="245"/>
                </a:cxn>
                <a:cxn ang="0">
                  <a:pos x="14" y="200"/>
                </a:cxn>
                <a:cxn ang="0">
                  <a:pos x="25" y="171"/>
                </a:cxn>
                <a:cxn ang="0">
                  <a:pos x="38" y="145"/>
                </a:cxn>
                <a:cxn ang="0">
                  <a:pos x="55" y="119"/>
                </a:cxn>
                <a:cxn ang="0">
                  <a:pos x="85" y="85"/>
                </a:cxn>
                <a:cxn ang="0">
                  <a:pos x="119" y="55"/>
                </a:cxn>
                <a:cxn ang="0">
                  <a:pos x="145" y="38"/>
                </a:cxn>
                <a:cxn ang="0">
                  <a:pos x="171" y="25"/>
                </a:cxn>
                <a:cxn ang="0">
                  <a:pos x="200" y="14"/>
                </a:cxn>
                <a:cxn ang="0">
                  <a:pos x="222" y="8"/>
                </a:cxn>
                <a:cxn ang="0">
                  <a:pos x="245" y="3"/>
                </a:cxn>
                <a:cxn ang="0">
                  <a:pos x="268" y="1"/>
                </a:cxn>
                <a:cxn ang="0">
                  <a:pos x="291" y="0"/>
                </a:cxn>
              </a:cxnLst>
              <a:rect l="0" t="0" r="r" b="b"/>
              <a:pathLst>
                <a:path w="380" h="580">
                  <a:moveTo>
                    <a:pt x="291" y="0"/>
                  </a:moveTo>
                  <a:lnTo>
                    <a:pt x="291" y="289"/>
                  </a:lnTo>
                  <a:lnTo>
                    <a:pt x="380" y="566"/>
                  </a:lnTo>
                  <a:lnTo>
                    <a:pt x="358" y="572"/>
                  </a:lnTo>
                  <a:lnTo>
                    <a:pt x="335" y="577"/>
                  </a:lnTo>
                  <a:lnTo>
                    <a:pt x="314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0" y="566"/>
                  </a:lnTo>
                  <a:lnTo>
                    <a:pt x="158" y="549"/>
                  </a:lnTo>
                  <a:lnTo>
                    <a:pt x="119" y="525"/>
                  </a:lnTo>
                  <a:lnTo>
                    <a:pt x="85" y="495"/>
                  </a:lnTo>
                  <a:lnTo>
                    <a:pt x="55" y="461"/>
                  </a:lnTo>
                  <a:lnTo>
                    <a:pt x="38" y="435"/>
                  </a:lnTo>
                  <a:lnTo>
                    <a:pt x="25" y="409"/>
                  </a:lnTo>
                  <a:lnTo>
                    <a:pt x="14" y="380"/>
                  </a:lnTo>
                  <a:lnTo>
                    <a:pt x="8" y="358"/>
                  </a:lnTo>
                  <a:lnTo>
                    <a:pt x="3" y="335"/>
                  </a:lnTo>
                  <a:lnTo>
                    <a:pt x="1" y="312"/>
                  </a:lnTo>
                  <a:lnTo>
                    <a:pt x="0" y="289"/>
                  </a:lnTo>
                  <a:lnTo>
                    <a:pt x="3" y="245"/>
                  </a:lnTo>
                  <a:lnTo>
                    <a:pt x="14" y="200"/>
                  </a:lnTo>
                  <a:lnTo>
                    <a:pt x="25" y="171"/>
                  </a:lnTo>
                  <a:lnTo>
                    <a:pt x="38" y="145"/>
                  </a:lnTo>
                  <a:lnTo>
                    <a:pt x="55" y="119"/>
                  </a:lnTo>
                  <a:lnTo>
                    <a:pt x="85" y="85"/>
                  </a:lnTo>
                  <a:lnTo>
                    <a:pt x="119" y="55"/>
                  </a:lnTo>
                  <a:lnTo>
                    <a:pt x="145" y="38"/>
                  </a:lnTo>
                  <a:lnTo>
                    <a:pt x="171" y="25"/>
                  </a:lnTo>
                  <a:lnTo>
                    <a:pt x="200" y="14"/>
                  </a:lnTo>
                  <a:lnTo>
                    <a:pt x="222" y="8"/>
                  </a:lnTo>
                  <a:lnTo>
                    <a:pt x="245" y="3"/>
                  </a:lnTo>
                  <a:lnTo>
                    <a:pt x="268" y="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7466012" y="2077060"/>
            <a:ext cx="1488461" cy="3004221"/>
            <a:chOff x="7455536" y="2209800"/>
            <a:chExt cx="4260910" cy="3004221"/>
          </a:xfrm>
        </p:grpSpPr>
        <p:cxnSp>
          <p:nvCxnSpPr>
            <p:cNvPr id="160" name="Straight Arrow Connector 159"/>
            <p:cNvCxnSpPr/>
            <p:nvPr/>
          </p:nvCxnSpPr>
          <p:spPr>
            <a:xfrm flipV="1">
              <a:off x="7891801" y="2209800"/>
              <a:ext cx="1643323" cy="1941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V="1">
              <a:off x="10073123" y="5212080"/>
              <a:ext cx="1643323" cy="1941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flipV="1">
              <a:off x="7455536" y="3627120"/>
              <a:ext cx="1643324" cy="1941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2970212" y="2701900"/>
            <a:ext cx="2474794" cy="2577501"/>
            <a:chOff x="3482676" y="2834640"/>
            <a:chExt cx="7137475" cy="2577501"/>
          </a:xfrm>
        </p:grpSpPr>
        <p:cxnSp>
          <p:nvCxnSpPr>
            <p:cNvPr id="157" name="Straight Arrow Connector 156"/>
            <p:cNvCxnSpPr/>
            <p:nvPr/>
          </p:nvCxnSpPr>
          <p:spPr>
            <a:xfrm flipV="1">
              <a:off x="8976826" y="5410200"/>
              <a:ext cx="1643325" cy="1941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V="1">
              <a:off x="3482676" y="2834640"/>
              <a:ext cx="1643325" cy="1941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flipV="1">
              <a:off x="4801272" y="4419600"/>
              <a:ext cx="1643325" cy="1941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/>
          <p:cNvSpPr txBox="1"/>
          <p:nvPr/>
        </p:nvSpPr>
        <p:spPr>
          <a:xfrm>
            <a:off x="1110932" y="2362200"/>
            <a:ext cx="167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507172" y="3962400"/>
            <a:ext cx="167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895600" y="4968240"/>
            <a:ext cx="167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503920" y="1767840"/>
            <a:ext cx="167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337868" y="3124200"/>
            <a:ext cx="167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9177656" y="4739640"/>
            <a:ext cx="167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Flat Harvey Balls PowerPoint Template</a:t>
            </a:r>
            <a:endParaRPr lang="en-US" dirty="0"/>
          </a:p>
        </p:txBody>
      </p:sp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51469"/>
              </p:ext>
            </p:extLst>
          </p:nvPr>
        </p:nvGraphicFramePr>
        <p:xfrm>
          <a:off x="821372" y="1219200"/>
          <a:ext cx="10454640" cy="487680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987040"/>
                <a:gridCol w="1866900"/>
                <a:gridCol w="1866900"/>
                <a:gridCol w="1866900"/>
                <a:gridCol w="1866900"/>
              </a:tblGrid>
              <a:tr h="718186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Sample Text</a:t>
                      </a:r>
                      <a:endParaRPr lang="en-US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Sample Text</a:t>
                      </a:r>
                      <a:endParaRPr lang="en-US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Sample Text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Sample Text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Sample Text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83172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Sample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text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83172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Placeholder text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83172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Insert your text here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831723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Insert your text here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831723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Placeholder text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pSp>
        <p:nvGrpSpPr>
          <p:cNvPr id="111" name="Group 154"/>
          <p:cNvGrpSpPr/>
          <p:nvPr/>
        </p:nvGrpSpPr>
        <p:grpSpPr>
          <a:xfrm>
            <a:off x="4490633" y="2869956"/>
            <a:ext cx="836247" cy="833197"/>
            <a:chOff x="4261908" y="3122426"/>
            <a:chExt cx="1430483" cy="1425266"/>
          </a:xfrm>
        </p:grpSpPr>
        <p:sp>
          <p:nvSpPr>
            <p:cNvPr id="112" name="Freeform 111"/>
            <p:cNvSpPr/>
            <p:nvPr/>
          </p:nvSpPr>
          <p:spPr>
            <a:xfrm>
              <a:off x="4390558" y="3320471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48"/>
            <p:cNvSpPr>
              <a:spLocks/>
            </p:cNvSpPr>
            <p:nvPr/>
          </p:nvSpPr>
          <p:spPr bwMode="auto">
            <a:xfrm>
              <a:off x="4723871" y="3122426"/>
              <a:ext cx="458788" cy="898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3"/>
                </a:cxn>
                <a:cxn ang="0">
                  <a:pos x="89" y="14"/>
                </a:cxn>
                <a:cxn ang="0">
                  <a:pos x="118" y="25"/>
                </a:cxn>
                <a:cxn ang="0">
                  <a:pos x="145" y="38"/>
                </a:cxn>
                <a:cxn ang="0">
                  <a:pos x="170" y="55"/>
                </a:cxn>
                <a:cxn ang="0">
                  <a:pos x="193" y="75"/>
                </a:cxn>
                <a:cxn ang="0">
                  <a:pos x="215" y="95"/>
                </a:cxn>
                <a:cxn ang="0">
                  <a:pos x="234" y="119"/>
                </a:cxn>
                <a:cxn ang="0">
                  <a:pos x="251" y="145"/>
                </a:cxn>
                <a:cxn ang="0">
                  <a:pos x="264" y="171"/>
                </a:cxn>
                <a:cxn ang="0">
                  <a:pos x="275" y="200"/>
                </a:cxn>
                <a:cxn ang="0">
                  <a:pos x="281" y="222"/>
                </a:cxn>
                <a:cxn ang="0">
                  <a:pos x="286" y="245"/>
                </a:cxn>
                <a:cxn ang="0">
                  <a:pos x="288" y="266"/>
                </a:cxn>
                <a:cxn ang="0">
                  <a:pos x="289" y="289"/>
                </a:cxn>
                <a:cxn ang="0">
                  <a:pos x="286" y="335"/>
                </a:cxn>
                <a:cxn ang="0">
                  <a:pos x="276" y="380"/>
                </a:cxn>
                <a:cxn ang="0">
                  <a:pos x="265" y="408"/>
                </a:cxn>
                <a:cxn ang="0">
                  <a:pos x="251" y="435"/>
                </a:cxn>
                <a:cxn ang="0">
                  <a:pos x="234" y="461"/>
                </a:cxn>
                <a:cxn ang="0">
                  <a:pos x="216" y="484"/>
                </a:cxn>
                <a:cxn ang="0">
                  <a:pos x="194" y="505"/>
                </a:cxn>
                <a:cxn ang="0">
                  <a:pos x="170" y="525"/>
                </a:cxn>
                <a:cxn ang="0">
                  <a:pos x="145" y="542"/>
                </a:cxn>
                <a:cxn ang="0">
                  <a:pos x="118" y="555"/>
                </a:cxn>
                <a:cxn ang="0">
                  <a:pos x="89" y="566"/>
                </a:cxn>
                <a:cxn ang="0">
                  <a:pos x="0" y="289"/>
                </a:cxn>
                <a:cxn ang="0">
                  <a:pos x="0" y="0"/>
                </a:cxn>
              </a:cxnLst>
              <a:rect l="0" t="0" r="r" b="b"/>
              <a:pathLst>
                <a:path w="289" h="566">
                  <a:moveTo>
                    <a:pt x="0" y="0"/>
                  </a:moveTo>
                  <a:lnTo>
                    <a:pt x="44" y="3"/>
                  </a:lnTo>
                  <a:lnTo>
                    <a:pt x="89" y="14"/>
                  </a:lnTo>
                  <a:lnTo>
                    <a:pt x="118" y="25"/>
                  </a:lnTo>
                  <a:lnTo>
                    <a:pt x="145" y="38"/>
                  </a:lnTo>
                  <a:lnTo>
                    <a:pt x="170" y="55"/>
                  </a:lnTo>
                  <a:lnTo>
                    <a:pt x="193" y="75"/>
                  </a:lnTo>
                  <a:lnTo>
                    <a:pt x="215" y="95"/>
                  </a:lnTo>
                  <a:lnTo>
                    <a:pt x="234" y="119"/>
                  </a:lnTo>
                  <a:lnTo>
                    <a:pt x="251" y="145"/>
                  </a:lnTo>
                  <a:lnTo>
                    <a:pt x="264" y="171"/>
                  </a:lnTo>
                  <a:lnTo>
                    <a:pt x="275" y="200"/>
                  </a:lnTo>
                  <a:lnTo>
                    <a:pt x="281" y="222"/>
                  </a:lnTo>
                  <a:lnTo>
                    <a:pt x="286" y="245"/>
                  </a:lnTo>
                  <a:lnTo>
                    <a:pt x="288" y="266"/>
                  </a:lnTo>
                  <a:lnTo>
                    <a:pt x="289" y="289"/>
                  </a:lnTo>
                  <a:lnTo>
                    <a:pt x="286" y="335"/>
                  </a:lnTo>
                  <a:lnTo>
                    <a:pt x="276" y="380"/>
                  </a:lnTo>
                  <a:lnTo>
                    <a:pt x="265" y="408"/>
                  </a:lnTo>
                  <a:lnTo>
                    <a:pt x="251" y="435"/>
                  </a:lnTo>
                  <a:lnTo>
                    <a:pt x="234" y="461"/>
                  </a:lnTo>
                  <a:lnTo>
                    <a:pt x="216" y="484"/>
                  </a:lnTo>
                  <a:lnTo>
                    <a:pt x="194" y="505"/>
                  </a:lnTo>
                  <a:lnTo>
                    <a:pt x="170" y="525"/>
                  </a:lnTo>
                  <a:lnTo>
                    <a:pt x="145" y="542"/>
                  </a:lnTo>
                  <a:lnTo>
                    <a:pt x="118" y="555"/>
                  </a:lnTo>
                  <a:lnTo>
                    <a:pt x="89" y="566"/>
                  </a:lnTo>
                  <a:lnTo>
                    <a:pt x="0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9"/>
            <p:cNvSpPr>
              <a:spLocks/>
            </p:cNvSpPr>
            <p:nvPr/>
          </p:nvSpPr>
          <p:spPr bwMode="auto">
            <a:xfrm>
              <a:off x="4261908" y="3122426"/>
              <a:ext cx="603250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289"/>
                </a:cxn>
                <a:cxn ang="0">
                  <a:pos x="380" y="566"/>
                </a:cxn>
                <a:cxn ang="0">
                  <a:pos x="358" y="572"/>
                </a:cxn>
                <a:cxn ang="0">
                  <a:pos x="335" y="577"/>
                </a:cxn>
                <a:cxn ang="0">
                  <a:pos x="314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0" y="566"/>
                </a:cxn>
                <a:cxn ang="0">
                  <a:pos x="158" y="549"/>
                </a:cxn>
                <a:cxn ang="0">
                  <a:pos x="119" y="525"/>
                </a:cxn>
                <a:cxn ang="0">
                  <a:pos x="85" y="495"/>
                </a:cxn>
                <a:cxn ang="0">
                  <a:pos x="55" y="461"/>
                </a:cxn>
                <a:cxn ang="0">
                  <a:pos x="38" y="435"/>
                </a:cxn>
                <a:cxn ang="0">
                  <a:pos x="25" y="409"/>
                </a:cxn>
                <a:cxn ang="0">
                  <a:pos x="14" y="380"/>
                </a:cxn>
                <a:cxn ang="0">
                  <a:pos x="8" y="358"/>
                </a:cxn>
                <a:cxn ang="0">
                  <a:pos x="3" y="335"/>
                </a:cxn>
                <a:cxn ang="0">
                  <a:pos x="1" y="312"/>
                </a:cxn>
                <a:cxn ang="0">
                  <a:pos x="0" y="289"/>
                </a:cxn>
                <a:cxn ang="0">
                  <a:pos x="3" y="245"/>
                </a:cxn>
                <a:cxn ang="0">
                  <a:pos x="14" y="200"/>
                </a:cxn>
                <a:cxn ang="0">
                  <a:pos x="25" y="171"/>
                </a:cxn>
                <a:cxn ang="0">
                  <a:pos x="38" y="145"/>
                </a:cxn>
                <a:cxn ang="0">
                  <a:pos x="55" y="119"/>
                </a:cxn>
                <a:cxn ang="0">
                  <a:pos x="85" y="85"/>
                </a:cxn>
                <a:cxn ang="0">
                  <a:pos x="119" y="55"/>
                </a:cxn>
                <a:cxn ang="0">
                  <a:pos x="145" y="38"/>
                </a:cxn>
                <a:cxn ang="0">
                  <a:pos x="171" y="25"/>
                </a:cxn>
                <a:cxn ang="0">
                  <a:pos x="200" y="14"/>
                </a:cxn>
                <a:cxn ang="0">
                  <a:pos x="222" y="8"/>
                </a:cxn>
                <a:cxn ang="0">
                  <a:pos x="245" y="3"/>
                </a:cxn>
                <a:cxn ang="0">
                  <a:pos x="268" y="1"/>
                </a:cxn>
                <a:cxn ang="0">
                  <a:pos x="291" y="0"/>
                </a:cxn>
              </a:cxnLst>
              <a:rect l="0" t="0" r="r" b="b"/>
              <a:pathLst>
                <a:path w="380" h="580">
                  <a:moveTo>
                    <a:pt x="291" y="0"/>
                  </a:moveTo>
                  <a:lnTo>
                    <a:pt x="291" y="289"/>
                  </a:lnTo>
                  <a:lnTo>
                    <a:pt x="380" y="566"/>
                  </a:lnTo>
                  <a:lnTo>
                    <a:pt x="358" y="572"/>
                  </a:lnTo>
                  <a:lnTo>
                    <a:pt x="335" y="577"/>
                  </a:lnTo>
                  <a:lnTo>
                    <a:pt x="314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0" y="566"/>
                  </a:lnTo>
                  <a:lnTo>
                    <a:pt x="158" y="549"/>
                  </a:lnTo>
                  <a:lnTo>
                    <a:pt x="119" y="525"/>
                  </a:lnTo>
                  <a:lnTo>
                    <a:pt x="85" y="495"/>
                  </a:lnTo>
                  <a:lnTo>
                    <a:pt x="55" y="461"/>
                  </a:lnTo>
                  <a:lnTo>
                    <a:pt x="38" y="435"/>
                  </a:lnTo>
                  <a:lnTo>
                    <a:pt x="25" y="409"/>
                  </a:lnTo>
                  <a:lnTo>
                    <a:pt x="14" y="380"/>
                  </a:lnTo>
                  <a:lnTo>
                    <a:pt x="8" y="358"/>
                  </a:lnTo>
                  <a:lnTo>
                    <a:pt x="3" y="335"/>
                  </a:lnTo>
                  <a:lnTo>
                    <a:pt x="1" y="312"/>
                  </a:lnTo>
                  <a:lnTo>
                    <a:pt x="0" y="289"/>
                  </a:lnTo>
                  <a:lnTo>
                    <a:pt x="3" y="245"/>
                  </a:lnTo>
                  <a:lnTo>
                    <a:pt x="14" y="200"/>
                  </a:lnTo>
                  <a:lnTo>
                    <a:pt x="25" y="171"/>
                  </a:lnTo>
                  <a:lnTo>
                    <a:pt x="38" y="145"/>
                  </a:lnTo>
                  <a:lnTo>
                    <a:pt x="55" y="119"/>
                  </a:lnTo>
                  <a:lnTo>
                    <a:pt x="85" y="85"/>
                  </a:lnTo>
                  <a:lnTo>
                    <a:pt x="119" y="55"/>
                  </a:lnTo>
                  <a:lnTo>
                    <a:pt x="145" y="38"/>
                  </a:lnTo>
                  <a:lnTo>
                    <a:pt x="171" y="25"/>
                  </a:lnTo>
                  <a:lnTo>
                    <a:pt x="200" y="14"/>
                  </a:lnTo>
                  <a:lnTo>
                    <a:pt x="222" y="8"/>
                  </a:lnTo>
                  <a:lnTo>
                    <a:pt x="245" y="3"/>
                  </a:lnTo>
                  <a:lnTo>
                    <a:pt x="268" y="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137"/>
          <p:cNvGrpSpPr/>
          <p:nvPr/>
        </p:nvGrpSpPr>
        <p:grpSpPr>
          <a:xfrm>
            <a:off x="4490633" y="4531919"/>
            <a:ext cx="836246" cy="839566"/>
            <a:chOff x="4261908" y="4490057"/>
            <a:chExt cx="1430483" cy="1436162"/>
          </a:xfrm>
        </p:grpSpPr>
        <p:sp>
          <p:nvSpPr>
            <p:cNvPr id="137" name="Freeform 136"/>
            <p:cNvSpPr/>
            <p:nvPr/>
          </p:nvSpPr>
          <p:spPr>
            <a:xfrm>
              <a:off x="4390558" y="4698998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62"/>
            <p:cNvSpPr>
              <a:spLocks/>
            </p:cNvSpPr>
            <p:nvPr/>
          </p:nvSpPr>
          <p:spPr bwMode="auto">
            <a:xfrm>
              <a:off x="4285721" y="4490057"/>
              <a:ext cx="438150" cy="460375"/>
            </a:xfrm>
            <a:custGeom>
              <a:avLst/>
              <a:gdLst/>
              <a:ahLst/>
              <a:cxnLst>
                <a:cxn ang="0">
                  <a:pos x="276" y="0"/>
                </a:cxn>
                <a:cxn ang="0">
                  <a:pos x="276" y="290"/>
                </a:cxn>
                <a:cxn ang="0">
                  <a:pos x="0" y="200"/>
                </a:cxn>
                <a:cxn ang="0">
                  <a:pos x="16" y="158"/>
                </a:cxn>
                <a:cxn ang="0">
                  <a:pos x="41" y="119"/>
                </a:cxn>
                <a:cxn ang="0">
                  <a:pos x="71" y="85"/>
                </a:cxn>
                <a:cxn ang="0">
                  <a:pos x="105" y="55"/>
                </a:cxn>
                <a:cxn ang="0">
                  <a:pos x="130" y="38"/>
                </a:cxn>
                <a:cxn ang="0">
                  <a:pos x="157" y="25"/>
                </a:cxn>
                <a:cxn ang="0">
                  <a:pos x="185" y="14"/>
                </a:cxn>
                <a:cxn ang="0">
                  <a:pos x="207" y="8"/>
                </a:cxn>
                <a:cxn ang="0">
                  <a:pos x="230" y="3"/>
                </a:cxn>
                <a:cxn ang="0">
                  <a:pos x="253" y="1"/>
                </a:cxn>
                <a:cxn ang="0">
                  <a:pos x="276" y="0"/>
                </a:cxn>
              </a:cxnLst>
              <a:rect l="0" t="0" r="r" b="b"/>
              <a:pathLst>
                <a:path w="276" h="290">
                  <a:moveTo>
                    <a:pt x="276" y="0"/>
                  </a:moveTo>
                  <a:lnTo>
                    <a:pt x="276" y="290"/>
                  </a:lnTo>
                  <a:lnTo>
                    <a:pt x="0" y="200"/>
                  </a:lnTo>
                  <a:lnTo>
                    <a:pt x="16" y="158"/>
                  </a:lnTo>
                  <a:lnTo>
                    <a:pt x="41" y="119"/>
                  </a:lnTo>
                  <a:lnTo>
                    <a:pt x="71" y="85"/>
                  </a:lnTo>
                  <a:lnTo>
                    <a:pt x="105" y="55"/>
                  </a:lnTo>
                  <a:lnTo>
                    <a:pt x="130" y="38"/>
                  </a:lnTo>
                  <a:lnTo>
                    <a:pt x="157" y="25"/>
                  </a:lnTo>
                  <a:lnTo>
                    <a:pt x="185" y="14"/>
                  </a:lnTo>
                  <a:lnTo>
                    <a:pt x="207" y="8"/>
                  </a:lnTo>
                  <a:lnTo>
                    <a:pt x="230" y="3"/>
                  </a:lnTo>
                  <a:lnTo>
                    <a:pt x="253" y="1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3"/>
            <p:cNvSpPr>
              <a:spLocks/>
            </p:cNvSpPr>
            <p:nvPr/>
          </p:nvSpPr>
          <p:spPr bwMode="auto">
            <a:xfrm>
              <a:off x="4261908" y="4490057"/>
              <a:ext cx="922338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336" y="3"/>
                </a:cxn>
                <a:cxn ang="0">
                  <a:pos x="380" y="14"/>
                </a:cxn>
                <a:cxn ang="0">
                  <a:pos x="409" y="25"/>
                </a:cxn>
                <a:cxn ang="0">
                  <a:pos x="436" y="38"/>
                </a:cxn>
                <a:cxn ang="0">
                  <a:pos x="461" y="55"/>
                </a:cxn>
                <a:cxn ang="0">
                  <a:pos x="495" y="85"/>
                </a:cxn>
                <a:cxn ang="0">
                  <a:pos x="525" y="119"/>
                </a:cxn>
                <a:cxn ang="0">
                  <a:pos x="542" y="144"/>
                </a:cxn>
                <a:cxn ang="0">
                  <a:pos x="556" y="171"/>
                </a:cxn>
                <a:cxn ang="0">
                  <a:pos x="566" y="200"/>
                </a:cxn>
                <a:cxn ang="0">
                  <a:pos x="572" y="222"/>
                </a:cxn>
                <a:cxn ang="0">
                  <a:pos x="577" y="245"/>
                </a:cxn>
                <a:cxn ang="0">
                  <a:pos x="580" y="268"/>
                </a:cxn>
                <a:cxn ang="0">
                  <a:pos x="581" y="290"/>
                </a:cxn>
                <a:cxn ang="0">
                  <a:pos x="577" y="335"/>
                </a:cxn>
                <a:cxn ang="0">
                  <a:pos x="566" y="380"/>
                </a:cxn>
                <a:cxn ang="0">
                  <a:pos x="556" y="409"/>
                </a:cxn>
                <a:cxn ang="0">
                  <a:pos x="542" y="435"/>
                </a:cxn>
                <a:cxn ang="0">
                  <a:pos x="525" y="461"/>
                </a:cxn>
                <a:cxn ang="0">
                  <a:pos x="506" y="484"/>
                </a:cxn>
                <a:cxn ang="0">
                  <a:pos x="486" y="505"/>
                </a:cxn>
                <a:cxn ang="0">
                  <a:pos x="461" y="525"/>
                </a:cxn>
                <a:cxn ang="0">
                  <a:pos x="436" y="542"/>
                </a:cxn>
                <a:cxn ang="0">
                  <a:pos x="409" y="555"/>
                </a:cxn>
                <a:cxn ang="0">
                  <a:pos x="380" y="566"/>
                </a:cxn>
                <a:cxn ang="0">
                  <a:pos x="359" y="572"/>
                </a:cxn>
                <a:cxn ang="0">
                  <a:pos x="336" y="577"/>
                </a:cxn>
                <a:cxn ang="0">
                  <a:pos x="313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0" y="566"/>
                </a:cxn>
                <a:cxn ang="0">
                  <a:pos x="173" y="555"/>
                </a:cxn>
                <a:cxn ang="0">
                  <a:pos x="145" y="542"/>
                </a:cxn>
                <a:cxn ang="0">
                  <a:pos x="120" y="525"/>
                </a:cxn>
                <a:cxn ang="0">
                  <a:pos x="97" y="507"/>
                </a:cxn>
                <a:cxn ang="0">
                  <a:pos x="75" y="485"/>
                </a:cxn>
                <a:cxn ang="0">
                  <a:pos x="56" y="461"/>
                </a:cxn>
                <a:cxn ang="0">
                  <a:pos x="39" y="435"/>
                </a:cxn>
                <a:cxn ang="0">
                  <a:pos x="25" y="409"/>
                </a:cxn>
                <a:cxn ang="0">
                  <a:pos x="15" y="380"/>
                </a:cxn>
                <a:cxn ang="0">
                  <a:pos x="8" y="358"/>
                </a:cxn>
                <a:cxn ang="0">
                  <a:pos x="4" y="335"/>
                </a:cxn>
                <a:cxn ang="0">
                  <a:pos x="1" y="313"/>
                </a:cxn>
                <a:cxn ang="0">
                  <a:pos x="0" y="290"/>
                </a:cxn>
                <a:cxn ang="0">
                  <a:pos x="4" y="245"/>
                </a:cxn>
                <a:cxn ang="0">
                  <a:pos x="15" y="200"/>
                </a:cxn>
                <a:cxn ang="0">
                  <a:pos x="291" y="290"/>
                </a:cxn>
                <a:cxn ang="0">
                  <a:pos x="291" y="0"/>
                </a:cxn>
              </a:cxnLst>
              <a:rect l="0" t="0" r="r" b="b"/>
              <a:pathLst>
                <a:path w="581" h="580">
                  <a:moveTo>
                    <a:pt x="291" y="0"/>
                  </a:moveTo>
                  <a:lnTo>
                    <a:pt x="336" y="3"/>
                  </a:lnTo>
                  <a:lnTo>
                    <a:pt x="380" y="14"/>
                  </a:lnTo>
                  <a:lnTo>
                    <a:pt x="409" y="25"/>
                  </a:lnTo>
                  <a:lnTo>
                    <a:pt x="436" y="38"/>
                  </a:lnTo>
                  <a:lnTo>
                    <a:pt x="461" y="55"/>
                  </a:lnTo>
                  <a:lnTo>
                    <a:pt x="495" y="85"/>
                  </a:lnTo>
                  <a:lnTo>
                    <a:pt x="525" y="119"/>
                  </a:lnTo>
                  <a:lnTo>
                    <a:pt x="542" y="144"/>
                  </a:lnTo>
                  <a:lnTo>
                    <a:pt x="556" y="171"/>
                  </a:lnTo>
                  <a:lnTo>
                    <a:pt x="566" y="200"/>
                  </a:lnTo>
                  <a:lnTo>
                    <a:pt x="572" y="222"/>
                  </a:lnTo>
                  <a:lnTo>
                    <a:pt x="577" y="245"/>
                  </a:lnTo>
                  <a:lnTo>
                    <a:pt x="580" y="268"/>
                  </a:lnTo>
                  <a:lnTo>
                    <a:pt x="581" y="290"/>
                  </a:lnTo>
                  <a:lnTo>
                    <a:pt x="577" y="335"/>
                  </a:lnTo>
                  <a:lnTo>
                    <a:pt x="566" y="380"/>
                  </a:lnTo>
                  <a:lnTo>
                    <a:pt x="556" y="409"/>
                  </a:lnTo>
                  <a:lnTo>
                    <a:pt x="542" y="435"/>
                  </a:lnTo>
                  <a:lnTo>
                    <a:pt x="525" y="461"/>
                  </a:lnTo>
                  <a:lnTo>
                    <a:pt x="506" y="484"/>
                  </a:lnTo>
                  <a:lnTo>
                    <a:pt x="486" y="505"/>
                  </a:lnTo>
                  <a:lnTo>
                    <a:pt x="461" y="525"/>
                  </a:lnTo>
                  <a:lnTo>
                    <a:pt x="436" y="542"/>
                  </a:lnTo>
                  <a:lnTo>
                    <a:pt x="409" y="555"/>
                  </a:lnTo>
                  <a:lnTo>
                    <a:pt x="380" y="566"/>
                  </a:lnTo>
                  <a:lnTo>
                    <a:pt x="359" y="572"/>
                  </a:lnTo>
                  <a:lnTo>
                    <a:pt x="336" y="577"/>
                  </a:lnTo>
                  <a:lnTo>
                    <a:pt x="313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0" y="566"/>
                  </a:lnTo>
                  <a:lnTo>
                    <a:pt x="173" y="555"/>
                  </a:lnTo>
                  <a:lnTo>
                    <a:pt x="145" y="542"/>
                  </a:lnTo>
                  <a:lnTo>
                    <a:pt x="120" y="525"/>
                  </a:lnTo>
                  <a:lnTo>
                    <a:pt x="97" y="507"/>
                  </a:lnTo>
                  <a:lnTo>
                    <a:pt x="75" y="485"/>
                  </a:lnTo>
                  <a:lnTo>
                    <a:pt x="56" y="461"/>
                  </a:lnTo>
                  <a:lnTo>
                    <a:pt x="39" y="435"/>
                  </a:lnTo>
                  <a:lnTo>
                    <a:pt x="25" y="409"/>
                  </a:lnTo>
                  <a:lnTo>
                    <a:pt x="15" y="380"/>
                  </a:lnTo>
                  <a:lnTo>
                    <a:pt x="8" y="358"/>
                  </a:lnTo>
                  <a:lnTo>
                    <a:pt x="4" y="335"/>
                  </a:lnTo>
                  <a:lnTo>
                    <a:pt x="1" y="313"/>
                  </a:lnTo>
                  <a:lnTo>
                    <a:pt x="0" y="290"/>
                  </a:lnTo>
                  <a:lnTo>
                    <a:pt x="4" y="245"/>
                  </a:lnTo>
                  <a:lnTo>
                    <a:pt x="15" y="200"/>
                  </a:lnTo>
                  <a:lnTo>
                    <a:pt x="291" y="29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0" name="Group 136"/>
          <p:cNvGrpSpPr/>
          <p:nvPr/>
        </p:nvGrpSpPr>
        <p:grpSpPr>
          <a:xfrm>
            <a:off x="6296301" y="3703530"/>
            <a:ext cx="849076" cy="839566"/>
            <a:chOff x="5631656" y="4490057"/>
            <a:chExt cx="1452431" cy="1436162"/>
          </a:xfrm>
        </p:grpSpPr>
        <p:sp>
          <p:nvSpPr>
            <p:cNvPr id="141" name="Freeform 140"/>
            <p:cNvSpPr/>
            <p:nvPr/>
          </p:nvSpPr>
          <p:spPr>
            <a:xfrm>
              <a:off x="5782254" y="4698998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64"/>
            <p:cNvSpPr>
              <a:spLocks/>
            </p:cNvSpPr>
            <p:nvPr/>
          </p:nvSpPr>
          <p:spPr bwMode="auto">
            <a:xfrm>
              <a:off x="5720556" y="4490057"/>
              <a:ext cx="373063" cy="460375"/>
            </a:xfrm>
            <a:custGeom>
              <a:avLst/>
              <a:gdLst/>
              <a:ahLst/>
              <a:cxnLst>
                <a:cxn ang="0">
                  <a:pos x="235" y="0"/>
                </a:cxn>
                <a:cxn ang="0">
                  <a:pos x="235" y="290"/>
                </a:cxn>
                <a:cxn ang="0">
                  <a:pos x="0" y="119"/>
                </a:cxn>
                <a:cxn ang="0">
                  <a:pos x="30" y="85"/>
                </a:cxn>
                <a:cxn ang="0">
                  <a:pos x="64" y="55"/>
                </a:cxn>
                <a:cxn ang="0">
                  <a:pos x="89" y="38"/>
                </a:cxn>
                <a:cxn ang="0">
                  <a:pos x="115" y="25"/>
                </a:cxn>
                <a:cxn ang="0">
                  <a:pos x="144" y="14"/>
                </a:cxn>
                <a:cxn ang="0">
                  <a:pos x="166" y="8"/>
                </a:cxn>
                <a:cxn ang="0">
                  <a:pos x="189" y="3"/>
                </a:cxn>
                <a:cxn ang="0">
                  <a:pos x="212" y="1"/>
                </a:cxn>
                <a:cxn ang="0">
                  <a:pos x="235" y="0"/>
                </a:cxn>
              </a:cxnLst>
              <a:rect l="0" t="0" r="r" b="b"/>
              <a:pathLst>
                <a:path w="235" h="290">
                  <a:moveTo>
                    <a:pt x="235" y="0"/>
                  </a:moveTo>
                  <a:lnTo>
                    <a:pt x="235" y="290"/>
                  </a:lnTo>
                  <a:lnTo>
                    <a:pt x="0" y="119"/>
                  </a:lnTo>
                  <a:lnTo>
                    <a:pt x="30" y="85"/>
                  </a:lnTo>
                  <a:lnTo>
                    <a:pt x="64" y="55"/>
                  </a:lnTo>
                  <a:lnTo>
                    <a:pt x="89" y="38"/>
                  </a:lnTo>
                  <a:lnTo>
                    <a:pt x="115" y="25"/>
                  </a:lnTo>
                  <a:lnTo>
                    <a:pt x="144" y="14"/>
                  </a:lnTo>
                  <a:lnTo>
                    <a:pt x="166" y="8"/>
                  </a:lnTo>
                  <a:lnTo>
                    <a:pt x="189" y="3"/>
                  </a:lnTo>
                  <a:lnTo>
                    <a:pt x="212" y="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5"/>
            <p:cNvSpPr>
              <a:spLocks/>
            </p:cNvSpPr>
            <p:nvPr/>
          </p:nvSpPr>
          <p:spPr bwMode="auto">
            <a:xfrm>
              <a:off x="5631656" y="4490057"/>
              <a:ext cx="922338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336" y="3"/>
                </a:cxn>
                <a:cxn ang="0">
                  <a:pos x="380" y="14"/>
                </a:cxn>
                <a:cxn ang="0">
                  <a:pos x="409" y="25"/>
                </a:cxn>
                <a:cxn ang="0">
                  <a:pos x="436" y="38"/>
                </a:cxn>
                <a:cxn ang="0">
                  <a:pos x="461" y="55"/>
                </a:cxn>
                <a:cxn ang="0">
                  <a:pos x="495" y="85"/>
                </a:cxn>
                <a:cxn ang="0">
                  <a:pos x="525" y="119"/>
                </a:cxn>
                <a:cxn ang="0">
                  <a:pos x="542" y="144"/>
                </a:cxn>
                <a:cxn ang="0">
                  <a:pos x="555" y="171"/>
                </a:cxn>
                <a:cxn ang="0">
                  <a:pos x="566" y="200"/>
                </a:cxn>
                <a:cxn ang="0">
                  <a:pos x="572" y="222"/>
                </a:cxn>
                <a:cxn ang="0">
                  <a:pos x="577" y="245"/>
                </a:cxn>
                <a:cxn ang="0">
                  <a:pos x="580" y="268"/>
                </a:cxn>
                <a:cxn ang="0">
                  <a:pos x="581" y="290"/>
                </a:cxn>
                <a:cxn ang="0">
                  <a:pos x="577" y="335"/>
                </a:cxn>
                <a:cxn ang="0">
                  <a:pos x="566" y="380"/>
                </a:cxn>
                <a:cxn ang="0">
                  <a:pos x="555" y="409"/>
                </a:cxn>
                <a:cxn ang="0">
                  <a:pos x="542" y="435"/>
                </a:cxn>
                <a:cxn ang="0">
                  <a:pos x="525" y="461"/>
                </a:cxn>
                <a:cxn ang="0">
                  <a:pos x="506" y="484"/>
                </a:cxn>
                <a:cxn ang="0">
                  <a:pos x="485" y="505"/>
                </a:cxn>
                <a:cxn ang="0">
                  <a:pos x="461" y="525"/>
                </a:cxn>
                <a:cxn ang="0">
                  <a:pos x="436" y="542"/>
                </a:cxn>
                <a:cxn ang="0">
                  <a:pos x="409" y="555"/>
                </a:cxn>
                <a:cxn ang="0">
                  <a:pos x="380" y="566"/>
                </a:cxn>
                <a:cxn ang="0">
                  <a:pos x="359" y="572"/>
                </a:cxn>
                <a:cxn ang="0">
                  <a:pos x="336" y="577"/>
                </a:cxn>
                <a:cxn ang="0">
                  <a:pos x="313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0" y="566"/>
                </a:cxn>
                <a:cxn ang="0">
                  <a:pos x="173" y="555"/>
                </a:cxn>
                <a:cxn ang="0">
                  <a:pos x="145" y="542"/>
                </a:cxn>
                <a:cxn ang="0">
                  <a:pos x="120" y="525"/>
                </a:cxn>
                <a:cxn ang="0">
                  <a:pos x="97" y="507"/>
                </a:cxn>
                <a:cxn ang="0">
                  <a:pos x="75" y="485"/>
                </a:cxn>
                <a:cxn ang="0">
                  <a:pos x="56" y="461"/>
                </a:cxn>
                <a:cxn ang="0">
                  <a:pos x="39" y="435"/>
                </a:cxn>
                <a:cxn ang="0">
                  <a:pos x="25" y="409"/>
                </a:cxn>
                <a:cxn ang="0">
                  <a:pos x="14" y="380"/>
                </a:cxn>
                <a:cxn ang="0">
                  <a:pos x="8" y="358"/>
                </a:cxn>
                <a:cxn ang="0">
                  <a:pos x="4" y="335"/>
                </a:cxn>
                <a:cxn ang="0">
                  <a:pos x="1" y="313"/>
                </a:cxn>
                <a:cxn ang="0">
                  <a:pos x="0" y="290"/>
                </a:cxn>
                <a:cxn ang="0">
                  <a:pos x="4" y="245"/>
                </a:cxn>
                <a:cxn ang="0">
                  <a:pos x="14" y="200"/>
                </a:cxn>
                <a:cxn ang="0">
                  <a:pos x="31" y="158"/>
                </a:cxn>
                <a:cxn ang="0">
                  <a:pos x="56" y="119"/>
                </a:cxn>
                <a:cxn ang="0">
                  <a:pos x="291" y="290"/>
                </a:cxn>
                <a:cxn ang="0">
                  <a:pos x="291" y="0"/>
                </a:cxn>
              </a:cxnLst>
              <a:rect l="0" t="0" r="r" b="b"/>
              <a:pathLst>
                <a:path w="581" h="580">
                  <a:moveTo>
                    <a:pt x="291" y="0"/>
                  </a:moveTo>
                  <a:lnTo>
                    <a:pt x="336" y="3"/>
                  </a:lnTo>
                  <a:lnTo>
                    <a:pt x="380" y="14"/>
                  </a:lnTo>
                  <a:lnTo>
                    <a:pt x="409" y="25"/>
                  </a:lnTo>
                  <a:lnTo>
                    <a:pt x="436" y="38"/>
                  </a:lnTo>
                  <a:lnTo>
                    <a:pt x="461" y="55"/>
                  </a:lnTo>
                  <a:lnTo>
                    <a:pt x="495" y="85"/>
                  </a:lnTo>
                  <a:lnTo>
                    <a:pt x="525" y="119"/>
                  </a:lnTo>
                  <a:lnTo>
                    <a:pt x="542" y="144"/>
                  </a:lnTo>
                  <a:lnTo>
                    <a:pt x="555" y="171"/>
                  </a:lnTo>
                  <a:lnTo>
                    <a:pt x="566" y="200"/>
                  </a:lnTo>
                  <a:lnTo>
                    <a:pt x="572" y="222"/>
                  </a:lnTo>
                  <a:lnTo>
                    <a:pt x="577" y="245"/>
                  </a:lnTo>
                  <a:lnTo>
                    <a:pt x="580" y="268"/>
                  </a:lnTo>
                  <a:lnTo>
                    <a:pt x="581" y="290"/>
                  </a:lnTo>
                  <a:lnTo>
                    <a:pt x="577" y="335"/>
                  </a:lnTo>
                  <a:lnTo>
                    <a:pt x="566" y="380"/>
                  </a:lnTo>
                  <a:lnTo>
                    <a:pt x="555" y="409"/>
                  </a:lnTo>
                  <a:lnTo>
                    <a:pt x="542" y="435"/>
                  </a:lnTo>
                  <a:lnTo>
                    <a:pt x="525" y="461"/>
                  </a:lnTo>
                  <a:lnTo>
                    <a:pt x="506" y="484"/>
                  </a:lnTo>
                  <a:lnTo>
                    <a:pt x="485" y="505"/>
                  </a:lnTo>
                  <a:lnTo>
                    <a:pt x="461" y="525"/>
                  </a:lnTo>
                  <a:lnTo>
                    <a:pt x="436" y="542"/>
                  </a:lnTo>
                  <a:lnTo>
                    <a:pt x="409" y="555"/>
                  </a:lnTo>
                  <a:lnTo>
                    <a:pt x="380" y="566"/>
                  </a:lnTo>
                  <a:lnTo>
                    <a:pt x="359" y="572"/>
                  </a:lnTo>
                  <a:lnTo>
                    <a:pt x="336" y="577"/>
                  </a:lnTo>
                  <a:lnTo>
                    <a:pt x="313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0" y="566"/>
                  </a:lnTo>
                  <a:lnTo>
                    <a:pt x="173" y="555"/>
                  </a:lnTo>
                  <a:lnTo>
                    <a:pt x="145" y="542"/>
                  </a:lnTo>
                  <a:lnTo>
                    <a:pt x="120" y="525"/>
                  </a:lnTo>
                  <a:lnTo>
                    <a:pt x="97" y="507"/>
                  </a:lnTo>
                  <a:lnTo>
                    <a:pt x="75" y="485"/>
                  </a:lnTo>
                  <a:lnTo>
                    <a:pt x="56" y="461"/>
                  </a:lnTo>
                  <a:lnTo>
                    <a:pt x="39" y="435"/>
                  </a:lnTo>
                  <a:lnTo>
                    <a:pt x="25" y="409"/>
                  </a:lnTo>
                  <a:lnTo>
                    <a:pt x="14" y="380"/>
                  </a:lnTo>
                  <a:lnTo>
                    <a:pt x="8" y="358"/>
                  </a:lnTo>
                  <a:lnTo>
                    <a:pt x="4" y="335"/>
                  </a:lnTo>
                  <a:lnTo>
                    <a:pt x="1" y="313"/>
                  </a:lnTo>
                  <a:lnTo>
                    <a:pt x="0" y="290"/>
                  </a:lnTo>
                  <a:lnTo>
                    <a:pt x="4" y="245"/>
                  </a:lnTo>
                  <a:lnTo>
                    <a:pt x="14" y="200"/>
                  </a:lnTo>
                  <a:lnTo>
                    <a:pt x="31" y="158"/>
                  </a:lnTo>
                  <a:lnTo>
                    <a:pt x="56" y="119"/>
                  </a:lnTo>
                  <a:lnTo>
                    <a:pt x="291" y="29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4" name="Group 147"/>
          <p:cNvGrpSpPr/>
          <p:nvPr/>
        </p:nvGrpSpPr>
        <p:grpSpPr>
          <a:xfrm>
            <a:off x="8187736" y="4535251"/>
            <a:ext cx="847222" cy="838974"/>
            <a:chOff x="7001404" y="1754795"/>
            <a:chExt cx="1449259" cy="1435150"/>
          </a:xfrm>
        </p:grpSpPr>
        <p:sp>
          <p:nvSpPr>
            <p:cNvPr id="145" name="Freeform 144"/>
            <p:cNvSpPr/>
            <p:nvPr/>
          </p:nvSpPr>
          <p:spPr>
            <a:xfrm>
              <a:off x="7148830" y="1962724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reeform 38"/>
            <p:cNvSpPr>
              <a:spLocks/>
            </p:cNvSpPr>
            <p:nvPr/>
          </p:nvSpPr>
          <p:spPr bwMode="auto">
            <a:xfrm>
              <a:off x="7461779" y="1754795"/>
              <a:ext cx="438150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1"/>
                </a:cxn>
                <a:cxn ang="0">
                  <a:pos x="60" y="6"/>
                </a:cxn>
                <a:cxn ang="0">
                  <a:pos x="89" y="13"/>
                </a:cxn>
                <a:cxn ang="0">
                  <a:pos x="131" y="31"/>
                </a:cxn>
                <a:cxn ang="0">
                  <a:pos x="170" y="54"/>
                </a:cxn>
                <a:cxn ang="0">
                  <a:pos x="194" y="73"/>
                </a:cxn>
                <a:cxn ang="0">
                  <a:pos x="216" y="95"/>
                </a:cxn>
                <a:cxn ang="0">
                  <a:pos x="235" y="119"/>
                </a:cxn>
                <a:cxn ang="0">
                  <a:pos x="251" y="145"/>
                </a:cxn>
                <a:cxn ang="0">
                  <a:pos x="265" y="171"/>
                </a:cxn>
                <a:cxn ang="0">
                  <a:pos x="276" y="200"/>
                </a:cxn>
                <a:cxn ang="0">
                  <a:pos x="0" y="289"/>
                </a:cxn>
                <a:cxn ang="0">
                  <a:pos x="0" y="0"/>
                </a:cxn>
              </a:cxnLst>
              <a:rect l="0" t="0" r="r" b="b"/>
              <a:pathLst>
                <a:path w="276" h="289">
                  <a:moveTo>
                    <a:pt x="0" y="0"/>
                  </a:moveTo>
                  <a:lnTo>
                    <a:pt x="31" y="1"/>
                  </a:lnTo>
                  <a:lnTo>
                    <a:pt x="60" y="6"/>
                  </a:lnTo>
                  <a:lnTo>
                    <a:pt x="89" y="13"/>
                  </a:lnTo>
                  <a:lnTo>
                    <a:pt x="131" y="31"/>
                  </a:lnTo>
                  <a:lnTo>
                    <a:pt x="170" y="54"/>
                  </a:lnTo>
                  <a:lnTo>
                    <a:pt x="194" y="73"/>
                  </a:lnTo>
                  <a:lnTo>
                    <a:pt x="216" y="95"/>
                  </a:lnTo>
                  <a:lnTo>
                    <a:pt x="235" y="119"/>
                  </a:lnTo>
                  <a:lnTo>
                    <a:pt x="251" y="145"/>
                  </a:lnTo>
                  <a:lnTo>
                    <a:pt x="265" y="171"/>
                  </a:lnTo>
                  <a:lnTo>
                    <a:pt x="276" y="200"/>
                  </a:lnTo>
                  <a:lnTo>
                    <a:pt x="0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9"/>
            <p:cNvSpPr>
              <a:spLocks/>
            </p:cNvSpPr>
            <p:nvPr/>
          </p:nvSpPr>
          <p:spPr bwMode="auto">
            <a:xfrm>
              <a:off x="7001404" y="1754795"/>
              <a:ext cx="922338" cy="920750"/>
            </a:xfrm>
            <a:custGeom>
              <a:avLst/>
              <a:gdLst/>
              <a:ahLst/>
              <a:cxnLst>
                <a:cxn ang="0">
                  <a:pos x="290" y="0"/>
                </a:cxn>
                <a:cxn ang="0">
                  <a:pos x="290" y="289"/>
                </a:cxn>
                <a:cxn ang="0">
                  <a:pos x="566" y="200"/>
                </a:cxn>
                <a:cxn ang="0">
                  <a:pos x="572" y="222"/>
                </a:cxn>
                <a:cxn ang="0">
                  <a:pos x="577" y="244"/>
                </a:cxn>
                <a:cxn ang="0">
                  <a:pos x="580" y="267"/>
                </a:cxn>
                <a:cxn ang="0">
                  <a:pos x="581" y="289"/>
                </a:cxn>
                <a:cxn ang="0">
                  <a:pos x="580" y="321"/>
                </a:cxn>
                <a:cxn ang="0">
                  <a:pos x="575" y="350"/>
                </a:cxn>
                <a:cxn ang="0">
                  <a:pos x="566" y="379"/>
                </a:cxn>
                <a:cxn ang="0">
                  <a:pos x="548" y="421"/>
                </a:cxn>
                <a:cxn ang="0">
                  <a:pos x="525" y="460"/>
                </a:cxn>
                <a:cxn ang="0">
                  <a:pos x="506" y="484"/>
                </a:cxn>
                <a:cxn ang="0">
                  <a:pos x="484" y="506"/>
                </a:cxn>
                <a:cxn ang="0">
                  <a:pos x="461" y="525"/>
                </a:cxn>
                <a:cxn ang="0">
                  <a:pos x="436" y="541"/>
                </a:cxn>
                <a:cxn ang="0">
                  <a:pos x="408" y="555"/>
                </a:cxn>
                <a:cxn ang="0">
                  <a:pos x="379" y="566"/>
                </a:cxn>
                <a:cxn ang="0">
                  <a:pos x="357" y="572"/>
                </a:cxn>
                <a:cxn ang="0">
                  <a:pos x="336" y="577"/>
                </a:cxn>
                <a:cxn ang="0">
                  <a:pos x="313" y="579"/>
                </a:cxn>
                <a:cxn ang="0">
                  <a:pos x="290" y="580"/>
                </a:cxn>
                <a:cxn ang="0">
                  <a:pos x="258" y="579"/>
                </a:cxn>
                <a:cxn ang="0">
                  <a:pos x="229" y="574"/>
                </a:cxn>
                <a:cxn ang="0">
                  <a:pos x="200" y="566"/>
                </a:cxn>
                <a:cxn ang="0">
                  <a:pos x="158" y="548"/>
                </a:cxn>
                <a:cxn ang="0">
                  <a:pos x="119" y="525"/>
                </a:cxn>
                <a:cxn ang="0">
                  <a:pos x="95" y="506"/>
                </a:cxn>
                <a:cxn ang="0">
                  <a:pos x="74" y="484"/>
                </a:cxn>
                <a:cxn ang="0">
                  <a:pos x="54" y="461"/>
                </a:cxn>
                <a:cxn ang="0">
                  <a:pos x="39" y="436"/>
                </a:cxn>
                <a:cxn ang="0">
                  <a:pos x="24" y="408"/>
                </a:cxn>
                <a:cxn ang="0">
                  <a:pos x="13" y="379"/>
                </a:cxn>
                <a:cxn ang="0">
                  <a:pos x="7" y="357"/>
                </a:cxn>
                <a:cxn ang="0">
                  <a:pos x="4" y="335"/>
                </a:cxn>
                <a:cxn ang="0">
                  <a:pos x="0" y="312"/>
                </a:cxn>
                <a:cxn ang="0">
                  <a:pos x="0" y="289"/>
                </a:cxn>
                <a:cxn ang="0">
                  <a:pos x="1" y="258"/>
                </a:cxn>
                <a:cxn ang="0">
                  <a:pos x="6" y="229"/>
                </a:cxn>
                <a:cxn ang="0">
                  <a:pos x="13" y="200"/>
                </a:cxn>
                <a:cxn ang="0">
                  <a:pos x="31" y="158"/>
                </a:cxn>
                <a:cxn ang="0">
                  <a:pos x="54" y="119"/>
                </a:cxn>
                <a:cxn ang="0">
                  <a:pos x="74" y="95"/>
                </a:cxn>
                <a:cxn ang="0">
                  <a:pos x="95" y="73"/>
                </a:cxn>
                <a:cxn ang="0">
                  <a:pos x="119" y="54"/>
                </a:cxn>
                <a:cxn ang="0">
                  <a:pos x="145" y="38"/>
                </a:cxn>
                <a:cxn ang="0">
                  <a:pos x="171" y="24"/>
                </a:cxn>
                <a:cxn ang="0">
                  <a:pos x="200" y="13"/>
                </a:cxn>
                <a:cxn ang="0">
                  <a:pos x="222" y="7"/>
                </a:cxn>
                <a:cxn ang="0">
                  <a:pos x="244" y="3"/>
                </a:cxn>
                <a:cxn ang="0">
                  <a:pos x="267" y="1"/>
                </a:cxn>
                <a:cxn ang="0">
                  <a:pos x="290" y="0"/>
                </a:cxn>
              </a:cxnLst>
              <a:rect l="0" t="0" r="r" b="b"/>
              <a:pathLst>
                <a:path w="581" h="580">
                  <a:moveTo>
                    <a:pt x="290" y="0"/>
                  </a:moveTo>
                  <a:lnTo>
                    <a:pt x="290" y="289"/>
                  </a:lnTo>
                  <a:lnTo>
                    <a:pt x="566" y="200"/>
                  </a:lnTo>
                  <a:lnTo>
                    <a:pt x="572" y="222"/>
                  </a:lnTo>
                  <a:lnTo>
                    <a:pt x="577" y="244"/>
                  </a:lnTo>
                  <a:lnTo>
                    <a:pt x="580" y="267"/>
                  </a:lnTo>
                  <a:lnTo>
                    <a:pt x="581" y="289"/>
                  </a:lnTo>
                  <a:lnTo>
                    <a:pt x="580" y="321"/>
                  </a:lnTo>
                  <a:lnTo>
                    <a:pt x="575" y="350"/>
                  </a:lnTo>
                  <a:lnTo>
                    <a:pt x="566" y="379"/>
                  </a:lnTo>
                  <a:lnTo>
                    <a:pt x="548" y="421"/>
                  </a:lnTo>
                  <a:lnTo>
                    <a:pt x="525" y="460"/>
                  </a:lnTo>
                  <a:lnTo>
                    <a:pt x="506" y="484"/>
                  </a:lnTo>
                  <a:lnTo>
                    <a:pt x="484" y="506"/>
                  </a:lnTo>
                  <a:lnTo>
                    <a:pt x="461" y="525"/>
                  </a:lnTo>
                  <a:lnTo>
                    <a:pt x="436" y="541"/>
                  </a:lnTo>
                  <a:lnTo>
                    <a:pt x="408" y="555"/>
                  </a:lnTo>
                  <a:lnTo>
                    <a:pt x="379" y="566"/>
                  </a:lnTo>
                  <a:lnTo>
                    <a:pt x="357" y="572"/>
                  </a:lnTo>
                  <a:lnTo>
                    <a:pt x="336" y="577"/>
                  </a:lnTo>
                  <a:lnTo>
                    <a:pt x="313" y="579"/>
                  </a:lnTo>
                  <a:lnTo>
                    <a:pt x="290" y="580"/>
                  </a:lnTo>
                  <a:lnTo>
                    <a:pt x="258" y="579"/>
                  </a:lnTo>
                  <a:lnTo>
                    <a:pt x="229" y="574"/>
                  </a:lnTo>
                  <a:lnTo>
                    <a:pt x="200" y="566"/>
                  </a:lnTo>
                  <a:lnTo>
                    <a:pt x="158" y="548"/>
                  </a:lnTo>
                  <a:lnTo>
                    <a:pt x="119" y="525"/>
                  </a:lnTo>
                  <a:lnTo>
                    <a:pt x="95" y="506"/>
                  </a:lnTo>
                  <a:lnTo>
                    <a:pt x="74" y="484"/>
                  </a:lnTo>
                  <a:lnTo>
                    <a:pt x="54" y="461"/>
                  </a:lnTo>
                  <a:lnTo>
                    <a:pt x="39" y="436"/>
                  </a:lnTo>
                  <a:lnTo>
                    <a:pt x="24" y="408"/>
                  </a:lnTo>
                  <a:lnTo>
                    <a:pt x="13" y="379"/>
                  </a:lnTo>
                  <a:lnTo>
                    <a:pt x="7" y="357"/>
                  </a:lnTo>
                  <a:lnTo>
                    <a:pt x="4" y="335"/>
                  </a:lnTo>
                  <a:lnTo>
                    <a:pt x="0" y="312"/>
                  </a:lnTo>
                  <a:lnTo>
                    <a:pt x="0" y="289"/>
                  </a:lnTo>
                  <a:lnTo>
                    <a:pt x="1" y="258"/>
                  </a:lnTo>
                  <a:lnTo>
                    <a:pt x="6" y="229"/>
                  </a:lnTo>
                  <a:lnTo>
                    <a:pt x="13" y="200"/>
                  </a:lnTo>
                  <a:lnTo>
                    <a:pt x="31" y="158"/>
                  </a:lnTo>
                  <a:lnTo>
                    <a:pt x="54" y="119"/>
                  </a:lnTo>
                  <a:lnTo>
                    <a:pt x="74" y="95"/>
                  </a:lnTo>
                  <a:lnTo>
                    <a:pt x="95" y="73"/>
                  </a:lnTo>
                  <a:lnTo>
                    <a:pt x="119" y="54"/>
                  </a:lnTo>
                  <a:lnTo>
                    <a:pt x="145" y="38"/>
                  </a:lnTo>
                  <a:lnTo>
                    <a:pt x="171" y="24"/>
                  </a:lnTo>
                  <a:lnTo>
                    <a:pt x="200" y="13"/>
                  </a:lnTo>
                  <a:lnTo>
                    <a:pt x="222" y="7"/>
                  </a:lnTo>
                  <a:lnTo>
                    <a:pt x="244" y="3"/>
                  </a:lnTo>
                  <a:lnTo>
                    <a:pt x="267" y="1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8" name="Group 134"/>
          <p:cNvGrpSpPr/>
          <p:nvPr/>
        </p:nvGrpSpPr>
        <p:grpSpPr>
          <a:xfrm>
            <a:off x="8189912" y="2872993"/>
            <a:ext cx="842870" cy="839566"/>
            <a:chOff x="8371152" y="4490057"/>
            <a:chExt cx="1441813" cy="1436162"/>
          </a:xfrm>
        </p:grpSpPr>
        <p:sp>
          <p:nvSpPr>
            <p:cNvPr id="149" name="Freeform 148"/>
            <p:cNvSpPr/>
            <p:nvPr/>
          </p:nvSpPr>
          <p:spPr>
            <a:xfrm>
              <a:off x="8511132" y="4698998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66"/>
            <p:cNvSpPr>
              <a:spLocks/>
            </p:cNvSpPr>
            <p:nvPr/>
          </p:nvSpPr>
          <p:spPr bwMode="auto">
            <a:xfrm>
              <a:off x="8688652" y="4490057"/>
              <a:ext cx="144463" cy="460375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91" y="290"/>
                </a:cxn>
                <a:cxn ang="0">
                  <a:pos x="0" y="14"/>
                </a:cxn>
                <a:cxn ang="0">
                  <a:pos x="22" y="8"/>
                </a:cxn>
                <a:cxn ang="0">
                  <a:pos x="45" y="3"/>
                </a:cxn>
                <a:cxn ang="0">
                  <a:pos x="68" y="1"/>
                </a:cxn>
                <a:cxn ang="0">
                  <a:pos x="91" y="0"/>
                </a:cxn>
              </a:cxnLst>
              <a:rect l="0" t="0" r="r" b="b"/>
              <a:pathLst>
                <a:path w="91" h="290">
                  <a:moveTo>
                    <a:pt x="91" y="0"/>
                  </a:moveTo>
                  <a:lnTo>
                    <a:pt x="91" y="290"/>
                  </a:lnTo>
                  <a:lnTo>
                    <a:pt x="0" y="14"/>
                  </a:lnTo>
                  <a:lnTo>
                    <a:pt x="22" y="8"/>
                  </a:lnTo>
                  <a:lnTo>
                    <a:pt x="45" y="3"/>
                  </a:lnTo>
                  <a:lnTo>
                    <a:pt x="68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7"/>
            <p:cNvSpPr>
              <a:spLocks/>
            </p:cNvSpPr>
            <p:nvPr/>
          </p:nvSpPr>
          <p:spPr bwMode="auto">
            <a:xfrm>
              <a:off x="8371152" y="4490057"/>
              <a:ext cx="920750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335" y="3"/>
                </a:cxn>
                <a:cxn ang="0">
                  <a:pos x="380" y="14"/>
                </a:cxn>
                <a:cxn ang="0">
                  <a:pos x="409" y="25"/>
                </a:cxn>
                <a:cxn ang="0">
                  <a:pos x="436" y="38"/>
                </a:cxn>
                <a:cxn ang="0">
                  <a:pos x="461" y="55"/>
                </a:cxn>
                <a:cxn ang="0">
                  <a:pos x="495" y="85"/>
                </a:cxn>
                <a:cxn ang="0">
                  <a:pos x="525" y="119"/>
                </a:cxn>
                <a:cxn ang="0">
                  <a:pos x="542" y="144"/>
                </a:cxn>
                <a:cxn ang="0">
                  <a:pos x="555" y="171"/>
                </a:cxn>
                <a:cxn ang="0">
                  <a:pos x="566" y="200"/>
                </a:cxn>
                <a:cxn ang="0">
                  <a:pos x="572" y="222"/>
                </a:cxn>
                <a:cxn ang="0">
                  <a:pos x="577" y="245"/>
                </a:cxn>
                <a:cxn ang="0">
                  <a:pos x="579" y="268"/>
                </a:cxn>
                <a:cxn ang="0">
                  <a:pos x="580" y="290"/>
                </a:cxn>
                <a:cxn ang="0">
                  <a:pos x="577" y="335"/>
                </a:cxn>
                <a:cxn ang="0">
                  <a:pos x="567" y="380"/>
                </a:cxn>
                <a:cxn ang="0">
                  <a:pos x="556" y="409"/>
                </a:cxn>
                <a:cxn ang="0">
                  <a:pos x="542" y="435"/>
                </a:cxn>
                <a:cxn ang="0">
                  <a:pos x="525" y="461"/>
                </a:cxn>
                <a:cxn ang="0">
                  <a:pos x="507" y="484"/>
                </a:cxn>
                <a:cxn ang="0">
                  <a:pos x="485" y="505"/>
                </a:cxn>
                <a:cxn ang="0">
                  <a:pos x="461" y="525"/>
                </a:cxn>
                <a:cxn ang="0">
                  <a:pos x="436" y="542"/>
                </a:cxn>
                <a:cxn ang="0">
                  <a:pos x="409" y="555"/>
                </a:cxn>
                <a:cxn ang="0">
                  <a:pos x="380" y="566"/>
                </a:cxn>
                <a:cxn ang="0">
                  <a:pos x="358" y="572"/>
                </a:cxn>
                <a:cxn ang="0">
                  <a:pos x="335" y="577"/>
                </a:cxn>
                <a:cxn ang="0">
                  <a:pos x="314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0" y="566"/>
                </a:cxn>
                <a:cxn ang="0">
                  <a:pos x="172" y="555"/>
                </a:cxn>
                <a:cxn ang="0">
                  <a:pos x="145" y="542"/>
                </a:cxn>
                <a:cxn ang="0">
                  <a:pos x="119" y="525"/>
                </a:cxn>
                <a:cxn ang="0">
                  <a:pos x="96" y="507"/>
                </a:cxn>
                <a:cxn ang="0">
                  <a:pos x="74" y="485"/>
                </a:cxn>
                <a:cxn ang="0">
                  <a:pos x="55" y="461"/>
                </a:cxn>
                <a:cxn ang="0">
                  <a:pos x="38" y="435"/>
                </a:cxn>
                <a:cxn ang="0">
                  <a:pos x="25" y="409"/>
                </a:cxn>
                <a:cxn ang="0">
                  <a:pos x="14" y="380"/>
                </a:cxn>
                <a:cxn ang="0">
                  <a:pos x="8" y="358"/>
                </a:cxn>
                <a:cxn ang="0">
                  <a:pos x="3" y="335"/>
                </a:cxn>
                <a:cxn ang="0">
                  <a:pos x="1" y="313"/>
                </a:cxn>
                <a:cxn ang="0">
                  <a:pos x="0" y="290"/>
                </a:cxn>
                <a:cxn ang="0">
                  <a:pos x="3" y="245"/>
                </a:cxn>
                <a:cxn ang="0">
                  <a:pos x="14" y="200"/>
                </a:cxn>
                <a:cxn ang="0">
                  <a:pos x="31" y="158"/>
                </a:cxn>
                <a:cxn ang="0">
                  <a:pos x="55" y="119"/>
                </a:cxn>
                <a:cxn ang="0">
                  <a:pos x="85" y="85"/>
                </a:cxn>
                <a:cxn ang="0">
                  <a:pos x="119" y="55"/>
                </a:cxn>
                <a:cxn ang="0">
                  <a:pos x="145" y="38"/>
                </a:cxn>
                <a:cxn ang="0">
                  <a:pos x="171" y="25"/>
                </a:cxn>
                <a:cxn ang="0">
                  <a:pos x="200" y="14"/>
                </a:cxn>
                <a:cxn ang="0">
                  <a:pos x="291" y="290"/>
                </a:cxn>
                <a:cxn ang="0">
                  <a:pos x="291" y="0"/>
                </a:cxn>
              </a:cxnLst>
              <a:rect l="0" t="0" r="r" b="b"/>
              <a:pathLst>
                <a:path w="580" h="580">
                  <a:moveTo>
                    <a:pt x="291" y="0"/>
                  </a:moveTo>
                  <a:lnTo>
                    <a:pt x="335" y="3"/>
                  </a:lnTo>
                  <a:lnTo>
                    <a:pt x="380" y="14"/>
                  </a:lnTo>
                  <a:lnTo>
                    <a:pt x="409" y="25"/>
                  </a:lnTo>
                  <a:lnTo>
                    <a:pt x="436" y="38"/>
                  </a:lnTo>
                  <a:lnTo>
                    <a:pt x="461" y="55"/>
                  </a:lnTo>
                  <a:lnTo>
                    <a:pt x="495" y="85"/>
                  </a:lnTo>
                  <a:lnTo>
                    <a:pt x="525" y="119"/>
                  </a:lnTo>
                  <a:lnTo>
                    <a:pt x="542" y="144"/>
                  </a:lnTo>
                  <a:lnTo>
                    <a:pt x="555" y="171"/>
                  </a:lnTo>
                  <a:lnTo>
                    <a:pt x="566" y="200"/>
                  </a:lnTo>
                  <a:lnTo>
                    <a:pt x="572" y="222"/>
                  </a:lnTo>
                  <a:lnTo>
                    <a:pt x="577" y="245"/>
                  </a:lnTo>
                  <a:lnTo>
                    <a:pt x="579" y="268"/>
                  </a:lnTo>
                  <a:lnTo>
                    <a:pt x="580" y="290"/>
                  </a:lnTo>
                  <a:lnTo>
                    <a:pt x="577" y="335"/>
                  </a:lnTo>
                  <a:lnTo>
                    <a:pt x="567" y="380"/>
                  </a:lnTo>
                  <a:lnTo>
                    <a:pt x="556" y="409"/>
                  </a:lnTo>
                  <a:lnTo>
                    <a:pt x="542" y="435"/>
                  </a:lnTo>
                  <a:lnTo>
                    <a:pt x="525" y="461"/>
                  </a:lnTo>
                  <a:lnTo>
                    <a:pt x="507" y="484"/>
                  </a:lnTo>
                  <a:lnTo>
                    <a:pt x="485" y="505"/>
                  </a:lnTo>
                  <a:lnTo>
                    <a:pt x="461" y="525"/>
                  </a:lnTo>
                  <a:lnTo>
                    <a:pt x="436" y="542"/>
                  </a:lnTo>
                  <a:lnTo>
                    <a:pt x="409" y="555"/>
                  </a:lnTo>
                  <a:lnTo>
                    <a:pt x="380" y="566"/>
                  </a:lnTo>
                  <a:lnTo>
                    <a:pt x="358" y="572"/>
                  </a:lnTo>
                  <a:lnTo>
                    <a:pt x="335" y="577"/>
                  </a:lnTo>
                  <a:lnTo>
                    <a:pt x="314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0" y="566"/>
                  </a:lnTo>
                  <a:lnTo>
                    <a:pt x="172" y="555"/>
                  </a:lnTo>
                  <a:lnTo>
                    <a:pt x="145" y="542"/>
                  </a:lnTo>
                  <a:lnTo>
                    <a:pt x="119" y="525"/>
                  </a:lnTo>
                  <a:lnTo>
                    <a:pt x="96" y="507"/>
                  </a:lnTo>
                  <a:lnTo>
                    <a:pt x="74" y="485"/>
                  </a:lnTo>
                  <a:lnTo>
                    <a:pt x="55" y="461"/>
                  </a:lnTo>
                  <a:lnTo>
                    <a:pt x="38" y="435"/>
                  </a:lnTo>
                  <a:lnTo>
                    <a:pt x="25" y="409"/>
                  </a:lnTo>
                  <a:lnTo>
                    <a:pt x="14" y="380"/>
                  </a:lnTo>
                  <a:lnTo>
                    <a:pt x="8" y="358"/>
                  </a:lnTo>
                  <a:lnTo>
                    <a:pt x="3" y="335"/>
                  </a:lnTo>
                  <a:lnTo>
                    <a:pt x="1" y="313"/>
                  </a:lnTo>
                  <a:lnTo>
                    <a:pt x="0" y="290"/>
                  </a:lnTo>
                  <a:lnTo>
                    <a:pt x="3" y="245"/>
                  </a:lnTo>
                  <a:lnTo>
                    <a:pt x="14" y="200"/>
                  </a:lnTo>
                  <a:lnTo>
                    <a:pt x="31" y="158"/>
                  </a:lnTo>
                  <a:lnTo>
                    <a:pt x="55" y="119"/>
                  </a:lnTo>
                  <a:lnTo>
                    <a:pt x="85" y="85"/>
                  </a:lnTo>
                  <a:lnTo>
                    <a:pt x="119" y="55"/>
                  </a:lnTo>
                  <a:lnTo>
                    <a:pt x="145" y="38"/>
                  </a:lnTo>
                  <a:lnTo>
                    <a:pt x="171" y="25"/>
                  </a:lnTo>
                  <a:lnTo>
                    <a:pt x="200" y="14"/>
                  </a:lnTo>
                  <a:lnTo>
                    <a:pt x="291" y="29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2" name="Group 146"/>
          <p:cNvGrpSpPr/>
          <p:nvPr/>
        </p:nvGrpSpPr>
        <p:grpSpPr>
          <a:xfrm>
            <a:off x="8189912" y="2042160"/>
            <a:ext cx="842870" cy="838974"/>
            <a:chOff x="8371152" y="1754795"/>
            <a:chExt cx="1441813" cy="1435150"/>
          </a:xfrm>
        </p:grpSpPr>
        <p:sp>
          <p:nvSpPr>
            <p:cNvPr id="153" name="Freeform 152"/>
            <p:cNvSpPr/>
            <p:nvPr/>
          </p:nvSpPr>
          <p:spPr>
            <a:xfrm>
              <a:off x="8511132" y="1962724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 40"/>
            <p:cNvSpPr>
              <a:spLocks/>
            </p:cNvSpPr>
            <p:nvPr/>
          </p:nvSpPr>
          <p:spPr bwMode="auto">
            <a:xfrm>
              <a:off x="8833114" y="1754795"/>
              <a:ext cx="460375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1"/>
                </a:cxn>
                <a:cxn ang="0">
                  <a:pos x="61" y="6"/>
                </a:cxn>
                <a:cxn ang="0">
                  <a:pos x="90" y="13"/>
                </a:cxn>
                <a:cxn ang="0">
                  <a:pos x="132" y="31"/>
                </a:cxn>
                <a:cxn ang="0">
                  <a:pos x="171" y="54"/>
                </a:cxn>
                <a:cxn ang="0">
                  <a:pos x="194" y="73"/>
                </a:cxn>
                <a:cxn ang="0">
                  <a:pos x="215" y="95"/>
                </a:cxn>
                <a:cxn ang="0">
                  <a:pos x="235" y="119"/>
                </a:cxn>
                <a:cxn ang="0">
                  <a:pos x="252" y="145"/>
                </a:cxn>
                <a:cxn ang="0">
                  <a:pos x="265" y="171"/>
                </a:cxn>
                <a:cxn ang="0">
                  <a:pos x="276" y="200"/>
                </a:cxn>
                <a:cxn ang="0">
                  <a:pos x="282" y="222"/>
                </a:cxn>
                <a:cxn ang="0">
                  <a:pos x="287" y="244"/>
                </a:cxn>
                <a:cxn ang="0">
                  <a:pos x="289" y="267"/>
                </a:cxn>
                <a:cxn ang="0">
                  <a:pos x="290" y="289"/>
                </a:cxn>
                <a:cxn ang="0">
                  <a:pos x="0" y="289"/>
                </a:cxn>
                <a:cxn ang="0">
                  <a:pos x="0" y="0"/>
                </a:cxn>
              </a:cxnLst>
              <a:rect l="0" t="0" r="r" b="b"/>
              <a:pathLst>
                <a:path w="290" h="289">
                  <a:moveTo>
                    <a:pt x="0" y="0"/>
                  </a:moveTo>
                  <a:lnTo>
                    <a:pt x="31" y="1"/>
                  </a:lnTo>
                  <a:lnTo>
                    <a:pt x="61" y="6"/>
                  </a:lnTo>
                  <a:lnTo>
                    <a:pt x="90" y="13"/>
                  </a:lnTo>
                  <a:lnTo>
                    <a:pt x="132" y="31"/>
                  </a:lnTo>
                  <a:lnTo>
                    <a:pt x="171" y="54"/>
                  </a:lnTo>
                  <a:lnTo>
                    <a:pt x="194" y="73"/>
                  </a:lnTo>
                  <a:lnTo>
                    <a:pt x="215" y="95"/>
                  </a:lnTo>
                  <a:lnTo>
                    <a:pt x="235" y="119"/>
                  </a:lnTo>
                  <a:lnTo>
                    <a:pt x="252" y="145"/>
                  </a:lnTo>
                  <a:lnTo>
                    <a:pt x="265" y="171"/>
                  </a:lnTo>
                  <a:lnTo>
                    <a:pt x="276" y="200"/>
                  </a:lnTo>
                  <a:lnTo>
                    <a:pt x="282" y="222"/>
                  </a:lnTo>
                  <a:lnTo>
                    <a:pt x="287" y="244"/>
                  </a:lnTo>
                  <a:lnTo>
                    <a:pt x="289" y="267"/>
                  </a:lnTo>
                  <a:lnTo>
                    <a:pt x="290" y="289"/>
                  </a:lnTo>
                  <a:lnTo>
                    <a:pt x="0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41"/>
            <p:cNvSpPr>
              <a:spLocks/>
            </p:cNvSpPr>
            <p:nvPr/>
          </p:nvSpPr>
          <p:spPr bwMode="auto">
            <a:xfrm>
              <a:off x="8371152" y="1754795"/>
              <a:ext cx="922338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289"/>
                </a:cxn>
                <a:cxn ang="0">
                  <a:pos x="581" y="289"/>
                </a:cxn>
                <a:cxn ang="0">
                  <a:pos x="580" y="321"/>
                </a:cxn>
                <a:cxn ang="0">
                  <a:pos x="575" y="350"/>
                </a:cxn>
                <a:cxn ang="0">
                  <a:pos x="567" y="379"/>
                </a:cxn>
                <a:cxn ang="0">
                  <a:pos x="556" y="408"/>
                </a:cxn>
                <a:cxn ang="0">
                  <a:pos x="543" y="434"/>
                </a:cxn>
                <a:cxn ang="0">
                  <a:pos x="526" y="460"/>
                </a:cxn>
                <a:cxn ang="0">
                  <a:pos x="506" y="484"/>
                </a:cxn>
                <a:cxn ang="0">
                  <a:pos x="486" y="506"/>
                </a:cxn>
                <a:cxn ang="0">
                  <a:pos x="462" y="525"/>
                </a:cxn>
                <a:cxn ang="0">
                  <a:pos x="423" y="548"/>
                </a:cxn>
                <a:cxn ang="0">
                  <a:pos x="381" y="566"/>
                </a:cxn>
                <a:cxn ang="0">
                  <a:pos x="359" y="572"/>
                </a:cxn>
                <a:cxn ang="0">
                  <a:pos x="336" y="577"/>
                </a:cxn>
                <a:cxn ang="0">
                  <a:pos x="314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1" y="566"/>
                </a:cxn>
                <a:cxn ang="0">
                  <a:pos x="173" y="555"/>
                </a:cxn>
                <a:cxn ang="0">
                  <a:pos x="145" y="541"/>
                </a:cxn>
                <a:cxn ang="0">
                  <a:pos x="120" y="525"/>
                </a:cxn>
                <a:cxn ang="0">
                  <a:pos x="86" y="495"/>
                </a:cxn>
                <a:cxn ang="0">
                  <a:pos x="56" y="461"/>
                </a:cxn>
                <a:cxn ang="0">
                  <a:pos x="39" y="436"/>
                </a:cxn>
                <a:cxn ang="0">
                  <a:pos x="26" y="408"/>
                </a:cxn>
                <a:cxn ang="0">
                  <a:pos x="15" y="379"/>
                </a:cxn>
                <a:cxn ang="0">
                  <a:pos x="9" y="357"/>
                </a:cxn>
                <a:cxn ang="0">
                  <a:pos x="4" y="335"/>
                </a:cxn>
                <a:cxn ang="0">
                  <a:pos x="1" y="312"/>
                </a:cxn>
                <a:cxn ang="0">
                  <a:pos x="0" y="289"/>
                </a:cxn>
                <a:cxn ang="0">
                  <a:pos x="1" y="258"/>
                </a:cxn>
                <a:cxn ang="0">
                  <a:pos x="6" y="229"/>
                </a:cxn>
                <a:cxn ang="0">
                  <a:pos x="15" y="200"/>
                </a:cxn>
                <a:cxn ang="0">
                  <a:pos x="26" y="171"/>
                </a:cxn>
                <a:cxn ang="0">
                  <a:pos x="39" y="145"/>
                </a:cxn>
                <a:cxn ang="0">
                  <a:pos x="56" y="119"/>
                </a:cxn>
                <a:cxn ang="0">
                  <a:pos x="75" y="95"/>
                </a:cxn>
                <a:cxn ang="0">
                  <a:pos x="97" y="73"/>
                </a:cxn>
                <a:cxn ang="0">
                  <a:pos x="120" y="54"/>
                </a:cxn>
                <a:cxn ang="0">
                  <a:pos x="158" y="31"/>
                </a:cxn>
                <a:cxn ang="0">
                  <a:pos x="201" y="13"/>
                </a:cxn>
                <a:cxn ang="0">
                  <a:pos x="222" y="7"/>
                </a:cxn>
                <a:cxn ang="0">
                  <a:pos x="245" y="3"/>
                </a:cxn>
                <a:cxn ang="0">
                  <a:pos x="268" y="1"/>
                </a:cxn>
                <a:cxn ang="0">
                  <a:pos x="291" y="0"/>
                </a:cxn>
              </a:cxnLst>
              <a:rect l="0" t="0" r="r" b="b"/>
              <a:pathLst>
                <a:path w="581" h="580">
                  <a:moveTo>
                    <a:pt x="291" y="0"/>
                  </a:moveTo>
                  <a:lnTo>
                    <a:pt x="291" y="289"/>
                  </a:lnTo>
                  <a:lnTo>
                    <a:pt x="581" y="289"/>
                  </a:lnTo>
                  <a:lnTo>
                    <a:pt x="580" y="321"/>
                  </a:lnTo>
                  <a:lnTo>
                    <a:pt x="575" y="350"/>
                  </a:lnTo>
                  <a:lnTo>
                    <a:pt x="567" y="379"/>
                  </a:lnTo>
                  <a:lnTo>
                    <a:pt x="556" y="408"/>
                  </a:lnTo>
                  <a:lnTo>
                    <a:pt x="543" y="434"/>
                  </a:lnTo>
                  <a:lnTo>
                    <a:pt x="526" y="460"/>
                  </a:lnTo>
                  <a:lnTo>
                    <a:pt x="506" y="484"/>
                  </a:lnTo>
                  <a:lnTo>
                    <a:pt x="486" y="506"/>
                  </a:lnTo>
                  <a:lnTo>
                    <a:pt x="462" y="525"/>
                  </a:lnTo>
                  <a:lnTo>
                    <a:pt x="423" y="548"/>
                  </a:lnTo>
                  <a:lnTo>
                    <a:pt x="381" y="566"/>
                  </a:lnTo>
                  <a:lnTo>
                    <a:pt x="359" y="572"/>
                  </a:lnTo>
                  <a:lnTo>
                    <a:pt x="336" y="577"/>
                  </a:lnTo>
                  <a:lnTo>
                    <a:pt x="314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1" y="566"/>
                  </a:lnTo>
                  <a:lnTo>
                    <a:pt x="173" y="555"/>
                  </a:lnTo>
                  <a:lnTo>
                    <a:pt x="145" y="541"/>
                  </a:lnTo>
                  <a:lnTo>
                    <a:pt x="120" y="525"/>
                  </a:lnTo>
                  <a:lnTo>
                    <a:pt x="86" y="495"/>
                  </a:lnTo>
                  <a:lnTo>
                    <a:pt x="56" y="461"/>
                  </a:lnTo>
                  <a:lnTo>
                    <a:pt x="39" y="436"/>
                  </a:lnTo>
                  <a:lnTo>
                    <a:pt x="26" y="408"/>
                  </a:lnTo>
                  <a:lnTo>
                    <a:pt x="15" y="379"/>
                  </a:lnTo>
                  <a:lnTo>
                    <a:pt x="9" y="357"/>
                  </a:lnTo>
                  <a:lnTo>
                    <a:pt x="4" y="335"/>
                  </a:lnTo>
                  <a:lnTo>
                    <a:pt x="1" y="312"/>
                  </a:lnTo>
                  <a:lnTo>
                    <a:pt x="0" y="289"/>
                  </a:lnTo>
                  <a:lnTo>
                    <a:pt x="1" y="258"/>
                  </a:lnTo>
                  <a:lnTo>
                    <a:pt x="6" y="229"/>
                  </a:lnTo>
                  <a:lnTo>
                    <a:pt x="15" y="200"/>
                  </a:lnTo>
                  <a:lnTo>
                    <a:pt x="26" y="171"/>
                  </a:lnTo>
                  <a:lnTo>
                    <a:pt x="39" y="145"/>
                  </a:lnTo>
                  <a:lnTo>
                    <a:pt x="56" y="119"/>
                  </a:lnTo>
                  <a:lnTo>
                    <a:pt x="75" y="95"/>
                  </a:lnTo>
                  <a:lnTo>
                    <a:pt x="97" y="73"/>
                  </a:lnTo>
                  <a:lnTo>
                    <a:pt x="120" y="54"/>
                  </a:lnTo>
                  <a:lnTo>
                    <a:pt x="158" y="31"/>
                  </a:lnTo>
                  <a:lnTo>
                    <a:pt x="201" y="13"/>
                  </a:lnTo>
                  <a:lnTo>
                    <a:pt x="222" y="7"/>
                  </a:lnTo>
                  <a:lnTo>
                    <a:pt x="245" y="3"/>
                  </a:lnTo>
                  <a:lnTo>
                    <a:pt x="268" y="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6" name="Group 145"/>
          <p:cNvGrpSpPr/>
          <p:nvPr/>
        </p:nvGrpSpPr>
        <p:grpSpPr>
          <a:xfrm>
            <a:off x="8187902" y="5366084"/>
            <a:ext cx="846890" cy="838974"/>
            <a:chOff x="9740898" y="1754795"/>
            <a:chExt cx="1448691" cy="1435150"/>
          </a:xfrm>
        </p:grpSpPr>
        <p:sp>
          <p:nvSpPr>
            <p:cNvPr id="157" name="Freeform 156"/>
            <p:cNvSpPr/>
            <p:nvPr/>
          </p:nvSpPr>
          <p:spPr>
            <a:xfrm>
              <a:off x="9887756" y="1962724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reeform 42"/>
            <p:cNvSpPr>
              <a:spLocks/>
            </p:cNvSpPr>
            <p:nvPr/>
          </p:nvSpPr>
          <p:spPr bwMode="auto">
            <a:xfrm>
              <a:off x="10202861" y="1754795"/>
              <a:ext cx="460375" cy="603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3"/>
                </a:cxn>
                <a:cxn ang="0">
                  <a:pos x="89" y="14"/>
                </a:cxn>
                <a:cxn ang="0">
                  <a:pos x="118" y="25"/>
                </a:cxn>
                <a:cxn ang="0">
                  <a:pos x="145" y="38"/>
                </a:cxn>
                <a:cxn ang="0">
                  <a:pos x="170" y="55"/>
                </a:cxn>
                <a:cxn ang="0">
                  <a:pos x="193" y="75"/>
                </a:cxn>
                <a:cxn ang="0">
                  <a:pos x="215" y="95"/>
                </a:cxn>
                <a:cxn ang="0">
                  <a:pos x="234" y="119"/>
                </a:cxn>
                <a:cxn ang="0">
                  <a:pos x="251" y="145"/>
                </a:cxn>
                <a:cxn ang="0">
                  <a:pos x="265" y="171"/>
                </a:cxn>
                <a:cxn ang="0">
                  <a:pos x="275" y="200"/>
                </a:cxn>
                <a:cxn ang="0">
                  <a:pos x="281" y="222"/>
                </a:cxn>
                <a:cxn ang="0">
                  <a:pos x="286" y="245"/>
                </a:cxn>
                <a:cxn ang="0">
                  <a:pos x="289" y="266"/>
                </a:cxn>
                <a:cxn ang="0">
                  <a:pos x="290" y="289"/>
                </a:cxn>
                <a:cxn ang="0">
                  <a:pos x="286" y="335"/>
                </a:cxn>
                <a:cxn ang="0">
                  <a:pos x="275" y="380"/>
                </a:cxn>
                <a:cxn ang="0">
                  <a:pos x="0" y="289"/>
                </a:cxn>
                <a:cxn ang="0">
                  <a:pos x="0" y="0"/>
                </a:cxn>
              </a:cxnLst>
              <a:rect l="0" t="0" r="r" b="b"/>
              <a:pathLst>
                <a:path w="290" h="380">
                  <a:moveTo>
                    <a:pt x="0" y="0"/>
                  </a:moveTo>
                  <a:lnTo>
                    <a:pt x="45" y="3"/>
                  </a:lnTo>
                  <a:lnTo>
                    <a:pt x="89" y="14"/>
                  </a:lnTo>
                  <a:lnTo>
                    <a:pt x="118" y="25"/>
                  </a:lnTo>
                  <a:lnTo>
                    <a:pt x="145" y="38"/>
                  </a:lnTo>
                  <a:lnTo>
                    <a:pt x="170" y="55"/>
                  </a:lnTo>
                  <a:lnTo>
                    <a:pt x="193" y="75"/>
                  </a:lnTo>
                  <a:lnTo>
                    <a:pt x="215" y="95"/>
                  </a:lnTo>
                  <a:lnTo>
                    <a:pt x="234" y="119"/>
                  </a:lnTo>
                  <a:lnTo>
                    <a:pt x="251" y="145"/>
                  </a:lnTo>
                  <a:lnTo>
                    <a:pt x="265" y="171"/>
                  </a:lnTo>
                  <a:lnTo>
                    <a:pt x="275" y="200"/>
                  </a:lnTo>
                  <a:lnTo>
                    <a:pt x="281" y="222"/>
                  </a:lnTo>
                  <a:lnTo>
                    <a:pt x="286" y="245"/>
                  </a:lnTo>
                  <a:lnTo>
                    <a:pt x="289" y="266"/>
                  </a:lnTo>
                  <a:lnTo>
                    <a:pt x="290" y="289"/>
                  </a:lnTo>
                  <a:lnTo>
                    <a:pt x="286" y="335"/>
                  </a:lnTo>
                  <a:lnTo>
                    <a:pt x="275" y="380"/>
                  </a:lnTo>
                  <a:lnTo>
                    <a:pt x="0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43"/>
            <p:cNvSpPr>
              <a:spLocks/>
            </p:cNvSpPr>
            <p:nvPr/>
          </p:nvSpPr>
          <p:spPr bwMode="auto">
            <a:xfrm>
              <a:off x="9740898" y="1754795"/>
              <a:ext cx="898525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289"/>
                </a:cxn>
                <a:cxn ang="0">
                  <a:pos x="566" y="380"/>
                </a:cxn>
                <a:cxn ang="0">
                  <a:pos x="556" y="408"/>
                </a:cxn>
                <a:cxn ang="0">
                  <a:pos x="542" y="435"/>
                </a:cxn>
                <a:cxn ang="0">
                  <a:pos x="525" y="461"/>
                </a:cxn>
                <a:cxn ang="0">
                  <a:pos x="506" y="484"/>
                </a:cxn>
                <a:cxn ang="0">
                  <a:pos x="486" y="505"/>
                </a:cxn>
                <a:cxn ang="0">
                  <a:pos x="461" y="525"/>
                </a:cxn>
                <a:cxn ang="0">
                  <a:pos x="436" y="542"/>
                </a:cxn>
                <a:cxn ang="0">
                  <a:pos x="409" y="555"/>
                </a:cxn>
                <a:cxn ang="0">
                  <a:pos x="380" y="566"/>
                </a:cxn>
                <a:cxn ang="0">
                  <a:pos x="359" y="572"/>
                </a:cxn>
                <a:cxn ang="0">
                  <a:pos x="336" y="577"/>
                </a:cxn>
                <a:cxn ang="0">
                  <a:pos x="313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0" y="566"/>
                </a:cxn>
                <a:cxn ang="0">
                  <a:pos x="158" y="549"/>
                </a:cxn>
                <a:cxn ang="0">
                  <a:pos x="120" y="525"/>
                </a:cxn>
                <a:cxn ang="0">
                  <a:pos x="86" y="495"/>
                </a:cxn>
                <a:cxn ang="0">
                  <a:pos x="56" y="461"/>
                </a:cxn>
                <a:cxn ang="0">
                  <a:pos x="39" y="435"/>
                </a:cxn>
                <a:cxn ang="0">
                  <a:pos x="25" y="409"/>
                </a:cxn>
                <a:cxn ang="0">
                  <a:pos x="15" y="380"/>
                </a:cxn>
                <a:cxn ang="0">
                  <a:pos x="8" y="358"/>
                </a:cxn>
                <a:cxn ang="0">
                  <a:pos x="4" y="335"/>
                </a:cxn>
                <a:cxn ang="0">
                  <a:pos x="1" y="312"/>
                </a:cxn>
                <a:cxn ang="0">
                  <a:pos x="0" y="289"/>
                </a:cxn>
                <a:cxn ang="0">
                  <a:pos x="4" y="245"/>
                </a:cxn>
                <a:cxn ang="0">
                  <a:pos x="15" y="200"/>
                </a:cxn>
                <a:cxn ang="0">
                  <a:pos x="25" y="171"/>
                </a:cxn>
                <a:cxn ang="0">
                  <a:pos x="39" y="145"/>
                </a:cxn>
                <a:cxn ang="0">
                  <a:pos x="56" y="119"/>
                </a:cxn>
                <a:cxn ang="0">
                  <a:pos x="86" y="85"/>
                </a:cxn>
                <a:cxn ang="0">
                  <a:pos x="120" y="55"/>
                </a:cxn>
                <a:cxn ang="0">
                  <a:pos x="145" y="38"/>
                </a:cxn>
                <a:cxn ang="0">
                  <a:pos x="172" y="25"/>
                </a:cxn>
                <a:cxn ang="0">
                  <a:pos x="200" y="14"/>
                </a:cxn>
                <a:cxn ang="0">
                  <a:pos x="222" y="8"/>
                </a:cxn>
                <a:cxn ang="0">
                  <a:pos x="245" y="3"/>
                </a:cxn>
                <a:cxn ang="0">
                  <a:pos x="268" y="1"/>
                </a:cxn>
                <a:cxn ang="0">
                  <a:pos x="291" y="0"/>
                </a:cxn>
              </a:cxnLst>
              <a:rect l="0" t="0" r="r" b="b"/>
              <a:pathLst>
                <a:path w="566" h="580">
                  <a:moveTo>
                    <a:pt x="291" y="0"/>
                  </a:moveTo>
                  <a:lnTo>
                    <a:pt x="291" y="289"/>
                  </a:lnTo>
                  <a:lnTo>
                    <a:pt x="566" y="380"/>
                  </a:lnTo>
                  <a:lnTo>
                    <a:pt x="556" y="408"/>
                  </a:lnTo>
                  <a:lnTo>
                    <a:pt x="542" y="435"/>
                  </a:lnTo>
                  <a:lnTo>
                    <a:pt x="525" y="461"/>
                  </a:lnTo>
                  <a:lnTo>
                    <a:pt x="506" y="484"/>
                  </a:lnTo>
                  <a:lnTo>
                    <a:pt x="486" y="505"/>
                  </a:lnTo>
                  <a:lnTo>
                    <a:pt x="461" y="525"/>
                  </a:lnTo>
                  <a:lnTo>
                    <a:pt x="436" y="542"/>
                  </a:lnTo>
                  <a:lnTo>
                    <a:pt x="409" y="555"/>
                  </a:lnTo>
                  <a:lnTo>
                    <a:pt x="380" y="566"/>
                  </a:lnTo>
                  <a:lnTo>
                    <a:pt x="359" y="572"/>
                  </a:lnTo>
                  <a:lnTo>
                    <a:pt x="336" y="577"/>
                  </a:lnTo>
                  <a:lnTo>
                    <a:pt x="313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0" y="566"/>
                  </a:lnTo>
                  <a:lnTo>
                    <a:pt x="158" y="549"/>
                  </a:lnTo>
                  <a:lnTo>
                    <a:pt x="120" y="525"/>
                  </a:lnTo>
                  <a:lnTo>
                    <a:pt x="86" y="495"/>
                  </a:lnTo>
                  <a:lnTo>
                    <a:pt x="56" y="461"/>
                  </a:lnTo>
                  <a:lnTo>
                    <a:pt x="39" y="435"/>
                  </a:lnTo>
                  <a:lnTo>
                    <a:pt x="25" y="409"/>
                  </a:lnTo>
                  <a:lnTo>
                    <a:pt x="15" y="380"/>
                  </a:lnTo>
                  <a:lnTo>
                    <a:pt x="8" y="358"/>
                  </a:lnTo>
                  <a:lnTo>
                    <a:pt x="4" y="335"/>
                  </a:lnTo>
                  <a:lnTo>
                    <a:pt x="1" y="312"/>
                  </a:lnTo>
                  <a:lnTo>
                    <a:pt x="0" y="289"/>
                  </a:lnTo>
                  <a:lnTo>
                    <a:pt x="4" y="245"/>
                  </a:lnTo>
                  <a:lnTo>
                    <a:pt x="15" y="200"/>
                  </a:lnTo>
                  <a:lnTo>
                    <a:pt x="25" y="171"/>
                  </a:lnTo>
                  <a:lnTo>
                    <a:pt x="39" y="145"/>
                  </a:lnTo>
                  <a:lnTo>
                    <a:pt x="56" y="119"/>
                  </a:lnTo>
                  <a:lnTo>
                    <a:pt x="86" y="85"/>
                  </a:lnTo>
                  <a:lnTo>
                    <a:pt x="120" y="55"/>
                  </a:lnTo>
                  <a:lnTo>
                    <a:pt x="145" y="38"/>
                  </a:lnTo>
                  <a:lnTo>
                    <a:pt x="172" y="25"/>
                  </a:lnTo>
                  <a:lnTo>
                    <a:pt x="200" y="14"/>
                  </a:lnTo>
                  <a:lnTo>
                    <a:pt x="222" y="8"/>
                  </a:lnTo>
                  <a:lnTo>
                    <a:pt x="245" y="3"/>
                  </a:lnTo>
                  <a:lnTo>
                    <a:pt x="268" y="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0" name="Group 153"/>
          <p:cNvGrpSpPr/>
          <p:nvPr/>
        </p:nvGrpSpPr>
        <p:grpSpPr>
          <a:xfrm>
            <a:off x="4485572" y="2042160"/>
            <a:ext cx="846369" cy="833196"/>
            <a:chOff x="1522412" y="3122426"/>
            <a:chExt cx="1447800" cy="1425266"/>
          </a:xfrm>
        </p:grpSpPr>
        <p:sp>
          <p:nvSpPr>
            <p:cNvPr id="161" name="Freeform 160"/>
            <p:cNvSpPr/>
            <p:nvPr/>
          </p:nvSpPr>
          <p:spPr>
            <a:xfrm>
              <a:off x="1668379" y="3320471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reeform 44"/>
            <p:cNvSpPr>
              <a:spLocks/>
            </p:cNvSpPr>
            <p:nvPr/>
          </p:nvSpPr>
          <p:spPr bwMode="auto">
            <a:xfrm>
              <a:off x="1984375" y="3122426"/>
              <a:ext cx="460375" cy="731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3"/>
                </a:cxn>
                <a:cxn ang="0">
                  <a:pos x="89" y="14"/>
                </a:cxn>
                <a:cxn ang="0">
                  <a:pos x="118" y="25"/>
                </a:cxn>
                <a:cxn ang="0">
                  <a:pos x="145" y="38"/>
                </a:cxn>
                <a:cxn ang="0">
                  <a:pos x="170" y="55"/>
                </a:cxn>
                <a:cxn ang="0">
                  <a:pos x="193" y="75"/>
                </a:cxn>
                <a:cxn ang="0">
                  <a:pos x="215" y="95"/>
                </a:cxn>
                <a:cxn ang="0">
                  <a:pos x="234" y="119"/>
                </a:cxn>
                <a:cxn ang="0">
                  <a:pos x="251" y="145"/>
                </a:cxn>
                <a:cxn ang="0">
                  <a:pos x="264" y="171"/>
                </a:cxn>
                <a:cxn ang="0">
                  <a:pos x="275" y="200"/>
                </a:cxn>
                <a:cxn ang="0">
                  <a:pos x="281" y="222"/>
                </a:cxn>
                <a:cxn ang="0">
                  <a:pos x="286" y="245"/>
                </a:cxn>
                <a:cxn ang="0">
                  <a:pos x="289" y="266"/>
                </a:cxn>
                <a:cxn ang="0">
                  <a:pos x="290" y="289"/>
                </a:cxn>
                <a:cxn ang="0">
                  <a:pos x="286" y="335"/>
                </a:cxn>
                <a:cxn ang="0">
                  <a:pos x="275" y="380"/>
                </a:cxn>
                <a:cxn ang="0">
                  <a:pos x="264" y="408"/>
                </a:cxn>
                <a:cxn ang="0">
                  <a:pos x="251" y="435"/>
                </a:cxn>
                <a:cxn ang="0">
                  <a:pos x="234" y="461"/>
                </a:cxn>
                <a:cxn ang="0">
                  <a:pos x="0" y="289"/>
                </a:cxn>
                <a:cxn ang="0">
                  <a:pos x="0" y="0"/>
                </a:cxn>
              </a:cxnLst>
              <a:rect l="0" t="0" r="r" b="b"/>
              <a:pathLst>
                <a:path w="290" h="461">
                  <a:moveTo>
                    <a:pt x="0" y="0"/>
                  </a:moveTo>
                  <a:lnTo>
                    <a:pt x="45" y="3"/>
                  </a:lnTo>
                  <a:lnTo>
                    <a:pt x="89" y="14"/>
                  </a:lnTo>
                  <a:lnTo>
                    <a:pt x="118" y="25"/>
                  </a:lnTo>
                  <a:lnTo>
                    <a:pt x="145" y="38"/>
                  </a:lnTo>
                  <a:lnTo>
                    <a:pt x="170" y="55"/>
                  </a:lnTo>
                  <a:lnTo>
                    <a:pt x="193" y="75"/>
                  </a:lnTo>
                  <a:lnTo>
                    <a:pt x="215" y="95"/>
                  </a:lnTo>
                  <a:lnTo>
                    <a:pt x="234" y="119"/>
                  </a:lnTo>
                  <a:lnTo>
                    <a:pt x="251" y="145"/>
                  </a:lnTo>
                  <a:lnTo>
                    <a:pt x="264" y="171"/>
                  </a:lnTo>
                  <a:lnTo>
                    <a:pt x="275" y="200"/>
                  </a:lnTo>
                  <a:lnTo>
                    <a:pt x="281" y="222"/>
                  </a:lnTo>
                  <a:lnTo>
                    <a:pt x="286" y="245"/>
                  </a:lnTo>
                  <a:lnTo>
                    <a:pt x="289" y="266"/>
                  </a:lnTo>
                  <a:lnTo>
                    <a:pt x="290" y="289"/>
                  </a:lnTo>
                  <a:lnTo>
                    <a:pt x="286" y="335"/>
                  </a:lnTo>
                  <a:lnTo>
                    <a:pt x="275" y="380"/>
                  </a:lnTo>
                  <a:lnTo>
                    <a:pt x="264" y="408"/>
                  </a:lnTo>
                  <a:lnTo>
                    <a:pt x="251" y="435"/>
                  </a:lnTo>
                  <a:lnTo>
                    <a:pt x="234" y="461"/>
                  </a:lnTo>
                  <a:lnTo>
                    <a:pt x="0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45"/>
            <p:cNvSpPr>
              <a:spLocks/>
            </p:cNvSpPr>
            <p:nvPr/>
          </p:nvSpPr>
          <p:spPr bwMode="auto">
            <a:xfrm>
              <a:off x="1522412" y="3122426"/>
              <a:ext cx="833438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289"/>
                </a:cxn>
                <a:cxn ang="0">
                  <a:pos x="525" y="461"/>
                </a:cxn>
                <a:cxn ang="0">
                  <a:pos x="506" y="484"/>
                </a:cxn>
                <a:cxn ang="0">
                  <a:pos x="485" y="505"/>
                </a:cxn>
                <a:cxn ang="0">
                  <a:pos x="461" y="525"/>
                </a:cxn>
                <a:cxn ang="0">
                  <a:pos x="436" y="542"/>
                </a:cxn>
                <a:cxn ang="0">
                  <a:pos x="409" y="555"/>
                </a:cxn>
                <a:cxn ang="0">
                  <a:pos x="380" y="566"/>
                </a:cxn>
                <a:cxn ang="0">
                  <a:pos x="359" y="572"/>
                </a:cxn>
                <a:cxn ang="0">
                  <a:pos x="336" y="577"/>
                </a:cxn>
                <a:cxn ang="0">
                  <a:pos x="313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0" y="566"/>
                </a:cxn>
                <a:cxn ang="0">
                  <a:pos x="158" y="549"/>
                </a:cxn>
                <a:cxn ang="0">
                  <a:pos x="120" y="525"/>
                </a:cxn>
                <a:cxn ang="0">
                  <a:pos x="86" y="495"/>
                </a:cxn>
                <a:cxn ang="0">
                  <a:pos x="56" y="461"/>
                </a:cxn>
                <a:cxn ang="0">
                  <a:pos x="39" y="435"/>
                </a:cxn>
                <a:cxn ang="0">
                  <a:pos x="25" y="409"/>
                </a:cxn>
                <a:cxn ang="0">
                  <a:pos x="14" y="380"/>
                </a:cxn>
                <a:cxn ang="0">
                  <a:pos x="8" y="358"/>
                </a:cxn>
                <a:cxn ang="0">
                  <a:pos x="4" y="335"/>
                </a:cxn>
                <a:cxn ang="0">
                  <a:pos x="1" y="312"/>
                </a:cxn>
                <a:cxn ang="0">
                  <a:pos x="0" y="289"/>
                </a:cxn>
                <a:cxn ang="0">
                  <a:pos x="4" y="245"/>
                </a:cxn>
                <a:cxn ang="0">
                  <a:pos x="14" y="200"/>
                </a:cxn>
                <a:cxn ang="0">
                  <a:pos x="25" y="171"/>
                </a:cxn>
                <a:cxn ang="0">
                  <a:pos x="39" y="145"/>
                </a:cxn>
                <a:cxn ang="0">
                  <a:pos x="56" y="119"/>
                </a:cxn>
                <a:cxn ang="0">
                  <a:pos x="86" y="85"/>
                </a:cxn>
                <a:cxn ang="0">
                  <a:pos x="120" y="55"/>
                </a:cxn>
                <a:cxn ang="0">
                  <a:pos x="145" y="38"/>
                </a:cxn>
                <a:cxn ang="0">
                  <a:pos x="171" y="25"/>
                </a:cxn>
                <a:cxn ang="0">
                  <a:pos x="200" y="14"/>
                </a:cxn>
                <a:cxn ang="0">
                  <a:pos x="222" y="8"/>
                </a:cxn>
                <a:cxn ang="0">
                  <a:pos x="245" y="3"/>
                </a:cxn>
                <a:cxn ang="0">
                  <a:pos x="268" y="1"/>
                </a:cxn>
                <a:cxn ang="0">
                  <a:pos x="291" y="0"/>
                </a:cxn>
              </a:cxnLst>
              <a:rect l="0" t="0" r="r" b="b"/>
              <a:pathLst>
                <a:path w="525" h="580">
                  <a:moveTo>
                    <a:pt x="291" y="0"/>
                  </a:moveTo>
                  <a:lnTo>
                    <a:pt x="291" y="289"/>
                  </a:lnTo>
                  <a:lnTo>
                    <a:pt x="525" y="461"/>
                  </a:lnTo>
                  <a:lnTo>
                    <a:pt x="506" y="484"/>
                  </a:lnTo>
                  <a:lnTo>
                    <a:pt x="485" y="505"/>
                  </a:lnTo>
                  <a:lnTo>
                    <a:pt x="461" y="525"/>
                  </a:lnTo>
                  <a:lnTo>
                    <a:pt x="436" y="542"/>
                  </a:lnTo>
                  <a:lnTo>
                    <a:pt x="409" y="555"/>
                  </a:lnTo>
                  <a:lnTo>
                    <a:pt x="380" y="566"/>
                  </a:lnTo>
                  <a:lnTo>
                    <a:pt x="359" y="572"/>
                  </a:lnTo>
                  <a:lnTo>
                    <a:pt x="336" y="577"/>
                  </a:lnTo>
                  <a:lnTo>
                    <a:pt x="313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0" y="566"/>
                  </a:lnTo>
                  <a:lnTo>
                    <a:pt x="158" y="549"/>
                  </a:lnTo>
                  <a:lnTo>
                    <a:pt x="120" y="525"/>
                  </a:lnTo>
                  <a:lnTo>
                    <a:pt x="86" y="495"/>
                  </a:lnTo>
                  <a:lnTo>
                    <a:pt x="56" y="461"/>
                  </a:lnTo>
                  <a:lnTo>
                    <a:pt x="39" y="435"/>
                  </a:lnTo>
                  <a:lnTo>
                    <a:pt x="25" y="409"/>
                  </a:lnTo>
                  <a:lnTo>
                    <a:pt x="14" y="380"/>
                  </a:lnTo>
                  <a:lnTo>
                    <a:pt x="8" y="358"/>
                  </a:lnTo>
                  <a:lnTo>
                    <a:pt x="4" y="335"/>
                  </a:lnTo>
                  <a:lnTo>
                    <a:pt x="1" y="312"/>
                  </a:lnTo>
                  <a:lnTo>
                    <a:pt x="0" y="289"/>
                  </a:lnTo>
                  <a:lnTo>
                    <a:pt x="4" y="245"/>
                  </a:lnTo>
                  <a:lnTo>
                    <a:pt x="14" y="200"/>
                  </a:lnTo>
                  <a:lnTo>
                    <a:pt x="25" y="171"/>
                  </a:lnTo>
                  <a:lnTo>
                    <a:pt x="39" y="145"/>
                  </a:lnTo>
                  <a:lnTo>
                    <a:pt x="56" y="119"/>
                  </a:lnTo>
                  <a:lnTo>
                    <a:pt x="86" y="85"/>
                  </a:lnTo>
                  <a:lnTo>
                    <a:pt x="120" y="55"/>
                  </a:lnTo>
                  <a:lnTo>
                    <a:pt x="145" y="38"/>
                  </a:lnTo>
                  <a:lnTo>
                    <a:pt x="171" y="25"/>
                  </a:lnTo>
                  <a:lnTo>
                    <a:pt x="200" y="14"/>
                  </a:lnTo>
                  <a:lnTo>
                    <a:pt x="222" y="8"/>
                  </a:lnTo>
                  <a:lnTo>
                    <a:pt x="245" y="3"/>
                  </a:lnTo>
                  <a:lnTo>
                    <a:pt x="268" y="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4" name="Group 139"/>
          <p:cNvGrpSpPr/>
          <p:nvPr/>
        </p:nvGrpSpPr>
        <p:grpSpPr>
          <a:xfrm>
            <a:off x="4485804" y="5366084"/>
            <a:ext cx="845905" cy="839566"/>
            <a:chOff x="1523206" y="4490057"/>
            <a:chExt cx="1447006" cy="1436162"/>
          </a:xfrm>
        </p:grpSpPr>
        <p:sp>
          <p:nvSpPr>
            <p:cNvPr id="165" name="Freeform 164"/>
            <p:cNvSpPr/>
            <p:nvPr/>
          </p:nvSpPr>
          <p:spPr>
            <a:xfrm>
              <a:off x="1668379" y="4698998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58"/>
            <p:cNvSpPr>
              <a:spLocks/>
            </p:cNvSpPr>
            <p:nvPr/>
          </p:nvSpPr>
          <p:spPr bwMode="auto">
            <a:xfrm>
              <a:off x="1523206" y="4490057"/>
              <a:ext cx="461963" cy="6032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290"/>
                </a:cxn>
                <a:cxn ang="0">
                  <a:pos x="14" y="380"/>
                </a:cxn>
                <a:cxn ang="0">
                  <a:pos x="8" y="358"/>
                </a:cxn>
                <a:cxn ang="0">
                  <a:pos x="3" y="335"/>
                </a:cxn>
                <a:cxn ang="0">
                  <a:pos x="1" y="312"/>
                </a:cxn>
                <a:cxn ang="0">
                  <a:pos x="0" y="290"/>
                </a:cxn>
                <a:cxn ang="0">
                  <a:pos x="1" y="259"/>
                </a:cxn>
                <a:cxn ang="0">
                  <a:pos x="6" y="229"/>
                </a:cxn>
                <a:cxn ang="0">
                  <a:pos x="14" y="200"/>
                </a:cxn>
                <a:cxn ang="0">
                  <a:pos x="25" y="171"/>
                </a:cxn>
                <a:cxn ang="0">
                  <a:pos x="38" y="145"/>
                </a:cxn>
                <a:cxn ang="0">
                  <a:pos x="55" y="119"/>
                </a:cxn>
                <a:cxn ang="0">
                  <a:pos x="74" y="95"/>
                </a:cxn>
                <a:cxn ang="0">
                  <a:pos x="96" y="73"/>
                </a:cxn>
                <a:cxn ang="0">
                  <a:pos x="119" y="55"/>
                </a:cxn>
                <a:cxn ang="0">
                  <a:pos x="145" y="38"/>
                </a:cxn>
                <a:cxn ang="0">
                  <a:pos x="171" y="24"/>
                </a:cxn>
                <a:cxn ang="0">
                  <a:pos x="200" y="13"/>
                </a:cxn>
                <a:cxn ang="0">
                  <a:pos x="222" y="8"/>
                </a:cxn>
                <a:cxn ang="0">
                  <a:pos x="245" y="3"/>
                </a:cxn>
                <a:cxn ang="0">
                  <a:pos x="268" y="1"/>
                </a:cxn>
                <a:cxn ang="0">
                  <a:pos x="291" y="0"/>
                </a:cxn>
              </a:cxnLst>
              <a:rect l="0" t="0" r="r" b="b"/>
              <a:pathLst>
                <a:path w="291" h="380">
                  <a:moveTo>
                    <a:pt x="291" y="0"/>
                  </a:moveTo>
                  <a:lnTo>
                    <a:pt x="291" y="290"/>
                  </a:lnTo>
                  <a:lnTo>
                    <a:pt x="14" y="380"/>
                  </a:lnTo>
                  <a:lnTo>
                    <a:pt x="8" y="358"/>
                  </a:lnTo>
                  <a:lnTo>
                    <a:pt x="3" y="335"/>
                  </a:lnTo>
                  <a:lnTo>
                    <a:pt x="1" y="312"/>
                  </a:lnTo>
                  <a:lnTo>
                    <a:pt x="0" y="290"/>
                  </a:lnTo>
                  <a:lnTo>
                    <a:pt x="1" y="259"/>
                  </a:lnTo>
                  <a:lnTo>
                    <a:pt x="6" y="229"/>
                  </a:lnTo>
                  <a:lnTo>
                    <a:pt x="14" y="200"/>
                  </a:lnTo>
                  <a:lnTo>
                    <a:pt x="25" y="171"/>
                  </a:lnTo>
                  <a:lnTo>
                    <a:pt x="38" y="145"/>
                  </a:lnTo>
                  <a:lnTo>
                    <a:pt x="55" y="119"/>
                  </a:lnTo>
                  <a:lnTo>
                    <a:pt x="74" y="95"/>
                  </a:lnTo>
                  <a:lnTo>
                    <a:pt x="96" y="73"/>
                  </a:lnTo>
                  <a:lnTo>
                    <a:pt x="119" y="55"/>
                  </a:lnTo>
                  <a:lnTo>
                    <a:pt x="145" y="38"/>
                  </a:lnTo>
                  <a:lnTo>
                    <a:pt x="171" y="24"/>
                  </a:lnTo>
                  <a:lnTo>
                    <a:pt x="200" y="13"/>
                  </a:lnTo>
                  <a:lnTo>
                    <a:pt x="222" y="8"/>
                  </a:lnTo>
                  <a:lnTo>
                    <a:pt x="245" y="3"/>
                  </a:lnTo>
                  <a:lnTo>
                    <a:pt x="268" y="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59"/>
            <p:cNvSpPr>
              <a:spLocks/>
            </p:cNvSpPr>
            <p:nvPr/>
          </p:nvSpPr>
          <p:spPr bwMode="auto">
            <a:xfrm>
              <a:off x="1545431" y="4490057"/>
              <a:ext cx="898525" cy="920750"/>
            </a:xfrm>
            <a:custGeom>
              <a:avLst/>
              <a:gdLst/>
              <a:ahLst/>
              <a:cxnLst>
                <a:cxn ang="0">
                  <a:pos x="277" y="0"/>
                </a:cxn>
                <a:cxn ang="0">
                  <a:pos x="321" y="3"/>
                </a:cxn>
                <a:cxn ang="0">
                  <a:pos x="366" y="13"/>
                </a:cxn>
                <a:cxn ang="0">
                  <a:pos x="395" y="24"/>
                </a:cxn>
                <a:cxn ang="0">
                  <a:pos x="422" y="38"/>
                </a:cxn>
                <a:cxn ang="0">
                  <a:pos x="447" y="55"/>
                </a:cxn>
                <a:cxn ang="0">
                  <a:pos x="470" y="73"/>
                </a:cxn>
                <a:cxn ang="0">
                  <a:pos x="492" y="95"/>
                </a:cxn>
                <a:cxn ang="0">
                  <a:pos x="511" y="119"/>
                </a:cxn>
                <a:cxn ang="0">
                  <a:pos x="528" y="145"/>
                </a:cxn>
                <a:cxn ang="0">
                  <a:pos x="541" y="171"/>
                </a:cxn>
                <a:cxn ang="0">
                  <a:pos x="552" y="200"/>
                </a:cxn>
                <a:cxn ang="0">
                  <a:pos x="563" y="244"/>
                </a:cxn>
                <a:cxn ang="0">
                  <a:pos x="565" y="267"/>
                </a:cxn>
                <a:cxn ang="0">
                  <a:pos x="566" y="290"/>
                </a:cxn>
                <a:cxn ang="0">
                  <a:pos x="563" y="335"/>
                </a:cxn>
                <a:cxn ang="0">
                  <a:pos x="553" y="379"/>
                </a:cxn>
                <a:cxn ang="0">
                  <a:pos x="542" y="408"/>
                </a:cxn>
                <a:cxn ang="0">
                  <a:pos x="528" y="434"/>
                </a:cxn>
                <a:cxn ang="0">
                  <a:pos x="511" y="460"/>
                </a:cxn>
                <a:cxn ang="0">
                  <a:pos x="493" y="484"/>
                </a:cxn>
                <a:cxn ang="0">
                  <a:pos x="471" y="506"/>
                </a:cxn>
                <a:cxn ang="0">
                  <a:pos x="447" y="525"/>
                </a:cxn>
                <a:cxn ang="0">
                  <a:pos x="422" y="541"/>
                </a:cxn>
                <a:cxn ang="0">
                  <a:pos x="395" y="555"/>
                </a:cxn>
                <a:cxn ang="0">
                  <a:pos x="366" y="566"/>
                </a:cxn>
                <a:cxn ang="0">
                  <a:pos x="344" y="572"/>
                </a:cxn>
                <a:cxn ang="0">
                  <a:pos x="321" y="577"/>
                </a:cxn>
                <a:cxn ang="0">
                  <a:pos x="300" y="579"/>
                </a:cxn>
                <a:cxn ang="0">
                  <a:pos x="277" y="580"/>
                </a:cxn>
                <a:cxn ang="0">
                  <a:pos x="231" y="577"/>
                </a:cxn>
                <a:cxn ang="0">
                  <a:pos x="186" y="566"/>
                </a:cxn>
                <a:cxn ang="0">
                  <a:pos x="144" y="549"/>
                </a:cxn>
                <a:cxn ang="0">
                  <a:pos x="105" y="525"/>
                </a:cxn>
                <a:cxn ang="0">
                  <a:pos x="71" y="495"/>
                </a:cxn>
                <a:cxn ang="0">
                  <a:pos x="41" y="461"/>
                </a:cxn>
                <a:cxn ang="0">
                  <a:pos x="24" y="436"/>
                </a:cxn>
                <a:cxn ang="0">
                  <a:pos x="11" y="409"/>
                </a:cxn>
                <a:cxn ang="0">
                  <a:pos x="0" y="380"/>
                </a:cxn>
                <a:cxn ang="0">
                  <a:pos x="277" y="290"/>
                </a:cxn>
                <a:cxn ang="0">
                  <a:pos x="277" y="0"/>
                </a:cxn>
              </a:cxnLst>
              <a:rect l="0" t="0" r="r" b="b"/>
              <a:pathLst>
                <a:path w="566" h="580">
                  <a:moveTo>
                    <a:pt x="277" y="0"/>
                  </a:moveTo>
                  <a:lnTo>
                    <a:pt x="321" y="3"/>
                  </a:lnTo>
                  <a:lnTo>
                    <a:pt x="366" y="13"/>
                  </a:lnTo>
                  <a:lnTo>
                    <a:pt x="395" y="24"/>
                  </a:lnTo>
                  <a:lnTo>
                    <a:pt x="422" y="38"/>
                  </a:lnTo>
                  <a:lnTo>
                    <a:pt x="447" y="55"/>
                  </a:lnTo>
                  <a:lnTo>
                    <a:pt x="470" y="73"/>
                  </a:lnTo>
                  <a:lnTo>
                    <a:pt x="492" y="95"/>
                  </a:lnTo>
                  <a:lnTo>
                    <a:pt x="511" y="119"/>
                  </a:lnTo>
                  <a:lnTo>
                    <a:pt x="528" y="145"/>
                  </a:lnTo>
                  <a:lnTo>
                    <a:pt x="541" y="171"/>
                  </a:lnTo>
                  <a:lnTo>
                    <a:pt x="552" y="200"/>
                  </a:lnTo>
                  <a:lnTo>
                    <a:pt x="563" y="244"/>
                  </a:lnTo>
                  <a:lnTo>
                    <a:pt x="565" y="267"/>
                  </a:lnTo>
                  <a:lnTo>
                    <a:pt x="566" y="290"/>
                  </a:lnTo>
                  <a:lnTo>
                    <a:pt x="563" y="335"/>
                  </a:lnTo>
                  <a:lnTo>
                    <a:pt x="553" y="379"/>
                  </a:lnTo>
                  <a:lnTo>
                    <a:pt x="542" y="408"/>
                  </a:lnTo>
                  <a:lnTo>
                    <a:pt x="528" y="434"/>
                  </a:lnTo>
                  <a:lnTo>
                    <a:pt x="511" y="460"/>
                  </a:lnTo>
                  <a:lnTo>
                    <a:pt x="493" y="484"/>
                  </a:lnTo>
                  <a:lnTo>
                    <a:pt x="471" y="506"/>
                  </a:lnTo>
                  <a:lnTo>
                    <a:pt x="447" y="525"/>
                  </a:lnTo>
                  <a:lnTo>
                    <a:pt x="422" y="541"/>
                  </a:lnTo>
                  <a:lnTo>
                    <a:pt x="395" y="555"/>
                  </a:lnTo>
                  <a:lnTo>
                    <a:pt x="366" y="566"/>
                  </a:lnTo>
                  <a:lnTo>
                    <a:pt x="344" y="572"/>
                  </a:lnTo>
                  <a:lnTo>
                    <a:pt x="321" y="577"/>
                  </a:lnTo>
                  <a:lnTo>
                    <a:pt x="300" y="579"/>
                  </a:lnTo>
                  <a:lnTo>
                    <a:pt x="277" y="580"/>
                  </a:lnTo>
                  <a:lnTo>
                    <a:pt x="231" y="577"/>
                  </a:lnTo>
                  <a:lnTo>
                    <a:pt x="186" y="566"/>
                  </a:lnTo>
                  <a:lnTo>
                    <a:pt x="144" y="549"/>
                  </a:lnTo>
                  <a:lnTo>
                    <a:pt x="105" y="525"/>
                  </a:lnTo>
                  <a:lnTo>
                    <a:pt x="71" y="495"/>
                  </a:lnTo>
                  <a:lnTo>
                    <a:pt x="41" y="461"/>
                  </a:lnTo>
                  <a:lnTo>
                    <a:pt x="24" y="436"/>
                  </a:lnTo>
                  <a:lnTo>
                    <a:pt x="11" y="409"/>
                  </a:lnTo>
                  <a:lnTo>
                    <a:pt x="0" y="380"/>
                  </a:lnTo>
                  <a:lnTo>
                    <a:pt x="277" y="29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8" name="Group 134"/>
          <p:cNvGrpSpPr/>
          <p:nvPr/>
        </p:nvGrpSpPr>
        <p:grpSpPr>
          <a:xfrm>
            <a:off x="4487321" y="3697753"/>
            <a:ext cx="842870" cy="839566"/>
            <a:chOff x="8371152" y="4490057"/>
            <a:chExt cx="1441813" cy="1436162"/>
          </a:xfrm>
        </p:grpSpPr>
        <p:sp>
          <p:nvSpPr>
            <p:cNvPr id="169" name="Freeform 168"/>
            <p:cNvSpPr/>
            <p:nvPr/>
          </p:nvSpPr>
          <p:spPr>
            <a:xfrm>
              <a:off x="8511132" y="4698998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 66"/>
            <p:cNvSpPr>
              <a:spLocks/>
            </p:cNvSpPr>
            <p:nvPr/>
          </p:nvSpPr>
          <p:spPr bwMode="auto">
            <a:xfrm>
              <a:off x="8688652" y="4490057"/>
              <a:ext cx="144463" cy="460375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91" y="290"/>
                </a:cxn>
                <a:cxn ang="0">
                  <a:pos x="0" y="14"/>
                </a:cxn>
                <a:cxn ang="0">
                  <a:pos x="22" y="8"/>
                </a:cxn>
                <a:cxn ang="0">
                  <a:pos x="45" y="3"/>
                </a:cxn>
                <a:cxn ang="0">
                  <a:pos x="68" y="1"/>
                </a:cxn>
                <a:cxn ang="0">
                  <a:pos x="91" y="0"/>
                </a:cxn>
              </a:cxnLst>
              <a:rect l="0" t="0" r="r" b="b"/>
              <a:pathLst>
                <a:path w="91" h="290">
                  <a:moveTo>
                    <a:pt x="91" y="0"/>
                  </a:moveTo>
                  <a:lnTo>
                    <a:pt x="91" y="290"/>
                  </a:lnTo>
                  <a:lnTo>
                    <a:pt x="0" y="14"/>
                  </a:lnTo>
                  <a:lnTo>
                    <a:pt x="22" y="8"/>
                  </a:lnTo>
                  <a:lnTo>
                    <a:pt x="45" y="3"/>
                  </a:lnTo>
                  <a:lnTo>
                    <a:pt x="68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7"/>
            <p:cNvSpPr>
              <a:spLocks/>
            </p:cNvSpPr>
            <p:nvPr/>
          </p:nvSpPr>
          <p:spPr bwMode="auto">
            <a:xfrm>
              <a:off x="8371152" y="4490057"/>
              <a:ext cx="920750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335" y="3"/>
                </a:cxn>
                <a:cxn ang="0">
                  <a:pos x="380" y="14"/>
                </a:cxn>
                <a:cxn ang="0">
                  <a:pos x="409" y="25"/>
                </a:cxn>
                <a:cxn ang="0">
                  <a:pos x="436" y="38"/>
                </a:cxn>
                <a:cxn ang="0">
                  <a:pos x="461" y="55"/>
                </a:cxn>
                <a:cxn ang="0">
                  <a:pos x="495" y="85"/>
                </a:cxn>
                <a:cxn ang="0">
                  <a:pos x="525" y="119"/>
                </a:cxn>
                <a:cxn ang="0">
                  <a:pos x="542" y="144"/>
                </a:cxn>
                <a:cxn ang="0">
                  <a:pos x="555" y="171"/>
                </a:cxn>
                <a:cxn ang="0">
                  <a:pos x="566" y="200"/>
                </a:cxn>
                <a:cxn ang="0">
                  <a:pos x="572" y="222"/>
                </a:cxn>
                <a:cxn ang="0">
                  <a:pos x="577" y="245"/>
                </a:cxn>
                <a:cxn ang="0">
                  <a:pos x="579" y="268"/>
                </a:cxn>
                <a:cxn ang="0">
                  <a:pos x="580" y="290"/>
                </a:cxn>
                <a:cxn ang="0">
                  <a:pos x="577" y="335"/>
                </a:cxn>
                <a:cxn ang="0">
                  <a:pos x="567" y="380"/>
                </a:cxn>
                <a:cxn ang="0">
                  <a:pos x="556" y="409"/>
                </a:cxn>
                <a:cxn ang="0">
                  <a:pos x="542" y="435"/>
                </a:cxn>
                <a:cxn ang="0">
                  <a:pos x="525" y="461"/>
                </a:cxn>
                <a:cxn ang="0">
                  <a:pos x="507" y="484"/>
                </a:cxn>
                <a:cxn ang="0">
                  <a:pos x="485" y="505"/>
                </a:cxn>
                <a:cxn ang="0">
                  <a:pos x="461" y="525"/>
                </a:cxn>
                <a:cxn ang="0">
                  <a:pos x="436" y="542"/>
                </a:cxn>
                <a:cxn ang="0">
                  <a:pos x="409" y="555"/>
                </a:cxn>
                <a:cxn ang="0">
                  <a:pos x="380" y="566"/>
                </a:cxn>
                <a:cxn ang="0">
                  <a:pos x="358" y="572"/>
                </a:cxn>
                <a:cxn ang="0">
                  <a:pos x="335" y="577"/>
                </a:cxn>
                <a:cxn ang="0">
                  <a:pos x="314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0" y="566"/>
                </a:cxn>
                <a:cxn ang="0">
                  <a:pos x="172" y="555"/>
                </a:cxn>
                <a:cxn ang="0">
                  <a:pos x="145" y="542"/>
                </a:cxn>
                <a:cxn ang="0">
                  <a:pos x="119" y="525"/>
                </a:cxn>
                <a:cxn ang="0">
                  <a:pos x="96" y="507"/>
                </a:cxn>
                <a:cxn ang="0">
                  <a:pos x="74" y="485"/>
                </a:cxn>
                <a:cxn ang="0">
                  <a:pos x="55" y="461"/>
                </a:cxn>
                <a:cxn ang="0">
                  <a:pos x="38" y="435"/>
                </a:cxn>
                <a:cxn ang="0">
                  <a:pos x="25" y="409"/>
                </a:cxn>
                <a:cxn ang="0">
                  <a:pos x="14" y="380"/>
                </a:cxn>
                <a:cxn ang="0">
                  <a:pos x="8" y="358"/>
                </a:cxn>
                <a:cxn ang="0">
                  <a:pos x="3" y="335"/>
                </a:cxn>
                <a:cxn ang="0">
                  <a:pos x="1" y="313"/>
                </a:cxn>
                <a:cxn ang="0">
                  <a:pos x="0" y="290"/>
                </a:cxn>
                <a:cxn ang="0">
                  <a:pos x="3" y="245"/>
                </a:cxn>
                <a:cxn ang="0">
                  <a:pos x="14" y="200"/>
                </a:cxn>
                <a:cxn ang="0">
                  <a:pos x="31" y="158"/>
                </a:cxn>
                <a:cxn ang="0">
                  <a:pos x="55" y="119"/>
                </a:cxn>
                <a:cxn ang="0">
                  <a:pos x="85" y="85"/>
                </a:cxn>
                <a:cxn ang="0">
                  <a:pos x="119" y="55"/>
                </a:cxn>
                <a:cxn ang="0">
                  <a:pos x="145" y="38"/>
                </a:cxn>
                <a:cxn ang="0">
                  <a:pos x="171" y="25"/>
                </a:cxn>
                <a:cxn ang="0">
                  <a:pos x="200" y="14"/>
                </a:cxn>
                <a:cxn ang="0">
                  <a:pos x="291" y="290"/>
                </a:cxn>
                <a:cxn ang="0">
                  <a:pos x="291" y="0"/>
                </a:cxn>
              </a:cxnLst>
              <a:rect l="0" t="0" r="r" b="b"/>
              <a:pathLst>
                <a:path w="580" h="580">
                  <a:moveTo>
                    <a:pt x="291" y="0"/>
                  </a:moveTo>
                  <a:lnTo>
                    <a:pt x="335" y="3"/>
                  </a:lnTo>
                  <a:lnTo>
                    <a:pt x="380" y="14"/>
                  </a:lnTo>
                  <a:lnTo>
                    <a:pt x="409" y="25"/>
                  </a:lnTo>
                  <a:lnTo>
                    <a:pt x="436" y="38"/>
                  </a:lnTo>
                  <a:lnTo>
                    <a:pt x="461" y="55"/>
                  </a:lnTo>
                  <a:lnTo>
                    <a:pt x="495" y="85"/>
                  </a:lnTo>
                  <a:lnTo>
                    <a:pt x="525" y="119"/>
                  </a:lnTo>
                  <a:lnTo>
                    <a:pt x="542" y="144"/>
                  </a:lnTo>
                  <a:lnTo>
                    <a:pt x="555" y="171"/>
                  </a:lnTo>
                  <a:lnTo>
                    <a:pt x="566" y="200"/>
                  </a:lnTo>
                  <a:lnTo>
                    <a:pt x="572" y="222"/>
                  </a:lnTo>
                  <a:lnTo>
                    <a:pt x="577" y="245"/>
                  </a:lnTo>
                  <a:lnTo>
                    <a:pt x="579" y="268"/>
                  </a:lnTo>
                  <a:lnTo>
                    <a:pt x="580" y="290"/>
                  </a:lnTo>
                  <a:lnTo>
                    <a:pt x="577" y="335"/>
                  </a:lnTo>
                  <a:lnTo>
                    <a:pt x="567" y="380"/>
                  </a:lnTo>
                  <a:lnTo>
                    <a:pt x="556" y="409"/>
                  </a:lnTo>
                  <a:lnTo>
                    <a:pt x="542" y="435"/>
                  </a:lnTo>
                  <a:lnTo>
                    <a:pt x="525" y="461"/>
                  </a:lnTo>
                  <a:lnTo>
                    <a:pt x="507" y="484"/>
                  </a:lnTo>
                  <a:lnTo>
                    <a:pt x="485" y="505"/>
                  </a:lnTo>
                  <a:lnTo>
                    <a:pt x="461" y="525"/>
                  </a:lnTo>
                  <a:lnTo>
                    <a:pt x="436" y="542"/>
                  </a:lnTo>
                  <a:lnTo>
                    <a:pt x="409" y="555"/>
                  </a:lnTo>
                  <a:lnTo>
                    <a:pt x="380" y="566"/>
                  </a:lnTo>
                  <a:lnTo>
                    <a:pt x="358" y="572"/>
                  </a:lnTo>
                  <a:lnTo>
                    <a:pt x="335" y="577"/>
                  </a:lnTo>
                  <a:lnTo>
                    <a:pt x="314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0" y="566"/>
                  </a:lnTo>
                  <a:lnTo>
                    <a:pt x="172" y="555"/>
                  </a:lnTo>
                  <a:lnTo>
                    <a:pt x="145" y="542"/>
                  </a:lnTo>
                  <a:lnTo>
                    <a:pt x="119" y="525"/>
                  </a:lnTo>
                  <a:lnTo>
                    <a:pt x="96" y="507"/>
                  </a:lnTo>
                  <a:lnTo>
                    <a:pt x="74" y="485"/>
                  </a:lnTo>
                  <a:lnTo>
                    <a:pt x="55" y="461"/>
                  </a:lnTo>
                  <a:lnTo>
                    <a:pt x="38" y="435"/>
                  </a:lnTo>
                  <a:lnTo>
                    <a:pt x="25" y="409"/>
                  </a:lnTo>
                  <a:lnTo>
                    <a:pt x="14" y="380"/>
                  </a:lnTo>
                  <a:lnTo>
                    <a:pt x="8" y="358"/>
                  </a:lnTo>
                  <a:lnTo>
                    <a:pt x="3" y="335"/>
                  </a:lnTo>
                  <a:lnTo>
                    <a:pt x="1" y="313"/>
                  </a:lnTo>
                  <a:lnTo>
                    <a:pt x="0" y="290"/>
                  </a:lnTo>
                  <a:lnTo>
                    <a:pt x="3" y="245"/>
                  </a:lnTo>
                  <a:lnTo>
                    <a:pt x="14" y="200"/>
                  </a:lnTo>
                  <a:lnTo>
                    <a:pt x="31" y="158"/>
                  </a:lnTo>
                  <a:lnTo>
                    <a:pt x="55" y="119"/>
                  </a:lnTo>
                  <a:lnTo>
                    <a:pt x="85" y="85"/>
                  </a:lnTo>
                  <a:lnTo>
                    <a:pt x="119" y="55"/>
                  </a:lnTo>
                  <a:lnTo>
                    <a:pt x="145" y="38"/>
                  </a:lnTo>
                  <a:lnTo>
                    <a:pt x="171" y="25"/>
                  </a:lnTo>
                  <a:lnTo>
                    <a:pt x="200" y="14"/>
                  </a:lnTo>
                  <a:lnTo>
                    <a:pt x="291" y="29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2" name="Group 147"/>
          <p:cNvGrpSpPr/>
          <p:nvPr/>
        </p:nvGrpSpPr>
        <p:grpSpPr>
          <a:xfrm>
            <a:off x="6297228" y="2872845"/>
            <a:ext cx="847222" cy="838974"/>
            <a:chOff x="7001404" y="1754795"/>
            <a:chExt cx="1449259" cy="1435150"/>
          </a:xfrm>
        </p:grpSpPr>
        <p:sp>
          <p:nvSpPr>
            <p:cNvPr id="173" name="Freeform 172"/>
            <p:cNvSpPr/>
            <p:nvPr/>
          </p:nvSpPr>
          <p:spPr>
            <a:xfrm>
              <a:off x="7148830" y="1962724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reeform 38"/>
            <p:cNvSpPr>
              <a:spLocks/>
            </p:cNvSpPr>
            <p:nvPr/>
          </p:nvSpPr>
          <p:spPr bwMode="auto">
            <a:xfrm>
              <a:off x="7461779" y="1754795"/>
              <a:ext cx="438150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1"/>
                </a:cxn>
                <a:cxn ang="0">
                  <a:pos x="60" y="6"/>
                </a:cxn>
                <a:cxn ang="0">
                  <a:pos x="89" y="13"/>
                </a:cxn>
                <a:cxn ang="0">
                  <a:pos x="131" y="31"/>
                </a:cxn>
                <a:cxn ang="0">
                  <a:pos x="170" y="54"/>
                </a:cxn>
                <a:cxn ang="0">
                  <a:pos x="194" y="73"/>
                </a:cxn>
                <a:cxn ang="0">
                  <a:pos x="216" y="95"/>
                </a:cxn>
                <a:cxn ang="0">
                  <a:pos x="235" y="119"/>
                </a:cxn>
                <a:cxn ang="0">
                  <a:pos x="251" y="145"/>
                </a:cxn>
                <a:cxn ang="0">
                  <a:pos x="265" y="171"/>
                </a:cxn>
                <a:cxn ang="0">
                  <a:pos x="276" y="200"/>
                </a:cxn>
                <a:cxn ang="0">
                  <a:pos x="0" y="289"/>
                </a:cxn>
                <a:cxn ang="0">
                  <a:pos x="0" y="0"/>
                </a:cxn>
              </a:cxnLst>
              <a:rect l="0" t="0" r="r" b="b"/>
              <a:pathLst>
                <a:path w="276" h="289">
                  <a:moveTo>
                    <a:pt x="0" y="0"/>
                  </a:moveTo>
                  <a:lnTo>
                    <a:pt x="31" y="1"/>
                  </a:lnTo>
                  <a:lnTo>
                    <a:pt x="60" y="6"/>
                  </a:lnTo>
                  <a:lnTo>
                    <a:pt x="89" y="13"/>
                  </a:lnTo>
                  <a:lnTo>
                    <a:pt x="131" y="31"/>
                  </a:lnTo>
                  <a:lnTo>
                    <a:pt x="170" y="54"/>
                  </a:lnTo>
                  <a:lnTo>
                    <a:pt x="194" y="73"/>
                  </a:lnTo>
                  <a:lnTo>
                    <a:pt x="216" y="95"/>
                  </a:lnTo>
                  <a:lnTo>
                    <a:pt x="235" y="119"/>
                  </a:lnTo>
                  <a:lnTo>
                    <a:pt x="251" y="145"/>
                  </a:lnTo>
                  <a:lnTo>
                    <a:pt x="265" y="171"/>
                  </a:lnTo>
                  <a:lnTo>
                    <a:pt x="276" y="200"/>
                  </a:lnTo>
                  <a:lnTo>
                    <a:pt x="0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9"/>
            <p:cNvSpPr>
              <a:spLocks/>
            </p:cNvSpPr>
            <p:nvPr/>
          </p:nvSpPr>
          <p:spPr bwMode="auto">
            <a:xfrm>
              <a:off x="7001404" y="1754795"/>
              <a:ext cx="922338" cy="920750"/>
            </a:xfrm>
            <a:custGeom>
              <a:avLst/>
              <a:gdLst/>
              <a:ahLst/>
              <a:cxnLst>
                <a:cxn ang="0">
                  <a:pos x="290" y="0"/>
                </a:cxn>
                <a:cxn ang="0">
                  <a:pos x="290" y="289"/>
                </a:cxn>
                <a:cxn ang="0">
                  <a:pos x="566" y="200"/>
                </a:cxn>
                <a:cxn ang="0">
                  <a:pos x="572" y="222"/>
                </a:cxn>
                <a:cxn ang="0">
                  <a:pos x="577" y="244"/>
                </a:cxn>
                <a:cxn ang="0">
                  <a:pos x="580" y="267"/>
                </a:cxn>
                <a:cxn ang="0">
                  <a:pos x="581" y="289"/>
                </a:cxn>
                <a:cxn ang="0">
                  <a:pos x="580" y="321"/>
                </a:cxn>
                <a:cxn ang="0">
                  <a:pos x="575" y="350"/>
                </a:cxn>
                <a:cxn ang="0">
                  <a:pos x="566" y="379"/>
                </a:cxn>
                <a:cxn ang="0">
                  <a:pos x="548" y="421"/>
                </a:cxn>
                <a:cxn ang="0">
                  <a:pos x="525" y="460"/>
                </a:cxn>
                <a:cxn ang="0">
                  <a:pos x="506" y="484"/>
                </a:cxn>
                <a:cxn ang="0">
                  <a:pos x="484" y="506"/>
                </a:cxn>
                <a:cxn ang="0">
                  <a:pos x="461" y="525"/>
                </a:cxn>
                <a:cxn ang="0">
                  <a:pos x="436" y="541"/>
                </a:cxn>
                <a:cxn ang="0">
                  <a:pos x="408" y="555"/>
                </a:cxn>
                <a:cxn ang="0">
                  <a:pos x="379" y="566"/>
                </a:cxn>
                <a:cxn ang="0">
                  <a:pos x="357" y="572"/>
                </a:cxn>
                <a:cxn ang="0">
                  <a:pos x="336" y="577"/>
                </a:cxn>
                <a:cxn ang="0">
                  <a:pos x="313" y="579"/>
                </a:cxn>
                <a:cxn ang="0">
                  <a:pos x="290" y="580"/>
                </a:cxn>
                <a:cxn ang="0">
                  <a:pos x="258" y="579"/>
                </a:cxn>
                <a:cxn ang="0">
                  <a:pos x="229" y="574"/>
                </a:cxn>
                <a:cxn ang="0">
                  <a:pos x="200" y="566"/>
                </a:cxn>
                <a:cxn ang="0">
                  <a:pos x="158" y="548"/>
                </a:cxn>
                <a:cxn ang="0">
                  <a:pos x="119" y="525"/>
                </a:cxn>
                <a:cxn ang="0">
                  <a:pos x="95" y="506"/>
                </a:cxn>
                <a:cxn ang="0">
                  <a:pos x="74" y="484"/>
                </a:cxn>
                <a:cxn ang="0">
                  <a:pos x="54" y="461"/>
                </a:cxn>
                <a:cxn ang="0">
                  <a:pos x="39" y="436"/>
                </a:cxn>
                <a:cxn ang="0">
                  <a:pos x="24" y="408"/>
                </a:cxn>
                <a:cxn ang="0">
                  <a:pos x="13" y="379"/>
                </a:cxn>
                <a:cxn ang="0">
                  <a:pos x="7" y="357"/>
                </a:cxn>
                <a:cxn ang="0">
                  <a:pos x="4" y="335"/>
                </a:cxn>
                <a:cxn ang="0">
                  <a:pos x="0" y="312"/>
                </a:cxn>
                <a:cxn ang="0">
                  <a:pos x="0" y="289"/>
                </a:cxn>
                <a:cxn ang="0">
                  <a:pos x="1" y="258"/>
                </a:cxn>
                <a:cxn ang="0">
                  <a:pos x="6" y="229"/>
                </a:cxn>
                <a:cxn ang="0">
                  <a:pos x="13" y="200"/>
                </a:cxn>
                <a:cxn ang="0">
                  <a:pos x="31" y="158"/>
                </a:cxn>
                <a:cxn ang="0">
                  <a:pos x="54" y="119"/>
                </a:cxn>
                <a:cxn ang="0">
                  <a:pos x="74" y="95"/>
                </a:cxn>
                <a:cxn ang="0">
                  <a:pos x="95" y="73"/>
                </a:cxn>
                <a:cxn ang="0">
                  <a:pos x="119" y="54"/>
                </a:cxn>
                <a:cxn ang="0">
                  <a:pos x="145" y="38"/>
                </a:cxn>
                <a:cxn ang="0">
                  <a:pos x="171" y="24"/>
                </a:cxn>
                <a:cxn ang="0">
                  <a:pos x="200" y="13"/>
                </a:cxn>
                <a:cxn ang="0">
                  <a:pos x="222" y="7"/>
                </a:cxn>
                <a:cxn ang="0">
                  <a:pos x="244" y="3"/>
                </a:cxn>
                <a:cxn ang="0">
                  <a:pos x="267" y="1"/>
                </a:cxn>
                <a:cxn ang="0">
                  <a:pos x="290" y="0"/>
                </a:cxn>
              </a:cxnLst>
              <a:rect l="0" t="0" r="r" b="b"/>
              <a:pathLst>
                <a:path w="581" h="580">
                  <a:moveTo>
                    <a:pt x="290" y="0"/>
                  </a:moveTo>
                  <a:lnTo>
                    <a:pt x="290" y="289"/>
                  </a:lnTo>
                  <a:lnTo>
                    <a:pt x="566" y="200"/>
                  </a:lnTo>
                  <a:lnTo>
                    <a:pt x="572" y="222"/>
                  </a:lnTo>
                  <a:lnTo>
                    <a:pt x="577" y="244"/>
                  </a:lnTo>
                  <a:lnTo>
                    <a:pt x="580" y="267"/>
                  </a:lnTo>
                  <a:lnTo>
                    <a:pt x="581" y="289"/>
                  </a:lnTo>
                  <a:lnTo>
                    <a:pt x="580" y="321"/>
                  </a:lnTo>
                  <a:lnTo>
                    <a:pt x="575" y="350"/>
                  </a:lnTo>
                  <a:lnTo>
                    <a:pt x="566" y="379"/>
                  </a:lnTo>
                  <a:lnTo>
                    <a:pt x="548" y="421"/>
                  </a:lnTo>
                  <a:lnTo>
                    <a:pt x="525" y="460"/>
                  </a:lnTo>
                  <a:lnTo>
                    <a:pt x="506" y="484"/>
                  </a:lnTo>
                  <a:lnTo>
                    <a:pt x="484" y="506"/>
                  </a:lnTo>
                  <a:lnTo>
                    <a:pt x="461" y="525"/>
                  </a:lnTo>
                  <a:lnTo>
                    <a:pt x="436" y="541"/>
                  </a:lnTo>
                  <a:lnTo>
                    <a:pt x="408" y="555"/>
                  </a:lnTo>
                  <a:lnTo>
                    <a:pt x="379" y="566"/>
                  </a:lnTo>
                  <a:lnTo>
                    <a:pt x="357" y="572"/>
                  </a:lnTo>
                  <a:lnTo>
                    <a:pt x="336" y="577"/>
                  </a:lnTo>
                  <a:lnTo>
                    <a:pt x="313" y="579"/>
                  </a:lnTo>
                  <a:lnTo>
                    <a:pt x="290" y="580"/>
                  </a:lnTo>
                  <a:lnTo>
                    <a:pt x="258" y="579"/>
                  </a:lnTo>
                  <a:lnTo>
                    <a:pt x="229" y="574"/>
                  </a:lnTo>
                  <a:lnTo>
                    <a:pt x="200" y="566"/>
                  </a:lnTo>
                  <a:lnTo>
                    <a:pt x="158" y="548"/>
                  </a:lnTo>
                  <a:lnTo>
                    <a:pt x="119" y="525"/>
                  </a:lnTo>
                  <a:lnTo>
                    <a:pt x="95" y="506"/>
                  </a:lnTo>
                  <a:lnTo>
                    <a:pt x="74" y="484"/>
                  </a:lnTo>
                  <a:lnTo>
                    <a:pt x="54" y="461"/>
                  </a:lnTo>
                  <a:lnTo>
                    <a:pt x="39" y="436"/>
                  </a:lnTo>
                  <a:lnTo>
                    <a:pt x="24" y="408"/>
                  </a:lnTo>
                  <a:lnTo>
                    <a:pt x="13" y="379"/>
                  </a:lnTo>
                  <a:lnTo>
                    <a:pt x="7" y="357"/>
                  </a:lnTo>
                  <a:lnTo>
                    <a:pt x="4" y="335"/>
                  </a:lnTo>
                  <a:lnTo>
                    <a:pt x="0" y="312"/>
                  </a:lnTo>
                  <a:lnTo>
                    <a:pt x="0" y="289"/>
                  </a:lnTo>
                  <a:lnTo>
                    <a:pt x="1" y="258"/>
                  </a:lnTo>
                  <a:lnTo>
                    <a:pt x="6" y="229"/>
                  </a:lnTo>
                  <a:lnTo>
                    <a:pt x="13" y="200"/>
                  </a:lnTo>
                  <a:lnTo>
                    <a:pt x="31" y="158"/>
                  </a:lnTo>
                  <a:lnTo>
                    <a:pt x="54" y="119"/>
                  </a:lnTo>
                  <a:lnTo>
                    <a:pt x="74" y="95"/>
                  </a:lnTo>
                  <a:lnTo>
                    <a:pt x="95" y="73"/>
                  </a:lnTo>
                  <a:lnTo>
                    <a:pt x="119" y="54"/>
                  </a:lnTo>
                  <a:lnTo>
                    <a:pt x="145" y="38"/>
                  </a:lnTo>
                  <a:lnTo>
                    <a:pt x="171" y="24"/>
                  </a:lnTo>
                  <a:lnTo>
                    <a:pt x="200" y="13"/>
                  </a:lnTo>
                  <a:lnTo>
                    <a:pt x="222" y="7"/>
                  </a:lnTo>
                  <a:lnTo>
                    <a:pt x="244" y="3"/>
                  </a:lnTo>
                  <a:lnTo>
                    <a:pt x="267" y="1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6" name="Group 147"/>
          <p:cNvGrpSpPr/>
          <p:nvPr/>
        </p:nvGrpSpPr>
        <p:grpSpPr>
          <a:xfrm>
            <a:off x="6297228" y="2042160"/>
            <a:ext cx="847222" cy="838974"/>
            <a:chOff x="7001404" y="1754795"/>
            <a:chExt cx="1449259" cy="1435150"/>
          </a:xfrm>
        </p:grpSpPr>
        <p:sp>
          <p:nvSpPr>
            <p:cNvPr id="177" name="Freeform 176"/>
            <p:cNvSpPr/>
            <p:nvPr/>
          </p:nvSpPr>
          <p:spPr>
            <a:xfrm>
              <a:off x="7148830" y="1962724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Freeform 38"/>
            <p:cNvSpPr>
              <a:spLocks/>
            </p:cNvSpPr>
            <p:nvPr/>
          </p:nvSpPr>
          <p:spPr bwMode="auto">
            <a:xfrm>
              <a:off x="7461779" y="1754795"/>
              <a:ext cx="438150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1"/>
                </a:cxn>
                <a:cxn ang="0">
                  <a:pos x="60" y="6"/>
                </a:cxn>
                <a:cxn ang="0">
                  <a:pos x="89" y="13"/>
                </a:cxn>
                <a:cxn ang="0">
                  <a:pos x="131" y="31"/>
                </a:cxn>
                <a:cxn ang="0">
                  <a:pos x="170" y="54"/>
                </a:cxn>
                <a:cxn ang="0">
                  <a:pos x="194" y="73"/>
                </a:cxn>
                <a:cxn ang="0">
                  <a:pos x="216" y="95"/>
                </a:cxn>
                <a:cxn ang="0">
                  <a:pos x="235" y="119"/>
                </a:cxn>
                <a:cxn ang="0">
                  <a:pos x="251" y="145"/>
                </a:cxn>
                <a:cxn ang="0">
                  <a:pos x="265" y="171"/>
                </a:cxn>
                <a:cxn ang="0">
                  <a:pos x="276" y="200"/>
                </a:cxn>
                <a:cxn ang="0">
                  <a:pos x="0" y="289"/>
                </a:cxn>
                <a:cxn ang="0">
                  <a:pos x="0" y="0"/>
                </a:cxn>
              </a:cxnLst>
              <a:rect l="0" t="0" r="r" b="b"/>
              <a:pathLst>
                <a:path w="276" h="289">
                  <a:moveTo>
                    <a:pt x="0" y="0"/>
                  </a:moveTo>
                  <a:lnTo>
                    <a:pt x="31" y="1"/>
                  </a:lnTo>
                  <a:lnTo>
                    <a:pt x="60" y="6"/>
                  </a:lnTo>
                  <a:lnTo>
                    <a:pt x="89" y="13"/>
                  </a:lnTo>
                  <a:lnTo>
                    <a:pt x="131" y="31"/>
                  </a:lnTo>
                  <a:lnTo>
                    <a:pt x="170" y="54"/>
                  </a:lnTo>
                  <a:lnTo>
                    <a:pt x="194" y="73"/>
                  </a:lnTo>
                  <a:lnTo>
                    <a:pt x="216" y="95"/>
                  </a:lnTo>
                  <a:lnTo>
                    <a:pt x="235" y="119"/>
                  </a:lnTo>
                  <a:lnTo>
                    <a:pt x="251" y="145"/>
                  </a:lnTo>
                  <a:lnTo>
                    <a:pt x="265" y="171"/>
                  </a:lnTo>
                  <a:lnTo>
                    <a:pt x="276" y="200"/>
                  </a:lnTo>
                  <a:lnTo>
                    <a:pt x="0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9"/>
            <p:cNvSpPr>
              <a:spLocks/>
            </p:cNvSpPr>
            <p:nvPr/>
          </p:nvSpPr>
          <p:spPr bwMode="auto">
            <a:xfrm>
              <a:off x="7001404" y="1754795"/>
              <a:ext cx="922338" cy="920750"/>
            </a:xfrm>
            <a:custGeom>
              <a:avLst/>
              <a:gdLst/>
              <a:ahLst/>
              <a:cxnLst>
                <a:cxn ang="0">
                  <a:pos x="290" y="0"/>
                </a:cxn>
                <a:cxn ang="0">
                  <a:pos x="290" y="289"/>
                </a:cxn>
                <a:cxn ang="0">
                  <a:pos x="566" y="200"/>
                </a:cxn>
                <a:cxn ang="0">
                  <a:pos x="572" y="222"/>
                </a:cxn>
                <a:cxn ang="0">
                  <a:pos x="577" y="244"/>
                </a:cxn>
                <a:cxn ang="0">
                  <a:pos x="580" y="267"/>
                </a:cxn>
                <a:cxn ang="0">
                  <a:pos x="581" y="289"/>
                </a:cxn>
                <a:cxn ang="0">
                  <a:pos x="580" y="321"/>
                </a:cxn>
                <a:cxn ang="0">
                  <a:pos x="575" y="350"/>
                </a:cxn>
                <a:cxn ang="0">
                  <a:pos x="566" y="379"/>
                </a:cxn>
                <a:cxn ang="0">
                  <a:pos x="548" y="421"/>
                </a:cxn>
                <a:cxn ang="0">
                  <a:pos x="525" y="460"/>
                </a:cxn>
                <a:cxn ang="0">
                  <a:pos x="506" y="484"/>
                </a:cxn>
                <a:cxn ang="0">
                  <a:pos x="484" y="506"/>
                </a:cxn>
                <a:cxn ang="0">
                  <a:pos x="461" y="525"/>
                </a:cxn>
                <a:cxn ang="0">
                  <a:pos x="436" y="541"/>
                </a:cxn>
                <a:cxn ang="0">
                  <a:pos x="408" y="555"/>
                </a:cxn>
                <a:cxn ang="0">
                  <a:pos x="379" y="566"/>
                </a:cxn>
                <a:cxn ang="0">
                  <a:pos x="357" y="572"/>
                </a:cxn>
                <a:cxn ang="0">
                  <a:pos x="336" y="577"/>
                </a:cxn>
                <a:cxn ang="0">
                  <a:pos x="313" y="579"/>
                </a:cxn>
                <a:cxn ang="0">
                  <a:pos x="290" y="580"/>
                </a:cxn>
                <a:cxn ang="0">
                  <a:pos x="258" y="579"/>
                </a:cxn>
                <a:cxn ang="0">
                  <a:pos x="229" y="574"/>
                </a:cxn>
                <a:cxn ang="0">
                  <a:pos x="200" y="566"/>
                </a:cxn>
                <a:cxn ang="0">
                  <a:pos x="158" y="548"/>
                </a:cxn>
                <a:cxn ang="0">
                  <a:pos x="119" y="525"/>
                </a:cxn>
                <a:cxn ang="0">
                  <a:pos x="95" y="506"/>
                </a:cxn>
                <a:cxn ang="0">
                  <a:pos x="74" y="484"/>
                </a:cxn>
                <a:cxn ang="0">
                  <a:pos x="54" y="461"/>
                </a:cxn>
                <a:cxn ang="0">
                  <a:pos x="39" y="436"/>
                </a:cxn>
                <a:cxn ang="0">
                  <a:pos x="24" y="408"/>
                </a:cxn>
                <a:cxn ang="0">
                  <a:pos x="13" y="379"/>
                </a:cxn>
                <a:cxn ang="0">
                  <a:pos x="7" y="357"/>
                </a:cxn>
                <a:cxn ang="0">
                  <a:pos x="4" y="335"/>
                </a:cxn>
                <a:cxn ang="0">
                  <a:pos x="0" y="312"/>
                </a:cxn>
                <a:cxn ang="0">
                  <a:pos x="0" y="289"/>
                </a:cxn>
                <a:cxn ang="0">
                  <a:pos x="1" y="258"/>
                </a:cxn>
                <a:cxn ang="0">
                  <a:pos x="6" y="229"/>
                </a:cxn>
                <a:cxn ang="0">
                  <a:pos x="13" y="200"/>
                </a:cxn>
                <a:cxn ang="0">
                  <a:pos x="31" y="158"/>
                </a:cxn>
                <a:cxn ang="0">
                  <a:pos x="54" y="119"/>
                </a:cxn>
                <a:cxn ang="0">
                  <a:pos x="74" y="95"/>
                </a:cxn>
                <a:cxn ang="0">
                  <a:pos x="95" y="73"/>
                </a:cxn>
                <a:cxn ang="0">
                  <a:pos x="119" y="54"/>
                </a:cxn>
                <a:cxn ang="0">
                  <a:pos x="145" y="38"/>
                </a:cxn>
                <a:cxn ang="0">
                  <a:pos x="171" y="24"/>
                </a:cxn>
                <a:cxn ang="0">
                  <a:pos x="200" y="13"/>
                </a:cxn>
                <a:cxn ang="0">
                  <a:pos x="222" y="7"/>
                </a:cxn>
                <a:cxn ang="0">
                  <a:pos x="244" y="3"/>
                </a:cxn>
                <a:cxn ang="0">
                  <a:pos x="267" y="1"/>
                </a:cxn>
                <a:cxn ang="0">
                  <a:pos x="290" y="0"/>
                </a:cxn>
              </a:cxnLst>
              <a:rect l="0" t="0" r="r" b="b"/>
              <a:pathLst>
                <a:path w="581" h="580">
                  <a:moveTo>
                    <a:pt x="290" y="0"/>
                  </a:moveTo>
                  <a:lnTo>
                    <a:pt x="290" y="289"/>
                  </a:lnTo>
                  <a:lnTo>
                    <a:pt x="566" y="200"/>
                  </a:lnTo>
                  <a:lnTo>
                    <a:pt x="572" y="222"/>
                  </a:lnTo>
                  <a:lnTo>
                    <a:pt x="577" y="244"/>
                  </a:lnTo>
                  <a:lnTo>
                    <a:pt x="580" y="267"/>
                  </a:lnTo>
                  <a:lnTo>
                    <a:pt x="581" y="289"/>
                  </a:lnTo>
                  <a:lnTo>
                    <a:pt x="580" y="321"/>
                  </a:lnTo>
                  <a:lnTo>
                    <a:pt x="575" y="350"/>
                  </a:lnTo>
                  <a:lnTo>
                    <a:pt x="566" y="379"/>
                  </a:lnTo>
                  <a:lnTo>
                    <a:pt x="548" y="421"/>
                  </a:lnTo>
                  <a:lnTo>
                    <a:pt x="525" y="460"/>
                  </a:lnTo>
                  <a:lnTo>
                    <a:pt x="506" y="484"/>
                  </a:lnTo>
                  <a:lnTo>
                    <a:pt x="484" y="506"/>
                  </a:lnTo>
                  <a:lnTo>
                    <a:pt x="461" y="525"/>
                  </a:lnTo>
                  <a:lnTo>
                    <a:pt x="436" y="541"/>
                  </a:lnTo>
                  <a:lnTo>
                    <a:pt x="408" y="555"/>
                  </a:lnTo>
                  <a:lnTo>
                    <a:pt x="379" y="566"/>
                  </a:lnTo>
                  <a:lnTo>
                    <a:pt x="357" y="572"/>
                  </a:lnTo>
                  <a:lnTo>
                    <a:pt x="336" y="577"/>
                  </a:lnTo>
                  <a:lnTo>
                    <a:pt x="313" y="579"/>
                  </a:lnTo>
                  <a:lnTo>
                    <a:pt x="290" y="580"/>
                  </a:lnTo>
                  <a:lnTo>
                    <a:pt x="258" y="579"/>
                  </a:lnTo>
                  <a:lnTo>
                    <a:pt x="229" y="574"/>
                  </a:lnTo>
                  <a:lnTo>
                    <a:pt x="200" y="566"/>
                  </a:lnTo>
                  <a:lnTo>
                    <a:pt x="158" y="548"/>
                  </a:lnTo>
                  <a:lnTo>
                    <a:pt x="119" y="525"/>
                  </a:lnTo>
                  <a:lnTo>
                    <a:pt x="95" y="506"/>
                  </a:lnTo>
                  <a:lnTo>
                    <a:pt x="74" y="484"/>
                  </a:lnTo>
                  <a:lnTo>
                    <a:pt x="54" y="461"/>
                  </a:lnTo>
                  <a:lnTo>
                    <a:pt x="39" y="436"/>
                  </a:lnTo>
                  <a:lnTo>
                    <a:pt x="24" y="408"/>
                  </a:lnTo>
                  <a:lnTo>
                    <a:pt x="13" y="379"/>
                  </a:lnTo>
                  <a:lnTo>
                    <a:pt x="7" y="357"/>
                  </a:lnTo>
                  <a:lnTo>
                    <a:pt x="4" y="335"/>
                  </a:lnTo>
                  <a:lnTo>
                    <a:pt x="0" y="312"/>
                  </a:lnTo>
                  <a:lnTo>
                    <a:pt x="0" y="289"/>
                  </a:lnTo>
                  <a:lnTo>
                    <a:pt x="1" y="258"/>
                  </a:lnTo>
                  <a:lnTo>
                    <a:pt x="6" y="229"/>
                  </a:lnTo>
                  <a:lnTo>
                    <a:pt x="13" y="200"/>
                  </a:lnTo>
                  <a:lnTo>
                    <a:pt x="31" y="158"/>
                  </a:lnTo>
                  <a:lnTo>
                    <a:pt x="54" y="119"/>
                  </a:lnTo>
                  <a:lnTo>
                    <a:pt x="74" y="95"/>
                  </a:lnTo>
                  <a:lnTo>
                    <a:pt x="95" y="73"/>
                  </a:lnTo>
                  <a:lnTo>
                    <a:pt x="119" y="54"/>
                  </a:lnTo>
                  <a:lnTo>
                    <a:pt x="145" y="38"/>
                  </a:lnTo>
                  <a:lnTo>
                    <a:pt x="171" y="24"/>
                  </a:lnTo>
                  <a:lnTo>
                    <a:pt x="200" y="13"/>
                  </a:lnTo>
                  <a:lnTo>
                    <a:pt x="222" y="7"/>
                  </a:lnTo>
                  <a:lnTo>
                    <a:pt x="244" y="3"/>
                  </a:lnTo>
                  <a:lnTo>
                    <a:pt x="267" y="1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0" name="Group 147"/>
          <p:cNvGrpSpPr/>
          <p:nvPr/>
        </p:nvGrpSpPr>
        <p:grpSpPr>
          <a:xfrm>
            <a:off x="10052051" y="5366084"/>
            <a:ext cx="847222" cy="838974"/>
            <a:chOff x="7001404" y="1754795"/>
            <a:chExt cx="1449259" cy="1435150"/>
          </a:xfrm>
        </p:grpSpPr>
        <p:sp>
          <p:nvSpPr>
            <p:cNvPr id="181" name="Freeform 180"/>
            <p:cNvSpPr/>
            <p:nvPr/>
          </p:nvSpPr>
          <p:spPr>
            <a:xfrm>
              <a:off x="7148830" y="1962724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Freeform 38"/>
            <p:cNvSpPr>
              <a:spLocks/>
            </p:cNvSpPr>
            <p:nvPr/>
          </p:nvSpPr>
          <p:spPr bwMode="auto">
            <a:xfrm>
              <a:off x="7461779" y="1754795"/>
              <a:ext cx="438150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1"/>
                </a:cxn>
                <a:cxn ang="0">
                  <a:pos x="60" y="6"/>
                </a:cxn>
                <a:cxn ang="0">
                  <a:pos x="89" y="13"/>
                </a:cxn>
                <a:cxn ang="0">
                  <a:pos x="131" y="31"/>
                </a:cxn>
                <a:cxn ang="0">
                  <a:pos x="170" y="54"/>
                </a:cxn>
                <a:cxn ang="0">
                  <a:pos x="194" y="73"/>
                </a:cxn>
                <a:cxn ang="0">
                  <a:pos x="216" y="95"/>
                </a:cxn>
                <a:cxn ang="0">
                  <a:pos x="235" y="119"/>
                </a:cxn>
                <a:cxn ang="0">
                  <a:pos x="251" y="145"/>
                </a:cxn>
                <a:cxn ang="0">
                  <a:pos x="265" y="171"/>
                </a:cxn>
                <a:cxn ang="0">
                  <a:pos x="276" y="200"/>
                </a:cxn>
                <a:cxn ang="0">
                  <a:pos x="0" y="289"/>
                </a:cxn>
                <a:cxn ang="0">
                  <a:pos x="0" y="0"/>
                </a:cxn>
              </a:cxnLst>
              <a:rect l="0" t="0" r="r" b="b"/>
              <a:pathLst>
                <a:path w="276" h="289">
                  <a:moveTo>
                    <a:pt x="0" y="0"/>
                  </a:moveTo>
                  <a:lnTo>
                    <a:pt x="31" y="1"/>
                  </a:lnTo>
                  <a:lnTo>
                    <a:pt x="60" y="6"/>
                  </a:lnTo>
                  <a:lnTo>
                    <a:pt x="89" y="13"/>
                  </a:lnTo>
                  <a:lnTo>
                    <a:pt x="131" y="31"/>
                  </a:lnTo>
                  <a:lnTo>
                    <a:pt x="170" y="54"/>
                  </a:lnTo>
                  <a:lnTo>
                    <a:pt x="194" y="73"/>
                  </a:lnTo>
                  <a:lnTo>
                    <a:pt x="216" y="95"/>
                  </a:lnTo>
                  <a:lnTo>
                    <a:pt x="235" y="119"/>
                  </a:lnTo>
                  <a:lnTo>
                    <a:pt x="251" y="145"/>
                  </a:lnTo>
                  <a:lnTo>
                    <a:pt x="265" y="171"/>
                  </a:lnTo>
                  <a:lnTo>
                    <a:pt x="276" y="200"/>
                  </a:lnTo>
                  <a:lnTo>
                    <a:pt x="0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9"/>
            <p:cNvSpPr>
              <a:spLocks/>
            </p:cNvSpPr>
            <p:nvPr/>
          </p:nvSpPr>
          <p:spPr bwMode="auto">
            <a:xfrm>
              <a:off x="7001404" y="1754795"/>
              <a:ext cx="922338" cy="920750"/>
            </a:xfrm>
            <a:custGeom>
              <a:avLst/>
              <a:gdLst/>
              <a:ahLst/>
              <a:cxnLst>
                <a:cxn ang="0">
                  <a:pos x="290" y="0"/>
                </a:cxn>
                <a:cxn ang="0">
                  <a:pos x="290" y="289"/>
                </a:cxn>
                <a:cxn ang="0">
                  <a:pos x="566" y="200"/>
                </a:cxn>
                <a:cxn ang="0">
                  <a:pos x="572" y="222"/>
                </a:cxn>
                <a:cxn ang="0">
                  <a:pos x="577" y="244"/>
                </a:cxn>
                <a:cxn ang="0">
                  <a:pos x="580" y="267"/>
                </a:cxn>
                <a:cxn ang="0">
                  <a:pos x="581" y="289"/>
                </a:cxn>
                <a:cxn ang="0">
                  <a:pos x="580" y="321"/>
                </a:cxn>
                <a:cxn ang="0">
                  <a:pos x="575" y="350"/>
                </a:cxn>
                <a:cxn ang="0">
                  <a:pos x="566" y="379"/>
                </a:cxn>
                <a:cxn ang="0">
                  <a:pos x="548" y="421"/>
                </a:cxn>
                <a:cxn ang="0">
                  <a:pos x="525" y="460"/>
                </a:cxn>
                <a:cxn ang="0">
                  <a:pos x="506" y="484"/>
                </a:cxn>
                <a:cxn ang="0">
                  <a:pos x="484" y="506"/>
                </a:cxn>
                <a:cxn ang="0">
                  <a:pos x="461" y="525"/>
                </a:cxn>
                <a:cxn ang="0">
                  <a:pos x="436" y="541"/>
                </a:cxn>
                <a:cxn ang="0">
                  <a:pos x="408" y="555"/>
                </a:cxn>
                <a:cxn ang="0">
                  <a:pos x="379" y="566"/>
                </a:cxn>
                <a:cxn ang="0">
                  <a:pos x="357" y="572"/>
                </a:cxn>
                <a:cxn ang="0">
                  <a:pos x="336" y="577"/>
                </a:cxn>
                <a:cxn ang="0">
                  <a:pos x="313" y="579"/>
                </a:cxn>
                <a:cxn ang="0">
                  <a:pos x="290" y="580"/>
                </a:cxn>
                <a:cxn ang="0">
                  <a:pos x="258" y="579"/>
                </a:cxn>
                <a:cxn ang="0">
                  <a:pos x="229" y="574"/>
                </a:cxn>
                <a:cxn ang="0">
                  <a:pos x="200" y="566"/>
                </a:cxn>
                <a:cxn ang="0">
                  <a:pos x="158" y="548"/>
                </a:cxn>
                <a:cxn ang="0">
                  <a:pos x="119" y="525"/>
                </a:cxn>
                <a:cxn ang="0">
                  <a:pos x="95" y="506"/>
                </a:cxn>
                <a:cxn ang="0">
                  <a:pos x="74" y="484"/>
                </a:cxn>
                <a:cxn ang="0">
                  <a:pos x="54" y="461"/>
                </a:cxn>
                <a:cxn ang="0">
                  <a:pos x="39" y="436"/>
                </a:cxn>
                <a:cxn ang="0">
                  <a:pos x="24" y="408"/>
                </a:cxn>
                <a:cxn ang="0">
                  <a:pos x="13" y="379"/>
                </a:cxn>
                <a:cxn ang="0">
                  <a:pos x="7" y="357"/>
                </a:cxn>
                <a:cxn ang="0">
                  <a:pos x="4" y="335"/>
                </a:cxn>
                <a:cxn ang="0">
                  <a:pos x="0" y="312"/>
                </a:cxn>
                <a:cxn ang="0">
                  <a:pos x="0" y="289"/>
                </a:cxn>
                <a:cxn ang="0">
                  <a:pos x="1" y="258"/>
                </a:cxn>
                <a:cxn ang="0">
                  <a:pos x="6" y="229"/>
                </a:cxn>
                <a:cxn ang="0">
                  <a:pos x="13" y="200"/>
                </a:cxn>
                <a:cxn ang="0">
                  <a:pos x="31" y="158"/>
                </a:cxn>
                <a:cxn ang="0">
                  <a:pos x="54" y="119"/>
                </a:cxn>
                <a:cxn ang="0">
                  <a:pos x="74" y="95"/>
                </a:cxn>
                <a:cxn ang="0">
                  <a:pos x="95" y="73"/>
                </a:cxn>
                <a:cxn ang="0">
                  <a:pos x="119" y="54"/>
                </a:cxn>
                <a:cxn ang="0">
                  <a:pos x="145" y="38"/>
                </a:cxn>
                <a:cxn ang="0">
                  <a:pos x="171" y="24"/>
                </a:cxn>
                <a:cxn ang="0">
                  <a:pos x="200" y="13"/>
                </a:cxn>
                <a:cxn ang="0">
                  <a:pos x="222" y="7"/>
                </a:cxn>
                <a:cxn ang="0">
                  <a:pos x="244" y="3"/>
                </a:cxn>
                <a:cxn ang="0">
                  <a:pos x="267" y="1"/>
                </a:cxn>
                <a:cxn ang="0">
                  <a:pos x="290" y="0"/>
                </a:cxn>
              </a:cxnLst>
              <a:rect l="0" t="0" r="r" b="b"/>
              <a:pathLst>
                <a:path w="581" h="580">
                  <a:moveTo>
                    <a:pt x="290" y="0"/>
                  </a:moveTo>
                  <a:lnTo>
                    <a:pt x="290" y="289"/>
                  </a:lnTo>
                  <a:lnTo>
                    <a:pt x="566" y="200"/>
                  </a:lnTo>
                  <a:lnTo>
                    <a:pt x="572" y="222"/>
                  </a:lnTo>
                  <a:lnTo>
                    <a:pt x="577" y="244"/>
                  </a:lnTo>
                  <a:lnTo>
                    <a:pt x="580" y="267"/>
                  </a:lnTo>
                  <a:lnTo>
                    <a:pt x="581" y="289"/>
                  </a:lnTo>
                  <a:lnTo>
                    <a:pt x="580" y="321"/>
                  </a:lnTo>
                  <a:lnTo>
                    <a:pt x="575" y="350"/>
                  </a:lnTo>
                  <a:lnTo>
                    <a:pt x="566" y="379"/>
                  </a:lnTo>
                  <a:lnTo>
                    <a:pt x="548" y="421"/>
                  </a:lnTo>
                  <a:lnTo>
                    <a:pt x="525" y="460"/>
                  </a:lnTo>
                  <a:lnTo>
                    <a:pt x="506" y="484"/>
                  </a:lnTo>
                  <a:lnTo>
                    <a:pt x="484" y="506"/>
                  </a:lnTo>
                  <a:lnTo>
                    <a:pt x="461" y="525"/>
                  </a:lnTo>
                  <a:lnTo>
                    <a:pt x="436" y="541"/>
                  </a:lnTo>
                  <a:lnTo>
                    <a:pt x="408" y="555"/>
                  </a:lnTo>
                  <a:lnTo>
                    <a:pt x="379" y="566"/>
                  </a:lnTo>
                  <a:lnTo>
                    <a:pt x="357" y="572"/>
                  </a:lnTo>
                  <a:lnTo>
                    <a:pt x="336" y="577"/>
                  </a:lnTo>
                  <a:lnTo>
                    <a:pt x="313" y="579"/>
                  </a:lnTo>
                  <a:lnTo>
                    <a:pt x="290" y="580"/>
                  </a:lnTo>
                  <a:lnTo>
                    <a:pt x="258" y="579"/>
                  </a:lnTo>
                  <a:lnTo>
                    <a:pt x="229" y="574"/>
                  </a:lnTo>
                  <a:lnTo>
                    <a:pt x="200" y="566"/>
                  </a:lnTo>
                  <a:lnTo>
                    <a:pt x="158" y="548"/>
                  </a:lnTo>
                  <a:lnTo>
                    <a:pt x="119" y="525"/>
                  </a:lnTo>
                  <a:lnTo>
                    <a:pt x="95" y="506"/>
                  </a:lnTo>
                  <a:lnTo>
                    <a:pt x="74" y="484"/>
                  </a:lnTo>
                  <a:lnTo>
                    <a:pt x="54" y="461"/>
                  </a:lnTo>
                  <a:lnTo>
                    <a:pt x="39" y="436"/>
                  </a:lnTo>
                  <a:lnTo>
                    <a:pt x="24" y="408"/>
                  </a:lnTo>
                  <a:lnTo>
                    <a:pt x="13" y="379"/>
                  </a:lnTo>
                  <a:lnTo>
                    <a:pt x="7" y="357"/>
                  </a:lnTo>
                  <a:lnTo>
                    <a:pt x="4" y="335"/>
                  </a:lnTo>
                  <a:lnTo>
                    <a:pt x="0" y="312"/>
                  </a:lnTo>
                  <a:lnTo>
                    <a:pt x="0" y="289"/>
                  </a:lnTo>
                  <a:lnTo>
                    <a:pt x="1" y="258"/>
                  </a:lnTo>
                  <a:lnTo>
                    <a:pt x="6" y="229"/>
                  </a:lnTo>
                  <a:lnTo>
                    <a:pt x="13" y="200"/>
                  </a:lnTo>
                  <a:lnTo>
                    <a:pt x="31" y="158"/>
                  </a:lnTo>
                  <a:lnTo>
                    <a:pt x="54" y="119"/>
                  </a:lnTo>
                  <a:lnTo>
                    <a:pt x="74" y="95"/>
                  </a:lnTo>
                  <a:lnTo>
                    <a:pt x="95" y="73"/>
                  </a:lnTo>
                  <a:lnTo>
                    <a:pt x="119" y="54"/>
                  </a:lnTo>
                  <a:lnTo>
                    <a:pt x="145" y="38"/>
                  </a:lnTo>
                  <a:lnTo>
                    <a:pt x="171" y="24"/>
                  </a:lnTo>
                  <a:lnTo>
                    <a:pt x="200" y="13"/>
                  </a:lnTo>
                  <a:lnTo>
                    <a:pt x="222" y="7"/>
                  </a:lnTo>
                  <a:lnTo>
                    <a:pt x="244" y="3"/>
                  </a:lnTo>
                  <a:lnTo>
                    <a:pt x="267" y="1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4" name="Group 147"/>
          <p:cNvGrpSpPr/>
          <p:nvPr/>
        </p:nvGrpSpPr>
        <p:grpSpPr>
          <a:xfrm>
            <a:off x="6297228" y="5366084"/>
            <a:ext cx="847222" cy="838974"/>
            <a:chOff x="7001404" y="1754795"/>
            <a:chExt cx="1449259" cy="1435150"/>
          </a:xfrm>
        </p:grpSpPr>
        <p:sp>
          <p:nvSpPr>
            <p:cNvPr id="185" name="Freeform 184"/>
            <p:cNvSpPr/>
            <p:nvPr/>
          </p:nvSpPr>
          <p:spPr>
            <a:xfrm>
              <a:off x="7148830" y="1962724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reeform 38"/>
            <p:cNvSpPr>
              <a:spLocks/>
            </p:cNvSpPr>
            <p:nvPr/>
          </p:nvSpPr>
          <p:spPr bwMode="auto">
            <a:xfrm>
              <a:off x="7461779" y="1754795"/>
              <a:ext cx="438150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1"/>
                </a:cxn>
                <a:cxn ang="0">
                  <a:pos x="60" y="6"/>
                </a:cxn>
                <a:cxn ang="0">
                  <a:pos x="89" y="13"/>
                </a:cxn>
                <a:cxn ang="0">
                  <a:pos x="131" y="31"/>
                </a:cxn>
                <a:cxn ang="0">
                  <a:pos x="170" y="54"/>
                </a:cxn>
                <a:cxn ang="0">
                  <a:pos x="194" y="73"/>
                </a:cxn>
                <a:cxn ang="0">
                  <a:pos x="216" y="95"/>
                </a:cxn>
                <a:cxn ang="0">
                  <a:pos x="235" y="119"/>
                </a:cxn>
                <a:cxn ang="0">
                  <a:pos x="251" y="145"/>
                </a:cxn>
                <a:cxn ang="0">
                  <a:pos x="265" y="171"/>
                </a:cxn>
                <a:cxn ang="0">
                  <a:pos x="276" y="200"/>
                </a:cxn>
                <a:cxn ang="0">
                  <a:pos x="0" y="289"/>
                </a:cxn>
                <a:cxn ang="0">
                  <a:pos x="0" y="0"/>
                </a:cxn>
              </a:cxnLst>
              <a:rect l="0" t="0" r="r" b="b"/>
              <a:pathLst>
                <a:path w="276" h="289">
                  <a:moveTo>
                    <a:pt x="0" y="0"/>
                  </a:moveTo>
                  <a:lnTo>
                    <a:pt x="31" y="1"/>
                  </a:lnTo>
                  <a:lnTo>
                    <a:pt x="60" y="6"/>
                  </a:lnTo>
                  <a:lnTo>
                    <a:pt x="89" y="13"/>
                  </a:lnTo>
                  <a:lnTo>
                    <a:pt x="131" y="31"/>
                  </a:lnTo>
                  <a:lnTo>
                    <a:pt x="170" y="54"/>
                  </a:lnTo>
                  <a:lnTo>
                    <a:pt x="194" y="73"/>
                  </a:lnTo>
                  <a:lnTo>
                    <a:pt x="216" y="95"/>
                  </a:lnTo>
                  <a:lnTo>
                    <a:pt x="235" y="119"/>
                  </a:lnTo>
                  <a:lnTo>
                    <a:pt x="251" y="145"/>
                  </a:lnTo>
                  <a:lnTo>
                    <a:pt x="265" y="171"/>
                  </a:lnTo>
                  <a:lnTo>
                    <a:pt x="276" y="200"/>
                  </a:lnTo>
                  <a:lnTo>
                    <a:pt x="0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9"/>
            <p:cNvSpPr>
              <a:spLocks/>
            </p:cNvSpPr>
            <p:nvPr/>
          </p:nvSpPr>
          <p:spPr bwMode="auto">
            <a:xfrm>
              <a:off x="7001404" y="1754795"/>
              <a:ext cx="922338" cy="920750"/>
            </a:xfrm>
            <a:custGeom>
              <a:avLst/>
              <a:gdLst/>
              <a:ahLst/>
              <a:cxnLst>
                <a:cxn ang="0">
                  <a:pos x="290" y="0"/>
                </a:cxn>
                <a:cxn ang="0">
                  <a:pos x="290" y="289"/>
                </a:cxn>
                <a:cxn ang="0">
                  <a:pos x="566" y="200"/>
                </a:cxn>
                <a:cxn ang="0">
                  <a:pos x="572" y="222"/>
                </a:cxn>
                <a:cxn ang="0">
                  <a:pos x="577" y="244"/>
                </a:cxn>
                <a:cxn ang="0">
                  <a:pos x="580" y="267"/>
                </a:cxn>
                <a:cxn ang="0">
                  <a:pos x="581" y="289"/>
                </a:cxn>
                <a:cxn ang="0">
                  <a:pos x="580" y="321"/>
                </a:cxn>
                <a:cxn ang="0">
                  <a:pos x="575" y="350"/>
                </a:cxn>
                <a:cxn ang="0">
                  <a:pos x="566" y="379"/>
                </a:cxn>
                <a:cxn ang="0">
                  <a:pos x="548" y="421"/>
                </a:cxn>
                <a:cxn ang="0">
                  <a:pos x="525" y="460"/>
                </a:cxn>
                <a:cxn ang="0">
                  <a:pos x="506" y="484"/>
                </a:cxn>
                <a:cxn ang="0">
                  <a:pos x="484" y="506"/>
                </a:cxn>
                <a:cxn ang="0">
                  <a:pos x="461" y="525"/>
                </a:cxn>
                <a:cxn ang="0">
                  <a:pos x="436" y="541"/>
                </a:cxn>
                <a:cxn ang="0">
                  <a:pos x="408" y="555"/>
                </a:cxn>
                <a:cxn ang="0">
                  <a:pos x="379" y="566"/>
                </a:cxn>
                <a:cxn ang="0">
                  <a:pos x="357" y="572"/>
                </a:cxn>
                <a:cxn ang="0">
                  <a:pos x="336" y="577"/>
                </a:cxn>
                <a:cxn ang="0">
                  <a:pos x="313" y="579"/>
                </a:cxn>
                <a:cxn ang="0">
                  <a:pos x="290" y="580"/>
                </a:cxn>
                <a:cxn ang="0">
                  <a:pos x="258" y="579"/>
                </a:cxn>
                <a:cxn ang="0">
                  <a:pos x="229" y="574"/>
                </a:cxn>
                <a:cxn ang="0">
                  <a:pos x="200" y="566"/>
                </a:cxn>
                <a:cxn ang="0">
                  <a:pos x="158" y="548"/>
                </a:cxn>
                <a:cxn ang="0">
                  <a:pos x="119" y="525"/>
                </a:cxn>
                <a:cxn ang="0">
                  <a:pos x="95" y="506"/>
                </a:cxn>
                <a:cxn ang="0">
                  <a:pos x="74" y="484"/>
                </a:cxn>
                <a:cxn ang="0">
                  <a:pos x="54" y="461"/>
                </a:cxn>
                <a:cxn ang="0">
                  <a:pos x="39" y="436"/>
                </a:cxn>
                <a:cxn ang="0">
                  <a:pos x="24" y="408"/>
                </a:cxn>
                <a:cxn ang="0">
                  <a:pos x="13" y="379"/>
                </a:cxn>
                <a:cxn ang="0">
                  <a:pos x="7" y="357"/>
                </a:cxn>
                <a:cxn ang="0">
                  <a:pos x="4" y="335"/>
                </a:cxn>
                <a:cxn ang="0">
                  <a:pos x="0" y="312"/>
                </a:cxn>
                <a:cxn ang="0">
                  <a:pos x="0" y="289"/>
                </a:cxn>
                <a:cxn ang="0">
                  <a:pos x="1" y="258"/>
                </a:cxn>
                <a:cxn ang="0">
                  <a:pos x="6" y="229"/>
                </a:cxn>
                <a:cxn ang="0">
                  <a:pos x="13" y="200"/>
                </a:cxn>
                <a:cxn ang="0">
                  <a:pos x="31" y="158"/>
                </a:cxn>
                <a:cxn ang="0">
                  <a:pos x="54" y="119"/>
                </a:cxn>
                <a:cxn ang="0">
                  <a:pos x="74" y="95"/>
                </a:cxn>
                <a:cxn ang="0">
                  <a:pos x="95" y="73"/>
                </a:cxn>
                <a:cxn ang="0">
                  <a:pos x="119" y="54"/>
                </a:cxn>
                <a:cxn ang="0">
                  <a:pos x="145" y="38"/>
                </a:cxn>
                <a:cxn ang="0">
                  <a:pos x="171" y="24"/>
                </a:cxn>
                <a:cxn ang="0">
                  <a:pos x="200" y="13"/>
                </a:cxn>
                <a:cxn ang="0">
                  <a:pos x="222" y="7"/>
                </a:cxn>
                <a:cxn ang="0">
                  <a:pos x="244" y="3"/>
                </a:cxn>
                <a:cxn ang="0">
                  <a:pos x="267" y="1"/>
                </a:cxn>
                <a:cxn ang="0">
                  <a:pos x="290" y="0"/>
                </a:cxn>
              </a:cxnLst>
              <a:rect l="0" t="0" r="r" b="b"/>
              <a:pathLst>
                <a:path w="581" h="580">
                  <a:moveTo>
                    <a:pt x="290" y="0"/>
                  </a:moveTo>
                  <a:lnTo>
                    <a:pt x="290" y="289"/>
                  </a:lnTo>
                  <a:lnTo>
                    <a:pt x="566" y="200"/>
                  </a:lnTo>
                  <a:lnTo>
                    <a:pt x="572" y="222"/>
                  </a:lnTo>
                  <a:lnTo>
                    <a:pt x="577" y="244"/>
                  </a:lnTo>
                  <a:lnTo>
                    <a:pt x="580" y="267"/>
                  </a:lnTo>
                  <a:lnTo>
                    <a:pt x="581" y="289"/>
                  </a:lnTo>
                  <a:lnTo>
                    <a:pt x="580" y="321"/>
                  </a:lnTo>
                  <a:lnTo>
                    <a:pt x="575" y="350"/>
                  </a:lnTo>
                  <a:lnTo>
                    <a:pt x="566" y="379"/>
                  </a:lnTo>
                  <a:lnTo>
                    <a:pt x="548" y="421"/>
                  </a:lnTo>
                  <a:lnTo>
                    <a:pt x="525" y="460"/>
                  </a:lnTo>
                  <a:lnTo>
                    <a:pt x="506" y="484"/>
                  </a:lnTo>
                  <a:lnTo>
                    <a:pt x="484" y="506"/>
                  </a:lnTo>
                  <a:lnTo>
                    <a:pt x="461" y="525"/>
                  </a:lnTo>
                  <a:lnTo>
                    <a:pt x="436" y="541"/>
                  </a:lnTo>
                  <a:lnTo>
                    <a:pt x="408" y="555"/>
                  </a:lnTo>
                  <a:lnTo>
                    <a:pt x="379" y="566"/>
                  </a:lnTo>
                  <a:lnTo>
                    <a:pt x="357" y="572"/>
                  </a:lnTo>
                  <a:lnTo>
                    <a:pt x="336" y="577"/>
                  </a:lnTo>
                  <a:lnTo>
                    <a:pt x="313" y="579"/>
                  </a:lnTo>
                  <a:lnTo>
                    <a:pt x="290" y="580"/>
                  </a:lnTo>
                  <a:lnTo>
                    <a:pt x="258" y="579"/>
                  </a:lnTo>
                  <a:lnTo>
                    <a:pt x="229" y="574"/>
                  </a:lnTo>
                  <a:lnTo>
                    <a:pt x="200" y="566"/>
                  </a:lnTo>
                  <a:lnTo>
                    <a:pt x="158" y="548"/>
                  </a:lnTo>
                  <a:lnTo>
                    <a:pt x="119" y="525"/>
                  </a:lnTo>
                  <a:lnTo>
                    <a:pt x="95" y="506"/>
                  </a:lnTo>
                  <a:lnTo>
                    <a:pt x="74" y="484"/>
                  </a:lnTo>
                  <a:lnTo>
                    <a:pt x="54" y="461"/>
                  </a:lnTo>
                  <a:lnTo>
                    <a:pt x="39" y="436"/>
                  </a:lnTo>
                  <a:lnTo>
                    <a:pt x="24" y="408"/>
                  </a:lnTo>
                  <a:lnTo>
                    <a:pt x="13" y="379"/>
                  </a:lnTo>
                  <a:lnTo>
                    <a:pt x="7" y="357"/>
                  </a:lnTo>
                  <a:lnTo>
                    <a:pt x="4" y="335"/>
                  </a:lnTo>
                  <a:lnTo>
                    <a:pt x="0" y="312"/>
                  </a:lnTo>
                  <a:lnTo>
                    <a:pt x="0" y="289"/>
                  </a:lnTo>
                  <a:lnTo>
                    <a:pt x="1" y="258"/>
                  </a:lnTo>
                  <a:lnTo>
                    <a:pt x="6" y="229"/>
                  </a:lnTo>
                  <a:lnTo>
                    <a:pt x="13" y="200"/>
                  </a:lnTo>
                  <a:lnTo>
                    <a:pt x="31" y="158"/>
                  </a:lnTo>
                  <a:lnTo>
                    <a:pt x="54" y="119"/>
                  </a:lnTo>
                  <a:lnTo>
                    <a:pt x="74" y="95"/>
                  </a:lnTo>
                  <a:lnTo>
                    <a:pt x="95" y="73"/>
                  </a:lnTo>
                  <a:lnTo>
                    <a:pt x="119" y="54"/>
                  </a:lnTo>
                  <a:lnTo>
                    <a:pt x="145" y="38"/>
                  </a:lnTo>
                  <a:lnTo>
                    <a:pt x="171" y="24"/>
                  </a:lnTo>
                  <a:lnTo>
                    <a:pt x="200" y="13"/>
                  </a:lnTo>
                  <a:lnTo>
                    <a:pt x="222" y="7"/>
                  </a:lnTo>
                  <a:lnTo>
                    <a:pt x="244" y="3"/>
                  </a:lnTo>
                  <a:lnTo>
                    <a:pt x="267" y="1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8" name="Group 134"/>
          <p:cNvGrpSpPr/>
          <p:nvPr/>
        </p:nvGrpSpPr>
        <p:grpSpPr>
          <a:xfrm>
            <a:off x="6299404" y="4534807"/>
            <a:ext cx="842870" cy="839566"/>
            <a:chOff x="8371152" y="4490057"/>
            <a:chExt cx="1441813" cy="1436162"/>
          </a:xfrm>
        </p:grpSpPr>
        <p:sp>
          <p:nvSpPr>
            <p:cNvPr id="189" name="Freeform 188"/>
            <p:cNvSpPr/>
            <p:nvPr/>
          </p:nvSpPr>
          <p:spPr>
            <a:xfrm>
              <a:off x="8511132" y="4698998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reeform 66"/>
            <p:cNvSpPr>
              <a:spLocks/>
            </p:cNvSpPr>
            <p:nvPr/>
          </p:nvSpPr>
          <p:spPr bwMode="auto">
            <a:xfrm>
              <a:off x="8688652" y="4490057"/>
              <a:ext cx="144463" cy="460375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91" y="290"/>
                </a:cxn>
                <a:cxn ang="0">
                  <a:pos x="0" y="14"/>
                </a:cxn>
                <a:cxn ang="0">
                  <a:pos x="22" y="8"/>
                </a:cxn>
                <a:cxn ang="0">
                  <a:pos x="45" y="3"/>
                </a:cxn>
                <a:cxn ang="0">
                  <a:pos x="68" y="1"/>
                </a:cxn>
                <a:cxn ang="0">
                  <a:pos x="91" y="0"/>
                </a:cxn>
              </a:cxnLst>
              <a:rect l="0" t="0" r="r" b="b"/>
              <a:pathLst>
                <a:path w="91" h="290">
                  <a:moveTo>
                    <a:pt x="91" y="0"/>
                  </a:moveTo>
                  <a:lnTo>
                    <a:pt x="91" y="290"/>
                  </a:lnTo>
                  <a:lnTo>
                    <a:pt x="0" y="14"/>
                  </a:lnTo>
                  <a:lnTo>
                    <a:pt x="22" y="8"/>
                  </a:lnTo>
                  <a:lnTo>
                    <a:pt x="45" y="3"/>
                  </a:lnTo>
                  <a:lnTo>
                    <a:pt x="68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67"/>
            <p:cNvSpPr>
              <a:spLocks/>
            </p:cNvSpPr>
            <p:nvPr/>
          </p:nvSpPr>
          <p:spPr bwMode="auto">
            <a:xfrm>
              <a:off x="8371152" y="4490057"/>
              <a:ext cx="920750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335" y="3"/>
                </a:cxn>
                <a:cxn ang="0">
                  <a:pos x="380" y="14"/>
                </a:cxn>
                <a:cxn ang="0">
                  <a:pos x="409" y="25"/>
                </a:cxn>
                <a:cxn ang="0">
                  <a:pos x="436" y="38"/>
                </a:cxn>
                <a:cxn ang="0">
                  <a:pos x="461" y="55"/>
                </a:cxn>
                <a:cxn ang="0">
                  <a:pos x="495" y="85"/>
                </a:cxn>
                <a:cxn ang="0">
                  <a:pos x="525" y="119"/>
                </a:cxn>
                <a:cxn ang="0">
                  <a:pos x="542" y="144"/>
                </a:cxn>
                <a:cxn ang="0">
                  <a:pos x="555" y="171"/>
                </a:cxn>
                <a:cxn ang="0">
                  <a:pos x="566" y="200"/>
                </a:cxn>
                <a:cxn ang="0">
                  <a:pos x="572" y="222"/>
                </a:cxn>
                <a:cxn ang="0">
                  <a:pos x="577" y="245"/>
                </a:cxn>
                <a:cxn ang="0">
                  <a:pos x="579" y="268"/>
                </a:cxn>
                <a:cxn ang="0">
                  <a:pos x="580" y="290"/>
                </a:cxn>
                <a:cxn ang="0">
                  <a:pos x="577" y="335"/>
                </a:cxn>
                <a:cxn ang="0">
                  <a:pos x="567" y="380"/>
                </a:cxn>
                <a:cxn ang="0">
                  <a:pos x="556" y="409"/>
                </a:cxn>
                <a:cxn ang="0">
                  <a:pos x="542" y="435"/>
                </a:cxn>
                <a:cxn ang="0">
                  <a:pos x="525" y="461"/>
                </a:cxn>
                <a:cxn ang="0">
                  <a:pos x="507" y="484"/>
                </a:cxn>
                <a:cxn ang="0">
                  <a:pos x="485" y="505"/>
                </a:cxn>
                <a:cxn ang="0">
                  <a:pos x="461" y="525"/>
                </a:cxn>
                <a:cxn ang="0">
                  <a:pos x="436" y="542"/>
                </a:cxn>
                <a:cxn ang="0">
                  <a:pos x="409" y="555"/>
                </a:cxn>
                <a:cxn ang="0">
                  <a:pos x="380" y="566"/>
                </a:cxn>
                <a:cxn ang="0">
                  <a:pos x="358" y="572"/>
                </a:cxn>
                <a:cxn ang="0">
                  <a:pos x="335" y="577"/>
                </a:cxn>
                <a:cxn ang="0">
                  <a:pos x="314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0" y="566"/>
                </a:cxn>
                <a:cxn ang="0">
                  <a:pos x="172" y="555"/>
                </a:cxn>
                <a:cxn ang="0">
                  <a:pos x="145" y="542"/>
                </a:cxn>
                <a:cxn ang="0">
                  <a:pos x="119" y="525"/>
                </a:cxn>
                <a:cxn ang="0">
                  <a:pos x="96" y="507"/>
                </a:cxn>
                <a:cxn ang="0">
                  <a:pos x="74" y="485"/>
                </a:cxn>
                <a:cxn ang="0">
                  <a:pos x="55" y="461"/>
                </a:cxn>
                <a:cxn ang="0">
                  <a:pos x="38" y="435"/>
                </a:cxn>
                <a:cxn ang="0">
                  <a:pos x="25" y="409"/>
                </a:cxn>
                <a:cxn ang="0">
                  <a:pos x="14" y="380"/>
                </a:cxn>
                <a:cxn ang="0">
                  <a:pos x="8" y="358"/>
                </a:cxn>
                <a:cxn ang="0">
                  <a:pos x="3" y="335"/>
                </a:cxn>
                <a:cxn ang="0">
                  <a:pos x="1" y="313"/>
                </a:cxn>
                <a:cxn ang="0">
                  <a:pos x="0" y="290"/>
                </a:cxn>
                <a:cxn ang="0">
                  <a:pos x="3" y="245"/>
                </a:cxn>
                <a:cxn ang="0">
                  <a:pos x="14" y="200"/>
                </a:cxn>
                <a:cxn ang="0">
                  <a:pos x="31" y="158"/>
                </a:cxn>
                <a:cxn ang="0">
                  <a:pos x="55" y="119"/>
                </a:cxn>
                <a:cxn ang="0">
                  <a:pos x="85" y="85"/>
                </a:cxn>
                <a:cxn ang="0">
                  <a:pos x="119" y="55"/>
                </a:cxn>
                <a:cxn ang="0">
                  <a:pos x="145" y="38"/>
                </a:cxn>
                <a:cxn ang="0">
                  <a:pos x="171" y="25"/>
                </a:cxn>
                <a:cxn ang="0">
                  <a:pos x="200" y="14"/>
                </a:cxn>
                <a:cxn ang="0">
                  <a:pos x="291" y="290"/>
                </a:cxn>
                <a:cxn ang="0">
                  <a:pos x="291" y="0"/>
                </a:cxn>
              </a:cxnLst>
              <a:rect l="0" t="0" r="r" b="b"/>
              <a:pathLst>
                <a:path w="580" h="580">
                  <a:moveTo>
                    <a:pt x="291" y="0"/>
                  </a:moveTo>
                  <a:lnTo>
                    <a:pt x="335" y="3"/>
                  </a:lnTo>
                  <a:lnTo>
                    <a:pt x="380" y="14"/>
                  </a:lnTo>
                  <a:lnTo>
                    <a:pt x="409" y="25"/>
                  </a:lnTo>
                  <a:lnTo>
                    <a:pt x="436" y="38"/>
                  </a:lnTo>
                  <a:lnTo>
                    <a:pt x="461" y="55"/>
                  </a:lnTo>
                  <a:lnTo>
                    <a:pt x="495" y="85"/>
                  </a:lnTo>
                  <a:lnTo>
                    <a:pt x="525" y="119"/>
                  </a:lnTo>
                  <a:lnTo>
                    <a:pt x="542" y="144"/>
                  </a:lnTo>
                  <a:lnTo>
                    <a:pt x="555" y="171"/>
                  </a:lnTo>
                  <a:lnTo>
                    <a:pt x="566" y="200"/>
                  </a:lnTo>
                  <a:lnTo>
                    <a:pt x="572" y="222"/>
                  </a:lnTo>
                  <a:lnTo>
                    <a:pt x="577" y="245"/>
                  </a:lnTo>
                  <a:lnTo>
                    <a:pt x="579" y="268"/>
                  </a:lnTo>
                  <a:lnTo>
                    <a:pt x="580" y="290"/>
                  </a:lnTo>
                  <a:lnTo>
                    <a:pt x="577" y="335"/>
                  </a:lnTo>
                  <a:lnTo>
                    <a:pt x="567" y="380"/>
                  </a:lnTo>
                  <a:lnTo>
                    <a:pt x="556" y="409"/>
                  </a:lnTo>
                  <a:lnTo>
                    <a:pt x="542" y="435"/>
                  </a:lnTo>
                  <a:lnTo>
                    <a:pt x="525" y="461"/>
                  </a:lnTo>
                  <a:lnTo>
                    <a:pt x="507" y="484"/>
                  </a:lnTo>
                  <a:lnTo>
                    <a:pt x="485" y="505"/>
                  </a:lnTo>
                  <a:lnTo>
                    <a:pt x="461" y="525"/>
                  </a:lnTo>
                  <a:lnTo>
                    <a:pt x="436" y="542"/>
                  </a:lnTo>
                  <a:lnTo>
                    <a:pt x="409" y="555"/>
                  </a:lnTo>
                  <a:lnTo>
                    <a:pt x="380" y="566"/>
                  </a:lnTo>
                  <a:lnTo>
                    <a:pt x="358" y="572"/>
                  </a:lnTo>
                  <a:lnTo>
                    <a:pt x="335" y="577"/>
                  </a:lnTo>
                  <a:lnTo>
                    <a:pt x="314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0" y="566"/>
                  </a:lnTo>
                  <a:lnTo>
                    <a:pt x="172" y="555"/>
                  </a:lnTo>
                  <a:lnTo>
                    <a:pt x="145" y="542"/>
                  </a:lnTo>
                  <a:lnTo>
                    <a:pt x="119" y="525"/>
                  </a:lnTo>
                  <a:lnTo>
                    <a:pt x="96" y="507"/>
                  </a:lnTo>
                  <a:lnTo>
                    <a:pt x="74" y="485"/>
                  </a:lnTo>
                  <a:lnTo>
                    <a:pt x="55" y="461"/>
                  </a:lnTo>
                  <a:lnTo>
                    <a:pt x="38" y="435"/>
                  </a:lnTo>
                  <a:lnTo>
                    <a:pt x="25" y="409"/>
                  </a:lnTo>
                  <a:lnTo>
                    <a:pt x="14" y="380"/>
                  </a:lnTo>
                  <a:lnTo>
                    <a:pt x="8" y="358"/>
                  </a:lnTo>
                  <a:lnTo>
                    <a:pt x="3" y="335"/>
                  </a:lnTo>
                  <a:lnTo>
                    <a:pt x="1" y="313"/>
                  </a:lnTo>
                  <a:lnTo>
                    <a:pt x="0" y="290"/>
                  </a:lnTo>
                  <a:lnTo>
                    <a:pt x="3" y="245"/>
                  </a:lnTo>
                  <a:lnTo>
                    <a:pt x="14" y="200"/>
                  </a:lnTo>
                  <a:lnTo>
                    <a:pt x="31" y="158"/>
                  </a:lnTo>
                  <a:lnTo>
                    <a:pt x="55" y="119"/>
                  </a:lnTo>
                  <a:lnTo>
                    <a:pt x="85" y="85"/>
                  </a:lnTo>
                  <a:lnTo>
                    <a:pt x="119" y="55"/>
                  </a:lnTo>
                  <a:lnTo>
                    <a:pt x="145" y="38"/>
                  </a:lnTo>
                  <a:lnTo>
                    <a:pt x="171" y="25"/>
                  </a:lnTo>
                  <a:lnTo>
                    <a:pt x="200" y="14"/>
                  </a:lnTo>
                  <a:lnTo>
                    <a:pt x="291" y="29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2" name="Group 147"/>
          <p:cNvGrpSpPr/>
          <p:nvPr/>
        </p:nvGrpSpPr>
        <p:grpSpPr>
          <a:xfrm>
            <a:off x="8187736" y="3704418"/>
            <a:ext cx="847222" cy="838974"/>
            <a:chOff x="7001404" y="1754795"/>
            <a:chExt cx="1449259" cy="1435150"/>
          </a:xfrm>
        </p:grpSpPr>
        <p:sp>
          <p:nvSpPr>
            <p:cNvPr id="193" name="Freeform 192"/>
            <p:cNvSpPr/>
            <p:nvPr/>
          </p:nvSpPr>
          <p:spPr>
            <a:xfrm>
              <a:off x="7148830" y="1962724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auto">
            <a:xfrm>
              <a:off x="7461779" y="1754795"/>
              <a:ext cx="438150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1"/>
                </a:cxn>
                <a:cxn ang="0">
                  <a:pos x="60" y="6"/>
                </a:cxn>
                <a:cxn ang="0">
                  <a:pos x="89" y="13"/>
                </a:cxn>
                <a:cxn ang="0">
                  <a:pos x="131" y="31"/>
                </a:cxn>
                <a:cxn ang="0">
                  <a:pos x="170" y="54"/>
                </a:cxn>
                <a:cxn ang="0">
                  <a:pos x="194" y="73"/>
                </a:cxn>
                <a:cxn ang="0">
                  <a:pos x="216" y="95"/>
                </a:cxn>
                <a:cxn ang="0">
                  <a:pos x="235" y="119"/>
                </a:cxn>
                <a:cxn ang="0">
                  <a:pos x="251" y="145"/>
                </a:cxn>
                <a:cxn ang="0">
                  <a:pos x="265" y="171"/>
                </a:cxn>
                <a:cxn ang="0">
                  <a:pos x="276" y="200"/>
                </a:cxn>
                <a:cxn ang="0">
                  <a:pos x="0" y="289"/>
                </a:cxn>
                <a:cxn ang="0">
                  <a:pos x="0" y="0"/>
                </a:cxn>
              </a:cxnLst>
              <a:rect l="0" t="0" r="r" b="b"/>
              <a:pathLst>
                <a:path w="276" h="289">
                  <a:moveTo>
                    <a:pt x="0" y="0"/>
                  </a:moveTo>
                  <a:lnTo>
                    <a:pt x="31" y="1"/>
                  </a:lnTo>
                  <a:lnTo>
                    <a:pt x="60" y="6"/>
                  </a:lnTo>
                  <a:lnTo>
                    <a:pt x="89" y="13"/>
                  </a:lnTo>
                  <a:lnTo>
                    <a:pt x="131" y="31"/>
                  </a:lnTo>
                  <a:lnTo>
                    <a:pt x="170" y="54"/>
                  </a:lnTo>
                  <a:lnTo>
                    <a:pt x="194" y="73"/>
                  </a:lnTo>
                  <a:lnTo>
                    <a:pt x="216" y="95"/>
                  </a:lnTo>
                  <a:lnTo>
                    <a:pt x="235" y="119"/>
                  </a:lnTo>
                  <a:lnTo>
                    <a:pt x="251" y="145"/>
                  </a:lnTo>
                  <a:lnTo>
                    <a:pt x="265" y="171"/>
                  </a:lnTo>
                  <a:lnTo>
                    <a:pt x="276" y="200"/>
                  </a:lnTo>
                  <a:lnTo>
                    <a:pt x="0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auto">
            <a:xfrm>
              <a:off x="7001404" y="1754795"/>
              <a:ext cx="922338" cy="920750"/>
            </a:xfrm>
            <a:custGeom>
              <a:avLst/>
              <a:gdLst/>
              <a:ahLst/>
              <a:cxnLst>
                <a:cxn ang="0">
                  <a:pos x="290" y="0"/>
                </a:cxn>
                <a:cxn ang="0">
                  <a:pos x="290" y="289"/>
                </a:cxn>
                <a:cxn ang="0">
                  <a:pos x="566" y="200"/>
                </a:cxn>
                <a:cxn ang="0">
                  <a:pos x="572" y="222"/>
                </a:cxn>
                <a:cxn ang="0">
                  <a:pos x="577" y="244"/>
                </a:cxn>
                <a:cxn ang="0">
                  <a:pos x="580" y="267"/>
                </a:cxn>
                <a:cxn ang="0">
                  <a:pos x="581" y="289"/>
                </a:cxn>
                <a:cxn ang="0">
                  <a:pos x="580" y="321"/>
                </a:cxn>
                <a:cxn ang="0">
                  <a:pos x="575" y="350"/>
                </a:cxn>
                <a:cxn ang="0">
                  <a:pos x="566" y="379"/>
                </a:cxn>
                <a:cxn ang="0">
                  <a:pos x="548" y="421"/>
                </a:cxn>
                <a:cxn ang="0">
                  <a:pos x="525" y="460"/>
                </a:cxn>
                <a:cxn ang="0">
                  <a:pos x="506" y="484"/>
                </a:cxn>
                <a:cxn ang="0">
                  <a:pos x="484" y="506"/>
                </a:cxn>
                <a:cxn ang="0">
                  <a:pos x="461" y="525"/>
                </a:cxn>
                <a:cxn ang="0">
                  <a:pos x="436" y="541"/>
                </a:cxn>
                <a:cxn ang="0">
                  <a:pos x="408" y="555"/>
                </a:cxn>
                <a:cxn ang="0">
                  <a:pos x="379" y="566"/>
                </a:cxn>
                <a:cxn ang="0">
                  <a:pos x="357" y="572"/>
                </a:cxn>
                <a:cxn ang="0">
                  <a:pos x="336" y="577"/>
                </a:cxn>
                <a:cxn ang="0">
                  <a:pos x="313" y="579"/>
                </a:cxn>
                <a:cxn ang="0">
                  <a:pos x="290" y="580"/>
                </a:cxn>
                <a:cxn ang="0">
                  <a:pos x="258" y="579"/>
                </a:cxn>
                <a:cxn ang="0">
                  <a:pos x="229" y="574"/>
                </a:cxn>
                <a:cxn ang="0">
                  <a:pos x="200" y="566"/>
                </a:cxn>
                <a:cxn ang="0">
                  <a:pos x="158" y="548"/>
                </a:cxn>
                <a:cxn ang="0">
                  <a:pos x="119" y="525"/>
                </a:cxn>
                <a:cxn ang="0">
                  <a:pos x="95" y="506"/>
                </a:cxn>
                <a:cxn ang="0">
                  <a:pos x="74" y="484"/>
                </a:cxn>
                <a:cxn ang="0">
                  <a:pos x="54" y="461"/>
                </a:cxn>
                <a:cxn ang="0">
                  <a:pos x="39" y="436"/>
                </a:cxn>
                <a:cxn ang="0">
                  <a:pos x="24" y="408"/>
                </a:cxn>
                <a:cxn ang="0">
                  <a:pos x="13" y="379"/>
                </a:cxn>
                <a:cxn ang="0">
                  <a:pos x="7" y="357"/>
                </a:cxn>
                <a:cxn ang="0">
                  <a:pos x="4" y="335"/>
                </a:cxn>
                <a:cxn ang="0">
                  <a:pos x="0" y="312"/>
                </a:cxn>
                <a:cxn ang="0">
                  <a:pos x="0" y="289"/>
                </a:cxn>
                <a:cxn ang="0">
                  <a:pos x="1" y="258"/>
                </a:cxn>
                <a:cxn ang="0">
                  <a:pos x="6" y="229"/>
                </a:cxn>
                <a:cxn ang="0">
                  <a:pos x="13" y="200"/>
                </a:cxn>
                <a:cxn ang="0">
                  <a:pos x="31" y="158"/>
                </a:cxn>
                <a:cxn ang="0">
                  <a:pos x="54" y="119"/>
                </a:cxn>
                <a:cxn ang="0">
                  <a:pos x="74" y="95"/>
                </a:cxn>
                <a:cxn ang="0">
                  <a:pos x="95" y="73"/>
                </a:cxn>
                <a:cxn ang="0">
                  <a:pos x="119" y="54"/>
                </a:cxn>
                <a:cxn ang="0">
                  <a:pos x="145" y="38"/>
                </a:cxn>
                <a:cxn ang="0">
                  <a:pos x="171" y="24"/>
                </a:cxn>
                <a:cxn ang="0">
                  <a:pos x="200" y="13"/>
                </a:cxn>
                <a:cxn ang="0">
                  <a:pos x="222" y="7"/>
                </a:cxn>
                <a:cxn ang="0">
                  <a:pos x="244" y="3"/>
                </a:cxn>
                <a:cxn ang="0">
                  <a:pos x="267" y="1"/>
                </a:cxn>
                <a:cxn ang="0">
                  <a:pos x="290" y="0"/>
                </a:cxn>
              </a:cxnLst>
              <a:rect l="0" t="0" r="r" b="b"/>
              <a:pathLst>
                <a:path w="581" h="580">
                  <a:moveTo>
                    <a:pt x="290" y="0"/>
                  </a:moveTo>
                  <a:lnTo>
                    <a:pt x="290" y="289"/>
                  </a:lnTo>
                  <a:lnTo>
                    <a:pt x="566" y="200"/>
                  </a:lnTo>
                  <a:lnTo>
                    <a:pt x="572" y="222"/>
                  </a:lnTo>
                  <a:lnTo>
                    <a:pt x="577" y="244"/>
                  </a:lnTo>
                  <a:lnTo>
                    <a:pt x="580" y="267"/>
                  </a:lnTo>
                  <a:lnTo>
                    <a:pt x="581" y="289"/>
                  </a:lnTo>
                  <a:lnTo>
                    <a:pt x="580" y="321"/>
                  </a:lnTo>
                  <a:lnTo>
                    <a:pt x="575" y="350"/>
                  </a:lnTo>
                  <a:lnTo>
                    <a:pt x="566" y="379"/>
                  </a:lnTo>
                  <a:lnTo>
                    <a:pt x="548" y="421"/>
                  </a:lnTo>
                  <a:lnTo>
                    <a:pt x="525" y="460"/>
                  </a:lnTo>
                  <a:lnTo>
                    <a:pt x="506" y="484"/>
                  </a:lnTo>
                  <a:lnTo>
                    <a:pt x="484" y="506"/>
                  </a:lnTo>
                  <a:lnTo>
                    <a:pt x="461" y="525"/>
                  </a:lnTo>
                  <a:lnTo>
                    <a:pt x="436" y="541"/>
                  </a:lnTo>
                  <a:lnTo>
                    <a:pt x="408" y="555"/>
                  </a:lnTo>
                  <a:lnTo>
                    <a:pt x="379" y="566"/>
                  </a:lnTo>
                  <a:lnTo>
                    <a:pt x="357" y="572"/>
                  </a:lnTo>
                  <a:lnTo>
                    <a:pt x="336" y="577"/>
                  </a:lnTo>
                  <a:lnTo>
                    <a:pt x="313" y="579"/>
                  </a:lnTo>
                  <a:lnTo>
                    <a:pt x="290" y="580"/>
                  </a:lnTo>
                  <a:lnTo>
                    <a:pt x="258" y="579"/>
                  </a:lnTo>
                  <a:lnTo>
                    <a:pt x="229" y="574"/>
                  </a:lnTo>
                  <a:lnTo>
                    <a:pt x="200" y="566"/>
                  </a:lnTo>
                  <a:lnTo>
                    <a:pt x="158" y="548"/>
                  </a:lnTo>
                  <a:lnTo>
                    <a:pt x="119" y="525"/>
                  </a:lnTo>
                  <a:lnTo>
                    <a:pt x="95" y="506"/>
                  </a:lnTo>
                  <a:lnTo>
                    <a:pt x="74" y="484"/>
                  </a:lnTo>
                  <a:lnTo>
                    <a:pt x="54" y="461"/>
                  </a:lnTo>
                  <a:lnTo>
                    <a:pt x="39" y="436"/>
                  </a:lnTo>
                  <a:lnTo>
                    <a:pt x="24" y="408"/>
                  </a:lnTo>
                  <a:lnTo>
                    <a:pt x="13" y="379"/>
                  </a:lnTo>
                  <a:lnTo>
                    <a:pt x="7" y="357"/>
                  </a:lnTo>
                  <a:lnTo>
                    <a:pt x="4" y="335"/>
                  </a:lnTo>
                  <a:lnTo>
                    <a:pt x="0" y="312"/>
                  </a:lnTo>
                  <a:lnTo>
                    <a:pt x="0" y="289"/>
                  </a:lnTo>
                  <a:lnTo>
                    <a:pt x="1" y="258"/>
                  </a:lnTo>
                  <a:lnTo>
                    <a:pt x="6" y="229"/>
                  </a:lnTo>
                  <a:lnTo>
                    <a:pt x="13" y="200"/>
                  </a:lnTo>
                  <a:lnTo>
                    <a:pt x="31" y="158"/>
                  </a:lnTo>
                  <a:lnTo>
                    <a:pt x="54" y="119"/>
                  </a:lnTo>
                  <a:lnTo>
                    <a:pt x="74" y="95"/>
                  </a:lnTo>
                  <a:lnTo>
                    <a:pt x="95" y="73"/>
                  </a:lnTo>
                  <a:lnTo>
                    <a:pt x="119" y="54"/>
                  </a:lnTo>
                  <a:lnTo>
                    <a:pt x="145" y="38"/>
                  </a:lnTo>
                  <a:lnTo>
                    <a:pt x="171" y="24"/>
                  </a:lnTo>
                  <a:lnTo>
                    <a:pt x="200" y="13"/>
                  </a:lnTo>
                  <a:lnTo>
                    <a:pt x="222" y="7"/>
                  </a:lnTo>
                  <a:lnTo>
                    <a:pt x="244" y="3"/>
                  </a:lnTo>
                  <a:lnTo>
                    <a:pt x="267" y="1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6" name="Group 134"/>
          <p:cNvGrpSpPr/>
          <p:nvPr/>
        </p:nvGrpSpPr>
        <p:grpSpPr>
          <a:xfrm>
            <a:off x="10054227" y="2042160"/>
            <a:ext cx="842870" cy="839566"/>
            <a:chOff x="8371152" y="4490057"/>
            <a:chExt cx="1441813" cy="1436162"/>
          </a:xfrm>
        </p:grpSpPr>
        <p:sp>
          <p:nvSpPr>
            <p:cNvPr id="197" name="Freeform 196"/>
            <p:cNvSpPr/>
            <p:nvPr/>
          </p:nvSpPr>
          <p:spPr>
            <a:xfrm>
              <a:off x="8511132" y="4698998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Freeform 66"/>
            <p:cNvSpPr>
              <a:spLocks/>
            </p:cNvSpPr>
            <p:nvPr/>
          </p:nvSpPr>
          <p:spPr bwMode="auto">
            <a:xfrm>
              <a:off x="8688652" y="4490057"/>
              <a:ext cx="144463" cy="460375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91" y="290"/>
                </a:cxn>
                <a:cxn ang="0">
                  <a:pos x="0" y="14"/>
                </a:cxn>
                <a:cxn ang="0">
                  <a:pos x="22" y="8"/>
                </a:cxn>
                <a:cxn ang="0">
                  <a:pos x="45" y="3"/>
                </a:cxn>
                <a:cxn ang="0">
                  <a:pos x="68" y="1"/>
                </a:cxn>
                <a:cxn ang="0">
                  <a:pos x="91" y="0"/>
                </a:cxn>
              </a:cxnLst>
              <a:rect l="0" t="0" r="r" b="b"/>
              <a:pathLst>
                <a:path w="91" h="290">
                  <a:moveTo>
                    <a:pt x="91" y="0"/>
                  </a:moveTo>
                  <a:lnTo>
                    <a:pt x="91" y="290"/>
                  </a:lnTo>
                  <a:lnTo>
                    <a:pt x="0" y="14"/>
                  </a:lnTo>
                  <a:lnTo>
                    <a:pt x="22" y="8"/>
                  </a:lnTo>
                  <a:lnTo>
                    <a:pt x="45" y="3"/>
                  </a:lnTo>
                  <a:lnTo>
                    <a:pt x="68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7"/>
            <p:cNvSpPr>
              <a:spLocks/>
            </p:cNvSpPr>
            <p:nvPr/>
          </p:nvSpPr>
          <p:spPr bwMode="auto">
            <a:xfrm>
              <a:off x="8371152" y="4490057"/>
              <a:ext cx="920750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335" y="3"/>
                </a:cxn>
                <a:cxn ang="0">
                  <a:pos x="380" y="14"/>
                </a:cxn>
                <a:cxn ang="0">
                  <a:pos x="409" y="25"/>
                </a:cxn>
                <a:cxn ang="0">
                  <a:pos x="436" y="38"/>
                </a:cxn>
                <a:cxn ang="0">
                  <a:pos x="461" y="55"/>
                </a:cxn>
                <a:cxn ang="0">
                  <a:pos x="495" y="85"/>
                </a:cxn>
                <a:cxn ang="0">
                  <a:pos x="525" y="119"/>
                </a:cxn>
                <a:cxn ang="0">
                  <a:pos x="542" y="144"/>
                </a:cxn>
                <a:cxn ang="0">
                  <a:pos x="555" y="171"/>
                </a:cxn>
                <a:cxn ang="0">
                  <a:pos x="566" y="200"/>
                </a:cxn>
                <a:cxn ang="0">
                  <a:pos x="572" y="222"/>
                </a:cxn>
                <a:cxn ang="0">
                  <a:pos x="577" y="245"/>
                </a:cxn>
                <a:cxn ang="0">
                  <a:pos x="579" y="268"/>
                </a:cxn>
                <a:cxn ang="0">
                  <a:pos x="580" y="290"/>
                </a:cxn>
                <a:cxn ang="0">
                  <a:pos x="577" y="335"/>
                </a:cxn>
                <a:cxn ang="0">
                  <a:pos x="567" y="380"/>
                </a:cxn>
                <a:cxn ang="0">
                  <a:pos x="556" y="409"/>
                </a:cxn>
                <a:cxn ang="0">
                  <a:pos x="542" y="435"/>
                </a:cxn>
                <a:cxn ang="0">
                  <a:pos x="525" y="461"/>
                </a:cxn>
                <a:cxn ang="0">
                  <a:pos x="507" y="484"/>
                </a:cxn>
                <a:cxn ang="0">
                  <a:pos x="485" y="505"/>
                </a:cxn>
                <a:cxn ang="0">
                  <a:pos x="461" y="525"/>
                </a:cxn>
                <a:cxn ang="0">
                  <a:pos x="436" y="542"/>
                </a:cxn>
                <a:cxn ang="0">
                  <a:pos x="409" y="555"/>
                </a:cxn>
                <a:cxn ang="0">
                  <a:pos x="380" y="566"/>
                </a:cxn>
                <a:cxn ang="0">
                  <a:pos x="358" y="572"/>
                </a:cxn>
                <a:cxn ang="0">
                  <a:pos x="335" y="577"/>
                </a:cxn>
                <a:cxn ang="0">
                  <a:pos x="314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0" y="566"/>
                </a:cxn>
                <a:cxn ang="0">
                  <a:pos x="172" y="555"/>
                </a:cxn>
                <a:cxn ang="0">
                  <a:pos x="145" y="542"/>
                </a:cxn>
                <a:cxn ang="0">
                  <a:pos x="119" y="525"/>
                </a:cxn>
                <a:cxn ang="0">
                  <a:pos x="96" y="507"/>
                </a:cxn>
                <a:cxn ang="0">
                  <a:pos x="74" y="485"/>
                </a:cxn>
                <a:cxn ang="0">
                  <a:pos x="55" y="461"/>
                </a:cxn>
                <a:cxn ang="0">
                  <a:pos x="38" y="435"/>
                </a:cxn>
                <a:cxn ang="0">
                  <a:pos x="25" y="409"/>
                </a:cxn>
                <a:cxn ang="0">
                  <a:pos x="14" y="380"/>
                </a:cxn>
                <a:cxn ang="0">
                  <a:pos x="8" y="358"/>
                </a:cxn>
                <a:cxn ang="0">
                  <a:pos x="3" y="335"/>
                </a:cxn>
                <a:cxn ang="0">
                  <a:pos x="1" y="313"/>
                </a:cxn>
                <a:cxn ang="0">
                  <a:pos x="0" y="290"/>
                </a:cxn>
                <a:cxn ang="0">
                  <a:pos x="3" y="245"/>
                </a:cxn>
                <a:cxn ang="0">
                  <a:pos x="14" y="200"/>
                </a:cxn>
                <a:cxn ang="0">
                  <a:pos x="31" y="158"/>
                </a:cxn>
                <a:cxn ang="0">
                  <a:pos x="55" y="119"/>
                </a:cxn>
                <a:cxn ang="0">
                  <a:pos x="85" y="85"/>
                </a:cxn>
                <a:cxn ang="0">
                  <a:pos x="119" y="55"/>
                </a:cxn>
                <a:cxn ang="0">
                  <a:pos x="145" y="38"/>
                </a:cxn>
                <a:cxn ang="0">
                  <a:pos x="171" y="25"/>
                </a:cxn>
                <a:cxn ang="0">
                  <a:pos x="200" y="14"/>
                </a:cxn>
                <a:cxn ang="0">
                  <a:pos x="291" y="290"/>
                </a:cxn>
                <a:cxn ang="0">
                  <a:pos x="291" y="0"/>
                </a:cxn>
              </a:cxnLst>
              <a:rect l="0" t="0" r="r" b="b"/>
              <a:pathLst>
                <a:path w="580" h="580">
                  <a:moveTo>
                    <a:pt x="291" y="0"/>
                  </a:moveTo>
                  <a:lnTo>
                    <a:pt x="335" y="3"/>
                  </a:lnTo>
                  <a:lnTo>
                    <a:pt x="380" y="14"/>
                  </a:lnTo>
                  <a:lnTo>
                    <a:pt x="409" y="25"/>
                  </a:lnTo>
                  <a:lnTo>
                    <a:pt x="436" y="38"/>
                  </a:lnTo>
                  <a:lnTo>
                    <a:pt x="461" y="55"/>
                  </a:lnTo>
                  <a:lnTo>
                    <a:pt x="495" y="85"/>
                  </a:lnTo>
                  <a:lnTo>
                    <a:pt x="525" y="119"/>
                  </a:lnTo>
                  <a:lnTo>
                    <a:pt x="542" y="144"/>
                  </a:lnTo>
                  <a:lnTo>
                    <a:pt x="555" y="171"/>
                  </a:lnTo>
                  <a:lnTo>
                    <a:pt x="566" y="200"/>
                  </a:lnTo>
                  <a:lnTo>
                    <a:pt x="572" y="222"/>
                  </a:lnTo>
                  <a:lnTo>
                    <a:pt x="577" y="245"/>
                  </a:lnTo>
                  <a:lnTo>
                    <a:pt x="579" y="268"/>
                  </a:lnTo>
                  <a:lnTo>
                    <a:pt x="580" y="290"/>
                  </a:lnTo>
                  <a:lnTo>
                    <a:pt x="577" y="335"/>
                  </a:lnTo>
                  <a:lnTo>
                    <a:pt x="567" y="380"/>
                  </a:lnTo>
                  <a:lnTo>
                    <a:pt x="556" y="409"/>
                  </a:lnTo>
                  <a:lnTo>
                    <a:pt x="542" y="435"/>
                  </a:lnTo>
                  <a:lnTo>
                    <a:pt x="525" y="461"/>
                  </a:lnTo>
                  <a:lnTo>
                    <a:pt x="507" y="484"/>
                  </a:lnTo>
                  <a:lnTo>
                    <a:pt x="485" y="505"/>
                  </a:lnTo>
                  <a:lnTo>
                    <a:pt x="461" y="525"/>
                  </a:lnTo>
                  <a:lnTo>
                    <a:pt x="436" y="542"/>
                  </a:lnTo>
                  <a:lnTo>
                    <a:pt x="409" y="555"/>
                  </a:lnTo>
                  <a:lnTo>
                    <a:pt x="380" y="566"/>
                  </a:lnTo>
                  <a:lnTo>
                    <a:pt x="358" y="572"/>
                  </a:lnTo>
                  <a:lnTo>
                    <a:pt x="335" y="577"/>
                  </a:lnTo>
                  <a:lnTo>
                    <a:pt x="314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0" y="566"/>
                  </a:lnTo>
                  <a:lnTo>
                    <a:pt x="172" y="555"/>
                  </a:lnTo>
                  <a:lnTo>
                    <a:pt x="145" y="542"/>
                  </a:lnTo>
                  <a:lnTo>
                    <a:pt x="119" y="525"/>
                  </a:lnTo>
                  <a:lnTo>
                    <a:pt x="96" y="507"/>
                  </a:lnTo>
                  <a:lnTo>
                    <a:pt x="74" y="485"/>
                  </a:lnTo>
                  <a:lnTo>
                    <a:pt x="55" y="461"/>
                  </a:lnTo>
                  <a:lnTo>
                    <a:pt x="38" y="435"/>
                  </a:lnTo>
                  <a:lnTo>
                    <a:pt x="25" y="409"/>
                  </a:lnTo>
                  <a:lnTo>
                    <a:pt x="14" y="380"/>
                  </a:lnTo>
                  <a:lnTo>
                    <a:pt x="8" y="358"/>
                  </a:lnTo>
                  <a:lnTo>
                    <a:pt x="3" y="335"/>
                  </a:lnTo>
                  <a:lnTo>
                    <a:pt x="1" y="313"/>
                  </a:lnTo>
                  <a:lnTo>
                    <a:pt x="0" y="290"/>
                  </a:lnTo>
                  <a:lnTo>
                    <a:pt x="3" y="245"/>
                  </a:lnTo>
                  <a:lnTo>
                    <a:pt x="14" y="200"/>
                  </a:lnTo>
                  <a:lnTo>
                    <a:pt x="31" y="158"/>
                  </a:lnTo>
                  <a:lnTo>
                    <a:pt x="55" y="119"/>
                  </a:lnTo>
                  <a:lnTo>
                    <a:pt x="85" y="85"/>
                  </a:lnTo>
                  <a:lnTo>
                    <a:pt x="119" y="55"/>
                  </a:lnTo>
                  <a:lnTo>
                    <a:pt x="145" y="38"/>
                  </a:lnTo>
                  <a:lnTo>
                    <a:pt x="171" y="25"/>
                  </a:lnTo>
                  <a:lnTo>
                    <a:pt x="200" y="14"/>
                  </a:lnTo>
                  <a:lnTo>
                    <a:pt x="291" y="29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8" name="Group 147"/>
          <p:cNvGrpSpPr/>
          <p:nvPr/>
        </p:nvGrpSpPr>
        <p:grpSpPr>
          <a:xfrm>
            <a:off x="10052051" y="2873289"/>
            <a:ext cx="847222" cy="838974"/>
            <a:chOff x="7001404" y="1754795"/>
            <a:chExt cx="1449259" cy="1435150"/>
          </a:xfrm>
        </p:grpSpPr>
        <p:sp>
          <p:nvSpPr>
            <p:cNvPr id="209" name="Freeform 208"/>
            <p:cNvSpPr/>
            <p:nvPr/>
          </p:nvSpPr>
          <p:spPr>
            <a:xfrm>
              <a:off x="7148830" y="1962724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Freeform 38"/>
            <p:cNvSpPr>
              <a:spLocks/>
            </p:cNvSpPr>
            <p:nvPr/>
          </p:nvSpPr>
          <p:spPr bwMode="auto">
            <a:xfrm>
              <a:off x="7461779" y="1754795"/>
              <a:ext cx="438150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1"/>
                </a:cxn>
                <a:cxn ang="0">
                  <a:pos x="60" y="6"/>
                </a:cxn>
                <a:cxn ang="0">
                  <a:pos x="89" y="13"/>
                </a:cxn>
                <a:cxn ang="0">
                  <a:pos x="131" y="31"/>
                </a:cxn>
                <a:cxn ang="0">
                  <a:pos x="170" y="54"/>
                </a:cxn>
                <a:cxn ang="0">
                  <a:pos x="194" y="73"/>
                </a:cxn>
                <a:cxn ang="0">
                  <a:pos x="216" y="95"/>
                </a:cxn>
                <a:cxn ang="0">
                  <a:pos x="235" y="119"/>
                </a:cxn>
                <a:cxn ang="0">
                  <a:pos x="251" y="145"/>
                </a:cxn>
                <a:cxn ang="0">
                  <a:pos x="265" y="171"/>
                </a:cxn>
                <a:cxn ang="0">
                  <a:pos x="276" y="200"/>
                </a:cxn>
                <a:cxn ang="0">
                  <a:pos x="0" y="289"/>
                </a:cxn>
                <a:cxn ang="0">
                  <a:pos x="0" y="0"/>
                </a:cxn>
              </a:cxnLst>
              <a:rect l="0" t="0" r="r" b="b"/>
              <a:pathLst>
                <a:path w="276" h="289">
                  <a:moveTo>
                    <a:pt x="0" y="0"/>
                  </a:moveTo>
                  <a:lnTo>
                    <a:pt x="31" y="1"/>
                  </a:lnTo>
                  <a:lnTo>
                    <a:pt x="60" y="6"/>
                  </a:lnTo>
                  <a:lnTo>
                    <a:pt x="89" y="13"/>
                  </a:lnTo>
                  <a:lnTo>
                    <a:pt x="131" y="31"/>
                  </a:lnTo>
                  <a:lnTo>
                    <a:pt x="170" y="54"/>
                  </a:lnTo>
                  <a:lnTo>
                    <a:pt x="194" y="73"/>
                  </a:lnTo>
                  <a:lnTo>
                    <a:pt x="216" y="95"/>
                  </a:lnTo>
                  <a:lnTo>
                    <a:pt x="235" y="119"/>
                  </a:lnTo>
                  <a:lnTo>
                    <a:pt x="251" y="145"/>
                  </a:lnTo>
                  <a:lnTo>
                    <a:pt x="265" y="171"/>
                  </a:lnTo>
                  <a:lnTo>
                    <a:pt x="276" y="200"/>
                  </a:lnTo>
                  <a:lnTo>
                    <a:pt x="0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39"/>
            <p:cNvSpPr>
              <a:spLocks/>
            </p:cNvSpPr>
            <p:nvPr/>
          </p:nvSpPr>
          <p:spPr bwMode="auto">
            <a:xfrm>
              <a:off x="7001404" y="1754795"/>
              <a:ext cx="922338" cy="920750"/>
            </a:xfrm>
            <a:custGeom>
              <a:avLst/>
              <a:gdLst/>
              <a:ahLst/>
              <a:cxnLst>
                <a:cxn ang="0">
                  <a:pos x="290" y="0"/>
                </a:cxn>
                <a:cxn ang="0">
                  <a:pos x="290" y="289"/>
                </a:cxn>
                <a:cxn ang="0">
                  <a:pos x="566" y="200"/>
                </a:cxn>
                <a:cxn ang="0">
                  <a:pos x="572" y="222"/>
                </a:cxn>
                <a:cxn ang="0">
                  <a:pos x="577" y="244"/>
                </a:cxn>
                <a:cxn ang="0">
                  <a:pos x="580" y="267"/>
                </a:cxn>
                <a:cxn ang="0">
                  <a:pos x="581" y="289"/>
                </a:cxn>
                <a:cxn ang="0">
                  <a:pos x="580" y="321"/>
                </a:cxn>
                <a:cxn ang="0">
                  <a:pos x="575" y="350"/>
                </a:cxn>
                <a:cxn ang="0">
                  <a:pos x="566" y="379"/>
                </a:cxn>
                <a:cxn ang="0">
                  <a:pos x="548" y="421"/>
                </a:cxn>
                <a:cxn ang="0">
                  <a:pos x="525" y="460"/>
                </a:cxn>
                <a:cxn ang="0">
                  <a:pos x="506" y="484"/>
                </a:cxn>
                <a:cxn ang="0">
                  <a:pos x="484" y="506"/>
                </a:cxn>
                <a:cxn ang="0">
                  <a:pos x="461" y="525"/>
                </a:cxn>
                <a:cxn ang="0">
                  <a:pos x="436" y="541"/>
                </a:cxn>
                <a:cxn ang="0">
                  <a:pos x="408" y="555"/>
                </a:cxn>
                <a:cxn ang="0">
                  <a:pos x="379" y="566"/>
                </a:cxn>
                <a:cxn ang="0">
                  <a:pos x="357" y="572"/>
                </a:cxn>
                <a:cxn ang="0">
                  <a:pos x="336" y="577"/>
                </a:cxn>
                <a:cxn ang="0">
                  <a:pos x="313" y="579"/>
                </a:cxn>
                <a:cxn ang="0">
                  <a:pos x="290" y="580"/>
                </a:cxn>
                <a:cxn ang="0">
                  <a:pos x="258" y="579"/>
                </a:cxn>
                <a:cxn ang="0">
                  <a:pos x="229" y="574"/>
                </a:cxn>
                <a:cxn ang="0">
                  <a:pos x="200" y="566"/>
                </a:cxn>
                <a:cxn ang="0">
                  <a:pos x="158" y="548"/>
                </a:cxn>
                <a:cxn ang="0">
                  <a:pos x="119" y="525"/>
                </a:cxn>
                <a:cxn ang="0">
                  <a:pos x="95" y="506"/>
                </a:cxn>
                <a:cxn ang="0">
                  <a:pos x="74" y="484"/>
                </a:cxn>
                <a:cxn ang="0">
                  <a:pos x="54" y="461"/>
                </a:cxn>
                <a:cxn ang="0">
                  <a:pos x="39" y="436"/>
                </a:cxn>
                <a:cxn ang="0">
                  <a:pos x="24" y="408"/>
                </a:cxn>
                <a:cxn ang="0">
                  <a:pos x="13" y="379"/>
                </a:cxn>
                <a:cxn ang="0">
                  <a:pos x="7" y="357"/>
                </a:cxn>
                <a:cxn ang="0">
                  <a:pos x="4" y="335"/>
                </a:cxn>
                <a:cxn ang="0">
                  <a:pos x="0" y="312"/>
                </a:cxn>
                <a:cxn ang="0">
                  <a:pos x="0" y="289"/>
                </a:cxn>
                <a:cxn ang="0">
                  <a:pos x="1" y="258"/>
                </a:cxn>
                <a:cxn ang="0">
                  <a:pos x="6" y="229"/>
                </a:cxn>
                <a:cxn ang="0">
                  <a:pos x="13" y="200"/>
                </a:cxn>
                <a:cxn ang="0">
                  <a:pos x="31" y="158"/>
                </a:cxn>
                <a:cxn ang="0">
                  <a:pos x="54" y="119"/>
                </a:cxn>
                <a:cxn ang="0">
                  <a:pos x="74" y="95"/>
                </a:cxn>
                <a:cxn ang="0">
                  <a:pos x="95" y="73"/>
                </a:cxn>
                <a:cxn ang="0">
                  <a:pos x="119" y="54"/>
                </a:cxn>
                <a:cxn ang="0">
                  <a:pos x="145" y="38"/>
                </a:cxn>
                <a:cxn ang="0">
                  <a:pos x="171" y="24"/>
                </a:cxn>
                <a:cxn ang="0">
                  <a:pos x="200" y="13"/>
                </a:cxn>
                <a:cxn ang="0">
                  <a:pos x="222" y="7"/>
                </a:cxn>
                <a:cxn ang="0">
                  <a:pos x="244" y="3"/>
                </a:cxn>
                <a:cxn ang="0">
                  <a:pos x="267" y="1"/>
                </a:cxn>
                <a:cxn ang="0">
                  <a:pos x="290" y="0"/>
                </a:cxn>
              </a:cxnLst>
              <a:rect l="0" t="0" r="r" b="b"/>
              <a:pathLst>
                <a:path w="581" h="580">
                  <a:moveTo>
                    <a:pt x="290" y="0"/>
                  </a:moveTo>
                  <a:lnTo>
                    <a:pt x="290" y="289"/>
                  </a:lnTo>
                  <a:lnTo>
                    <a:pt x="566" y="200"/>
                  </a:lnTo>
                  <a:lnTo>
                    <a:pt x="572" y="222"/>
                  </a:lnTo>
                  <a:lnTo>
                    <a:pt x="577" y="244"/>
                  </a:lnTo>
                  <a:lnTo>
                    <a:pt x="580" y="267"/>
                  </a:lnTo>
                  <a:lnTo>
                    <a:pt x="581" y="289"/>
                  </a:lnTo>
                  <a:lnTo>
                    <a:pt x="580" y="321"/>
                  </a:lnTo>
                  <a:lnTo>
                    <a:pt x="575" y="350"/>
                  </a:lnTo>
                  <a:lnTo>
                    <a:pt x="566" y="379"/>
                  </a:lnTo>
                  <a:lnTo>
                    <a:pt x="548" y="421"/>
                  </a:lnTo>
                  <a:lnTo>
                    <a:pt x="525" y="460"/>
                  </a:lnTo>
                  <a:lnTo>
                    <a:pt x="506" y="484"/>
                  </a:lnTo>
                  <a:lnTo>
                    <a:pt x="484" y="506"/>
                  </a:lnTo>
                  <a:lnTo>
                    <a:pt x="461" y="525"/>
                  </a:lnTo>
                  <a:lnTo>
                    <a:pt x="436" y="541"/>
                  </a:lnTo>
                  <a:lnTo>
                    <a:pt x="408" y="555"/>
                  </a:lnTo>
                  <a:lnTo>
                    <a:pt x="379" y="566"/>
                  </a:lnTo>
                  <a:lnTo>
                    <a:pt x="357" y="572"/>
                  </a:lnTo>
                  <a:lnTo>
                    <a:pt x="336" y="577"/>
                  </a:lnTo>
                  <a:lnTo>
                    <a:pt x="313" y="579"/>
                  </a:lnTo>
                  <a:lnTo>
                    <a:pt x="290" y="580"/>
                  </a:lnTo>
                  <a:lnTo>
                    <a:pt x="258" y="579"/>
                  </a:lnTo>
                  <a:lnTo>
                    <a:pt x="229" y="574"/>
                  </a:lnTo>
                  <a:lnTo>
                    <a:pt x="200" y="566"/>
                  </a:lnTo>
                  <a:lnTo>
                    <a:pt x="158" y="548"/>
                  </a:lnTo>
                  <a:lnTo>
                    <a:pt x="119" y="525"/>
                  </a:lnTo>
                  <a:lnTo>
                    <a:pt x="95" y="506"/>
                  </a:lnTo>
                  <a:lnTo>
                    <a:pt x="74" y="484"/>
                  </a:lnTo>
                  <a:lnTo>
                    <a:pt x="54" y="461"/>
                  </a:lnTo>
                  <a:lnTo>
                    <a:pt x="39" y="436"/>
                  </a:lnTo>
                  <a:lnTo>
                    <a:pt x="24" y="408"/>
                  </a:lnTo>
                  <a:lnTo>
                    <a:pt x="13" y="379"/>
                  </a:lnTo>
                  <a:lnTo>
                    <a:pt x="7" y="357"/>
                  </a:lnTo>
                  <a:lnTo>
                    <a:pt x="4" y="335"/>
                  </a:lnTo>
                  <a:lnTo>
                    <a:pt x="0" y="312"/>
                  </a:lnTo>
                  <a:lnTo>
                    <a:pt x="0" y="289"/>
                  </a:lnTo>
                  <a:lnTo>
                    <a:pt x="1" y="258"/>
                  </a:lnTo>
                  <a:lnTo>
                    <a:pt x="6" y="229"/>
                  </a:lnTo>
                  <a:lnTo>
                    <a:pt x="13" y="200"/>
                  </a:lnTo>
                  <a:lnTo>
                    <a:pt x="31" y="158"/>
                  </a:lnTo>
                  <a:lnTo>
                    <a:pt x="54" y="119"/>
                  </a:lnTo>
                  <a:lnTo>
                    <a:pt x="74" y="95"/>
                  </a:lnTo>
                  <a:lnTo>
                    <a:pt x="95" y="73"/>
                  </a:lnTo>
                  <a:lnTo>
                    <a:pt x="119" y="54"/>
                  </a:lnTo>
                  <a:lnTo>
                    <a:pt x="145" y="38"/>
                  </a:lnTo>
                  <a:lnTo>
                    <a:pt x="171" y="24"/>
                  </a:lnTo>
                  <a:lnTo>
                    <a:pt x="200" y="13"/>
                  </a:lnTo>
                  <a:lnTo>
                    <a:pt x="222" y="7"/>
                  </a:lnTo>
                  <a:lnTo>
                    <a:pt x="244" y="3"/>
                  </a:lnTo>
                  <a:lnTo>
                    <a:pt x="267" y="1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2" name="Group 139"/>
          <p:cNvGrpSpPr/>
          <p:nvPr/>
        </p:nvGrpSpPr>
        <p:grpSpPr>
          <a:xfrm>
            <a:off x="10052710" y="4534955"/>
            <a:ext cx="845905" cy="839566"/>
            <a:chOff x="1523206" y="4490057"/>
            <a:chExt cx="1447006" cy="1436162"/>
          </a:xfrm>
        </p:grpSpPr>
        <p:sp>
          <p:nvSpPr>
            <p:cNvPr id="213" name="Freeform 212"/>
            <p:cNvSpPr/>
            <p:nvPr/>
          </p:nvSpPr>
          <p:spPr>
            <a:xfrm>
              <a:off x="1668379" y="4698998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auto">
            <a:xfrm>
              <a:off x="1523206" y="4490057"/>
              <a:ext cx="461963" cy="6032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290"/>
                </a:cxn>
                <a:cxn ang="0">
                  <a:pos x="14" y="380"/>
                </a:cxn>
                <a:cxn ang="0">
                  <a:pos x="8" y="358"/>
                </a:cxn>
                <a:cxn ang="0">
                  <a:pos x="3" y="335"/>
                </a:cxn>
                <a:cxn ang="0">
                  <a:pos x="1" y="312"/>
                </a:cxn>
                <a:cxn ang="0">
                  <a:pos x="0" y="290"/>
                </a:cxn>
                <a:cxn ang="0">
                  <a:pos x="1" y="259"/>
                </a:cxn>
                <a:cxn ang="0">
                  <a:pos x="6" y="229"/>
                </a:cxn>
                <a:cxn ang="0">
                  <a:pos x="14" y="200"/>
                </a:cxn>
                <a:cxn ang="0">
                  <a:pos x="25" y="171"/>
                </a:cxn>
                <a:cxn ang="0">
                  <a:pos x="38" y="145"/>
                </a:cxn>
                <a:cxn ang="0">
                  <a:pos x="55" y="119"/>
                </a:cxn>
                <a:cxn ang="0">
                  <a:pos x="74" y="95"/>
                </a:cxn>
                <a:cxn ang="0">
                  <a:pos x="96" y="73"/>
                </a:cxn>
                <a:cxn ang="0">
                  <a:pos x="119" y="55"/>
                </a:cxn>
                <a:cxn ang="0">
                  <a:pos x="145" y="38"/>
                </a:cxn>
                <a:cxn ang="0">
                  <a:pos x="171" y="24"/>
                </a:cxn>
                <a:cxn ang="0">
                  <a:pos x="200" y="13"/>
                </a:cxn>
                <a:cxn ang="0">
                  <a:pos x="222" y="8"/>
                </a:cxn>
                <a:cxn ang="0">
                  <a:pos x="245" y="3"/>
                </a:cxn>
                <a:cxn ang="0">
                  <a:pos x="268" y="1"/>
                </a:cxn>
                <a:cxn ang="0">
                  <a:pos x="291" y="0"/>
                </a:cxn>
              </a:cxnLst>
              <a:rect l="0" t="0" r="r" b="b"/>
              <a:pathLst>
                <a:path w="291" h="380">
                  <a:moveTo>
                    <a:pt x="291" y="0"/>
                  </a:moveTo>
                  <a:lnTo>
                    <a:pt x="291" y="290"/>
                  </a:lnTo>
                  <a:lnTo>
                    <a:pt x="14" y="380"/>
                  </a:lnTo>
                  <a:lnTo>
                    <a:pt x="8" y="358"/>
                  </a:lnTo>
                  <a:lnTo>
                    <a:pt x="3" y="335"/>
                  </a:lnTo>
                  <a:lnTo>
                    <a:pt x="1" y="312"/>
                  </a:lnTo>
                  <a:lnTo>
                    <a:pt x="0" y="290"/>
                  </a:lnTo>
                  <a:lnTo>
                    <a:pt x="1" y="259"/>
                  </a:lnTo>
                  <a:lnTo>
                    <a:pt x="6" y="229"/>
                  </a:lnTo>
                  <a:lnTo>
                    <a:pt x="14" y="200"/>
                  </a:lnTo>
                  <a:lnTo>
                    <a:pt x="25" y="171"/>
                  </a:lnTo>
                  <a:lnTo>
                    <a:pt x="38" y="145"/>
                  </a:lnTo>
                  <a:lnTo>
                    <a:pt x="55" y="119"/>
                  </a:lnTo>
                  <a:lnTo>
                    <a:pt x="74" y="95"/>
                  </a:lnTo>
                  <a:lnTo>
                    <a:pt x="96" y="73"/>
                  </a:lnTo>
                  <a:lnTo>
                    <a:pt x="119" y="55"/>
                  </a:lnTo>
                  <a:lnTo>
                    <a:pt x="145" y="38"/>
                  </a:lnTo>
                  <a:lnTo>
                    <a:pt x="171" y="24"/>
                  </a:lnTo>
                  <a:lnTo>
                    <a:pt x="200" y="13"/>
                  </a:lnTo>
                  <a:lnTo>
                    <a:pt x="222" y="8"/>
                  </a:lnTo>
                  <a:lnTo>
                    <a:pt x="245" y="3"/>
                  </a:lnTo>
                  <a:lnTo>
                    <a:pt x="268" y="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auto">
            <a:xfrm>
              <a:off x="1545431" y="4490057"/>
              <a:ext cx="898525" cy="920750"/>
            </a:xfrm>
            <a:custGeom>
              <a:avLst/>
              <a:gdLst/>
              <a:ahLst/>
              <a:cxnLst>
                <a:cxn ang="0">
                  <a:pos x="277" y="0"/>
                </a:cxn>
                <a:cxn ang="0">
                  <a:pos x="321" y="3"/>
                </a:cxn>
                <a:cxn ang="0">
                  <a:pos x="366" y="13"/>
                </a:cxn>
                <a:cxn ang="0">
                  <a:pos x="395" y="24"/>
                </a:cxn>
                <a:cxn ang="0">
                  <a:pos x="422" y="38"/>
                </a:cxn>
                <a:cxn ang="0">
                  <a:pos x="447" y="55"/>
                </a:cxn>
                <a:cxn ang="0">
                  <a:pos x="470" y="73"/>
                </a:cxn>
                <a:cxn ang="0">
                  <a:pos x="492" y="95"/>
                </a:cxn>
                <a:cxn ang="0">
                  <a:pos x="511" y="119"/>
                </a:cxn>
                <a:cxn ang="0">
                  <a:pos x="528" y="145"/>
                </a:cxn>
                <a:cxn ang="0">
                  <a:pos x="541" y="171"/>
                </a:cxn>
                <a:cxn ang="0">
                  <a:pos x="552" y="200"/>
                </a:cxn>
                <a:cxn ang="0">
                  <a:pos x="563" y="244"/>
                </a:cxn>
                <a:cxn ang="0">
                  <a:pos x="565" y="267"/>
                </a:cxn>
                <a:cxn ang="0">
                  <a:pos x="566" y="290"/>
                </a:cxn>
                <a:cxn ang="0">
                  <a:pos x="563" y="335"/>
                </a:cxn>
                <a:cxn ang="0">
                  <a:pos x="553" y="379"/>
                </a:cxn>
                <a:cxn ang="0">
                  <a:pos x="542" y="408"/>
                </a:cxn>
                <a:cxn ang="0">
                  <a:pos x="528" y="434"/>
                </a:cxn>
                <a:cxn ang="0">
                  <a:pos x="511" y="460"/>
                </a:cxn>
                <a:cxn ang="0">
                  <a:pos x="493" y="484"/>
                </a:cxn>
                <a:cxn ang="0">
                  <a:pos x="471" y="506"/>
                </a:cxn>
                <a:cxn ang="0">
                  <a:pos x="447" y="525"/>
                </a:cxn>
                <a:cxn ang="0">
                  <a:pos x="422" y="541"/>
                </a:cxn>
                <a:cxn ang="0">
                  <a:pos x="395" y="555"/>
                </a:cxn>
                <a:cxn ang="0">
                  <a:pos x="366" y="566"/>
                </a:cxn>
                <a:cxn ang="0">
                  <a:pos x="344" y="572"/>
                </a:cxn>
                <a:cxn ang="0">
                  <a:pos x="321" y="577"/>
                </a:cxn>
                <a:cxn ang="0">
                  <a:pos x="300" y="579"/>
                </a:cxn>
                <a:cxn ang="0">
                  <a:pos x="277" y="580"/>
                </a:cxn>
                <a:cxn ang="0">
                  <a:pos x="231" y="577"/>
                </a:cxn>
                <a:cxn ang="0">
                  <a:pos x="186" y="566"/>
                </a:cxn>
                <a:cxn ang="0">
                  <a:pos x="144" y="549"/>
                </a:cxn>
                <a:cxn ang="0">
                  <a:pos x="105" y="525"/>
                </a:cxn>
                <a:cxn ang="0">
                  <a:pos x="71" y="495"/>
                </a:cxn>
                <a:cxn ang="0">
                  <a:pos x="41" y="461"/>
                </a:cxn>
                <a:cxn ang="0">
                  <a:pos x="24" y="436"/>
                </a:cxn>
                <a:cxn ang="0">
                  <a:pos x="11" y="409"/>
                </a:cxn>
                <a:cxn ang="0">
                  <a:pos x="0" y="380"/>
                </a:cxn>
                <a:cxn ang="0">
                  <a:pos x="277" y="290"/>
                </a:cxn>
                <a:cxn ang="0">
                  <a:pos x="277" y="0"/>
                </a:cxn>
              </a:cxnLst>
              <a:rect l="0" t="0" r="r" b="b"/>
              <a:pathLst>
                <a:path w="566" h="580">
                  <a:moveTo>
                    <a:pt x="277" y="0"/>
                  </a:moveTo>
                  <a:lnTo>
                    <a:pt x="321" y="3"/>
                  </a:lnTo>
                  <a:lnTo>
                    <a:pt x="366" y="13"/>
                  </a:lnTo>
                  <a:lnTo>
                    <a:pt x="395" y="24"/>
                  </a:lnTo>
                  <a:lnTo>
                    <a:pt x="422" y="38"/>
                  </a:lnTo>
                  <a:lnTo>
                    <a:pt x="447" y="55"/>
                  </a:lnTo>
                  <a:lnTo>
                    <a:pt x="470" y="73"/>
                  </a:lnTo>
                  <a:lnTo>
                    <a:pt x="492" y="95"/>
                  </a:lnTo>
                  <a:lnTo>
                    <a:pt x="511" y="119"/>
                  </a:lnTo>
                  <a:lnTo>
                    <a:pt x="528" y="145"/>
                  </a:lnTo>
                  <a:lnTo>
                    <a:pt x="541" y="171"/>
                  </a:lnTo>
                  <a:lnTo>
                    <a:pt x="552" y="200"/>
                  </a:lnTo>
                  <a:lnTo>
                    <a:pt x="563" y="244"/>
                  </a:lnTo>
                  <a:lnTo>
                    <a:pt x="565" y="267"/>
                  </a:lnTo>
                  <a:lnTo>
                    <a:pt x="566" y="290"/>
                  </a:lnTo>
                  <a:lnTo>
                    <a:pt x="563" y="335"/>
                  </a:lnTo>
                  <a:lnTo>
                    <a:pt x="553" y="379"/>
                  </a:lnTo>
                  <a:lnTo>
                    <a:pt x="542" y="408"/>
                  </a:lnTo>
                  <a:lnTo>
                    <a:pt x="528" y="434"/>
                  </a:lnTo>
                  <a:lnTo>
                    <a:pt x="511" y="460"/>
                  </a:lnTo>
                  <a:lnTo>
                    <a:pt x="493" y="484"/>
                  </a:lnTo>
                  <a:lnTo>
                    <a:pt x="471" y="506"/>
                  </a:lnTo>
                  <a:lnTo>
                    <a:pt x="447" y="525"/>
                  </a:lnTo>
                  <a:lnTo>
                    <a:pt x="422" y="541"/>
                  </a:lnTo>
                  <a:lnTo>
                    <a:pt x="395" y="555"/>
                  </a:lnTo>
                  <a:lnTo>
                    <a:pt x="366" y="566"/>
                  </a:lnTo>
                  <a:lnTo>
                    <a:pt x="344" y="572"/>
                  </a:lnTo>
                  <a:lnTo>
                    <a:pt x="321" y="577"/>
                  </a:lnTo>
                  <a:lnTo>
                    <a:pt x="300" y="579"/>
                  </a:lnTo>
                  <a:lnTo>
                    <a:pt x="277" y="580"/>
                  </a:lnTo>
                  <a:lnTo>
                    <a:pt x="231" y="577"/>
                  </a:lnTo>
                  <a:lnTo>
                    <a:pt x="186" y="566"/>
                  </a:lnTo>
                  <a:lnTo>
                    <a:pt x="144" y="549"/>
                  </a:lnTo>
                  <a:lnTo>
                    <a:pt x="105" y="525"/>
                  </a:lnTo>
                  <a:lnTo>
                    <a:pt x="71" y="495"/>
                  </a:lnTo>
                  <a:lnTo>
                    <a:pt x="41" y="461"/>
                  </a:lnTo>
                  <a:lnTo>
                    <a:pt x="24" y="436"/>
                  </a:lnTo>
                  <a:lnTo>
                    <a:pt x="11" y="409"/>
                  </a:lnTo>
                  <a:lnTo>
                    <a:pt x="0" y="380"/>
                  </a:lnTo>
                  <a:lnTo>
                    <a:pt x="277" y="29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0" name="Group 137"/>
          <p:cNvGrpSpPr/>
          <p:nvPr/>
        </p:nvGrpSpPr>
        <p:grpSpPr>
          <a:xfrm>
            <a:off x="10057539" y="3703826"/>
            <a:ext cx="836246" cy="839566"/>
            <a:chOff x="4261908" y="4490057"/>
            <a:chExt cx="1430483" cy="1436162"/>
          </a:xfrm>
        </p:grpSpPr>
        <p:sp>
          <p:nvSpPr>
            <p:cNvPr id="221" name="Freeform 220"/>
            <p:cNvSpPr/>
            <p:nvPr/>
          </p:nvSpPr>
          <p:spPr>
            <a:xfrm>
              <a:off x="4390558" y="4698998"/>
              <a:ext cx="1301833" cy="1227221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1000"/>
                  </a:schemeClr>
                </a:gs>
                <a:gs pos="64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Freeform 62"/>
            <p:cNvSpPr>
              <a:spLocks/>
            </p:cNvSpPr>
            <p:nvPr/>
          </p:nvSpPr>
          <p:spPr bwMode="auto">
            <a:xfrm>
              <a:off x="4285721" y="4490057"/>
              <a:ext cx="438150" cy="460375"/>
            </a:xfrm>
            <a:custGeom>
              <a:avLst/>
              <a:gdLst/>
              <a:ahLst/>
              <a:cxnLst>
                <a:cxn ang="0">
                  <a:pos x="276" y="0"/>
                </a:cxn>
                <a:cxn ang="0">
                  <a:pos x="276" y="290"/>
                </a:cxn>
                <a:cxn ang="0">
                  <a:pos x="0" y="200"/>
                </a:cxn>
                <a:cxn ang="0">
                  <a:pos x="16" y="158"/>
                </a:cxn>
                <a:cxn ang="0">
                  <a:pos x="41" y="119"/>
                </a:cxn>
                <a:cxn ang="0">
                  <a:pos x="71" y="85"/>
                </a:cxn>
                <a:cxn ang="0">
                  <a:pos x="105" y="55"/>
                </a:cxn>
                <a:cxn ang="0">
                  <a:pos x="130" y="38"/>
                </a:cxn>
                <a:cxn ang="0">
                  <a:pos x="157" y="25"/>
                </a:cxn>
                <a:cxn ang="0">
                  <a:pos x="185" y="14"/>
                </a:cxn>
                <a:cxn ang="0">
                  <a:pos x="207" y="8"/>
                </a:cxn>
                <a:cxn ang="0">
                  <a:pos x="230" y="3"/>
                </a:cxn>
                <a:cxn ang="0">
                  <a:pos x="253" y="1"/>
                </a:cxn>
                <a:cxn ang="0">
                  <a:pos x="276" y="0"/>
                </a:cxn>
              </a:cxnLst>
              <a:rect l="0" t="0" r="r" b="b"/>
              <a:pathLst>
                <a:path w="276" h="290">
                  <a:moveTo>
                    <a:pt x="276" y="0"/>
                  </a:moveTo>
                  <a:lnTo>
                    <a:pt x="276" y="290"/>
                  </a:lnTo>
                  <a:lnTo>
                    <a:pt x="0" y="200"/>
                  </a:lnTo>
                  <a:lnTo>
                    <a:pt x="16" y="158"/>
                  </a:lnTo>
                  <a:lnTo>
                    <a:pt x="41" y="119"/>
                  </a:lnTo>
                  <a:lnTo>
                    <a:pt x="71" y="85"/>
                  </a:lnTo>
                  <a:lnTo>
                    <a:pt x="105" y="55"/>
                  </a:lnTo>
                  <a:lnTo>
                    <a:pt x="130" y="38"/>
                  </a:lnTo>
                  <a:lnTo>
                    <a:pt x="157" y="25"/>
                  </a:lnTo>
                  <a:lnTo>
                    <a:pt x="185" y="14"/>
                  </a:lnTo>
                  <a:lnTo>
                    <a:pt x="207" y="8"/>
                  </a:lnTo>
                  <a:lnTo>
                    <a:pt x="230" y="3"/>
                  </a:lnTo>
                  <a:lnTo>
                    <a:pt x="253" y="1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63"/>
            <p:cNvSpPr>
              <a:spLocks/>
            </p:cNvSpPr>
            <p:nvPr/>
          </p:nvSpPr>
          <p:spPr bwMode="auto">
            <a:xfrm>
              <a:off x="4261908" y="4490057"/>
              <a:ext cx="922338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336" y="3"/>
                </a:cxn>
                <a:cxn ang="0">
                  <a:pos x="380" y="14"/>
                </a:cxn>
                <a:cxn ang="0">
                  <a:pos x="409" y="25"/>
                </a:cxn>
                <a:cxn ang="0">
                  <a:pos x="436" y="38"/>
                </a:cxn>
                <a:cxn ang="0">
                  <a:pos x="461" y="55"/>
                </a:cxn>
                <a:cxn ang="0">
                  <a:pos x="495" y="85"/>
                </a:cxn>
                <a:cxn ang="0">
                  <a:pos x="525" y="119"/>
                </a:cxn>
                <a:cxn ang="0">
                  <a:pos x="542" y="144"/>
                </a:cxn>
                <a:cxn ang="0">
                  <a:pos x="556" y="171"/>
                </a:cxn>
                <a:cxn ang="0">
                  <a:pos x="566" y="200"/>
                </a:cxn>
                <a:cxn ang="0">
                  <a:pos x="572" y="222"/>
                </a:cxn>
                <a:cxn ang="0">
                  <a:pos x="577" y="245"/>
                </a:cxn>
                <a:cxn ang="0">
                  <a:pos x="580" y="268"/>
                </a:cxn>
                <a:cxn ang="0">
                  <a:pos x="581" y="290"/>
                </a:cxn>
                <a:cxn ang="0">
                  <a:pos x="577" y="335"/>
                </a:cxn>
                <a:cxn ang="0">
                  <a:pos x="566" y="380"/>
                </a:cxn>
                <a:cxn ang="0">
                  <a:pos x="556" y="409"/>
                </a:cxn>
                <a:cxn ang="0">
                  <a:pos x="542" y="435"/>
                </a:cxn>
                <a:cxn ang="0">
                  <a:pos x="525" y="461"/>
                </a:cxn>
                <a:cxn ang="0">
                  <a:pos x="506" y="484"/>
                </a:cxn>
                <a:cxn ang="0">
                  <a:pos x="486" y="505"/>
                </a:cxn>
                <a:cxn ang="0">
                  <a:pos x="461" y="525"/>
                </a:cxn>
                <a:cxn ang="0">
                  <a:pos x="436" y="542"/>
                </a:cxn>
                <a:cxn ang="0">
                  <a:pos x="409" y="555"/>
                </a:cxn>
                <a:cxn ang="0">
                  <a:pos x="380" y="566"/>
                </a:cxn>
                <a:cxn ang="0">
                  <a:pos x="359" y="572"/>
                </a:cxn>
                <a:cxn ang="0">
                  <a:pos x="336" y="577"/>
                </a:cxn>
                <a:cxn ang="0">
                  <a:pos x="313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0" y="566"/>
                </a:cxn>
                <a:cxn ang="0">
                  <a:pos x="173" y="555"/>
                </a:cxn>
                <a:cxn ang="0">
                  <a:pos x="145" y="542"/>
                </a:cxn>
                <a:cxn ang="0">
                  <a:pos x="120" y="525"/>
                </a:cxn>
                <a:cxn ang="0">
                  <a:pos x="97" y="507"/>
                </a:cxn>
                <a:cxn ang="0">
                  <a:pos x="75" y="485"/>
                </a:cxn>
                <a:cxn ang="0">
                  <a:pos x="56" y="461"/>
                </a:cxn>
                <a:cxn ang="0">
                  <a:pos x="39" y="435"/>
                </a:cxn>
                <a:cxn ang="0">
                  <a:pos x="25" y="409"/>
                </a:cxn>
                <a:cxn ang="0">
                  <a:pos x="15" y="380"/>
                </a:cxn>
                <a:cxn ang="0">
                  <a:pos x="8" y="358"/>
                </a:cxn>
                <a:cxn ang="0">
                  <a:pos x="4" y="335"/>
                </a:cxn>
                <a:cxn ang="0">
                  <a:pos x="1" y="313"/>
                </a:cxn>
                <a:cxn ang="0">
                  <a:pos x="0" y="290"/>
                </a:cxn>
                <a:cxn ang="0">
                  <a:pos x="4" y="245"/>
                </a:cxn>
                <a:cxn ang="0">
                  <a:pos x="15" y="200"/>
                </a:cxn>
                <a:cxn ang="0">
                  <a:pos x="291" y="290"/>
                </a:cxn>
                <a:cxn ang="0">
                  <a:pos x="291" y="0"/>
                </a:cxn>
              </a:cxnLst>
              <a:rect l="0" t="0" r="r" b="b"/>
              <a:pathLst>
                <a:path w="581" h="580">
                  <a:moveTo>
                    <a:pt x="291" y="0"/>
                  </a:moveTo>
                  <a:lnTo>
                    <a:pt x="336" y="3"/>
                  </a:lnTo>
                  <a:lnTo>
                    <a:pt x="380" y="14"/>
                  </a:lnTo>
                  <a:lnTo>
                    <a:pt x="409" y="25"/>
                  </a:lnTo>
                  <a:lnTo>
                    <a:pt x="436" y="38"/>
                  </a:lnTo>
                  <a:lnTo>
                    <a:pt x="461" y="55"/>
                  </a:lnTo>
                  <a:lnTo>
                    <a:pt x="495" y="85"/>
                  </a:lnTo>
                  <a:lnTo>
                    <a:pt x="525" y="119"/>
                  </a:lnTo>
                  <a:lnTo>
                    <a:pt x="542" y="144"/>
                  </a:lnTo>
                  <a:lnTo>
                    <a:pt x="556" y="171"/>
                  </a:lnTo>
                  <a:lnTo>
                    <a:pt x="566" y="200"/>
                  </a:lnTo>
                  <a:lnTo>
                    <a:pt x="572" y="222"/>
                  </a:lnTo>
                  <a:lnTo>
                    <a:pt x="577" y="245"/>
                  </a:lnTo>
                  <a:lnTo>
                    <a:pt x="580" y="268"/>
                  </a:lnTo>
                  <a:lnTo>
                    <a:pt x="581" y="290"/>
                  </a:lnTo>
                  <a:lnTo>
                    <a:pt x="577" y="335"/>
                  </a:lnTo>
                  <a:lnTo>
                    <a:pt x="566" y="380"/>
                  </a:lnTo>
                  <a:lnTo>
                    <a:pt x="556" y="409"/>
                  </a:lnTo>
                  <a:lnTo>
                    <a:pt x="542" y="435"/>
                  </a:lnTo>
                  <a:lnTo>
                    <a:pt x="525" y="461"/>
                  </a:lnTo>
                  <a:lnTo>
                    <a:pt x="506" y="484"/>
                  </a:lnTo>
                  <a:lnTo>
                    <a:pt x="486" y="505"/>
                  </a:lnTo>
                  <a:lnTo>
                    <a:pt x="461" y="525"/>
                  </a:lnTo>
                  <a:lnTo>
                    <a:pt x="436" y="542"/>
                  </a:lnTo>
                  <a:lnTo>
                    <a:pt x="409" y="555"/>
                  </a:lnTo>
                  <a:lnTo>
                    <a:pt x="380" y="566"/>
                  </a:lnTo>
                  <a:lnTo>
                    <a:pt x="359" y="572"/>
                  </a:lnTo>
                  <a:lnTo>
                    <a:pt x="336" y="577"/>
                  </a:lnTo>
                  <a:lnTo>
                    <a:pt x="313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0" y="566"/>
                  </a:lnTo>
                  <a:lnTo>
                    <a:pt x="173" y="555"/>
                  </a:lnTo>
                  <a:lnTo>
                    <a:pt x="145" y="542"/>
                  </a:lnTo>
                  <a:lnTo>
                    <a:pt x="120" y="525"/>
                  </a:lnTo>
                  <a:lnTo>
                    <a:pt x="97" y="507"/>
                  </a:lnTo>
                  <a:lnTo>
                    <a:pt x="75" y="485"/>
                  </a:lnTo>
                  <a:lnTo>
                    <a:pt x="56" y="461"/>
                  </a:lnTo>
                  <a:lnTo>
                    <a:pt x="39" y="435"/>
                  </a:lnTo>
                  <a:lnTo>
                    <a:pt x="25" y="409"/>
                  </a:lnTo>
                  <a:lnTo>
                    <a:pt x="15" y="380"/>
                  </a:lnTo>
                  <a:lnTo>
                    <a:pt x="8" y="358"/>
                  </a:lnTo>
                  <a:lnTo>
                    <a:pt x="4" y="335"/>
                  </a:lnTo>
                  <a:lnTo>
                    <a:pt x="1" y="313"/>
                  </a:lnTo>
                  <a:lnTo>
                    <a:pt x="0" y="290"/>
                  </a:lnTo>
                  <a:lnTo>
                    <a:pt x="4" y="245"/>
                  </a:lnTo>
                  <a:lnTo>
                    <a:pt x="15" y="200"/>
                  </a:lnTo>
                  <a:lnTo>
                    <a:pt x="291" y="29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solidFill>
                <a:srgbClr val="92D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Flat Harvey Balls PowerPoint Template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Group 66"/>
          <p:cNvGrpSpPr/>
          <p:nvPr/>
        </p:nvGrpSpPr>
        <p:grpSpPr>
          <a:xfrm>
            <a:off x="1376226" y="2810470"/>
            <a:ext cx="10507565" cy="2681676"/>
            <a:chOff x="1376226" y="2588772"/>
            <a:chExt cx="10507565" cy="2681676"/>
          </a:xfrm>
        </p:grpSpPr>
        <p:sp>
          <p:nvSpPr>
            <p:cNvPr id="62" name="Freeform 61"/>
            <p:cNvSpPr/>
            <p:nvPr/>
          </p:nvSpPr>
          <p:spPr>
            <a:xfrm>
              <a:off x="9445391" y="2971800"/>
              <a:ext cx="2438400" cy="2298648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6000"/>
                  </a:schemeClr>
                </a:gs>
                <a:gs pos="60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7511660" y="2971800"/>
              <a:ext cx="2438400" cy="2298648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6000"/>
                  </a:schemeClr>
                </a:gs>
                <a:gs pos="60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5577929" y="2971800"/>
              <a:ext cx="2438400" cy="2298648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6000"/>
                  </a:schemeClr>
                </a:gs>
                <a:gs pos="60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3576403" y="2971800"/>
              <a:ext cx="2438400" cy="2298648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6000"/>
                  </a:schemeClr>
                </a:gs>
                <a:gs pos="60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1643582" y="2971800"/>
              <a:ext cx="2438400" cy="2298648"/>
            </a:xfrm>
            <a:custGeom>
              <a:avLst/>
              <a:gdLst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229849 w 4364636"/>
                <a:gd name="connsiteY0" fmla="*/ 1481528 h 2743200"/>
                <a:gd name="connsiteX1" fmla="*/ 1189220 w 4364636"/>
                <a:gd name="connsiteY1" fmla="*/ 2500859 h 2743200"/>
                <a:gd name="connsiteX2" fmla="*/ 3932420 w 4364636"/>
                <a:gd name="connsiteY2" fmla="*/ 2515849 h 2743200"/>
                <a:gd name="connsiteX3" fmla="*/ 3782518 w 4364636"/>
                <a:gd name="connsiteY3" fmla="*/ 1136754 h 2743200"/>
                <a:gd name="connsiteX4" fmla="*/ 2658256 w 4364636"/>
                <a:gd name="connsiteY4" fmla="*/ 42472 h 2743200"/>
                <a:gd name="connsiteX5" fmla="*/ 2568315 w 4364636"/>
                <a:gd name="connsiteY5" fmla="*/ 1391587 h 2743200"/>
                <a:gd name="connsiteX6" fmla="*/ 229849 w 4364636"/>
                <a:gd name="connsiteY6" fmla="*/ 1481528 h 2743200"/>
                <a:gd name="connsiteX0" fmla="*/ 867931 w 4043347"/>
                <a:gd name="connsiteY0" fmla="*/ 2500859 h 2743200"/>
                <a:gd name="connsiteX1" fmla="*/ 3611131 w 4043347"/>
                <a:gd name="connsiteY1" fmla="*/ 2515849 h 2743200"/>
                <a:gd name="connsiteX2" fmla="*/ 3461229 w 4043347"/>
                <a:gd name="connsiteY2" fmla="*/ 1136754 h 2743200"/>
                <a:gd name="connsiteX3" fmla="*/ 2336967 w 4043347"/>
                <a:gd name="connsiteY3" fmla="*/ 42472 h 2743200"/>
                <a:gd name="connsiteX4" fmla="*/ 2247026 w 4043347"/>
                <a:gd name="connsiteY4" fmla="*/ 1391587 h 2743200"/>
                <a:gd name="connsiteX5" fmla="*/ 0 w 4043347"/>
                <a:gd name="connsiteY5" fmla="*/ 1572968 h 2743200"/>
                <a:gd name="connsiteX0" fmla="*/ 867931 w 4043347"/>
                <a:gd name="connsiteY0" fmla="*/ 2500859 h 2515849"/>
                <a:gd name="connsiteX1" fmla="*/ 3611131 w 4043347"/>
                <a:gd name="connsiteY1" fmla="*/ 2515849 h 2515849"/>
                <a:gd name="connsiteX2" fmla="*/ 3461229 w 4043347"/>
                <a:gd name="connsiteY2" fmla="*/ 1136754 h 2515849"/>
                <a:gd name="connsiteX3" fmla="*/ 2336967 w 4043347"/>
                <a:gd name="connsiteY3" fmla="*/ 42472 h 2515849"/>
                <a:gd name="connsiteX4" fmla="*/ 2247026 w 4043347"/>
                <a:gd name="connsiteY4" fmla="*/ 1391587 h 2515849"/>
                <a:gd name="connsiteX5" fmla="*/ 0 w 4043347"/>
                <a:gd name="connsiteY5" fmla="*/ 1572968 h 2515849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4043347"/>
                <a:gd name="connsiteY0" fmla="*/ 2458387 h 2473377"/>
                <a:gd name="connsiteX1" fmla="*/ 3611131 w 4043347"/>
                <a:gd name="connsiteY1" fmla="*/ 2473377 h 2473377"/>
                <a:gd name="connsiteX2" fmla="*/ 3461229 w 4043347"/>
                <a:gd name="connsiteY2" fmla="*/ 1094282 h 2473377"/>
                <a:gd name="connsiteX3" fmla="*/ 2336967 w 4043347"/>
                <a:gd name="connsiteY3" fmla="*/ 0 h 2473377"/>
                <a:gd name="connsiteX4" fmla="*/ 2247026 w 4043347"/>
                <a:gd name="connsiteY4" fmla="*/ 1349115 h 2473377"/>
                <a:gd name="connsiteX5" fmla="*/ 0 w 4043347"/>
                <a:gd name="connsiteY5" fmla="*/ 1530496 h 2473377"/>
                <a:gd name="connsiteX0" fmla="*/ 867931 w 3611131"/>
                <a:gd name="connsiteY0" fmla="*/ 2458387 h 2473377"/>
                <a:gd name="connsiteX1" fmla="*/ 3611131 w 3611131"/>
                <a:gd name="connsiteY1" fmla="*/ 2473377 h 2473377"/>
                <a:gd name="connsiteX2" fmla="*/ 3461229 w 3611131"/>
                <a:gd name="connsiteY2" fmla="*/ 1094282 h 2473377"/>
                <a:gd name="connsiteX3" fmla="*/ 2336967 w 3611131"/>
                <a:gd name="connsiteY3" fmla="*/ 0 h 2473377"/>
                <a:gd name="connsiteX4" fmla="*/ 2247026 w 3611131"/>
                <a:gd name="connsiteY4" fmla="*/ 1349115 h 2473377"/>
                <a:gd name="connsiteX5" fmla="*/ 0 w 3611131"/>
                <a:gd name="connsiteY5" fmla="*/ 1530496 h 2473377"/>
                <a:gd name="connsiteX0" fmla="*/ 962355 w 3705555"/>
                <a:gd name="connsiteY0" fmla="*/ 2458387 h 2473377"/>
                <a:gd name="connsiteX1" fmla="*/ 3705555 w 3705555"/>
                <a:gd name="connsiteY1" fmla="*/ 2473377 h 2473377"/>
                <a:gd name="connsiteX2" fmla="*/ 3555653 w 3705555"/>
                <a:gd name="connsiteY2" fmla="*/ 1094282 h 2473377"/>
                <a:gd name="connsiteX3" fmla="*/ 2431391 w 3705555"/>
                <a:gd name="connsiteY3" fmla="*/ 0 h 2473377"/>
                <a:gd name="connsiteX4" fmla="*/ 2341450 w 3705555"/>
                <a:gd name="connsiteY4" fmla="*/ 1349115 h 2473377"/>
                <a:gd name="connsiteX5" fmla="*/ 0 w 3705555"/>
                <a:gd name="connsiteY5" fmla="*/ 1439056 h 2473377"/>
                <a:gd name="connsiteX0" fmla="*/ 962355 w 3555653"/>
                <a:gd name="connsiteY0" fmla="*/ 24583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0" fmla="*/ 1154443 w 3555653"/>
                <a:gd name="connsiteY0" fmla="*/ 2445687 h 2473377"/>
                <a:gd name="connsiteX1" fmla="*/ 3551567 w 3555653"/>
                <a:gd name="connsiteY1" fmla="*/ 2473377 h 2473377"/>
                <a:gd name="connsiteX2" fmla="*/ 3555653 w 3555653"/>
                <a:gd name="connsiteY2" fmla="*/ 1094282 h 2473377"/>
                <a:gd name="connsiteX3" fmla="*/ 2431391 w 3555653"/>
                <a:gd name="connsiteY3" fmla="*/ 0 h 2473377"/>
                <a:gd name="connsiteX4" fmla="*/ 2341450 w 3555653"/>
                <a:gd name="connsiteY4" fmla="*/ 1349115 h 2473377"/>
                <a:gd name="connsiteX5" fmla="*/ 0 w 3555653"/>
                <a:gd name="connsiteY5" fmla="*/ 1439056 h 2473377"/>
                <a:gd name="connsiteX6" fmla="*/ 1154443 w 3555653"/>
                <a:gd name="connsiteY6" fmla="*/ 2445687 h 2473377"/>
                <a:gd name="connsiteX0" fmla="*/ 1154443 w 3555653"/>
                <a:gd name="connsiteY0" fmla="*/ 2809060 h 2836750"/>
                <a:gd name="connsiteX1" fmla="*/ 3551567 w 3555653"/>
                <a:gd name="connsiteY1" fmla="*/ 2836750 h 2836750"/>
                <a:gd name="connsiteX2" fmla="*/ 3555653 w 3555653"/>
                <a:gd name="connsiteY2" fmla="*/ 1457655 h 2836750"/>
                <a:gd name="connsiteX3" fmla="*/ 2438058 w 3555653"/>
                <a:gd name="connsiteY3" fmla="*/ 0 h 2836750"/>
                <a:gd name="connsiteX4" fmla="*/ 2341450 w 3555653"/>
                <a:gd name="connsiteY4" fmla="*/ 1712488 h 2836750"/>
                <a:gd name="connsiteX5" fmla="*/ 0 w 3555653"/>
                <a:gd name="connsiteY5" fmla="*/ 1802429 h 2836750"/>
                <a:gd name="connsiteX6" fmla="*/ 1154443 w 3555653"/>
                <a:gd name="connsiteY6" fmla="*/ 2809060 h 2836750"/>
                <a:gd name="connsiteX0" fmla="*/ 1154443 w 3556896"/>
                <a:gd name="connsiteY0" fmla="*/ 2809060 h 2836750"/>
                <a:gd name="connsiteX1" fmla="*/ 3551567 w 3556896"/>
                <a:gd name="connsiteY1" fmla="*/ 2836750 h 2836750"/>
                <a:gd name="connsiteX2" fmla="*/ 3556896 w 3556896"/>
                <a:gd name="connsiteY2" fmla="*/ 1159363 h 2836750"/>
                <a:gd name="connsiteX3" fmla="*/ 2438058 w 3556896"/>
                <a:gd name="connsiteY3" fmla="*/ 0 h 2836750"/>
                <a:gd name="connsiteX4" fmla="*/ 2341450 w 3556896"/>
                <a:gd name="connsiteY4" fmla="*/ 1712488 h 2836750"/>
                <a:gd name="connsiteX5" fmla="*/ 0 w 3556896"/>
                <a:gd name="connsiteY5" fmla="*/ 1802429 h 2836750"/>
                <a:gd name="connsiteX6" fmla="*/ 1154443 w 3556896"/>
                <a:gd name="connsiteY6" fmla="*/ 2809060 h 2836750"/>
                <a:gd name="connsiteX0" fmla="*/ 1154443 w 3556896"/>
                <a:gd name="connsiteY0" fmla="*/ 2822828 h 2850518"/>
                <a:gd name="connsiteX1" fmla="*/ 3551567 w 3556896"/>
                <a:gd name="connsiteY1" fmla="*/ 2850518 h 2850518"/>
                <a:gd name="connsiteX2" fmla="*/ 3556896 w 3556896"/>
                <a:gd name="connsiteY2" fmla="*/ 1173131 h 2850518"/>
                <a:gd name="connsiteX3" fmla="*/ 2462247 w 3556896"/>
                <a:gd name="connsiteY3" fmla="*/ 0 h 2850518"/>
                <a:gd name="connsiteX4" fmla="*/ 2341450 w 3556896"/>
                <a:gd name="connsiteY4" fmla="*/ 1726256 h 2850518"/>
                <a:gd name="connsiteX5" fmla="*/ 0 w 3556896"/>
                <a:gd name="connsiteY5" fmla="*/ 1816197 h 2850518"/>
                <a:gd name="connsiteX6" fmla="*/ 1154443 w 3556896"/>
                <a:gd name="connsiteY6" fmla="*/ 2822828 h 2850518"/>
                <a:gd name="connsiteX0" fmla="*/ 2256177 w 3556896"/>
                <a:gd name="connsiteY0" fmla="*/ 3904297 h 3904297"/>
                <a:gd name="connsiteX1" fmla="*/ 3551567 w 3556896"/>
                <a:gd name="connsiteY1" fmla="*/ 2850518 h 3904297"/>
                <a:gd name="connsiteX2" fmla="*/ 3556896 w 3556896"/>
                <a:gd name="connsiteY2" fmla="*/ 1173131 h 3904297"/>
                <a:gd name="connsiteX3" fmla="*/ 2462247 w 3556896"/>
                <a:gd name="connsiteY3" fmla="*/ 0 h 3904297"/>
                <a:gd name="connsiteX4" fmla="*/ 2341450 w 3556896"/>
                <a:gd name="connsiteY4" fmla="*/ 1726256 h 3904297"/>
                <a:gd name="connsiteX5" fmla="*/ 0 w 3556896"/>
                <a:gd name="connsiteY5" fmla="*/ 1816197 h 3904297"/>
                <a:gd name="connsiteX6" fmla="*/ 2256177 w 3556896"/>
                <a:gd name="connsiteY6" fmla="*/ 3904297 h 3904297"/>
                <a:gd name="connsiteX0" fmla="*/ 2256177 w 3606431"/>
                <a:gd name="connsiteY0" fmla="*/ 3904297 h 4035643"/>
                <a:gd name="connsiteX1" fmla="*/ 3604655 w 3606431"/>
                <a:gd name="connsiteY1" fmla="*/ 4035643 h 4035643"/>
                <a:gd name="connsiteX2" fmla="*/ 3556896 w 3606431"/>
                <a:gd name="connsiteY2" fmla="*/ 1173131 h 4035643"/>
                <a:gd name="connsiteX3" fmla="*/ 2462247 w 3606431"/>
                <a:gd name="connsiteY3" fmla="*/ 0 h 4035643"/>
                <a:gd name="connsiteX4" fmla="*/ 2341450 w 3606431"/>
                <a:gd name="connsiteY4" fmla="*/ 1726256 h 4035643"/>
                <a:gd name="connsiteX5" fmla="*/ 0 w 3606431"/>
                <a:gd name="connsiteY5" fmla="*/ 1816197 h 4035643"/>
                <a:gd name="connsiteX6" fmla="*/ 2256177 w 3606431"/>
                <a:gd name="connsiteY6" fmla="*/ 3904297 h 4035643"/>
                <a:gd name="connsiteX0" fmla="*/ 2256177 w 3680250"/>
                <a:gd name="connsiteY0" fmla="*/ 3904297 h 3904297"/>
                <a:gd name="connsiteX1" fmla="*/ 3678474 w 3680250"/>
                <a:gd name="connsiteY1" fmla="*/ 3868067 h 3904297"/>
                <a:gd name="connsiteX2" fmla="*/ 3556896 w 3680250"/>
                <a:gd name="connsiteY2" fmla="*/ 1173131 h 3904297"/>
                <a:gd name="connsiteX3" fmla="*/ 2462247 w 3680250"/>
                <a:gd name="connsiteY3" fmla="*/ 0 h 3904297"/>
                <a:gd name="connsiteX4" fmla="*/ 2341450 w 3680250"/>
                <a:gd name="connsiteY4" fmla="*/ 1726256 h 3904297"/>
                <a:gd name="connsiteX5" fmla="*/ 0 w 3680250"/>
                <a:gd name="connsiteY5" fmla="*/ 1816197 h 3904297"/>
                <a:gd name="connsiteX6" fmla="*/ 2256177 w 3680250"/>
                <a:gd name="connsiteY6" fmla="*/ 3904297 h 3904297"/>
                <a:gd name="connsiteX0" fmla="*/ 2256177 w 4557635"/>
                <a:gd name="connsiteY0" fmla="*/ 3904297 h 3904297"/>
                <a:gd name="connsiteX1" fmla="*/ 3678474 w 4557635"/>
                <a:gd name="connsiteY1" fmla="*/ 3868067 h 3904297"/>
                <a:gd name="connsiteX2" fmla="*/ 4557635 w 4557635"/>
                <a:gd name="connsiteY2" fmla="*/ 2176859 h 3904297"/>
                <a:gd name="connsiteX3" fmla="*/ 2462247 w 4557635"/>
                <a:gd name="connsiteY3" fmla="*/ 0 h 3904297"/>
                <a:gd name="connsiteX4" fmla="*/ 2341450 w 4557635"/>
                <a:gd name="connsiteY4" fmla="*/ 1726256 h 3904297"/>
                <a:gd name="connsiteX5" fmla="*/ 0 w 4557635"/>
                <a:gd name="connsiteY5" fmla="*/ 1816197 h 3904297"/>
                <a:gd name="connsiteX6" fmla="*/ 2256177 w 4557635"/>
                <a:gd name="connsiteY6" fmla="*/ 3904297 h 3904297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341450 w 4626500"/>
                <a:gd name="connsiteY4" fmla="*/ 1726256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  <a:gd name="connsiteX0" fmla="*/ 2256177 w 4626498"/>
                <a:gd name="connsiteY0" fmla="*/ 3904297 h 3906075"/>
                <a:gd name="connsiteX1" fmla="*/ 4624723 w 4626498"/>
                <a:gd name="connsiteY1" fmla="*/ 3906075 h 3906075"/>
                <a:gd name="connsiteX2" fmla="*/ 4557635 w 4626498"/>
                <a:gd name="connsiteY2" fmla="*/ 2176859 h 3906075"/>
                <a:gd name="connsiteX3" fmla="*/ 2462247 w 4626498"/>
                <a:gd name="connsiteY3" fmla="*/ 0 h 3906075"/>
                <a:gd name="connsiteX4" fmla="*/ 2235599 w 4626498"/>
                <a:gd name="connsiteY4" fmla="*/ 1570772 h 3906075"/>
                <a:gd name="connsiteX5" fmla="*/ 0 w 4626498"/>
                <a:gd name="connsiteY5" fmla="*/ 1816197 h 3906075"/>
                <a:gd name="connsiteX6" fmla="*/ 2256177 w 4626498"/>
                <a:gd name="connsiteY6" fmla="*/ 3904297 h 3906075"/>
                <a:gd name="connsiteX0" fmla="*/ 2256177 w 4626500"/>
                <a:gd name="connsiteY0" fmla="*/ 3904297 h 3906075"/>
                <a:gd name="connsiteX1" fmla="*/ 4624723 w 4626500"/>
                <a:gd name="connsiteY1" fmla="*/ 3906075 h 3906075"/>
                <a:gd name="connsiteX2" fmla="*/ 4557635 w 4626500"/>
                <a:gd name="connsiteY2" fmla="*/ 2176859 h 3906075"/>
                <a:gd name="connsiteX3" fmla="*/ 2462247 w 4626500"/>
                <a:gd name="connsiteY3" fmla="*/ 0 h 3906075"/>
                <a:gd name="connsiteX4" fmla="*/ 2065829 w 4626500"/>
                <a:gd name="connsiteY4" fmla="*/ 1558678 h 3906075"/>
                <a:gd name="connsiteX5" fmla="*/ 0 w 4626500"/>
                <a:gd name="connsiteY5" fmla="*/ 1816197 h 3906075"/>
                <a:gd name="connsiteX6" fmla="*/ 2256177 w 4626500"/>
                <a:gd name="connsiteY6" fmla="*/ 3904297 h 3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6500" h="3906075">
                  <a:moveTo>
                    <a:pt x="2256177" y="3904297"/>
                  </a:moveTo>
                  <a:lnTo>
                    <a:pt x="4624723" y="3906075"/>
                  </a:lnTo>
                  <a:cubicBezTo>
                    <a:pt x="4626499" y="3346946"/>
                    <a:pt x="4555859" y="2735988"/>
                    <a:pt x="4557635" y="2176859"/>
                  </a:cubicBezTo>
                  <a:lnTo>
                    <a:pt x="2462247" y="0"/>
                  </a:lnTo>
                  <a:lnTo>
                    <a:pt x="2065829" y="1558678"/>
                  </a:lnTo>
                  <a:lnTo>
                    <a:pt x="0" y="1816197"/>
                  </a:lnTo>
                  <a:lnTo>
                    <a:pt x="2256177" y="39042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6000"/>
                  </a:schemeClr>
                </a:gs>
                <a:gs pos="60000">
                  <a:schemeClr val="bg1">
                    <a:lumMod val="8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56"/>
            <p:cNvGrpSpPr/>
            <p:nvPr/>
          </p:nvGrpSpPr>
          <p:grpSpPr>
            <a:xfrm flipH="1">
              <a:off x="1376226" y="2588772"/>
              <a:ext cx="9521886" cy="1705448"/>
              <a:chOff x="1376226" y="2588772"/>
              <a:chExt cx="9521886" cy="1705448"/>
            </a:xfrm>
          </p:grpSpPr>
          <p:grpSp>
            <p:nvGrpSpPr>
              <p:cNvPr id="5" name="Group 45"/>
              <p:cNvGrpSpPr/>
              <p:nvPr/>
            </p:nvGrpSpPr>
            <p:grpSpPr>
              <a:xfrm>
                <a:off x="7237412" y="2590800"/>
                <a:ext cx="1704326" cy="1701392"/>
                <a:chOff x="2892160" y="4490057"/>
                <a:chExt cx="922338" cy="920750"/>
              </a:xfrm>
            </p:grpSpPr>
            <p:sp>
              <p:nvSpPr>
                <p:cNvPr id="47" name="Freeform 60"/>
                <p:cNvSpPr>
                  <a:spLocks/>
                </p:cNvSpPr>
                <p:nvPr/>
              </p:nvSpPr>
              <p:spPr bwMode="auto">
                <a:xfrm>
                  <a:off x="2892160" y="4490057"/>
                  <a:ext cx="461963" cy="460375"/>
                </a:xfrm>
                <a:custGeom>
                  <a:avLst/>
                  <a:gdLst/>
                  <a:ahLst/>
                  <a:cxnLst>
                    <a:cxn ang="0">
                      <a:pos x="291" y="0"/>
                    </a:cxn>
                    <a:cxn ang="0">
                      <a:pos x="291" y="290"/>
                    </a:cxn>
                    <a:cxn ang="0">
                      <a:pos x="0" y="290"/>
                    </a:cxn>
                    <a:cxn ang="0">
                      <a:pos x="1" y="259"/>
                    </a:cxn>
                    <a:cxn ang="0">
                      <a:pos x="6" y="229"/>
                    </a:cxn>
                    <a:cxn ang="0">
                      <a:pos x="14" y="200"/>
                    </a:cxn>
                    <a:cxn ang="0">
                      <a:pos x="25" y="171"/>
                    </a:cxn>
                    <a:cxn ang="0">
                      <a:pos x="38" y="145"/>
                    </a:cxn>
                    <a:cxn ang="0">
                      <a:pos x="55" y="119"/>
                    </a:cxn>
                    <a:cxn ang="0">
                      <a:pos x="75" y="95"/>
                    </a:cxn>
                    <a:cxn ang="0">
                      <a:pos x="96" y="73"/>
                    </a:cxn>
                    <a:cxn ang="0">
                      <a:pos x="119" y="55"/>
                    </a:cxn>
                    <a:cxn ang="0">
                      <a:pos x="145" y="38"/>
                    </a:cxn>
                    <a:cxn ang="0">
                      <a:pos x="171" y="24"/>
                    </a:cxn>
                    <a:cxn ang="0">
                      <a:pos x="200" y="13"/>
                    </a:cxn>
                    <a:cxn ang="0">
                      <a:pos x="222" y="8"/>
                    </a:cxn>
                    <a:cxn ang="0">
                      <a:pos x="245" y="3"/>
                    </a:cxn>
                    <a:cxn ang="0">
                      <a:pos x="268" y="1"/>
                    </a:cxn>
                    <a:cxn ang="0">
                      <a:pos x="291" y="0"/>
                    </a:cxn>
                  </a:cxnLst>
                  <a:rect l="0" t="0" r="r" b="b"/>
                  <a:pathLst>
                    <a:path w="291" h="290">
                      <a:moveTo>
                        <a:pt x="291" y="0"/>
                      </a:moveTo>
                      <a:lnTo>
                        <a:pt x="291" y="290"/>
                      </a:lnTo>
                      <a:lnTo>
                        <a:pt x="0" y="290"/>
                      </a:lnTo>
                      <a:lnTo>
                        <a:pt x="1" y="259"/>
                      </a:lnTo>
                      <a:lnTo>
                        <a:pt x="6" y="229"/>
                      </a:lnTo>
                      <a:lnTo>
                        <a:pt x="14" y="200"/>
                      </a:lnTo>
                      <a:lnTo>
                        <a:pt x="25" y="171"/>
                      </a:lnTo>
                      <a:lnTo>
                        <a:pt x="38" y="145"/>
                      </a:lnTo>
                      <a:lnTo>
                        <a:pt x="55" y="119"/>
                      </a:lnTo>
                      <a:lnTo>
                        <a:pt x="75" y="95"/>
                      </a:lnTo>
                      <a:lnTo>
                        <a:pt x="96" y="73"/>
                      </a:lnTo>
                      <a:lnTo>
                        <a:pt x="119" y="55"/>
                      </a:lnTo>
                      <a:lnTo>
                        <a:pt x="145" y="38"/>
                      </a:lnTo>
                      <a:lnTo>
                        <a:pt x="171" y="24"/>
                      </a:lnTo>
                      <a:lnTo>
                        <a:pt x="200" y="13"/>
                      </a:lnTo>
                      <a:lnTo>
                        <a:pt x="222" y="8"/>
                      </a:lnTo>
                      <a:lnTo>
                        <a:pt x="245" y="3"/>
                      </a:lnTo>
                      <a:lnTo>
                        <a:pt x="268" y="1"/>
                      </a:lnTo>
                      <a:lnTo>
                        <a:pt x="291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0">
                  <a:solidFill>
                    <a:srgbClr val="92D05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61"/>
                <p:cNvSpPr>
                  <a:spLocks/>
                </p:cNvSpPr>
                <p:nvPr/>
              </p:nvSpPr>
              <p:spPr bwMode="auto">
                <a:xfrm>
                  <a:off x="2892160" y="4490057"/>
                  <a:ext cx="922338" cy="920750"/>
                </a:xfrm>
                <a:custGeom>
                  <a:avLst/>
                  <a:gdLst/>
                  <a:ahLst/>
                  <a:cxnLst>
                    <a:cxn ang="0">
                      <a:pos x="291" y="0"/>
                    </a:cxn>
                    <a:cxn ang="0">
                      <a:pos x="335" y="3"/>
                    </a:cxn>
                    <a:cxn ang="0">
                      <a:pos x="380" y="13"/>
                    </a:cxn>
                    <a:cxn ang="0">
                      <a:pos x="409" y="24"/>
                    </a:cxn>
                    <a:cxn ang="0">
                      <a:pos x="436" y="38"/>
                    </a:cxn>
                    <a:cxn ang="0">
                      <a:pos x="461" y="55"/>
                    </a:cxn>
                    <a:cxn ang="0">
                      <a:pos x="484" y="73"/>
                    </a:cxn>
                    <a:cxn ang="0">
                      <a:pos x="506" y="95"/>
                    </a:cxn>
                    <a:cxn ang="0">
                      <a:pos x="525" y="119"/>
                    </a:cxn>
                    <a:cxn ang="0">
                      <a:pos x="542" y="145"/>
                    </a:cxn>
                    <a:cxn ang="0">
                      <a:pos x="555" y="171"/>
                    </a:cxn>
                    <a:cxn ang="0">
                      <a:pos x="566" y="200"/>
                    </a:cxn>
                    <a:cxn ang="0">
                      <a:pos x="577" y="244"/>
                    </a:cxn>
                    <a:cxn ang="0">
                      <a:pos x="579" y="267"/>
                    </a:cxn>
                    <a:cxn ang="0">
                      <a:pos x="581" y="290"/>
                    </a:cxn>
                    <a:cxn ang="0">
                      <a:pos x="577" y="335"/>
                    </a:cxn>
                    <a:cxn ang="0">
                      <a:pos x="567" y="379"/>
                    </a:cxn>
                    <a:cxn ang="0">
                      <a:pos x="556" y="408"/>
                    </a:cxn>
                    <a:cxn ang="0">
                      <a:pos x="542" y="434"/>
                    </a:cxn>
                    <a:cxn ang="0">
                      <a:pos x="525" y="460"/>
                    </a:cxn>
                    <a:cxn ang="0">
                      <a:pos x="507" y="484"/>
                    </a:cxn>
                    <a:cxn ang="0">
                      <a:pos x="485" y="506"/>
                    </a:cxn>
                    <a:cxn ang="0">
                      <a:pos x="461" y="525"/>
                    </a:cxn>
                    <a:cxn ang="0">
                      <a:pos x="436" y="541"/>
                    </a:cxn>
                    <a:cxn ang="0">
                      <a:pos x="409" y="555"/>
                    </a:cxn>
                    <a:cxn ang="0">
                      <a:pos x="380" y="566"/>
                    </a:cxn>
                    <a:cxn ang="0">
                      <a:pos x="358" y="572"/>
                    </a:cxn>
                    <a:cxn ang="0">
                      <a:pos x="335" y="577"/>
                    </a:cxn>
                    <a:cxn ang="0">
                      <a:pos x="314" y="579"/>
                    </a:cxn>
                    <a:cxn ang="0">
                      <a:pos x="291" y="580"/>
                    </a:cxn>
                    <a:cxn ang="0">
                      <a:pos x="245" y="577"/>
                    </a:cxn>
                    <a:cxn ang="0">
                      <a:pos x="200" y="566"/>
                    </a:cxn>
                    <a:cxn ang="0">
                      <a:pos x="158" y="549"/>
                    </a:cxn>
                    <a:cxn ang="0">
                      <a:pos x="119" y="525"/>
                    </a:cxn>
                    <a:cxn ang="0">
                      <a:pos x="85" y="495"/>
                    </a:cxn>
                    <a:cxn ang="0">
                      <a:pos x="55" y="461"/>
                    </a:cxn>
                    <a:cxn ang="0">
                      <a:pos x="38" y="436"/>
                    </a:cxn>
                    <a:cxn ang="0">
                      <a:pos x="25" y="409"/>
                    </a:cxn>
                    <a:cxn ang="0">
                      <a:pos x="14" y="380"/>
                    </a:cxn>
                    <a:cxn ang="0">
                      <a:pos x="8" y="358"/>
                    </a:cxn>
                    <a:cxn ang="0">
                      <a:pos x="3" y="335"/>
                    </a:cxn>
                    <a:cxn ang="0">
                      <a:pos x="1" y="312"/>
                    </a:cxn>
                    <a:cxn ang="0">
                      <a:pos x="0" y="290"/>
                    </a:cxn>
                    <a:cxn ang="0">
                      <a:pos x="291" y="290"/>
                    </a:cxn>
                    <a:cxn ang="0">
                      <a:pos x="291" y="0"/>
                    </a:cxn>
                  </a:cxnLst>
                  <a:rect l="0" t="0" r="r" b="b"/>
                  <a:pathLst>
                    <a:path w="581" h="580">
                      <a:moveTo>
                        <a:pt x="291" y="0"/>
                      </a:moveTo>
                      <a:lnTo>
                        <a:pt x="335" y="3"/>
                      </a:lnTo>
                      <a:lnTo>
                        <a:pt x="380" y="13"/>
                      </a:lnTo>
                      <a:lnTo>
                        <a:pt x="409" y="24"/>
                      </a:lnTo>
                      <a:lnTo>
                        <a:pt x="436" y="38"/>
                      </a:lnTo>
                      <a:lnTo>
                        <a:pt x="461" y="55"/>
                      </a:lnTo>
                      <a:lnTo>
                        <a:pt x="484" y="73"/>
                      </a:lnTo>
                      <a:lnTo>
                        <a:pt x="506" y="95"/>
                      </a:lnTo>
                      <a:lnTo>
                        <a:pt x="525" y="119"/>
                      </a:lnTo>
                      <a:lnTo>
                        <a:pt x="542" y="145"/>
                      </a:lnTo>
                      <a:lnTo>
                        <a:pt x="555" y="171"/>
                      </a:lnTo>
                      <a:lnTo>
                        <a:pt x="566" y="200"/>
                      </a:lnTo>
                      <a:lnTo>
                        <a:pt x="577" y="244"/>
                      </a:lnTo>
                      <a:lnTo>
                        <a:pt x="579" y="267"/>
                      </a:lnTo>
                      <a:lnTo>
                        <a:pt x="581" y="290"/>
                      </a:lnTo>
                      <a:lnTo>
                        <a:pt x="577" y="335"/>
                      </a:lnTo>
                      <a:lnTo>
                        <a:pt x="567" y="379"/>
                      </a:lnTo>
                      <a:lnTo>
                        <a:pt x="556" y="408"/>
                      </a:lnTo>
                      <a:lnTo>
                        <a:pt x="542" y="434"/>
                      </a:lnTo>
                      <a:lnTo>
                        <a:pt x="525" y="460"/>
                      </a:lnTo>
                      <a:lnTo>
                        <a:pt x="507" y="484"/>
                      </a:lnTo>
                      <a:lnTo>
                        <a:pt x="485" y="506"/>
                      </a:lnTo>
                      <a:lnTo>
                        <a:pt x="461" y="525"/>
                      </a:lnTo>
                      <a:lnTo>
                        <a:pt x="436" y="541"/>
                      </a:lnTo>
                      <a:lnTo>
                        <a:pt x="409" y="555"/>
                      </a:lnTo>
                      <a:lnTo>
                        <a:pt x="380" y="566"/>
                      </a:lnTo>
                      <a:lnTo>
                        <a:pt x="358" y="572"/>
                      </a:lnTo>
                      <a:lnTo>
                        <a:pt x="335" y="577"/>
                      </a:lnTo>
                      <a:lnTo>
                        <a:pt x="314" y="579"/>
                      </a:lnTo>
                      <a:lnTo>
                        <a:pt x="291" y="580"/>
                      </a:lnTo>
                      <a:lnTo>
                        <a:pt x="245" y="577"/>
                      </a:lnTo>
                      <a:lnTo>
                        <a:pt x="200" y="566"/>
                      </a:lnTo>
                      <a:lnTo>
                        <a:pt x="158" y="549"/>
                      </a:lnTo>
                      <a:lnTo>
                        <a:pt x="119" y="525"/>
                      </a:lnTo>
                      <a:lnTo>
                        <a:pt x="85" y="495"/>
                      </a:lnTo>
                      <a:lnTo>
                        <a:pt x="55" y="461"/>
                      </a:lnTo>
                      <a:lnTo>
                        <a:pt x="38" y="436"/>
                      </a:lnTo>
                      <a:lnTo>
                        <a:pt x="25" y="409"/>
                      </a:lnTo>
                      <a:lnTo>
                        <a:pt x="14" y="380"/>
                      </a:lnTo>
                      <a:lnTo>
                        <a:pt x="8" y="358"/>
                      </a:lnTo>
                      <a:lnTo>
                        <a:pt x="3" y="335"/>
                      </a:lnTo>
                      <a:lnTo>
                        <a:pt x="1" y="312"/>
                      </a:lnTo>
                      <a:lnTo>
                        <a:pt x="0" y="290"/>
                      </a:lnTo>
                      <a:lnTo>
                        <a:pt x="291" y="290"/>
                      </a:lnTo>
                      <a:lnTo>
                        <a:pt x="291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48"/>
              <p:cNvGrpSpPr/>
              <p:nvPr/>
            </p:nvGrpSpPr>
            <p:grpSpPr>
              <a:xfrm>
                <a:off x="5281036" y="2590800"/>
                <a:ext cx="1704326" cy="1701392"/>
                <a:chOff x="5631656" y="3122426"/>
                <a:chExt cx="922338" cy="920750"/>
              </a:xfrm>
            </p:grpSpPr>
            <p:sp>
              <p:nvSpPr>
                <p:cNvPr id="50" name="Freeform 50"/>
                <p:cNvSpPr>
                  <a:spLocks/>
                </p:cNvSpPr>
                <p:nvPr/>
              </p:nvSpPr>
              <p:spPr bwMode="auto">
                <a:xfrm>
                  <a:off x="6093619" y="3122426"/>
                  <a:ext cx="460375" cy="9207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" y="3"/>
                    </a:cxn>
                    <a:cxn ang="0">
                      <a:pos x="89" y="14"/>
                    </a:cxn>
                    <a:cxn ang="0">
                      <a:pos x="118" y="25"/>
                    </a:cxn>
                    <a:cxn ang="0">
                      <a:pos x="145" y="38"/>
                    </a:cxn>
                    <a:cxn ang="0">
                      <a:pos x="170" y="55"/>
                    </a:cxn>
                    <a:cxn ang="0">
                      <a:pos x="193" y="75"/>
                    </a:cxn>
                    <a:cxn ang="0">
                      <a:pos x="215" y="95"/>
                    </a:cxn>
                    <a:cxn ang="0">
                      <a:pos x="234" y="119"/>
                    </a:cxn>
                    <a:cxn ang="0">
                      <a:pos x="251" y="145"/>
                    </a:cxn>
                    <a:cxn ang="0">
                      <a:pos x="264" y="171"/>
                    </a:cxn>
                    <a:cxn ang="0">
                      <a:pos x="275" y="200"/>
                    </a:cxn>
                    <a:cxn ang="0">
                      <a:pos x="281" y="222"/>
                    </a:cxn>
                    <a:cxn ang="0">
                      <a:pos x="286" y="245"/>
                    </a:cxn>
                    <a:cxn ang="0">
                      <a:pos x="288" y="266"/>
                    </a:cxn>
                    <a:cxn ang="0">
                      <a:pos x="290" y="289"/>
                    </a:cxn>
                    <a:cxn ang="0">
                      <a:pos x="286" y="335"/>
                    </a:cxn>
                    <a:cxn ang="0">
                      <a:pos x="276" y="380"/>
                    </a:cxn>
                    <a:cxn ang="0">
                      <a:pos x="265" y="408"/>
                    </a:cxn>
                    <a:cxn ang="0">
                      <a:pos x="251" y="435"/>
                    </a:cxn>
                    <a:cxn ang="0">
                      <a:pos x="234" y="461"/>
                    </a:cxn>
                    <a:cxn ang="0">
                      <a:pos x="216" y="484"/>
                    </a:cxn>
                    <a:cxn ang="0">
                      <a:pos x="194" y="505"/>
                    </a:cxn>
                    <a:cxn ang="0">
                      <a:pos x="170" y="525"/>
                    </a:cxn>
                    <a:cxn ang="0">
                      <a:pos x="145" y="542"/>
                    </a:cxn>
                    <a:cxn ang="0">
                      <a:pos x="118" y="555"/>
                    </a:cxn>
                    <a:cxn ang="0">
                      <a:pos x="89" y="566"/>
                    </a:cxn>
                    <a:cxn ang="0">
                      <a:pos x="67" y="572"/>
                    </a:cxn>
                    <a:cxn ang="0">
                      <a:pos x="44" y="577"/>
                    </a:cxn>
                    <a:cxn ang="0">
                      <a:pos x="23" y="579"/>
                    </a:cxn>
                    <a:cxn ang="0">
                      <a:pos x="0" y="58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90" h="580">
                      <a:moveTo>
                        <a:pt x="0" y="0"/>
                      </a:moveTo>
                      <a:lnTo>
                        <a:pt x="44" y="3"/>
                      </a:lnTo>
                      <a:lnTo>
                        <a:pt x="89" y="14"/>
                      </a:lnTo>
                      <a:lnTo>
                        <a:pt x="118" y="25"/>
                      </a:lnTo>
                      <a:lnTo>
                        <a:pt x="145" y="38"/>
                      </a:lnTo>
                      <a:lnTo>
                        <a:pt x="170" y="55"/>
                      </a:lnTo>
                      <a:lnTo>
                        <a:pt x="193" y="75"/>
                      </a:lnTo>
                      <a:lnTo>
                        <a:pt x="215" y="95"/>
                      </a:lnTo>
                      <a:lnTo>
                        <a:pt x="234" y="119"/>
                      </a:lnTo>
                      <a:lnTo>
                        <a:pt x="251" y="145"/>
                      </a:lnTo>
                      <a:lnTo>
                        <a:pt x="264" y="171"/>
                      </a:lnTo>
                      <a:lnTo>
                        <a:pt x="275" y="200"/>
                      </a:lnTo>
                      <a:lnTo>
                        <a:pt x="281" y="222"/>
                      </a:lnTo>
                      <a:lnTo>
                        <a:pt x="286" y="245"/>
                      </a:lnTo>
                      <a:lnTo>
                        <a:pt x="288" y="266"/>
                      </a:lnTo>
                      <a:lnTo>
                        <a:pt x="290" y="289"/>
                      </a:lnTo>
                      <a:lnTo>
                        <a:pt x="286" y="335"/>
                      </a:lnTo>
                      <a:lnTo>
                        <a:pt x="276" y="380"/>
                      </a:lnTo>
                      <a:lnTo>
                        <a:pt x="265" y="408"/>
                      </a:lnTo>
                      <a:lnTo>
                        <a:pt x="251" y="435"/>
                      </a:lnTo>
                      <a:lnTo>
                        <a:pt x="234" y="461"/>
                      </a:lnTo>
                      <a:lnTo>
                        <a:pt x="216" y="484"/>
                      </a:lnTo>
                      <a:lnTo>
                        <a:pt x="194" y="505"/>
                      </a:lnTo>
                      <a:lnTo>
                        <a:pt x="170" y="525"/>
                      </a:lnTo>
                      <a:lnTo>
                        <a:pt x="145" y="542"/>
                      </a:lnTo>
                      <a:lnTo>
                        <a:pt x="118" y="555"/>
                      </a:lnTo>
                      <a:lnTo>
                        <a:pt x="89" y="566"/>
                      </a:lnTo>
                      <a:lnTo>
                        <a:pt x="67" y="572"/>
                      </a:lnTo>
                      <a:lnTo>
                        <a:pt x="44" y="577"/>
                      </a:lnTo>
                      <a:lnTo>
                        <a:pt x="23" y="579"/>
                      </a:lnTo>
                      <a:lnTo>
                        <a:pt x="0" y="5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51"/>
                <p:cNvSpPr>
                  <a:spLocks/>
                </p:cNvSpPr>
                <p:nvPr/>
              </p:nvSpPr>
              <p:spPr bwMode="auto">
                <a:xfrm>
                  <a:off x="5631656" y="3122426"/>
                  <a:ext cx="461963" cy="920750"/>
                </a:xfrm>
                <a:custGeom>
                  <a:avLst/>
                  <a:gdLst/>
                  <a:ahLst/>
                  <a:cxnLst>
                    <a:cxn ang="0">
                      <a:pos x="291" y="0"/>
                    </a:cxn>
                    <a:cxn ang="0">
                      <a:pos x="291" y="580"/>
                    </a:cxn>
                    <a:cxn ang="0">
                      <a:pos x="245" y="577"/>
                    </a:cxn>
                    <a:cxn ang="0">
                      <a:pos x="200" y="566"/>
                    </a:cxn>
                    <a:cxn ang="0">
                      <a:pos x="158" y="549"/>
                    </a:cxn>
                    <a:cxn ang="0">
                      <a:pos x="119" y="525"/>
                    </a:cxn>
                    <a:cxn ang="0">
                      <a:pos x="85" y="495"/>
                    </a:cxn>
                    <a:cxn ang="0">
                      <a:pos x="55" y="461"/>
                    </a:cxn>
                    <a:cxn ang="0">
                      <a:pos x="38" y="435"/>
                    </a:cxn>
                    <a:cxn ang="0">
                      <a:pos x="25" y="409"/>
                    </a:cxn>
                    <a:cxn ang="0">
                      <a:pos x="14" y="380"/>
                    </a:cxn>
                    <a:cxn ang="0">
                      <a:pos x="8" y="358"/>
                    </a:cxn>
                    <a:cxn ang="0">
                      <a:pos x="3" y="335"/>
                    </a:cxn>
                    <a:cxn ang="0">
                      <a:pos x="1" y="312"/>
                    </a:cxn>
                    <a:cxn ang="0">
                      <a:pos x="0" y="289"/>
                    </a:cxn>
                    <a:cxn ang="0">
                      <a:pos x="3" y="245"/>
                    </a:cxn>
                    <a:cxn ang="0">
                      <a:pos x="14" y="200"/>
                    </a:cxn>
                    <a:cxn ang="0">
                      <a:pos x="25" y="171"/>
                    </a:cxn>
                    <a:cxn ang="0">
                      <a:pos x="38" y="145"/>
                    </a:cxn>
                    <a:cxn ang="0">
                      <a:pos x="55" y="119"/>
                    </a:cxn>
                    <a:cxn ang="0">
                      <a:pos x="85" y="85"/>
                    </a:cxn>
                    <a:cxn ang="0">
                      <a:pos x="119" y="55"/>
                    </a:cxn>
                    <a:cxn ang="0">
                      <a:pos x="145" y="38"/>
                    </a:cxn>
                    <a:cxn ang="0">
                      <a:pos x="171" y="25"/>
                    </a:cxn>
                    <a:cxn ang="0">
                      <a:pos x="200" y="14"/>
                    </a:cxn>
                    <a:cxn ang="0">
                      <a:pos x="222" y="8"/>
                    </a:cxn>
                    <a:cxn ang="0">
                      <a:pos x="245" y="3"/>
                    </a:cxn>
                    <a:cxn ang="0">
                      <a:pos x="268" y="1"/>
                    </a:cxn>
                    <a:cxn ang="0">
                      <a:pos x="291" y="0"/>
                    </a:cxn>
                  </a:cxnLst>
                  <a:rect l="0" t="0" r="r" b="b"/>
                  <a:pathLst>
                    <a:path w="291" h="580">
                      <a:moveTo>
                        <a:pt x="291" y="0"/>
                      </a:moveTo>
                      <a:lnTo>
                        <a:pt x="291" y="580"/>
                      </a:lnTo>
                      <a:lnTo>
                        <a:pt x="245" y="577"/>
                      </a:lnTo>
                      <a:lnTo>
                        <a:pt x="200" y="566"/>
                      </a:lnTo>
                      <a:lnTo>
                        <a:pt x="158" y="549"/>
                      </a:lnTo>
                      <a:lnTo>
                        <a:pt x="119" y="525"/>
                      </a:lnTo>
                      <a:lnTo>
                        <a:pt x="85" y="495"/>
                      </a:lnTo>
                      <a:lnTo>
                        <a:pt x="55" y="461"/>
                      </a:lnTo>
                      <a:lnTo>
                        <a:pt x="38" y="435"/>
                      </a:lnTo>
                      <a:lnTo>
                        <a:pt x="25" y="409"/>
                      </a:lnTo>
                      <a:lnTo>
                        <a:pt x="14" y="380"/>
                      </a:lnTo>
                      <a:lnTo>
                        <a:pt x="8" y="358"/>
                      </a:lnTo>
                      <a:lnTo>
                        <a:pt x="3" y="335"/>
                      </a:lnTo>
                      <a:lnTo>
                        <a:pt x="1" y="312"/>
                      </a:lnTo>
                      <a:lnTo>
                        <a:pt x="0" y="289"/>
                      </a:lnTo>
                      <a:lnTo>
                        <a:pt x="3" y="245"/>
                      </a:lnTo>
                      <a:lnTo>
                        <a:pt x="14" y="200"/>
                      </a:lnTo>
                      <a:lnTo>
                        <a:pt x="25" y="171"/>
                      </a:lnTo>
                      <a:lnTo>
                        <a:pt x="38" y="145"/>
                      </a:lnTo>
                      <a:lnTo>
                        <a:pt x="55" y="119"/>
                      </a:lnTo>
                      <a:lnTo>
                        <a:pt x="85" y="85"/>
                      </a:lnTo>
                      <a:lnTo>
                        <a:pt x="119" y="55"/>
                      </a:lnTo>
                      <a:lnTo>
                        <a:pt x="145" y="38"/>
                      </a:lnTo>
                      <a:lnTo>
                        <a:pt x="171" y="25"/>
                      </a:lnTo>
                      <a:lnTo>
                        <a:pt x="200" y="14"/>
                      </a:lnTo>
                      <a:lnTo>
                        <a:pt x="222" y="8"/>
                      </a:lnTo>
                      <a:lnTo>
                        <a:pt x="245" y="3"/>
                      </a:lnTo>
                      <a:lnTo>
                        <a:pt x="268" y="1"/>
                      </a:lnTo>
                      <a:lnTo>
                        <a:pt x="291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0">
                  <a:solidFill>
                    <a:srgbClr val="92D05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51"/>
              <p:cNvGrpSpPr/>
              <p:nvPr/>
            </p:nvGrpSpPr>
            <p:grpSpPr>
              <a:xfrm>
                <a:off x="3324660" y="2590800"/>
                <a:ext cx="1704326" cy="1701392"/>
                <a:chOff x="8371152" y="1754795"/>
                <a:chExt cx="922338" cy="920750"/>
              </a:xfrm>
            </p:grpSpPr>
            <p:sp>
              <p:nvSpPr>
                <p:cNvPr id="53" name="Freeform 40"/>
                <p:cNvSpPr>
                  <a:spLocks/>
                </p:cNvSpPr>
                <p:nvPr/>
              </p:nvSpPr>
              <p:spPr bwMode="auto">
                <a:xfrm>
                  <a:off x="8833114" y="1754795"/>
                  <a:ext cx="460375" cy="4587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1" y="1"/>
                    </a:cxn>
                    <a:cxn ang="0">
                      <a:pos x="61" y="6"/>
                    </a:cxn>
                    <a:cxn ang="0">
                      <a:pos x="90" y="13"/>
                    </a:cxn>
                    <a:cxn ang="0">
                      <a:pos x="132" y="31"/>
                    </a:cxn>
                    <a:cxn ang="0">
                      <a:pos x="171" y="54"/>
                    </a:cxn>
                    <a:cxn ang="0">
                      <a:pos x="194" y="73"/>
                    </a:cxn>
                    <a:cxn ang="0">
                      <a:pos x="215" y="95"/>
                    </a:cxn>
                    <a:cxn ang="0">
                      <a:pos x="235" y="119"/>
                    </a:cxn>
                    <a:cxn ang="0">
                      <a:pos x="252" y="145"/>
                    </a:cxn>
                    <a:cxn ang="0">
                      <a:pos x="265" y="171"/>
                    </a:cxn>
                    <a:cxn ang="0">
                      <a:pos x="276" y="200"/>
                    </a:cxn>
                    <a:cxn ang="0">
                      <a:pos x="282" y="222"/>
                    </a:cxn>
                    <a:cxn ang="0">
                      <a:pos x="287" y="244"/>
                    </a:cxn>
                    <a:cxn ang="0">
                      <a:pos x="289" y="267"/>
                    </a:cxn>
                    <a:cxn ang="0">
                      <a:pos x="290" y="289"/>
                    </a:cxn>
                    <a:cxn ang="0">
                      <a:pos x="0" y="28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90" h="289">
                      <a:moveTo>
                        <a:pt x="0" y="0"/>
                      </a:moveTo>
                      <a:lnTo>
                        <a:pt x="31" y="1"/>
                      </a:lnTo>
                      <a:lnTo>
                        <a:pt x="61" y="6"/>
                      </a:lnTo>
                      <a:lnTo>
                        <a:pt x="90" y="13"/>
                      </a:lnTo>
                      <a:lnTo>
                        <a:pt x="132" y="31"/>
                      </a:lnTo>
                      <a:lnTo>
                        <a:pt x="171" y="54"/>
                      </a:lnTo>
                      <a:lnTo>
                        <a:pt x="194" y="73"/>
                      </a:lnTo>
                      <a:lnTo>
                        <a:pt x="215" y="95"/>
                      </a:lnTo>
                      <a:lnTo>
                        <a:pt x="235" y="119"/>
                      </a:lnTo>
                      <a:lnTo>
                        <a:pt x="252" y="145"/>
                      </a:lnTo>
                      <a:lnTo>
                        <a:pt x="265" y="171"/>
                      </a:lnTo>
                      <a:lnTo>
                        <a:pt x="276" y="200"/>
                      </a:lnTo>
                      <a:lnTo>
                        <a:pt x="282" y="222"/>
                      </a:lnTo>
                      <a:lnTo>
                        <a:pt x="287" y="244"/>
                      </a:lnTo>
                      <a:lnTo>
                        <a:pt x="289" y="267"/>
                      </a:lnTo>
                      <a:lnTo>
                        <a:pt x="290" y="289"/>
                      </a:lnTo>
                      <a:lnTo>
                        <a:pt x="0" y="2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41"/>
                <p:cNvSpPr>
                  <a:spLocks/>
                </p:cNvSpPr>
                <p:nvPr/>
              </p:nvSpPr>
              <p:spPr bwMode="auto">
                <a:xfrm>
                  <a:off x="8371152" y="1754795"/>
                  <a:ext cx="922338" cy="920750"/>
                </a:xfrm>
                <a:custGeom>
                  <a:avLst/>
                  <a:gdLst/>
                  <a:ahLst/>
                  <a:cxnLst>
                    <a:cxn ang="0">
                      <a:pos x="291" y="0"/>
                    </a:cxn>
                    <a:cxn ang="0">
                      <a:pos x="291" y="289"/>
                    </a:cxn>
                    <a:cxn ang="0">
                      <a:pos x="581" y="289"/>
                    </a:cxn>
                    <a:cxn ang="0">
                      <a:pos x="580" y="321"/>
                    </a:cxn>
                    <a:cxn ang="0">
                      <a:pos x="575" y="350"/>
                    </a:cxn>
                    <a:cxn ang="0">
                      <a:pos x="567" y="379"/>
                    </a:cxn>
                    <a:cxn ang="0">
                      <a:pos x="556" y="408"/>
                    </a:cxn>
                    <a:cxn ang="0">
                      <a:pos x="543" y="434"/>
                    </a:cxn>
                    <a:cxn ang="0">
                      <a:pos x="526" y="460"/>
                    </a:cxn>
                    <a:cxn ang="0">
                      <a:pos x="506" y="484"/>
                    </a:cxn>
                    <a:cxn ang="0">
                      <a:pos x="486" y="506"/>
                    </a:cxn>
                    <a:cxn ang="0">
                      <a:pos x="462" y="525"/>
                    </a:cxn>
                    <a:cxn ang="0">
                      <a:pos x="423" y="548"/>
                    </a:cxn>
                    <a:cxn ang="0">
                      <a:pos x="381" y="566"/>
                    </a:cxn>
                    <a:cxn ang="0">
                      <a:pos x="359" y="572"/>
                    </a:cxn>
                    <a:cxn ang="0">
                      <a:pos x="336" y="577"/>
                    </a:cxn>
                    <a:cxn ang="0">
                      <a:pos x="314" y="579"/>
                    </a:cxn>
                    <a:cxn ang="0">
                      <a:pos x="291" y="580"/>
                    </a:cxn>
                    <a:cxn ang="0">
                      <a:pos x="245" y="577"/>
                    </a:cxn>
                    <a:cxn ang="0">
                      <a:pos x="201" y="566"/>
                    </a:cxn>
                    <a:cxn ang="0">
                      <a:pos x="173" y="555"/>
                    </a:cxn>
                    <a:cxn ang="0">
                      <a:pos x="145" y="541"/>
                    </a:cxn>
                    <a:cxn ang="0">
                      <a:pos x="120" y="525"/>
                    </a:cxn>
                    <a:cxn ang="0">
                      <a:pos x="86" y="495"/>
                    </a:cxn>
                    <a:cxn ang="0">
                      <a:pos x="56" y="461"/>
                    </a:cxn>
                    <a:cxn ang="0">
                      <a:pos x="39" y="436"/>
                    </a:cxn>
                    <a:cxn ang="0">
                      <a:pos x="26" y="408"/>
                    </a:cxn>
                    <a:cxn ang="0">
                      <a:pos x="15" y="379"/>
                    </a:cxn>
                    <a:cxn ang="0">
                      <a:pos x="9" y="357"/>
                    </a:cxn>
                    <a:cxn ang="0">
                      <a:pos x="4" y="335"/>
                    </a:cxn>
                    <a:cxn ang="0">
                      <a:pos x="1" y="312"/>
                    </a:cxn>
                    <a:cxn ang="0">
                      <a:pos x="0" y="289"/>
                    </a:cxn>
                    <a:cxn ang="0">
                      <a:pos x="1" y="258"/>
                    </a:cxn>
                    <a:cxn ang="0">
                      <a:pos x="6" y="229"/>
                    </a:cxn>
                    <a:cxn ang="0">
                      <a:pos x="15" y="200"/>
                    </a:cxn>
                    <a:cxn ang="0">
                      <a:pos x="26" y="171"/>
                    </a:cxn>
                    <a:cxn ang="0">
                      <a:pos x="39" y="145"/>
                    </a:cxn>
                    <a:cxn ang="0">
                      <a:pos x="56" y="119"/>
                    </a:cxn>
                    <a:cxn ang="0">
                      <a:pos x="75" y="95"/>
                    </a:cxn>
                    <a:cxn ang="0">
                      <a:pos x="97" y="73"/>
                    </a:cxn>
                    <a:cxn ang="0">
                      <a:pos x="120" y="54"/>
                    </a:cxn>
                    <a:cxn ang="0">
                      <a:pos x="158" y="31"/>
                    </a:cxn>
                    <a:cxn ang="0">
                      <a:pos x="201" y="13"/>
                    </a:cxn>
                    <a:cxn ang="0">
                      <a:pos x="222" y="7"/>
                    </a:cxn>
                    <a:cxn ang="0">
                      <a:pos x="245" y="3"/>
                    </a:cxn>
                    <a:cxn ang="0">
                      <a:pos x="268" y="1"/>
                    </a:cxn>
                    <a:cxn ang="0">
                      <a:pos x="291" y="0"/>
                    </a:cxn>
                  </a:cxnLst>
                  <a:rect l="0" t="0" r="r" b="b"/>
                  <a:pathLst>
                    <a:path w="581" h="580">
                      <a:moveTo>
                        <a:pt x="291" y="0"/>
                      </a:moveTo>
                      <a:lnTo>
                        <a:pt x="291" y="289"/>
                      </a:lnTo>
                      <a:lnTo>
                        <a:pt x="581" y="289"/>
                      </a:lnTo>
                      <a:lnTo>
                        <a:pt x="580" y="321"/>
                      </a:lnTo>
                      <a:lnTo>
                        <a:pt x="575" y="350"/>
                      </a:lnTo>
                      <a:lnTo>
                        <a:pt x="567" y="379"/>
                      </a:lnTo>
                      <a:lnTo>
                        <a:pt x="556" y="408"/>
                      </a:lnTo>
                      <a:lnTo>
                        <a:pt x="543" y="434"/>
                      </a:lnTo>
                      <a:lnTo>
                        <a:pt x="526" y="460"/>
                      </a:lnTo>
                      <a:lnTo>
                        <a:pt x="506" y="484"/>
                      </a:lnTo>
                      <a:lnTo>
                        <a:pt x="486" y="506"/>
                      </a:lnTo>
                      <a:lnTo>
                        <a:pt x="462" y="525"/>
                      </a:lnTo>
                      <a:lnTo>
                        <a:pt x="423" y="548"/>
                      </a:lnTo>
                      <a:lnTo>
                        <a:pt x="381" y="566"/>
                      </a:lnTo>
                      <a:lnTo>
                        <a:pt x="359" y="572"/>
                      </a:lnTo>
                      <a:lnTo>
                        <a:pt x="336" y="577"/>
                      </a:lnTo>
                      <a:lnTo>
                        <a:pt x="314" y="579"/>
                      </a:lnTo>
                      <a:lnTo>
                        <a:pt x="291" y="580"/>
                      </a:lnTo>
                      <a:lnTo>
                        <a:pt x="245" y="577"/>
                      </a:lnTo>
                      <a:lnTo>
                        <a:pt x="201" y="566"/>
                      </a:lnTo>
                      <a:lnTo>
                        <a:pt x="173" y="555"/>
                      </a:lnTo>
                      <a:lnTo>
                        <a:pt x="145" y="541"/>
                      </a:lnTo>
                      <a:lnTo>
                        <a:pt x="120" y="525"/>
                      </a:lnTo>
                      <a:lnTo>
                        <a:pt x="86" y="495"/>
                      </a:lnTo>
                      <a:lnTo>
                        <a:pt x="56" y="461"/>
                      </a:lnTo>
                      <a:lnTo>
                        <a:pt x="39" y="436"/>
                      </a:lnTo>
                      <a:lnTo>
                        <a:pt x="26" y="408"/>
                      </a:lnTo>
                      <a:lnTo>
                        <a:pt x="15" y="379"/>
                      </a:lnTo>
                      <a:lnTo>
                        <a:pt x="9" y="357"/>
                      </a:lnTo>
                      <a:lnTo>
                        <a:pt x="4" y="335"/>
                      </a:lnTo>
                      <a:lnTo>
                        <a:pt x="1" y="312"/>
                      </a:lnTo>
                      <a:lnTo>
                        <a:pt x="0" y="289"/>
                      </a:lnTo>
                      <a:lnTo>
                        <a:pt x="1" y="258"/>
                      </a:lnTo>
                      <a:lnTo>
                        <a:pt x="6" y="229"/>
                      </a:lnTo>
                      <a:lnTo>
                        <a:pt x="15" y="200"/>
                      </a:lnTo>
                      <a:lnTo>
                        <a:pt x="26" y="171"/>
                      </a:lnTo>
                      <a:lnTo>
                        <a:pt x="39" y="145"/>
                      </a:lnTo>
                      <a:lnTo>
                        <a:pt x="56" y="119"/>
                      </a:lnTo>
                      <a:lnTo>
                        <a:pt x="75" y="95"/>
                      </a:lnTo>
                      <a:lnTo>
                        <a:pt x="97" y="73"/>
                      </a:lnTo>
                      <a:lnTo>
                        <a:pt x="120" y="54"/>
                      </a:lnTo>
                      <a:lnTo>
                        <a:pt x="158" y="31"/>
                      </a:lnTo>
                      <a:lnTo>
                        <a:pt x="201" y="13"/>
                      </a:lnTo>
                      <a:lnTo>
                        <a:pt x="222" y="7"/>
                      </a:lnTo>
                      <a:lnTo>
                        <a:pt x="245" y="3"/>
                      </a:lnTo>
                      <a:lnTo>
                        <a:pt x="268" y="1"/>
                      </a:lnTo>
                      <a:lnTo>
                        <a:pt x="291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0">
                  <a:solidFill>
                    <a:srgbClr val="92D05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5" name="Freeform 70"/>
              <p:cNvSpPr>
                <a:spLocks/>
              </p:cNvSpPr>
              <p:nvPr/>
            </p:nvSpPr>
            <p:spPr bwMode="auto">
              <a:xfrm>
                <a:off x="9193786" y="2590800"/>
                <a:ext cx="1704326" cy="1701392"/>
              </a:xfrm>
              <a:custGeom>
                <a:avLst/>
                <a:gdLst/>
                <a:ahLst/>
                <a:cxnLst>
                  <a:cxn ang="0">
                    <a:pos x="291" y="0"/>
                  </a:cxn>
                  <a:cxn ang="0">
                    <a:pos x="335" y="3"/>
                  </a:cxn>
                  <a:cxn ang="0">
                    <a:pos x="380" y="14"/>
                  </a:cxn>
                  <a:cxn ang="0">
                    <a:pos x="409" y="25"/>
                  </a:cxn>
                  <a:cxn ang="0">
                    <a:pos x="436" y="38"/>
                  </a:cxn>
                  <a:cxn ang="0">
                    <a:pos x="461" y="55"/>
                  </a:cxn>
                  <a:cxn ang="0">
                    <a:pos x="495" y="85"/>
                  </a:cxn>
                  <a:cxn ang="0">
                    <a:pos x="525" y="119"/>
                  </a:cxn>
                  <a:cxn ang="0">
                    <a:pos x="542" y="144"/>
                  </a:cxn>
                  <a:cxn ang="0">
                    <a:pos x="555" y="171"/>
                  </a:cxn>
                  <a:cxn ang="0">
                    <a:pos x="566" y="200"/>
                  </a:cxn>
                  <a:cxn ang="0">
                    <a:pos x="572" y="222"/>
                  </a:cxn>
                  <a:cxn ang="0">
                    <a:pos x="577" y="245"/>
                  </a:cxn>
                  <a:cxn ang="0">
                    <a:pos x="579" y="268"/>
                  </a:cxn>
                  <a:cxn ang="0">
                    <a:pos x="581" y="290"/>
                  </a:cxn>
                  <a:cxn ang="0">
                    <a:pos x="577" y="335"/>
                  </a:cxn>
                  <a:cxn ang="0">
                    <a:pos x="567" y="380"/>
                  </a:cxn>
                  <a:cxn ang="0">
                    <a:pos x="556" y="409"/>
                  </a:cxn>
                  <a:cxn ang="0">
                    <a:pos x="542" y="435"/>
                  </a:cxn>
                  <a:cxn ang="0">
                    <a:pos x="525" y="461"/>
                  </a:cxn>
                  <a:cxn ang="0">
                    <a:pos x="507" y="484"/>
                  </a:cxn>
                  <a:cxn ang="0">
                    <a:pos x="485" y="505"/>
                  </a:cxn>
                  <a:cxn ang="0">
                    <a:pos x="461" y="525"/>
                  </a:cxn>
                  <a:cxn ang="0">
                    <a:pos x="436" y="542"/>
                  </a:cxn>
                  <a:cxn ang="0">
                    <a:pos x="409" y="555"/>
                  </a:cxn>
                  <a:cxn ang="0">
                    <a:pos x="380" y="566"/>
                  </a:cxn>
                  <a:cxn ang="0">
                    <a:pos x="358" y="572"/>
                  </a:cxn>
                  <a:cxn ang="0">
                    <a:pos x="335" y="577"/>
                  </a:cxn>
                  <a:cxn ang="0">
                    <a:pos x="314" y="579"/>
                  </a:cxn>
                  <a:cxn ang="0">
                    <a:pos x="291" y="580"/>
                  </a:cxn>
                  <a:cxn ang="0">
                    <a:pos x="245" y="577"/>
                  </a:cxn>
                  <a:cxn ang="0">
                    <a:pos x="200" y="566"/>
                  </a:cxn>
                  <a:cxn ang="0">
                    <a:pos x="172" y="555"/>
                  </a:cxn>
                  <a:cxn ang="0">
                    <a:pos x="145" y="542"/>
                  </a:cxn>
                  <a:cxn ang="0">
                    <a:pos x="119" y="525"/>
                  </a:cxn>
                  <a:cxn ang="0">
                    <a:pos x="96" y="507"/>
                  </a:cxn>
                  <a:cxn ang="0">
                    <a:pos x="75" y="485"/>
                  </a:cxn>
                  <a:cxn ang="0">
                    <a:pos x="55" y="461"/>
                  </a:cxn>
                  <a:cxn ang="0">
                    <a:pos x="38" y="435"/>
                  </a:cxn>
                  <a:cxn ang="0">
                    <a:pos x="25" y="409"/>
                  </a:cxn>
                  <a:cxn ang="0">
                    <a:pos x="14" y="380"/>
                  </a:cxn>
                  <a:cxn ang="0">
                    <a:pos x="8" y="358"/>
                  </a:cxn>
                  <a:cxn ang="0">
                    <a:pos x="3" y="335"/>
                  </a:cxn>
                  <a:cxn ang="0">
                    <a:pos x="1" y="313"/>
                  </a:cxn>
                  <a:cxn ang="0">
                    <a:pos x="0" y="290"/>
                  </a:cxn>
                  <a:cxn ang="0">
                    <a:pos x="3" y="245"/>
                  </a:cxn>
                  <a:cxn ang="0">
                    <a:pos x="14" y="200"/>
                  </a:cxn>
                  <a:cxn ang="0">
                    <a:pos x="31" y="158"/>
                  </a:cxn>
                  <a:cxn ang="0">
                    <a:pos x="55" y="119"/>
                  </a:cxn>
                  <a:cxn ang="0">
                    <a:pos x="85" y="85"/>
                  </a:cxn>
                  <a:cxn ang="0">
                    <a:pos x="119" y="55"/>
                  </a:cxn>
                  <a:cxn ang="0">
                    <a:pos x="145" y="38"/>
                  </a:cxn>
                  <a:cxn ang="0">
                    <a:pos x="171" y="25"/>
                  </a:cxn>
                  <a:cxn ang="0">
                    <a:pos x="200" y="14"/>
                  </a:cxn>
                  <a:cxn ang="0">
                    <a:pos x="222" y="8"/>
                  </a:cxn>
                  <a:cxn ang="0">
                    <a:pos x="245" y="3"/>
                  </a:cxn>
                  <a:cxn ang="0">
                    <a:pos x="268" y="1"/>
                  </a:cxn>
                  <a:cxn ang="0">
                    <a:pos x="291" y="0"/>
                  </a:cxn>
                </a:cxnLst>
                <a:rect l="0" t="0" r="r" b="b"/>
                <a:pathLst>
                  <a:path w="581" h="580">
                    <a:moveTo>
                      <a:pt x="291" y="0"/>
                    </a:moveTo>
                    <a:lnTo>
                      <a:pt x="335" y="3"/>
                    </a:lnTo>
                    <a:lnTo>
                      <a:pt x="380" y="14"/>
                    </a:lnTo>
                    <a:lnTo>
                      <a:pt x="409" y="25"/>
                    </a:lnTo>
                    <a:lnTo>
                      <a:pt x="436" y="38"/>
                    </a:lnTo>
                    <a:lnTo>
                      <a:pt x="461" y="55"/>
                    </a:lnTo>
                    <a:lnTo>
                      <a:pt x="495" y="85"/>
                    </a:lnTo>
                    <a:lnTo>
                      <a:pt x="525" y="119"/>
                    </a:lnTo>
                    <a:lnTo>
                      <a:pt x="542" y="144"/>
                    </a:lnTo>
                    <a:lnTo>
                      <a:pt x="555" y="171"/>
                    </a:lnTo>
                    <a:lnTo>
                      <a:pt x="566" y="200"/>
                    </a:lnTo>
                    <a:lnTo>
                      <a:pt x="572" y="222"/>
                    </a:lnTo>
                    <a:lnTo>
                      <a:pt x="577" y="245"/>
                    </a:lnTo>
                    <a:lnTo>
                      <a:pt x="579" y="268"/>
                    </a:lnTo>
                    <a:lnTo>
                      <a:pt x="581" y="290"/>
                    </a:lnTo>
                    <a:lnTo>
                      <a:pt x="577" y="335"/>
                    </a:lnTo>
                    <a:lnTo>
                      <a:pt x="567" y="380"/>
                    </a:lnTo>
                    <a:lnTo>
                      <a:pt x="556" y="409"/>
                    </a:lnTo>
                    <a:lnTo>
                      <a:pt x="542" y="435"/>
                    </a:lnTo>
                    <a:lnTo>
                      <a:pt x="525" y="461"/>
                    </a:lnTo>
                    <a:lnTo>
                      <a:pt x="507" y="484"/>
                    </a:lnTo>
                    <a:lnTo>
                      <a:pt x="485" y="505"/>
                    </a:lnTo>
                    <a:lnTo>
                      <a:pt x="461" y="525"/>
                    </a:lnTo>
                    <a:lnTo>
                      <a:pt x="436" y="542"/>
                    </a:lnTo>
                    <a:lnTo>
                      <a:pt x="409" y="555"/>
                    </a:lnTo>
                    <a:lnTo>
                      <a:pt x="380" y="566"/>
                    </a:lnTo>
                    <a:lnTo>
                      <a:pt x="358" y="572"/>
                    </a:lnTo>
                    <a:lnTo>
                      <a:pt x="335" y="577"/>
                    </a:lnTo>
                    <a:lnTo>
                      <a:pt x="314" y="579"/>
                    </a:lnTo>
                    <a:lnTo>
                      <a:pt x="291" y="580"/>
                    </a:lnTo>
                    <a:lnTo>
                      <a:pt x="245" y="577"/>
                    </a:lnTo>
                    <a:lnTo>
                      <a:pt x="200" y="566"/>
                    </a:lnTo>
                    <a:lnTo>
                      <a:pt x="172" y="555"/>
                    </a:lnTo>
                    <a:lnTo>
                      <a:pt x="145" y="542"/>
                    </a:lnTo>
                    <a:lnTo>
                      <a:pt x="119" y="525"/>
                    </a:lnTo>
                    <a:lnTo>
                      <a:pt x="96" y="507"/>
                    </a:lnTo>
                    <a:lnTo>
                      <a:pt x="75" y="485"/>
                    </a:lnTo>
                    <a:lnTo>
                      <a:pt x="55" y="461"/>
                    </a:lnTo>
                    <a:lnTo>
                      <a:pt x="38" y="435"/>
                    </a:lnTo>
                    <a:lnTo>
                      <a:pt x="25" y="409"/>
                    </a:lnTo>
                    <a:lnTo>
                      <a:pt x="14" y="380"/>
                    </a:lnTo>
                    <a:lnTo>
                      <a:pt x="8" y="358"/>
                    </a:lnTo>
                    <a:lnTo>
                      <a:pt x="3" y="335"/>
                    </a:lnTo>
                    <a:lnTo>
                      <a:pt x="1" y="313"/>
                    </a:lnTo>
                    <a:lnTo>
                      <a:pt x="0" y="290"/>
                    </a:lnTo>
                    <a:lnTo>
                      <a:pt x="3" y="245"/>
                    </a:lnTo>
                    <a:lnTo>
                      <a:pt x="14" y="200"/>
                    </a:lnTo>
                    <a:lnTo>
                      <a:pt x="31" y="158"/>
                    </a:lnTo>
                    <a:lnTo>
                      <a:pt x="55" y="119"/>
                    </a:lnTo>
                    <a:lnTo>
                      <a:pt x="85" y="85"/>
                    </a:lnTo>
                    <a:lnTo>
                      <a:pt x="119" y="55"/>
                    </a:lnTo>
                    <a:lnTo>
                      <a:pt x="145" y="38"/>
                    </a:lnTo>
                    <a:lnTo>
                      <a:pt x="171" y="25"/>
                    </a:lnTo>
                    <a:lnTo>
                      <a:pt x="200" y="14"/>
                    </a:lnTo>
                    <a:lnTo>
                      <a:pt x="222" y="8"/>
                    </a:lnTo>
                    <a:lnTo>
                      <a:pt x="245" y="3"/>
                    </a:lnTo>
                    <a:lnTo>
                      <a:pt x="268" y="1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376226" y="2588772"/>
                <a:ext cx="1694922" cy="170544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6" name="TextBox 65"/>
          <p:cNvSpPr txBox="1"/>
          <p:nvPr/>
        </p:nvSpPr>
        <p:spPr>
          <a:xfrm>
            <a:off x="1033128" y="5248870"/>
            <a:ext cx="236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</a:t>
            </a:r>
          </a:p>
          <a:p>
            <a:pPr algn="ctr"/>
            <a:r>
              <a:rPr lang="en-US" sz="1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rot="5400000" flipV="1">
            <a:off x="2012688" y="4834794"/>
            <a:ext cx="369011" cy="194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5400000" flipV="1">
            <a:off x="5948602" y="4834794"/>
            <a:ext cx="369011" cy="194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5400000" flipV="1">
            <a:off x="9894960" y="4834794"/>
            <a:ext cx="369011" cy="194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 flipV="1">
            <a:off x="3993053" y="2468583"/>
            <a:ext cx="369011" cy="194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5400000" flipV="1">
            <a:off x="7920946" y="2468583"/>
            <a:ext cx="369011" cy="194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803150" y="2073442"/>
            <a:ext cx="851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0%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631951" y="4648200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25%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574634" y="2057400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50%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561433" y="4648200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75%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371012" y="2057400"/>
            <a:ext cx="1364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100%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957011" y="5248870"/>
            <a:ext cx="236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</a:t>
            </a:r>
          </a:p>
          <a:p>
            <a:pPr algn="ctr"/>
            <a:r>
              <a:rPr lang="en-US" sz="1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920999" y="5248870"/>
            <a:ext cx="236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</a:t>
            </a:r>
          </a:p>
          <a:p>
            <a:pPr algn="ctr"/>
            <a:r>
              <a:rPr lang="en-US" sz="1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999874" y="1210270"/>
            <a:ext cx="236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</a:t>
            </a:r>
          </a:p>
          <a:p>
            <a:pPr algn="ctr"/>
            <a:r>
              <a:rPr lang="en-US" sz="1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919747" y="1210270"/>
            <a:ext cx="236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</a:t>
            </a:r>
          </a:p>
          <a:p>
            <a:pPr algn="ctr"/>
            <a:r>
              <a:rPr lang="en-US" sz="1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Harvey Balls PowerPoint Template</a:t>
            </a:r>
            <a:endParaRPr lang="en-US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2892160" y="1754795"/>
            <a:ext cx="922338" cy="3656012"/>
            <a:chOff x="3490912" y="1379538"/>
            <a:chExt cx="922338" cy="3656012"/>
          </a:xfrm>
        </p:grpSpPr>
        <p:grpSp>
          <p:nvGrpSpPr>
            <p:cNvPr id="98" name="Group 97"/>
            <p:cNvGrpSpPr/>
            <p:nvPr/>
          </p:nvGrpSpPr>
          <p:grpSpPr>
            <a:xfrm>
              <a:off x="3490912" y="2747169"/>
              <a:ext cx="922338" cy="920750"/>
              <a:chOff x="3492499" y="2667000"/>
              <a:chExt cx="922338" cy="920750"/>
            </a:xfrm>
          </p:grpSpPr>
          <p:sp>
            <p:nvSpPr>
              <p:cNvPr id="1070" name="Freeform 46"/>
              <p:cNvSpPr>
                <a:spLocks/>
              </p:cNvSpPr>
              <p:nvPr/>
            </p:nvSpPr>
            <p:spPr bwMode="auto">
              <a:xfrm>
                <a:off x="3952874" y="2667000"/>
                <a:ext cx="461963" cy="8334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6" y="3"/>
                  </a:cxn>
                  <a:cxn ang="0">
                    <a:pos x="90" y="14"/>
                  </a:cxn>
                  <a:cxn ang="0">
                    <a:pos x="118" y="25"/>
                  </a:cxn>
                  <a:cxn ang="0">
                    <a:pos x="146" y="38"/>
                  </a:cxn>
                  <a:cxn ang="0">
                    <a:pos x="171" y="55"/>
                  </a:cxn>
                  <a:cxn ang="0">
                    <a:pos x="194" y="75"/>
                  </a:cxn>
                  <a:cxn ang="0">
                    <a:pos x="216" y="95"/>
                  </a:cxn>
                  <a:cxn ang="0">
                    <a:pos x="235" y="119"/>
                  </a:cxn>
                  <a:cxn ang="0">
                    <a:pos x="252" y="145"/>
                  </a:cxn>
                  <a:cxn ang="0">
                    <a:pos x="266" y="171"/>
                  </a:cxn>
                  <a:cxn ang="0">
                    <a:pos x="276" y="200"/>
                  </a:cxn>
                  <a:cxn ang="0">
                    <a:pos x="283" y="222"/>
                  </a:cxn>
                  <a:cxn ang="0">
                    <a:pos x="287" y="245"/>
                  </a:cxn>
                  <a:cxn ang="0">
                    <a:pos x="290" y="266"/>
                  </a:cxn>
                  <a:cxn ang="0">
                    <a:pos x="291" y="289"/>
                  </a:cxn>
                  <a:cxn ang="0">
                    <a:pos x="287" y="335"/>
                  </a:cxn>
                  <a:cxn ang="0">
                    <a:pos x="276" y="380"/>
                  </a:cxn>
                  <a:cxn ang="0">
                    <a:pos x="260" y="422"/>
                  </a:cxn>
                  <a:cxn ang="0">
                    <a:pos x="235" y="461"/>
                  </a:cxn>
                  <a:cxn ang="0">
                    <a:pos x="205" y="495"/>
                  </a:cxn>
                  <a:cxn ang="0">
                    <a:pos x="171" y="525"/>
                  </a:cxn>
                  <a:cxn ang="0">
                    <a:pos x="0" y="289"/>
                  </a:cxn>
                  <a:cxn ang="0">
                    <a:pos x="0" y="0"/>
                  </a:cxn>
                </a:cxnLst>
                <a:rect l="0" t="0" r="r" b="b"/>
                <a:pathLst>
                  <a:path w="291" h="525">
                    <a:moveTo>
                      <a:pt x="0" y="0"/>
                    </a:moveTo>
                    <a:lnTo>
                      <a:pt x="46" y="3"/>
                    </a:lnTo>
                    <a:lnTo>
                      <a:pt x="90" y="14"/>
                    </a:lnTo>
                    <a:lnTo>
                      <a:pt x="118" y="25"/>
                    </a:lnTo>
                    <a:lnTo>
                      <a:pt x="146" y="38"/>
                    </a:lnTo>
                    <a:lnTo>
                      <a:pt x="171" y="55"/>
                    </a:lnTo>
                    <a:lnTo>
                      <a:pt x="194" y="75"/>
                    </a:lnTo>
                    <a:lnTo>
                      <a:pt x="216" y="95"/>
                    </a:lnTo>
                    <a:lnTo>
                      <a:pt x="235" y="119"/>
                    </a:lnTo>
                    <a:lnTo>
                      <a:pt x="252" y="145"/>
                    </a:lnTo>
                    <a:lnTo>
                      <a:pt x="266" y="171"/>
                    </a:lnTo>
                    <a:lnTo>
                      <a:pt x="276" y="200"/>
                    </a:lnTo>
                    <a:lnTo>
                      <a:pt x="283" y="222"/>
                    </a:lnTo>
                    <a:lnTo>
                      <a:pt x="287" y="245"/>
                    </a:lnTo>
                    <a:lnTo>
                      <a:pt x="290" y="266"/>
                    </a:lnTo>
                    <a:lnTo>
                      <a:pt x="291" y="289"/>
                    </a:lnTo>
                    <a:lnTo>
                      <a:pt x="287" y="335"/>
                    </a:lnTo>
                    <a:lnTo>
                      <a:pt x="276" y="380"/>
                    </a:lnTo>
                    <a:lnTo>
                      <a:pt x="260" y="422"/>
                    </a:lnTo>
                    <a:lnTo>
                      <a:pt x="235" y="461"/>
                    </a:lnTo>
                    <a:lnTo>
                      <a:pt x="205" y="495"/>
                    </a:lnTo>
                    <a:lnTo>
                      <a:pt x="171" y="525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77C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Freeform 47"/>
              <p:cNvSpPr>
                <a:spLocks/>
              </p:cNvSpPr>
              <p:nvPr/>
            </p:nvSpPr>
            <p:spPr bwMode="auto">
              <a:xfrm>
                <a:off x="3492499" y="2667000"/>
                <a:ext cx="731838" cy="920750"/>
              </a:xfrm>
              <a:custGeom>
                <a:avLst/>
                <a:gdLst/>
                <a:ahLst/>
                <a:cxnLst>
                  <a:cxn ang="0">
                    <a:pos x="290" y="0"/>
                  </a:cxn>
                  <a:cxn ang="0">
                    <a:pos x="290" y="289"/>
                  </a:cxn>
                  <a:cxn ang="0">
                    <a:pos x="461" y="525"/>
                  </a:cxn>
                  <a:cxn ang="0">
                    <a:pos x="436" y="542"/>
                  </a:cxn>
                  <a:cxn ang="0">
                    <a:pos x="409" y="555"/>
                  </a:cxn>
                  <a:cxn ang="0">
                    <a:pos x="380" y="566"/>
                  </a:cxn>
                  <a:cxn ang="0">
                    <a:pos x="359" y="572"/>
                  </a:cxn>
                  <a:cxn ang="0">
                    <a:pos x="336" y="577"/>
                  </a:cxn>
                  <a:cxn ang="0">
                    <a:pos x="313" y="579"/>
                  </a:cxn>
                  <a:cxn ang="0">
                    <a:pos x="291" y="580"/>
                  </a:cxn>
                  <a:cxn ang="0">
                    <a:pos x="245" y="577"/>
                  </a:cxn>
                  <a:cxn ang="0">
                    <a:pos x="201" y="566"/>
                  </a:cxn>
                  <a:cxn ang="0">
                    <a:pos x="172" y="555"/>
                  </a:cxn>
                  <a:cxn ang="0">
                    <a:pos x="145" y="542"/>
                  </a:cxn>
                  <a:cxn ang="0">
                    <a:pos x="120" y="525"/>
                  </a:cxn>
                  <a:cxn ang="0">
                    <a:pos x="86" y="495"/>
                  </a:cxn>
                  <a:cxn ang="0">
                    <a:pos x="56" y="461"/>
                  </a:cxn>
                  <a:cxn ang="0">
                    <a:pos x="39" y="435"/>
                  </a:cxn>
                  <a:cxn ang="0">
                    <a:pos x="25" y="409"/>
                  </a:cxn>
                  <a:cxn ang="0">
                    <a:pos x="15" y="380"/>
                  </a:cxn>
                  <a:cxn ang="0">
                    <a:pos x="9" y="358"/>
                  </a:cxn>
                  <a:cxn ang="0">
                    <a:pos x="4" y="335"/>
                  </a:cxn>
                  <a:cxn ang="0">
                    <a:pos x="1" y="312"/>
                  </a:cxn>
                  <a:cxn ang="0">
                    <a:pos x="0" y="289"/>
                  </a:cxn>
                  <a:cxn ang="0">
                    <a:pos x="4" y="245"/>
                  </a:cxn>
                  <a:cxn ang="0">
                    <a:pos x="15" y="200"/>
                  </a:cxn>
                  <a:cxn ang="0">
                    <a:pos x="25" y="171"/>
                  </a:cxn>
                  <a:cxn ang="0">
                    <a:pos x="39" y="145"/>
                  </a:cxn>
                  <a:cxn ang="0">
                    <a:pos x="56" y="119"/>
                  </a:cxn>
                  <a:cxn ang="0">
                    <a:pos x="86" y="85"/>
                  </a:cxn>
                  <a:cxn ang="0">
                    <a:pos x="120" y="55"/>
                  </a:cxn>
                  <a:cxn ang="0">
                    <a:pos x="145" y="38"/>
                  </a:cxn>
                  <a:cxn ang="0">
                    <a:pos x="172" y="25"/>
                  </a:cxn>
                  <a:cxn ang="0">
                    <a:pos x="201" y="14"/>
                  </a:cxn>
                  <a:cxn ang="0">
                    <a:pos x="222" y="8"/>
                  </a:cxn>
                  <a:cxn ang="0">
                    <a:pos x="245" y="3"/>
                  </a:cxn>
                  <a:cxn ang="0">
                    <a:pos x="267" y="1"/>
                  </a:cxn>
                  <a:cxn ang="0">
                    <a:pos x="290" y="0"/>
                  </a:cxn>
                </a:cxnLst>
                <a:rect l="0" t="0" r="r" b="b"/>
                <a:pathLst>
                  <a:path w="461" h="580">
                    <a:moveTo>
                      <a:pt x="290" y="0"/>
                    </a:moveTo>
                    <a:lnTo>
                      <a:pt x="290" y="289"/>
                    </a:lnTo>
                    <a:lnTo>
                      <a:pt x="461" y="525"/>
                    </a:lnTo>
                    <a:lnTo>
                      <a:pt x="436" y="542"/>
                    </a:lnTo>
                    <a:lnTo>
                      <a:pt x="409" y="555"/>
                    </a:lnTo>
                    <a:lnTo>
                      <a:pt x="380" y="566"/>
                    </a:lnTo>
                    <a:lnTo>
                      <a:pt x="359" y="572"/>
                    </a:lnTo>
                    <a:lnTo>
                      <a:pt x="336" y="577"/>
                    </a:lnTo>
                    <a:lnTo>
                      <a:pt x="313" y="579"/>
                    </a:lnTo>
                    <a:lnTo>
                      <a:pt x="291" y="580"/>
                    </a:lnTo>
                    <a:lnTo>
                      <a:pt x="245" y="577"/>
                    </a:lnTo>
                    <a:lnTo>
                      <a:pt x="201" y="566"/>
                    </a:lnTo>
                    <a:lnTo>
                      <a:pt x="172" y="555"/>
                    </a:lnTo>
                    <a:lnTo>
                      <a:pt x="145" y="542"/>
                    </a:lnTo>
                    <a:lnTo>
                      <a:pt x="120" y="525"/>
                    </a:lnTo>
                    <a:lnTo>
                      <a:pt x="86" y="495"/>
                    </a:lnTo>
                    <a:lnTo>
                      <a:pt x="56" y="461"/>
                    </a:lnTo>
                    <a:lnTo>
                      <a:pt x="39" y="435"/>
                    </a:lnTo>
                    <a:lnTo>
                      <a:pt x="25" y="409"/>
                    </a:lnTo>
                    <a:lnTo>
                      <a:pt x="15" y="380"/>
                    </a:lnTo>
                    <a:lnTo>
                      <a:pt x="9" y="358"/>
                    </a:lnTo>
                    <a:lnTo>
                      <a:pt x="4" y="335"/>
                    </a:lnTo>
                    <a:lnTo>
                      <a:pt x="1" y="312"/>
                    </a:lnTo>
                    <a:lnTo>
                      <a:pt x="0" y="289"/>
                    </a:lnTo>
                    <a:lnTo>
                      <a:pt x="4" y="245"/>
                    </a:lnTo>
                    <a:lnTo>
                      <a:pt x="15" y="200"/>
                    </a:lnTo>
                    <a:lnTo>
                      <a:pt x="25" y="171"/>
                    </a:lnTo>
                    <a:lnTo>
                      <a:pt x="39" y="145"/>
                    </a:lnTo>
                    <a:lnTo>
                      <a:pt x="56" y="119"/>
                    </a:lnTo>
                    <a:lnTo>
                      <a:pt x="86" y="85"/>
                    </a:lnTo>
                    <a:lnTo>
                      <a:pt x="120" y="55"/>
                    </a:lnTo>
                    <a:lnTo>
                      <a:pt x="145" y="38"/>
                    </a:lnTo>
                    <a:lnTo>
                      <a:pt x="172" y="25"/>
                    </a:lnTo>
                    <a:lnTo>
                      <a:pt x="201" y="14"/>
                    </a:lnTo>
                    <a:lnTo>
                      <a:pt x="222" y="8"/>
                    </a:lnTo>
                    <a:lnTo>
                      <a:pt x="245" y="3"/>
                    </a:lnTo>
                    <a:lnTo>
                      <a:pt x="267" y="1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D0DBD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490912" y="4114800"/>
              <a:ext cx="922338" cy="920750"/>
              <a:chOff x="3490912" y="4038600"/>
              <a:chExt cx="922338" cy="920750"/>
            </a:xfrm>
          </p:grpSpPr>
          <p:sp>
            <p:nvSpPr>
              <p:cNvPr id="1084" name="Freeform 60"/>
              <p:cNvSpPr>
                <a:spLocks/>
              </p:cNvSpPr>
              <p:nvPr/>
            </p:nvSpPr>
            <p:spPr bwMode="auto">
              <a:xfrm>
                <a:off x="3490912" y="4038600"/>
                <a:ext cx="461963" cy="460375"/>
              </a:xfrm>
              <a:custGeom>
                <a:avLst/>
                <a:gdLst/>
                <a:ahLst/>
                <a:cxnLst>
                  <a:cxn ang="0">
                    <a:pos x="291" y="0"/>
                  </a:cxn>
                  <a:cxn ang="0">
                    <a:pos x="291" y="290"/>
                  </a:cxn>
                  <a:cxn ang="0">
                    <a:pos x="0" y="290"/>
                  </a:cxn>
                  <a:cxn ang="0">
                    <a:pos x="1" y="259"/>
                  </a:cxn>
                  <a:cxn ang="0">
                    <a:pos x="6" y="229"/>
                  </a:cxn>
                  <a:cxn ang="0">
                    <a:pos x="14" y="200"/>
                  </a:cxn>
                  <a:cxn ang="0">
                    <a:pos x="25" y="171"/>
                  </a:cxn>
                  <a:cxn ang="0">
                    <a:pos x="38" y="145"/>
                  </a:cxn>
                  <a:cxn ang="0">
                    <a:pos x="55" y="119"/>
                  </a:cxn>
                  <a:cxn ang="0">
                    <a:pos x="75" y="95"/>
                  </a:cxn>
                  <a:cxn ang="0">
                    <a:pos x="96" y="73"/>
                  </a:cxn>
                  <a:cxn ang="0">
                    <a:pos x="119" y="55"/>
                  </a:cxn>
                  <a:cxn ang="0">
                    <a:pos x="145" y="38"/>
                  </a:cxn>
                  <a:cxn ang="0">
                    <a:pos x="171" y="24"/>
                  </a:cxn>
                  <a:cxn ang="0">
                    <a:pos x="200" y="13"/>
                  </a:cxn>
                  <a:cxn ang="0">
                    <a:pos x="222" y="8"/>
                  </a:cxn>
                  <a:cxn ang="0">
                    <a:pos x="245" y="3"/>
                  </a:cxn>
                  <a:cxn ang="0">
                    <a:pos x="268" y="1"/>
                  </a:cxn>
                  <a:cxn ang="0">
                    <a:pos x="291" y="0"/>
                  </a:cxn>
                </a:cxnLst>
                <a:rect l="0" t="0" r="r" b="b"/>
                <a:pathLst>
                  <a:path w="291" h="290">
                    <a:moveTo>
                      <a:pt x="291" y="0"/>
                    </a:moveTo>
                    <a:lnTo>
                      <a:pt x="291" y="290"/>
                    </a:lnTo>
                    <a:lnTo>
                      <a:pt x="0" y="290"/>
                    </a:lnTo>
                    <a:lnTo>
                      <a:pt x="1" y="259"/>
                    </a:lnTo>
                    <a:lnTo>
                      <a:pt x="6" y="229"/>
                    </a:lnTo>
                    <a:lnTo>
                      <a:pt x="14" y="200"/>
                    </a:lnTo>
                    <a:lnTo>
                      <a:pt x="25" y="171"/>
                    </a:lnTo>
                    <a:lnTo>
                      <a:pt x="38" y="145"/>
                    </a:lnTo>
                    <a:lnTo>
                      <a:pt x="55" y="119"/>
                    </a:lnTo>
                    <a:lnTo>
                      <a:pt x="75" y="95"/>
                    </a:lnTo>
                    <a:lnTo>
                      <a:pt x="96" y="73"/>
                    </a:lnTo>
                    <a:lnTo>
                      <a:pt x="119" y="55"/>
                    </a:lnTo>
                    <a:lnTo>
                      <a:pt x="145" y="38"/>
                    </a:lnTo>
                    <a:lnTo>
                      <a:pt x="171" y="24"/>
                    </a:lnTo>
                    <a:lnTo>
                      <a:pt x="200" y="13"/>
                    </a:lnTo>
                    <a:lnTo>
                      <a:pt x="222" y="8"/>
                    </a:lnTo>
                    <a:lnTo>
                      <a:pt x="245" y="3"/>
                    </a:lnTo>
                    <a:lnTo>
                      <a:pt x="268" y="1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D0DBD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Freeform 61"/>
              <p:cNvSpPr>
                <a:spLocks/>
              </p:cNvSpPr>
              <p:nvPr/>
            </p:nvSpPr>
            <p:spPr bwMode="auto">
              <a:xfrm>
                <a:off x="3490912" y="4038600"/>
                <a:ext cx="922338" cy="920750"/>
              </a:xfrm>
              <a:custGeom>
                <a:avLst/>
                <a:gdLst/>
                <a:ahLst/>
                <a:cxnLst>
                  <a:cxn ang="0">
                    <a:pos x="291" y="0"/>
                  </a:cxn>
                  <a:cxn ang="0">
                    <a:pos x="335" y="3"/>
                  </a:cxn>
                  <a:cxn ang="0">
                    <a:pos x="380" y="13"/>
                  </a:cxn>
                  <a:cxn ang="0">
                    <a:pos x="409" y="24"/>
                  </a:cxn>
                  <a:cxn ang="0">
                    <a:pos x="436" y="38"/>
                  </a:cxn>
                  <a:cxn ang="0">
                    <a:pos x="461" y="55"/>
                  </a:cxn>
                  <a:cxn ang="0">
                    <a:pos x="484" y="73"/>
                  </a:cxn>
                  <a:cxn ang="0">
                    <a:pos x="506" y="95"/>
                  </a:cxn>
                  <a:cxn ang="0">
                    <a:pos x="525" y="119"/>
                  </a:cxn>
                  <a:cxn ang="0">
                    <a:pos x="542" y="145"/>
                  </a:cxn>
                  <a:cxn ang="0">
                    <a:pos x="555" y="171"/>
                  </a:cxn>
                  <a:cxn ang="0">
                    <a:pos x="566" y="200"/>
                  </a:cxn>
                  <a:cxn ang="0">
                    <a:pos x="577" y="244"/>
                  </a:cxn>
                  <a:cxn ang="0">
                    <a:pos x="579" y="267"/>
                  </a:cxn>
                  <a:cxn ang="0">
                    <a:pos x="581" y="290"/>
                  </a:cxn>
                  <a:cxn ang="0">
                    <a:pos x="577" y="335"/>
                  </a:cxn>
                  <a:cxn ang="0">
                    <a:pos x="567" y="379"/>
                  </a:cxn>
                  <a:cxn ang="0">
                    <a:pos x="556" y="408"/>
                  </a:cxn>
                  <a:cxn ang="0">
                    <a:pos x="542" y="434"/>
                  </a:cxn>
                  <a:cxn ang="0">
                    <a:pos x="525" y="460"/>
                  </a:cxn>
                  <a:cxn ang="0">
                    <a:pos x="507" y="484"/>
                  </a:cxn>
                  <a:cxn ang="0">
                    <a:pos x="485" y="506"/>
                  </a:cxn>
                  <a:cxn ang="0">
                    <a:pos x="461" y="525"/>
                  </a:cxn>
                  <a:cxn ang="0">
                    <a:pos x="436" y="541"/>
                  </a:cxn>
                  <a:cxn ang="0">
                    <a:pos x="409" y="555"/>
                  </a:cxn>
                  <a:cxn ang="0">
                    <a:pos x="380" y="566"/>
                  </a:cxn>
                  <a:cxn ang="0">
                    <a:pos x="358" y="572"/>
                  </a:cxn>
                  <a:cxn ang="0">
                    <a:pos x="335" y="577"/>
                  </a:cxn>
                  <a:cxn ang="0">
                    <a:pos x="314" y="579"/>
                  </a:cxn>
                  <a:cxn ang="0">
                    <a:pos x="291" y="580"/>
                  </a:cxn>
                  <a:cxn ang="0">
                    <a:pos x="245" y="577"/>
                  </a:cxn>
                  <a:cxn ang="0">
                    <a:pos x="200" y="566"/>
                  </a:cxn>
                  <a:cxn ang="0">
                    <a:pos x="158" y="549"/>
                  </a:cxn>
                  <a:cxn ang="0">
                    <a:pos x="119" y="525"/>
                  </a:cxn>
                  <a:cxn ang="0">
                    <a:pos x="85" y="495"/>
                  </a:cxn>
                  <a:cxn ang="0">
                    <a:pos x="55" y="461"/>
                  </a:cxn>
                  <a:cxn ang="0">
                    <a:pos x="38" y="436"/>
                  </a:cxn>
                  <a:cxn ang="0">
                    <a:pos x="25" y="409"/>
                  </a:cxn>
                  <a:cxn ang="0">
                    <a:pos x="14" y="380"/>
                  </a:cxn>
                  <a:cxn ang="0">
                    <a:pos x="8" y="358"/>
                  </a:cxn>
                  <a:cxn ang="0">
                    <a:pos x="3" y="335"/>
                  </a:cxn>
                  <a:cxn ang="0">
                    <a:pos x="1" y="312"/>
                  </a:cxn>
                  <a:cxn ang="0">
                    <a:pos x="0" y="290"/>
                  </a:cxn>
                  <a:cxn ang="0">
                    <a:pos x="291" y="290"/>
                  </a:cxn>
                  <a:cxn ang="0">
                    <a:pos x="291" y="0"/>
                  </a:cxn>
                </a:cxnLst>
                <a:rect l="0" t="0" r="r" b="b"/>
                <a:pathLst>
                  <a:path w="581" h="580">
                    <a:moveTo>
                      <a:pt x="291" y="0"/>
                    </a:moveTo>
                    <a:lnTo>
                      <a:pt x="335" y="3"/>
                    </a:lnTo>
                    <a:lnTo>
                      <a:pt x="380" y="13"/>
                    </a:lnTo>
                    <a:lnTo>
                      <a:pt x="409" y="24"/>
                    </a:lnTo>
                    <a:lnTo>
                      <a:pt x="436" y="38"/>
                    </a:lnTo>
                    <a:lnTo>
                      <a:pt x="461" y="55"/>
                    </a:lnTo>
                    <a:lnTo>
                      <a:pt x="484" y="73"/>
                    </a:lnTo>
                    <a:lnTo>
                      <a:pt x="506" y="95"/>
                    </a:lnTo>
                    <a:lnTo>
                      <a:pt x="525" y="119"/>
                    </a:lnTo>
                    <a:lnTo>
                      <a:pt x="542" y="145"/>
                    </a:lnTo>
                    <a:lnTo>
                      <a:pt x="555" y="171"/>
                    </a:lnTo>
                    <a:lnTo>
                      <a:pt x="566" y="200"/>
                    </a:lnTo>
                    <a:lnTo>
                      <a:pt x="577" y="244"/>
                    </a:lnTo>
                    <a:lnTo>
                      <a:pt x="579" y="267"/>
                    </a:lnTo>
                    <a:lnTo>
                      <a:pt x="581" y="290"/>
                    </a:lnTo>
                    <a:lnTo>
                      <a:pt x="577" y="335"/>
                    </a:lnTo>
                    <a:lnTo>
                      <a:pt x="567" y="379"/>
                    </a:lnTo>
                    <a:lnTo>
                      <a:pt x="556" y="408"/>
                    </a:lnTo>
                    <a:lnTo>
                      <a:pt x="542" y="434"/>
                    </a:lnTo>
                    <a:lnTo>
                      <a:pt x="525" y="460"/>
                    </a:lnTo>
                    <a:lnTo>
                      <a:pt x="507" y="484"/>
                    </a:lnTo>
                    <a:lnTo>
                      <a:pt x="485" y="506"/>
                    </a:lnTo>
                    <a:lnTo>
                      <a:pt x="461" y="525"/>
                    </a:lnTo>
                    <a:lnTo>
                      <a:pt x="436" y="541"/>
                    </a:lnTo>
                    <a:lnTo>
                      <a:pt x="409" y="555"/>
                    </a:lnTo>
                    <a:lnTo>
                      <a:pt x="380" y="566"/>
                    </a:lnTo>
                    <a:lnTo>
                      <a:pt x="358" y="572"/>
                    </a:lnTo>
                    <a:lnTo>
                      <a:pt x="335" y="577"/>
                    </a:lnTo>
                    <a:lnTo>
                      <a:pt x="314" y="579"/>
                    </a:lnTo>
                    <a:lnTo>
                      <a:pt x="291" y="580"/>
                    </a:lnTo>
                    <a:lnTo>
                      <a:pt x="245" y="577"/>
                    </a:lnTo>
                    <a:lnTo>
                      <a:pt x="200" y="566"/>
                    </a:lnTo>
                    <a:lnTo>
                      <a:pt x="158" y="549"/>
                    </a:lnTo>
                    <a:lnTo>
                      <a:pt x="119" y="525"/>
                    </a:lnTo>
                    <a:lnTo>
                      <a:pt x="85" y="495"/>
                    </a:lnTo>
                    <a:lnTo>
                      <a:pt x="55" y="461"/>
                    </a:lnTo>
                    <a:lnTo>
                      <a:pt x="38" y="436"/>
                    </a:lnTo>
                    <a:lnTo>
                      <a:pt x="25" y="409"/>
                    </a:lnTo>
                    <a:lnTo>
                      <a:pt x="14" y="380"/>
                    </a:lnTo>
                    <a:lnTo>
                      <a:pt x="8" y="358"/>
                    </a:lnTo>
                    <a:lnTo>
                      <a:pt x="3" y="335"/>
                    </a:lnTo>
                    <a:lnTo>
                      <a:pt x="1" y="312"/>
                    </a:lnTo>
                    <a:lnTo>
                      <a:pt x="0" y="290"/>
                    </a:lnTo>
                    <a:lnTo>
                      <a:pt x="291" y="290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677C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490912" y="1379538"/>
              <a:ext cx="922338" cy="920750"/>
              <a:chOff x="3571875" y="1379538"/>
              <a:chExt cx="922338" cy="920750"/>
            </a:xfrm>
          </p:grpSpPr>
          <p:sp>
            <p:nvSpPr>
              <p:cNvPr id="1056" name="Freeform 32"/>
              <p:cNvSpPr>
                <a:spLocks/>
              </p:cNvSpPr>
              <p:nvPr/>
            </p:nvSpPr>
            <p:spPr bwMode="auto">
              <a:xfrm>
                <a:off x="4033837" y="1379538"/>
                <a:ext cx="142875" cy="4587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" y="1"/>
                  </a:cxn>
                  <a:cxn ang="0">
                    <a:pos x="61" y="6"/>
                  </a:cxn>
                  <a:cxn ang="0">
                    <a:pos x="90" y="13"/>
                  </a:cxn>
                  <a:cxn ang="0">
                    <a:pos x="0" y="289"/>
                  </a:cxn>
                  <a:cxn ang="0">
                    <a:pos x="0" y="0"/>
                  </a:cxn>
                </a:cxnLst>
                <a:rect l="0" t="0" r="r" b="b"/>
                <a:pathLst>
                  <a:path w="90" h="289">
                    <a:moveTo>
                      <a:pt x="0" y="0"/>
                    </a:moveTo>
                    <a:lnTo>
                      <a:pt x="32" y="1"/>
                    </a:lnTo>
                    <a:lnTo>
                      <a:pt x="61" y="6"/>
                    </a:lnTo>
                    <a:lnTo>
                      <a:pt x="90" y="13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77C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Freeform 33"/>
              <p:cNvSpPr>
                <a:spLocks/>
              </p:cNvSpPr>
              <p:nvPr/>
            </p:nvSpPr>
            <p:spPr bwMode="auto">
              <a:xfrm>
                <a:off x="3571875" y="1379538"/>
                <a:ext cx="922338" cy="920750"/>
              </a:xfrm>
              <a:custGeom>
                <a:avLst/>
                <a:gdLst/>
                <a:ahLst/>
                <a:cxnLst>
                  <a:cxn ang="0">
                    <a:pos x="291" y="0"/>
                  </a:cxn>
                  <a:cxn ang="0">
                    <a:pos x="291" y="289"/>
                  </a:cxn>
                  <a:cxn ang="0">
                    <a:pos x="381" y="13"/>
                  </a:cxn>
                  <a:cxn ang="0">
                    <a:pos x="423" y="31"/>
                  </a:cxn>
                  <a:cxn ang="0">
                    <a:pos x="462" y="54"/>
                  </a:cxn>
                  <a:cxn ang="0">
                    <a:pos x="486" y="73"/>
                  </a:cxn>
                  <a:cxn ang="0">
                    <a:pos x="508" y="95"/>
                  </a:cxn>
                  <a:cxn ang="0">
                    <a:pos x="526" y="119"/>
                  </a:cxn>
                  <a:cxn ang="0">
                    <a:pos x="543" y="145"/>
                  </a:cxn>
                  <a:cxn ang="0">
                    <a:pos x="557" y="171"/>
                  </a:cxn>
                  <a:cxn ang="0">
                    <a:pos x="568" y="200"/>
                  </a:cxn>
                  <a:cxn ang="0">
                    <a:pos x="578" y="244"/>
                  </a:cxn>
                  <a:cxn ang="0">
                    <a:pos x="580" y="267"/>
                  </a:cxn>
                  <a:cxn ang="0">
                    <a:pos x="581" y="289"/>
                  </a:cxn>
                  <a:cxn ang="0">
                    <a:pos x="578" y="335"/>
                  </a:cxn>
                  <a:cxn ang="0">
                    <a:pos x="568" y="379"/>
                  </a:cxn>
                  <a:cxn ang="0">
                    <a:pos x="557" y="408"/>
                  </a:cxn>
                  <a:cxn ang="0">
                    <a:pos x="543" y="434"/>
                  </a:cxn>
                  <a:cxn ang="0">
                    <a:pos x="526" y="460"/>
                  </a:cxn>
                  <a:cxn ang="0">
                    <a:pos x="508" y="484"/>
                  </a:cxn>
                  <a:cxn ang="0">
                    <a:pos x="486" y="506"/>
                  </a:cxn>
                  <a:cxn ang="0">
                    <a:pos x="462" y="525"/>
                  </a:cxn>
                  <a:cxn ang="0">
                    <a:pos x="436" y="541"/>
                  </a:cxn>
                  <a:cxn ang="0">
                    <a:pos x="410" y="555"/>
                  </a:cxn>
                  <a:cxn ang="0">
                    <a:pos x="381" y="566"/>
                  </a:cxn>
                  <a:cxn ang="0">
                    <a:pos x="337" y="577"/>
                  </a:cxn>
                  <a:cxn ang="0">
                    <a:pos x="314" y="579"/>
                  </a:cxn>
                  <a:cxn ang="0">
                    <a:pos x="291" y="580"/>
                  </a:cxn>
                  <a:cxn ang="0">
                    <a:pos x="260" y="579"/>
                  </a:cxn>
                  <a:cxn ang="0">
                    <a:pos x="231" y="574"/>
                  </a:cxn>
                  <a:cxn ang="0">
                    <a:pos x="202" y="566"/>
                  </a:cxn>
                  <a:cxn ang="0">
                    <a:pos x="173" y="555"/>
                  </a:cxn>
                  <a:cxn ang="0">
                    <a:pos x="146" y="541"/>
                  </a:cxn>
                  <a:cxn ang="0">
                    <a:pos x="121" y="525"/>
                  </a:cxn>
                  <a:cxn ang="0">
                    <a:pos x="97" y="506"/>
                  </a:cxn>
                  <a:cxn ang="0">
                    <a:pos x="75" y="484"/>
                  </a:cxn>
                  <a:cxn ang="0">
                    <a:pos x="56" y="461"/>
                  </a:cxn>
                  <a:cxn ang="0">
                    <a:pos x="40" y="436"/>
                  </a:cxn>
                  <a:cxn ang="0">
                    <a:pos x="26" y="408"/>
                  </a:cxn>
                  <a:cxn ang="0">
                    <a:pos x="15" y="379"/>
                  </a:cxn>
                  <a:cxn ang="0">
                    <a:pos x="9" y="357"/>
                  </a:cxn>
                  <a:cxn ang="0">
                    <a:pos x="4" y="335"/>
                  </a:cxn>
                  <a:cxn ang="0">
                    <a:pos x="2" y="312"/>
                  </a:cxn>
                  <a:cxn ang="0">
                    <a:pos x="0" y="289"/>
                  </a:cxn>
                  <a:cxn ang="0">
                    <a:pos x="2" y="258"/>
                  </a:cxn>
                  <a:cxn ang="0">
                    <a:pos x="6" y="229"/>
                  </a:cxn>
                  <a:cxn ang="0">
                    <a:pos x="15" y="200"/>
                  </a:cxn>
                  <a:cxn ang="0">
                    <a:pos x="26" y="171"/>
                  </a:cxn>
                  <a:cxn ang="0">
                    <a:pos x="39" y="145"/>
                  </a:cxn>
                  <a:cxn ang="0">
                    <a:pos x="56" y="119"/>
                  </a:cxn>
                  <a:cxn ang="0">
                    <a:pos x="75" y="95"/>
                  </a:cxn>
                  <a:cxn ang="0">
                    <a:pos x="97" y="73"/>
                  </a:cxn>
                  <a:cxn ang="0">
                    <a:pos x="120" y="54"/>
                  </a:cxn>
                  <a:cxn ang="0">
                    <a:pos x="159" y="31"/>
                  </a:cxn>
                  <a:cxn ang="0">
                    <a:pos x="201" y="13"/>
                  </a:cxn>
                  <a:cxn ang="0">
                    <a:pos x="223" y="7"/>
                  </a:cxn>
                  <a:cxn ang="0">
                    <a:pos x="245" y="3"/>
                  </a:cxn>
                  <a:cxn ang="0">
                    <a:pos x="268" y="1"/>
                  </a:cxn>
                  <a:cxn ang="0">
                    <a:pos x="291" y="0"/>
                  </a:cxn>
                </a:cxnLst>
                <a:rect l="0" t="0" r="r" b="b"/>
                <a:pathLst>
                  <a:path w="581" h="580">
                    <a:moveTo>
                      <a:pt x="291" y="0"/>
                    </a:moveTo>
                    <a:lnTo>
                      <a:pt x="291" y="289"/>
                    </a:lnTo>
                    <a:lnTo>
                      <a:pt x="381" y="13"/>
                    </a:lnTo>
                    <a:lnTo>
                      <a:pt x="423" y="31"/>
                    </a:lnTo>
                    <a:lnTo>
                      <a:pt x="462" y="54"/>
                    </a:lnTo>
                    <a:lnTo>
                      <a:pt x="486" y="73"/>
                    </a:lnTo>
                    <a:lnTo>
                      <a:pt x="508" y="95"/>
                    </a:lnTo>
                    <a:lnTo>
                      <a:pt x="526" y="119"/>
                    </a:lnTo>
                    <a:lnTo>
                      <a:pt x="543" y="145"/>
                    </a:lnTo>
                    <a:lnTo>
                      <a:pt x="557" y="171"/>
                    </a:lnTo>
                    <a:lnTo>
                      <a:pt x="568" y="200"/>
                    </a:lnTo>
                    <a:lnTo>
                      <a:pt x="578" y="244"/>
                    </a:lnTo>
                    <a:lnTo>
                      <a:pt x="580" y="267"/>
                    </a:lnTo>
                    <a:lnTo>
                      <a:pt x="581" y="289"/>
                    </a:lnTo>
                    <a:lnTo>
                      <a:pt x="578" y="335"/>
                    </a:lnTo>
                    <a:lnTo>
                      <a:pt x="568" y="379"/>
                    </a:lnTo>
                    <a:lnTo>
                      <a:pt x="557" y="408"/>
                    </a:lnTo>
                    <a:lnTo>
                      <a:pt x="543" y="434"/>
                    </a:lnTo>
                    <a:lnTo>
                      <a:pt x="526" y="460"/>
                    </a:lnTo>
                    <a:lnTo>
                      <a:pt x="508" y="484"/>
                    </a:lnTo>
                    <a:lnTo>
                      <a:pt x="486" y="506"/>
                    </a:lnTo>
                    <a:lnTo>
                      <a:pt x="462" y="525"/>
                    </a:lnTo>
                    <a:lnTo>
                      <a:pt x="436" y="541"/>
                    </a:lnTo>
                    <a:lnTo>
                      <a:pt x="410" y="555"/>
                    </a:lnTo>
                    <a:lnTo>
                      <a:pt x="381" y="566"/>
                    </a:lnTo>
                    <a:lnTo>
                      <a:pt x="337" y="577"/>
                    </a:lnTo>
                    <a:lnTo>
                      <a:pt x="314" y="579"/>
                    </a:lnTo>
                    <a:lnTo>
                      <a:pt x="291" y="580"/>
                    </a:lnTo>
                    <a:lnTo>
                      <a:pt x="260" y="579"/>
                    </a:lnTo>
                    <a:lnTo>
                      <a:pt x="231" y="574"/>
                    </a:lnTo>
                    <a:lnTo>
                      <a:pt x="202" y="566"/>
                    </a:lnTo>
                    <a:lnTo>
                      <a:pt x="173" y="555"/>
                    </a:lnTo>
                    <a:lnTo>
                      <a:pt x="146" y="541"/>
                    </a:lnTo>
                    <a:lnTo>
                      <a:pt x="121" y="525"/>
                    </a:lnTo>
                    <a:lnTo>
                      <a:pt x="97" y="506"/>
                    </a:lnTo>
                    <a:lnTo>
                      <a:pt x="75" y="484"/>
                    </a:lnTo>
                    <a:lnTo>
                      <a:pt x="56" y="461"/>
                    </a:lnTo>
                    <a:lnTo>
                      <a:pt x="40" y="436"/>
                    </a:lnTo>
                    <a:lnTo>
                      <a:pt x="26" y="408"/>
                    </a:lnTo>
                    <a:lnTo>
                      <a:pt x="15" y="379"/>
                    </a:lnTo>
                    <a:lnTo>
                      <a:pt x="9" y="357"/>
                    </a:lnTo>
                    <a:lnTo>
                      <a:pt x="4" y="335"/>
                    </a:lnTo>
                    <a:lnTo>
                      <a:pt x="2" y="312"/>
                    </a:lnTo>
                    <a:lnTo>
                      <a:pt x="0" y="289"/>
                    </a:lnTo>
                    <a:lnTo>
                      <a:pt x="2" y="258"/>
                    </a:lnTo>
                    <a:lnTo>
                      <a:pt x="6" y="229"/>
                    </a:lnTo>
                    <a:lnTo>
                      <a:pt x="15" y="200"/>
                    </a:lnTo>
                    <a:lnTo>
                      <a:pt x="26" y="171"/>
                    </a:lnTo>
                    <a:lnTo>
                      <a:pt x="39" y="145"/>
                    </a:lnTo>
                    <a:lnTo>
                      <a:pt x="56" y="119"/>
                    </a:lnTo>
                    <a:lnTo>
                      <a:pt x="75" y="95"/>
                    </a:lnTo>
                    <a:lnTo>
                      <a:pt x="97" y="73"/>
                    </a:lnTo>
                    <a:lnTo>
                      <a:pt x="120" y="54"/>
                    </a:lnTo>
                    <a:lnTo>
                      <a:pt x="159" y="31"/>
                    </a:lnTo>
                    <a:lnTo>
                      <a:pt x="201" y="13"/>
                    </a:lnTo>
                    <a:lnTo>
                      <a:pt x="223" y="7"/>
                    </a:lnTo>
                    <a:lnTo>
                      <a:pt x="245" y="3"/>
                    </a:lnTo>
                    <a:lnTo>
                      <a:pt x="268" y="1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D0DBD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>
            <a:off x="4261908" y="1754795"/>
            <a:ext cx="922338" cy="3656012"/>
            <a:chOff x="4854575" y="1379538"/>
            <a:chExt cx="922338" cy="3656012"/>
          </a:xfrm>
        </p:grpSpPr>
        <p:grpSp>
          <p:nvGrpSpPr>
            <p:cNvPr id="97" name="Group 96"/>
            <p:cNvGrpSpPr/>
            <p:nvPr/>
          </p:nvGrpSpPr>
          <p:grpSpPr>
            <a:xfrm>
              <a:off x="4854575" y="2747169"/>
              <a:ext cx="920751" cy="920750"/>
              <a:chOff x="4919661" y="2667000"/>
              <a:chExt cx="920751" cy="920750"/>
            </a:xfrm>
          </p:grpSpPr>
          <p:sp>
            <p:nvSpPr>
              <p:cNvPr id="1072" name="Freeform 48"/>
              <p:cNvSpPr>
                <a:spLocks/>
              </p:cNvSpPr>
              <p:nvPr/>
            </p:nvSpPr>
            <p:spPr bwMode="auto">
              <a:xfrm>
                <a:off x="5381624" y="2667000"/>
                <a:ext cx="458788" cy="898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4" y="3"/>
                  </a:cxn>
                  <a:cxn ang="0">
                    <a:pos x="89" y="14"/>
                  </a:cxn>
                  <a:cxn ang="0">
                    <a:pos x="118" y="25"/>
                  </a:cxn>
                  <a:cxn ang="0">
                    <a:pos x="145" y="38"/>
                  </a:cxn>
                  <a:cxn ang="0">
                    <a:pos x="170" y="55"/>
                  </a:cxn>
                  <a:cxn ang="0">
                    <a:pos x="193" y="75"/>
                  </a:cxn>
                  <a:cxn ang="0">
                    <a:pos x="215" y="95"/>
                  </a:cxn>
                  <a:cxn ang="0">
                    <a:pos x="234" y="119"/>
                  </a:cxn>
                  <a:cxn ang="0">
                    <a:pos x="251" y="145"/>
                  </a:cxn>
                  <a:cxn ang="0">
                    <a:pos x="264" y="171"/>
                  </a:cxn>
                  <a:cxn ang="0">
                    <a:pos x="275" y="200"/>
                  </a:cxn>
                  <a:cxn ang="0">
                    <a:pos x="281" y="222"/>
                  </a:cxn>
                  <a:cxn ang="0">
                    <a:pos x="286" y="245"/>
                  </a:cxn>
                  <a:cxn ang="0">
                    <a:pos x="288" y="266"/>
                  </a:cxn>
                  <a:cxn ang="0">
                    <a:pos x="289" y="289"/>
                  </a:cxn>
                  <a:cxn ang="0">
                    <a:pos x="286" y="335"/>
                  </a:cxn>
                  <a:cxn ang="0">
                    <a:pos x="276" y="380"/>
                  </a:cxn>
                  <a:cxn ang="0">
                    <a:pos x="265" y="408"/>
                  </a:cxn>
                  <a:cxn ang="0">
                    <a:pos x="251" y="435"/>
                  </a:cxn>
                  <a:cxn ang="0">
                    <a:pos x="234" y="461"/>
                  </a:cxn>
                  <a:cxn ang="0">
                    <a:pos x="216" y="484"/>
                  </a:cxn>
                  <a:cxn ang="0">
                    <a:pos x="194" y="505"/>
                  </a:cxn>
                  <a:cxn ang="0">
                    <a:pos x="170" y="525"/>
                  </a:cxn>
                  <a:cxn ang="0">
                    <a:pos x="145" y="542"/>
                  </a:cxn>
                  <a:cxn ang="0">
                    <a:pos x="118" y="555"/>
                  </a:cxn>
                  <a:cxn ang="0">
                    <a:pos x="89" y="566"/>
                  </a:cxn>
                  <a:cxn ang="0">
                    <a:pos x="0" y="289"/>
                  </a:cxn>
                  <a:cxn ang="0">
                    <a:pos x="0" y="0"/>
                  </a:cxn>
                </a:cxnLst>
                <a:rect l="0" t="0" r="r" b="b"/>
                <a:pathLst>
                  <a:path w="289" h="566">
                    <a:moveTo>
                      <a:pt x="0" y="0"/>
                    </a:moveTo>
                    <a:lnTo>
                      <a:pt x="44" y="3"/>
                    </a:lnTo>
                    <a:lnTo>
                      <a:pt x="89" y="14"/>
                    </a:lnTo>
                    <a:lnTo>
                      <a:pt x="118" y="25"/>
                    </a:lnTo>
                    <a:lnTo>
                      <a:pt x="145" y="38"/>
                    </a:lnTo>
                    <a:lnTo>
                      <a:pt x="170" y="55"/>
                    </a:lnTo>
                    <a:lnTo>
                      <a:pt x="193" y="75"/>
                    </a:lnTo>
                    <a:lnTo>
                      <a:pt x="215" y="95"/>
                    </a:lnTo>
                    <a:lnTo>
                      <a:pt x="234" y="119"/>
                    </a:lnTo>
                    <a:lnTo>
                      <a:pt x="251" y="145"/>
                    </a:lnTo>
                    <a:lnTo>
                      <a:pt x="264" y="171"/>
                    </a:lnTo>
                    <a:lnTo>
                      <a:pt x="275" y="200"/>
                    </a:lnTo>
                    <a:lnTo>
                      <a:pt x="281" y="222"/>
                    </a:lnTo>
                    <a:lnTo>
                      <a:pt x="286" y="245"/>
                    </a:lnTo>
                    <a:lnTo>
                      <a:pt x="288" y="266"/>
                    </a:lnTo>
                    <a:lnTo>
                      <a:pt x="289" y="289"/>
                    </a:lnTo>
                    <a:lnTo>
                      <a:pt x="286" y="335"/>
                    </a:lnTo>
                    <a:lnTo>
                      <a:pt x="276" y="380"/>
                    </a:lnTo>
                    <a:lnTo>
                      <a:pt x="265" y="408"/>
                    </a:lnTo>
                    <a:lnTo>
                      <a:pt x="251" y="435"/>
                    </a:lnTo>
                    <a:lnTo>
                      <a:pt x="234" y="461"/>
                    </a:lnTo>
                    <a:lnTo>
                      <a:pt x="216" y="484"/>
                    </a:lnTo>
                    <a:lnTo>
                      <a:pt x="194" y="505"/>
                    </a:lnTo>
                    <a:lnTo>
                      <a:pt x="170" y="525"/>
                    </a:lnTo>
                    <a:lnTo>
                      <a:pt x="145" y="542"/>
                    </a:lnTo>
                    <a:lnTo>
                      <a:pt x="118" y="555"/>
                    </a:lnTo>
                    <a:lnTo>
                      <a:pt x="89" y="56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77C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Freeform 49"/>
              <p:cNvSpPr>
                <a:spLocks/>
              </p:cNvSpPr>
              <p:nvPr/>
            </p:nvSpPr>
            <p:spPr bwMode="auto">
              <a:xfrm>
                <a:off x="4919661" y="2667000"/>
                <a:ext cx="603250" cy="920750"/>
              </a:xfrm>
              <a:custGeom>
                <a:avLst/>
                <a:gdLst/>
                <a:ahLst/>
                <a:cxnLst>
                  <a:cxn ang="0">
                    <a:pos x="291" y="0"/>
                  </a:cxn>
                  <a:cxn ang="0">
                    <a:pos x="291" y="289"/>
                  </a:cxn>
                  <a:cxn ang="0">
                    <a:pos x="380" y="566"/>
                  </a:cxn>
                  <a:cxn ang="0">
                    <a:pos x="358" y="572"/>
                  </a:cxn>
                  <a:cxn ang="0">
                    <a:pos x="335" y="577"/>
                  </a:cxn>
                  <a:cxn ang="0">
                    <a:pos x="314" y="579"/>
                  </a:cxn>
                  <a:cxn ang="0">
                    <a:pos x="291" y="580"/>
                  </a:cxn>
                  <a:cxn ang="0">
                    <a:pos x="245" y="577"/>
                  </a:cxn>
                  <a:cxn ang="0">
                    <a:pos x="200" y="566"/>
                  </a:cxn>
                  <a:cxn ang="0">
                    <a:pos x="158" y="549"/>
                  </a:cxn>
                  <a:cxn ang="0">
                    <a:pos x="119" y="525"/>
                  </a:cxn>
                  <a:cxn ang="0">
                    <a:pos x="85" y="495"/>
                  </a:cxn>
                  <a:cxn ang="0">
                    <a:pos x="55" y="461"/>
                  </a:cxn>
                  <a:cxn ang="0">
                    <a:pos x="38" y="435"/>
                  </a:cxn>
                  <a:cxn ang="0">
                    <a:pos x="25" y="409"/>
                  </a:cxn>
                  <a:cxn ang="0">
                    <a:pos x="14" y="380"/>
                  </a:cxn>
                  <a:cxn ang="0">
                    <a:pos x="8" y="358"/>
                  </a:cxn>
                  <a:cxn ang="0">
                    <a:pos x="3" y="335"/>
                  </a:cxn>
                  <a:cxn ang="0">
                    <a:pos x="1" y="312"/>
                  </a:cxn>
                  <a:cxn ang="0">
                    <a:pos x="0" y="289"/>
                  </a:cxn>
                  <a:cxn ang="0">
                    <a:pos x="3" y="245"/>
                  </a:cxn>
                  <a:cxn ang="0">
                    <a:pos x="14" y="200"/>
                  </a:cxn>
                  <a:cxn ang="0">
                    <a:pos x="25" y="171"/>
                  </a:cxn>
                  <a:cxn ang="0">
                    <a:pos x="38" y="145"/>
                  </a:cxn>
                  <a:cxn ang="0">
                    <a:pos x="55" y="119"/>
                  </a:cxn>
                  <a:cxn ang="0">
                    <a:pos x="85" y="85"/>
                  </a:cxn>
                  <a:cxn ang="0">
                    <a:pos x="119" y="55"/>
                  </a:cxn>
                  <a:cxn ang="0">
                    <a:pos x="145" y="38"/>
                  </a:cxn>
                  <a:cxn ang="0">
                    <a:pos x="171" y="25"/>
                  </a:cxn>
                  <a:cxn ang="0">
                    <a:pos x="200" y="14"/>
                  </a:cxn>
                  <a:cxn ang="0">
                    <a:pos x="222" y="8"/>
                  </a:cxn>
                  <a:cxn ang="0">
                    <a:pos x="245" y="3"/>
                  </a:cxn>
                  <a:cxn ang="0">
                    <a:pos x="268" y="1"/>
                  </a:cxn>
                  <a:cxn ang="0">
                    <a:pos x="291" y="0"/>
                  </a:cxn>
                </a:cxnLst>
                <a:rect l="0" t="0" r="r" b="b"/>
                <a:pathLst>
                  <a:path w="380" h="580">
                    <a:moveTo>
                      <a:pt x="291" y="0"/>
                    </a:moveTo>
                    <a:lnTo>
                      <a:pt x="291" y="289"/>
                    </a:lnTo>
                    <a:lnTo>
                      <a:pt x="380" y="566"/>
                    </a:lnTo>
                    <a:lnTo>
                      <a:pt x="358" y="572"/>
                    </a:lnTo>
                    <a:lnTo>
                      <a:pt x="335" y="577"/>
                    </a:lnTo>
                    <a:lnTo>
                      <a:pt x="314" y="579"/>
                    </a:lnTo>
                    <a:lnTo>
                      <a:pt x="291" y="580"/>
                    </a:lnTo>
                    <a:lnTo>
                      <a:pt x="245" y="577"/>
                    </a:lnTo>
                    <a:lnTo>
                      <a:pt x="200" y="566"/>
                    </a:lnTo>
                    <a:lnTo>
                      <a:pt x="158" y="549"/>
                    </a:lnTo>
                    <a:lnTo>
                      <a:pt x="119" y="525"/>
                    </a:lnTo>
                    <a:lnTo>
                      <a:pt x="85" y="495"/>
                    </a:lnTo>
                    <a:lnTo>
                      <a:pt x="55" y="461"/>
                    </a:lnTo>
                    <a:lnTo>
                      <a:pt x="38" y="435"/>
                    </a:lnTo>
                    <a:lnTo>
                      <a:pt x="25" y="409"/>
                    </a:lnTo>
                    <a:lnTo>
                      <a:pt x="14" y="380"/>
                    </a:lnTo>
                    <a:lnTo>
                      <a:pt x="8" y="358"/>
                    </a:lnTo>
                    <a:lnTo>
                      <a:pt x="3" y="335"/>
                    </a:lnTo>
                    <a:lnTo>
                      <a:pt x="1" y="312"/>
                    </a:lnTo>
                    <a:lnTo>
                      <a:pt x="0" y="289"/>
                    </a:lnTo>
                    <a:lnTo>
                      <a:pt x="3" y="245"/>
                    </a:lnTo>
                    <a:lnTo>
                      <a:pt x="14" y="200"/>
                    </a:lnTo>
                    <a:lnTo>
                      <a:pt x="25" y="171"/>
                    </a:lnTo>
                    <a:lnTo>
                      <a:pt x="38" y="145"/>
                    </a:lnTo>
                    <a:lnTo>
                      <a:pt x="55" y="119"/>
                    </a:lnTo>
                    <a:lnTo>
                      <a:pt x="85" y="85"/>
                    </a:lnTo>
                    <a:lnTo>
                      <a:pt x="119" y="55"/>
                    </a:lnTo>
                    <a:lnTo>
                      <a:pt x="145" y="38"/>
                    </a:lnTo>
                    <a:lnTo>
                      <a:pt x="171" y="25"/>
                    </a:lnTo>
                    <a:lnTo>
                      <a:pt x="200" y="14"/>
                    </a:lnTo>
                    <a:lnTo>
                      <a:pt x="222" y="8"/>
                    </a:lnTo>
                    <a:lnTo>
                      <a:pt x="245" y="3"/>
                    </a:lnTo>
                    <a:lnTo>
                      <a:pt x="268" y="1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D0DBD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4854575" y="4114800"/>
              <a:ext cx="922338" cy="920750"/>
              <a:chOff x="4951412" y="4114800"/>
              <a:chExt cx="922338" cy="920750"/>
            </a:xfrm>
          </p:grpSpPr>
          <p:sp>
            <p:nvSpPr>
              <p:cNvPr id="1086" name="Freeform 62"/>
              <p:cNvSpPr>
                <a:spLocks/>
              </p:cNvSpPr>
              <p:nvPr/>
            </p:nvSpPr>
            <p:spPr bwMode="auto">
              <a:xfrm>
                <a:off x="4975225" y="4114800"/>
                <a:ext cx="438150" cy="460375"/>
              </a:xfrm>
              <a:custGeom>
                <a:avLst/>
                <a:gdLst/>
                <a:ahLst/>
                <a:cxnLst>
                  <a:cxn ang="0">
                    <a:pos x="276" y="0"/>
                  </a:cxn>
                  <a:cxn ang="0">
                    <a:pos x="276" y="290"/>
                  </a:cxn>
                  <a:cxn ang="0">
                    <a:pos x="0" y="200"/>
                  </a:cxn>
                  <a:cxn ang="0">
                    <a:pos x="16" y="158"/>
                  </a:cxn>
                  <a:cxn ang="0">
                    <a:pos x="41" y="119"/>
                  </a:cxn>
                  <a:cxn ang="0">
                    <a:pos x="71" y="85"/>
                  </a:cxn>
                  <a:cxn ang="0">
                    <a:pos x="105" y="55"/>
                  </a:cxn>
                  <a:cxn ang="0">
                    <a:pos x="130" y="38"/>
                  </a:cxn>
                  <a:cxn ang="0">
                    <a:pos x="157" y="25"/>
                  </a:cxn>
                  <a:cxn ang="0">
                    <a:pos x="185" y="14"/>
                  </a:cxn>
                  <a:cxn ang="0">
                    <a:pos x="207" y="8"/>
                  </a:cxn>
                  <a:cxn ang="0">
                    <a:pos x="230" y="3"/>
                  </a:cxn>
                  <a:cxn ang="0">
                    <a:pos x="253" y="1"/>
                  </a:cxn>
                  <a:cxn ang="0">
                    <a:pos x="276" y="0"/>
                  </a:cxn>
                </a:cxnLst>
                <a:rect l="0" t="0" r="r" b="b"/>
                <a:pathLst>
                  <a:path w="276" h="290">
                    <a:moveTo>
                      <a:pt x="276" y="0"/>
                    </a:moveTo>
                    <a:lnTo>
                      <a:pt x="276" y="290"/>
                    </a:lnTo>
                    <a:lnTo>
                      <a:pt x="0" y="200"/>
                    </a:lnTo>
                    <a:lnTo>
                      <a:pt x="16" y="158"/>
                    </a:lnTo>
                    <a:lnTo>
                      <a:pt x="41" y="119"/>
                    </a:lnTo>
                    <a:lnTo>
                      <a:pt x="71" y="85"/>
                    </a:lnTo>
                    <a:lnTo>
                      <a:pt x="105" y="55"/>
                    </a:lnTo>
                    <a:lnTo>
                      <a:pt x="130" y="38"/>
                    </a:lnTo>
                    <a:lnTo>
                      <a:pt x="157" y="25"/>
                    </a:lnTo>
                    <a:lnTo>
                      <a:pt x="185" y="14"/>
                    </a:lnTo>
                    <a:lnTo>
                      <a:pt x="207" y="8"/>
                    </a:lnTo>
                    <a:lnTo>
                      <a:pt x="230" y="3"/>
                    </a:lnTo>
                    <a:lnTo>
                      <a:pt x="253" y="1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D0DBD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Freeform 63"/>
              <p:cNvSpPr>
                <a:spLocks/>
              </p:cNvSpPr>
              <p:nvPr/>
            </p:nvSpPr>
            <p:spPr bwMode="auto">
              <a:xfrm>
                <a:off x="4951412" y="4114800"/>
                <a:ext cx="922338" cy="920750"/>
              </a:xfrm>
              <a:custGeom>
                <a:avLst/>
                <a:gdLst/>
                <a:ahLst/>
                <a:cxnLst>
                  <a:cxn ang="0">
                    <a:pos x="291" y="0"/>
                  </a:cxn>
                  <a:cxn ang="0">
                    <a:pos x="336" y="3"/>
                  </a:cxn>
                  <a:cxn ang="0">
                    <a:pos x="380" y="14"/>
                  </a:cxn>
                  <a:cxn ang="0">
                    <a:pos x="409" y="25"/>
                  </a:cxn>
                  <a:cxn ang="0">
                    <a:pos x="436" y="38"/>
                  </a:cxn>
                  <a:cxn ang="0">
                    <a:pos x="461" y="55"/>
                  </a:cxn>
                  <a:cxn ang="0">
                    <a:pos x="495" y="85"/>
                  </a:cxn>
                  <a:cxn ang="0">
                    <a:pos x="525" y="119"/>
                  </a:cxn>
                  <a:cxn ang="0">
                    <a:pos x="542" y="144"/>
                  </a:cxn>
                  <a:cxn ang="0">
                    <a:pos x="556" y="171"/>
                  </a:cxn>
                  <a:cxn ang="0">
                    <a:pos x="566" y="200"/>
                  </a:cxn>
                  <a:cxn ang="0">
                    <a:pos x="572" y="222"/>
                  </a:cxn>
                  <a:cxn ang="0">
                    <a:pos x="577" y="245"/>
                  </a:cxn>
                  <a:cxn ang="0">
                    <a:pos x="580" y="268"/>
                  </a:cxn>
                  <a:cxn ang="0">
                    <a:pos x="581" y="290"/>
                  </a:cxn>
                  <a:cxn ang="0">
                    <a:pos x="577" y="335"/>
                  </a:cxn>
                  <a:cxn ang="0">
                    <a:pos x="566" y="380"/>
                  </a:cxn>
                  <a:cxn ang="0">
                    <a:pos x="556" y="409"/>
                  </a:cxn>
                  <a:cxn ang="0">
                    <a:pos x="542" y="435"/>
                  </a:cxn>
                  <a:cxn ang="0">
                    <a:pos x="525" y="461"/>
                  </a:cxn>
                  <a:cxn ang="0">
                    <a:pos x="506" y="484"/>
                  </a:cxn>
                  <a:cxn ang="0">
                    <a:pos x="486" y="505"/>
                  </a:cxn>
                  <a:cxn ang="0">
                    <a:pos x="461" y="525"/>
                  </a:cxn>
                  <a:cxn ang="0">
                    <a:pos x="436" y="542"/>
                  </a:cxn>
                  <a:cxn ang="0">
                    <a:pos x="409" y="555"/>
                  </a:cxn>
                  <a:cxn ang="0">
                    <a:pos x="380" y="566"/>
                  </a:cxn>
                  <a:cxn ang="0">
                    <a:pos x="359" y="572"/>
                  </a:cxn>
                  <a:cxn ang="0">
                    <a:pos x="336" y="577"/>
                  </a:cxn>
                  <a:cxn ang="0">
                    <a:pos x="313" y="579"/>
                  </a:cxn>
                  <a:cxn ang="0">
                    <a:pos x="291" y="580"/>
                  </a:cxn>
                  <a:cxn ang="0">
                    <a:pos x="245" y="577"/>
                  </a:cxn>
                  <a:cxn ang="0">
                    <a:pos x="200" y="566"/>
                  </a:cxn>
                  <a:cxn ang="0">
                    <a:pos x="173" y="555"/>
                  </a:cxn>
                  <a:cxn ang="0">
                    <a:pos x="145" y="542"/>
                  </a:cxn>
                  <a:cxn ang="0">
                    <a:pos x="120" y="525"/>
                  </a:cxn>
                  <a:cxn ang="0">
                    <a:pos x="97" y="507"/>
                  </a:cxn>
                  <a:cxn ang="0">
                    <a:pos x="75" y="485"/>
                  </a:cxn>
                  <a:cxn ang="0">
                    <a:pos x="56" y="461"/>
                  </a:cxn>
                  <a:cxn ang="0">
                    <a:pos x="39" y="435"/>
                  </a:cxn>
                  <a:cxn ang="0">
                    <a:pos x="25" y="409"/>
                  </a:cxn>
                  <a:cxn ang="0">
                    <a:pos x="15" y="380"/>
                  </a:cxn>
                  <a:cxn ang="0">
                    <a:pos x="8" y="358"/>
                  </a:cxn>
                  <a:cxn ang="0">
                    <a:pos x="4" y="335"/>
                  </a:cxn>
                  <a:cxn ang="0">
                    <a:pos x="1" y="313"/>
                  </a:cxn>
                  <a:cxn ang="0">
                    <a:pos x="0" y="290"/>
                  </a:cxn>
                  <a:cxn ang="0">
                    <a:pos x="4" y="245"/>
                  </a:cxn>
                  <a:cxn ang="0">
                    <a:pos x="15" y="200"/>
                  </a:cxn>
                  <a:cxn ang="0">
                    <a:pos x="291" y="290"/>
                  </a:cxn>
                  <a:cxn ang="0">
                    <a:pos x="291" y="0"/>
                  </a:cxn>
                </a:cxnLst>
                <a:rect l="0" t="0" r="r" b="b"/>
                <a:pathLst>
                  <a:path w="581" h="580">
                    <a:moveTo>
                      <a:pt x="291" y="0"/>
                    </a:moveTo>
                    <a:lnTo>
                      <a:pt x="336" y="3"/>
                    </a:lnTo>
                    <a:lnTo>
                      <a:pt x="380" y="14"/>
                    </a:lnTo>
                    <a:lnTo>
                      <a:pt x="409" y="25"/>
                    </a:lnTo>
                    <a:lnTo>
                      <a:pt x="436" y="38"/>
                    </a:lnTo>
                    <a:lnTo>
                      <a:pt x="461" y="55"/>
                    </a:lnTo>
                    <a:lnTo>
                      <a:pt x="495" y="85"/>
                    </a:lnTo>
                    <a:lnTo>
                      <a:pt x="525" y="119"/>
                    </a:lnTo>
                    <a:lnTo>
                      <a:pt x="542" y="144"/>
                    </a:lnTo>
                    <a:lnTo>
                      <a:pt x="556" y="171"/>
                    </a:lnTo>
                    <a:lnTo>
                      <a:pt x="566" y="200"/>
                    </a:lnTo>
                    <a:lnTo>
                      <a:pt x="572" y="222"/>
                    </a:lnTo>
                    <a:lnTo>
                      <a:pt x="577" y="245"/>
                    </a:lnTo>
                    <a:lnTo>
                      <a:pt x="580" y="268"/>
                    </a:lnTo>
                    <a:lnTo>
                      <a:pt x="581" y="290"/>
                    </a:lnTo>
                    <a:lnTo>
                      <a:pt x="577" y="335"/>
                    </a:lnTo>
                    <a:lnTo>
                      <a:pt x="566" y="380"/>
                    </a:lnTo>
                    <a:lnTo>
                      <a:pt x="556" y="409"/>
                    </a:lnTo>
                    <a:lnTo>
                      <a:pt x="542" y="435"/>
                    </a:lnTo>
                    <a:lnTo>
                      <a:pt x="525" y="461"/>
                    </a:lnTo>
                    <a:lnTo>
                      <a:pt x="506" y="484"/>
                    </a:lnTo>
                    <a:lnTo>
                      <a:pt x="486" y="505"/>
                    </a:lnTo>
                    <a:lnTo>
                      <a:pt x="461" y="525"/>
                    </a:lnTo>
                    <a:lnTo>
                      <a:pt x="436" y="542"/>
                    </a:lnTo>
                    <a:lnTo>
                      <a:pt x="409" y="555"/>
                    </a:lnTo>
                    <a:lnTo>
                      <a:pt x="380" y="566"/>
                    </a:lnTo>
                    <a:lnTo>
                      <a:pt x="359" y="572"/>
                    </a:lnTo>
                    <a:lnTo>
                      <a:pt x="336" y="577"/>
                    </a:lnTo>
                    <a:lnTo>
                      <a:pt x="313" y="579"/>
                    </a:lnTo>
                    <a:lnTo>
                      <a:pt x="291" y="580"/>
                    </a:lnTo>
                    <a:lnTo>
                      <a:pt x="245" y="577"/>
                    </a:lnTo>
                    <a:lnTo>
                      <a:pt x="200" y="566"/>
                    </a:lnTo>
                    <a:lnTo>
                      <a:pt x="173" y="555"/>
                    </a:lnTo>
                    <a:lnTo>
                      <a:pt x="145" y="542"/>
                    </a:lnTo>
                    <a:lnTo>
                      <a:pt x="120" y="525"/>
                    </a:lnTo>
                    <a:lnTo>
                      <a:pt x="97" y="507"/>
                    </a:lnTo>
                    <a:lnTo>
                      <a:pt x="75" y="485"/>
                    </a:lnTo>
                    <a:lnTo>
                      <a:pt x="56" y="461"/>
                    </a:lnTo>
                    <a:lnTo>
                      <a:pt x="39" y="435"/>
                    </a:lnTo>
                    <a:lnTo>
                      <a:pt x="25" y="409"/>
                    </a:lnTo>
                    <a:lnTo>
                      <a:pt x="15" y="380"/>
                    </a:lnTo>
                    <a:lnTo>
                      <a:pt x="8" y="358"/>
                    </a:lnTo>
                    <a:lnTo>
                      <a:pt x="4" y="335"/>
                    </a:lnTo>
                    <a:lnTo>
                      <a:pt x="1" y="313"/>
                    </a:lnTo>
                    <a:lnTo>
                      <a:pt x="0" y="290"/>
                    </a:lnTo>
                    <a:lnTo>
                      <a:pt x="4" y="245"/>
                    </a:lnTo>
                    <a:lnTo>
                      <a:pt x="15" y="200"/>
                    </a:lnTo>
                    <a:lnTo>
                      <a:pt x="291" y="290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677C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854575" y="1379538"/>
              <a:ext cx="922338" cy="920750"/>
              <a:chOff x="4854575" y="1379538"/>
              <a:chExt cx="922338" cy="920750"/>
            </a:xfrm>
          </p:grpSpPr>
          <p:sp>
            <p:nvSpPr>
              <p:cNvPr id="1058" name="Freeform 34"/>
              <p:cNvSpPr>
                <a:spLocks/>
              </p:cNvSpPr>
              <p:nvPr/>
            </p:nvSpPr>
            <p:spPr bwMode="auto">
              <a:xfrm>
                <a:off x="5316537" y="1379538"/>
                <a:ext cx="271463" cy="4587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" y="1"/>
                  </a:cxn>
                  <a:cxn ang="0">
                    <a:pos x="61" y="6"/>
                  </a:cxn>
                  <a:cxn ang="0">
                    <a:pos x="90" y="13"/>
                  </a:cxn>
                  <a:cxn ang="0">
                    <a:pos x="132" y="31"/>
                  </a:cxn>
                  <a:cxn ang="0">
                    <a:pos x="171" y="54"/>
                  </a:cxn>
                  <a:cxn ang="0">
                    <a:pos x="0" y="289"/>
                  </a:cxn>
                  <a:cxn ang="0">
                    <a:pos x="0" y="0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32" y="1"/>
                    </a:lnTo>
                    <a:lnTo>
                      <a:pt x="61" y="6"/>
                    </a:lnTo>
                    <a:lnTo>
                      <a:pt x="90" y="13"/>
                    </a:lnTo>
                    <a:lnTo>
                      <a:pt x="132" y="31"/>
                    </a:lnTo>
                    <a:lnTo>
                      <a:pt x="171" y="54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77C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Freeform 35"/>
              <p:cNvSpPr>
                <a:spLocks/>
              </p:cNvSpPr>
              <p:nvPr/>
            </p:nvSpPr>
            <p:spPr bwMode="auto">
              <a:xfrm>
                <a:off x="4854575" y="1379538"/>
                <a:ext cx="922338" cy="920750"/>
              </a:xfrm>
              <a:custGeom>
                <a:avLst/>
                <a:gdLst/>
                <a:ahLst/>
                <a:cxnLst>
                  <a:cxn ang="0">
                    <a:pos x="291" y="0"/>
                  </a:cxn>
                  <a:cxn ang="0">
                    <a:pos x="291" y="289"/>
                  </a:cxn>
                  <a:cxn ang="0">
                    <a:pos x="462" y="54"/>
                  </a:cxn>
                  <a:cxn ang="0">
                    <a:pos x="486" y="73"/>
                  </a:cxn>
                  <a:cxn ang="0">
                    <a:pos x="507" y="95"/>
                  </a:cxn>
                  <a:cxn ang="0">
                    <a:pos x="526" y="119"/>
                  </a:cxn>
                  <a:cxn ang="0">
                    <a:pos x="542" y="145"/>
                  </a:cxn>
                  <a:cxn ang="0">
                    <a:pos x="557" y="171"/>
                  </a:cxn>
                  <a:cxn ang="0">
                    <a:pos x="568" y="200"/>
                  </a:cxn>
                  <a:cxn ang="0">
                    <a:pos x="578" y="244"/>
                  </a:cxn>
                  <a:cxn ang="0">
                    <a:pos x="580" y="267"/>
                  </a:cxn>
                  <a:cxn ang="0">
                    <a:pos x="581" y="289"/>
                  </a:cxn>
                  <a:cxn ang="0">
                    <a:pos x="578" y="335"/>
                  </a:cxn>
                  <a:cxn ang="0">
                    <a:pos x="568" y="379"/>
                  </a:cxn>
                  <a:cxn ang="0">
                    <a:pos x="550" y="421"/>
                  </a:cxn>
                  <a:cxn ang="0">
                    <a:pos x="527" y="460"/>
                  </a:cxn>
                  <a:cxn ang="0">
                    <a:pos x="507" y="484"/>
                  </a:cxn>
                  <a:cxn ang="0">
                    <a:pos x="486" y="506"/>
                  </a:cxn>
                  <a:cxn ang="0">
                    <a:pos x="462" y="525"/>
                  </a:cxn>
                  <a:cxn ang="0">
                    <a:pos x="436" y="541"/>
                  </a:cxn>
                  <a:cxn ang="0">
                    <a:pos x="410" y="555"/>
                  </a:cxn>
                  <a:cxn ang="0">
                    <a:pos x="381" y="566"/>
                  </a:cxn>
                  <a:cxn ang="0">
                    <a:pos x="337" y="577"/>
                  </a:cxn>
                  <a:cxn ang="0">
                    <a:pos x="314" y="579"/>
                  </a:cxn>
                  <a:cxn ang="0">
                    <a:pos x="291" y="580"/>
                  </a:cxn>
                  <a:cxn ang="0">
                    <a:pos x="260" y="579"/>
                  </a:cxn>
                  <a:cxn ang="0">
                    <a:pos x="231" y="574"/>
                  </a:cxn>
                  <a:cxn ang="0">
                    <a:pos x="202" y="566"/>
                  </a:cxn>
                  <a:cxn ang="0">
                    <a:pos x="173" y="555"/>
                  </a:cxn>
                  <a:cxn ang="0">
                    <a:pos x="146" y="541"/>
                  </a:cxn>
                  <a:cxn ang="0">
                    <a:pos x="121" y="525"/>
                  </a:cxn>
                  <a:cxn ang="0">
                    <a:pos x="97" y="506"/>
                  </a:cxn>
                  <a:cxn ang="0">
                    <a:pos x="75" y="484"/>
                  </a:cxn>
                  <a:cxn ang="0">
                    <a:pos x="56" y="461"/>
                  </a:cxn>
                  <a:cxn ang="0">
                    <a:pos x="40" y="436"/>
                  </a:cxn>
                  <a:cxn ang="0">
                    <a:pos x="26" y="408"/>
                  </a:cxn>
                  <a:cxn ang="0">
                    <a:pos x="15" y="379"/>
                  </a:cxn>
                  <a:cxn ang="0">
                    <a:pos x="9" y="357"/>
                  </a:cxn>
                  <a:cxn ang="0">
                    <a:pos x="4" y="335"/>
                  </a:cxn>
                  <a:cxn ang="0">
                    <a:pos x="1" y="312"/>
                  </a:cxn>
                  <a:cxn ang="0">
                    <a:pos x="0" y="289"/>
                  </a:cxn>
                  <a:cxn ang="0">
                    <a:pos x="1" y="258"/>
                  </a:cxn>
                  <a:cxn ang="0">
                    <a:pos x="6" y="229"/>
                  </a:cxn>
                  <a:cxn ang="0">
                    <a:pos x="15" y="200"/>
                  </a:cxn>
                  <a:cxn ang="0">
                    <a:pos x="26" y="171"/>
                  </a:cxn>
                  <a:cxn ang="0">
                    <a:pos x="39" y="145"/>
                  </a:cxn>
                  <a:cxn ang="0">
                    <a:pos x="56" y="119"/>
                  </a:cxn>
                  <a:cxn ang="0">
                    <a:pos x="75" y="95"/>
                  </a:cxn>
                  <a:cxn ang="0">
                    <a:pos x="97" y="73"/>
                  </a:cxn>
                  <a:cxn ang="0">
                    <a:pos x="120" y="54"/>
                  </a:cxn>
                  <a:cxn ang="0">
                    <a:pos x="158" y="31"/>
                  </a:cxn>
                  <a:cxn ang="0">
                    <a:pos x="201" y="13"/>
                  </a:cxn>
                  <a:cxn ang="0">
                    <a:pos x="222" y="7"/>
                  </a:cxn>
                  <a:cxn ang="0">
                    <a:pos x="245" y="3"/>
                  </a:cxn>
                  <a:cxn ang="0">
                    <a:pos x="268" y="1"/>
                  </a:cxn>
                  <a:cxn ang="0">
                    <a:pos x="291" y="0"/>
                  </a:cxn>
                </a:cxnLst>
                <a:rect l="0" t="0" r="r" b="b"/>
                <a:pathLst>
                  <a:path w="581" h="580">
                    <a:moveTo>
                      <a:pt x="291" y="0"/>
                    </a:moveTo>
                    <a:lnTo>
                      <a:pt x="291" y="289"/>
                    </a:lnTo>
                    <a:lnTo>
                      <a:pt x="462" y="54"/>
                    </a:lnTo>
                    <a:lnTo>
                      <a:pt x="486" y="73"/>
                    </a:lnTo>
                    <a:lnTo>
                      <a:pt x="507" y="95"/>
                    </a:lnTo>
                    <a:lnTo>
                      <a:pt x="526" y="119"/>
                    </a:lnTo>
                    <a:lnTo>
                      <a:pt x="542" y="145"/>
                    </a:lnTo>
                    <a:lnTo>
                      <a:pt x="557" y="171"/>
                    </a:lnTo>
                    <a:lnTo>
                      <a:pt x="568" y="200"/>
                    </a:lnTo>
                    <a:lnTo>
                      <a:pt x="578" y="244"/>
                    </a:lnTo>
                    <a:lnTo>
                      <a:pt x="580" y="267"/>
                    </a:lnTo>
                    <a:lnTo>
                      <a:pt x="581" y="289"/>
                    </a:lnTo>
                    <a:lnTo>
                      <a:pt x="578" y="335"/>
                    </a:lnTo>
                    <a:lnTo>
                      <a:pt x="568" y="379"/>
                    </a:lnTo>
                    <a:lnTo>
                      <a:pt x="550" y="421"/>
                    </a:lnTo>
                    <a:lnTo>
                      <a:pt x="527" y="460"/>
                    </a:lnTo>
                    <a:lnTo>
                      <a:pt x="507" y="484"/>
                    </a:lnTo>
                    <a:lnTo>
                      <a:pt x="486" y="506"/>
                    </a:lnTo>
                    <a:lnTo>
                      <a:pt x="462" y="525"/>
                    </a:lnTo>
                    <a:lnTo>
                      <a:pt x="436" y="541"/>
                    </a:lnTo>
                    <a:lnTo>
                      <a:pt x="410" y="555"/>
                    </a:lnTo>
                    <a:lnTo>
                      <a:pt x="381" y="566"/>
                    </a:lnTo>
                    <a:lnTo>
                      <a:pt x="337" y="577"/>
                    </a:lnTo>
                    <a:lnTo>
                      <a:pt x="314" y="579"/>
                    </a:lnTo>
                    <a:lnTo>
                      <a:pt x="291" y="580"/>
                    </a:lnTo>
                    <a:lnTo>
                      <a:pt x="260" y="579"/>
                    </a:lnTo>
                    <a:lnTo>
                      <a:pt x="231" y="574"/>
                    </a:lnTo>
                    <a:lnTo>
                      <a:pt x="202" y="566"/>
                    </a:lnTo>
                    <a:lnTo>
                      <a:pt x="173" y="555"/>
                    </a:lnTo>
                    <a:lnTo>
                      <a:pt x="146" y="541"/>
                    </a:lnTo>
                    <a:lnTo>
                      <a:pt x="121" y="525"/>
                    </a:lnTo>
                    <a:lnTo>
                      <a:pt x="97" y="506"/>
                    </a:lnTo>
                    <a:lnTo>
                      <a:pt x="75" y="484"/>
                    </a:lnTo>
                    <a:lnTo>
                      <a:pt x="56" y="461"/>
                    </a:lnTo>
                    <a:lnTo>
                      <a:pt x="40" y="436"/>
                    </a:lnTo>
                    <a:lnTo>
                      <a:pt x="26" y="408"/>
                    </a:lnTo>
                    <a:lnTo>
                      <a:pt x="15" y="379"/>
                    </a:lnTo>
                    <a:lnTo>
                      <a:pt x="9" y="357"/>
                    </a:lnTo>
                    <a:lnTo>
                      <a:pt x="4" y="335"/>
                    </a:lnTo>
                    <a:lnTo>
                      <a:pt x="1" y="312"/>
                    </a:lnTo>
                    <a:lnTo>
                      <a:pt x="0" y="289"/>
                    </a:lnTo>
                    <a:lnTo>
                      <a:pt x="1" y="258"/>
                    </a:lnTo>
                    <a:lnTo>
                      <a:pt x="6" y="229"/>
                    </a:lnTo>
                    <a:lnTo>
                      <a:pt x="15" y="200"/>
                    </a:lnTo>
                    <a:lnTo>
                      <a:pt x="26" y="171"/>
                    </a:lnTo>
                    <a:lnTo>
                      <a:pt x="39" y="145"/>
                    </a:lnTo>
                    <a:lnTo>
                      <a:pt x="56" y="119"/>
                    </a:lnTo>
                    <a:lnTo>
                      <a:pt x="75" y="95"/>
                    </a:lnTo>
                    <a:lnTo>
                      <a:pt x="97" y="73"/>
                    </a:lnTo>
                    <a:lnTo>
                      <a:pt x="120" y="54"/>
                    </a:lnTo>
                    <a:lnTo>
                      <a:pt x="158" y="31"/>
                    </a:lnTo>
                    <a:lnTo>
                      <a:pt x="201" y="13"/>
                    </a:lnTo>
                    <a:lnTo>
                      <a:pt x="222" y="7"/>
                    </a:lnTo>
                    <a:lnTo>
                      <a:pt x="245" y="3"/>
                    </a:lnTo>
                    <a:lnTo>
                      <a:pt x="268" y="1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D0DBD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5631656" y="1754795"/>
            <a:ext cx="922338" cy="3656012"/>
            <a:chOff x="6230936" y="1379538"/>
            <a:chExt cx="922338" cy="3656012"/>
          </a:xfrm>
        </p:grpSpPr>
        <p:grpSp>
          <p:nvGrpSpPr>
            <p:cNvPr id="96" name="Group 95"/>
            <p:cNvGrpSpPr/>
            <p:nvPr/>
          </p:nvGrpSpPr>
          <p:grpSpPr>
            <a:xfrm>
              <a:off x="6230936" y="2747169"/>
              <a:ext cx="922338" cy="920750"/>
              <a:chOff x="6230936" y="2667000"/>
              <a:chExt cx="922338" cy="920750"/>
            </a:xfrm>
          </p:grpSpPr>
          <p:sp>
            <p:nvSpPr>
              <p:cNvPr id="1074" name="Freeform 50"/>
              <p:cNvSpPr>
                <a:spLocks/>
              </p:cNvSpPr>
              <p:nvPr/>
            </p:nvSpPr>
            <p:spPr bwMode="auto">
              <a:xfrm>
                <a:off x="6692899" y="2667000"/>
                <a:ext cx="460375" cy="9207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4" y="3"/>
                  </a:cxn>
                  <a:cxn ang="0">
                    <a:pos x="89" y="14"/>
                  </a:cxn>
                  <a:cxn ang="0">
                    <a:pos x="118" y="25"/>
                  </a:cxn>
                  <a:cxn ang="0">
                    <a:pos x="145" y="38"/>
                  </a:cxn>
                  <a:cxn ang="0">
                    <a:pos x="170" y="55"/>
                  </a:cxn>
                  <a:cxn ang="0">
                    <a:pos x="193" y="75"/>
                  </a:cxn>
                  <a:cxn ang="0">
                    <a:pos x="215" y="95"/>
                  </a:cxn>
                  <a:cxn ang="0">
                    <a:pos x="234" y="119"/>
                  </a:cxn>
                  <a:cxn ang="0">
                    <a:pos x="251" y="145"/>
                  </a:cxn>
                  <a:cxn ang="0">
                    <a:pos x="264" y="171"/>
                  </a:cxn>
                  <a:cxn ang="0">
                    <a:pos x="275" y="200"/>
                  </a:cxn>
                  <a:cxn ang="0">
                    <a:pos x="281" y="222"/>
                  </a:cxn>
                  <a:cxn ang="0">
                    <a:pos x="286" y="245"/>
                  </a:cxn>
                  <a:cxn ang="0">
                    <a:pos x="288" y="266"/>
                  </a:cxn>
                  <a:cxn ang="0">
                    <a:pos x="290" y="289"/>
                  </a:cxn>
                  <a:cxn ang="0">
                    <a:pos x="286" y="335"/>
                  </a:cxn>
                  <a:cxn ang="0">
                    <a:pos x="276" y="380"/>
                  </a:cxn>
                  <a:cxn ang="0">
                    <a:pos x="265" y="408"/>
                  </a:cxn>
                  <a:cxn ang="0">
                    <a:pos x="251" y="435"/>
                  </a:cxn>
                  <a:cxn ang="0">
                    <a:pos x="234" y="461"/>
                  </a:cxn>
                  <a:cxn ang="0">
                    <a:pos x="216" y="484"/>
                  </a:cxn>
                  <a:cxn ang="0">
                    <a:pos x="194" y="505"/>
                  </a:cxn>
                  <a:cxn ang="0">
                    <a:pos x="170" y="525"/>
                  </a:cxn>
                  <a:cxn ang="0">
                    <a:pos x="145" y="542"/>
                  </a:cxn>
                  <a:cxn ang="0">
                    <a:pos x="118" y="555"/>
                  </a:cxn>
                  <a:cxn ang="0">
                    <a:pos x="89" y="566"/>
                  </a:cxn>
                  <a:cxn ang="0">
                    <a:pos x="67" y="572"/>
                  </a:cxn>
                  <a:cxn ang="0">
                    <a:pos x="44" y="577"/>
                  </a:cxn>
                  <a:cxn ang="0">
                    <a:pos x="23" y="579"/>
                  </a:cxn>
                  <a:cxn ang="0">
                    <a:pos x="0" y="580"/>
                  </a:cxn>
                  <a:cxn ang="0">
                    <a:pos x="0" y="0"/>
                  </a:cxn>
                </a:cxnLst>
                <a:rect l="0" t="0" r="r" b="b"/>
                <a:pathLst>
                  <a:path w="290" h="580">
                    <a:moveTo>
                      <a:pt x="0" y="0"/>
                    </a:moveTo>
                    <a:lnTo>
                      <a:pt x="44" y="3"/>
                    </a:lnTo>
                    <a:lnTo>
                      <a:pt x="89" y="14"/>
                    </a:lnTo>
                    <a:lnTo>
                      <a:pt x="118" y="25"/>
                    </a:lnTo>
                    <a:lnTo>
                      <a:pt x="145" y="38"/>
                    </a:lnTo>
                    <a:lnTo>
                      <a:pt x="170" y="55"/>
                    </a:lnTo>
                    <a:lnTo>
                      <a:pt x="193" y="75"/>
                    </a:lnTo>
                    <a:lnTo>
                      <a:pt x="215" y="95"/>
                    </a:lnTo>
                    <a:lnTo>
                      <a:pt x="234" y="119"/>
                    </a:lnTo>
                    <a:lnTo>
                      <a:pt x="251" y="145"/>
                    </a:lnTo>
                    <a:lnTo>
                      <a:pt x="264" y="171"/>
                    </a:lnTo>
                    <a:lnTo>
                      <a:pt x="275" y="200"/>
                    </a:lnTo>
                    <a:lnTo>
                      <a:pt x="281" y="222"/>
                    </a:lnTo>
                    <a:lnTo>
                      <a:pt x="286" y="245"/>
                    </a:lnTo>
                    <a:lnTo>
                      <a:pt x="288" y="266"/>
                    </a:lnTo>
                    <a:lnTo>
                      <a:pt x="290" y="289"/>
                    </a:lnTo>
                    <a:lnTo>
                      <a:pt x="286" y="335"/>
                    </a:lnTo>
                    <a:lnTo>
                      <a:pt x="276" y="380"/>
                    </a:lnTo>
                    <a:lnTo>
                      <a:pt x="265" y="408"/>
                    </a:lnTo>
                    <a:lnTo>
                      <a:pt x="251" y="435"/>
                    </a:lnTo>
                    <a:lnTo>
                      <a:pt x="234" y="461"/>
                    </a:lnTo>
                    <a:lnTo>
                      <a:pt x="216" y="484"/>
                    </a:lnTo>
                    <a:lnTo>
                      <a:pt x="194" y="505"/>
                    </a:lnTo>
                    <a:lnTo>
                      <a:pt x="170" y="525"/>
                    </a:lnTo>
                    <a:lnTo>
                      <a:pt x="145" y="542"/>
                    </a:lnTo>
                    <a:lnTo>
                      <a:pt x="118" y="555"/>
                    </a:lnTo>
                    <a:lnTo>
                      <a:pt x="89" y="566"/>
                    </a:lnTo>
                    <a:lnTo>
                      <a:pt x="67" y="572"/>
                    </a:lnTo>
                    <a:lnTo>
                      <a:pt x="44" y="577"/>
                    </a:lnTo>
                    <a:lnTo>
                      <a:pt x="23" y="579"/>
                    </a:lnTo>
                    <a:lnTo>
                      <a:pt x="0" y="5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77C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Freeform 51"/>
              <p:cNvSpPr>
                <a:spLocks/>
              </p:cNvSpPr>
              <p:nvPr/>
            </p:nvSpPr>
            <p:spPr bwMode="auto">
              <a:xfrm>
                <a:off x="6230936" y="2667000"/>
                <a:ext cx="461963" cy="920750"/>
              </a:xfrm>
              <a:custGeom>
                <a:avLst/>
                <a:gdLst/>
                <a:ahLst/>
                <a:cxnLst>
                  <a:cxn ang="0">
                    <a:pos x="291" y="0"/>
                  </a:cxn>
                  <a:cxn ang="0">
                    <a:pos x="291" y="580"/>
                  </a:cxn>
                  <a:cxn ang="0">
                    <a:pos x="245" y="577"/>
                  </a:cxn>
                  <a:cxn ang="0">
                    <a:pos x="200" y="566"/>
                  </a:cxn>
                  <a:cxn ang="0">
                    <a:pos x="158" y="549"/>
                  </a:cxn>
                  <a:cxn ang="0">
                    <a:pos x="119" y="525"/>
                  </a:cxn>
                  <a:cxn ang="0">
                    <a:pos x="85" y="495"/>
                  </a:cxn>
                  <a:cxn ang="0">
                    <a:pos x="55" y="461"/>
                  </a:cxn>
                  <a:cxn ang="0">
                    <a:pos x="38" y="435"/>
                  </a:cxn>
                  <a:cxn ang="0">
                    <a:pos x="25" y="409"/>
                  </a:cxn>
                  <a:cxn ang="0">
                    <a:pos x="14" y="380"/>
                  </a:cxn>
                  <a:cxn ang="0">
                    <a:pos x="8" y="358"/>
                  </a:cxn>
                  <a:cxn ang="0">
                    <a:pos x="3" y="335"/>
                  </a:cxn>
                  <a:cxn ang="0">
                    <a:pos x="1" y="312"/>
                  </a:cxn>
                  <a:cxn ang="0">
                    <a:pos x="0" y="289"/>
                  </a:cxn>
                  <a:cxn ang="0">
                    <a:pos x="3" y="245"/>
                  </a:cxn>
                  <a:cxn ang="0">
                    <a:pos x="14" y="200"/>
                  </a:cxn>
                  <a:cxn ang="0">
                    <a:pos x="25" y="171"/>
                  </a:cxn>
                  <a:cxn ang="0">
                    <a:pos x="38" y="145"/>
                  </a:cxn>
                  <a:cxn ang="0">
                    <a:pos x="55" y="119"/>
                  </a:cxn>
                  <a:cxn ang="0">
                    <a:pos x="85" y="85"/>
                  </a:cxn>
                  <a:cxn ang="0">
                    <a:pos x="119" y="55"/>
                  </a:cxn>
                  <a:cxn ang="0">
                    <a:pos x="145" y="38"/>
                  </a:cxn>
                  <a:cxn ang="0">
                    <a:pos x="171" y="25"/>
                  </a:cxn>
                  <a:cxn ang="0">
                    <a:pos x="200" y="14"/>
                  </a:cxn>
                  <a:cxn ang="0">
                    <a:pos x="222" y="8"/>
                  </a:cxn>
                  <a:cxn ang="0">
                    <a:pos x="245" y="3"/>
                  </a:cxn>
                  <a:cxn ang="0">
                    <a:pos x="268" y="1"/>
                  </a:cxn>
                  <a:cxn ang="0">
                    <a:pos x="291" y="0"/>
                  </a:cxn>
                </a:cxnLst>
                <a:rect l="0" t="0" r="r" b="b"/>
                <a:pathLst>
                  <a:path w="291" h="580">
                    <a:moveTo>
                      <a:pt x="291" y="0"/>
                    </a:moveTo>
                    <a:lnTo>
                      <a:pt x="291" y="580"/>
                    </a:lnTo>
                    <a:lnTo>
                      <a:pt x="245" y="577"/>
                    </a:lnTo>
                    <a:lnTo>
                      <a:pt x="200" y="566"/>
                    </a:lnTo>
                    <a:lnTo>
                      <a:pt x="158" y="549"/>
                    </a:lnTo>
                    <a:lnTo>
                      <a:pt x="119" y="525"/>
                    </a:lnTo>
                    <a:lnTo>
                      <a:pt x="85" y="495"/>
                    </a:lnTo>
                    <a:lnTo>
                      <a:pt x="55" y="461"/>
                    </a:lnTo>
                    <a:lnTo>
                      <a:pt x="38" y="435"/>
                    </a:lnTo>
                    <a:lnTo>
                      <a:pt x="25" y="409"/>
                    </a:lnTo>
                    <a:lnTo>
                      <a:pt x="14" y="380"/>
                    </a:lnTo>
                    <a:lnTo>
                      <a:pt x="8" y="358"/>
                    </a:lnTo>
                    <a:lnTo>
                      <a:pt x="3" y="335"/>
                    </a:lnTo>
                    <a:lnTo>
                      <a:pt x="1" y="312"/>
                    </a:lnTo>
                    <a:lnTo>
                      <a:pt x="0" y="289"/>
                    </a:lnTo>
                    <a:lnTo>
                      <a:pt x="3" y="245"/>
                    </a:lnTo>
                    <a:lnTo>
                      <a:pt x="14" y="200"/>
                    </a:lnTo>
                    <a:lnTo>
                      <a:pt x="25" y="171"/>
                    </a:lnTo>
                    <a:lnTo>
                      <a:pt x="38" y="145"/>
                    </a:lnTo>
                    <a:lnTo>
                      <a:pt x="55" y="119"/>
                    </a:lnTo>
                    <a:lnTo>
                      <a:pt x="85" y="85"/>
                    </a:lnTo>
                    <a:lnTo>
                      <a:pt x="119" y="55"/>
                    </a:lnTo>
                    <a:lnTo>
                      <a:pt x="145" y="38"/>
                    </a:lnTo>
                    <a:lnTo>
                      <a:pt x="171" y="25"/>
                    </a:lnTo>
                    <a:lnTo>
                      <a:pt x="200" y="14"/>
                    </a:lnTo>
                    <a:lnTo>
                      <a:pt x="222" y="8"/>
                    </a:lnTo>
                    <a:lnTo>
                      <a:pt x="245" y="3"/>
                    </a:lnTo>
                    <a:lnTo>
                      <a:pt x="268" y="1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D0DBD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230936" y="4114800"/>
              <a:ext cx="922338" cy="920750"/>
              <a:chOff x="6234112" y="4114800"/>
              <a:chExt cx="922338" cy="920750"/>
            </a:xfrm>
          </p:grpSpPr>
          <p:sp>
            <p:nvSpPr>
              <p:cNvPr id="1088" name="Freeform 64"/>
              <p:cNvSpPr>
                <a:spLocks/>
              </p:cNvSpPr>
              <p:nvPr/>
            </p:nvSpPr>
            <p:spPr bwMode="auto">
              <a:xfrm>
                <a:off x="6323012" y="4114800"/>
                <a:ext cx="373063" cy="460375"/>
              </a:xfrm>
              <a:custGeom>
                <a:avLst/>
                <a:gdLst/>
                <a:ahLst/>
                <a:cxnLst>
                  <a:cxn ang="0">
                    <a:pos x="235" y="0"/>
                  </a:cxn>
                  <a:cxn ang="0">
                    <a:pos x="235" y="290"/>
                  </a:cxn>
                  <a:cxn ang="0">
                    <a:pos x="0" y="119"/>
                  </a:cxn>
                  <a:cxn ang="0">
                    <a:pos x="30" y="85"/>
                  </a:cxn>
                  <a:cxn ang="0">
                    <a:pos x="64" y="55"/>
                  </a:cxn>
                  <a:cxn ang="0">
                    <a:pos x="89" y="38"/>
                  </a:cxn>
                  <a:cxn ang="0">
                    <a:pos x="115" y="25"/>
                  </a:cxn>
                  <a:cxn ang="0">
                    <a:pos x="144" y="14"/>
                  </a:cxn>
                  <a:cxn ang="0">
                    <a:pos x="166" y="8"/>
                  </a:cxn>
                  <a:cxn ang="0">
                    <a:pos x="189" y="3"/>
                  </a:cxn>
                  <a:cxn ang="0">
                    <a:pos x="212" y="1"/>
                  </a:cxn>
                  <a:cxn ang="0">
                    <a:pos x="235" y="0"/>
                  </a:cxn>
                </a:cxnLst>
                <a:rect l="0" t="0" r="r" b="b"/>
                <a:pathLst>
                  <a:path w="235" h="290">
                    <a:moveTo>
                      <a:pt x="235" y="0"/>
                    </a:moveTo>
                    <a:lnTo>
                      <a:pt x="235" y="290"/>
                    </a:lnTo>
                    <a:lnTo>
                      <a:pt x="0" y="119"/>
                    </a:lnTo>
                    <a:lnTo>
                      <a:pt x="30" y="85"/>
                    </a:lnTo>
                    <a:lnTo>
                      <a:pt x="64" y="55"/>
                    </a:lnTo>
                    <a:lnTo>
                      <a:pt x="89" y="38"/>
                    </a:lnTo>
                    <a:lnTo>
                      <a:pt x="115" y="25"/>
                    </a:lnTo>
                    <a:lnTo>
                      <a:pt x="144" y="14"/>
                    </a:lnTo>
                    <a:lnTo>
                      <a:pt x="166" y="8"/>
                    </a:lnTo>
                    <a:lnTo>
                      <a:pt x="189" y="3"/>
                    </a:lnTo>
                    <a:lnTo>
                      <a:pt x="212" y="1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D0DBD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Freeform 65"/>
              <p:cNvSpPr>
                <a:spLocks/>
              </p:cNvSpPr>
              <p:nvPr/>
            </p:nvSpPr>
            <p:spPr bwMode="auto">
              <a:xfrm>
                <a:off x="6234112" y="4114800"/>
                <a:ext cx="922338" cy="920750"/>
              </a:xfrm>
              <a:custGeom>
                <a:avLst/>
                <a:gdLst/>
                <a:ahLst/>
                <a:cxnLst>
                  <a:cxn ang="0">
                    <a:pos x="291" y="0"/>
                  </a:cxn>
                  <a:cxn ang="0">
                    <a:pos x="336" y="3"/>
                  </a:cxn>
                  <a:cxn ang="0">
                    <a:pos x="380" y="14"/>
                  </a:cxn>
                  <a:cxn ang="0">
                    <a:pos x="409" y="25"/>
                  </a:cxn>
                  <a:cxn ang="0">
                    <a:pos x="436" y="38"/>
                  </a:cxn>
                  <a:cxn ang="0">
                    <a:pos x="461" y="55"/>
                  </a:cxn>
                  <a:cxn ang="0">
                    <a:pos x="495" y="85"/>
                  </a:cxn>
                  <a:cxn ang="0">
                    <a:pos x="525" y="119"/>
                  </a:cxn>
                  <a:cxn ang="0">
                    <a:pos x="542" y="144"/>
                  </a:cxn>
                  <a:cxn ang="0">
                    <a:pos x="555" y="171"/>
                  </a:cxn>
                  <a:cxn ang="0">
                    <a:pos x="566" y="200"/>
                  </a:cxn>
                  <a:cxn ang="0">
                    <a:pos x="572" y="222"/>
                  </a:cxn>
                  <a:cxn ang="0">
                    <a:pos x="577" y="245"/>
                  </a:cxn>
                  <a:cxn ang="0">
                    <a:pos x="580" y="268"/>
                  </a:cxn>
                  <a:cxn ang="0">
                    <a:pos x="581" y="290"/>
                  </a:cxn>
                  <a:cxn ang="0">
                    <a:pos x="577" y="335"/>
                  </a:cxn>
                  <a:cxn ang="0">
                    <a:pos x="566" y="380"/>
                  </a:cxn>
                  <a:cxn ang="0">
                    <a:pos x="555" y="409"/>
                  </a:cxn>
                  <a:cxn ang="0">
                    <a:pos x="542" y="435"/>
                  </a:cxn>
                  <a:cxn ang="0">
                    <a:pos x="525" y="461"/>
                  </a:cxn>
                  <a:cxn ang="0">
                    <a:pos x="506" y="484"/>
                  </a:cxn>
                  <a:cxn ang="0">
                    <a:pos x="485" y="505"/>
                  </a:cxn>
                  <a:cxn ang="0">
                    <a:pos x="461" y="525"/>
                  </a:cxn>
                  <a:cxn ang="0">
                    <a:pos x="436" y="542"/>
                  </a:cxn>
                  <a:cxn ang="0">
                    <a:pos x="409" y="555"/>
                  </a:cxn>
                  <a:cxn ang="0">
                    <a:pos x="380" y="566"/>
                  </a:cxn>
                  <a:cxn ang="0">
                    <a:pos x="359" y="572"/>
                  </a:cxn>
                  <a:cxn ang="0">
                    <a:pos x="336" y="577"/>
                  </a:cxn>
                  <a:cxn ang="0">
                    <a:pos x="313" y="579"/>
                  </a:cxn>
                  <a:cxn ang="0">
                    <a:pos x="291" y="580"/>
                  </a:cxn>
                  <a:cxn ang="0">
                    <a:pos x="245" y="577"/>
                  </a:cxn>
                  <a:cxn ang="0">
                    <a:pos x="200" y="566"/>
                  </a:cxn>
                  <a:cxn ang="0">
                    <a:pos x="173" y="555"/>
                  </a:cxn>
                  <a:cxn ang="0">
                    <a:pos x="145" y="542"/>
                  </a:cxn>
                  <a:cxn ang="0">
                    <a:pos x="120" y="525"/>
                  </a:cxn>
                  <a:cxn ang="0">
                    <a:pos x="97" y="507"/>
                  </a:cxn>
                  <a:cxn ang="0">
                    <a:pos x="75" y="485"/>
                  </a:cxn>
                  <a:cxn ang="0">
                    <a:pos x="56" y="461"/>
                  </a:cxn>
                  <a:cxn ang="0">
                    <a:pos x="39" y="435"/>
                  </a:cxn>
                  <a:cxn ang="0">
                    <a:pos x="25" y="409"/>
                  </a:cxn>
                  <a:cxn ang="0">
                    <a:pos x="14" y="380"/>
                  </a:cxn>
                  <a:cxn ang="0">
                    <a:pos x="8" y="358"/>
                  </a:cxn>
                  <a:cxn ang="0">
                    <a:pos x="4" y="335"/>
                  </a:cxn>
                  <a:cxn ang="0">
                    <a:pos x="1" y="313"/>
                  </a:cxn>
                  <a:cxn ang="0">
                    <a:pos x="0" y="290"/>
                  </a:cxn>
                  <a:cxn ang="0">
                    <a:pos x="4" y="245"/>
                  </a:cxn>
                  <a:cxn ang="0">
                    <a:pos x="14" y="200"/>
                  </a:cxn>
                  <a:cxn ang="0">
                    <a:pos x="31" y="158"/>
                  </a:cxn>
                  <a:cxn ang="0">
                    <a:pos x="56" y="119"/>
                  </a:cxn>
                  <a:cxn ang="0">
                    <a:pos x="291" y="290"/>
                  </a:cxn>
                  <a:cxn ang="0">
                    <a:pos x="291" y="0"/>
                  </a:cxn>
                </a:cxnLst>
                <a:rect l="0" t="0" r="r" b="b"/>
                <a:pathLst>
                  <a:path w="581" h="580">
                    <a:moveTo>
                      <a:pt x="291" y="0"/>
                    </a:moveTo>
                    <a:lnTo>
                      <a:pt x="336" y="3"/>
                    </a:lnTo>
                    <a:lnTo>
                      <a:pt x="380" y="14"/>
                    </a:lnTo>
                    <a:lnTo>
                      <a:pt x="409" y="25"/>
                    </a:lnTo>
                    <a:lnTo>
                      <a:pt x="436" y="38"/>
                    </a:lnTo>
                    <a:lnTo>
                      <a:pt x="461" y="55"/>
                    </a:lnTo>
                    <a:lnTo>
                      <a:pt x="495" y="85"/>
                    </a:lnTo>
                    <a:lnTo>
                      <a:pt x="525" y="119"/>
                    </a:lnTo>
                    <a:lnTo>
                      <a:pt x="542" y="144"/>
                    </a:lnTo>
                    <a:lnTo>
                      <a:pt x="555" y="171"/>
                    </a:lnTo>
                    <a:lnTo>
                      <a:pt x="566" y="200"/>
                    </a:lnTo>
                    <a:lnTo>
                      <a:pt x="572" y="222"/>
                    </a:lnTo>
                    <a:lnTo>
                      <a:pt x="577" y="245"/>
                    </a:lnTo>
                    <a:lnTo>
                      <a:pt x="580" y="268"/>
                    </a:lnTo>
                    <a:lnTo>
                      <a:pt x="581" y="290"/>
                    </a:lnTo>
                    <a:lnTo>
                      <a:pt x="577" y="335"/>
                    </a:lnTo>
                    <a:lnTo>
                      <a:pt x="566" y="380"/>
                    </a:lnTo>
                    <a:lnTo>
                      <a:pt x="555" y="409"/>
                    </a:lnTo>
                    <a:lnTo>
                      <a:pt x="542" y="435"/>
                    </a:lnTo>
                    <a:lnTo>
                      <a:pt x="525" y="461"/>
                    </a:lnTo>
                    <a:lnTo>
                      <a:pt x="506" y="484"/>
                    </a:lnTo>
                    <a:lnTo>
                      <a:pt x="485" y="505"/>
                    </a:lnTo>
                    <a:lnTo>
                      <a:pt x="461" y="525"/>
                    </a:lnTo>
                    <a:lnTo>
                      <a:pt x="436" y="542"/>
                    </a:lnTo>
                    <a:lnTo>
                      <a:pt x="409" y="555"/>
                    </a:lnTo>
                    <a:lnTo>
                      <a:pt x="380" y="566"/>
                    </a:lnTo>
                    <a:lnTo>
                      <a:pt x="359" y="572"/>
                    </a:lnTo>
                    <a:lnTo>
                      <a:pt x="336" y="577"/>
                    </a:lnTo>
                    <a:lnTo>
                      <a:pt x="313" y="579"/>
                    </a:lnTo>
                    <a:lnTo>
                      <a:pt x="291" y="580"/>
                    </a:lnTo>
                    <a:lnTo>
                      <a:pt x="245" y="577"/>
                    </a:lnTo>
                    <a:lnTo>
                      <a:pt x="200" y="566"/>
                    </a:lnTo>
                    <a:lnTo>
                      <a:pt x="173" y="555"/>
                    </a:lnTo>
                    <a:lnTo>
                      <a:pt x="145" y="542"/>
                    </a:lnTo>
                    <a:lnTo>
                      <a:pt x="120" y="525"/>
                    </a:lnTo>
                    <a:lnTo>
                      <a:pt x="97" y="507"/>
                    </a:lnTo>
                    <a:lnTo>
                      <a:pt x="75" y="485"/>
                    </a:lnTo>
                    <a:lnTo>
                      <a:pt x="56" y="461"/>
                    </a:lnTo>
                    <a:lnTo>
                      <a:pt x="39" y="435"/>
                    </a:lnTo>
                    <a:lnTo>
                      <a:pt x="25" y="409"/>
                    </a:lnTo>
                    <a:lnTo>
                      <a:pt x="14" y="380"/>
                    </a:lnTo>
                    <a:lnTo>
                      <a:pt x="8" y="358"/>
                    </a:lnTo>
                    <a:lnTo>
                      <a:pt x="4" y="335"/>
                    </a:lnTo>
                    <a:lnTo>
                      <a:pt x="1" y="313"/>
                    </a:lnTo>
                    <a:lnTo>
                      <a:pt x="0" y="290"/>
                    </a:lnTo>
                    <a:lnTo>
                      <a:pt x="4" y="245"/>
                    </a:lnTo>
                    <a:lnTo>
                      <a:pt x="14" y="200"/>
                    </a:lnTo>
                    <a:lnTo>
                      <a:pt x="31" y="158"/>
                    </a:lnTo>
                    <a:lnTo>
                      <a:pt x="56" y="119"/>
                    </a:lnTo>
                    <a:lnTo>
                      <a:pt x="291" y="290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677C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6230936" y="1379538"/>
              <a:ext cx="922338" cy="920750"/>
              <a:chOff x="6246812" y="1379538"/>
              <a:chExt cx="922338" cy="920750"/>
            </a:xfrm>
          </p:grpSpPr>
          <p:sp>
            <p:nvSpPr>
              <p:cNvPr id="1060" name="Freeform 36"/>
              <p:cNvSpPr>
                <a:spLocks/>
              </p:cNvSpPr>
              <p:nvPr/>
            </p:nvSpPr>
            <p:spPr bwMode="auto">
              <a:xfrm>
                <a:off x="6707187" y="1379538"/>
                <a:ext cx="373063" cy="4587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1" y="1"/>
                  </a:cxn>
                  <a:cxn ang="0">
                    <a:pos x="61" y="6"/>
                  </a:cxn>
                  <a:cxn ang="0">
                    <a:pos x="90" y="13"/>
                  </a:cxn>
                  <a:cxn ang="0">
                    <a:pos x="118" y="24"/>
                  </a:cxn>
                  <a:cxn ang="0">
                    <a:pos x="146" y="38"/>
                  </a:cxn>
                  <a:cxn ang="0">
                    <a:pos x="171" y="54"/>
                  </a:cxn>
                  <a:cxn ang="0">
                    <a:pos x="194" y="73"/>
                  </a:cxn>
                  <a:cxn ang="0">
                    <a:pos x="216" y="95"/>
                  </a:cxn>
                  <a:cxn ang="0">
                    <a:pos x="235" y="119"/>
                  </a:cxn>
                  <a:cxn ang="0">
                    <a:pos x="0" y="289"/>
                  </a:cxn>
                  <a:cxn ang="0">
                    <a:pos x="0" y="0"/>
                  </a:cxn>
                </a:cxnLst>
                <a:rect l="0" t="0" r="r" b="b"/>
                <a:pathLst>
                  <a:path w="235" h="289">
                    <a:moveTo>
                      <a:pt x="0" y="0"/>
                    </a:moveTo>
                    <a:lnTo>
                      <a:pt x="31" y="1"/>
                    </a:lnTo>
                    <a:lnTo>
                      <a:pt x="61" y="6"/>
                    </a:lnTo>
                    <a:lnTo>
                      <a:pt x="90" y="13"/>
                    </a:lnTo>
                    <a:lnTo>
                      <a:pt x="118" y="24"/>
                    </a:lnTo>
                    <a:lnTo>
                      <a:pt x="146" y="38"/>
                    </a:lnTo>
                    <a:lnTo>
                      <a:pt x="171" y="54"/>
                    </a:lnTo>
                    <a:lnTo>
                      <a:pt x="194" y="73"/>
                    </a:lnTo>
                    <a:lnTo>
                      <a:pt x="216" y="95"/>
                    </a:lnTo>
                    <a:lnTo>
                      <a:pt x="235" y="119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77C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Freeform 37"/>
              <p:cNvSpPr>
                <a:spLocks/>
              </p:cNvSpPr>
              <p:nvPr/>
            </p:nvSpPr>
            <p:spPr bwMode="auto">
              <a:xfrm>
                <a:off x="6246812" y="1379538"/>
                <a:ext cx="922338" cy="920750"/>
              </a:xfrm>
              <a:custGeom>
                <a:avLst/>
                <a:gdLst/>
                <a:ahLst/>
                <a:cxnLst>
                  <a:cxn ang="0">
                    <a:pos x="290" y="0"/>
                  </a:cxn>
                  <a:cxn ang="0">
                    <a:pos x="290" y="289"/>
                  </a:cxn>
                  <a:cxn ang="0">
                    <a:pos x="525" y="119"/>
                  </a:cxn>
                  <a:cxn ang="0">
                    <a:pos x="541" y="145"/>
                  </a:cxn>
                  <a:cxn ang="0">
                    <a:pos x="556" y="171"/>
                  </a:cxn>
                  <a:cxn ang="0">
                    <a:pos x="566" y="200"/>
                  </a:cxn>
                  <a:cxn ang="0">
                    <a:pos x="572" y="222"/>
                  </a:cxn>
                  <a:cxn ang="0">
                    <a:pos x="577" y="244"/>
                  </a:cxn>
                  <a:cxn ang="0">
                    <a:pos x="580" y="267"/>
                  </a:cxn>
                  <a:cxn ang="0">
                    <a:pos x="581" y="289"/>
                  </a:cxn>
                  <a:cxn ang="0">
                    <a:pos x="580" y="321"/>
                  </a:cxn>
                  <a:cxn ang="0">
                    <a:pos x="575" y="350"/>
                  </a:cxn>
                  <a:cxn ang="0">
                    <a:pos x="566" y="379"/>
                  </a:cxn>
                  <a:cxn ang="0">
                    <a:pos x="556" y="408"/>
                  </a:cxn>
                  <a:cxn ang="0">
                    <a:pos x="542" y="434"/>
                  </a:cxn>
                  <a:cxn ang="0">
                    <a:pos x="525" y="460"/>
                  </a:cxn>
                  <a:cxn ang="0">
                    <a:pos x="506" y="484"/>
                  </a:cxn>
                  <a:cxn ang="0">
                    <a:pos x="484" y="506"/>
                  </a:cxn>
                  <a:cxn ang="0">
                    <a:pos x="461" y="525"/>
                  </a:cxn>
                  <a:cxn ang="0">
                    <a:pos x="423" y="548"/>
                  </a:cxn>
                  <a:cxn ang="0">
                    <a:pos x="380" y="566"/>
                  </a:cxn>
                  <a:cxn ang="0">
                    <a:pos x="359" y="572"/>
                  </a:cxn>
                  <a:cxn ang="0">
                    <a:pos x="336" y="577"/>
                  </a:cxn>
                  <a:cxn ang="0">
                    <a:pos x="313" y="579"/>
                  </a:cxn>
                  <a:cxn ang="0">
                    <a:pos x="290" y="580"/>
                  </a:cxn>
                  <a:cxn ang="0">
                    <a:pos x="245" y="577"/>
                  </a:cxn>
                  <a:cxn ang="0">
                    <a:pos x="200" y="566"/>
                  </a:cxn>
                  <a:cxn ang="0">
                    <a:pos x="158" y="548"/>
                  </a:cxn>
                  <a:cxn ang="0">
                    <a:pos x="120" y="525"/>
                  </a:cxn>
                  <a:cxn ang="0">
                    <a:pos x="86" y="495"/>
                  </a:cxn>
                  <a:cxn ang="0">
                    <a:pos x="56" y="461"/>
                  </a:cxn>
                  <a:cxn ang="0">
                    <a:pos x="39" y="436"/>
                  </a:cxn>
                  <a:cxn ang="0">
                    <a:pos x="24" y="408"/>
                  </a:cxn>
                  <a:cxn ang="0">
                    <a:pos x="13" y="379"/>
                  </a:cxn>
                  <a:cxn ang="0">
                    <a:pos x="4" y="335"/>
                  </a:cxn>
                  <a:cxn ang="0">
                    <a:pos x="1" y="312"/>
                  </a:cxn>
                  <a:cxn ang="0">
                    <a:pos x="0" y="289"/>
                  </a:cxn>
                  <a:cxn ang="0">
                    <a:pos x="4" y="244"/>
                  </a:cxn>
                  <a:cxn ang="0">
                    <a:pos x="13" y="200"/>
                  </a:cxn>
                  <a:cxn ang="0">
                    <a:pos x="24" y="171"/>
                  </a:cxn>
                  <a:cxn ang="0">
                    <a:pos x="39" y="145"/>
                  </a:cxn>
                  <a:cxn ang="0">
                    <a:pos x="56" y="119"/>
                  </a:cxn>
                  <a:cxn ang="0">
                    <a:pos x="74" y="95"/>
                  </a:cxn>
                  <a:cxn ang="0">
                    <a:pos x="95" y="73"/>
                  </a:cxn>
                  <a:cxn ang="0">
                    <a:pos x="120" y="54"/>
                  </a:cxn>
                  <a:cxn ang="0">
                    <a:pos x="145" y="38"/>
                  </a:cxn>
                  <a:cxn ang="0">
                    <a:pos x="172" y="24"/>
                  </a:cxn>
                  <a:cxn ang="0">
                    <a:pos x="200" y="13"/>
                  </a:cxn>
                  <a:cxn ang="0">
                    <a:pos x="222" y="7"/>
                  </a:cxn>
                  <a:cxn ang="0">
                    <a:pos x="245" y="3"/>
                  </a:cxn>
                  <a:cxn ang="0">
                    <a:pos x="267" y="1"/>
                  </a:cxn>
                  <a:cxn ang="0">
                    <a:pos x="290" y="0"/>
                  </a:cxn>
                </a:cxnLst>
                <a:rect l="0" t="0" r="r" b="b"/>
                <a:pathLst>
                  <a:path w="581" h="580">
                    <a:moveTo>
                      <a:pt x="290" y="0"/>
                    </a:moveTo>
                    <a:lnTo>
                      <a:pt x="290" y="289"/>
                    </a:lnTo>
                    <a:lnTo>
                      <a:pt x="525" y="119"/>
                    </a:lnTo>
                    <a:lnTo>
                      <a:pt x="541" y="145"/>
                    </a:lnTo>
                    <a:lnTo>
                      <a:pt x="556" y="171"/>
                    </a:lnTo>
                    <a:lnTo>
                      <a:pt x="566" y="200"/>
                    </a:lnTo>
                    <a:lnTo>
                      <a:pt x="572" y="222"/>
                    </a:lnTo>
                    <a:lnTo>
                      <a:pt x="577" y="244"/>
                    </a:lnTo>
                    <a:lnTo>
                      <a:pt x="580" y="267"/>
                    </a:lnTo>
                    <a:lnTo>
                      <a:pt x="581" y="289"/>
                    </a:lnTo>
                    <a:lnTo>
                      <a:pt x="580" y="321"/>
                    </a:lnTo>
                    <a:lnTo>
                      <a:pt x="575" y="350"/>
                    </a:lnTo>
                    <a:lnTo>
                      <a:pt x="566" y="379"/>
                    </a:lnTo>
                    <a:lnTo>
                      <a:pt x="556" y="408"/>
                    </a:lnTo>
                    <a:lnTo>
                      <a:pt x="542" y="434"/>
                    </a:lnTo>
                    <a:lnTo>
                      <a:pt x="525" y="460"/>
                    </a:lnTo>
                    <a:lnTo>
                      <a:pt x="506" y="484"/>
                    </a:lnTo>
                    <a:lnTo>
                      <a:pt x="484" y="506"/>
                    </a:lnTo>
                    <a:lnTo>
                      <a:pt x="461" y="525"/>
                    </a:lnTo>
                    <a:lnTo>
                      <a:pt x="423" y="548"/>
                    </a:lnTo>
                    <a:lnTo>
                      <a:pt x="380" y="566"/>
                    </a:lnTo>
                    <a:lnTo>
                      <a:pt x="359" y="572"/>
                    </a:lnTo>
                    <a:lnTo>
                      <a:pt x="336" y="577"/>
                    </a:lnTo>
                    <a:lnTo>
                      <a:pt x="313" y="579"/>
                    </a:lnTo>
                    <a:lnTo>
                      <a:pt x="290" y="580"/>
                    </a:lnTo>
                    <a:lnTo>
                      <a:pt x="245" y="577"/>
                    </a:lnTo>
                    <a:lnTo>
                      <a:pt x="200" y="566"/>
                    </a:lnTo>
                    <a:lnTo>
                      <a:pt x="158" y="548"/>
                    </a:lnTo>
                    <a:lnTo>
                      <a:pt x="120" y="525"/>
                    </a:lnTo>
                    <a:lnTo>
                      <a:pt x="86" y="495"/>
                    </a:lnTo>
                    <a:lnTo>
                      <a:pt x="56" y="461"/>
                    </a:lnTo>
                    <a:lnTo>
                      <a:pt x="39" y="436"/>
                    </a:lnTo>
                    <a:lnTo>
                      <a:pt x="24" y="408"/>
                    </a:lnTo>
                    <a:lnTo>
                      <a:pt x="13" y="379"/>
                    </a:lnTo>
                    <a:lnTo>
                      <a:pt x="4" y="335"/>
                    </a:lnTo>
                    <a:lnTo>
                      <a:pt x="1" y="312"/>
                    </a:lnTo>
                    <a:lnTo>
                      <a:pt x="0" y="289"/>
                    </a:lnTo>
                    <a:lnTo>
                      <a:pt x="4" y="244"/>
                    </a:lnTo>
                    <a:lnTo>
                      <a:pt x="13" y="200"/>
                    </a:lnTo>
                    <a:lnTo>
                      <a:pt x="24" y="171"/>
                    </a:lnTo>
                    <a:lnTo>
                      <a:pt x="39" y="145"/>
                    </a:lnTo>
                    <a:lnTo>
                      <a:pt x="56" y="119"/>
                    </a:lnTo>
                    <a:lnTo>
                      <a:pt x="74" y="95"/>
                    </a:lnTo>
                    <a:lnTo>
                      <a:pt x="95" y="73"/>
                    </a:lnTo>
                    <a:lnTo>
                      <a:pt x="120" y="54"/>
                    </a:lnTo>
                    <a:lnTo>
                      <a:pt x="145" y="38"/>
                    </a:lnTo>
                    <a:lnTo>
                      <a:pt x="172" y="24"/>
                    </a:lnTo>
                    <a:lnTo>
                      <a:pt x="200" y="13"/>
                    </a:lnTo>
                    <a:lnTo>
                      <a:pt x="222" y="7"/>
                    </a:lnTo>
                    <a:lnTo>
                      <a:pt x="245" y="3"/>
                    </a:lnTo>
                    <a:lnTo>
                      <a:pt x="267" y="1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D0DBD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0" name="Group 109"/>
          <p:cNvGrpSpPr/>
          <p:nvPr/>
        </p:nvGrpSpPr>
        <p:grpSpPr>
          <a:xfrm>
            <a:off x="7001404" y="1754795"/>
            <a:ext cx="922338" cy="3656012"/>
            <a:chOff x="7566025" y="1379538"/>
            <a:chExt cx="922338" cy="3656012"/>
          </a:xfrm>
        </p:grpSpPr>
        <p:grpSp>
          <p:nvGrpSpPr>
            <p:cNvPr id="95" name="Group 94"/>
            <p:cNvGrpSpPr/>
            <p:nvPr/>
          </p:nvGrpSpPr>
          <p:grpSpPr>
            <a:xfrm>
              <a:off x="7566025" y="2747169"/>
              <a:ext cx="922338" cy="920750"/>
              <a:chOff x="7689849" y="2819400"/>
              <a:chExt cx="922338" cy="920750"/>
            </a:xfrm>
          </p:grpSpPr>
          <p:sp>
            <p:nvSpPr>
              <p:cNvPr id="1078" name="Freeform 54"/>
              <p:cNvSpPr>
                <a:spLocks/>
              </p:cNvSpPr>
              <p:nvPr/>
            </p:nvSpPr>
            <p:spPr bwMode="auto">
              <a:xfrm>
                <a:off x="8007349" y="2819400"/>
                <a:ext cx="604838" cy="920750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36" y="3"/>
                  </a:cxn>
                  <a:cxn ang="0">
                    <a:pos x="180" y="13"/>
                  </a:cxn>
                  <a:cxn ang="0">
                    <a:pos x="209" y="24"/>
                  </a:cxn>
                  <a:cxn ang="0">
                    <a:pos x="236" y="38"/>
                  </a:cxn>
                  <a:cxn ang="0">
                    <a:pos x="261" y="55"/>
                  </a:cxn>
                  <a:cxn ang="0">
                    <a:pos x="284" y="73"/>
                  </a:cxn>
                  <a:cxn ang="0">
                    <a:pos x="306" y="95"/>
                  </a:cxn>
                  <a:cxn ang="0">
                    <a:pos x="325" y="119"/>
                  </a:cxn>
                  <a:cxn ang="0">
                    <a:pos x="342" y="145"/>
                  </a:cxn>
                  <a:cxn ang="0">
                    <a:pos x="356" y="171"/>
                  </a:cxn>
                  <a:cxn ang="0">
                    <a:pos x="366" y="200"/>
                  </a:cxn>
                  <a:cxn ang="0">
                    <a:pos x="377" y="244"/>
                  </a:cxn>
                  <a:cxn ang="0">
                    <a:pos x="380" y="267"/>
                  </a:cxn>
                  <a:cxn ang="0">
                    <a:pos x="381" y="290"/>
                  </a:cxn>
                  <a:cxn ang="0">
                    <a:pos x="380" y="321"/>
                  </a:cxn>
                  <a:cxn ang="0">
                    <a:pos x="375" y="350"/>
                  </a:cxn>
                  <a:cxn ang="0">
                    <a:pos x="366" y="379"/>
                  </a:cxn>
                  <a:cxn ang="0">
                    <a:pos x="356" y="408"/>
                  </a:cxn>
                  <a:cxn ang="0">
                    <a:pos x="342" y="434"/>
                  </a:cxn>
                  <a:cxn ang="0">
                    <a:pos x="325" y="460"/>
                  </a:cxn>
                  <a:cxn ang="0">
                    <a:pos x="306" y="484"/>
                  </a:cxn>
                  <a:cxn ang="0">
                    <a:pos x="286" y="506"/>
                  </a:cxn>
                  <a:cxn ang="0">
                    <a:pos x="261" y="525"/>
                  </a:cxn>
                  <a:cxn ang="0">
                    <a:pos x="223" y="548"/>
                  </a:cxn>
                  <a:cxn ang="0">
                    <a:pos x="180" y="566"/>
                  </a:cxn>
                  <a:cxn ang="0">
                    <a:pos x="159" y="572"/>
                  </a:cxn>
                  <a:cxn ang="0">
                    <a:pos x="136" y="577"/>
                  </a:cxn>
                  <a:cxn ang="0">
                    <a:pos x="113" y="579"/>
                  </a:cxn>
                  <a:cxn ang="0">
                    <a:pos x="91" y="580"/>
                  </a:cxn>
                  <a:cxn ang="0">
                    <a:pos x="45" y="577"/>
                  </a:cxn>
                  <a:cxn ang="0">
                    <a:pos x="0" y="566"/>
                  </a:cxn>
                  <a:cxn ang="0">
                    <a:pos x="91" y="290"/>
                  </a:cxn>
                  <a:cxn ang="0">
                    <a:pos x="91" y="0"/>
                  </a:cxn>
                </a:cxnLst>
                <a:rect l="0" t="0" r="r" b="b"/>
                <a:pathLst>
                  <a:path w="381" h="580">
                    <a:moveTo>
                      <a:pt x="91" y="0"/>
                    </a:moveTo>
                    <a:lnTo>
                      <a:pt x="136" y="3"/>
                    </a:lnTo>
                    <a:lnTo>
                      <a:pt x="180" y="13"/>
                    </a:lnTo>
                    <a:lnTo>
                      <a:pt x="209" y="24"/>
                    </a:lnTo>
                    <a:lnTo>
                      <a:pt x="236" y="38"/>
                    </a:lnTo>
                    <a:lnTo>
                      <a:pt x="261" y="55"/>
                    </a:lnTo>
                    <a:lnTo>
                      <a:pt x="284" y="73"/>
                    </a:lnTo>
                    <a:lnTo>
                      <a:pt x="306" y="95"/>
                    </a:lnTo>
                    <a:lnTo>
                      <a:pt x="325" y="119"/>
                    </a:lnTo>
                    <a:lnTo>
                      <a:pt x="342" y="145"/>
                    </a:lnTo>
                    <a:lnTo>
                      <a:pt x="356" y="171"/>
                    </a:lnTo>
                    <a:lnTo>
                      <a:pt x="366" y="200"/>
                    </a:lnTo>
                    <a:lnTo>
                      <a:pt x="377" y="244"/>
                    </a:lnTo>
                    <a:lnTo>
                      <a:pt x="380" y="267"/>
                    </a:lnTo>
                    <a:lnTo>
                      <a:pt x="381" y="290"/>
                    </a:lnTo>
                    <a:lnTo>
                      <a:pt x="380" y="321"/>
                    </a:lnTo>
                    <a:lnTo>
                      <a:pt x="375" y="350"/>
                    </a:lnTo>
                    <a:lnTo>
                      <a:pt x="366" y="379"/>
                    </a:lnTo>
                    <a:lnTo>
                      <a:pt x="356" y="408"/>
                    </a:lnTo>
                    <a:lnTo>
                      <a:pt x="342" y="434"/>
                    </a:lnTo>
                    <a:lnTo>
                      <a:pt x="325" y="460"/>
                    </a:lnTo>
                    <a:lnTo>
                      <a:pt x="306" y="484"/>
                    </a:lnTo>
                    <a:lnTo>
                      <a:pt x="286" y="506"/>
                    </a:lnTo>
                    <a:lnTo>
                      <a:pt x="261" y="525"/>
                    </a:lnTo>
                    <a:lnTo>
                      <a:pt x="223" y="548"/>
                    </a:lnTo>
                    <a:lnTo>
                      <a:pt x="180" y="566"/>
                    </a:lnTo>
                    <a:lnTo>
                      <a:pt x="159" y="572"/>
                    </a:lnTo>
                    <a:lnTo>
                      <a:pt x="136" y="577"/>
                    </a:lnTo>
                    <a:lnTo>
                      <a:pt x="113" y="579"/>
                    </a:lnTo>
                    <a:lnTo>
                      <a:pt x="91" y="580"/>
                    </a:lnTo>
                    <a:lnTo>
                      <a:pt x="45" y="577"/>
                    </a:lnTo>
                    <a:lnTo>
                      <a:pt x="0" y="566"/>
                    </a:lnTo>
                    <a:lnTo>
                      <a:pt x="91" y="290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677C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Freeform 55"/>
              <p:cNvSpPr>
                <a:spLocks/>
              </p:cNvSpPr>
              <p:nvPr/>
            </p:nvSpPr>
            <p:spPr bwMode="auto">
              <a:xfrm>
                <a:off x="7689849" y="2819400"/>
                <a:ext cx="461963" cy="898525"/>
              </a:xfrm>
              <a:custGeom>
                <a:avLst/>
                <a:gdLst/>
                <a:ahLst/>
                <a:cxnLst>
                  <a:cxn ang="0">
                    <a:pos x="291" y="0"/>
                  </a:cxn>
                  <a:cxn ang="0">
                    <a:pos x="291" y="290"/>
                  </a:cxn>
                  <a:cxn ang="0">
                    <a:pos x="200" y="566"/>
                  </a:cxn>
                  <a:cxn ang="0">
                    <a:pos x="158" y="549"/>
                  </a:cxn>
                  <a:cxn ang="0">
                    <a:pos x="120" y="525"/>
                  </a:cxn>
                  <a:cxn ang="0">
                    <a:pos x="86" y="495"/>
                  </a:cxn>
                  <a:cxn ang="0">
                    <a:pos x="56" y="461"/>
                  </a:cxn>
                  <a:cxn ang="0">
                    <a:pos x="39" y="436"/>
                  </a:cxn>
                  <a:cxn ang="0">
                    <a:pos x="25" y="409"/>
                  </a:cxn>
                  <a:cxn ang="0">
                    <a:pos x="15" y="380"/>
                  </a:cxn>
                  <a:cxn ang="0">
                    <a:pos x="8" y="358"/>
                  </a:cxn>
                  <a:cxn ang="0">
                    <a:pos x="4" y="335"/>
                  </a:cxn>
                  <a:cxn ang="0">
                    <a:pos x="1" y="312"/>
                  </a:cxn>
                  <a:cxn ang="0">
                    <a:pos x="0" y="290"/>
                  </a:cxn>
                  <a:cxn ang="0">
                    <a:pos x="1" y="259"/>
                  </a:cxn>
                  <a:cxn ang="0">
                    <a:pos x="6" y="229"/>
                  </a:cxn>
                  <a:cxn ang="0">
                    <a:pos x="15" y="200"/>
                  </a:cxn>
                  <a:cxn ang="0">
                    <a:pos x="25" y="171"/>
                  </a:cxn>
                  <a:cxn ang="0">
                    <a:pos x="39" y="145"/>
                  </a:cxn>
                  <a:cxn ang="0">
                    <a:pos x="56" y="119"/>
                  </a:cxn>
                  <a:cxn ang="0">
                    <a:pos x="75" y="95"/>
                  </a:cxn>
                  <a:cxn ang="0">
                    <a:pos x="97" y="73"/>
                  </a:cxn>
                  <a:cxn ang="0">
                    <a:pos x="120" y="55"/>
                  </a:cxn>
                  <a:cxn ang="0">
                    <a:pos x="145" y="38"/>
                  </a:cxn>
                  <a:cxn ang="0">
                    <a:pos x="172" y="24"/>
                  </a:cxn>
                  <a:cxn ang="0">
                    <a:pos x="200" y="13"/>
                  </a:cxn>
                  <a:cxn ang="0">
                    <a:pos x="222" y="8"/>
                  </a:cxn>
                  <a:cxn ang="0">
                    <a:pos x="245" y="3"/>
                  </a:cxn>
                  <a:cxn ang="0">
                    <a:pos x="268" y="1"/>
                  </a:cxn>
                  <a:cxn ang="0">
                    <a:pos x="291" y="0"/>
                  </a:cxn>
                </a:cxnLst>
                <a:rect l="0" t="0" r="r" b="b"/>
                <a:pathLst>
                  <a:path w="291" h="566">
                    <a:moveTo>
                      <a:pt x="291" y="0"/>
                    </a:moveTo>
                    <a:lnTo>
                      <a:pt x="291" y="290"/>
                    </a:lnTo>
                    <a:lnTo>
                      <a:pt x="200" y="566"/>
                    </a:lnTo>
                    <a:lnTo>
                      <a:pt x="158" y="549"/>
                    </a:lnTo>
                    <a:lnTo>
                      <a:pt x="120" y="525"/>
                    </a:lnTo>
                    <a:lnTo>
                      <a:pt x="86" y="495"/>
                    </a:lnTo>
                    <a:lnTo>
                      <a:pt x="56" y="461"/>
                    </a:lnTo>
                    <a:lnTo>
                      <a:pt x="39" y="436"/>
                    </a:lnTo>
                    <a:lnTo>
                      <a:pt x="25" y="409"/>
                    </a:lnTo>
                    <a:lnTo>
                      <a:pt x="15" y="380"/>
                    </a:lnTo>
                    <a:lnTo>
                      <a:pt x="8" y="358"/>
                    </a:lnTo>
                    <a:lnTo>
                      <a:pt x="4" y="335"/>
                    </a:lnTo>
                    <a:lnTo>
                      <a:pt x="1" y="312"/>
                    </a:lnTo>
                    <a:lnTo>
                      <a:pt x="0" y="290"/>
                    </a:lnTo>
                    <a:lnTo>
                      <a:pt x="1" y="259"/>
                    </a:lnTo>
                    <a:lnTo>
                      <a:pt x="6" y="229"/>
                    </a:lnTo>
                    <a:lnTo>
                      <a:pt x="15" y="200"/>
                    </a:lnTo>
                    <a:lnTo>
                      <a:pt x="25" y="171"/>
                    </a:lnTo>
                    <a:lnTo>
                      <a:pt x="39" y="145"/>
                    </a:lnTo>
                    <a:lnTo>
                      <a:pt x="56" y="119"/>
                    </a:lnTo>
                    <a:lnTo>
                      <a:pt x="75" y="95"/>
                    </a:lnTo>
                    <a:lnTo>
                      <a:pt x="97" y="73"/>
                    </a:lnTo>
                    <a:lnTo>
                      <a:pt x="120" y="55"/>
                    </a:lnTo>
                    <a:lnTo>
                      <a:pt x="145" y="38"/>
                    </a:lnTo>
                    <a:lnTo>
                      <a:pt x="172" y="24"/>
                    </a:lnTo>
                    <a:lnTo>
                      <a:pt x="200" y="13"/>
                    </a:lnTo>
                    <a:lnTo>
                      <a:pt x="222" y="8"/>
                    </a:lnTo>
                    <a:lnTo>
                      <a:pt x="245" y="3"/>
                    </a:lnTo>
                    <a:lnTo>
                      <a:pt x="268" y="1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D0DBD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7566025" y="4114800"/>
              <a:ext cx="922338" cy="920750"/>
              <a:chOff x="7566025" y="4114800"/>
              <a:chExt cx="922338" cy="920750"/>
            </a:xfrm>
          </p:grpSpPr>
          <p:sp>
            <p:nvSpPr>
              <p:cNvPr id="1092" name="Freeform 68"/>
              <p:cNvSpPr>
                <a:spLocks/>
              </p:cNvSpPr>
              <p:nvPr/>
            </p:nvSpPr>
            <p:spPr bwMode="auto">
              <a:xfrm>
                <a:off x="7756525" y="4114800"/>
                <a:ext cx="271463" cy="460375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171" y="290"/>
                  </a:cxn>
                  <a:cxn ang="0">
                    <a:pos x="0" y="55"/>
                  </a:cxn>
                  <a:cxn ang="0">
                    <a:pos x="25" y="38"/>
                  </a:cxn>
                  <a:cxn ang="0">
                    <a:pos x="53" y="25"/>
                  </a:cxn>
                  <a:cxn ang="0">
                    <a:pos x="82" y="14"/>
                  </a:cxn>
                  <a:cxn ang="0">
                    <a:pos x="104" y="8"/>
                  </a:cxn>
                  <a:cxn ang="0">
                    <a:pos x="125" y="3"/>
                  </a:cxn>
                  <a:cxn ang="0">
                    <a:pos x="148" y="1"/>
                  </a:cxn>
                  <a:cxn ang="0">
                    <a:pos x="171" y="0"/>
                  </a:cxn>
                </a:cxnLst>
                <a:rect l="0" t="0" r="r" b="b"/>
                <a:pathLst>
                  <a:path w="171" h="290">
                    <a:moveTo>
                      <a:pt x="171" y="0"/>
                    </a:moveTo>
                    <a:lnTo>
                      <a:pt x="171" y="290"/>
                    </a:lnTo>
                    <a:lnTo>
                      <a:pt x="0" y="55"/>
                    </a:lnTo>
                    <a:lnTo>
                      <a:pt x="25" y="38"/>
                    </a:lnTo>
                    <a:lnTo>
                      <a:pt x="53" y="25"/>
                    </a:lnTo>
                    <a:lnTo>
                      <a:pt x="82" y="14"/>
                    </a:lnTo>
                    <a:lnTo>
                      <a:pt x="104" y="8"/>
                    </a:lnTo>
                    <a:lnTo>
                      <a:pt x="125" y="3"/>
                    </a:lnTo>
                    <a:lnTo>
                      <a:pt x="148" y="1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D0DBD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Freeform 69"/>
              <p:cNvSpPr>
                <a:spLocks/>
              </p:cNvSpPr>
              <p:nvPr/>
            </p:nvSpPr>
            <p:spPr bwMode="auto">
              <a:xfrm>
                <a:off x="7566025" y="4114800"/>
                <a:ext cx="922338" cy="920750"/>
              </a:xfrm>
              <a:custGeom>
                <a:avLst/>
                <a:gdLst/>
                <a:ahLst/>
                <a:cxnLst>
                  <a:cxn ang="0">
                    <a:pos x="291" y="0"/>
                  </a:cxn>
                  <a:cxn ang="0">
                    <a:pos x="323" y="1"/>
                  </a:cxn>
                  <a:cxn ang="0">
                    <a:pos x="352" y="6"/>
                  </a:cxn>
                  <a:cxn ang="0">
                    <a:pos x="381" y="14"/>
                  </a:cxn>
                  <a:cxn ang="0">
                    <a:pos x="410" y="25"/>
                  </a:cxn>
                  <a:cxn ang="0">
                    <a:pos x="436" y="38"/>
                  </a:cxn>
                  <a:cxn ang="0">
                    <a:pos x="462" y="55"/>
                  </a:cxn>
                  <a:cxn ang="0">
                    <a:pos x="486" y="74"/>
                  </a:cxn>
                  <a:cxn ang="0">
                    <a:pos x="508" y="96"/>
                  </a:cxn>
                  <a:cxn ang="0">
                    <a:pos x="527" y="119"/>
                  </a:cxn>
                  <a:cxn ang="0">
                    <a:pos x="550" y="158"/>
                  </a:cxn>
                  <a:cxn ang="0">
                    <a:pos x="568" y="200"/>
                  </a:cxn>
                  <a:cxn ang="0">
                    <a:pos x="574" y="222"/>
                  </a:cxn>
                  <a:cxn ang="0">
                    <a:pos x="581" y="268"/>
                  </a:cxn>
                  <a:cxn ang="0">
                    <a:pos x="581" y="290"/>
                  </a:cxn>
                  <a:cxn ang="0">
                    <a:pos x="580" y="321"/>
                  </a:cxn>
                  <a:cxn ang="0">
                    <a:pos x="575" y="351"/>
                  </a:cxn>
                  <a:cxn ang="0">
                    <a:pos x="568" y="380"/>
                  </a:cxn>
                  <a:cxn ang="0">
                    <a:pos x="550" y="422"/>
                  </a:cxn>
                  <a:cxn ang="0">
                    <a:pos x="527" y="461"/>
                  </a:cxn>
                  <a:cxn ang="0">
                    <a:pos x="508" y="484"/>
                  </a:cxn>
                  <a:cxn ang="0">
                    <a:pos x="486" y="505"/>
                  </a:cxn>
                  <a:cxn ang="0">
                    <a:pos x="462" y="525"/>
                  </a:cxn>
                  <a:cxn ang="0">
                    <a:pos x="436" y="542"/>
                  </a:cxn>
                  <a:cxn ang="0">
                    <a:pos x="410" y="555"/>
                  </a:cxn>
                  <a:cxn ang="0">
                    <a:pos x="381" y="566"/>
                  </a:cxn>
                  <a:cxn ang="0">
                    <a:pos x="359" y="572"/>
                  </a:cxn>
                  <a:cxn ang="0">
                    <a:pos x="337" y="577"/>
                  </a:cxn>
                  <a:cxn ang="0">
                    <a:pos x="314" y="579"/>
                  </a:cxn>
                  <a:cxn ang="0">
                    <a:pos x="291" y="580"/>
                  </a:cxn>
                  <a:cxn ang="0">
                    <a:pos x="260" y="579"/>
                  </a:cxn>
                  <a:cxn ang="0">
                    <a:pos x="231" y="574"/>
                  </a:cxn>
                  <a:cxn ang="0">
                    <a:pos x="202" y="566"/>
                  </a:cxn>
                  <a:cxn ang="0">
                    <a:pos x="173" y="555"/>
                  </a:cxn>
                  <a:cxn ang="0">
                    <a:pos x="146" y="542"/>
                  </a:cxn>
                  <a:cxn ang="0">
                    <a:pos x="121" y="525"/>
                  </a:cxn>
                  <a:cxn ang="0">
                    <a:pos x="97" y="507"/>
                  </a:cxn>
                  <a:cxn ang="0">
                    <a:pos x="75" y="485"/>
                  </a:cxn>
                  <a:cxn ang="0">
                    <a:pos x="56" y="461"/>
                  </a:cxn>
                  <a:cxn ang="0">
                    <a:pos x="33" y="422"/>
                  </a:cxn>
                  <a:cxn ang="0">
                    <a:pos x="15" y="380"/>
                  </a:cxn>
                  <a:cxn ang="0">
                    <a:pos x="9" y="358"/>
                  </a:cxn>
                  <a:cxn ang="0">
                    <a:pos x="4" y="335"/>
                  </a:cxn>
                  <a:cxn ang="0">
                    <a:pos x="1" y="313"/>
                  </a:cxn>
                  <a:cxn ang="0">
                    <a:pos x="0" y="290"/>
                  </a:cxn>
                  <a:cxn ang="0">
                    <a:pos x="4" y="245"/>
                  </a:cxn>
                  <a:cxn ang="0">
                    <a:pos x="15" y="200"/>
                  </a:cxn>
                  <a:cxn ang="0">
                    <a:pos x="26" y="172"/>
                  </a:cxn>
                  <a:cxn ang="0">
                    <a:pos x="40" y="144"/>
                  </a:cxn>
                  <a:cxn ang="0">
                    <a:pos x="56" y="119"/>
                  </a:cxn>
                  <a:cxn ang="0">
                    <a:pos x="86" y="85"/>
                  </a:cxn>
                  <a:cxn ang="0">
                    <a:pos x="120" y="55"/>
                  </a:cxn>
                  <a:cxn ang="0">
                    <a:pos x="291" y="290"/>
                  </a:cxn>
                  <a:cxn ang="0">
                    <a:pos x="291" y="0"/>
                  </a:cxn>
                </a:cxnLst>
                <a:rect l="0" t="0" r="r" b="b"/>
                <a:pathLst>
                  <a:path w="581" h="580">
                    <a:moveTo>
                      <a:pt x="291" y="0"/>
                    </a:moveTo>
                    <a:lnTo>
                      <a:pt x="323" y="1"/>
                    </a:lnTo>
                    <a:lnTo>
                      <a:pt x="352" y="6"/>
                    </a:lnTo>
                    <a:lnTo>
                      <a:pt x="381" y="14"/>
                    </a:lnTo>
                    <a:lnTo>
                      <a:pt x="410" y="25"/>
                    </a:lnTo>
                    <a:lnTo>
                      <a:pt x="436" y="38"/>
                    </a:lnTo>
                    <a:lnTo>
                      <a:pt x="462" y="55"/>
                    </a:lnTo>
                    <a:lnTo>
                      <a:pt x="486" y="74"/>
                    </a:lnTo>
                    <a:lnTo>
                      <a:pt x="508" y="96"/>
                    </a:lnTo>
                    <a:lnTo>
                      <a:pt x="527" y="119"/>
                    </a:lnTo>
                    <a:lnTo>
                      <a:pt x="550" y="158"/>
                    </a:lnTo>
                    <a:lnTo>
                      <a:pt x="568" y="200"/>
                    </a:lnTo>
                    <a:lnTo>
                      <a:pt x="574" y="222"/>
                    </a:lnTo>
                    <a:lnTo>
                      <a:pt x="581" y="268"/>
                    </a:lnTo>
                    <a:lnTo>
                      <a:pt x="581" y="290"/>
                    </a:lnTo>
                    <a:lnTo>
                      <a:pt x="580" y="321"/>
                    </a:lnTo>
                    <a:lnTo>
                      <a:pt x="575" y="351"/>
                    </a:lnTo>
                    <a:lnTo>
                      <a:pt x="568" y="380"/>
                    </a:lnTo>
                    <a:lnTo>
                      <a:pt x="550" y="422"/>
                    </a:lnTo>
                    <a:lnTo>
                      <a:pt x="527" y="461"/>
                    </a:lnTo>
                    <a:lnTo>
                      <a:pt x="508" y="484"/>
                    </a:lnTo>
                    <a:lnTo>
                      <a:pt x="486" y="505"/>
                    </a:lnTo>
                    <a:lnTo>
                      <a:pt x="462" y="525"/>
                    </a:lnTo>
                    <a:lnTo>
                      <a:pt x="436" y="542"/>
                    </a:lnTo>
                    <a:lnTo>
                      <a:pt x="410" y="555"/>
                    </a:lnTo>
                    <a:lnTo>
                      <a:pt x="381" y="566"/>
                    </a:lnTo>
                    <a:lnTo>
                      <a:pt x="359" y="572"/>
                    </a:lnTo>
                    <a:lnTo>
                      <a:pt x="337" y="577"/>
                    </a:lnTo>
                    <a:lnTo>
                      <a:pt x="314" y="579"/>
                    </a:lnTo>
                    <a:lnTo>
                      <a:pt x="291" y="580"/>
                    </a:lnTo>
                    <a:lnTo>
                      <a:pt x="260" y="579"/>
                    </a:lnTo>
                    <a:lnTo>
                      <a:pt x="231" y="574"/>
                    </a:lnTo>
                    <a:lnTo>
                      <a:pt x="202" y="566"/>
                    </a:lnTo>
                    <a:lnTo>
                      <a:pt x="173" y="555"/>
                    </a:lnTo>
                    <a:lnTo>
                      <a:pt x="146" y="542"/>
                    </a:lnTo>
                    <a:lnTo>
                      <a:pt x="121" y="525"/>
                    </a:lnTo>
                    <a:lnTo>
                      <a:pt x="97" y="507"/>
                    </a:lnTo>
                    <a:lnTo>
                      <a:pt x="75" y="485"/>
                    </a:lnTo>
                    <a:lnTo>
                      <a:pt x="56" y="461"/>
                    </a:lnTo>
                    <a:lnTo>
                      <a:pt x="33" y="422"/>
                    </a:lnTo>
                    <a:lnTo>
                      <a:pt x="15" y="380"/>
                    </a:lnTo>
                    <a:lnTo>
                      <a:pt x="9" y="358"/>
                    </a:lnTo>
                    <a:lnTo>
                      <a:pt x="4" y="335"/>
                    </a:lnTo>
                    <a:lnTo>
                      <a:pt x="1" y="313"/>
                    </a:lnTo>
                    <a:lnTo>
                      <a:pt x="0" y="290"/>
                    </a:lnTo>
                    <a:lnTo>
                      <a:pt x="4" y="245"/>
                    </a:lnTo>
                    <a:lnTo>
                      <a:pt x="15" y="200"/>
                    </a:lnTo>
                    <a:lnTo>
                      <a:pt x="26" y="172"/>
                    </a:lnTo>
                    <a:lnTo>
                      <a:pt x="40" y="144"/>
                    </a:lnTo>
                    <a:lnTo>
                      <a:pt x="56" y="119"/>
                    </a:lnTo>
                    <a:lnTo>
                      <a:pt x="86" y="85"/>
                    </a:lnTo>
                    <a:lnTo>
                      <a:pt x="120" y="55"/>
                    </a:lnTo>
                    <a:lnTo>
                      <a:pt x="291" y="290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677C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7566025" y="1379538"/>
              <a:ext cx="922338" cy="920750"/>
              <a:chOff x="7566025" y="1379538"/>
              <a:chExt cx="922338" cy="920750"/>
            </a:xfrm>
          </p:grpSpPr>
          <p:sp>
            <p:nvSpPr>
              <p:cNvPr id="1062" name="Freeform 38"/>
              <p:cNvSpPr>
                <a:spLocks/>
              </p:cNvSpPr>
              <p:nvPr/>
            </p:nvSpPr>
            <p:spPr bwMode="auto">
              <a:xfrm>
                <a:off x="8026400" y="1379538"/>
                <a:ext cx="438150" cy="4587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1" y="1"/>
                  </a:cxn>
                  <a:cxn ang="0">
                    <a:pos x="60" y="6"/>
                  </a:cxn>
                  <a:cxn ang="0">
                    <a:pos x="89" y="13"/>
                  </a:cxn>
                  <a:cxn ang="0">
                    <a:pos x="131" y="31"/>
                  </a:cxn>
                  <a:cxn ang="0">
                    <a:pos x="170" y="54"/>
                  </a:cxn>
                  <a:cxn ang="0">
                    <a:pos x="194" y="73"/>
                  </a:cxn>
                  <a:cxn ang="0">
                    <a:pos x="216" y="95"/>
                  </a:cxn>
                  <a:cxn ang="0">
                    <a:pos x="235" y="119"/>
                  </a:cxn>
                  <a:cxn ang="0">
                    <a:pos x="251" y="145"/>
                  </a:cxn>
                  <a:cxn ang="0">
                    <a:pos x="265" y="171"/>
                  </a:cxn>
                  <a:cxn ang="0">
                    <a:pos x="276" y="200"/>
                  </a:cxn>
                  <a:cxn ang="0">
                    <a:pos x="0" y="289"/>
                  </a:cxn>
                  <a:cxn ang="0">
                    <a:pos x="0" y="0"/>
                  </a:cxn>
                </a:cxnLst>
                <a:rect l="0" t="0" r="r" b="b"/>
                <a:pathLst>
                  <a:path w="276" h="289">
                    <a:moveTo>
                      <a:pt x="0" y="0"/>
                    </a:moveTo>
                    <a:lnTo>
                      <a:pt x="31" y="1"/>
                    </a:lnTo>
                    <a:lnTo>
                      <a:pt x="60" y="6"/>
                    </a:lnTo>
                    <a:lnTo>
                      <a:pt x="89" y="13"/>
                    </a:lnTo>
                    <a:lnTo>
                      <a:pt x="131" y="31"/>
                    </a:lnTo>
                    <a:lnTo>
                      <a:pt x="170" y="54"/>
                    </a:lnTo>
                    <a:lnTo>
                      <a:pt x="194" y="73"/>
                    </a:lnTo>
                    <a:lnTo>
                      <a:pt x="216" y="95"/>
                    </a:lnTo>
                    <a:lnTo>
                      <a:pt x="235" y="119"/>
                    </a:lnTo>
                    <a:lnTo>
                      <a:pt x="251" y="145"/>
                    </a:lnTo>
                    <a:lnTo>
                      <a:pt x="265" y="171"/>
                    </a:lnTo>
                    <a:lnTo>
                      <a:pt x="276" y="200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77C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Freeform 39"/>
              <p:cNvSpPr>
                <a:spLocks/>
              </p:cNvSpPr>
              <p:nvPr/>
            </p:nvSpPr>
            <p:spPr bwMode="auto">
              <a:xfrm>
                <a:off x="7566025" y="1379538"/>
                <a:ext cx="922338" cy="920750"/>
              </a:xfrm>
              <a:custGeom>
                <a:avLst/>
                <a:gdLst/>
                <a:ahLst/>
                <a:cxnLst>
                  <a:cxn ang="0">
                    <a:pos x="290" y="0"/>
                  </a:cxn>
                  <a:cxn ang="0">
                    <a:pos x="290" y="289"/>
                  </a:cxn>
                  <a:cxn ang="0">
                    <a:pos x="566" y="200"/>
                  </a:cxn>
                  <a:cxn ang="0">
                    <a:pos x="572" y="222"/>
                  </a:cxn>
                  <a:cxn ang="0">
                    <a:pos x="577" y="244"/>
                  </a:cxn>
                  <a:cxn ang="0">
                    <a:pos x="580" y="267"/>
                  </a:cxn>
                  <a:cxn ang="0">
                    <a:pos x="581" y="289"/>
                  </a:cxn>
                  <a:cxn ang="0">
                    <a:pos x="580" y="321"/>
                  </a:cxn>
                  <a:cxn ang="0">
                    <a:pos x="575" y="350"/>
                  </a:cxn>
                  <a:cxn ang="0">
                    <a:pos x="566" y="379"/>
                  </a:cxn>
                  <a:cxn ang="0">
                    <a:pos x="548" y="421"/>
                  </a:cxn>
                  <a:cxn ang="0">
                    <a:pos x="525" y="460"/>
                  </a:cxn>
                  <a:cxn ang="0">
                    <a:pos x="506" y="484"/>
                  </a:cxn>
                  <a:cxn ang="0">
                    <a:pos x="484" y="506"/>
                  </a:cxn>
                  <a:cxn ang="0">
                    <a:pos x="461" y="525"/>
                  </a:cxn>
                  <a:cxn ang="0">
                    <a:pos x="436" y="541"/>
                  </a:cxn>
                  <a:cxn ang="0">
                    <a:pos x="408" y="555"/>
                  </a:cxn>
                  <a:cxn ang="0">
                    <a:pos x="379" y="566"/>
                  </a:cxn>
                  <a:cxn ang="0">
                    <a:pos x="357" y="572"/>
                  </a:cxn>
                  <a:cxn ang="0">
                    <a:pos x="336" y="577"/>
                  </a:cxn>
                  <a:cxn ang="0">
                    <a:pos x="313" y="579"/>
                  </a:cxn>
                  <a:cxn ang="0">
                    <a:pos x="290" y="580"/>
                  </a:cxn>
                  <a:cxn ang="0">
                    <a:pos x="258" y="579"/>
                  </a:cxn>
                  <a:cxn ang="0">
                    <a:pos x="229" y="574"/>
                  </a:cxn>
                  <a:cxn ang="0">
                    <a:pos x="200" y="566"/>
                  </a:cxn>
                  <a:cxn ang="0">
                    <a:pos x="158" y="548"/>
                  </a:cxn>
                  <a:cxn ang="0">
                    <a:pos x="119" y="525"/>
                  </a:cxn>
                  <a:cxn ang="0">
                    <a:pos x="95" y="506"/>
                  </a:cxn>
                  <a:cxn ang="0">
                    <a:pos x="74" y="484"/>
                  </a:cxn>
                  <a:cxn ang="0">
                    <a:pos x="54" y="461"/>
                  </a:cxn>
                  <a:cxn ang="0">
                    <a:pos x="39" y="436"/>
                  </a:cxn>
                  <a:cxn ang="0">
                    <a:pos x="24" y="408"/>
                  </a:cxn>
                  <a:cxn ang="0">
                    <a:pos x="13" y="379"/>
                  </a:cxn>
                  <a:cxn ang="0">
                    <a:pos x="7" y="357"/>
                  </a:cxn>
                  <a:cxn ang="0">
                    <a:pos x="4" y="335"/>
                  </a:cxn>
                  <a:cxn ang="0">
                    <a:pos x="0" y="312"/>
                  </a:cxn>
                  <a:cxn ang="0">
                    <a:pos x="0" y="289"/>
                  </a:cxn>
                  <a:cxn ang="0">
                    <a:pos x="1" y="258"/>
                  </a:cxn>
                  <a:cxn ang="0">
                    <a:pos x="6" y="229"/>
                  </a:cxn>
                  <a:cxn ang="0">
                    <a:pos x="13" y="200"/>
                  </a:cxn>
                  <a:cxn ang="0">
                    <a:pos x="31" y="158"/>
                  </a:cxn>
                  <a:cxn ang="0">
                    <a:pos x="54" y="119"/>
                  </a:cxn>
                  <a:cxn ang="0">
                    <a:pos x="74" y="95"/>
                  </a:cxn>
                  <a:cxn ang="0">
                    <a:pos x="95" y="73"/>
                  </a:cxn>
                  <a:cxn ang="0">
                    <a:pos x="119" y="54"/>
                  </a:cxn>
                  <a:cxn ang="0">
                    <a:pos x="145" y="38"/>
                  </a:cxn>
                  <a:cxn ang="0">
                    <a:pos x="171" y="24"/>
                  </a:cxn>
                  <a:cxn ang="0">
                    <a:pos x="200" y="13"/>
                  </a:cxn>
                  <a:cxn ang="0">
                    <a:pos x="222" y="7"/>
                  </a:cxn>
                  <a:cxn ang="0">
                    <a:pos x="244" y="3"/>
                  </a:cxn>
                  <a:cxn ang="0">
                    <a:pos x="267" y="1"/>
                  </a:cxn>
                  <a:cxn ang="0">
                    <a:pos x="290" y="0"/>
                  </a:cxn>
                </a:cxnLst>
                <a:rect l="0" t="0" r="r" b="b"/>
                <a:pathLst>
                  <a:path w="581" h="580">
                    <a:moveTo>
                      <a:pt x="290" y="0"/>
                    </a:moveTo>
                    <a:lnTo>
                      <a:pt x="290" y="289"/>
                    </a:lnTo>
                    <a:lnTo>
                      <a:pt x="566" y="200"/>
                    </a:lnTo>
                    <a:lnTo>
                      <a:pt x="572" y="222"/>
                    </a:lnTo>
                    <a:lnTo>
                      <a:pt x="577" y="244"/>
                    </a:lnTo>
                    <a:lnTo>
                      <a:pt x="580" y="267"/>
                    </a:lnTo>
                    <a:lnTo>
                      <a:pt x="581" y="289"/>
                    </a:lnTo>
                    <a:lnTo>
                      <a:pt x="580" y="321"/>
                    </a:lnTo>
                    <a:lnTo>
                      <a:pt x="575" y="350"/>
                    </a:lnTo>
                    <a:lnTo>
                      <a:pt x="566" y="379"/>
                    </a:lnTo>
                    <a:lnTo>
                      <a:pt x="548" y="421"/>
                    </a:lnTo>
                    <a:lnTo>
                      <a:pt x="525" y="460"/>
                    </a:lnTo>
                    <a:lnTo>
                      <a:pt x="506" y="484"/>
                    </a:lnTo>
                    <a:lnTo>
                      <a:pt x="484" y="506"/>
                    </a:lnTo>
                    <a:lnTo>
                      <a:pt x="461" y="525"/>
                    </a:lnTo>
                    <a:lnTo>
                      <a:pt x="436" y="541"/>
                    </a:lnTo>
                    <a:lnTo>
                      <a:pt x="408" y="555"/>
                    </a:lnTo>
                    <a:lnTo>
                      <a:pt x="379" y="566"/>
                    </a:lnTo>
                    <a:lnTo>
                      <a:pt x="357" y="572"/>
                    </a:lnTo>
                    <a:lnTo>
                      <a:pt x="336" y="577"/>
                    </a:lnTo>
                    <a:lnTo>
                      <a:pt x="313" y="579"/>
                    </a:lnTo>
                    <a:lnTo>
                      <a:pt x="290" y="580"/>
                    </a:lnTo>
                    <a:lnTo>
                      <a:pt x="258" y="579"/>
                    </a:lnTo>
                    <a:lnTo>
                      <a:pt x="229" y="574"/>
                    </a:lnTo>
                    <a:lnTo>
                      <a:pt x="200" y="566"/>
                    </a:lnTo>
                    <a:lnTo>
                      <a:pt x="158" y="548"/>
                    </a:lnTo>
                    <a:lnTo>
                      <a:pt x="119" y="525"/>
                    </a:lnTo>
                    <a:lnTo>
                      <a:pt x="95" y="506"/>
                    </a:lnTo>
                    <a:lnTo>
                      <a:pt x="74" y="484"/>
                    </a:lnTo>
                    <a:lnTo>
                      <a:pt x="54" y="461"/>
                    </a:lnTo>
                    <a:lnTo>
                      <a:pt x="39" y="436"/>
                    </a:lnTo>
                    <a:lnTo>
                      <a:pt x="24" y="408"/>
                    </a:lnTo>
                    <a:lnTo>
                      <a:pt x="13" y="379"/>
                    </a:lnTo>
                    <a:lnTo>
                      <a:pt x="7" y="357"/>
                    </a:lnTo>
                    <a:lnTo>
                      <a:pt x="4" y="335"/>
                    </a:lnTo>
                    <a:lnTo>
                      <a:pt x="0" y="312"/>
                    </a:lnTo>
                    <a:lnTo>
                      <a:pt x="0" y="289"/>
                    </a:lnTo>
                    <a:lnTo>
                      <a:pt x="1" y="258"/>
                    </a:lnTo>
                    <a:lnTo>
                      <a:pt x="6" y="229"/>
                    </a:lnTo>
                    <a:lnTo>
                      <a:pt x="13" y="200"/>
                    </a:lnTo>
                    <a:lnTo>
                      <a:pt x="31" y="158"/>
                    </a:lnTo>
                    <a:lnTo>
                      <a:pt x="54" y="119"/>
                    </a:lnTo>
                    <a:lnTo>
                      <a:pt x="74" y="95"/>
                    </a:lnTo>
                    <a:lnTo>
                      <a:pt x="95" y="73"/>
                    </a:lnTo>
                    <a:lnTo>
                      <a:pt x="119" y="54"/>
                    </a:lnTo>
                    <a:lnTo>
                      <a:pt x="145" y="38"/>
                    </a:lnTo>
                    <a:lnTo>
                      <a:pt x="171" y="24"/>
                    </a:lnTo>
                    <a:lnTo>
                      <a:pt x="200" y="13"/>
                    </a:lnTo>
                    <a:lnTo>
                      <a:pt x="222" y="7"/>
                    </a:lnTo>
                    <a:lnTo>
                      <a:pt x="244" y="3"/>
                    </a:lnTo>
                    <a:lnTo>
                      <a:pt x="267" y="1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D0DBD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8371152" y="1754795"/>
            <a:ext cx="922338" cy="3656012"/>
            <a:chOff x="8861425" y="1379538"/>
            <a:chExt cx="922338" cy="3656012"/>
          </a:xfrm>
        </p:grpSpPr>
        <p:grpSp>
          <p:nvGrpSpPr>
            <p:cNvPr id="94" name="Group 93"/>
            <p:cNvGrpSpPr/>
            <p:nvPr/>
          </p:nvGrpSpPr>
          <p:grpSpPr>
            <a:xfrm>
              <a:off x="8861425" y="2747169"/>
              <a:ext cx="922338" cy="920750"/>
              <a:chOff x="8972549" y="2819400"/>
              <a:chExt cx="922338" cy="920750"/>
            </a:xfrm>
          </p:grpSpPr>
          <p:sp>
            <p:nvSpPr>
              <p:cNvPr id="1076" name="Freeform 52"/>
              <p:cNvSpPr>
                <a:spLocks/>
              </p:cNvSpPr>
              <p:nvPr/>
            </p:nvSpPr>
            <p:spPr bwMode="auto">
              <a:xfrm>
                <a:off x="8972549" y="2819400"/>
                <a:ext cx="461963" cy="833438"/>
              </a:xfrm>
              <a:custGeom>
                <a:avLst/>
                <a:gdLst/>
                <a:ahLst/>
                <a:cxnLst>
                  <a:cxn ang="0">
                    <a:pos x="291" y="0"/>
                  </a:cxn>
                  <a:cxn ang="0">
                    <a:pos x="291" y="290"/>
                  </a:cxn>
                  <a:cxn ang="0">
                    <a:pos x="120" y="525"/>
                  </a:cxn>
                  <a:cxn ang="0">
                    <a:pos x="86" y="495"/>
                  </a:cxn>
                  <a:cxn ang="0">
                    <a:pos x="56" y="461"/>
                  </a:cxn>
                  <a:cxn ang="0">
                    <a:pos x="39" y="436"/>
                  </a:cxn>
                  <a:cxn ang="0">
                    <a:pos x="25" y="409"/>
                  </a:cxn>
                  <a:cxn ang="0">
                    <a:pos x="14" y="380"/>
                  </a:cxn>
                  <a:cxn ang="0">
                    <a:pos x="8" y="358"/>
                  </a:cxn>
                  <a:cxn ang="0">
                    <a:pos x="4" y="335"/>
                  </a:cxn>
                  <a:cxn ang="0">
                    <a:pos x="1" y="312"/>
                  </a:cxn>
                  <a:cxn ang="0">
                    <a:pos x="0" y="290"/>
                  </a:cxn>
                  <a:cxn ang="0">
                    <a:pos x="1" y="259"/>
                  </a:cxn>
                  <a:cxn ang="0">
                    <a:pos x="6" y="229"/>
                  </a:cxn>
                  <a:cxn ang="0">
                    <a:pos x="14" y="200"/>
                  </a:cxn>
                  <a:cxn ang="0">
                    <a:pos x="25" y="171"/>
                  </a:cxn>
                  <a:cxn ang="0">
                    <a:pos x="39" y="145"/>
                  </a:cxn>
                  <a:cxn ang="0">
                    <a:pos x="56" y="119"/>
                  </a:cxn>
                  <a:cxn ang="0">
                    <a:pos x="75" y="95"/>
                  </a:cxn>
                  <a:cxn ang="0">
                    <a:pos x="97" y="73"/>
                  </a:cxn>
                  <a:cxn ang="0">
                    <a:pos x="120" y="55"/>
                  </a:cxn>
                  <a:cxn ang="0">
                    <a:pos x="145" y="38"/>
                  </a:cxn>
                  <a:cxn ang="0">
                    <a:pos x="171" y="24"/>
                  </a:cxn>
                  <a:cxn ang="0">
                    <a:pos x="200" y="13"/>
                  </a:cxn>
                  <a:cxn ang="0">
                    <a:pos x="222" y="8"/>
                  </a:cxn>
                  <a:cxn ang="0">
                    <a:pos x="245" y="3"/>
                  </a:cxn>
                  <a:cxn ang="0">
                    <a:pos x="268" y="1"/>
                  </a:cxn>
                  <a:cxn ang="0">
                    <a:pos x="291" y="0"/>
                  </a:cxn>
                </a:cxnLst>
                <a:rect l="0" t="0" r="r" b="b"/>
                <a:pathLst>
                  <a:path w="291" h="525">
                    <a:moveTo>
                      <a:pt x="291" y="0"/>
                    </a:moveTo>
                    <a:lnTo>
                      <a:pt x="291" y="290"/>
                    </a:lnTo>
                    <a:lnTo>
                      <a:pt x="120" y="525"/>
                    </a:lnTo>
                    <a:lnTo>
                      <a:pt x="86" y="495"/>
                    </a:lnTo>
                    <a:lnTo>
                      <a:pt x="56" y="461"/>
                    </a:lnTo>
                    <a:lnTo>
                      <a:pt x="39" y="436"/>
                    </a:lnTo>
                    <a:lnTo>
                      <a:pt x="25" y="409"/>
                    </a:lnTo>
                    <a:lnTo>
                      <a:pt x="14" y="380"/>
                    </a:lnTo>
                    <a:lnTo>
                      <a:pt x="8" y="358"/>
                    </a:lnTo>
                    <a:lnTo>
                      <a:pt x="4" y="335"/>
                    </a:lnTo>
                    <a:lnTo>
                      <a:pt x="1" y="312"/>
                    </a:lnTo>
                    <a:lnTo>
                      <a:pt x="0" y="290"/>
                    </a:lnTo>
                    <a:lnTo>
                      <a:pt x="1" y="259"/>
                    </a:lnTo>
                    <a:lnTo>
                      <a:pt x="6" y="229"/>
                    </a:lnTo>
                    <a:lnTo>
                      <a:pt x="14" y="200"/>
                    </a:lnTo>
                    <a:lnTo>
                      <a:pt x="25" y="171"/>
                    </a:lnTo>
                    <a:lnTo>
                      <a:pt x="39" y="145"/>
                    </a:lnTo>
                    <a:lnTo>
                      <a:pt x="56" y="119"/>
                    </a:lnTo>
                    <a:lnTo>
                      <a:pt x="75" y="95"/>
                    </a:lnTo>
                    <a:lnTo>
                      <a:pt x="97" y="73"/>
                    </a:lnTo>
                    <a:lnTo>
                      <a:pt x="120" y="55"/>
                    </a:lnTo>
                    <a:lnTo>
                      <a:pt x="145" y="38"/>
                    </a:lnTo>
                    <a:lnTo>
                      <a:pt x="171" y="24"/>
                    </a:lnTo>
                    <a:lnTo>
                      <a:pt x="200" y="13"/>
                    </a:lnTo>
                    <a:lnTo>
                      <a:pt x="222" y="8"/>
                    </a:lnTo>
                    <a:lnTo>
                      <a:pt x="245" y="3"/>
                    </a:lnTo>
                    <a:lnTo>
                      <a:pt x="268" y="1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D0DBD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Freeform 53"/>
              <p:cNvSpPr>
                <a:spLocks/>
              </p:cNvSpPr>
              <p:nvPr/>
            </p:nvSpPr>
            <p:spPr bwMode="auto">
              <a:xfrm>
                <a:off x="9163049" y="2819400"/>
                <a:ext cx="731838" cy="920750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216" y="3"/>
                  </a:cxn>
                  <a:cxn ang="0">
                    <a:pos x="260" y="13"/>
                  </a:cxn>
                  <a:cxn ang="0">
                    <a:pos x="289" y="24"/>
                  </a:cxn>
                  <a:cxn ang="0">
                    <a:pos x="316" y="38"/>
                  </a:cxn>
                  <a:cxn ang="0">
                    <a:pos x="341" y="55"/>
                  </a:cxn>
                  <a:cxn ang="0">
                    <a:pos x="364" y="73"/>
                  </a:cxn>
                  <a:cxn ang="0">
                    <a:pos x="386" y="95"/>
                  </a:cxn>
                  <a:cxn ang="0">
                    <a:pos x="405" y="119"/>
                  </a:cxn>
                  <a:cxn ang="0">
                    <a:pos x="422" y="145"/>
                  </a:cxn>
                  <a:cxn ang="0">
                    <a:pos x="435" y="171"/>
                  </a:cxn>
                  <a:cxn ang="0">
                    <a:pos x="446" y="200"/>
                  </a:cxn>
                  <a:cxn ang="0">
                    <a:pos x="457" y="244"/>
                  </a:cxn>
                  <a:cxn ang="0">
                    <a:pos x="460" y="267"/>
                  </a:cxn>
                  <a:cxn ang="0">
                    <a:pos x="461" y="290"/>
                  </a:cxn>
                  <a:cxn ang="0">
                    <a:pos x="460" y="321"/>
                  </a:cxn>
                  <a:cxn ang="0">
                    <a:pos x="455" y="350"/>
                  </a:cxn>
                  <a:cxn ang="0">
                    <a:pos x="446" y="379"/>
                  </a:cxn>
                  <a:cxn ang="0">
                    <a:pos x="435" y="408"/>
                  </a:cxn>
                  <a:cxn ang="0">
                    <a:pos x="422" y="434"/>
                  </a:cxn>
                  <a:cxn ang="0">
                    <a:pos x="405" y="460"/>
                  </a:cxn>
                  <a:cxn ang="0">
                    <a:pos x="386" y="484"/>
                  </a:cxn>
                  <a:cxn ang="0">
                    <a:pos x="365" y="506"/>
                  </a:cxn>
                  <a:cxn ang="0">
                    <a:pos x="341" y="525"/>
                  </a:cxn>
                  <a:cxn ang="0">
                    <a:pos x="303" y="548"/>
                  </a:cxn>
                  <a:cxn ang="0">
                    <a:pos x="260" y="566"/>
                  </a:cxn>
                  <a:cxn ang="0">
                    <a:pos x="239" y="572"/>
                  </a:cxn>
                  <a:cxn ang="0">
                    <a:pos x="216" y="577"/>
                  </a:cxn>
                  <a:cxn ang="0">
                    <a:pos x="193" y="579"/>
                  </a:cxn>
                  <a:cxn ang="0">
                    <a:pos x="171" y="580"/>
                  </a:cxn>
                  <a:cxn ang="0">
                    <a:pos x="125" y="577"/>
                  </a:cxn>
                  <a:cxn ang="0">
                    <a:pos x="80" y="566"/>
                  </a:cxn>
                  <a:cxn ang="0">
                    <a:pos x="38" y="549"/>
                  </a:cxn>
                  <a:cxn ang="0">
                    <a:pos x="0" y="525"/>
                  </a:cxn>
                  <a:cxn ang="0">
                    <a:pos x="171" y="290"/>
                  </a:cxn>
                  <a:cxn ang="0">
                    <a:pos x="171" y="0"/>
                  </a:cxn>
                </a:cxnLst>
                <a:rect l="0" t="0" r="r" b="b"/>
                <a:pathLst>
                  <a:path w="461" h="580">
                    <a:moveTo>
                      <a:pt x="171" y="0"/>
                    </a:moveTo>
                    <a:lnTo>
                      <a:pt x="216" y="3"/>
                    </a:lnTo>
                    <a:lnTo>
                      <a:pt x="260" y="13"/>
                    </a:lnTo>
                    <a:lnTo>
                      <a:pt x="289" y="24"/>
                    </a:lnTo>
                    <a:lnTo>
                      <a:pt x="316" y="38"/>
                    </a:lnTo>
                    <a:lnTo>
                      <a:pt x="341" y="55"/>
                    </a:lnTo>
                    <a:lnTo>
                      <a:pt x="364" y="73"/>
                    </a:lnTo>
                    <a:lnTo>
                      <a:pt x="386" y="95"/>
                    </a:lnTo>
                    <a:lnTo>
                      <a:pt x="405" y="119"/>
                    </a:lnTo>
                    <a:lnTo>
                      <a:pt x="422" y="145"/>
                    </a:lnTo>
                    <a:lnTo>
                      <a:pt x="435" y="171"/>
                    </a:lnTo>
                    <a:lnTo>
                      <a:pt x="446" y="200"/>
                    </a:lnTo>
                    <a:lnTo>
                      <a:pt x="457" y="244"/>
                    </a:lnTo>
                    <a:lnTo>
                      <a:pt x="460" y="267"/>
                    </a:lnTo>
                    <a:lnTo>
                      <a:pt x="461" y="290"/>
                    </a:lnTo>
                    <a:lnTo>
                      <a:pt x="460" y="321"/>
                    </a:lnTo>
                    <a:lnTo>
                      <a:pt x="455" y="350"/>
                    </a:lnTo>
                    <a:lnTo>
                      <a:pt x="446" y="379"/>
                    </a:lnTo>
                    <a:lnTo>
                      <a:pt x="435" y="408"/>
                    </a:lnTo>
                    <a:lnTo>
                      <a:pt x="422" y="434"/>
                    </a:lnTo>
                    <a:lnTo>
                      <a:pt x="405" y="460"/>
                    </a:lnTo>
                    <a:lnTo>
                      <a:pt x="386" y="484"/>
                    </a:lnTo>
                    <a:lnTo>
                      <a:pt x="365" y="506"/>
                    </a:lnTo>
                    <a:lnTo>
                      <a:pt x="341" y="525"/>
                    </a:lnTo>
                    <a:lnTo>
                      <a:pt x="303" y="548"/>
                    </a:lnTo>
                    <a:lnTo>
                      <a:pt x="260" y="566"/>
                    </a:lnTo>
                    <a:lnTo>
                      <a:pt x="239" y="572"/>
                    </a:lnTo>
                    <a:lnTo>
                      <a:pt x="216" y="577"/>
                    </a:lnTo>
                    <a:lnTo>
                      <a:pt x="193" y="579"/>
                    </a:lnTo>
                    <a:lnTo>
                      <a:pt x="171" y="580"/>
                    </a:lnTo>
                    <a:lnTo>
                      <a:pt x="125" y="577"/>
                    </a:lnTo>
                    <a:lnTo>
                      <a:pt x="80" y="566"/>
                    </a:lnTo>
                    <a:lnTo>
                      <a:pt x="38" y="549"/>
                    </a:lnTo>
                    <a:lnTo>
                      <a:pt x="0" y="525"/>
                    </a:lnTo>
                    <a:lnTo>
                      <a:pt x="171" y="290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677C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8861425" y="4114800"/>
              <a:ext cx="920750" cy="920750"/>
              <a:chOff x="9037637" y="4114800"/>
              <a:chExt cx="920750" cy="920750"/>
            </a:xfrm>
          </p:grpSpPr>
          <p:sp>
            <p:nvSpPr>
              <p:cNvPr id="1090" name="Freeform 66"/>
              <p:cNvSpPr>
                <a:spLocks/>
              </p:cNvSpPr>
              <p:nvPr/>
            </p:nvSpPr>
            <p:spPr bwMode="auto">
              <a:xfrm>
                <a:off x="9355137" y="4114800"/>
                <a:ext cx="144463" cy="460375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91" y="290"/>
                  </a:cxn>
                  <a:cxn ang="0">
                    <a:pos x="0" y="14"/>
                  </a:cxn>
                  <a:cxn ang="0">
                    <a:pos x="22" y="8"/>
                  </a:cxn>
                  <a:cxn ang="0">
                    <a:pos x="45" y="3"/>
                  </a:cxn>
                  <a:cxn ang="0">
                    <a:pos x="68" y="1"/>
                  </a:cxn>
                  <a:cxn ang="0">
                    <a:pos x="91" y="0"/>
                  </a:cxn>
                </a:cxnLst>
                <a:rect l="0" t="0" r="r" b="b"/>
                <a:pathLst>
                  <a:path w="91" h="290">
                    <a:moveTo>
                      <a:pt x="91" y="0"/>
                    </a:moveTo>
                    <a:lnTo>
                      <a:pt x="91" y="290"/>
                    </a:lnTo>
                    <a:lnTo>
                      <a:pt x="0" y="14"/>
                    </a:lnTo>
                    <a:lnTo>
                      <a:pt x="22" y="8"/>
                    </a:lnTo>
                    <a:lnTo>
                      <a:pt x="45" y="3"/>
                    </a:lnTo>
                    <a:lnTo>
                      <a:pt x="68" y="1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D0DBD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Freeform 67"/>
              <p:cNvSpPr>
                <a:spLocks/>
              </p:cNvSpPr>
              <p:nvPr/>
            </p:nvSpPr>
            <p:spPr bwMode="auto">
              <a:xfrm>
                <a:off x="9037637" y="4114800"/>
                <a:ext cx="920750" cy="920750"/>
              </a:xfrm>
              <a:custGeom>
                <a:avLst/>
                <a:gdLst/>
                <a:ahLst/>
                <a:cxnLst>
                  <a:cxn ang="0">
                    <a:pos x="291" y="0"/>
                  </a:cxn>
                  <a:cxn ang="0">
                    <a:pos x="335" y="3"/>
                  </a:cxn>
                  <a:cxn ang="0">
                    <a:pos x="380" y="14"/>
                  </a:cxn>
                  <a:cxn ang="0">
                    <a:pos x="409" y="25"/>
                  </a:cxn>
                  <a:cxn ang="0">
                    <a:pos x="436" y="38"/>
                  </a:cxn>
                  <a:cxn ang="0">
                    <a:pos x="461" y="55"/>
                  </a:cxn>
                  <a:cxn ang="0">
                    <a:pos x="495" y="85"/>
                  </a:cxn>
                  <a:cxn ang="0">
                    <a:pos x="525" y="119"/>
                  </a:cxn>
                  <a:cxn ang="0">
                    <a:pos x="542" y="144"/>
                  </a:cxn>
                  <a:cxn ang="0">
                    <a:pos x="555" y="171"/>
                  </a:cxn>
                  <a:cxn ang="0">
                    <a:pos x="566" y="200"/>
                  </a:cxn>
                  <a:cxn ang="0">
                    <a:pos x="572" y="222"/>
                  </a:cxn>
                  <a:cxn ang="0">
                    <a:pos x="577" y="245"/>
                  </a:cxn>
                  <a:cxn ang="0">
                    <a:pos x="579" y="268"/>
                  </a:cxn>
                  <a:cxn ang="0">
                    <a:pos x="580" y="290"/>
                  </a:cxn>
                  <a:cxn ang="0">
                    <a:pos x="577" y="335"/>
                  </a:cxn>
                  <a:cxn ang="0">
                    <a:pos x="567" y="380"/>
                  </a:cxn>
                  <a:cxn ang="0">
                    <a:pos x="556" y="409"/>
                  </a:cxn>
                  <a:cxn ang="0">
                    <a:pos x="542" y="435"/>
                  </a:cxn>
                  <a:cxn ang="0">
                    <a:pos x="525" y="461"/>
                  </a:cxn>
                  <a:cxn ang="0">
                    <a:pos x="507" y="484"/>
                  </a:cxn>
                  <a:cxn ang="0">
                    <a:pos x="485" y="505"/>
                  </a:cxn>
                  <a:cxn ang="0">
                    <a:pos x="461" y="525"/>
                  </a:cxn>
                  <a:cxn ang="0">
                    <a:pos x="436" y="542"/>
                  </a:cxn>
                  <a:cxn ang="0">
                    <a:pos x="409" y="555"/>
                  </a:cxn>
                  <a:cxn ang="0">
                    <a:pos x="380" y="566"/>
                  </a:cxn>
                  <a:cxn ang="0">
                    <a:pos x="358" y="572"/>
                  </a:cxn>
                  <a:cxn ang="0">
                    <a:pos x="335" y="577"/>
                  </a:cxn>
                  <a:cxn ang="0">
                    <a:pos x="314" y="579"/>
                  </a:cxn>
                  <a:cxn ang="0">
                    <a:pos x="291" y="580"/>
                  </a:cxn>
                  <a:cxn ang="0">
                    <a:pos x="245" y="577"/>
                  </a:cxn>
                  <a:cxn ang="0">
                    <a:pos x="200" y="566"/>
                  </a:cxn>
                  <a:cxn ang="0">
                    <a:pos x="172" y="555"/>
                  </a:cxn>
                  <a:cxn ang="0">
                    <a:pos x="145" y="542"/>
                  </a:cxn>
                  <a:cxn ang="0">
                    <a:pos x="119" y="525"/>
                  </a:cxn>
                  <a:cxn ang="0">
                    <a:pos x="96" y="507"/>
                  </a:cxn>
                  <a:cxn ang="0">
                    <a:pos x="74" y="485"/>
                  </a:cxn>
                  <a:cxn ang="0">
                    <a:pos x="55" y="461"/>
                  </a:cxn>
                  <a:cxn ang="0">
                    <a:pos x="38" y="435"/>
                  </a:cxn>
                  <a:cxn ang="0">
                    <a:pos x="25" y="409"/>
                  </a:cxn>
                  <a:cxn ang="0">
                    <a:pos x="14" y="380"/>
                  </a:cxn>
                  <a:cxn ang="0">
                    <a:pos x="8" y="358"/>
                  </a:cxn>
                  <a:cxn ang="0">
                    <a:pos x="3" y="335"/>
                  </a:cxn>
                  <a:cxn ang="0">
                    <a:pos x="1" y="313"/>
                  </a:cxn>
                  <a:cxn ang="0">
                    <a:pos x="0" y="290"/>
                  </a:cxn>
                  <a:cxn ang="0">
                    <a:pos x="3" y="245"/>
                  </a:cxn>
                  <a:cxn ang="0">
                    <a:pos x="14" y="200"/>
                  </a:cxn>
                  <a:cxn ang="0">
                    <a:pos x="31" y="158"/>
                  </a:cxn>
                  <a:cxn ang="0">
                    <a:pos x="55" y="119"/>
                  </a:cxn>
                  <a:cxn ang="0">
                    <a:pos x="85" y="85"/>
                  </a:cxn>
                  <a:cxn ang="0">
                    <a:pos x="119" y="55"/>
                  </a:cxn>
                  <a:cxn ang="0">
                    <a:pos x="145" y="38"/>
                  </a:cxn>
                  <a:cxn ang="0">
                    <a:pos x="171" y="25"/>
                  </a:cxn>
                  <a:cxn ang="0">
                    <a:pos x="200" y="14"/>
                  </a:cxn>
                  <a:cxn ang="0">
                    <a:pos x="291" y="290"/>
                  </a:cxn>
                  <a:cxn ang="0">
                    <a:pos x="291" y="0"/>
                  </a:cxn>
                </a:cxnLst>
                <a:rect l="0" t="0" r="r" b="b"/>
                <a:pathLst>
                  <a:path w="580" h="580">
                    <a:moveTo>
                      <a:pt x="291" y="0"/>
                    </a:moveTo>
                    <a:lnTo>
                      <a:pt x="335" y="3"/>
                    </a:lnTo>
                    <a:lnTo>
                      <a:pt x="380" y="14"/>
                    </a:lnTo>
                    <a:lnTo>
                      <a:pt x="409" y="25"/>
                    </a:lnTo>
                    <a:lnTo>
                      <a:pt x="436" y="38"/>
                    </a:lnTo>
                    <a:lnTo>
                      <a:pt x="461" y="55"/>
                    </a:lnTo>
                    <a:lnTo>
                      <a:pt x="495" y="85"/>
                    </a:lnTo>
                    <a:lnTo>
                      <a:pt x="525" y="119"/>
                    </a:lnTo>
                    <a:lnTo>
                      <a:pt x="542" y="144"/>
                    </a:lnTo>
                    <a:lnTo>
                      <a:pt x="555" y="171"/>
                    </a:lnTo>
                    <a:lnTo>
                      <a:pt x="566" y="200"/>
                    </a:lnTo>
                    <a:lnTo>
                      <a:pt x="572" y="222"/>
                    </a:lnTo>
                    <a:lnTo>
                      <a:pt x="577" y="245"/>
                    </a:lnTo>
                    <a:lnTo>
                      <a:pt x="579" y="268"/>
                    </a:lnTo>
                    <a:lnTo>
                      <a:pt x="580" y="290"/>
                    </a:lnTo>
                    <a:lnTo>
                      <a:pt x="577" y="335"/>
                    </a:lnTo>
                    <a:lnTo>
                      <a:pt x="567" y="380"/>
                    </a:lnTo>
                    <a:lnTo>
                      <a:pt x="556" y="409"/>
                    </a:lnTo>
                    <a:lnTo>
                      <a:pt x="542" y="435"/>
                    </a:lnTo>
                    <a:lnTo>
                      <a:pt x="525" y="461"/>
                    </a:lnTo>
                    <a:lnTo>
                      <a:pt x="507" y="484"/>
                    </a:lnTo>
                    <a:lnTo>
                      <a:pt x="485" y="505"/>
                    </a:lnTo>
                    <a:lnTo>
                      <a:pt x="461" y="525"/>
                    </a:lnTo>
                    <a:lnTo>
                      <a:pt x="436" y="542"/>
                    </a:lnTo>
                    <a:lnTo>
                      <a:pt x="409" y="555"/>
                    </a:lnTo>
                    <a:lnTo>
                      <a:pt x="380" y="566"/>
                    </a:lnTo>
                    <a:lnTo>
                      <a:pt x="358" y="572"/>
                    </a:lnTo>
                    <a:lnTo>
                      <a:pt x="335" y="577"/>
                    </a:lnTo>
                    <a:lnTo>
                      <a:pt x="314" y="579"/>
                    </a:lnTo>
                    <a:lnTo>
                      <a:pt x="291" y="580"/>
                    </a:lnTo>
                    <a:lnTo>
                      <a:pt x="245" y="577"/>
                    </a:lnTo>
                    <a:lnTo>
                      <a:pt x="200" y="566"/>
                    </a:lnTo>
                    <a:lnTo>
                      <a:pt x="172" y="555"/>
                    </a:lnTo>
                    <a:lnTo>
                      <a:pt x="145" y="542"/>
                    </a:lnTo>
                    <a:lnTo>
                      <a:pt x="119" y="525"/>
                    </a:lnTo>
                    <a:lnTo>
                      <a:pt x="96" y="507"/>
                    </a:lnTo>
                    <a:lnTo>
                      <a:pt x="74" y="485"/>
                    </a:lnTo>
                    <a:lnTo>
                      <a:pt x="55" y="461"/>
                    </a:lnTo>
                    <a:lnTo>
                      <a:pt x="38" y="435"/>
                    </a:lnTo>
                    <a:lnTo>
                      <a:pt x="25" y="409"/>
                    </a:lnTo>
                    <a:lnTo>
                      <a:pt x="14" y="380"/>
                    </a:lnTo>
                    <a:lnTo>
                      <a:pt x="8" y="358"/>
                    </a:lnTo>
                    <a:lnTo>
                      <a:pt x="3" y="335"/>
                    </a:lnTo>
                    <a:lnTo>
                      <a:pt x="1" y="313"/>
                    </a:lnTo>
                    <a:lnTo>
                      <a:pt x="0" y="290"/>
                    </a:lnTo>
                    <a:lnTo>
                      <a:pt x="3" y="245"/>
                    </a:lnTo>
                    <a:lnTo>
                      <a:pt x="14" y="200"/>
                    </a:lnTo>
                    <a:lnTo>
                      <a:pt x="31" y="158"/>
                    </a:lnTo>
                    <a:lnTo>
                      <a:pt x="55" y="119"/>
                    </a:lnTo>
                    <a:lnTo>
                      <a:pt x="85" y="85"/>
                    </a:lnTo>
                    <a:lnTo>
                      <a:pt x="119" y="55"/>
                    </a:lnTo>
                    <a:lnTo>
                      <a:pt x="145" y="38"/>
                    </a:lnTo>
                    <a:lnTo>
                      <a:pt x="171" y="25"/>
                    </a:lnTo>
                    <a:lnTo>
                      <a:pt x="200" y="14"/>
                    </a:lnTo>
                    <a:lnTo>
                      <a:pt x="291" y="290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677C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8861425" y="1379538"/>
              <a:ext cx="922338" cy="920750"/>
              <a:chOff x="8861425" y="1379538"/>
              <a:chExt cx="922338" cy="920750"/>
            </a:xfrm>
          </p:grpSpPr>
          <p:sp>
            <p:nvSpPr>
              <p:cNvPr id="1064" name="Freeform 40"/>
              <p:cNvSpPr>
                <a:spLocks/>
              </p:cNvSpPr>
              <p:nvPr/>
            </p:nvSpPr>
            <p:spPr bwMode="auto">
              <a:xfrm>
                <a:off x="9323387" y="1379538"/>
                <a:ext cx="460375" cy="4587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1" y="1"/>
                  </a:cxn>
                  <a:cxn ang="0">
                    <a:pos x="61" y="6"/>
                  </a:cxn>
                  <a:cxn ang="0">
                    <a:pos x="90" y="13"/>
                  </a:cxn>
                  <a:cxn ang="0">
                    <a:pos x="132" y="31"/>
                  </a:cxn>
                  <a:cxn ang="0">
                    <a:pos x="171" y="54"/>
                  </a:cxn>
                  <a:cxn ang="0">
                    <a:pos x="194" y="73"/>
                  </a:cxn>
                  <a:cxn ang="0">
                    <a:pos x="215" y="95"/>
                  </a:cxn>
                  <a:cxn ang="0">
                    <a:pos x="235" y="119"/>
                  </a:cxn>
                  <a:cxn ang="0">
                    <a:pos x="252" y="145"/>
                  </a:cxn>
                  <a:cxn ang="0">
                    <a:pos x="265" y="171"/>
                  </a:cxn>
                  <a:cxn ang="0">
                    <a:pos x="276" y="200"/>
                  </a:cxn>
                  <a:cxn ang="0">
                    <a:pos x="282" y="222"/>
                  </a:cxn>
                  <a:cxn ang="0">
                    <a:pos x="287" y="244"/>
                  </a:cxn>
                  <a:cxn ang="0">
                    <a:pos x="289" y="267"/>
                  </a:cxn>
                  <a:cxn ang="0">
                    <a:pos x="290" y="289"/>
                  </a:cxn>
                  <a:cxn ang="0">
                    <a:pos x="0" y="289"/>
                  </a:cxn>
                  <a:cxn ang="0">
                    <a:pos x="0" y="0"/>
                  </a:cxn>
                </a:cxnLst>
                <a:rect l="0" t="0" r="r" b="b"/>
                <a:pathLst>
                  <a:path w="290" h="289">
                    <a:moveTo>
                      <a:pt x="0" y="0"/>
                    </a:moveTo>
                    <a:lnTo>
                      <a:pt x="31" y="1"/>
                    </a:lnTo>
                    <a:lnTo>
                      <a:pt x="61" y="6"/>
                    </a:lnTo>
                    <a:lnTo>
                      <a:pt x="90" y="13"/>
                    </a:lnTo>
                    <a:lnTo>
                      <a:pt x="132" y="31"/>
                    </a:lnTo>
                    <a:lnTo>
                      <a:pt x="171" y="54"/>
                    </a:lnTo>
                    <a:lnTo>
                      <a:pt x="194" y="73"/>
                    </a:lnTo>
                    <a:lnTo>
                      <a:pt x="215" y="95"/>
                    </a:lnTo>
                    <a:lnTo>
                      <a:pt x="235" y="119"/>
                    </a:lnTo>
                    <a:lnTo>
                      <a:pt x="252" y="145"/>
                    </a:lnTo>
                    <a:lnTo>
                      <a:pt x="265" y="171"/>
                    </a:lnTo>
                    <a:lnTo>
                      <a:pt x="276" y="200"/>
                    </a:lnTo>
                    <a:lnTo>
                      <a:pt x="282" y="222"/>
                    </a:lnTo>
                    <a:lnTo>
                      <a:pt x="287" y="244"/>
                    </a:lnTo>
                    <a:lnTo>
                      <a:pt x="289" y="267"/>
                    </a:lnTo>
                    <a:lnTo>
                      <a:pt x="290" y="289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77C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Freeform 41"/>
              <p:cNvSpPr>
                <a:spLocks/>
              </p:cNvSpPr>
              <p:nvPr/>
            </p:nvSpPr>
            <p:spPr bwMode="auto">
              <a:xfrm>
                <a:off x="8861425" y="1379538"/>
                <a:ext cx="922338" cy="920750"/>
              </a:xfrm>
              <a:custGeom>
                <a:avLst/>
                <a:gdLst/>
                <a:ahLst/>
                <a:cxnLst>
                  <a:cxn ang="0">
                    <a:pos x="291" y="0"/>
                  </a:cxn>
                  <a:cxn ang="0">
                    <a:pos x="291" y="289"/>
                  </a:cxn>
                  <a:cxn ang="0">
                    <a:pos x="581" y="289"/>
                  </a:cxn>
                  <a:cxn ang="0">
                    <a:pos x="580" y="321"/>
                  </a:cxn>
                  <a:cxn ang="0">
                    <a:pos x="575" y="350"/>
                  </a:cxn>
                  <a:cxn ang="0">
                    <a:pos x="567" y="379"/>
                  </a:cxn>
                  <a:cxn ang="0">
                    <a:pos x="556" y="408"/>
                  </a:cxn>
                  <a:cxn ang="0">
                    <a:pos x="543" y="434"/>
                  </a:cxn>
                  <a:cxn ang="0">
                    <a:pos x="526" y="460"/>
                  </a:cxn>
                  <a:cxn ang="0">
                    <a:pos x="506" y="484"/>
                  </a:cxn>
                  <a:cxn ang="0">
                    <a:pos x="486" y="506"/>
                  </a:cxn>
                  <a:cxn ang="0">
                    <a:pos x="462" y="525"/>
                  </a:cxn>
                  <a:cxn ang="0">
                    <a:pos x="423" y="548"/>
                  </a:cxn>
                  <a:cxn ang="0">
                    <a:pos x="381" y="566"/>
                  </a:cxn>
                  <a:cxn ang="0">
                    <a:pos x="359" y="572"/>
                  </a:cxn>
                  <a:cxn ang="0">
                    <a:pos x="336" y="577"/>
                  </a:cxn>
                  <a:cxn ang="0">
                    <a:pos x="314" y="579"/>
                  </a:cxn>
                  <a:cxn ang="0">
                    <a:pos x="291" y="580"/>
                  </a:cxn>
                  <a:cxn ang="0">
                    <a:pos x="245" y="577"/>
                  </a:cxn>
                  <a:cxn ang="0">
                    <a:pos x="201" y="566"/>
                  </a:cxn>
                  <a:cxn ang="0">
                    <a:pos x="173" y="555"/>
                  </a:cxn>
                  <a:cxn ang="0">
                    <a:pos x="145" y="541"/>
                  </a:cxn>
                  <a:cxn ang="0">
                    <a:pos x="120" y="525"/>
                  </a:cxn>
                  <a:cxn ang="0">
                    <a:pos x="86" y="495"/>
                  </a:cxn>
                  <a:cxn ang="0">
                    <a:pos x="56" y="461"/>
                  </a:cxn>
                  <a:cxn ang="0">
                    <a:pos x="39" y="436"/>
                  </a:cxn>
                  <a:cxn ang="0">
                    <a:pos x="26" y="408"/>
                  </a:cxn>
                  <a:cxn ang="0">
                    <a:pos x="15" y="379"/>
                  </a:cxn>
                  <a:cxn ang="0">
                    <a:pos x="9" y="357"/>
                  </a:cxn>
                  <a:cxn ang="0">
                    <a:pos x="4" y="335"/>
                  </a:cxn>
                  <a:cxn ang="0">
                    <a:pos x="1" y="312"/>
                  </a:cxn>
                  <a:cxn ang="0">
                    <a:pos x="0" y="289"/>
                  </a:cxn>
                  <a:cxn ang="0">
                    <a:pos x="1" y="258"/>
                  </a:cxn>
                  <a:cxn ang="0">
                    <a:pos x="6" y="229"/>
                  </a:cxn>
                  <a:cxn ang="0">
                    <a:pos x="15" y="200"/>
                  </a:cxn>
                  <a:cxn ang="0">
                    <a:pos x="26" y="171"/>
                  </a:cxn>
                  <a:cxn ang="0">
                    <a:pos x="39" y="145"/>
                  </a:cxn>
                  <a:cxn ang="0">
                    <a:pos x="56" y="119"/>
                  </a:cxn>
                  <a:cxn ang="0">
                    <a:pos x="75" y="95"/>
                  </a:cxn>
                  <a:cxn ang="0">
                    <a:pos x="97" y="73"/>
                  </a:cxn>
                  <a:cxn ang="0">
                    <a:pos x="120" y="54"/>
                  </a:cxn>
                  <a:cxn ang="0">
                    <a:pos x="158" y="31"/>
                  </a:cxn>
                  <a:cxn ang="0">
                    <a:pos x="201" y="13"/>
                  </a:cxn>
                  <a:cxn ang="0">
                    <a:pos x="222" y="7"/>
                  </a:cxn>
                  <a:cxn ang="0">
                    <a:pos x="245" y="3"/>
                  </a:cxn>
                  <a:cxn ang="0">
                    <a:pos x="268" y="1"/>
                  </a:cxn>
                  <a:cxn ang="0">
                    <a:pos x="291" y="0"/>
                  </a:cxn>
                </a:cxnLst>
                <a:rect l="0" t="0" r="r" b="b"/>
                <a:pathLst>
                  <a:path w="581" h="580">
                    <a:moveTo>
                      <a:pt x="291" y="0"/>
                    </a:moveTo>
                    <a:lnTo>
                      <a:pt x="291" y="289"/>
                    </a:lnTo>
                    <a:lnTo>
                      <a:pt x="581" y="289"/>
                    </a:lnTo>
                    <a:lnTo>
                      <a:pt x="580" y="321"/>
                    </a:lnTo>
                    <a:lnTo>
                      <a:pt x="575" y="350"/>
                    </a:lnTo>
                    <a:lnTo>
                      <a:pt x="567" y="379"/>
                    </a:lnTo>
                    <a:lnTo>
                      <a:pt x="556" y="408"/>
                    </a:lnTo>
                    <a:lnTo>
                      <a:pt x="543" y="434"/>
                    </a:lnTo>
                    <a:lnTo>
                      <a:pt x="526" y="460"/>
                    </a:lnTo>
                    <a:lnTo>
                      <a:pt x="506" y="484"/>
                    </a:lnTo>
                    <a:lnTo>
                      <a:pt x="486" y="506"/>
                    </a:lnTo>
                    <a:lnTo>
                      <a:pt x="462" y="525"/>
                    </a:lnTo>
                    <a:lnTo>
                      <a:pt x="423" y="548"/>
                    </a:lnTo>
                    <a:lnTo>
                      <a:pt x="381" y="566"/>
                    </a:lnTo>
                    <a:lnTo>
                      <a:pt x="359" y="572"/>
                    </a:lnTo>
                    <a:lnTo>
                      <a:pt x="336" y="577"/>
                    </a:lnTo>
                    <a:lnTo>
                      <a:pt x="314" y="579"/>
                    </a:lnTo>
                    <a:lnTo>
                      <a:pt x="291" y="580"/>
                    </a:lnTo>
                    <a:lnTo>
                      <a:pt x="245" y="577"/>
                    </a:lnTo>
                    <a:lnTo>
                      <a:pt x="201" y="566"/>
                    </a:lnTo>
                    <a:lnTo>
                      <a:pt x="173" y="555"/>
                    </a:lnTo>
                    <a:lnTo>
                      <a:pt x="145" y="541"/>
                    </a:lnTo>
                    <a:lnTo>
                      <a:pt x="120" y="525"/>
                    </a:lnTo>
                    <a:lnTo>
                      <a:pt x="86" y="495"/>
                    </a:lnTo>
                    <a:lnTo>
                      <a:pt x="56" y="461"/>
                    </a:lnTo>
                    <a:lnTo>
                      <a:pt x="39" y="436"/>
                    </a:lnTo>
                    <a:lnTo>
                      <a:pt x="26" y="408"/>
                    </a:lnTo>
                    <a:lnTo>
                      <a:pt x="15" y="379"/>
                    </a:lnTo>
                    <a:lnTo>
                      <a:pt x="9" y="357"/>
                    </a:lnTo>
                    <a:lnTo>
                      <a:pt x="4" y="335"/>
                    </a:lnTo>
                    <a:lnTo>
                      <a:pt x="1" y="312"/>
                    </a:lnTo>
                    <a:lnTo>
                      <a:pt x="0" y="289"/>
                    </a:lnTo>
                    <a:lnTo>
                      <a:pt x="1" y="258"/>
                    </a:lnTo>
                    <a:lnTo>
                      <a:pt x="6" y="229"/>
                    </a:lnTo>
                    <a:lnTo>
                      <a:pt x="15" y="200"/>
                    </a:lnTo>
                    <a:lnTo>
                      <a:pt x="26" y="171"/>
                    </a:lnTo>
                    <a:lnTo>
                      <a:pt x="39" y="145"/>
                    </a:lnTo>
                    <a:lnTo>
                      <a:pt x="56" y="119"/>
                    </a:lnTo>
                    <a:lnTo>
                      <a:pt x="75" y="95"/>
                    </a:lnTo>
                    <a:lnTo>
                      <a:pt x="97" y="73"/>
                    </a:lnTo>
                    <a:lnTo>
                      <a:pt x="120" y="54"/>
                    </a:lnTo>
                    <a:lnTo>
                      <a:pt x="158" y="31"/>
                    </a:lnTo>
                    <a:lnTo>
                      <a:pt x="201" y="13"/>
                    </a:lnTo>
                    <a:lnTo>
                      <a:pt x="222" y="7"/>
                    </a:lnTo>
                    <a:lnTo>
                      <a:pt x="245" y="3"/>
                    </a:lnTo>
                    <a:lnTo>
                      <a:pt x="268" y="1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D0DBD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9740898" y="1754795"/>
            <a:ext cx="922338" cy="3656012"/>
            <a:chOff x="10252073" y="1379538"/>
            <a:chExt cx="922338" cy="3656012"/>
          </a:xfrm>
        </p:grpSpPr>
        <p:grpSp>
          <p:nvGrpSpPr>
            <p:cNvPr id="93" name="Group 92"/>
            <p:cNvGrpSpPr/>
            <p:nvPr/>
          </p:nvGrpSpPr>
          <p:grpSpPr>
            <a:xfrm>
              <a:off x="10252073" y="2747169"/>
              <a:ext cx="922338" cy="920750"/>
              <a:chOff x="10348912" y="2819400"/>
              <a:chExt cx="922338" cy="920750"/>
            </a:xfrm>
          </p:grpSpPr>
          <p:sp>
            <p:nvSpPr>
              <p:cNvPr id="1080" name="Freeform 56"/>
              <p:cNvSpPr>
                <a:spLocks/>
              </p:cNvSpPr>
              <p:nvPr/>
            </p:nvSpPr>
            <p:spPr bwMode="auto">
              <a:xfrm>
                <a:off x="10348912" y="2819400"/>
                <a:ext cx="460375" cy="731838"/>
              </a:xfrm>
              <a:custGeom>
                <a:avLst/>
                <a:gdLst/>
                <a:ahLst/>
                <a:cxnLst>
                  <a:cxn ang="0">
                    <a:pos x="290" y="0"/>
                  </a:cxn>
                  <a:cxn ang="0">
                    <a:pos x="290" y="290"/>
                  </a:cxn>
                  <a:cxn ang="0">
                    <a:pos x="56" y="461"/>
                  </a:cxn>
                  <a:cxn ang="0">
                    <a:pos x="39" y="436"/>
                  </a:cxn>
                  <a:cxn ang="0">
                    <a:pos x="25" y="409"/>
                  </a:cxn>
                  <a:cxn ang="0">
                    <a:pos x="15" y="380"/>
                  </a:cxn>
                  <a:cxn ang="0">
                    <a:pos x="9" y="358"/>
                  </a:cxn>
                  <a:cxn ang="0">
                    <a:pos x="4" y="335"/>
                  </a:cxn>
                  <a:cxn ang="0">
                    <a:pos x="1" y="312"/>
                  </a:cxn>
                  <a:cxn ang="0">
                    <a:pos x="0" y="290"/>
                  </a:cxn>
                  <a:cxn ang="0">
                    <a:pos x="1" y="259"/>
                  </a:cxn>
                  <a:cxn ang="0">
                    <a:pos x="6" y="229"/>
                  </a:cxn>
                  <a:cxn ang="0">
                    <a:pos x="15" y="200"/>
                  </a:cxn>
                  <a:cxn ang="0">
                    <a:pos x="25" y="171"/>
                  </a:cxn>
                  <a:cxn ang="0">
                    <a:pos x="39" y="145"/>
                  </a:cxn>
                  <a:cxn ang="0">
                    <a:pos x="56" y="119"/>
                  </a:cxn>
                  <a:cxn ang="0">
                    <a:pos x="75" y="95"/>
                  </a:cxn>
                  <a:cxn ang="0">
                    <a:pos x="97" y="73"/>
                  </a:cxn>
                  <a:cxn ang="0">
                    <a:pos x="120" y="55"/>
                  </a:cxn>
                  <a:cxn ang="0">
                    <a:pos x="145" y="38"/>
                  </a:cxn>
                  <a:cxn ang="0">
                    <a:pos x="172" y="24"/>
                  </a:cxn>
                  <a:cxn ang="0">
                    <a:pos x="201" y="13"/>
                  </a:cxn>
                  <a:cxn ang="0">
                    <a:pos x="222" y="8"/>
                  </a:cxn>
                  <a:cxn ang="0">
                    <a:pos x="245" y="3"/>
                  </a:cxn>
                  <a:cxn ang="0">
                    <a:pos x="267" y="1"/>
                  </a:cxn>
                  <a:cxn ang="0">
                    <a:pos x="290" y="0"/>
                  </a:cxn>
                </a:cxnLst>
                <a:rect l="0" t="0" r="r" b="b"/>
                <a:pathLst>
                  <a:path w="290" h="461">
                    <a:moveTo>
                      <a:pt x="290" y="0"/>
                    </a:moveTo>
                    <a:lnTo>
                      <a:pt x="290" y="290"/>
                    </a:lnTo>
                    <a:lnTo>
                      <a:pt x="56" y="461"/>
                    </a:lnTo>
                    <a:lnTo>
                      <a:pt x="39" y="436"/>
                    </a:lnTo>
                    <a:lnTo>
                      <a:pt x="25" y="409"/>
                    </a:lnTo>
                    <a:lnTo>
                      <a:pt x="15" y="380"/>
                    </a:lnTo>
                    <a:lnTo>
                      <a:pt x="9" y="358"/>
                    </a:lnTo>
                    <a:lnTo>
                      <a:pt x="4" y="335"/>
                    </a:lnTo>
                    <a:lnTo>
                      <a:pt x="1" y="312"/>
                    </a:lnTo>
                    <a:lnTo>
                      <a:pt x="0" y="290"/>
                    </a:lnTo>
                    <a:lnTo>
                      <a:pt x="1" y="259"/>
                    </a:lnTo>
                    <a:lnTo>
                      <a:pt x="6" y="229"/>
                    </a:lnTo>
                    <a:lnTo>
                      <a:pt x="15" y="200"/>
                    </a:lnTo>
                    <a:lnTo>
                      <a:pt x="25" y="171"/>
                    </a:lnTo>
                    <a:lnTo>
                      <a:pt x="39" y="145"/>
                    </a:lnTo>
                    <a:lnTo>
                      <a:pt x="56" y="119"/>
                    </a:lnTo>
                    <a:lnTo>
                      <a:pt x="75" y="95"/>
                    </a:lnTo>
                    <a:lnTo>
                      <a:pt x="97" y="73"/>
                    </a:lnTo>
                    <a:lnTo>
                      <a:pt x="120" y="55"/>
                    </a:lnTo>
                    <a:lnTo>
                      <a:pt x="145" y="38"/>
                    </a:lnTo>
                    <a:lnTo>
                      <a:pt x="172" y="24"/>
                    </a:lnTo>
                    <a:lnTo>
                      <a:pt x="201" y="13"/>
                    </a:lnTo>
                    <a:lnTo>
                      <a:pt x="222" y="8"/>
                    </a:lnTo>
                    <a:lnTo>
                      <a:pt x="245" y="3"/>
                    </a:lnTo>
                    <a:lnTo>
                      <a:pt x="267" y="1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D0DBD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Freeform 57"/>
              <p:cNvSpPr>
                <a:spLocks/>
              </p:cNvSpPr>
              <p:nvPr/>
            </p:nvSpPr>
            <p:spPr bwMode="auto">
              <a:xfrm>
                <a:off x="10437812" y="2819400"/>
                <a:ext cx="833438" cy="920750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80" y="3"/>
                  </a:cxn>
                  <a:cxn ang="0">
                    <a:pos x="324" y="13"/>
                  </a:cxn>
                  <a:cxn ang="0">
                    <a:pos x="352" y="24"/>
                  </a:cxn>
                  <a:cxn ang="0">
                    <a:pos x="380" y="38"/>
                  </a:cxn>
                  <a:cxn ang="0">
                    <a:pos x="405" y="55"/>
                  </a:cxn>
                  <a:cxn ang="0">
                    <a:pos x="428" y="73"/>
                  </a:cxn>
                  <a:cxn ang="0">
                    <a:pos x="450" y="95"/>
                  </a:cxn>
                  <a:cxn ang="0">
                    <a:pos x="469" y="119"/>
                  </a:cxn>
                  <a:cxn ang="0">
                    <a:pos x="486" y="145"/>
                  </a:cxn>
                  <a:cxn ang="0">
                    <a:pos x="500" y="171"/>
                  </a:cxn>
                  <a:cxn ang="0">
                    <a:pos x="510" y="200"/>
                  </a:cxn>
                  <a:cxn ang="0">
                    <a:pos x="521" y="244"/>
                  </a:cxn>
                  <a:cxn ang="0">
                    <a:pos x="524" y="267"/>
                  </a:cxn>
                  <a:cxn ang="0">
                    <a:pos x="525" y="290"/>
                  </a:cxn>
                  <a:cxn ang="0">
                    <a:pos x="524" y="321"/>
                  </a:cxn>
                  <a:cxn ang="0">
                    <a:pos x="519" y="350"/>
                  </a:cxn>
                  <a:cxn ang="0">
                    <a:pos x="510" y="379"/>
                  </a:cxn>
                  <a:cxn ang="0">
                    <a:pos x="500" y="408"/>
                  </a:cxn>
                  <a:cxn ang="0">
                    <a:pos x="486" y="434"/>
                  </a:cxn>
                  <a:cxn ang="0">
                    <a:pos x="469" y="460"/>
                  </a:cxn>
                  <a:cxn ang="0">
                    <a:pos x="450" y="484"/>
                  </a:cxn>
                  <a:cxn ang="0">
                    <a:pos x="428" y="506"/>
                  </a:cxn>
                  <a:cxn ang="0">
                    <a:pos x="405" y="525"/>
                  </a:cxn>
                  <a:cxn ang="0">
                    <a:pos x="367" y="548"/>
                  </a:cxn>
                  <a:cxn ang="0">
                    <a:pos x="324" y="566"/>
                  </a:cxn>
                  <a:cxn ang="0">
                    <a:pos x="303" y="572"/>
                  </a:cxn>
                  <a:cxn ang="0">
                    <a:pos x="280" y="577"/>
                  </a:cxn>
                  <a:cxn ang="0">
                    <a:pos x="257" y="579"/>
                  </a:cxn>
                  <a:cxn ang="0">
                    <a:pos x="235" y="580"/>
                  </a:cxn>
                  <a:cxn ang="0">
                    <a:pos x="189" y="577"/>
                  </a:cxn>
                  <a:cxn ang="0">
                    <a:pos x="145" y="566"/>
                  </a:cxn>
                  <a:cxn ang="0">
                    <a:pos x="116" y="555"/>
                  </a:cxn>
                  <a:cxn ang="0">
                    <a:pos x="89" y="542"/>
                  </a:cxn>
                  <a:cxn ang="0">
                    <a:pos x="64" y="525"/>
                  </a:cxn>
                  <a:cxn ang="0">
                    <a:pos x="30" y="495"/>
                  </a:cxn>
                  <a:cxn ang="0">
                    <a:pos x="0" y="461"/>
                  </a:cxn>
                  <a:cxn ang="0">
                    <a:pos x="234" y="290"/>
                  </a:cxn>
                  <a:cxn ang="0">
                    <a:pos x="234" y="0"/>
                  </a:cxn>
                </a:cxnLst>
                <a:rect l="0" t="0" r="r" b="b"/>
                <a:pathLst>
                  <a:path w="525" h="580">
                    <a:moveTo>
                      <a:pt x="234" y="0"/>
                    </a:moveTo>
                    <a:lnTo>
                      <a:pt x="280" y="3"/>
                    </a:lnTo>
                    <a:lnTo>
                      <a:pt x="324" y="13"/>
                    </a:lnTo>
                    <a:lnTo>
                      <a:pt x="352" y="24"/>
                    </a:lnTo>
                    <a:lnTo>
                      <a:pt x="380" y="38"/>
                    </a:lnTo>
                    <a:lnTo>
                      <a:pt x="405" y="55"/>
                    </a:lnTo>
                    <a:lnTo>
                      <a:pt x="428" y="73"/>
                    </a:lnTo>
                    <a:lnTo>
                      <a:pt x="450" y="95"/>
                    </a:lnTo>
                    <a:lnTo>
                      <a:pt x="469" y="119"/>
                    </a:lnTo>
                    <a:lnTo>
                      <a:pt x="486" y="145"/>
                    </a:lnTo>
                    <a:lnTo>
                      <a:pt x="500" y="171"/>
                    </a:lnTo>
                    <a:lnTo>
                      <a:pt x="510" y="200"/>
                    </a:lnTo>
                    <a:lnTo>
                      <a:pt x="521" y="244"/>
                    </a:lnTo>
                    <a:lnTo>
                      <a:pt x="524" y="267"/>
                    </a:lnTo>
                    <a:lnTo>
                      <a:pt x="525" y="290"/>
                    </a:lnTo>
                    <a:lnTo>
                      <a:pt x="524" y="321"/>
                    </a:lnTo>
                    <a:lnTo>
                      <a:pt x="519" y="350"/>
                    </a:lnTo>
                    <a:lnTo>
                      <a:pt x="510" y="379"/>
                    </a:lnTo>
                    <a:lnTo>
                      <a:pt x="500" y="408"/>
                    </a:lnTo>
                    <a:lnTo>
                      <a:pt x="486" y="434"/>
                    </a:lnTo>
                    <a:lnTo>
                      <a:pt x="469" y="460"/>
                    </a:lnTo>
                    <a:lnTo>
                      <a:pt x="450" y="484"/>
                    </a:lnTo>
                    <a:lnTo>
                      <a:pt x="428" y="506"/>
                    </a:lnTo>
                    <a:lnTo>
                      <a:pt x="405" y="525"/>
                    </a:lnTo>
                    <a:lnTo>
                      <a:pt x="367" y="548"/>
                    </a:lnTo>
                    <a:lnTo>
                      <a:pt x="324" y="566"/>
                    </a:lnTo>
                    <a:lnTo>
                      <a:pt x="303" y="572"/>
                    </a:lnTo>
                    <a:lnTo>
                      <a:pt x="280" y="577"/>
                    </a:lnTo>
                    <a:lnTo>
                      <a:pt x="257" y="579"/>
                    </a:lnTo>
                    <a:lnTo>
                      <a:pt x="235" y="580"/>
                    </a:lnTo>
                    <a:lnTo>
                      <a:pt x="189" y="577"/>
                    </a:lnTo>
                    <a:lnTo>
                      <a:pt x="145" y="566"/>
                    </a:lnTo>
                    <a:lnTo>
                      <a:pt x="116" y="555"/>
                    </a:lnTo>
                    <a:lnTo>
                      <a:pt x="89" y="542"/>
                    </a:lnTo>
                    <a:lnTo>
                      <a:pt x="64" y="525"/>
                    </a:lnTo>
                    <a:lnTo>
                      <a:pt x="30" y="495"/>
                    </a:lnTo>
                    <a:lnTo>
                      <a:pt x="0" y="461"/>
                    </a:lnTo>
                    <a:lnTo>
                      <a:pt x="234" y="290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677C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10252073" y="4114800"/>
              <a:ext cx="922338" cy="9207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335" y="3"/>
                </a:cxn>
                <a:cxn ang="0">
                  <a:pos x="380" y="14"/>
                </a:cxn>
                <a:cxn ang="0">
                  <a:pos x="409" y="25"/>
                </a:cxn>
                <a:cxn ang="0">
                  <a:pos x="436" y="38"/>
                </a:cxn>
                <a:cxn ang="0">
                  <a:pos x="461" y="55"/>
                </a:cxn>
                <a:cxn ang="0">
                  <a:pos x="495" y="85"/>
                </a:cxn>
                <a:cxn ang="0">
                  <a:pos x="525" y="119"/>
                </a:cxn>
                <a:cxn ang="0">
                  <a:pos x="542" y="144"/>
                </a:cxn>
                <a:cxn ang="0">
                  <a:pos x="555" y="171"/>
                </a:cxn>
                <a:cxn ang="0">
                  <a:pos x="566" y="200"/>
                </a:cxn>
                <a:cxn ang="0">
                  <a:pos x="572" y="222"/>
                </a:cxn>
                <a:cxn ang="0">
                  <a:pos x="577" y="245"/>
                </a:cxn>
                <a:cxn ang="0">
                  <a:pos x="579" y="268"/>
                </a:cxn>
                <a:cxn ang="0">
                  <a:pos x="581" y="290"/>
                </a:cxn>
                <a:cxn ang="0">
                  <a:pos x="577" y="335"/>
                </a:cxn>
                <a:cxn ang="0">
                  <a:pos x="567" y="380"/>
                </a:cxn>
                <a:cxn ang="0">
                  <a:pos x="556" y="409"/>
                </a:cxn>
                <a:cxn ang="0">
                  <a:pos x="542" y="435"/>
                </a:cxn>
                <a:cxn ang="0">
                  <a:pos x="525" y="461"/>
                </a:cxn>
                <a:cxn ang="0">
                  <a:pos x="507" y="484"/>
                </a:cxn>
                <a:cxn ang="0">
                  <a:pos x="485" y="505"/>
                </a:cxn>
                <a:cxn ang="0">
                  <a:pos x="461" y="525"/>
                </a:cxn>
                <a:cxn ang="0">
                  <a:pos x="436" y="542"/>
                </a:cxn>
                <a:cxn ang="0">
                  <a:pos x="409" y="555"/>
                </a:cxn>
                <a:cxn ang="0">
                  <a:pos x="380" y="566"/>
                </a:cxn>
                <a:cxn ang="0">
                  <a:pos x="358" y="572"/>
                </a:cxn>
                <a:cxn ang="0">
                  <a:pos x="335" y="577"/>
                </a:cxn>
                <a:cxn ang="0">
                  <a:pos x="314" y="579"/>
                </a:cxn>
                <a:cxn ang="0">
                  <a:pos x="291" y="580"/>
                </a:cxn>
                <a:cxn ang="0">
                  <a:pos x="245" y="577"/>
                </a:cxn>
                <a:cxn ang="0">
                  <a:pos x="200" y="566"/>
                </a:cxn>
                <a:cxn ang="0">
                  <a:pos x="172" y="555"/>
                </a:cxn>
                <a:cxn ang="0">
                  <a:pos x="145" y="542"/>
                </a:cxn>
                <a:cxn ang="0">
                  <a:pos x="119" y="525"/>
                </a:cxn>
                <a:cxn ang="0">
                  <a:pos x="96" y="507"/>
                </a:cxn>
                <a:cxn ang="0">
                  <a:pos x="75" y="485"/>
                </a:cxn>
                <a:cxn ang="0">
                  <a:pos x="55" y="461"/>
                </a:cxn>
                <a:cxn ang="0">
                  <a:pos x="38" y="435"/>
                </a:cxn>
                <a:cxn ang="0">
                  <a:pos x="25" y="409"/>
                </a:cxn>
                <a:cxn ang="0">
                  <a:pos x="14" y="380"/>
                </a:cxn>
                <a:cxn ang="0">
                  <a:pos x="8" y="358"/>
                </a:cxn>
                <a:cxn ang="0">
                  <a:pos x="3" y="335"/>
                </a:cxn>
                <a:cxn ang="0">
                  <a:pos x="1" y="313"/>
                </a:cxn>
                <a:cxn ang="0">
                  <a:pos x="0" y="290"/>
                </a:cxn>
                <a:cxn ang="0">
                  <a:pos x="3" y="245"/>
                </a:cxn>
                <a:cxn ang="0">
                  <a:pos x="14" y="200"/>
                </a:cxn>
                <a:cxn ang="0">
                  <a:pos x="31" y="158"/>
                </a:cxn>
                <a:cxn ang="0">
                  <a:pos x="55" y="119"/>
                </a:cxn>
                <a:cxn ang="0">
                  <a:pos x="85" y="85"/>
                </a:cxn>
                <a:cxn ang="0">
                  <a:pos x="119" y="55"/>
                </a:cxn>
                <a:cxn ang="0">
                  <a:pos x="145" y="38"/>
                </a:cxn>
                <a:cxn ang="0">
                  <a:pos x="171" y="25"/>
                </a:cxn>
                <a:cxn ang="0">
                  <a:pos x="200" y="14"/>
                </a:cxn>
                <a:cxn ang="0">
                  <a:pos x="222" y="8"/>
                </a:cxn>
                <a:cxn ang="0">
                  <a:pos x="245" y="3"/>
                </a:cxn>
                <a:cxn ang="0">
                  <a:pos x="268" y="1"/>
                </a:cxn>
                <a:cxn ang="0">
                  <a:pos x="291" y="0"/>
                </a:cxn>
              </a:cxnLst>
              <a:rect l="0" t="0" r="r" b="b"/>
              <a:pathLst>
                <a:path w="581" h="580">
                  <a:moveTo>
                    <a:pt x="291" y="0"/>
                  </a:moveTo>
                  <a:lnTo>
                    <a:pt x="335" y="3"/>
                  </a:lnTo>
                  <a:lnTo>
                    <a:pt x="380" y="14"/>
                  </a:lnTo>
                  <a:lnTo>
                    <a:pt x="409" y="25"/>
                  </a:lnTo>
                  <a:lnTo>
                    <a:pt x="436" y="38"/>
                  </a:lnTo>
                  <a:lnTo>
                    <a:pt x="461" y="55"/>
                  </a:lnTo>
                  <a:lnTo>
                    <a:pt x="495" y="85"/>
                  </a:lnTo>
                  <a:lnTo>
                    <a:pt x="525" y="119"/>
                  </a:lnTo>
                  <a:lnTo>
                    <a:pt x="542" y="144"/>
                  </a:lnTo>
                  <a:lnTo>
                    <a:pt x="555" y="171"/>
                  </a:lnTo>
                  <a:lnTo>
                    <a:pt x="566" y="200"/>
                  </a:lnTo>
                  <a:lnTo>
                    <a:pt x="572" y="222"/>
                  </a:lnTo>
                  <a:lnTo>
                    <a:pt x="577" y="245"/>
                  </a:lnTo>
                  <a:lnTo>
                    <a:pt x="579" y="268"/>
                  </a:lnTo>
                  <a:lnTo>
                    <a:pt x="581" y="290"/>
                  </a:lnTo>
                  <a:lnTo>
                    <a:pt x="577" y="335"/>
                  </a:lnTo>
                  <a:lnTo>
                    <a:pt x="567" y="380"/>
                  </a:lnTo>
                  <a:lnTo>
                    <a:pt x="556" y="409"/>
                  </a:lnTo>
                  <a:lnTo>
                    <a:pt x="542" y="435"/>
                  </a:lnTo>
                  <a:lnTo>
                    <a:pt x="525" y="461"/>
                  </a:lnTo>
                  <a:lnTo>
                    <a:pt x="507" y="484"/>
                  </a:lnTo>
                  <a:lnTo>
                    <a:pt x="485" y="505"/>
                  </a:lnTo>
                  <a:lnTo>
                    <a:pt x="461" y="525"/>
                  </a:lnTo>
                  <a:lnTo>
                    <a:pt x="436" y="542"/>
                  </a:lnTo>
                  <a:lnTo>
                    <a:pt x="409" y="555"/>
                  </a:lnTo>
                  <a:lnTo>
                    <a:pt x="380" y="566"/>
                  </a:lnTo>
                  <a:lnTo>
                    <a:pt x="358" y="572"/>
                  </a:lnTo>
                  <a:lnTo>
                    <a:pt x="335" y="577"/>
                  </a:lnTo>
                  <a:lnTo>
                    <a:pt x="314" y="579"/>
                  </a:lnTo>
                  <a:lnTo>
                    <a:pt x="291" y="580"/>
                  </a:lnTo>
                  <a:lnTo>
                    <a:pt x="245" y="577"/>
                  </a:lnTo>
                  <a:lnTo>
                    <a:pt x="200" y="566"/>
                  </a:lnTo>
                  <a:lnTo>
                    <a:pt x="172" y="555"/>
                  </a:lnTo>
                  <a:lnTo>
                    <a:pt x="145" y="542"/>
                  </a:lnTo>
                  <a:lnTo>
                    <a:pt x="119" y="525"/>
                  </a:lnTo>
                  <a:lnTo>
                    <a:pt x="96" y="507"/>
                  </a:lnTo>
                  <a:lnTo>
                    <a:pt x="75" y="485"/>
                  </a:lnTo>
                  <a:lnTo>
                    <a:pt x="55" y="461"/>
                  </a:lnTo>
                  <a:lnTo>
                    <a:pt x="38" y="435"/>
                  </a:lnTo>
                  <a:lnTo>
                    <a:pt x="25" y="409"/>
                  </a:lnTo>
                  <a:lnTo>
                    <a:pt x="14" y="380"/>
                  </a:lnTo>
                  <a:lnTo>
                    <a:pt x="8" y="358"/>
                  </a:lnTo>
                  <a:lnTo>
                    <a:pt x="3" y="335"/>
                  </a:lnTo>
                  <a:lnTo>
                    <a:pt x="1" y="313"/>
                  </a:lnTo>
                  <a:lnTo>
                    <a:pt x="0" y="290"/>
                  </a:lnTo>
                  <a:lnTo>
                    <a:pt x="3" y="245"/>
                  </a:lnTo>
                  <a:lnTo>
                    <a:pt x="14" y="200"/>
                  </a:lnTo>
                  <a:lnTo>
                    <a:pt x="31" y="158"/>
                  </a:lnTo>
                  <a:lnTo>
                    <a:pt x="55" y="119"/>
                  </a:lnTo>
                  <a:lnTo>
                    <a:pt x="85" y="85"/>
                  </a:lnTo>
                  <a:lnTo>
                    <a:pt x="119" y="55"/>
                  </a:lnTo>
                  <a:lnTo>
                    <a:pt x="145" y="38"/>
                  </a:lnTo>
                  <a:lnTo>
                    <a:pt x="171" y="25"/>
                  </a:lnTo>
                  <a:lnTo>
                    <a:pt x="200" y="14"/>
                  </a:lnTo>
                  <a:lnTo>
                    <a:pt x="222" y="8"/>
                  </a:lnTo>
                  <a:lnTo>
                    <a:pt x="245" y="3"/>
                  </a:lnTo>
                  <a:lnTo>
                    <a:pt x="268" y="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677C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0252073" y="1379538"/>
              <a:ext cx="922338" cy="920750"/>
              <a:chOff x="10252073" y="1371600"/>
              <a:chExt cx="922338" cy="920750"/>
            </a:xfrm>
          </p:grpSpPr>
          <p:sp>
            <p:nvSpPr>
              <p:cNvPr id="1066" name="Freeform 42"/>
              <p:cNvSpPr>
                <a:spLocks/>
              </p:cNvSpPr>
              <p:nvPr/>
            </p:nvSpPr>
            <p:spPr bwMode="auto">
              <a:xfrm>
                <a:off x="10714036" y="1371600"/>
                <a:ext cx="460375" cy="603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3"/>
                  </a:cxn>
                  <a:cxn ang="0">
                    <a:pos x="89" y="14"/>
                  </a:cxn>
                  <a:cxn ang="0">
                    <a:pos x="118" y="25"/>
                  </a:cxn>
                  <a:cxn ang="0">
                    <a:pos x="145" y="38"/>
                  </a:cxn>
                  <a:cxn ang="0">
                    <a:pos x="170" y="55"/>
                  </a:cxn>
                  <a:cxn ang="0">
                    <a:pos x="193" y="75"/>
                  </a:cxn>
                  <a:cxn ang="0">
                    <a:pos x="215" y="95"/>
                  </a:cxn>
                  <a:cxn ang="0">
                    <a:pos x="234" y="119"/>
                  </a:cxn>
                  <a:cxn ang="0">
                    <a:pos x="251" y="145"/>
                  </a:cxn>
                  <a:cxn ang="0">
                    <a:pos x="265" y="171"/>
                  </a:cxn>
                  <a:cxn ang="0">
                    <a:pos x="275" y="200"/>
                  </a:cxn>
                  <a:cxn ang="0">
                    <a:pos x="281" y="222"/>
                  </a:cxn>
                  <a:cxn ang="0">
                    <a:pos x="286" y="245"/>
                  </a:cxn>
                  <a:cxn ang="0">
                    <a:pos x="289" y="266"/>
                  </a:cxn>
                  <a:cxn ang="0">
                    <a:pos x="290" y="289"/>
                  </a:cxn>
                  <a:cxn ang="0">
                    <a:pos x="286" y="335"/>
                  </a:cxn>
                  <a:cxn ang="0">
                    <a:pos x="275" y="380"/>
                  </a:cxn>
                  <a:cxn ang="0">
                    <a:pos x="0" y="289"/>
                  </a:cxn>
                  <a:cxn ang="0">
                    <a:pos x="0" y="0"/>
                  </a:cxn>
                </a:cxnLst>
                <a:rect l="0" t="0" r="r" b="b"/>
                <a:pathLst>
                  <a:path w="290" h="380">
                    <a:moveTo>
                      <a:pt x="0" y="0"/>
                    </a:moveTo>
                    <a:lnTo>
                      <a:pt x="45" y="3"/>
                    </a:lnTo>
                    <a:lnTo>
                      <a:pt x="89" y="14"/>
                    </a:lnTo>
                    <a:lnTo>
                      <a:pt x="118" y="25"/>
                    </a:lnTo>
                    <a:lnTo>
                      <a:pt x="145" y="38"/>
                    </a:lnTo>
                    <a:lnTo>
                      <a:pt x="170" y="55"/>
                    </a:lnTo>
                    <a:lnTo>
                      <a:pt x="193" y="75"/>
                    </a:lnTo>
                    <a:lnTo>
                      <a:pt x="215" y="95"/>
                    </a:lnTo>
                    <a:lnTo>
                      <a:pt x="234" y="119"/>
                    </a:lnTo>
                    <a:lnTo>
                      <a:pt x="251" y="145"/>
                    </a:lnTo>
                    <a:lnTo>
                      <a:pt x="265" y="171"/>
                    </a:lnTo>
                    <a:lnTo>
                      <a:pt x="275" y="200"/>
                    </a:lnTo>
                    <a:lnTo>
                      <a:pt x="281" y="222"/>
                    </a:lnTo>
                    <a:lnTo>
                      <a:pt x="286" y="245"/>
                    </a:lnTo>
                    <a:lnTo>
                      <a:pt x="289" y="266"/>
                    </a:lnTo>
                    <a:lnTo>
                      <a:pt x="290" y="289"/>
                    </a:lnTo>
                    <a:lnTo>
                      <a:pt x="286" y="335"/>
                    </a:lnTo>
                    <a:lnTo>
                      <a:pt x="275" y="380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77C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Freeform 43"/>
              <p:cNvSpPr>
                <a:spLocks/>
              </p:cNvSpPr>
              <p:nvPr/>
            </p:nvSpPr>
            <p:spPr bwMode="auto">
              <a:xfrm>
                <a:off x="10252073" y="1371600"/>
                <a:ext cx="898525" cy="920750"/>
              </a:xfrm>
              <a:custGeom>
                <a:avLst/>
                <a:gdLst/>
                <a:ahLst/>
                <a:cxnLst>
                  <a:cxn ang="0">
                    <a:pos x="291" y="0"/>
                  </a:cxn>
                  <a:cxn ang="0">
                    <a:pos x="291" y="289"/>
                  </a:cxn>
                  <a:cxn ang="0">
                    <a:pos x="566" y="380"/>
                  </a:cxn>
                  <a:cxn ang="0">
                    <a:pos x="556" y="408"/>
                  </a:cxn>
                  <a:cxn ang="0">
                    <a:pos x="542" y="435"/>
                  </a:cxn>
                  <a:cxn ang="0">
                    <a:pos x="525" y="461"/>
                  </a:cxn>
                  <a:cxn ang="0">
                    <a:pos x="506" y="484"/>
                  </a:cxn>
                  <a:cxn ang="0">
                    <a:pos x="486" y="505"/>
                  </a:cxn>
                  <a:cxn ang="0">
                    <a:pos x="461" y="525"/>
                  </a:cxn>
                  <a:cxn ang="0">
                    <a:pos x="436" y="542"/>
                  </a:cxn>
                  <a:cxn ang="0">
                    <a:pos x="409" y="555"/>
                  </a:cxn>
                  <a:cxn ang="0">
                    <a:pos x="380" y="566"/>
                  </a:cxn>
                  <a:cxn ang="0">
                    <a:pos x="359" y="572"/>
                  </a:cxn>
                  <a:cxn ang="0">
                    <a:pos x="336" y="577"/>
                  </a:cxn>
                  <a:cxn ang="0">
                    <a:pos x="313" y="579"/>
                  </a:cxn>
                  <a:cxn ang="0">
                    <a:pos x="291" y="580"/>
                  </a:cxn>
                  <a:cxn ang="0">
                    <a:pos x="245" y="577"/>
                  </a:cxn>
                  <a:cxn ang="0">
                    <a:pos x="200" y="566"/>
                  </a:cxn>
                  <a:cxn ang="0">
                    <a:pos x="158" y="549"/>
                  </a:cxn>
                  <a:cxn ang="0">
                    <a:pos x="120" y="525"/>
                  </a:cxn>
                  <a:cxn ang="0">
                    <a:pos x="86" y="495"/>
                  </a:cxn>
                  <a:cxn ang="0">
                    <a:pos x="56" y="461"/>
                  </a:cxn>
                  <a:cxn ang="0">
                    <a:pos x="39" y="435"/>
                  </a:cxn>
                  <a:cxn ang="0">
                    <a:pos x="25" y="409"/>
                  </a:cxn>
                  <a:cxn ang="0">
                    <a:pos x="15" y="380"/>
                  </a:cxn>
                  <a:cxn ang="0">
                    <a:pos x="8" y="358"/>
                  </a:cxn>
                  <a:cxn ang="0">
                    <a:pos x="4" y="335"/>
                  </a:cxn>
                  <a:cxn ang="0">
                    <a:pos x="1" y="312"/>
                  </a:cxn>
                  <a:cxn ang="0">
                    <a:pos x="0" y="289"/>
                  </a:cxn>
                  <a:cxn ang="0">
                    <a:pos x="4" y="245"/>
                  </a:cxn>
                  <a:cxn ang="0">
                    <a:pos x="15" y="200"/>
                  </a:cxn>
                  <a:cxn ang="0">
                    <a:pos x="25" y="171"/>
                  </a:cxn>
                  <a:cxn ang="0">
                    <a:pos x="39" y="145"/>
                  </a:cxn>
                  <a:cxn ang="0">
                    <a:pos x="56" y="119"/>
                  </a:cxn>
                  <a:cxn ang="0">
                    <a:pos x="86" y="85"/>
                  </a:cxn>
                  <a:cxn ang="0">
                    <a:pos x="120" y="55"/>
                  </a:cxn>
                  <a:cxn ang="0">
                    <a:pos x="145" y="38"/>
                  </a:cxn>
                  <a:cxn ang="0">
                    <a:pos x="172" y="25"/>
                  </a:cxn>
                  <a:cxn ang="0">
                    <a:pos x="200" y="14"/>
                  </a:cxn>
                  <a:cxn ang="0">
                    <a:pos x="222" y="8"/>
                  </a:cxn>
                  <a:cxn ang="0">
                    <a:pos x="245" y="3"/>
                  </a:cxn>
                  <a:cxn ang="0">
                    <a:pos x="268" y="1"/>
                  </a:cxn>
                  <a:cxn ang="0">
                    <a:pos x="291" y="0"/>
                  </a:cxn>
                </a:cxnLst>
                <a:rect l="0" t="0" r="r" b="b"/>
                <a:pathLst>
                  <a:path w="566" h="580">
                    <a:moveTo>
                      <a:pt x="291" y="0"/>
                    </a:moveTo>
                    <a:lnTo>
                      <a:pt x="291" y="289"/>
                    </a:lnTo>
                    <a:lnTo>
                      <a:pt x="566" y="380"/>
                    </a:lnTo>
                    <a:lnTo>
                      <a:pt x="556" y="408"/>
                    </a:lnTo>
                    <a:lnTo>
                      <a:pt x="542" y="435"/>
                    </a:lnTo>
                    <a:lnTo>
                      <a:pt x="525" y="461"/>
                    </a:lnTo>
                    <a:lnTo>
                      <a:pt x="506" y="484"/>
                    </a:lnTo>
                    <a:lnTo>
                      <a:pt x="486" y="505"/>
                    </a:lnTo>
                    <a:lnTo>
                      <a:pt x="461" y="525"/>
                    </a:lnTo>
                    <a:lnTo>
                      <a:pt x="436" y="542"/>
                    </a:lnTo>
                    <a:lnTo>
                      <a:pt x="409" y="555"/>
                    </a:lnTo>
                    <a:lnTo>
                      <a:pt x="380" y="566"/>
                    </a:lnTo>
                    <a:lnTo>
                      <a:pt x="359" y="572"/>
                    </a:lnTo>
                    <a:lnTo>
                      <a:pt x="336" y="577"/>
                    </a:lnTo>
                    <a:lnTo>
                      <a:pt x="313" y="579"/>
                    </a:lnTo>
                    <a:lnTo>
                      <a:pt x="291" y="580"/>
                    </a:lnTo>
                    <a:lnTo>
                      <a:pt x="245" y="577"/>
                    </a:lnTo>
                    <a:lnTo>
                      <a:pt x="200" y="566"/>
                    </a:lnTo>
                    <a:lnTo>
                      <a:pt x="158" y="549"/>
                    </a:lnTo>
                    <a:lnTo>
                      <a:pt x="120" y="525"/>
                    </a:lnTo>
                    <a:lnTo>
                      <a:pt x="86" y="495"/>
                    </a:lnTo>
                    <a:lnTo>
                      <a:pt x="56" y="461"/>
                    </a:lnTo>
                    <a:lnTo>
                      <a:pt x="39" y="435"/>
                    </a:lnTo>
                    <a:lnTo>
                      <a:pt x="25" y="409"/>
                    </a:lnTo>
                    <a:lnTo>
                      <a:pt x="15" y="380"/>
                    </a:lnTo>
                    <a:lnTo>
                      <a:pt x="8" y="358"/>
                    </a:lnTo>
                    <a:lnTo>
                      <a:pt x="4" y="335"/>
                    </a:lnTo>
                    <a:lnTo>
                      <a:pt x="1" y="312"/>
                    </a:lnTo>
                    <a:lnTo>
                      <a:pt x="0" y="289"/>
                    </a:lnTo>
                    <a:lnTo>
                      <a:pt x="4" y="245"/>
                    </a:lnTo>
                    <a:lnTo>
                      <a:pt x="15" y="200"/>
                    </a:lnTo>
                    <a:lnTo>
                      <a:pt x="25" y="171"/>
                    </a:lnTo>
                    <a:lnTo>
                      <a:pt x="39" y="145"/>
                    </a:lnTo>
                    <a:lnTo>
                      <a:pt x="56" y="119"/>
                    </a:lnTo>
                    <a:lnTo>
                      <a:pt x="86" y="85"/>
                    </a:lnTo>
                    <a:lnTo>
                      <a:pt x="120" y="55"/>
                    </a:lnTo>
                    <a:lnTo>
                      <a:pt x="145" y="38"/>
                    </a:lnTo>
                    <a:lnTo>
                      <a:pt x="172" y="25"/>
                    </a:lnTo>
                    <a:lnTo>
                      <a:pt x="200" y="14"/>
                    </a:lnTo>
                    <a:lnTo>
                      <a:pt x="222" y="8"/>
                    </a:lnTo>
                    <a:lnTo>
                      <a:pt x="245" y="3"/>
                    </a:lnTo>
                    <a:lnTo>
                      <a:pt x="268" y="1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D0DBD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1522412" y="1752600"/>
            <a:ext cx="922338" cy="3658207"/>
            <a:chOff x="2033587" y="1377343"/>
            <a:chExt cx="922338" cy="3658207"/>
          </a:xfrm>
        </p:grpSpPr>
        <p:grpSp>
          <p:nvGrpSpPr>
            <p:cNvPr id="86" name="Group 85"/>
            <p:cNvGrpSpPr/>
            <p:nvPr/>
          </p:nvGrpSpPr>
          <p:grpSpPr>
            <a:xfrm>
              <a:off x="2033587" y="2747169"/>
              <a:ext cx="922338" cy="920750"/>
              <a:chOff x="2163591" y="2679896"/>
              <a:chExt cx="922338" cy="920750"/>
            </a:xfrm>
          </p:grpSpPr>
          <p:sp>
            <p:nvSpPr>
              <p:cNvPr id="1068" name="Freeform 44"/>
              <p:cNvSpPr>
                <a:spLocks/>
              </p:cNvSpPr>
              <p:nvPr/>
            </p:nvSpPr>
            <p:spPr bwMode="auto">
              <a:xfrm>
                <a:off x="2625554" y="2679896"/>
                <a:ext cx="460375" cy="7318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3"/>
                  </a:cxn>
                  <a:cxn ang="0">
                    <a:pos x="89" y="14"/>
                  </a:cxn>
                  <a:cxn ang="0">
                    <a:pos x="118" y="25"/>
                  </a:cxn>
                  <a:cxn ang="0">
                    <a:pos x="145" y="38"/>
                  </a:cxn>
                  <a:cxn ang="0">
                    <a:pos x="170" y="55"/>
                  </a:cxn>
                  <a:cxn ang="0">
                    <a:pos x="193" y="75"/>
                  </a:cxn>
                  <a:cxn ang="0">
                    <a:pos x="215" y="95"/>
                  </a:cxn>
                  <a:cxn ang="0">
                    <a:pos x="234" y="119"/>
                  </a:cxn>
                  <a:cxn ang="0">
                    <a:pos x="251" y="145"/>
                  </a:cxn>
                  <a:cxn ang="0">
                    <a:pos x="264" y="171"/>
                  </a:cxn>
                  <a:cxn ang="0">
                    <a:pos x="275" y="200"/>
                  </a:cxn>
                  <a:cxn ang="0">
                    <a:pos x="281" y="222"/>
                  </a:cxn>
                  <a:cxn ang="0">
                    <a:pos x="286" y="245"/>
                  </a:cxn>
                  <a:cxn ang="0">
                    <a:pos x="289" y="266"/>
                  </a:cxn>
                  <a:cxn ang="0">
                    <a:pos x="290" y="289"/>
                  </a:cxn>
                  <a:cxn ang="0">
                    <a:pos x="286" y="335"/>
                  </a:cxn>
                  <a:cxn ang="0">
                    <a:pos x="275" y="380"/>
                  </a:cxn>
                  <a:cxn ang="0">
                    <a:pos x="264" y="408"/>
                  </a:cxn>
                  <a:cxn ang="0">
                    <a:pos x="251" y="435"/>
                  </a:cxn>
                  <a:cxn ang="0">
                    <a:pos x="234" y="461"/>
                  </a:cxn>
                  <a:cxn ang="0">
                    <a:pos x="0" y="289"/>
                  </a:cxn>
                  <a:cxn ang="0">
                    <a:pos x="0" y="0"/>
                  </a:cxn>
                </a:cxnLst>
                <a:rect l="0" t="0" r="r" b="b"/>
                <a:pathLst>
                  <a:path w="290" h="461">
                    <a:moveTo>
                      <a:pt x="0" y="0"/>
                    </a:moveTo>
                    <a:lnTo>
                      <a:pt x="45" y="3"/>
                    </a:lnTo>
                    <a:lnTo>
                      <a:pt x="89" y="14"/>
                    </a:lnTo>
                    <a:lnTo>
                      <a:pt x="118" y="25"/>
                    </a:lnTo>
                    <a:lnTo>
                      <a:pt x="145" y="38"/>
                    </a:lnTo>
                    <a:lnTo>
                      <a:pt x="170" y="55"/>
                    </a:lnTo>
                    <a:lnTo>
                      <a:pt x="193" y="75"/>
                    </a:lnTo>
                    <a:lnTo>
                      <a:pt x="215" y="95"/>
                    </a:lnTo>
                    <a:lnTo>
                      <a:pt x="234" y="119"/>
                    </a:lnTo>
                    <a:lnTo>
                      <a:pt x="251" y="145"/>
                    </a:lnTo>
                    <a:lnTo>
                      <a:pt x="264" y="171"/>
                    </a:lnTo>
                    <a:lnTo>
                      <a:pt x="275" y="200"/>
                    </a:lnTo>
                    <a:lnTo>
                      <a:pt x="281" y="222"/>
                    </a:lnTo>
                    <a:lnTo>
                      <a:pt x="286" y="245"/>
                    </a:lnTo>
                    <a:lnTo>
                      <a:pt x="289" y="266"/>
                    </a:lnTo>
                    <a:lnTo>
                      <a:pt x="290" y="289"/>
                    </a:lnTo>
                    <a:lnTo>
                      <a:pt x="286" y="335"/>
                    </a:lnTo>
                    <a:lnTo>
                      <a:pt x="275" y="380"/>
                    </a:lnTo>
                    <a:lnTo>
                      <a:pt x="264" y="408"/>
                    </a:lnTo>
                    <a:lnTo>
                      <a:pt x="251" y="435"/>
                    </a:lnTo>
                    <a:lnTo>
                      <a:pt x="234" y="461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77C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Freeform 45"/>
              <p:cNvSpPr>
                <a:spLocks/>
              </p:cNvSpPr>
              <p:nvPr/>
            </p:nvSpPr>
            <p:spPr bwMode="auto">
              <a:xfrm>
                <a:off x="2163591" y="2679896"/>
                <a:ext cx="833438" cy="920750"/>
              </a:xfrm>
              <a:custGeom>
                <a:avLst/>
                <a:gdLst/>
                <a:ahLst/>
                <a:cxnLst>
                  <a:cxn ang="0">
                    <a:pos x="291" y="0"/>
                  </a:cxn>
                  <a:cxn ang="0">
                    <a:pos x="291" y="289"/>
                  </a:cxn>
                  <a:cxn ang="0">
                    <a:pos x="525" y="461"/>
                  </a:cxn>
                  <a:cxn ang="0">
                    <a:pos x="506" y="484"/>
                  </a:cxn>
                  <a:cxn ang="0">
                    <a:pos x="485" y="505"/>
                  </a:cxn>
                  <a:cxn ang="0">
                    <a:pos x="461" y="525"/>
                  </a:cxn>
                  <a:cxn ang="0">
                    <a:pos x="436" y="542"/>
                  </a:cxn>
                  <a:cxn ang="0">
                    <a:pos x="409" y="555"/>
                  </a:cxn>
                  <a:cxn ang="0">
                    <a:pos x="380" y="566"/>
                  </a:cxn>
                  <a:cxn ang="0">
                    <a:pos x="359" y="572"/>
                  </a:cxn>
                  <a:cxn ang="0">
                    <a:pos x="336" y="577"/>
                  </a:cxn>
                  <a:cxn ang="0">
                    <a:pos x="313" y="579"/>
                  </a:cxn>
                  <a:cxn ang="0">
                    <a:pos x="291" y="580"/>
                  </a:cxn>
                  <a:cxn ang="0">
                    <a:pos x="245" y="577"/>
                  </a:cxn>
                  <a:cxn ang="0">
                    <a:pos x="200" y="566"/>
                  </a:cxn>
                  <a:cxn ang="0">
                    <a:pos x="158" y="549"/>
                  </a:cxn>
                  <a:cxn ang="0">
                    <a:pos x="120" y="525"/>
                  </a:cxn>
                  <a:cxn ang="0">
                    <a:pos x="86" y="495"/>
                  </a:cxn>
                  <a:cxn ang="0">
                    <a:pos x="56" y="461"/>
                  </a:cxn>
                  <a:cxn ang="0">
                    <a:pos x="39" y="435"/>
                  </a:cxn>
                  <a:cxn ang="0">
                    <a:pos x="25" y="409"/>
                  </a:cxn>
                  <a:cxn ang="0">
                    <a:pos x="14" y="380"/>
                  </a:cxn>
                  <a:cxn ang="0">
                    <a:pos x="8" y="358"/>
                  </a:cxn>
                  <a:cxn ang="0">
                    <a:pos x="4" y="335"/>
                  </a:cxn>
                  <a:cxn ang="0">
                    <a:pos x="1" y="312"/>
                  </a:cxn>
                  <a:cxn ang="0">
                    <a:pos x="0" y="289"/>
                  </a:cxn>
                  <a:cxn ang="0">
                    <a:pos x="4" y="245"/>
                  </a:cxn>
                  <a:cxn ang="0">
                    <a:pos x="14" y="200"/>
                  </a:cxn>
                  <a:cxn ang="0">
                    <a:pos x="25" y="171"/>
                  </a:cxn>
                  <a:cxn ang="0">
                    <a:pos x="39" y="145"/>
                  </a:cxn>
                  <a:cxn ang="0">
                    <a:pos x="56" y="119"/>
                  </a:cxn>
                  <a:cxn ang="0">
                    <a:pos x="86" y="85"/>
                  </a:cxn>
                  <a:cxn ang="0">
                    <a:pos x="120" y="55"/>
                  </a:cxn>
                  <a:cxn ang="0">
                    <a:pos x="145" y="38"/>
                  </a:cxn>
                  <a:cxn ang="0">
                    <a:pos x="171" y="25"/>
                  </a:cxn>
                  <a:cxn ang="0">
                    <a:pos x="200" y="14"/>
                  </a:cxn>
                  <a:cxn ang="0">
                    <a:pos x="222" y="8"/>
                  </a:cxn>
                  <a:cxn ang="0">
                    <a:pos x="245" y="3"/>
                  </a:cxn>
                  <a:cxn ang="0">
                    <a:pos x="268" y="1"/>
                  </a:cxn>
                  <a:cxn ang="0">
                    <a:pos x="291" y="0"/>
                  </a:cxn>
                </a:cxnLst>
                <a:rect l="0" t="0" r="r" b="b"/>
                <a:pathLst>
                  <a:path w="525" h="580">
                    <a:moveTo>
                      <a:pt x="291" y="0"/>
                    </a:moveTo>
                    <a:lnTo>
                      <a:pt x="291" y="289"/>
                    </a:lnTo>
                    <a:lnTo>
                      <a:pt x="525" y="461"/>
                    </a:lnTo>
                    <a:lnTo>
                      <a:pt x="506" y="484"/>
                    </a:lnTo>
                    <a:lnTo>
                      <a:pt x="485" y="505"/>
                    </a:lnTo>
                    <a:lnTo>
                      <a:pt x="461" y="525"/>
                    </a:lnTo>
                    <a:lnTo>
                      <a:pt x="436" y="542"/>
                    </a:lnTo>
                    <a:lnTo>
                      <a:pt x="409" y="555"/>
                    </a:lnTo>
                    <a:lnTo>
                      <a:pt x="380" y="566"/>
                    </a:lnTo>
                    <a:lnTo>
                      <a:pt x="359" y="572"/>
                    </a:lnTo>
                    <a:lnTo>
                      <a:pt x="336" y="577"/>
                    </a:lnTo>
                    <a:lnTo>
                      <a:pt x="313" y="579"/>
                    </a:lnTo>
                    <a:lnTo>
                      <a:pt x="291" y="580"/>
                    </a:lnTo>
                    <a:lnTo>
                      <a:pt x="245" y="577"/>
                    </a:lnTo>
                    <a:lnTo>
                      <a:pt x="200" y="566"/>
                    </a:lnTo>
                    <a:lnTo>
                      <a:pt x="158" y="549"/>
                    </a:lnTo>
                    <a:lnTo>
                      <a:pt x="120" y="525"/>
                    </a:lnTo>
                    <a:lnTo>
                      <a:pt x="86" y="495"/>
                    </a:lnTo>
                    <a:lnTo>
                      <a:pt x="56" y="461"/>
                    </a:lnTo>
                    <a:lnTo>
                      <a:pt x="39" y="435"/>
                    </a:lnTo>
                    <a:lnTo>
                      <a:pt x="25" y="409"/>
                    </a:lnTo>
                    <a:lnTo>
                      <a:pt x="14" y="380"/>
                    </a:lnTo>
                    <a:lnTo>
                      <a:pt x="8" y="358"/>
                    </a:lnTo>
                    <a:lnTo>
                      <a:pt x="4" y="335"/>
                    </a:lnTo>
                    <a:lnTo>
                      <a:pt x="1" y="312"/>
                    </a:lnTo>
                    <a:lnTo>
                      <a:pt x="0" y="289"/>
                    </a:lnTo>
                    <a:lnTo>
                      <a:pt x="4" y="245"/>
                    </a:lnTo>
                    <a:lnTo>
                      <a:pt x="14" y="200"/>
                    </a:lnTo>
                    <a:lnTo>
                      <a:pt x="25" y="171"/>
                    </a:lnTo>
                    <a:lnTo>
                      <a:pt x="39" y="145"/>
                    </a:lnTo>
                    <a:lnTo>
                      <a:pt x="56" y="119"/>
                    </a:lnTo>
                    <a:lnTo>
                      <a:pt x="86" y="85"/>
                    </a:lnTo>
                    <a:lnTo>
                      <a:pt x="120" y="55"/>
                    </a:lnTo>
                    <a:lnTo>
                      <a:pt x="145" y="38"/>
                    </a:lnTo>
                    <a:lnTo>
                      <a:pt x="171" y="25"/>
                    </a:lnTo>
                    <a:lnTo>
                      <a:pt x="200" y="14"/>
                    </a:lnTo>
                    <a:lnTo>
                      <a:pt x="222" y="8"/>
                    </a:lnTo>
                    <a:lnTo>
                      <a:pt x="245" y="3"/>
                    </a:lnTo>
                    <a:lnTo>
                      <a:pt x="268" y="1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D0DBD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2034381" y="4114800"/>
              <a:ext cx="920750" cy="920750"/>
              <a:chOff x="2033587" y="4038600"/>
              <a:chExt cx="920750" cy="920750"/>
            </a:xfrm>
          </p:grpSpPr>
          <p:sp>
            <p:nvSpPr>
              <p:cNvPr id="1082" name="Freeform 58"/>
              <p:cNvSpPr>
                <a:spLocks/>
              </p:cNvSpPr>
              <p:nvPr/>
            </p:nvSpPr>
            <p:spPr bwMode="auto">
              <a:xfrm>
                <a:off x="2033587" y="4038600"/>
                <a:ext cx="461963" cy="603250"/>
              </a:xfrm>
              <a:custGeom>
                <a:avLst/>
                <a:gdLst/>
                <a:ahLst/>
                <a:cxnLst>
                  <a:cxn ang="0">
                    <a:pos x="291" y="0"/>
                  </a:cxn>
                  <a:cxn ang="0">
                    <a:pos x="291" y="290"/>
                  </a:cxn>
                  <a:cxn ang="0">
                    <a:pos x="14" y="380"/>
                  </a:cxn>
                  <a:cxn ang="0">
                    <a:pos x="8" y="358"/>
                  </a:cxn>
                  <a:cxn ang="0">
                    <a:pos x="3" y="335"/>
                  </a:cxn>
                  <a:cxn ang="0">
                    <a:pos x="1" y="312"/>
                  </a:cxn>
                  <a:cxn ang="0">
                    <a:pos x="0" y="290"/>
                  </a:cxn>
                  <a:cxn ang="0">
                    <a:pos x="1" y="259"/>
                  </a:cxn>
                  <a:cxn ang="0">
                    <a:pos x="6" y="229"/>
                  </a:cxn>
                  <a:cxn ang="0">
                    <a:pos x="14" y="200"/>
                  </a:cxn>
                  <a:cxn ang="0">
                    <a:pos x="25" y="171"/>
                  </a:cxn>
                  <a:cxn ang="0">
                    <a:pos x="38" y="145"/>
                  </a:cxn>
                  <a:cxn ang="0">
                    <a:pos x="55" y="119"/>
                  </a:cxn>
                  <a:cxn ang="0">
                    <a:pos x="74" y="95"/>
                  </a:cxn>
                  <a:cxn ang="0">
                    <a:pos x="96" y="73"/>
                  </a:cxn>
                  <a:cxn ang="0">
                    <a:pos x="119" y="55"/>
                  </a:cxn>
                  <a:cxn ang="0">
                    <a:pos x="145" y="38"/>
                  </a:cxn>
                  <a:cxn ang="0">
                    <a:pos x="171" y="24"/>
                  </a:cxn>
                  <a:cxn ang="0">
                    <a:pos x="200" y="13"/>
                  </a:cxn>
                  <a:cxn ang="0">
                    <a:pos x="222" y="8"/>
                  </a:cxn>
                  <a:cxn ang="0">
                    <a:pos x="245" y="3"/>
                  </a:cxn>
                  <a:cxn ang="0">
                    <a:pos x="268" y="1"/>
                  </a:cxn>
                  <a:cxn ang="0">
                    <a:pos x="291" y="0"/>
                  </a:cxn>
                </a:cxnLst>
                <a:rect l="0" t="0" r="r" b="b"/>
                <a:pathLst>
                  <a:path w="291" h="380">
                    <a:moveTo>
                      <a:pt x="291" y="0"/>
                    </a:moveTo>
                    <a:lnTo>
                      <a:pt x="291" y="290"/>
                    </a:lnTo>
                    <a:lnTo>
                      <a:pt x="14" y="380"/>
                    </a:lnTo>
                    <a:lnTo>
                      <a:pt x="8" y="358"/>
                    </a:lnTo>
                    <a:lnTo>
                      <a:pt x="3" y="335"/>
                    </a:lnTo>
                    <a:lnTo>
                      <a:pt x="1" y="312"/>
                    </a:lnTo>
                    <a:lnTo>
                      <a:pt x="0" y="290"/>
                    </a:lnTo>
                    <a:lnTo>
                      <a:pt x="1" y="259"/>
                    </a:lnTo>
                    <a:lnTo>
                      <a:pt x="6" y="229"/>
                    </a:lnTo>
                    <a:lnTo>
                      <a:pt x="14" y="200"/>
                    </a:lnTo>
                    <a:lnTo>
                      <a:pt x="25" y="171"/>
                    </a:lnTo>
                    <a:lnTo>
                      <a:pt x="38" y="145"/>
                    </a:lnTo>
                    <a:lnTo>
                      <a:pt x="55" y="119"/>
                    </a:lnTo>
                    <a:lnTo>
                      <a:pt x="74" y="95"/>
                    </a:lnTo>
                    <a:lnTo>
                      <a:pt x="96" y="73"/>
                    </a:lnTo>
                    <a:lnTo>
                      <a:pt x="119" y="55"/>
                    </a:lnTo>
                    <a:lnTo>
                      <a:pt x="145" y="38"/>
                    </a:lnTo>
                    <a:lnTo>
                      <a:pt x="171" y="24"/>
                    </a:lnTo>
                    <a:lnTo>
                      <a:pt x="200" y="13"/>
                    </a:lnTo>
                    <a:lnTo>
                      <a:pt x="222" y="8"/>
                    </a:lnTo>
                    <a:lnTo>
                      <a:pt x="245" y="3"/>
                    </a:lnTo>
                    <a:lnTo>
                      <a:pt x="268" y="1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D0DBD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Freeform 59"/>
              <p:cNvSpPr>
                <a:spLocks/>
              </p:cNvSpPr>
              <p:nvPr/>
            </p:nvSpPr>
            <p:spPr bwMode="auto">
              <a:xfrm>
                <a:off x="2055812" y="4038600"/>
                <a:ext cx="898525" cy="920750"/>
              </a:xfrm>
              <a:custGeom>
                <a:avLst/>
                <a:gdLst/>
                <a:ahLst/>
                <a:cxnLst>
                  <a:cxn ang="0">
                    <a:pos x="277" y="0"/>
                  </a:cxn>
                  <a:cxn ang="0">
                    <a:pos x="321" y="3"/>
                  </a:cxn>
                  <a:cxn ang="0">
                    <a:pos x="366" y="13"/>
                  </a:cxn>
                  <a:cxn ang="0">
                    <a:pos x="395" y="24"/>
                  </a:cxn>
                  <a:cxn ang="0">
                    <a:pos x="422" y="38"/>
                  </a:cxn>
                  <a:cxn ang="0">
                    <a:pos x="447" y="55"/>
                  </a:cxn>
                  <a:cxn ang="0">
                    <a:pos x="470" y="73"/>
                  </a:cxn>
                  <a:cxn ang="0">
                    <a:pos x="492" y="95"/>
                  </a:cxn>
                  <a:cxn ang="0">
                    <a:pos x="511" y="119"/>
                  </a:cxn>
                  <a:cxn ang="0">
                    <a:pos x="528" y="145"/>
                  </a:cxn>
                  <a:cxn ang="0">
                    <a:pos x="541" y="171"/>
                  </a:cxn>
                  <a:cxn ang="0">
                    <a:pos x="552" y="200"/>
                  </a:cxn>
                  <a:cxn ang="0">
                    <a:pos x="563" y="244"/>
                  </a:cxn>
                  <a:cxn ang="0">
                    <a:pos x="565" y="267"/>
                  </a:cxn>
                  <a:cxn ang="0">
                    <a:pos x="566" y="290"/>
                  </a:cxn>
                  <a:cxn ang="0">
                    <a:pos x="563" y="335"/>
                  </a:cxn>
                  <a:cxn ang="0">
                    <a:pos x="553" y="379"/>
                  </a:cxn>
                  <a:cxn ang="0">
                    <a:pos x="542" y="408"/>
                  </a:cxn>
                  <a:cxn ang="0">
                    <a:pos x="528" y="434"/>
                  </a:cxn>
                  <a:cxn ang="0">
                    <a:pos x="511" y="460"/>
                  </a:cxn>
                  <a:cxn ang="0">
                    <a:pos x="493" y="484"/>
                  </a:cxn>
                  <a:cxn ang="0">
                    <a:pos x="471" y="506"/>
                  </a:cxn>
                  <a:cxn ang="0">
                    <a:pos x="447" y="525"/>
                  </a:cxn>
                  <a:cxn ang="0">
                    <a:pos x="422" y="541"/>
                  </a:cxn>
                  <a:cxn ang="0">
                    <a:pos x="395" y="555"/>
                  </a:cxn>
                  <a:cxn ang="0">
                    <a:pos x="366" y="566"/>
                  </a:cxn>
                  <a:cxn ang="0">
                    <a:pos x="344" y="572"/>
                  </a:cxn>
                  <a:cxn ang="0">
                    <a:pos x="321" y="577"/>
                  </a:cxn>
                  <a:cxn ang="0">
                    <a:pos x="300" y="579"/>
                  </a:cxn>
                  <a:cxn ang="0">
                    <a:pos x="277" y="580"/>
                  </a:cxn>
                  <a:cxn ang="0">
                    <a:pos x="231" y="577"/>
                  </a:cxn>
                  <a:cxn ang="0">
                    <a:pos x="186" y="566"/>
                  </a:cxn>
                  <a:cxn ang="0">
                    <a:pos x="144" y="549"/>
                  </a:cxn>
                  <a:cxn ang="0">
                    <a:pos x="105" y="525"/>
                  </a:cxn>
                  <a:cxn ang="0">
                    <a:pos x="71" y="495"/>
                  </a:cxn>
                  <a:cxn ang="0">
                    <a:pos x="41" y="461"/>
                  </a:cxn>
                  <a:cxn ang="0">
                    <a:pos x="24" y="436"/>
                  </a:cxn>
                  <a:cxn ang="0">
                    <a:pos x="11" y="409"/>
                  </a:cxn>
                  <a:cxn ang="0">
                    <a:pos x="0" y="380"/>
                  </a:cxn>
                  <a:cxn ang="0">
                    <a:pos x="277" y="290"/>
                  </a:cxn>
                  <a:cxn ang="0">
                    <a:pos x="277" y="0"/>
                  </a:cxn>
                </a:cxnLst>
                <a:rect l="0" t="0" r="r" b="b"/>
                <a:pathLst>
                  <a:path w="566" h="580">
                    <a:moveTo>
                      <a:pt x="277" y="0"/>
                    </a:moveTo>
                    <a:lnTo>
                      <a:pt x="321" y="3"/>
                    </a:lnTo>
                    <a:lnTo>
                      <a:pt x="366" y="13"/>
                    </a:lnTo>
                    <a:lnTo>
                      <a:pt x="395" y="24"/>
                    </a:lnTo>
                    <a:lnTo>
                      <a:pt x="422" y="38"/>
                    </a:lnTo>
                    <a:lnTo>
                      <a:pt x="447" y="55"/>
                    </a:lnTo>
                    <a:lnTo>
                      <a:pt x="470" y="73"/>
                    </a:lnTo>
                    <a:lnTo>
                      <a:pt x="492" y="95"/>
                    </a:lnTo>
                    <a:lnTo>
                      <a:pt x="511" y="119"/>
                    </a:lnTo>
                    <a:lnTo>
                      <a:pt x="528" y="145"/>
                    </a:lnTo>
                    <a:lnTo>
                      <a:pt x="541" y="171"/>
                    </a:lnTo>
                    <a:lnTo>
                      <a:pt x="552" y="200"/>
                    </a:lnTo>
                    <a:lnTo>
                      <a:pt x="563" y="244"/>
                    </a:lnTo>
                    <a:lnTo>
                      <a:pt x="565" y="267"/>
                    </a:lnTo>
                    <a:lnTo>
                      <a:pt x="566" y="290"/>
                    </a:lnTo>
                    <a:lnTo>
                      <a:pt x="563" y="335"/>
                    </a:lnTo>
                    <a:lnTo>
                      <a:pt x="553" y="379"/>
                    </a:lnTo>
                    <a:lnTo>
                      <a:pt x="542" y="408"/>
                    </a:lnTo>
                    <a:lnTo>
                      <a:pt x="528" y="434"/>
                    </a:lnTo>
                    <a:lnTo>
                      <a:pt x="511" y="460"/>
                    </a:lnTo>
                    <a:lnTo>
                      <a:pt x="493" y="484"/>
                    </a:lnTo>
                    <a:lnTo>
                      <a:pt x="471" y="506"/>
                    </a:lnTo>
                    <a:lnTo>
                      <a:pt x="447" y="525"/>
                    </a:lnTo>
                    <a:lnTo>
                      <a:pt x="422" y="541"/>
                    </a:lnTo>
                    <a:lnTo>
                      <a:pt x="395" y="555"/>
                    </a:lnTo>
                    <a:lnTo>
                      <a:pt x="366" y="566"/>
                    </a:lnTo>
                    <a:lnTo>
                      <a:pt x="344" y="572"/>
                    </a:lnTo>
                    <a:lnTo>
                      <a:pt x="321" y="577"/>
                    </a:lnTo>
                    <a:lnTo>
                      <a:pt x="300" y="579"/>
                    </a:lnTo>
                    <a:lnTo>
                      <a:pt x="277" y="580"/>
                    </a:lnTo>
                    <a:lnTo>
                      <a:pt x="231" y="577"/>
                    </a:lnTo>
                    <a:lnTo>
                      <a:pt x="186" y="566"/>
                    </a:lnTo>
                    <a:lnTo>
                      <a:pt x="144" y="549"/>
                    </a:lnTo>
                    <a:lnTo>
                      <a:pt x="105" y="525"/>
                    </a:lnTo>
                    <a:lnTo>
                      <a:pt x="71" y="495"/>
                    </a:lnTo>
                    <a:lnTo>
                      <a:pt x="41" y="461"/>
                    </a:lnTo>
                    <a:lnTo>
                      <a:pt x="24" y="436"/>
                    </a:lnTo>
                    <a:lnTo>
                      <a:pt x="11" y="409"/>
                    </a:lnTo>
                    <a:lnTo>
                      <a:pt x="0" y="380"/>
                    </a:lnTo>
                    <a:lnTo>
                      <a:pt x="277" y="290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677C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5" name="Oval 84"/>
            <p:cNvSpPr/>
            <p:nvPr/>
          </p:nvSpPr>
          <p:spPr>
            <a:xfrm>
              <a:off x="2036132" y="1377343"/>
              <a:ext cx="917249" cy="9229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9F9D0E-23AA-4CE3-B343-90C426E2E95B}"/>
</file>

<file path=customXml/itemProps2.xml><?xml version="1.0" encoding="utf-8"?>
<ds:datastoreItem xmlns:ds="http://schemas.openxmlformats.org/officeDocument/2006/customXml" ds:itemID="{00D21591-C592-44E8-B8C1-18F5AB6FBB1F}"/>
</file>

<file path=customXml/itemProps3.xml><?xml version="1.0" encoding="utf-8"?>
<ds:datastoreItem xmlns:ds="http://schemas.openxmlformats.org/officeDocument/2006/customXml" ds:itemID="{21BD19EC-8DA4-46A5-B091-36D726A49B8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5040</TotalTime>
  <Words>227</Words>
  <Application>Microsoft Office PowerPoint</Application>
  <PresentationFormat>Custom</PresentationFormat>
  <Paragraphs>60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Open Sans</vt:lpstr>
      <vt:lpstr>Office Theme</vt:lpstr>
      <vt:lpstr>Flat Harvey Balls PowerPoint Template</vt:lpstr>
      <vt:lpstr>Flat Harvey Balls PowerPoint Template</vt:lpstr>
      <vt:lpstr>Flat Harvey Balls PowerPoint Template</vt:lpstr>
      <vt:lpstr>Flat Harvey Balls PowerPoint Template</vt:lpstr>
      <vt:lpstr>Flat Harvey Balls PowerPoint Template</vt:lpstr>
      <vt:lpstr>Flat Harvey Balls PowerPoint Template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Julian</cp:lastModifiedBy>
  <cp:revision>63</cp:revision>
  <dcterms:created xsi:type="dcterms:W3CDTF">2013-09-12T13:05:01Z</dcterms:created>
  <dcterms:modified xsi:type="dcterms:W3CDTF">2014-09-23T16:20:46Z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