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68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62" d="100"/>
          <a:sy n="62" d="100"/>
        </p:scale>
        <p:origin x="1002" y="2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8036" y="38100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kern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9185" y="1357080"/>
            <a:ext cx="540997" cy="362913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612" y="1204680"/>
            <a:ext cx="913019" cy="3629130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9631" y="1204680"/>
            <a:ext cx="913019" cy="3629130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2650" y="1204680"/>
            <a:ext cx="913019" cy="362913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5668" y="1204680"/>
            <a:ext cx="913019" cy="362913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88687" y="1204680"/>
            <a:ext cx="913019" cy="362913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1706" y="1204680"/>
            <a:ext cx="913019" cy="362913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14725" y="1204680"/>
            <a:ext cx="913019" cy="362913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7743" y="1204680"/>
            <a:ext cx="913019" cy="36291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40762" y="1204680"/>
            <a:ext cx="913019" cy="3629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53781" y="1204680"/>
            <a:ext cx="913019" cy="362913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8513" y="1204680"/>
            <a:ext cx="1990312" cy="362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1494" y="1204680"/>
            <a:ext cx="305117" cy="3778355"/>
          </a:xfrm>
          <a:custGeom>
            <a:avLst/>
            <a:gdLst>
              <a:gd name="connsiteX0" fmla="*/ 0 w 298767"/>
              <a:gd name="connsiteY0" fmla="*/ 0 h 3629130"/>
              <a:gd name="connsiteX1" fmla="*/ 298767 w 298767"/>
              <a:gd name="connsiteY1" fmla="*/ 0 h 3629130"/>
              <a:gd name="connsiteX2" fmla="*/ 298767 w 298767"/>
              <a:gd name="connsiteY2" fmla="*/ 3629130 h 3629130"/>
              <a:gd name="connsiteX3" fmla="*/ 0 w 298767"/>
              <a:gd name="connsiteY3" fmla="*/ 3629130 h 3629130"/>
              <a:gd name="connsiteX4" fmla="*/ 0 w 298767"/>
              <a:gd name="connsiteY4" fmla="*/ 0 h 3629130"/>
              <a:gd name="connsiteX0" fmla="*/ 0 w 298767"/>
              <a:gd name="connsiteY0" fmla="*/ 171450 h 3629130"/>
              <a:gd name="connsiteX1" fmla="*/ 298767 w 298767"/>
              <a:gd name="connsiteY1" fmla="*/ 0 h 3629130"/>
              <a:gd name="connsiteX2" fmla="*/ 298767 w 298767"/>
              <a:gd name="connsiteY2" fmla="*/ 3629130 h 3629130"/>
              <a:gd name="connsiteX3" fmla="*/ 0 w 298767"/>
              <a:gd name="connsiteY3" fmla="*/ 3629130 h 3629130"/>
              <a:gd name="connsiteX4" fmla="*/ 0 w 298767"/>
              <a:gd name="connsiteY4" fmla="*/ 171450 h 3629130"/>
              <a:gd name="connsiteX0" fmla="*/ 6350 w 305117"/>
              <a:gd name="connsiteY0" fmla="*/ 171450 h 3778355"/>
              <a:gd name="connsiteX1" fmla="*/ 305117 w 305117"/>
              <a:gd name="connsiteY1" fmla="*/ 0 h 3778355"/>
              <a:gd name="connsiteX2" fmla="*/ 305117 w 305117"/>
              <a:gd name="connsiteY2" fmla="*/ 3629130 h 3778355"/>
              <a:gd name="connsiteX3" fmla="*/ 0 w 305117"/>
              <a:gd name="connsiteY3" fmla="*/ 3778355 h 3778355"/>
              <a:gd name="connsiteX4" fmla="*/ 6350 w 305117"/>
              <a:gd name="connsiteY4" fmla="*/ 171450 h 377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117" h="3778355">
                <a:moveTo>
                  <a:pt x="6350" y="171450"/>
                </a:moveTo>
                <a:lnTo>
                  <a:pt x="305117" y="0"/>
                </a:lnTo>
                <a:lnTo>
                  <a:pt x="305117" y="3629130"/>
                </a:lnTo>
                <a:lnTo>
                  <a:pt x="0" y="3778355"/>
                </a:lnTo>
                <a:cubicBezTo>
                  <a:pt x="2117" y="2576053"/>
                  <a:pt x="4233" y="1373752"/>
                  <a:pt x="6350" y="17145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036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3753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8362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93729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9096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17418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0437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0695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6474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69493" y="990600"/>
            <a:ext cx="881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kern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1806" y="1627451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1806" y="2022400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1806" y="2711824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1806" y="3128801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11806" y="3633338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806" y="3823665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11806" y="4387899"/>
            <a:ext cx="543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-9525" y="1642830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-9525" y="2042834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-9525" y="2732339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-9525" y="3140570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-9525" y="3660294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-9525" y="3841269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-9525" y="4371034"/>
            <a:ext cx="9972675" cy="180975"/>
          </a:xfrm>
          <a:custGeom>
            <a:avLst/>
            <a:gdLst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98389"/>
              <a:gd name="connsiteX1" fmla="*/ 533400 w 9972675"/>
              <a:gd name="connsiteY1" fmla="*/ 180975 h 198389"/>
              <a:gd name="connsiteX2" fmla="*/ 847725 w 9972675"/>
              <a:gd name="connsiteY2" fmla="*/ 0 h 198389"/>
              <a:gd name="connsiteX3" fmla="*/ 9972675 w 9972675"/>
              <a:gd name="connsiteY3" fmla="*/ 0 h 198389"/>
              <a:gd name="connsiteX0" fmla="*/ 0 w 9972675"/>
              <a:gd name="connsiteY0" fmla="*/ 180975 h 180975"/>
              <a:gd name="connsiteX1" fmla="*/ 533400 w 9972675"/>
              <a:gd name="connsiteY1" fmla="*/ 180975 h 180975"/>
              <a:gd name="connsiteX2" fmla="*/ 847725 w 9972675"/>
              <a:gd name="connsiteY2" fmla="*/ 0 h 180975"/>
              <a:gd name="connsiteX3" fmla="*/ 9972675 w 9972675"/>
              <a:gd name="connsiteY3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2675" h="180975">
                <a:moveTo>
                  <a:pt x="0" y="180975"/>
                </a:moveTo>
                <a:lnTo>
                  <a:pt x="533400" y="180975"/>
                </a:lnTo>
                <a:lnTo>
                  <a:pt x="847725" y="0"/>
                </a:lnTo>
                <a:lnTo>
                  <a:pt x="9972675" y="0"/>
                </a:lnTo>
              </a:path>
            </a:pathLst>
          </a:cu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243711" y="1509480"/>
            <a:ext cx="18999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243711" y="2078628"/>
            <a:ext cx="18999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43711" y="2647776"/>
            <a:ext cx="18999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43711" y="3216924"/>
            <a:ext cx="18999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43711" y="3786072"/>
            <a:ext cx="18999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43711" y="4355219"/>
            <a:ext cx="189991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975278" y="1345258"/>
            <a:ext cx="583948" cy="583948"/>
            <a:chOff x="6179732" y="5672010"/>
            <a:chExt cx="990600" cy="990600"/>
          </a:xfrm>
        </p:grpSpPr>
        <p:sp>
          <p:nvSpPr>
            <p:cNvPr id="58" name="Oval 57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35620" y="3106543"/>
            <a:ext cx="463264" cy="463264"/>
            <a:chOff x="4183348" y="5674486"/>
            <a:chExt cx="583948" cy="583948"/>
          </a:xfrm>
        </p:grpSpPr>
        <p:sp>
          <p:nvSpPr>
            <p:cNvPr id="62" name="Oval 61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Decagon 67"/>
          <p:cNvSpPr/>
          <p:nvPr/>
        </p:nvSpPr>
        <p:spPr>
          <a:xfrm>
            <a:off x="1076752" y="2517058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Decagon 68"/>
          <p:cNvSpPr/>
          <p:nvPr/>
        </p:nvSpPr>
        <p:spPr>
          <a:xfrm>
            <a:off x="2928658" y="3038282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Decagon 69"/>
          <p:cNvSpPr/>
          <p:nvPr/>
        </p:nvSpPr>
        <p:spPr>
          <a:xfrm>
            <a:off x="3841677" y="2252338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Decagon 70"/>
          <p:cNvSpPr/>
          <p:nvPr/>
        </p:nvSpPr>
        <p:spPr>
          <a:xfrm>
            <a:off x="3841677" y="3824923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Decagon 71"/>
          <p:cNvSpPr/>
          <p:nvPr/>
        </p:nvSpPr>
        <p:spPr>
          <a:xfrm>
            <a:off x="4755814" y="1654470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Decagon 72"/>
          <p:cNvSpPr/>
          <p:nvPr/>
        </p:nvSpPr>
        <p:spPr>
          <a:xfrm>
            <a:off x="5657735" y="2887925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Decagon 73"/>
          <p:cNvSpPr/>
          <p:nvPr/>
        </p:nvSpPr>
        <p:spPr>
          <a:xfrm>
            <a:off x="6583543" y="3595572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Decagon 74"/>
          <p:cNvSpPr/>
          <p:nvPr/>
        </p:nvSpPr>
        <p:spPr>
          <a:xfrm>
            <a:off x="7488672" y="1357022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Decagon 75"/>
          <p:cNvSpPr/>
          <p:nvPr/>
        </p:nvSpPr>
        <p:spPr>
          <a:xfrm>
            <a:off x="8420590" y="2922832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Decagon 76"/>
          <p:cNvSpPr/>
          <p:nvPr/>
        </p:nvSpPr>
        <p:spPr>
          <a:xfrm>
            <a:off x="9320794" y="1487439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75278" y="3723449"/>
            <a:ext cx="583948" cy="583948"/>
            <a:chOff x="6179732" y="5672010"/>
            <a:chExt cx="990600" cy="990600"/>
          </a:xfrm>
        </p:grpSpPr>
        <p:sp>
          <p:nvSpPr>
            <p:cNvPr id="83" name="Oval 82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906159" y="2517058"/>
            <a:ext cx="583948" cy="583948"/>
            <a:chOff x="6179732" y="5672010"/>
            <a:chExt cx="990600" cy="990600"/>
          </a:xfrm>
        </p:grpSpPr>
        <p:sp>
          <p:nvSpPr>
            <p:cNvPr id="86" name="Oval 85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27184" y="1752995"/>
            <a:ext cx="583948" cy="583948"/>
            <a:chOff x="6179732" y="5672010"/>
            <a:chExt cx="990600" cy="990600"/>
          </a:xfrm>
        </p:grpSpPr>
        <p:sp>
          <p:nvSpPr>
            <p:cNvPr id="89" name="Oval 88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740203" y="2934119"/>
            <a:ext cx="583948" cy="583948"/>
            <a:chOff x="6179732" y="5672010"/>
            <a:chExt cx="990600" cy="990600"/>
          </a:xfrm>
        </p:grpSpPr>
        <p:sp>
          <p:nvSpPr>
            <p:cNvPr id="92" name="Oval 91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54340" y="3962867"/>
            <a:ext cx="583948" cy="583948"/>
            <a:chOff x="6179732" y="5672010"/>
            <a:chExt cx="990600" cy="990600"/>
          </a:xfrm>
        </p:grpSpPr>
        <p:sp>
          <p:nvSpPr>
            <p:cNvPr id="95" name="Oval 94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556261" y="1549373"/>
            <a:ext cx="583948" cy="583948"/>
            <a:chOff x="6179732" y="5672010"/>
            <a:chExt cx="990600" cy="990600"/>
          </a:xfrm>
        </p:grpSpPr>
        <p:sp>
          <p:nvSpPr>
            <p:cNvPr id="98" name="Oval 97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82069" y="2831947"/>
            <a:ext cx="583948" cy="583948"/>
            <a:chOff x="6179732" y="5672010"/>
            <a:chExt cx="990600" cy="990600"/>
          </a:xfrm>
        </p:grpSpPr>
        <p:sp>
          <p:nvSpPr>
            <p:cNvPr id="101" name="Oval 100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387198" y="3135332"/>
            <a:ext cx="583948" cy="583948"/>
            <a:chOff x="6179732" y="5672010"/>
            <a:chExt cx="990600" cy="990600"/>
          </a:xfrm>
        </p:grpSpPr>
        <p:sp>
          <p:nvSpPr>
            <p:cNvPr id="104" name="Oval 103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319116" y="1585372"/>
            <a:ext cx="583948" cy="583948"/>
            <a:chOff x="6179732" y="5672010"/>
            <a:chExt cx="990600" cy="990600"/>
          </a:xfrm>
        </p:grpSpPr>
        <p:sp>
          <p:nvSpPr>
            <p:cNvPr id="107" name="Oval 106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219320" y="2868875"/>
            <a:ext cx="583948" cy="583948"/>
            <a:chOff x="6179732" y="5672010"/>
            <a:chExt cx="990600" cy="990600"/>
          </a:xfrm>
        </p:grpSpPr>
        <p:sp>
          <p:nvSpPr>
            <p:cNvPr id="110" name="Oval 109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Decagon 111"/>
          <p:cNvSpPr/>
          <p:nvPr/>
        </p:nvSpPr>
        <p:spPr>
          <a:xfrm>
            <a:off x="9320794" y="4229715"/>
            <a:ext cx="381000" cy="381000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966501" y="3791799"/>
            <a:ext cx="463264" cy="463264"/>
            <a:chOff x="4183348" y="5674486"/>
            <a:chExt cx="583948" cy="583948"/>
          </a:xfrm>
        </p:grpSpPr>
        <p:sp>
          <p:nvSpPr>
            <p:cNvPr id="114" name="Oval 113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966501" y="1608633"/>
            <a:ext cx="463264" cy="463264"/>
            <a:chOff x="4183348" y="5674486"/>
            <a:chExt cx="583948" cy="583948"/>
          </a:xfrm>
        </p:grpSpPr>
        <p:sp>
          <p:nvSpPr>
            <p:cNvPr id="118" name="Oval 117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87526" y="3767638"/>
            <a:ext cx="463264" cy="463264"/>
            <a:chOff x="4183348" y="5674486"/>
            <a:chExt cx="583948" cy="583948"/>
          </a:xfrm>
        </p:grpSpPr>
        <p:sp>
          <p:nvSpPr>
            <p:cNvPr id="122" name="Oval 121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800545" y="1394440"/>
            <a:ext cx="463264" cy="463264"/>
            <a:chOff x="4183348" y="5674486"/>
            <a:chExt cx="583948" cy="583948"/>
          </a:xfrm>
        </p:grpSpPr>
        <p:sp>
          <p:nvSpPr>
            <p:cNvPr id="126" name="Oval 125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714682" y="2805387"/>
            <a:ext cx="463264" cy="463264"/>
            <a:chOff x="4183348" y="5674486"/>
            <a:chExt cx="583948" cy="583948"/>
          </a:xfrm>
        </p:grpSpPr>
        <p:sp>
          <p:nvSpPr>
            <p:cNvPr id="130" name="Oval 129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616603" y="3807977"/>
            <a:ext cx="463264" cy="463264"/>
            <a:chOff x="4183348" y="5674486"/>
            <a:chExt cx="583948" cy="583948"/>
          </a:xfrm>
        </p:grpSpPr>
        <p:sp>
          <p:nvSpPr>
            <p:cNvPr id="134" name="Oval 133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542411" y="1738289"/>
            <a:ext cx="463264" cy="463264"/>
            <a:chOff x="4183348" y="5674486"/>
            <a:chExt cx="583948" cy="583948"/>
          </a:xfrm>
        </p:grpSpPr>
        <p:sp>
          <p:nvSpPr>
            <p:cNvPr id="138" name="Oval 137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447540" y="2307247"/>
            <a:ext cx="463264" cy="463264"/>
            <a:chOff x="4183348" y="5674486"/>
            <a:chExt cx="583948" cy="583948"/>
          </a:xfrm>
        </p:grpSpPr>
        <p:sp>
          <p:nvSpPr>
            <p:cNvPr id="142" name="Oval 141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8379458" y="3823665"/>
            <a:ext cx="463264" cy="463264"/>
            <a:chOff x="4183348" y="5674486"/>
            <a:chExt cx="583948" cy="583948"/>
          </a:xfrm>
        </p:grpSpPr>
        <p:sp>
          <p:nvSpPr>
            <p:cNvPr id="146" name="Oval 145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279662" y="2145760"/>
            <a:ext cx="463264" cy="463264"/>
            <a:chOff x="4183348" y="5674486"/>
            <a:chExt cx="583948" cy="583948"/>
          </a:xfrm>
        </p:grpSpPr>
        <p:sp>
          <p:nvSpPr>
            <p:cNvPr id="150" name="Oval 149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0177859" y="123205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177859" y="158634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177859" y="215958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0177859" y="2745547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0177859" y="3290539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0177859" y="3870591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177859" y="441066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36611" y="5066124"/>
            <a:ext cx="9130190" cy="1207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angle 24"/>
          <p:cNvSpPr/>
          <p:nvPr/>
        </p:nvSpPr>
        <p:spPr>
          <a:xfrm>
            <a:off x="527935" y="5066125"/>
            <a:ext cx="308676" cy="1317744"/>
          </a:xfrm>
          <a:custGeom>
            <a:avLst/>
            <a:gdLst>
              <a:gd name="connsiteX0" fmla="*/ 0 w 298767"/>
              <a:gd name="connsiteY0" fmla="*/ 0 h 3629130"/>
              <a:gd name="connsiteX1" fmla="*/ 298767 w 298767"/>
              <a:gd name="connsiteY1" fmla="*/ 0 h 3629130"/>
              <a:gd name="connsiteX2" fmla="*/ 298767 w 298767"/>
              <a:gd name="connsiteY2" fmla="*/ 3629130 h 3629130"/>
              <a:gd name="connsiteX3" fmla="*/ 0 w 298767"/>
              <a:gd name="connsiteY3" fmla="*/ 3629130 h 3629130"/>
              <a:gd name="connsiteX4" fmla="*/ 0 w 298767"/>
              <a:gd name="connsiteY4" fmla="*/ 0 h 3629130"/>
              <a:gd name="connsiteX0" fmla="*/ 0 w 298767"/>
              <a:gd name="connsiteY0" fmla="*/ 171450 h 3629130"/>
              <a:gd name="connsiteX1" fmla="*/ 298767 w 298767"/>
              <a:gd name="connsiteY1" fmla="*/ 0 h 3629130"/>
              <a:gd name="connsiteX2" fmla="*/ 298767 w 298767"/>
              <a:gd name="connsiteY2" fmla="*/ 3629130 h 3629130"/>
              <a:gd name="connsiteX3" fmla="*/ 0 w 298767"/>
              <a:gd name="connsiteY3" fmla="*/ 3629130 h 3629130"/>
              <a:gd name="connsiteX4" fmla="*/ 0 w 298767"/>
              <a:gd name="connsiteY4" fmla="*/ 171450 h 3629130"/>
              <a:gd name="connsiteX0" fmla="*/ 6350 w 305117"/>
              <a:gd name="connsiteY0" fmla="*/ 171450 h 3778355"/>
              <a:gd name="connsiteX1" fmla="*/ 305117 w 305117"/>
              <a:gd name="connsiteY1" fmla="*/ 0 h 3778355"/>
              <a:gd name="connsiteX2" fmla="*/ 305117 w 305117"/>
              <a:gd name="connsiteY2" fmla="*/ 3629130 h 3778355"/>
              <a:gd name="connsiteX3" fmla="*/ 0 w 305117"/>
              <a:gd name="connsiteY3" fmla="*/ 3778355 h 3778355"/>
              <a:gd name="connsiteX4" fmla="*/ 6350 w 305117"/>
              <a:gd name="connsiteY4" fmla="*/ 171450 h 3778355"/>
              <a:gd name="connsiteX0" fmla="*/ 384 w 308676"/>
              <a:gd name="connsiteY0" fmla="*/ 371799 h 3778355"/>
              <a:gd name="connsiteX1" fmla="*/ 308676 w 308676"/>
              <a:gd name="connsiteY1" fmla="*/ 0 h 3778355"/>
              <a:gd name="connsiteX2" fmla="*/ 308676 w 308676"/>
              <a:gd name="connsiteY2" fmla="*/ 3629130 h 3778355"/>
              <a:gd name="connsiteX3" fmla="*/ 3559 w 308676"/>
              <a:gd name="connsiteY3" fmla="*/ 3778355 h 3778355"/>
              <a:gd name="connsiteX4" fmla="*/ 384 w 308676"/>
              <a:gd name="connsiteY4" fmla="*/ 371799 h 3778355"/>
              <a:gd name="connsiteX0" fmla="*/ 384 w 308676"/>
              <a:gd name="connsiteY0" fmla="*/ 371799 h 3959623"/>
              <a:gd name="connsiteX1" fmla="*/ 308676 w 308676"/>
              <a:gd name="connsiteY1" fmla="*/ 0 h 3959623"/>
              <a:gd name="connsiteX2" fmla="*/ 308676 w 308676"/>
              <a:gd name="connsiteY2" fmla="*/ 3629130 h 3959623"/>
              <a:gd name="connsiteX3" fmla="*/ 3559 w 308676"/>
              <a:gd name="connsiteY3" fmla="*/ 3959623 h 3959623"/>
              <a:gd name="connsiteX4" fmla="*/ 384 w 308676"/>
              <a:gd name="connsiteY4" fmla="*/ 371799 h 39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76" h="3959623">
                <a:moveTo>
                  <a:pt x="384" y="371799"/>
                </a:moveTo>
                <a:lnTo>
                  <a:pt x="308676" y="0"/>
                </a:lnTo>
                <a:lnTo>
                  <a:pt x="308676" y="3629130"/>
                </a:lnTo>
                <a:lnTo>
                  <a:pt x="3559" y="3959623"/>
                </a:lnTo>
                <a:cubicBezTo>
                  <a:pt x="5676" y="2757321"/>
                  <a:pt x="-1733" y="1574101"/>
                  <a:pt x="384" y="37179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-9185" y="5184568"/>
            <a:ext cx="540997" cy="1207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198513" y="5066124"/>
            <a:ext cx="1990312" cy="12077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0424763" y="5254505"/>
            <a:ext cx="1537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975278" y="5378029"/>
            <a:ext cx="583948" cy="583948"/>
            <a:chOff x="6179732" y="5672010"/>
            <a:chExt cx="990600" cy="990600"/>
          </a:xfrm>
        </p:grpSpPr>
        <p:sp>
          <p:nvSpPr>
            <p:cNvPr id="176" name="Oval 175"/>
            <p:cNvSpPr/>
            <p:nvPr/>
          </p:nvSpPr>
          <p:spPr>
            <a:xfrm>
              <a:off x="6179732" y="5672010"/>
              <a:ext cx="990600" cy="990600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311512" y="5803790"/>
              <a:ext cx="727041" cy="727041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574803" y="5270596"/>
            <a:ext cx="21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3943097" y="5380329"/>
            <a:ext cx="581648" cy="581648"/>
            <a:chOff x="4183348" y="5674486"/>
            <a:chExt cx="583948" cy="583948"/>
          </a:xfrm>
        </p:grpSpPr>
        <p:sp>
          <p:nvSpPr>
            <p:cNvPr id="179" name="Oval 178"/>
            <p:cNvSpPr/>
            <p:nvPr/>
          </p:nvSpPr>
          <p:spPr>
            <a:xfrm>
              <a:off x="4183348" y="5674486"/>
              <a:ext cx="583948" cy="583948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4261031" y="5829851"/>
              <a:ext cx="428583" cy="428583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4322922" y="5953634"/>
              <a:ext cx="304800" cy="304800"/>
            </a:xfrm>
            <a:prstGeom prst="ellipse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4536751" y="5270596"/>
            <a:ext cx="21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Decagon 181"/>
          <p:cNvSpPr/>
          <p:nvPr/>
        </p:nvSpPr>
        <p:spPr>
          <a:xfrm>
            <a:off x="6905044" y="5374629"/>
            <a:ext cx="587348" cy="587348"/>
          </a:xfrm>
          <a:prstGeom prst="decagon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504465" y="5270596"/>
            <a:ext cx="21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87415E"/>
      </a:dk2>
      <a:lt2>
        <a:srgbClr val="284161"/>
      </a:lt2>
      <a:accent1>
        <a:srgbClr val="286374"/>
      </a:accent1>
      <a:accent2>
        <a:srgbClr val="12644E"/>
      </a:accent2>
      <a:accent3>
        <a:srgbClr val="A0AF47"/>
      </a:accent3>
      <a:accent4>
        <a:srgbClr val="9BC567"/>
      </a:accent4>
      <a:accent5>
        <a:srgbClr val="F07144"/>
      </a:accent5>
      <a:accent6>
        <a:srgbClr val="632325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870B9-4503-4B77-8817-EA607B3F6B0E}"/>
</file>

<file path=customXml/itemProps2.xml><?xml version="1.0" encoding="utf-8"?>
<ds:datastoreItem xmlns:ds="http://schemas.openxmlformats.org/officeDocument/2006/customXml" ds:itemID="{16599A07-A8FE-40DF-B7E0-148C3CC36D4B}"/>
</file>

<file path=customXml/itemProps3.xml><?xml version="1.0" encoding="utf-8"?>
<ds:datastoreItem xmlns:ds="http://schemas.openxmlformats.org/officeDocument/2006/customXml" ds:itemID="{1B3B9EF4-CE81-4A69-A1DC-D8139BA03A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190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Dev1</cp:lastModifiedBy>
  <cp:revision>127</cp:revision>
  <dcterms:created xsi:type="dcterms:W3CDTF">2013-09-12T13:05:01Z</dcterms:created>
  <dcterms:modified xsi:type="dcterms:W3CDTF">2015-09-30T13:29:13Z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