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6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Kaleidoscope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3440100" y="1143000"/>
            <a:ext cx="5308625" cy="5308625"/>
            <a:chOff x="3440100" y="1143000"/>
            <a:chExt cx="5308625" cy="5308625"/>
          </a:xfrm>
        </p:grpSpPr>
        <p:grpSp>
          <p:nvGrpSpPr>
            <p:cNvPr id="71" name="Group 70"/>
            <p:cNvGrpSpPr/>
            <p:nvPr/>
          </p:nvGrpSpPr>
          <p:grpSpPr>
            <a:xfrm>
              <a:off x="3440100" y="1143000"/>
              <a:ext cx="5308625" cy="5308625"/>
              <a:chOff x="2919387" y="1257886"/>
              <a:chExt cx="5308625" cy="530862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919387" y="1257886"/>
                <a:ext cx="5308625" cy="5308625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136093" y="1474592"/>
                <a:ext cx="4875213" cy="4875213"/>
                <a:chOff x="3198812" y="1295400"/>
                <a:chExt cx="4875213" cy="4875213"/>
              </a:xfrm>
            </p:grpSpPr>
            <p:sp>
              <p:nvSpPr>
                <p:cNvPr id="38" name="Freeform 16"/>
                <p:cNvSpPr>
                  <a:spLocks/>
                </p:cNvSpPr>
                <p:nvPr/>
              </p:nvSpPr>
              <p:spPr bwMode="auto">
                <a:xfrm>
                  <a:off x="3198812" y="2027237"/>
                  <a:ext cx="2352675" cy="1670050"/>
                </a:xfrm>
                <a:custGeom>
                  <a:avLst/>
                  <a:gdLst>
                    <a:gd name="T0" fmla="*/ 546 w 1845"/>
                    <a:gd name="T1" fmla="*/ 0 h 1310"/>
                    <a:gd name="T2" fmla="*/ 0 w 1845"/>
                    <a:gd name="T3" fmla="*/ 1310 h 1310"/>
                    <a:gd name="T4" fmla="*/ 1845 w 1845"/>
                    <a:gd name="T5" fmla="*/ 1310 h 1310"/>
                    <a:gd name="T6" fmla="*/ 546 w 1845"/>
                    <a:gd name="T7" fmla="*/ 0 h 1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45" h="1310">
                      <a:moveTo>
                        <a:pt x="546" y="0"/>
                      </a:moveTo>
                      <a:cubicBezTo>
                        <a:pt x="214" y="339"/>
                        <a:pt x="8" y="800"/>
                        <a:pt x="0" y="1310"/>
                      </a:cubicBezTo>
                      <a:cubicBezTo>
                        <a:pt x="1845" y="1310"/>
                        <a:pt x="1845" y="1310"/>
                        <a:pt x="1845" y="1310"/>
                      </a:cubicBez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3198812" y="3768725"/>
                  <a:ext cx="2351088" cy="1654175"/>
                </a:xfrm>
                <a:custGeom>
                  <a:avLst/>
                  <a:gdLst>
                    <a:gd name="T0" fmla="*/ 0 w 1844"/>
                    <a:gd name="T1" fmla="*/ 0 h 1298"/>
                    <a:gd name="T2" fmla="*/ 535 w 1844"/>
                    <a:gd name="T3" fmla="*/ 1298 h 1298"/>
                    <a:gd name="T4" fmla="*/ 1844 w 1844"/>
                    <a:gd name="T5" fmla="*/ 0 h 1298"/>
                    <a:gd name="T6" fmla="*/ 0 w 1844"/>
                    <a:gd name="T7" fmla="*/ 0 h 1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44" h="1298">
                      <a:moveTo>
                        <a:pt x="0" y="0"/>
                      </a:moveTo>
                      <a:cubicBezTo>
                        <a:pt x="8" y="504"/>
                        <a:pt x="210" y="961"/>
                        <a:pt x="535" y="1298"/>
                      </a:cubicBezTo>
                      <a:cubicBezTo>
                        <a:pt x="1844" y="0"/>
                        <a:pt x="1844" y="0"/>
                        <a:pt x="184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5722937" y="2041525"/>
                  <a:ext cx="2351088" cy="1655763"/>
                </a:xfrm>
                <a:custGeom>
                  <a:avLst/>
                  <a:gdLst>
                    <a:gd name="T0" fmla="*/ 1844 w 1844"/>
                    <a:gd name="T1" fmla="*/ 1299 h 1299"/>
                    <a:gd name="T2" fmla="*/ 1309 w 1844"/>
                    <a:gd name="T3" fmla="*/ 0 h 1299"/>
                    <a:gd name="T4" fmla="*/ 0 w 1844"/>
                    <a:gd name="T5" fmla="*/ 1299 h 1299"/>
                    <a:gd name="T6" fmla="*/ 1844 w 1844"/>
                    <a:gd name="T7" fmla="*/ 1299 h 1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44" h="1299">
                      <a:moveTo>
                        <a:pt x="1844" y="1299"/>
                      </a:moveTo>
                      <a:cubicBezTo>
                        <a:pt x="1837" y="794"/>
                        <a:pt x="1635" y="337"/>
                        <a:pt x="1309" y="0"/>
                      </a:cubicBezTo>
                      <a:cubicBezTo>
                        <a:pt x="0" y="1299"/>
                        <a:pt x="0" y="1299"/>
                        <a:pt x="0" y="1299"/>
                      </a:cubicBezTo>
                      <a:lnTo>
                        <a:pt x="1844" y="12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3944937" y="1295400"/>
                  <a:ext cx="1655763" cy="2351088"/>
                </a:xfrm>
                <a:custGeom>
                  <a:avLst/>
                  <a:gdLst>
                    <a:gd name="T0" fmla="*/ 1298 w 1298"/>
                    <a:gd name="T1" fmla="*/ 0 h 1844"/>
                    <a:gd name="T2" fmla="*/ 0 w 1298"/>
                    <a:gd name="T3" fmla="*/ 535 h 1844"/>
                    <a:gd name="T4" fmla="*/ 1298 w 1298"/>
                    <a:gd name="T5" fmla="*/ 1844 h 1844"/>
                    <a:gd name="T6" fmla="*/ 1298 w 1298"/>
                    <a:gd name="T7" fmla="*/ 0 h 1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8" h="1844">
                      <a:moveTo>
                        <a:pt x="1298" y="0"/>
                      </a:moveTo>
                      <a:cubicBezTo>
                        <a:pt x="794" y="7"/>
                        <a:pt x="337" y="209"/>
                        <a:pt x="0" y="535"/>
                      </a:cubicBezTo>
                      <a:cubicBezTo>
                        <a:pt x="1298" y="1844"/>
                        <a:pt x="1298" y="1844"/>
                        <a:pt x="1298" y="1844"/>
                      </a:cubicBezTo>
                      <a:lnTo>
                        <a:pt x="1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/>
              </p:nvSpPr>
              <p:spPr bwMode="auto">
                <a:xfrm>
                  <a:off x="5672137" y="1295400"/>
                  <a:ext cx="1670050" cy="2351088"/>
                </a:xfrm>
                <a:custGeom>
                  <a:avLst/>
                  <a:gdLst>
                    <a:gd name="T0" fmla="*/ 1310 w 1310"/>
                    <a:gd name="T1" fmla="*/ 545 h 1844"/>
                    <a:gd name="T2" fmla="*/ 0 w 1310"/>
                    <a:gd name="T3" fmla="*/ 0 h 1844"/>
                    <a:gd name="T4" fmla="*/ 0 w 1310"/>
                    <a:gd name="T5" fmla="*/ 1844 h 1844"/>
                    <a:gd name="T6" fmla="*/ 1310 w 1310"/>
                    <a:gd name="T7" fmla="*/ 545 h 1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10" h="1844">
                      <a:moveTo>
                        <a:pt x="1310" y="545"/>
                      </a:moveTo>
                      <a:cubicBezTo>
                        <a:pt x="971" y="214"/>
                        <a:pt x="510" y="7"/>
                        <a:pt x="0" y="0"/>
                      </a:cubicBezTo>
                      <a:cubicBezTo>
                        <a:pt x="0" y="1844"/>
                        <a:pt x="0" y="1844"/>
                        <a:pt x="0" y="1844"/>
                      </a:cubicBezTo>
                      <a:lnTo>
                        <a:pt x="1310" y="54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/>
              </p:nvSpPr>
              <p:spPr bwMode="auto">
                <a:xfrm>
                  <a:off x="3932237" y="3817937"/>
                  <a:ext cx="1668463" cy="2352675"/>
                </a:xfrm>
                <a:custGeom>
                  <a:avLst/>
                  <a:gdLst>
                    <a:gd name="T0" fmla="*/ 0 w 1309"/>
                    <a:gd name="T1" fmla="*/ 1299 h 1845"/>
                    <a:gd name="T2" fmla="*/ 1309 w 1309"/>
                    <a:gd name="T3" fmla="*/ 1845 h 1845"/>
                    <a:gd name="T4" fmla="*/ 1309 w 1309"/>
                    <a:gd name="T5" fmla="*/ 0 h 1845"/>
                    <a:gd name="T6" fmla="*/ 0 w 1309"/>
                    <a:gd name="T7" fmla="*/ 1299 h 1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9" h="1845">
                      <a:moveTo>
                        <a:pt x="0" y="1299"/>
                      </a:moveTo>
                      <a:cubicBezTo>
                        <a:pt x="339" y="1631"/>
                        <a:pt x="800" y="1837"/>
                        <a:pt x="1309" y="1845"/>
                      </a:cubicBezTo>
                      <a:cubicBezTo>
                        <a:pt x="1309" y="0"/>
                        <a:pt x="1309" y="0"/>
                        <a:pt x="1309" y="0"/>
                      </a:cubicBezTo>
                      <a:lnTo>
                        <a:pt x="0" y="129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/>
              </p:nvSpPr>
              <p:spPr bwMode="auto">
                <a:xfrm>
                  <a:off x="5672137" y="3819525"/>
                  <a:ext cx="1655763" cy="2351088"/>
                </a:xfrm>
                <a:custGeom>
                  <a:avLst/>
                  <a:gdLst>
                    <a:gd name="T0" fmla="*/ 0 w 1299"/>
                    <a:gd name="T1" fmla="*/ 1844 h 1844"/>
                    <a:gd name="T2" fmla="*/ 1299 w 1299"/>
                    <a:gd name="T3" fmla="*/ 1309 h 1844"/>
                    <a:gd name="T4" fmla="*/ 0 w 1299"/>
                    <a:gd name="T5" fmla="*/ 0 h 1844"/>
                    <a:gd name="T6" fmla="*/ 0 w 1299"/>
                    <a:gd name="T7" fmla="*/ 1844 h 1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9" h="1844">
                      <a:moveTo>
                        <a:pt x="0" y="1844"/>
                      </a:moveTo>
                      <a:cubicBezTo>
                        <a:pt x="505" y="1836"/>
                        <a:pt x="962" y="1634"/>
                        <a:pt x="1299" y="130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23"/>
                <p:cNvSpPr>
                  <a:spLocks/>
                </p:cNvSpPr>
                <p:nvPr/>
              </p:nvSpPr>
              <p:spPr bwMode="auto">
                <a:xfrm>
                  <a:off x="5722937" y="3768725"/>
                  <a:ext cx="2351088" cy="1668463"/>
                </a:xfrm>
                <a:custGeom>
                  <a:avLst/>
                  <a:gdLst>
                    <a:gd name="T0" fmla="*/ 0 w 1844"/>
                    <a:gd name="T1" fmla="*/ 0 h 1309"/>
                    <a:gd name="T2" fmla="*/ 1299 w 1844"/>
                    <a:gd name="T3" fmla="*/ 1309 h 1309"/>
                    <a:gd name="T4" fmla="*/ 1844 w 1844"/>
                    <a:gd name="T5" fmla="*/ 0 h 1309"/>
                    <a:gd name="T6" fmla="*/ 0 w 1844"/>
                    <a:gd name="T7" fmla="*/ 0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44" h="1309">
                      <a:moveTo>
                        <a:pt x="0" y="0"/>
                      </a:moveTo>
                      <a:cubicBezTo>
                        <a:pt x="1299" y="1309"/>
                        <a:pt x="1299" y="1309"/>
                        <a:pt x="1299" y="1309"/>
                      </a:cubicBezTo>
                      <a:cubicBezTo>
                        <a:pt x="1630" y="971"/>
                        <a:pt x="1837" y="509"/>
                        <a:pt x="184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5" name="Oval 94"/>
            <p:cNvSpPr/>
            <p:nvPr/>
          </p:nvSpPr>
          <p:spPr>
            <a:xfrm rot="1475643">
              <a:off x="5067311" y="2770212"/>
              <a:ext cx="2054202" cy="2054200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55600" sx="104000" sy="104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5235002" y="2937903"/>
              <a:ext cx="1718820" cy="1718818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55600" sx="104000" sy="104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2139" y="227448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139" y="194078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2139" y="488428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2139" y="455058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808211" y="227448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808211" y="194078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808211" y="488428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808211" y="455058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Isosceles Triangle 64"/>
          <p:cNvSpPr/>
          <p:nvPr/>
        </p:nvSpPr>
        <p:spPr>
          <a:xfrm rot="5400000">
            <a:off x="6013047" y="1876795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Isosceles Triangle 66"/>
          <p:cNvSpPr/>
          <p:nvPr/>
        </p:nvSpPr>
        <p:spPr>
          <a:xfrm rot="8124918">
            <a:off x="7173937" y="2579274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 rot="10800000">
            <a:off x="7550153" y="3836399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13456642">
            <a:off x="4566547" y="2612281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 rot="16200000">
            <a:off x="5670839" y="5386097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Isosceles Triangle 73"/>
          <p:cNvSpPr/>
          <p:nvPr/>
        </p:nvSpPr>
        <p:spPr>
          <a:xfrm rot="18919589">
            <a:off x="4550778" y="4704805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Isosceles Triangle 74"/>
          <p:cNvSpPr/>
          <p:nvPr/>
        </p:nvSpPr>
        <p:spPr>
          <a:xfrm rot="13573632">
            <a:off x="6941957" y="4999029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4139915" y="3505873"/>
            <a:ext cx="503792" cy="276359"/>
          </a:xfrm>
          <a:prstGeom prst="triangl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29901" y="3430798"/>
            <a:ext cx="2349048" cy="83099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/>
            <a:r>
              <a:rPr lang="en-US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en-US" sz="3200" b="1" cap="all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25360" y="1949297"/>
            <a:ext cx="15740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33109" y="2968570"/>
            <a:ext cx="15740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sz="2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986347" y="4256901"/>
            <a:ext cx="15740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PRESERVATION </a:t>
            </a:r>
            <a:endParaRPr lang="en-US" sz="1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9475" y="5325356"/>
            <a:ext cx="15740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</a:t>
            </a:r>
            <a:endParaRPr lang="en-US" sz="2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94212" y="5362145"/>
            <a:ext cx="15740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endParaRPr lang="en-US" sz="1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48938" y="4134717"/>
            <a:ext cx="15740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en-US" sz="2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61754" y="2970481"/>
            <a:ext cx="157405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READINESS</a:t>
            </a:r>
            <a:endParaRPr lang="en-US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43202" y="1954761"/>
            <a:ext cx="15740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lang="en-US" sz="28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75098" y="1974260"/>
            <a:ext cx="4410514" cy="2655449"/>
            <a:chOff x="7475098" y="1974260"/>
            <a:chExt cx="4410514" cy="2655449"/>
          </a:xfrm>
        </p:grpSpPr>
        <p:sp>
          <p:nvSpPr>
            <p:cNvPr id="4" name="TextBox 3"/>
            <p:cNvSpPr txBox="1"/>
            <p:nvPr/>
          </p:nvSpPr>
          <p:spPr>
            <a:xfrm>
              <a:off x="7618412" y="2690717"/>
              <a:ext cx="4267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custom text here.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custom text here.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04382" y="1974260"/>
              <a:ext cx="3875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TIME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475098" y="2435925"/>
              <a:ext cx="4004600" cy="158346"/>
              <a:chOff x="6857776" y="1418727"/>
              <a:chExt cx="4004600" cy="158346"/>
            </a:xfrm>
            <a:solidFill>
              <a:schemeClr val="bg2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6857777" y="1418727"/>
                <a:ext cx="4004599" cy="96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anual Input 6"/>
              <p:cNvSpPr/>
              <p:nvPr/>
            </p:nvSpPr>
            <p:spPr>
              <a:xfrm rot="16200000" flipV="1">
                <a:off x="6976623" y="1396325"/>
                <a:ext cx="61901" cy="299595"/>
              </a:xfrm>
              <a:prstGeom prst="flowChartManualInp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4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tx2"/>
          </a:solidFill>
        </p:grpSpPr>
        <p:sp>
          <p:nvSpPr>
            <p:cNvPr id="47" name="Rectangle 46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Input 47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PRESERVATION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1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9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DIVERSITY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2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33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3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1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CAPACITY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4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READINESS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5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9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877568"/>
            <a:ext cx="5839488" cy="5839488"/>
            <a:chOff x="3174668" y="877568"/>
            <a:chExt cx="5839488" cy="5839488"/>
          </a:xfrm>
        </p:grpSpPr>
        <p:grpSp>
          <p:nvGrpSpPr>
            <p:cNvPr id="116" name="Group 115"/>
            <p:cNvGrpSpPr/>
            <p:nvPr/>
          </p:nvGrpSpPr>
          <p:grpSpPr>
            <a:xfrm>
              <a:off x="3174668" y="877568"/>
              <a:ext cx="5839488" cy="5839488"/>
              <a:chOff x="3174668" y="877568"/>
              <a:chExt cx="5839488" cy="583948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74668" y="877568"/>
                <a:ext cx="5839488" cy="5839488"/>
                <a:chOff x="2653955" y="992454"/>
                <a:chExt cx="5839488" cy="583948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653955" y="992454"/>
                  <a:ext cx="5839488" cy="5839488"/>
                </a:xfrm>
                <a:prstGeom prst="ellipse">
                  <a:avLst/>
                </a:prstGeom>
                <a:gradFill>
                  <a:gsLst>
                    <a:gs pos="81000">
                      <a:srgbClr val="EEEEEE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355600" sx="104000" sy="104000" algn="ctr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136093" y="1474592"/>
                  <a:ext cx="4875213" cy="4875213"/>
                  <a:chOff x="3198812" y="1295400"/>
                  <a:chExt cx="4875213" cy="4875213"/>
                </a:xfrm>
              </p:grpSpPr>
              <p:sp>
                <p:nvSpPr>
                  <p:cNvPr id="38" name="Freeform 16"/>
                  <p:cNvSpPr>
                    <a:spLocks/>
                  </p:cNvSpPr>
                  <p:nvPr/>
                </p:nvSpPr>
                <p:spPr bwMode="auto">
                  <a:xfrm>
                    <a:off x="3198812" y="2027237"/>
                    <a:ext cx="2352675" cy="1670050"/>
                  </a:xfrm>
                  <a:custGeom>
                    <a:avLst/>
                    <a:gdLst>
                      <a:gd name="T0" fmla="*/ 546 w 1845"/>
                      <a:gd name="T1" fmla="*/ 0 h 1310"/>
                      <a:gd name="T2" fmla="*/ 0 w 1845"/>
                      <a:gd name="T3" fmla="*/ 1310 h 1310"/>
                      <a:gd name="T4" fmla="*/ 1845 w 1845"/>
                      <a:gd name="T5" fmla="*/ 1310 h 1310"/>
                      <a:gd name="T6" fmla="*/ 546 w 1845"/>
                      <a:gd name="T7" fmla="*/ 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5" h="1310">
                        <a:moveTo>
                          <a:pt x="546" y="0"/>
                        </a:moveTo>
                        <a:cubicBezTo>
                          <a:pt x="214" y="339"/>
                          <a:pt x="8" y="800"/>
                          <a:pt x="0" y="1310"/>
                        </a:cubicBezTo>
                        <a:cubicBezTo>
                          <a:pt x="1845" y="1310"/>
                          <a:pt x="1845" y="1310"/>
                          <a:pt x="1845" y="1310"/>
                        </a:cubicBezTo>
                        <a:lnTo>
                          <a:pt x="546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/>
                </p:nvSpPr>
                <p:spPr bwMode="auto">
                  <a:xfrm>
                    <a:off x="3198812" y="3768725"/>
                    <a:ext cx="2351088" cy="1654175"/>
                  </a:xfrm>
                  <a:custGeom>
                    <a:avLst/>
                    <a:gdLst>
                      <a:gd name="T0" fmla="*/ 0 w 1844"/>
                      <a:gd name="T1" fmla="*/ 0 h 1298"/>
                      <a:gd name="T2" fmla="*/ 535 w 1844"/>
                      <a:gd name="T3" fmla="*/ 1298 h 1298"/>
                      <a:gd name="T4" fmla="*/ 1844 w 1844"/>
                      <a:gd name="T5" fmla="*/ 0 h 1298"/>
                      <a:gd name="T6" fmla="*/ 0 w 1844"/>
                      <a:gd name="T7" fmla="*/ 0 h 1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8">
                        <a:moveTo>
                          <a:pt x="0" y="0"/>
                        </a:moveTo>
                        <a:cubicBezTo>
                          <a:pt x="8" y="504"/>
                          <a:pt x="210" y="961"/>
                          <a:pt x="535" y="1298"/>
                        </a:cubicBezTo>
                        <a:cubicBezTo>
                          <a:pt x="1844" y="0"/>
                          <a:pt x="1844" y="0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/>
                </p:nvSpPr>
                <p:spPr bwMode="auto">
                  <a:xfrm>
                    <a:off x="5722937" y="2041525"/>
                    <a:ext cx="2351088" cy="1655763"/>
                  </a:xfrm>
                  <a:custGeom>
                    <a:avLst/>
                    <a:gdLst>
                      <a:gd name="T0" fmla="*/ 1844 w 1844"/>
                      <a:gd name="T1" fmla="*/ 1299 h 1299"/>
                      <a:gd name="T2" fmla="*/ 1309 w 1844"/>
                      <a:gd name="T3" fmla="*/ 0 h 1299"/>
                      <a:gd name="T4" fmla="*/ 0 w 1844"/>
                      <a:gd name="T5" fmla="*/ 1299 h 1299"/>
                      <a:gd name="T6" fmla="*/ 1844 w 1844"/>
                      <a:gd name="T7" fmla="*/ 1299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299">
                        <a:moveTo>
                          <a:pt x="1844" y="1299"/>
                        </a:moveTo>
                        <a:cubicBezTo>
                          <a:pt x="1837" y="794"/>
                          <a:pt x="1635" y="337"/>
                          <a:pt x="1309" y="0"/>
                        </a:cubicBezTo>
                        <a:cubicBezTo>
                          <a:pt x="0" y="1299"/>
                          <a:pt x="0" y="1299"/>
                          <a:pt x="0" y="1299"/>
                        </a:cubicBezTo>
                        <a:lnTo>
                          <a:pt x="1844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 19"/>
                  <p:cNvSpPr>
                    <a:spLocks/>
                  </p:cNvSpPr>
                  <p:nvPr/>
                </p:nvSpPr>
                <p:spPr bwMode="auto">
                  <a:xfrm>
                    <a:off x="3944937" y="1295400"/>
                    <a:ext cx="1655763" cy="2351088"/>
                  </a:xfrm>
                  <a:custGeom>
                    <a:avLst/>
                    <a:gdLst>
                      <a:gd name="T0" fmla="*/ 1298 w 1298"/>
                      <a:gd name="T1" fmla="*/ 0 h 1844"/>
                      <a:gd name="T2" fmla="*/ 0 w 1298"/>
                      <a:gd name="T3" fmla="*/ 535 h 1844"/>
                      <a:gd name="T4" fmla="*/ 1298 w 1298"/>
                      <a:gd name="T5" fmla="*/ 1844 h 1844"/>
                      <a:gd name="T6" fmla="*/ 1298 w 1298"/>
                      <a:gd name="T7" fmla="*/ 0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8" h="1844">
                        <a:moveTo>
                          <a:pt x="1298" y="0"/>
                        </a:moveTo>
                        <a:cubicBezTo>
                          <a:pt x="794" y="7"/>
                          <a:pt x="337" y="209"/>
                          <a:pt x="0" y="535"/>
                        </a:cubicBezTo>
                        <a:cubicBezTo>
                          <a:pt x="1298" y="1844"/>
                          <a:pt x="1298" y="1844"/>
                          <a:pt x="1298" y="1844"/>
                        </a:cubicBezTo>
                        <a:lnTo>
                          <a:pt x="12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Freeform 20"/>
                  <p:cNvSpPr>
                    <a:spLocks/>
                  </p:cNvSpPr>
                  <p:nvPr/>
                </p:nvSpPr>
                <p:spPr bwMode="auto">
                  <a:xfrm>
                    <a:off x="5672137" y="1295400"/>
                    <a:ext cx="1670050" cy="2351088"/>
                  </a:xfrm>
                  <a:custGeom>
                    <a:avLst/>
                    <a:gdLst>
                      <a:gd name="T0" fmla="*/ 1310 w 1310"/>
                      <a:gd name="T1" fmla="*/ 545 h 1844"/>
                      <a:gd name="T2" fmla="*/ 0 w 1310"/>
                      <a:gd name="T3" fmla="*/ 0 h 1844"/>
                      <a:gd name="T4" fmla="*/ 0 w 1310"/>
                      <a:gd name="T5" fmla="*/ 1844 h 1844"/>
                      <a:gd name="T6" fmla="*/ 1310 w 1310"/>
                      <a:gd name="T7" fmla="*/ 545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10" h="1844">
                        <a:moveTo>
                          <a:pt x="1310" y="545"/>
                        </a:moveTo>
                        <a:cubicBezTo>
                          <a:pt x="971" y="214"/>
                          <a:pt x="510" y="7"/>
                          <a:pt x="0" y="0"/>
                        </a:cubicBezTo>
                        <a:cubicBezTo>
                          <a:pt x="0" y="1844"/>
                          <a:pt x="0" y="1844"/>
                          <a:pt x="0" y="1844"/>
                        </a:cubicBezTo>
                        <a:lnTo>
                          <a:pt x="1310" y="54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21"/>
                  <p:cNvSpPr>
                    <a:spLocks/>
                  </p:cNvSpPr>
                  <p:nvPr/>
                </p:nvSpPr>
                <p:spPr bwMode="auto">
                  <a:xfrm>
                    <a:off x="3932237" y="3817937"/>
                    <a:ext cx="1668463" cy="2352675"/>
                  </a:xfrm>
                  <a:custGeom>
                    <a:avLst/>
                    <a:gdLst>
                      <a:gd name="T0" fmla="*/ 0 w 1309"/>
                      <a:gd name="T1" fmla="*/ 1299 h 1845"/>
                      <a:gd name="T2" fmla="*/ 1309 w 1309"/>
                      <a:gd name="T3" fmla="*/ 1845 h 1845"/>
                      <a:gd name="T4" fmla="*/ 1309 w 1309"/>
                      <a:gd name="T5" fmla="*/ 0 h 1845"/>
                      <a:gd name="T6" fmla="*/ 0 w 1309"/>
                      <a:gd name="T7" fmla="*/ 1299 h 18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09" h="1845">
                        <a:moveTo>
                          <a:pt x="0" y="1299"/>
                        </a:moveTo>
                        <a:cubicBezTo>
                          <a:pt x="339" y="1631"/>
                          <a:pt x="800" y="1837"/>
                          <a:pt x="1309" y="1845"/>
                        </a:cubicBezTo>
                        <a:cubicBezTo>
                          <a:pt x="1309" y="0"/>
                          <a:pt x="1309" y="0"/>
                          <a:pt x="1309" y="0"/>
                        </a:cubicBezTo>
                        <a:lnTo>
                          <a:pt x="0" y="129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22"/>
                  <p:cNvSpPr>
                    <a:spLocks/>
                  </p:cNvSpPr>
                  <p:nvPr/>
                </p:nvSpPr>
                <p:spPr bwMode="auto">
                  <a:xfrm>
                    <a:off x="5672137" y="3819525"/>
                    <a:ext cx="1655763" cy="2351088"/>
                  </a:xfrm>
                  <a:custGeom>
                    <a:avLst/>
                    <a:gdLst>
                      <a:gd name="T0" fmla="*/ 0 w 1299"/>
                      <a:gd name="T1" fmla="*/ 1844 h 1844"/>
                      <a:gd name="T2" fmla="*/ 1299 w 1299"/>
                      <a:gd name="T3" fmla="*/ 1309 h 1844"/>
                      <a:gd name="T4" fmla="*/ 0 w 1299"/>
                      <a:gd name="T5" fmla="*/ 0 h 1844"/>
                      <a:gd name="T6" fmla="*/ 0 w 1299"/>
                      <a:gd name="T7" fmla="*/ 1844 h 1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9" h="1844">
                        <a:moveTo>
                          <a:pt x="0" y="1844"/>
                        </a:moveTo>
                        <a:cubicBezTo>
                          <a:pt x="505" y="1836"/>
                          <a:pt x="962" y="1634"/>
                          <a:pt x="1299" y="130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844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Freeform 23"/>
                  <p:cNvSpPr>
                    <a:spLocks/>
                  </p:cNvSpPr>
                  <p:nvPr/>
                </p:nvSpPr>
                <p:spPr bwMode="auto">
                  <a:xfrm>
                    <a:off x="5722937" y="3768725"/>
                    <a:ext cx="2351088" cy="1668463"/>
                  </a:xfrm>
                  <a:custGeom>
                    <a:avLst/>
                    <a:gdLst>
                      <a:gd name="T0" fmla="*/ 0 w 1844"/>
                      <a:gd name="T1" fmla="*/ 0 h 1309"/>
                      <a:gd name="T2" fmla="*/ 1299 w 1844"/>
                      <a:gd name="T3" fmla="*/ 1309 h 1309"/>
                      <a:gd name="T4" fmla="*/ 1844 w 1844"/>
                      <a:gd name="T5" fmla="*/ 0 h 1309"/>
                      <a:gd name="T6" fmla="*/ 0 w 1844"/>
                      <a:gd name="T7" fmla="*/ 0 h 1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44" h="1309">
                        <a:moveTo>
                          <a:pt x="0" y="0"/>
                        </a:moveTo>
                        <a:cubicBezTo>
                          <a:pt x="1299" y="1309"/>
                          <a:pt x="1299" y="1309"/>
                          <a:pt x="1299" y="1309"/>
                        </a:cubicBezTo>
                        <a:cubicBezTo>
                          <a:pt x="1630" y="971"/>
                          <a:pt x="1837" y="509"/>
                          <a:pt x="1844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5" name="Oval 94"/>
              <p:cNvSpPr/>
              <p:nvPr/>
            </p:nvSpPr>
            <p:spPr>
              <a:xfrm rot="1475643">
                <a:off x="5067311" y="2770212"/>
                <a:ext cx="2054202" cy="2054200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35002" y="2937903"/>
                <a:ext cx="1718820" cy="1718818"/>
              </a:xfrm>
              <a:prstGeom prst="ellipse">
                <a:avLst/>
              </a:prstGeom>
              <a:gradFill>
                <a:gsLst>
                  <a:gs pos="81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355600" sx="104000" sy="10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Isosceles Triangle 64"/>
            <p:cNvSpPr/>
            <p:nvPr/>
          </p:nvSpPr>
          <p:spPr>
            <a:xfrm rot="5400000">
              <a:off x="6013047" y="187679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8124918">
              <a:off x="7173937" y="2579274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550153" y="383639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 rot="13456642">
              <a:off x="4566547" y="2612281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6200000">
              <a:off x="5670839" y="5386097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8919589">
              <a:off x="4550778" y="4704805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3573632">
              <a:off x="6941957" y="4999029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139915" y="3505873"/>
              <a:ext cx="503792" cy="276359"/>
            </a:xfrm>
            <a:prstGeom prst="triangle">
              <a:avLst/>
            </a:prstGeom>
            <a:gradFill>
              <a:gsLst>
                <a:gs pos="81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29901" y="3430798"/>
              <a:ext cx="2349048" cy="830997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US" b="1" cap="all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CHOICES</a:t>
              </a:r>
              <a:endParaRPr lang="en-US" sz="32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25360" y="194929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33109" y="2968570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86347" y="4256901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PRESERVATION 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69475" y="5325356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94212" y="5362145"/>
              <a:ext cx="157405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CAPABILITY</a:t>
              </a:r>
              <a:endParaRPr lang="en-US" sz="1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8938" y="4134717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61754" y="2970481"/>
              <a:ext cx="157405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8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READINESS</a:t>
              </a:r>
              <a:endParaRPr lang="en-US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43202" y="1954761"/>
              <a:ext cx="157405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514" y="1143000"/>
              <a:ext cx="2849891" cy="16713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Organizational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28604" y="4769225"/>
              <a:ext cx="3793205" cy="174298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Context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18412" y="2690717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custom text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382" y="1974260"/>
            <a:ext cx="387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75098" y="2435925"/>
            <a:ext cx="4004600" cy="158346"/>
            <a:chOff x="6857776" y="1418727"/>
            <a:chExt cx="4004600" cy="158346"/>
          </a:xfrm>
          <a:solidFill>
            <a:schemeClr val="accent6"/>
          </a:solidFill>
        </p:grpSpPr>
        <p:sp>
          <p:nvSpPr>
            <p:cNvPr id="41" name="Rectangle 40"/>
            <p:cNvSpPr/>
            <p:nvPr/>
          </p:nvSpPr>
          <p:spPr>
            <a:xfrm>
              <a:off x="6857777" y="1418727"/>
              <a:ext cx="4004599" cy="96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Manual Input 46"/>
            <p:cNvSpPr/>
            <p:nvPr/>
          </p:nvSpPr>
          <p:spPr>
            <a:xfrm rot="16200000" flipV="1">
              <a:off x="6976623" y="1396325"/>
              <a:ext cx="61901" cy="299595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4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0AE1E"/>
      </a:dk2>
      <a:lt2>
        <a:srgbClr val="F47C20"/>
      </a:lt2>
      <a:accent1>
        <a:srgbClr val="DD3241"/>
      </a:accent1>
      <a:accent2>
        <a:srgbClr val="9F1C38"/>
      </a:accent2>
      <a:accent3>
        <a:srgbClr val="054C76"/>
      </a:accent3>
      <a:accent4>
        <a:srgbClr val="0699D4"/>
      </a:accent4>
      <a:accent5>
        <a:srgbClr val="20BECE"/>
      </a:accent5>
      <a:accent6>
        <a:srgbClr val="37A06E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9EE13-A050-4B4C-A63E-EFFC3A8DB6DB}"/>
</file>

<file path=customXml/itemProps2.xml><?xml version="1.0" encoding="utf-8"?>
<ds:datastoreItem xmlns:ds="http://schemas.openxmlformats.org/officeDocument/2006/customXml" ds:itemID="{0094E0DD-911E-4260-9421-BF03BC8AC26E}"/>
</file>

<file path=customXml/itemProps3.xml><?xml version="1.0" encoding="utf-8"?>
<ds:datastoreItem xmlns:ds="http://schemas.openxmlformats.org/officeDocument/2006/customXml" ds:itemID="{C1636891-09D4-45A3-B970-A3D2209EC2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5472</TotalTime>
  <Words>436</Words>
  <Application>Microsoft Office PowerPoint</Application>
  <PresentationFormat>Custom</PresentationFormat>
  <Paragraphs>169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</vt:lpstr>
      <vt:lpstr>Office Theme</vt:lpstr>
      <vt:lpstr>The Change Kaleidoscope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138</cp:revision>
  <dcterms:created xsi:type="dcterms:W3CDTF">2013-09-12T13:05:01Z</dcterms:created>
  <dcterms:modified xsi:type="dcterms:W3CDTF">2015-11-13T18:24:09Z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