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3" r:id="rId2"/>
    <p:sldId id="270" r:id="rId3"/>
    <p:sldId id="275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72" y="1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28759" y="766836"/>
            <a:ext cx="3121106" cy="6086329"/>
            <a:chOff x="2058906" y="766836"/>
            <a:chExt cx="3121106" cy="6086329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2627057" y="5137086"/>
              <a:ext cx="2049814" cy="1262921"/>
            </a:xfrm>
            <a:custGeom>
              <a:avLst/>
              <a:gdLst>
                <a:gd name="T0" fmla="*/ 1051 w 1730"/>
                <a:gd name="T1" fmla="*/ 922 h 1180"/>
                <a:gd name="T2" fmla="*/ 1657 w 1730"/>
                <a:gd name="T3" fmla="*/ 442 h 1180"/>
                <a:gd name="T4" fmla="*/ 1464 w 1730"/>
                <a:gd name="T5" fmla="*/ 0 h 1180"/>
                <a:gd name="T6" fmla="*/ 745 w 1730"/>
                <a:gd name="T7" fmla="*/ 782 h 1180"/>
                <a:gd name="T8" fmla="*/ 0 w 1730"/>
                <a:gd name="T9" fmla="*/ 1180 h 1180"/>
                <a:gd name="T10" fmla="*/ 556 w 1730"/>
                <a:gd name="T11" fmla="*/ 1180 h 1180"/>
                <a:gd name="T12" fmla="*/ 1051 w 1730"/>
                <a:gd name="T13" fmla="*/ 922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0" h="1180">
                  <a:moveTo>
                    <a:pt x="1051" y="922"/>
                  </a:moveTo>
                  <a:cubicBezTo>
                    <a:pt x="1326" y="765"/>
                    <a:pt x="1585" y="519"/>
                    <a:pt x="1657" y="442"/>
                  </a:cubicBezTo>
                  <a:cubicBezTo>
                    <a:pt x="1730" y="364"/>
                    <a:pt x="1679" y="130"/>
                    <a:pt x="1464" y="0"/>
                  </a:cubicBezTo>
                  <a:cubicBezTo>
                    <a:pt x="1641" y="232"/>
                    <a:pt x="964" y="644"/>
                    <a:pt x="745" y="782"/>
                  </a:cubicBezTo>
                  <a:cubicBezTo>
                    <a:pt x="579" y="886"/>
                    <a:pt x="182" y="1088"/>
                    <a:pt x="0" y="1180"/>
                  </a:cubicBezTo>
                  <a:cubicBezTo>
                    <a:pt x="556" y="1180"/>
                    <a:pt x="556" y="1180"/>
                    <a:pt x="556" y="1180"/>
                  </a:cubicBezTo>
                  <a:cubicBezTo>
                    <a:pt x="672" y="1124"/>
                    <a:pt x="871" y="1025"/>
                    <a:pt x="1051" y="922"/>
                  </a:cubicBezTo>
                  <a:close/>
                </a:path>
              </a:pathLst>
            </a:custGeom>
            <a:gradFill>
              <a:gsLst>
                <a:gs pos="57000">
                  <a:schemeClr val="bg2">
                    <a:lumMod val="75000"/>
                  </a:schemeClr>
                </a:gs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2459888" y="1219994"/>
              <a:ext cx="2224944" cy="1225740"/>
            </a:xfrm>
            <a:custGeom>
              <a:avLst/>
              <a:gdLst>
                <a:gd name="T0" fmla="*/ 653 w 1878"/>
                <a:gd name="T1" fmla="*/ 290 h 1145"/>
                <a:gd name="T2" fmla="*/ 107 w 1878"/>
                <a:gd name="T3" fmla="*/ 705 h 1145"/>
                <a:gd name="T4" fmla="*/ 147 w 1878"/>
                <a:gd name="T5" fmla="*/ 977 h 1145"/>
                <a:gd name="T6" fmla="*/ 362 w 1878"/>
                <a:gd name="T7" fmla="*/ 1145 h 1145"/>
                <a:gd name="T8" fmla="*/ 1174 w 1878"/>
                <a:gd name="T9" fmla="*/ 362 h 1145"/>
                <a:gd name="T10" fmla="*/ 1878 w 1878"/>
                <a:gd name="T11" fmla="*/ 0 h 1145"/>
                <a:gd name="T12" fmla="*/ 1344 w 1878"/>
                <a:gd name="T13" fmla="*/ 0 h 1145"/>
                <a:gd name="T14" fmla="*/ 653 w 1878"/>
                <a:gd name="T15" fmla="*/ 29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8" h="1145">
                  <a:moveTo>
                    <a:pt x="653" y="290"/>
                  </a:moveTo>
                  <a:cubicBezTo>
                    <a:pt x="372" y="452"/>
                    <a:pt x="198" y="621"/>
                    <a:pt x="107" y="705"/>
                  </a:cubicBezTo>
                  <a:cubicBezTo>
                    <a:pt x="0" y="803"/>
                    <a:pt x="147" y="977"/>
                    <a:pt x="147" y="977"/>
                  </a:cubicBezTo>
                  <a:cubicBezTo>
                    <a:pt x="147" y="977"/>
                    <a:pt x="304" y="1119"/>
                    <a:pt x="362" y="1145"/>
                  </a:cubicBezTo>
                  <a:cubicBezTo>
                    <a:pt x="89" y="833"/>
                    <a:pt x="1030" y="455"/>
                    <a:pt x="1174" y="362"/>
                  </a:cubicBezTo>
                  <a:cubicBezTo>
                    <a:pt x="1301" y="279"/>
                    <a:pt x="1774" y="51"/>
                    <a:pt x="1878" y="0"/>
                  </a:cubicBezTo>
                  <a:cubicBezTo>
                    <a:pt x="1344" y="0"/>
                    <a:pt x="1344" y="0"/>
                    <a:pt x="1344" y="0"/>
                  </a:cubicBezTo>
                  <a:cubicBezTo>
                    <a:pt x="1191" y="53"/>
                    <a:pt x="851" y="177"/>
                    <a:pt x="653" y="290"/>
                  </a:cubicBezTo>
                  <a:close/>
                </a:path>
              </a:pathLst>
            </a:custGeom>
            <a:gradFill flip="none" rotWithShape="1">
              <a:gsLst>
                <a:gs pos="57000">
                  <a:schemeClr val="accent4">
                    <a:lumMod val="75000"/>
                  </a:schemeClr>
                </a:gs>
                <a:gs pos="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89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542146" y="3529951"/>
              <a:ext cx="2113498" cy="1938157"/>
            </a:xfrm>
            <a:custGeom>
              <a:avLst/>
              <a:gdLst>
                <a:gd name="T0" fmla="*/ 1503 w 1784"/>
                <a:gd name="T1" fmla="*/ 40 h 1811"/>
                <a:gd name="T2" fmla="*/ 851 w 1784"/>
                <a:gd name="T3" fmla="*/ 831 h 1811"/>
                <a:gd name="T4" fmla="*/ 90 w 1784"/>
                <a:gd name="T5" fmla="*/ 1340 h 1811"/>
                <a:gd name="T6" fmla="*/ 327 w 1784"/>
                <a:gd name="T7" fmla="*/ 1769 h 1811"/>
                <a:gd name="T8" fmla="*/ 1104 w 1784"/>
                <a:gd name="T9" fmla="*/ 1026 h 1811"/>
                <a:gd name="T10" fmla="*/ 1749 w 1784"/>
                <a:gd name="T11" fmla="*/ 489 h 1811"/>
                <a:gd name="T12" fmla="*/ 1503 w 1784"/>
                <a:gd name="T13" fmla="*/ 40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4" h="1811">
                  <a:moveTo>
                    <a:pt x="1503" y="40"/>
                  </a:moveTo>
                  <a:cubicBezTo>
                    <a:pt x="1642" y="322"/>
                    <a:pt x="1264" y="572"/>
                    <a:pt x="851" y="831"/>
                  </a:cubicBezTo>
                  <a:cubicBezTo>
                    <a:pt x="448" y="1085"/>
                    <a:pt x="180" y="1233"/>
                    <a:pt x="90" y="1340"/>
                  </a:cubicBezTo>
                  <a:cubicBezTo>
                    <a:pt x="0" y="1446"/>
                    <a:pt x="363" y="1811"/>
                    <a:pt x="327" y="1769"/>
                  </a:cubicBezTo>
                  <a:cubicBezTo>
                    <a:pt x="187" y="1524"/>
                    <a:pt x="918" y="1133"/>
                    <a:pt x="1104" y="1026"/>
                  </a:cubicBezTo>
                  <a:cubicBezTo>
                    <a:pt x="1289" y="919"/>
                    <a:pt x="1724" y="582"/>
                    <a:pt x="1749" y="489"/>
                  </a:cubicBezTo>
                  <a:cubicBezTo>
                    <a:pt x="1784" y="361"/>
                    <a:pt x="1545" y="0"/>
                    <a:pt x="1503" y="40"/>
                  </a:cubicBezTo>
                  <a:close/>
                </a:path>
              </a:pathLst>
            </a:custGeom>
            <a:gradFill>
              <a:gsLst>
                <a:gs pos="57000">
                  <a:schemeClr val="accent5">
                    <a:lumMod val="75000"/>
                  </a:schemeClr>
                </a:gs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2520918" y="2036755"/>
              <a:ext cx="2166568" cy="1880588"/>
            </a:xfrm>
            <a:custGeom>
              <a:avLst/>
              <a:gdLst>
                <a:gd name="T0" fmla="*/ 313 w 1829"/>
                <a:gd name="T1" fmla="*/ 1747 h 1758"/>
                <a:gd name="T2" fmla="*/ 1160 w 1829"/>
                <a:gd name="T3" fmla="*/ 989 h 1758"/>
                <a:gd name="T4" fmla="*/ 1820 w 1829"/>
                <a:gd name="T5" fmla="*/ 386 h 1758"/>
                <a:gd name="T6" fmla="*/ 1530 w 1829"/>
                <a:gd name="T7" fmla="*/ 61 h 1758"/>
                <a:gd name="T8" fmla="*/ 744 w 1829"/>
                <a:gd name="T9" fmla="*/ 877 h 1758"/>
                <a:gd name="T10" fmla="*/ 40 w 1829"/>
                <a:gd name="T11" fmla="*/ 1378 h 1758"/>
                <a:gd name="T12" fmla="*/ 313 w 1829"/>
                <a:gd name="T13" fmla="*/ 1747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9" h="1758">
                  <a:moveTo>
                    <a:pt x="313" y="1747"/>
                  </a:moveTo>
                  <a:cubicBezTo>
                    <a:pt x="201" y="1477"/>
                    <a:pt x="1017" y="1087"/>
                    <a:pt x="1160" y="989"/>
                  </a:cubicBezTo>
                  <a:cubicBezTo>
                    <a:pt x="1304" y="891"/>
                    <a:pt x="1829" y="512"/>
                    <a:pt x="1820" y="386"/>
                  </a:cubicBezTo>
                  <a:cubicBezTo>
                    <a:pt x="1812" y="259"/>
                    <a:pt x="1524" y="0"/>
                    <a:pt x="1530" y="61"/>
                  </a:cubicBezTo>
                  <a:cubicBezTo>
                    <a:pt x="1719" y="435"/>
                    <a:pt x="893" y="779"/>
                    <a:pt x="744" y="877"/>
                  </a:cubicBezTo>
                  <a:cubicBezTo>
                    <a:pt x="595" y="976"/>
                    <a:pt x="79" y="1271"/>
                    <a:pt x="40" y="1378"/>
                  </a:cubicBezTo>
                  <a:cubicBezTo>
                    <a:pt x="0" y="1484"/>
                    <a:pt x="341" y="1758"/>
                    <a:pt x="313" y="1747"/>
                  </a:cubicBezTo>
                  <a:close/>
                </a:path>
              </a:pathLst>
            </a:custGeom>
            <a:gradFill>
              <a:gsLst>
                <a:gs pos="57000">
                  <a:schemeClr val="accent1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311293" y="3477179"/>
              <a:ext cx="2515500" cy="2133652"/>
            </a:xfrm>
            <a:custGeom>
              <a:avLst/>
              <a:gdLst>
                <a:gd name="T0" fmla="*/ 498 w 2124"/>
                <a:gd name="T1" fmla="*/ 354 h 1993"/>
                <a:gd name="T2" fmla="*/ 236 w 2124"/>
                <a:gd name="T3" fmla="*/ 0 h 1993"/>
                <a:gd name="T4" fmla="*/ 196 w 2124"/>
                <a:gd name="T5" fmla="*/ 565 h 1993"/>
                <a:gd name="T6" fmla="*/ 895 w 2124"/>
                <a:gd name="T7" fmla="*/ 1041 h 1993"/>
                <a:gd name="T8" fmla="*/ 1614 w 2124"/>
                <a:gd name="T9" fmla="*/ 1526 h 1993"/>
                <a:gd name="T10" fmla="*/ 1924 w 2124"/>
                <a:gd name="T11" fmla="*/ 1993 h 1993"/>
                <a:gd name="T12" fmla="*/ 2076 w 2124"/>
                <a:gd name="T13" fmla="*/ 1534 h 1993"/>
                <a:gd name="T14" fmla="*/ 498 w 2124"/>
                <a:gd name="T15" fmla="*/ 354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4" h="1993">
                  <a:moveTo>
                    <a:pt x="498" y="354"/>
                  </a:moveTo>
                  <a:cubicBezTo>
                    <a:pt x="373" y="254"/>
                    <a:pt x="252" y="156"/>
                    <a:pt x="236" y="0"/>
                  </a:cubicBezTo>
                  <a:cubicBezTo>
                    <a:pt x="200" y="45"/>
                    <a:pt x="0" y="361"/>
                    <a:pt x="196" y="565"/>
                  </a:cubicBezTo>
                  <a:cubicBezTo>
                    <a:pt x="327" y="701"/>
                    <a:pt x="701" y="900"/>
                    <a:pt x="895" y="1041"/>
                  </a:cubicBezTo>
                  <a:cubicBezTo>
                    <a:pt x="1090" y="1182"/>
                    <a:pt x="1420" y="1401"/>
                    <a:pt x="1614" y="1526"/>
                  </a:cubicBezTo>
                  <a:cubicBezTo>
                    <a:pt x="1862" y="1687"/>
                    <a:pt x="1931" y="1906"/>
                    <a:pt x="1924" y="1993"/>
                  </a:cubicBezTo>
                  <a:cubicBezTo>
                    <a:pt x="1942" y="1977"/>
                    <a:pt x="2124" y="1758"/>
                    <a:pt x="2076" y="1534"/>
                  </a:cubicBezTo>
                  <a:cubicBezTo>
                    <a:pt x="2019" y="1275"/>
                    <a:pt x="1262" y="968"/>
                    <a:pt x="498" y="354"/>
                  </a:cubicBezTo>
                  <a:close/>
                </a:path>
              </a:pathLst>
            </a:custGeom>
            <a:gradFill>
              <a:gsLst>
                <a:gs pos="65000">
                  <a:schemeClr val="bg1">
                    <a:lumMod val="75000"/>
                  </a:schemeClr>
                </a:gs>
                <a:gs pos="83000">
                  <a:schemeClr val="bg1">
                    <a:lumMod val="95000"/>
                  </a:schemeClr>
                </a:gs>
                <a:gs pos="36000">
                  <a:schemeClr val="bg1">
                    <a:lumMod val="75000"/>
                  </a:schemeClr>
                </a:gs>
                <a:gs pos="2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2296699" y="1970790"/>
              <a:ext cx="2539381" cy="2101269"/>
            </a:xfrm>
            <a:custGeom>
              <a:avLst/>
              <a:gdLst>
                <a:gd name="T0" fmla="*/ 1716 w 2143"/>
                <a:gd name="T1" fmla="*/ 1152 h 1963"/>
                <a:gd name="T2" fmla="*/ 594 w 2143"/>
                <a:gd name="T3" fmla="*/ 491 h 1963"/>
                <a:gd name="T4" fmla="*/ 248 w 2143"/>
                <a:gd name="T5" fmla="*/ 0 h 1963"/>
                <a:gd name="T6" fmla="*/ 172 w 2143"/>
                <a:gd name="T7" fmla="*/ 610 h 1963"/>
                <a:gd name="T8" fmla="*/ 948 w 2143"/>
                <a:gd name="T9" fmla="*/ 1130 h 1963"/>
                <a:gd name="T10" fmla="*/ 1675 w 2143"/>
                <a:gd name="T11" fmla="*/ 1551 h 1963"/>
                <a:gd name="T12" fmla="*/ 1949 w 2143"/>
                <a:gd name="T13" fmla="*/ 1963 h 1963"/>
                <a:gd name="T14" fmla="*/ 2095 w 2143"/>
                <a:gd name="T15" fmla="*/ 1528 h 1963"/>
                <a:gd name="T16" fmla="*/ 1716 w 2143"/>
                <a:gd name="T17" fmla="*/ 1152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3" h="1963">
                  <a:moveTo>
                    <a:pt x="1716" y="1152"/>
                  </a:moveTo>
                  <a:cubicBezTo>
                    <a:pt x="1426" y="963"/>
                    <a:pt x="743" y="629"/>
                    <a:pt x="594" y="491"/>
                  </a:cubicBezTo>
                  <a:cubicBezTo>
                    <a:pt x="444" y="352"/>
                    <a:pt x="259" y="254"/>
                    <a:pt x="248" y="0"/>
                  </a:cubicBezTo>
                  <a:cubicBezTo>
                    <a:pt x="107" y="97"/>
                    <a:pt x="0" y="443"/>
                    <a:pt x="172" y="610"/>
                  </a:cubicBezTo>
                  <a:cubicBezTo>
                    <a:pt x="343" y="778"/>
                    <a:pt x="535" y="877"/>
                    <a:pt x="948" y="1130"/>
                  </a:cubicBezTo>
                  <a:cubicBezTo>
                    <a:pt x="1177" y="1270"/>
                    <a:pt x="1439" y="1405"/>
                    <a:pt x="1675" y="1551"/>
                  </a:cubicBezTo>
                  <a:cubicBezTo>
                    <a:pt x="1912" y="1696"/>
                    <a:pt x="1973" y="1874"/>
                    <a:pt x="1949" y="1963"/>
                  </a:cubicBezTo>
                  <a:cubicBezTo>
                    <a:pt x="2001" y="1904"/>
                    <a:pt x="2143" y="1677"/>
                    <a:pt x="2095" y="1528"/>
                  </a:cubicBezTo>
                  <a:cubicBezTo>
                    <a:pt x="2047" y="1379"/>
                    <a:pt x="1898" y="1270"/>
                    <a:pt x="1716" y="1152"/>
                  </a:cubicBezTo>
                  <a:close/>
                </a:path>
              </a:pathLst>
            </a:custGeom>
            <a:gradFill>
              <a:gsLst>
                <a:gs pos="65000">
                  <a:schemeClr val="bg1">
                    <a:lumMod val="75000"/>
                  </a:schemeClr>
                </a:gs>
                <a:gs pos="83000">
                  <a:schemeClr val="bg1">
                    <a:lumMod val="95000"/>
                  </a:schemeClr>
                </a:gs>
                <a:gs pos="36000">
                  <a:schemeClr val="bg1">
                    <a:lumMod val="75000"/>
                  </a:schemeClr>
                </a:gs>
                <a:gs pos="2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2635018" y="1219994"/>
              <a:ext cx="2308529" cy="1324088"/>
            </a:xfrm>
            <a:custGeom>
              <a:avLst/>
              <a:gdLst>
                <a:gd name="T0" fmla="*/ 1038 w 1949"/>
                <a:gd name="T1" fmla="*/ 620 h 1237"/>
                <a:gd name="T2" fmla="*/ 1682 w 1949"/>
                <a:gd name="T3" fmla="*/ 1237 h 1237"/>
                <a:gd name="T4" fmla="*/ 1686 w 1949"/>
                <a:gd name="T5" fmla="*/ 650 h 1237"/>
                <a:gd name="T6" fmla="*/ 575 w 1949"/>
                <a:gd name="T7" fmla="*/ 0 h 1237"/>
                <a:gd name="T8" fmla="*/ 0 w 1949"/>
                <a:gd name="T9" fmla="*/ 0 h 1237"/>
                <a:gd name="T10" fmla="*/ 1038 w 1949"/>
                <a:gd name="T11" fmla="*/ 620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9" h="1237">
                  <a:moveTo>
                    <a:pt x="1038" y="620"/>
                  </a:moveTo>
                  <a:cubicBezTo>
                    <a:pt x="1161" y="704"/>
                    <a:pt x="1779" y="1038"/>
                    <a:pt x="1682" y="1237"/>
                  </a:cubicBezTo>
                  <a:cubicBezTo>
                    <a:pt x="1810" y="1090"/>
                    <a:pt x="1949" y="862"/>
                    <a:pt x="1686" y="650"/>
                  </a:cubicBezTo>
                  <a:cubicBezTo>
                    <a:pt x="1441" y="451"/>
                    <a:pt x="808" y="120"/>
                    <a:pt x="5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7" y="125"/>
                    <a:pt x="827" y="478"/>
                    <a:pt x="1038" y="620"/>
                  </a:cubicBezTo>
                  <a:close/>
                </a:path>
              </a:pathLst>
            </a:custGeom>
            <a:gradFill flip="none" rotWithShape="1">
              <a:gsLst>
                <a:gs pos="80000">
                  <a:schemeClr val="bg1">
                    <a:lumMod val="85000"/>
                  </a:schemeClr>
                </a:gs>
                <a:gs pos="37000">
                  <a:schemeClr val="bg1">
                    <a:lumMod val="75000"/>
                  </a:schemeClr>
                </a:gs>
                <a:gs pos="2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2295372" y="4960781"/>
              <a:ext cx="2293935" cy="1439226"/>
            </a:xfrm>
            <a:custGeom>
              <a:avLst/>
              <a:gdLst>
                <a:gd name="T0" fmla="*/ 933 w 1936"/>
                <a:gd name="T1" fmla="*/ 713 h 1345"/>
                <a:gd name="T2" fmla="*/ 551 w 1936"/>
                <a:gd name="T3" fmla="*/ 391 h 1345"/>
                <a:gd name="T4" fmla="*/ 298 w 1936"/>
                <a:gd name="T5" fmla="*/ 0 h 1345"/>
                <a:gd name="T6" fmla="*/ 272 w 1936"/>
                <a:gd name="T7" fmla="*/ 626 h 1345"/>
                <a:gd name="T8" fmla="*/ 1040 w 1936"/>
                <a:gd name="T9" fmla="*/ 1175 h 1345"/>
                <a:gd name="T10" fmla="*/ 1302 w 1936"/>
                <a:gd name="T11" fmla="*/ 1345 h 1345"/>
                <a:gd name="T12" fmla="*/ 1936 w 1936"/>
                <a:gd name="T13" fmla="*/ 1345 h 1345"/>
                <a:gd name="T14" fmla="*/ 933 w 1936"/>
                <a:gd name="T15" fmla="*/ 713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6" h="1345">
                  <a:moveTo>
                    <a:pt x="933" y="713"/>
                  </a:moveTo>
                  <a:cubicBezTo>
                    <a:pt x="819" y="620"/>
                    <a:pt x="707" y="546"/>
                    <a:pt x="551" y="391"/>
                  </a:cubicBezTo>
                  <a:cubicBezTo>
                    <a:pt x="453" y="293"/>
                    <a:pt x="285" y="167"/>
                    <a:pt x="298" y="0"/>
                  </a:cubicBezTo>
                  <a:cubicBezTo>
                    <a:pt x="273" y="27"/>
                    <a:pt x="0" y="427"/>
                    <a:pt x="272" y="626"/>
                  </a:cubicBezTo>
                  <a:cubicBezTo>
                    <a:pt x="545" y="826"/>
                    <a:pt x="952" y="1119"/>
                    <a:pt x="1040" y="1175"/>
                  </a:cubicBezTo>
                  <a:cubicBezTo>
                    <a:pt x="1099" y="1213"/>
                    <a:pt x="1227" y="1296"/>
                    <a:pt x="1302" y="1345"/>
                  </a:cubicBezTo>
                  <a:cubicBezTo>
                    <a:pt x="1936" y="1345"/>
                    <a:pt x="1936" y="1345"/>
                    <a:pt x="1936" y="1345"/>
                  </a:cubicBezTo>
                  <a:cubicBezTo>
                    <a:pt x="1816" y="1274"/>
                    <a:pt x="1103" y="852"/>
                    <a:pt x="933" y="713"/>
                  </a:cubicBezTo>
                  <a:close/>
                </a:path>
              </a:pathLst>
            </a:custGeom>
            <a:gradFill>
              <a:gsLst>
                <a:gs pos="65000">
                  <a:schemeClr val="bg1">
                    <a:lumMod val="75000"/>
                  </a:schemeClr>
                </a:gs>
                <a:gs pos="83000">
                  <a:schemeClr val="bg1">
                    <a:lumMod val="95000"/>
                  </a:schemeClr>
                </a:gs>
                <a:gs pos="36000">
                  <a:schemeClr val="bg1">
                    <a:lumMod val="75000"/>
                  </a:schemeClr>
                </a:gs>
                <a:gs pos="2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058906" y="766836"/>
              <a:ext cx="3121106" cy="6086329"/>
              <a:chOff x="4513295" y="568486"/>
              <a:chExt cx="3121106" cy="6086329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513295" y="568486"/>
                <a:ext cx="3121106" cy="789951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13295" y="5864864"/>
                <a:ext cx="3121106" cy="789951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3323173" y="5106332"/>
              <a:ext cx="592573" cy="524705"/>
            </a:xfrm>
            <a:custGeom>
              <a:avLst/>
              <a:gdLst>
                <a:gd name="T0" fmla="*/ 1267 w 3507"/>
                <a:gd name="T1" fmla="*/ 44 h 3107"/>
                <a:gd name="T2" fmla="*/ 1596 w 3507"/>
                <a:gd name="T3" fmla="*/ 211 h 3107"/>
                <a:gd name="T4" fmla="*/ 1855 w 3507"/>
                <a:gd name="T5" fmla="*/ 258 h 3107"/>
                <a:gd name="T6" fmla="*/ 2169 w 3507"/>
                <a:gd name="T7" fmla="*/ 68 h 3107"/>
                <a:gd name="T8" fmla="*/ 2534 w 3507"/>
                <a:gd name="T9" fmla="*/ 0 h 3107"/>
                <a:gd name="T10" fmla="*/ 2853 w 3507"/>
                <a:gd name="T11" fmla="*/ 46 h 3107"/>
                <a:gd name="T12" fmla="*/ 3162 w 3507"/>
                <a:gd name="T13" fmla="*/ 181 h 3107"/>
                <a:gd name="T14" fmla="*/ 3381 w 3507"/>
                <a:gd name="T15" fmla="*/ 406 h 3107"/>
                <a:gd name="T16" fmla="*/ 3496 w 3507"/>
                <a:gd name="T17" fmla="*/ 732 h 3107"/>
                <a:gd name="T18" fmla="*/ 3486 w 3507"/>
                <a:gd name="T19" fmla="*/ 1139 h 3107"/>
                <a:gd name="T20" fmla="*/ 3359 w 3507"/>
                <a:gd name="T21" fmla="*/ 1475 h 3107"/>
                <a:gd name="T22" fmla="*/ 3113 w 3507"/>
                <a:gd name="T23" fmla="*/ 1828 h 3107"/>
                <a:gd name="T24" fmla="*/ 2795 w 3507"/>
                <a:gd name="T25" fmla="*/ 2183 h 3107"/>
                <a:gd name="T26" fmla="*/ 2448 w 3507"/>
                <a:gd name="T27" fmla="*/ 2522 h 3107"/>
                <a:gd name="T28" fmla="*/ 2166 w 3507"/>
                <a:gd name="T29" fmla="*/ 2791 h 3107"/>
                <a:gd name="T30" fmla="*/ 1965 w 3507"/>
                <a:gd name="T31" fmla="*/ 2992 h 3107"/>
                <a:gd name="T32" fmla="*/ 1916 w 3507"/>
                <a:gd name="T33" fmla="*/ 3039 h 3107"/>
                <a:gd name="T34" fmla="*/ 1811 w 3507"/>
                <a:gd name="T35" fmla="*/ 3099 h 3107"/>
                <a:gd name="T36" fmla="*/ 1686 w 3507"/>
                <a:gd name="T37" fmla="*/ 3090 h 3107"/>
                <a:gd name="T38" fmla="*/ 1589 w 3507"/>
                <a:gd name="T39" fmla="*/ 3028 h 3107"/>
                <a:gd name="T40" fmla="*/ 1521 w 3507"/>
                <a:gd name="T41" fmla="*/ 2959 h 3107"/>
                <a:gd name="T42" fmla="*/ 1318 w 3507"/>
                <a:gd name="T43" fmla="*/ 2761 h 3107"/>
                <a:gd name="T44" fmla="*/ 992 w 3507"/>
                <a:gd name="T45" fmla="*/ 2452 h 3107"/>
                <a:gd name="T46" fmla="*/ 462 w 3507"/>
                <a:gd name="T47" fmla="*/ 1907 h 3107"/>
                <a:gd name="T48" fmla="*/ 875 w 3507"/>
                <a:gd name="T49" fmla="*/ 1773 h 3107"/>
                <a:gd name="T50" fmla="*/ 938 w 3507"/>
                <a:gd name="T51" fmla="*/ 1666 h 3107"/>
                <a:gd name="T52" fmla="*/ 1314 w 3507"/>
                <a:gd name="T53" fmla="*/ 2454 h 3107"/>
                <a:gd name="T54" fmla="*/ 1409 w 3507"/>
                <a:gd name="T55" fmla="*/ 2487 h 3107"/>
                <a:gd name="T56" fmla="*/ 1515 w 3507"/>
                <a:gd name="T57" fmla="*/ 2430 h 3107"/>
                <a:gd name="T58" fmla="*/ 1837 w 3507"/>
                <a:gd name="T59" fmla="*/ 1926 h 3107"/>
                <a:gd name="T60" fmla="*/ 1940 w 3507"/>
                <a:gd name="T61" fmla="*/ 2001 h 3107"/>
                <a:gd name="T62" fmla="*/ 2061 w 3507"/>
                <a:gd name="T63" fmla="*/ 1959 h 3107"/>
                <a:gd name="T64" fmla="*/ 2390 w 3507"/>
                <a:gd name="T65" fmla="*/ 1682 h 3107"/>
                <a:gd name="T66" fmla="*/ 2803 w 3507"/>
                <a:gd name="T67" fmla="*/ 1680 h 3107"/>
                <a:gd name="T68" fmla="*/ 2884 w 3507"/>
                <a:gd name="T69" fmla="*/ 1582 h 3107"/>
                <a:gd name="T70" fmla="*/ 2847 w 3507"/>
                <a:gd name="T71" fmla="*/ 1457 h 3107"/>
                <a:gd name="T72" fmla="*/ 2492 w 3507"/>
                <a:gd name="T73" fmla="*/ 1416 h 3107"/>
                <a:gd name="T74" fmla="*/ 2260 w 3507"/>
                <a:gd name="T75" fmla="*/ 1247 h 3107"/>
                <a:gd name="T76" fmla="*/ 2152 w 3507"/>
                <a:gd name="T77" fmla="*/ 1294 h 3107"/>
                <a:gd name="T78" fmla="*/ 1849 w 3507"/>
                <a:gd name="T79" fmla="*/ 939 h 3107"/>
                <a:gd name="T80" fmla="*/ 1739 w 3507"/>
                <a:gd name="T81" fmla="*/ 884 h 3107"/>
                <a:gd name="T82" fmla="*/ 1644 w 3507"/>
                <a:gd name="T83" fmla="*/ 921 h 3107"/>
                <a:gd name="T84" fmla="*/ 992 w 3507"/>
                <a:gd name="T85" fmla="*/ 653 h 3107"/>
                <a:gd name="T86" fmla="*/ 898 w 3507"/>
                <a:gd name="T87" fmla="*/ 564 h 3107"/>
                <a:gd name="T88" fmla="*/ 770 w 3507"/>
                <a:gd name="T89" fmla="*/ 593 h 3107"/>
                <a:gd name="T90" fmla="*/ 672 w 3507"/>
                <a:gd name="T91" fmla="*/ 1520 h 3107"/>
                <a:gd name="T92" fmla="*/ 52 w 3507"/>
                <a:gd name="T93" fmla="*/ 1263 h 3107"/>
                <a:gd name="T94" fmla="*/ 0 w 3507"/>
                <a:gd name="T95" fmla="*/ 886 h 3107"/>
                <a:gd name="T96" fmla="*/ 66 w 3507"/>
                <a:gd name="T97" fmla="*/ 527 h 3107"/>
                <a:gd name="T98" fmla="*/ 247 w 3507"/>
                <a:gd name="T99" fmla="*/ 259 h 3107"/>
                <a:gd name="T100" fmla="*/ 519 w 3507"/>
                <a:gd name="T101" fmla="*/ 90 h 3107"/>
                <a:gd name="T102" fmla="*/ 888 w 3507"/>
                <a:gd name="T103" fmla="*/ 5 h 3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7" h="3107">
                  <a:moveTo>
                    <a:pt x="974" y="0"/>
                  </a:moveTo>
                  <a:lnTo>
                    <a:pt x="1048" y="2"/>
                  </a:lnTo>
                  <a:lnTo>
                    <a:pt x="1122" y="11"/>
                  </a:lnTo>
                  <a:lnTo>
                    <a:pt x="1195" y="25"/>
                  </a:lnTo>
                  <a:lnTo>
                    <a:pt x="1267" y="44"/>
                  </a:lnTo>
                  <a:lnTo>
                    <a:pt x="1337" y="68"/>
                  </a:lnTo>
                  <a:lnTo>
                    <a:pt x="1406" y="97"/>
                  </a:lnTo>
                  <a:lnTo>
                    <a:pt x="1472" y="131"/>
                  </a:lnTo>
                  <a:lnTo>
                    <a:pt x="1535" y="170"/>
                  </a:lnTo>
                  <a:lnTo>
                    <a:pt x="1596" y="211"/>
                  </a:lnTo>
                  <a:lnTo>
                    <a:pt x="1653" y="258"/>
                  </a:lnTo>
                  <a:lnTo>
                    <a:pt x="1705" y="308"/>
                  </a:lnTo>
                  <a:lnTo>
                    <a:pt x="1754" y="363"/>
                  </a:lnTo>
                  <a:lnTo>
                    <a:pt x="1802" y="308"/>
                  </a:lnTo>
                  <a:lnTo>
                    <a:pt x="1855" y="258"/>
                  </a:lnTo>
                  <a:lnTo>
                    <a:pt x="1911" y="211"/>
                  </a:lnTo>
                  <a:lnTo>
                    <a:pt x="1972" y="170"/>
                  </a:lnTo>
                  <a:lnTo>
                    <a:pt x="2035" y="131"/>
                  </a:lnTo>
                  <a:lnTo>
                    <a:pt x="2101" y="97"/>
                  </a:lnTo>
                  <a:lnTo>
                    <a:pt x="2169" y="68"/>
                  </a:lnTo>
                  <a:lnTo>
                    <a:pt x="2240" y="44"/>
                  </a:lnTo>
                  <a:lnTo>
                    <a:pt x="2312" y="25"/>
                  </a:lnTo>
                  <a:lnTo>
                    <a:pt x="2386" y="11"/>
                  </a:lnTo>
                  <a:lnTo>
                    <a:pt x="2459" y="2"/>
                  </a:lnTo>
                  <a:lnTo>
                    <a:pt x="2534" y="0"/>
                  </a:lnTo>
                  <a:lnTo>
                    <a:pt x="2577" y="1"/>
                  </a:lnTo>
                  <a:lnTo>
                    <a:pt x="2619" y="5"/>
                  </a:lnTo>
                  <a:lnTo>
                    <a:pt x="2701" y="15"/>
                  </a:lnTo>
                  <a:lnTo>
                    <a:pt x="2779" y="29"/>
                  </a:lnTo>
                  <a:lnTo>
                    <a:pt x="2853" y="46"/>
                  </a:lnTo>
                  <a:lnTo>
                    <a:pt x="2923" y="66"/>
                  </a:lnTo>
                  <a:lnTo>
                    <a:pt x="2989" y="90"/>
                  </a:lnTo>
                  <a:lnTo>
                    <a:pt x="3050" y="117"/>
                  </a:lnTo>
                  <a:lnTo>
                    <a:pt x="3109" y="147"/>
                  </a:lnTo>
                  <a:lnTo>
                    <a:pt x="3162" y="181"/>
                  </a:lnTo>
                  <a:lnTo>
                    <a:pt x="3213" y="219"/>
                  </a:lnTo>
                  <a:lnTo>
                    <a:pt x="3260" y="259"/>
                  </a:lnTo>
                  <a:lnTo>
                    <a:pt x="3303" y="304"/>
                  </a:lnTo>
                  <a:lnTo>
                    <a:pt x="3342" y="351"/>
                  </a:lnTo>
                  <a:lnTo>
                    <a:pt x="3381" y="406"/>
                  </a:lnTo>
                  <a:lnTo>
                    <a:pt x="3414" y="465"/>
                  </a:lnTo>
                  <a:lnTo>
                    <a:pt x="3441" y="527"/>
                  </a:lnTo>
                  <a:lnTo>
                    <a:pt x="3465" y="592"/>
                  </a:lnTo>
                  <a:lnTo>
                    <a:pt x="3483" y="660"/>
                  </a:lnTo>
                  <a:lnTo>
                    <a:pt x="3496" y="732"/>
                  </a:lnTo>
                  <a:lnTo>
                    <a:pt x="3504" y="807"/>
                  </a:lnTo>
                  <a:lnTo>
                    <a:pt x="3507" y="886"/>
                  </a:lnTo>
                  <a:lnTo>
                    <a:pt x="3505" y="967"/>
                  </a:lnTo>
                  <a:lnTo>
                    <a:pt x="3498" y="1051"/>
                  </a:lnTo>
                  <a:lnTo>
                    <a:pt x="3486" y="1139"/>
                  </a:lnTo>
                  <a:lnTo>
                    <a:pt x="3472" y="1204"/>
                  </a:lnTo>
                  <a:lnTo>
                    <a:pt x="3452" y="1270"/>
                  </a:lnTo>
                  <a:lnTo>
                    <a:pt x="3427" y="1338"/>
                  </a:lnTo>
                  <a:lnTo>
                    <a:pt x="3396" y="1406"/>
                  </a:lnTo>
                  <a:lnTo>
                    <a:pt x="3359" y="1475"/>
                  </a:lnTo>
                  <a:lnTo>
                    <a:pt x="3318" y="1544"/>
                  </a:lnTo>
                  <a:lnTo>
                    <a:pt x="3272" y="1615"/>
                  </a:lnTo>
                  <a:lnTo>
                    <a:pt x="3223" y="1686"/>
                  </a:lnTo>
                  <a:lnTo>
                    <a:pt x="3170" y="1756"/>
                  </a:lnTo>
                  <a:lnTo>
                    <a:pt x="3113" y="1828"/>
                  </a:lnTo>
                  <a:lnTo>
                    <a:pt x="3054" y="1899"/>
                  </a:lnTo>
                  <a:lnTo>
                    <a:pt x="2992" y="1971"/>
                  </a:lnTo>
                  <a:lnTo>
                    <a:pt x="2928" y="2041"/>
                  </a:lnTo>
                  <a:lnTo>
                    <a:pt x="2862" y="2112"/>
                  </a:lnTo>
                  <a:lnTo>
                    <a:pt x="2795" y="2183"/>
                  </a:lnTo>
                  <a:lnTo>
                    <a:pt x="2725" y="2252"/>
                  </a:lnTo>
                  <a:lnTo>
                    <a:pt x="2656" y="2321"/>
                  </a:lnTo>
                  <a:lnTo>
                    <a:pt x="2587" y="2389"/>
                  </a:lnTo>
                  <a:lnTo>
                    <a:pt x="2518" y="2456"/>
                  </a:lnTo>
                  <a:lnTo>
                    <a:pt x="2448" y="2522"/>
                  </a:lnTo>
                  <a:lnTo>
                    <a:pt x="2380" y="2589"/>
                  </a:lnTo>
                  <a:lnTo>
                    <a:pt x="2313" y="2652"/>
                  </a:lnTo>
                  <a:lnTo>
                    <a:pt x="2263" y="2698"/>
                  </a:lnTo>
                  <a:lnTo>
                    <a:pt x="2214" y="2745"/>
                  </a:lnTo>
                  <a:lnTo>
                    <a:pt x="2166" y="2791"/>
                  </a:lnTo>
                  <a:lnTo>
                    <a:pt x="2120" y="2836"/>
                  </a:lnTo>
                  <a:lnTo>
                    <a:pt x="2077" y="2878"/>
                  </a:lnTo>
                  <a:lnTo>
                    <a:pt x="2036" y="2919"/>
                  </a:lnTo>
                  <a:lnTo>
                    <a:pt x="1998" y="2957"/>
                  </a:lnTo>
                  <a:lnTo>
                    <a:pt x="1965" y="2992"/>
                  </a:lnTo>
                  <a:lnTo>
                    <a:pt x="1962" y="2997"/>
                  </a:lnTo>
                  <a:lnTo>
                    <a:pt x="1954" y="3004"/>
                  </a:lnTo>
                  <a:lnTo>
                    <a:pt x="1944" y="3015"/>
                  </a:lnTo>
                  <a:lnTo>
                    <a:pt x="1932" y="3026"/>
                  </a:lnTo>
                  <a:lnTo>
                    <a:pt x="1916" y="3039"/>
                  </a:lnTo>
                  <a:lnTo>
                    <a:pt x="1899" y="3053"/>
                  </a:lnTo>
                  <a:lnTo>
                    <a:pt x="1879" y="3067"/>
                  </a:lnTo>
                  <a:lnTo>
                    <a:pt x="1858" y="3080"/>
                  </a:lnTo>
                  <a:lnTo>
                    <a:pt x="1835" y="3090"/>
                  </a:lnTo>
                  <a:lnTo>
                    <a:pt x="1811" y="3099"/>
                  </a:lnTo>
                  <a:lnTo>
                    <a:pt x="1787" y="3105"/>
                  </a:lnTo>
                  <a:lnTo>
                    <a:pt x="1760" y="3107"/>
                  </a:lnTo>
                  <a:lnTo>
                    <a:pt x="1735" y="3105"/>
                  </a:lnTo>
                  <a:lnTo>
                    <a:pt x="1710" y="3099"/>
                  </a:lnTo>
                  <a:lnTo>
                    <a:pt x="1686" y="3090"/>
                  </a:lnTo>
                  <a:lnTo>
                    <a:pt x="1663" y="3080"/>
                  </a:lnTo>
                  <a:lnTo>
                    <a:pt x="1642" y="3067"/>
                  </a:lnTo>
                  <a:lnTo>
                    <a:pt x="1622" y="3054"/>
                  </a:lnTo>
                  <a:lnTo>
                    <a:pt x="1604" y="3040"/>
                  </a:lnTo>
                  <a:lnTo>
                    <a:pt x="1589" y="3028"/>
                  </a:lnTo>
                  <a:lnTo>
                    <a:pt x="1575" y="3015"/>
                  </a:lnTo>
                  <a:lnTo>
                    <a:pt x="1564" y="3005"/>
                  </a:lnTo>
                  <a:lnTo>
                    <a:pt x="1557" y="2997"/>
                  </a:lnTo>
                  <a:lnTo>
                    <a:pt x="1552" y="2992"/>
                  </a:lnTo>
                  <a:lnTo>
                    <a:pt x="1521" y="2959"/>
                  </a:lnTo>
                  <a:lnTo>
                    <a:pt x="1487" y="2924"/>
                  </a:lnTo>
                  <a:lnTo>
                    <a:pt x="1449" y="2887"/>
                  </a:lnTo>
                  <a:lnTo>
                    <a:pt x="1409" y="2847"/>
                  </a:lnTo>
                  <a:lnTo>
                    <a:pt x="1365" y="2805"/>
                  </a:lnTo>
                  <a:lnTo>
                    <a:pt x="1318" y="2761"/>
                  </a:lnTo>
                  <a:lnTo>
                    <a:pt x="1269" y="2715"/>
                  </a:lnTo>
                  <a:lnTo>
                    <a:pt x="1219" y="2667"/>
                  </a:lnTo>
                  <a:lnTo>
                    <a:pt x="1207" y="2657"/>
                  </a:lnTo>
                  <a:lnTo>
                    <a:pt x="1101" y="2557"/>
                  </a:lnTo>
                  <a:lnTo>
                    <a:pt x="992" y="2452"/>
                  </a:lnTo>
                  <a:lnTo>
                    <a:pt x="882" y="2347"/>
                  </a:lnTo>
                  <a:lnTo>
                    <a:pt x="772" y="2238"/>
                  </a:lnTo>
                  <a:lnTo>
                    <a:pt x="665" y="2128"/>
                  </a:lnTo>
                  <a:lnTo>
                    <a:pt x="561" y="2017"/>
                  </a:lnTo>
                  <a:lnTo>
                    <a:pt x="462" y="1907"/>
                  </a:lnTo>
                  <a:lnTo>
                    <a:pt x="370" y="1795"/>
                  </a:lnTo>
                  <a:lnTo>
                    <a:pt x="800" y="1795"/>
                  </a:lnTo>
                  <a:lnTo>
                    <a:pt x="827" y="1791"/>
                  </a:lnTo>
                  <a:lnTo>
                    <a:pt x="852" y="1785"/>
                  </a:lnTo>
                  <a:lnTo>
                    <a:pt x="875" y="1773"/>
                  </a:lnTo>
                  <a:lnTo>
                    <a:pt x="895" y="1757"/>
                  </a:lnTo>
                  <a:lnTo>
                    <a:pt x="911" y="1738"/>
                  </a:lnTo>
                  <a:lnTo>
                    <a:pt x="925" y="1717"/>
                  </a:lnTo>
                  <a:lnTo>
                    <a:pt x="933" y="1692"/>
                  </a:lnTo>
                  <a:lnTo>
                    <a:pt x="938" y="1666"/>
                  </a:lnTo>
                  <a:lnTo>
                    <a:pt x="954" y="1417"/>
                  </a:lnTo>
                  <a:lnTo>
                    <a:pt x="1273" y="2392"/>
                  </a:lnTo>
                  <a:lnTo>
                    <a:pt x="1283" y="2416"/>
                  </a:lnTo>
                  <a:lnTo>
                    <a:pt x="1297" y="2436"/>
                  </a:lnTo>
                  <a:lnTo>
                    <a:pt x="1314" y="2454"/>
                  </a:lnTo>
                  <a:lnTo>
                    <a:pt x="1333" y="2468"/>
                  </a:lnTo>
                  <a:lnTo>
                    <a:pt x="1355" y="2479"/>
                  </a:lnTo>
                  <a:lnTo>
                    <a:pt x="1379" y="2485"/>
                  </a:lnTo>
                  <a:lnTo>
                    <a:pt x="1403" y="2487"/>
                  </a:lnTo>
                  <a:lnTo>
                    <a:pt x="1409" y="2487"/>
                  </a:lnTo>
                  <a:lnTo>
                    <a:pt x="1434" y="2484"/>
                  </a:lnTo>
                  <a:lnTo>
                    <a:pt x="1458" y="2477"/>
                  </a:lnTo>
                  <a:lnTo>
                    <a:pt x="1480" y="2464"/>
                  </a:lnTo>
                  <a:lnTo>
                    <a:pt x="1499" y="2449"/>
                  </a:lnTo>
                  <a:lnTo>
                    <a:pt x="1515" y="2430"/>
                  </a:lnTo>
                  <a:lnTo>
                    <a:pt x="1528" y="2408"/>
                  </a:lnTo>
                  <a:lnTo>
                    <a:pt x="1536" y="2384"/>
                  </a:lnTo>
                  <a:lnTo>
                    <a:pt x="1741" y="1572"/>
                  </a:lnTo>
                  <a:lnTo>
                    <a:pt x="1827" y="1900"/>
                  </a:lnTo>
                  <a:lnTo>
                    <a:pt x="1837" y="1926"/>
                  </a:lnTo>
                  <a:lnTo>
                    <a:pt x="1851" y="1948"/>
                  </a:lnTo>
                  <a:lnTo>
                    <a:pt x="1869" y="1967"/>
                  </a:lnTo>
                  <a:lnTo>
                    <a:pt x="1890" y="1983"/>
                  </a:lnTo>
                  <a:lnTo>
                    <a:pt x="1914" y="1994"/>
                  </a:lnTo>
                  <a:lnTo>
                    <a:pt x="1940" y="2001"/>
                  </a:lnTo>
                  <a:lnTo>
                    <a:pt x="1967" y="2002"/>
                  </a:lnTo>
                  <a:lnTo>
                    <a:pt x="1993" y="1998"/>
                  </a:lnTo>
                  <a:lnTo>
                    <a:pt x="2018" y="1990"/>
                  </a:lnTo>
                  <a:lnTo>
                    <a:pt x="2040" y="1976"/>
                  </a:lnTo>
                  <a:lnTo>
                    <a:pt x="2061" y="1959"/>
                  </a:lnTo>
                  <a:lnTo>
                    <a:pt x="2077" y="1936"/>
                  </a:lnTo>
                  <a:lnTo>
                    <a:pt x="2284" y="1599"/>
                  </a:lnTo>
                  <a:lnTo>
                    <a:pt x="2346" y="1655"/>
                  </a:lnTo>
                  <a:lnTo>
                    <a:pt x="2366" y="1670"/>
                  </a:lnTo>
                  <a:lnTo>
                    <a:pt x="2390" y="1682"/>
                  </a:lnTo>
                  <a:lnTo>
                    <a:pt x="2413" y="1688"/>
                  </a:lnTo>
                  <a:lnTo>
                    <a:pt x="2439" y="1690"/>
                  </a:lnTo>
                  <a:lnTo>
                    <a:pt x="2750" y="1690"/>
                  </a:lnTo>
                  <a:lnTo>
                    <a:pt x="2778" y="1688"/>
                  </a:lnTo>
                  <a:lnTo>
                    <a:pt x="2803" y="1680"/>
                  </a:lnTo>
                  <a:lnTo>
                    <a:pt x="2827" y="1667"/>
                  </a:lnTo>
                  <a:lnTo>
                    <a:pt x="2847" y="1651"/>
                  </a:lnTo>
                  <a:lnTo>
                    <a:pt x="2864" y="1631"/>
                  </a:lnTo>
                  <a:lnTo>
                    <a:pt x="2877" y="1607"/>
                  </a:lnTo>
                  <a:lnTo>
                    <a:pt x="2884" y="1582"/>
                  </a:lnTo>
                  <a:lnTo>
                    <a:pt x="2887" y="1554"/>
                  </a:lnTo>
                  <a:lnTo>
                    <a:pt x="2884" y="1526"/>
                  </a:lnTo>
                  <a:lnTo>
                    <a:pt x="2877" y="1500"/>
                  </a:lnTo>
                  <a:lnTo>
                    <a:pt x="2864" y="1477"/>
                  </a:lnTo>
                  <a:lnTo>
                    <a:pt x="2847" y="1457"/>
                  </a:lnTo>
                  <a:lnTo>
                    <a:pt x="2827" y="1440"/>
                  </a:lnTo>
                  <a:lnTo>
                    <a:pt x="2803" y="1427"/>
                  </a:lnTo>
                  <a:lnTo>
                    <a:pt x="2778" y="1419"/>
                  </a:lnTo>
                  <a:lnTo>
                    <a:pt x="2750" y="1416"/>
                  </a:lnTo>
                  <a:lnTo>
                    <a:pt x="2492" y="1416"/>
                  </a:lnTo>
                  <a:lnTo>
                    <a:pt x="2347" y="1283"/>
                  </a:lnTo>
                  <a:lnTo>
                    <a:pt x="2328" y="1268"/>
                  </a:lnTo>
                  <a:lnTo>
                    <a:pt x="2307" y="1258"/>
                  </a:lnTo>
                  <a:lnTo>
                    <a:pt x="2284" y="1250"/>
                  </a:lnTo>
                  <a:lnTo>
                    <a:pt x="2260" y="1247"/>
                  </a:lnTo>
                  <a:lnTo>
                    <a:pt x="2235" y="1249"/>
                  </a:lnTo>
                  <a:lnTo>
                    <a:pt x="2212" y="1254"/>
                  </a:lnTo>
                  <a:lnTo>
                    <a:pt x="2190" y="1264"/>
                  </a:lnTo>
                  <a:lnTo>
                    <a:pt x="2170" y="1277"/>
                  </a:lnTo>
                  <a:lnTo>
                    <a:pt x="2152" y="1294"/>
                  </a:lnTo>
                  <a:lnTo>
                    <a:pt x="2138" y="1313"/>
                  </a:lnTo>
                  <a:lnTo>
                    <a:pt x="2012" y="1520"/>
                  </a:lnTo>
                  <a:lnTo>
                    <a:pt x="1871" y="986"/>
                  </a:lnTo>
                  <a:lnTo>
                    <a:pt x="1862" y="961"/>
                  </a:lnTo>
                  <a:lnTo>
                    <a:pt x="1849" y="939"/>
                  </a:lnTo>
                  <a:lnTo>
                    <a:pt x="1833" y="921"/>
                  </a:lnTo>
                  <a:lnTo>
                    <a:pt x="1812" y="905"/>
                  </a:lnTo>
                  <a:lnTo>
                    <a:pt x="1789" y="893"/>
                  </a:lnTo>
                  <a:lnTo>
                    <a:pt x="1764" y="886"/>
                  </a:lnTo>
                  <a:lnTo>
                    <a:pt x="1739" y="884"/>
                  </a:lnTo>
                  <a:lnTo>
                    <a:pt x="1738" y="884"/>
                  </a:lnTo>
                  <a:lnTo>
                    <a:pt x="1712" y="887"/>
                  </a:lnTo>
                  <a:lnTo>
                    <a:pt x="1687" y="894"/>
                  </a:lnTo>
                  <a:lnTo>
                    <a:pt x="1664" y="906"/>
                  </a:lnTo>
                  <a:lnTo>
                    <a:pt x="1644" y="921"/>
                  </a:lnTo>
                  <a:lnTo>
                    <a:pt x="1628" y="940"/>
                  </a:lnTo>
                  <a:lnTo>
                    <a:pt x="1614" y="962"/>
                  </a:lnTo>
                  <a:lnTo>
                    <a:pt x="1606" y="987"/>
                  </a:lnTo>
                  <a:lnTo>
                    <a:pt x="1386" y="1858"/>
                  </a:lnTo>
                  <a:lnTo>
                    <a:pt x="992" y="653"/>
                  </a:lnTo>
                  <a:lnTo>
                    <a:pt x="980" y="628"/>
                  </a:lnTo>
                  <a:lnTo>
                    <a:pt x="964" y="607"/>
                  </a:lnTo>
                  <a:lnTo>
                    <a:pt x="945" y="588"/>
                  </a:lnTo>
                  <a:lnTo>
                    <a:pt x="923" y="574"/>
                  </a:lnTo>
                  <a:lnTo>
                    <a:pt x="898" y="564"/>
                  </a:lnTo>
                  <a:lnTo>
                    <a:pt x="872" y="560"/>
                  </a:lnTo>
                  <a:lnTo>
                    <a:pt x="844" y="560"/>
                  </a:lnTo>
                  <a:lnTo>
                    <a:pt x="817" y="566"/>
                  </a:lnTo>
                  <a:lnTo>
                    <a:pt x="793" y="578"/>
                  </a:lnTo>
                  <a:lnTo>
                    <a:pt x="770" y="593"/>
                  </a:lnTo>
                  <a:lnTo>
                    <a:pt x="752" y="613"/>
                  </a:lnTo>
                  <a:lnTo>
                    <a:pt x="738" y="635"/>
                  </a:lnTo>
                  <a:lnTo>
                    <a:pt x="729" y="661"/>
                  </a:lnTo>
                  <a:lnTo>
                    <a:pt x="725" y="688"/>
                  </a:lnTo>
                  <a:lnTo>
                    <a:pt x="672" y="1520"/>
                  </a:lnTo>
                  <a:lnTo>
                    <a:pt x="175" y="1520"/>
                  </a:lnTo>
                  <a:lnTo>
                    <a:pt x="137" y="1455"/>
                  </a:lnTo>
                  <a:lnTo>
                    <a:pt x="104" y="1390"/>
                  </a:lnTo>
                  <a:lnTo>
                    <a:pt x="76" y="1326"/>
                  </a:lnTo>
                  <a:lnTo>
                    <a:pt x="52" y="1263"/>
                  </a:lnTo>
                  <a:lnTo>
                    <a:pt x="34" y="1200"/>
                  </a:lnTo>
                  <a:lnTo>
                    <a:pt x="21" y="1139"/>
                  </a:lnTo>
                  <a:lnTo>
                    <a:pt x="9" y="1051"/>
                  </a:lnTo>
                  <a:lnTo>
                    <a:pt x="2" y="967"/>
                  </a:lnTo>
                  <a:lnTo>
                    <a:pt x="0" y="886"/>
                  </a:lnTo>
                  <a:lnTo>
                    <a:pt x="3" y="807"/>
                  </a:lnTo>
                  <a:lnTo>
                    <a:pt x="12" y="732"/>
                  </a:lnTo>
                  <a:lnTo>
                    <a:pt x="25" y="660"/>
                  </a:lnTo>
                  <a:lnTo>
                    <a:pt x="43" y="592"/>
                  </a:lnTo>
                  <a:lnTo>
                    <a:pt x="66" y="527"/>
                  </a:lnTo>
                  <a:lnTo>
                    <a:pt x="94" y="465"/>
                  </a:lnTo>
                  <a:lnTo>
                    <a:pt x="127" y="406"/>
                  </a:lnTo>
                  <a:lnTo>
                    <a:pt x="165" y="351"/>
                  </a:lnTo>
                  <a:lnTo>
                    <a:pt x="205" y="304"/>
                  </a:lnTo>
                  <a:lnTo>
                    <a:pt x="247" y="259"/>
                  </a:lnTo>
                  <a:lnTo>
                    <a:pt x="294" y="219"/>
                  </a:lnTo>
                  <a:lnTo>
                    <a:pt x="344" y="181"/>
                  </a:lnTo>
                  <a:lnTo>
                    <a:pt x="398" y="147"/>
                  </a:lnTo>
                  <a:lnTo>
                    <a:pt x="457" y="117"/>
                  </a:lnTo>
                  <a:lnTo>
                    <a:pt x="519" y="90"/>
                  </a:lnTo>
                  <a:lnTo>
                    <a:pt x="585" y="66"/>
                  </a:lnTo>
                  <a:lnTo>
                    <a:pt x="654" y="46"/>
                  </a:lnTo>
                  <a:lnTo>
                    <a:pt x="728" y="29"/>
                  </a:lnTo>
                  <a:lnTo>
                    <a:pt x="805" y="15"/>
                  </a:lnTo>
                  <a:lnTo>
                    <a:pt x="888" y="5"/>
                  </a:lnTo>
                  <a:lnTo>
                    <a:pt x="930" y="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11"/>
            <p:cNvSpPr>
              <a:spLocks noEditPoints="1"/>
            </p:cNvSpPr>
            <p:nvPr/>
          </p:nvSpPr>
          <p:spPr bwMode="auto">
            <a:xfrm>
              <a:off x="3295610" y="3557588"/>
              <a:ext cx="388938" cy="361950"/>
            </a:xfrm>
            <a:custGeom>
              <a:avLst/>
              <a:gdLst>
                <a:gd name="T0" fmla="*/ 722 w 2206"/>
                <a:gd name="T1" fmla="*/ 242 h 2051"/>
                <a:gd name="T2" fmla="*/ 614 w 2206"/>
                <a:gd name="T3" fmla="*/ 264 h 2051"/>
                <a:gd name="T4" fmla="*/ 514 w 2206"/>
                <a:gd name="T5" fmla="*/ 308 h 2051"/>
                <a:gd name="T6" fmla="*/ 424 w 2206"/>
                <a:gd name="T7" fmla="*/ 371 h 2051"/>
                <a:gd name="T8" fmla="*/ 348 w 2206"/>
                <a:gd name="T9" fmla="*/ 453 h 2051"/>
                <a:gd name="T10" fmla="*/ 290 w 2206"/>
                <a:gd name="T11" fmla="*/ 548 h 2051"/>
                <a:gd name="T12" fmla="*/ 254 w 2206"/>
                <a:gd name="T13" fmla="*/ 650 h 2051"/>
                <a:gd name="T14" fmla="*/ 238 w 2206"/>
                <a:gd name="T15" fmla="*/ 755 h 2051"/>
                <a:gd name="T16" fmla="*/ 243 w 2206"/>
                <a:gd name="T17" fmla="*/ 859 h 2051"/>
                <a:gd name="T18" fmla="*/ 267 w 2206"/>
                <a:gd name="T19" fmla="*/ 961 h 2051"/>
                <a:gd name="T20" fmla="*/ 310 w 2206"/>
                <a:gd name="T21" fmla="*/ 1056 h 2051"/>
                <a:gd name="T22" fmla="*/ 372 w 2206"/>
                <a:gd name="T23" fmla="*/ 1142 h 2051"/>
                <a:gd name="T24" fmla="*/ 451 w 2206"/>
                <a:gd name="T25" fmla="*/ 1216 h 2051"/>
                <a:gd name="T26" fmla="*/ 1184 w 2206"/>
                <a:gd name="T27" fmla="*/ 1672 h 2051"/>
                <a:gd name="T28" fmla="*/ 1223 w 2206"/>
                <a:gd name="T29" fmla="*/ 1546 h 2051"/>
                <a:gd name="T30" fmla="*/ 1274 w 2206"/>
                <a:gd name="T31" fmla="*/ 1413 h 2051"/>
                <a:gd name="T32" fmla="*/ 1338 w 2206"/>
                <a:gd name="T33" fmla="*/ 1276 h 2051"/>
                <a:gd name="T34" fmla="*/ 1418 w 2206"/>
                <a:gd name="T35" fmla="*/ 1138 h 2051"/>
                <a:gd name="T36" fmla="*/ 1514 w 2206"/>
                <a:gd name="T37" fmla="*/ 1002 h 2051"/>
                <a:gd name="T38" fmla="*/ 1628 w 2206"/>
                <a:gd name="T39" fmla="*/ 871 h 2051"/>
                <a:gd name="T40" fmla="*/ 1762 w 2206"/>
                <a:gd name="T41" fmla="*/ 750 h 2051"/>
                <a:gd name="T42" fmla="*/ 1008 w 2206"/>
                <a:gd name="T43" fmla="*/ 290 h 2051"/>
                <a:gd name="T44" fmla="*/ 897 w 2206"/>
                <a:gd name="T45" fmla="*/ 252 h 2051"/>
                <a:gd name="T46" fmla="*/ 779 w 2206"/>
                <a:gd name="T47" fmla="*/ 239 h 2051"/>
                <a:gd name="T48" fmla="*/ 850 w 2206"/>
                <a:gd name="T49" fmla="*/ 3 h 2051"/>
                <a:gd name="T50" fmla="*/ 989 w 2206"/>
                <a:gd name="T51" fmla="*/ 29 h 2051"/>
                <a:gd name="T52" fmla="*/ 1122 w 2206"/>
                <a:gd name="T53" fmla="*/ 81 h 2051"/>
                <a:gd name="T54" fmla="*/ 2206 w 2206"/>
                <a:gd name="T55" fmla="*/ 744 h 2051"/>
                <a:gd name="T56" fmla="*/ 1971 w 2206"/>
                <a:gd name="T57" fmla="*/ 892 h 2051"/>
                <a:gd name="T58" fmla="*/ 1845 w 2206"/>
                <a:gd name="T59" fmla="*/ 991 h 2051"/>
                <a:gd name="T60" fmla="*/ 1738 w 2206"/>
                <a:gd name="T61" fmla="*/ 1101 h 2051"/>
                <a:gd name="T62" fmla="*/ 1647 w 2206"/>
                <a:gd name="T63" fmla="*/ 1219 h 2051"/>
                <a:gd name="T64" fmla="*/ 1572 w 2206"/>
                <a:gd name="T65" fmla="*/ 1341 h 2051"/>
                <a:gd name="T66" fmla="*/ 1509 w 2206"/>
                <a:gd name="T67" fmla="*/ 1465 h 2051"/>
                <a:gd name="T68" fmla="*/ 1459 w 2206"/>
                <a:gd name="T69" fmla="*/ 1589 h 2051"/>
                <a:gd name="T70" fmla="*/ 1420 w 2206"/>
                <a:gd name="T71" fmla="*/ 1710 h 2051"/>
                <a:gd name="T72" fmla="*/ 1390 w 2206"/>
                <a:gd name="T73" fmla="*/ 1827 h 2051"/>
                <a:gd name="T74" fmla="*/ 1346 w 2206"/>
                <a:gd name="T75" fmla="*/ 2051 h 2051"/>
                <a:gd name="T76" fmla="*/ 316 w 2206"/>
                <a:gd name="T77" fmla="*/ 1415 h 2051"/>
                <a:gd name="T78" fmla="*/ 218 w 2206"/>
                <a:gd name="T79" fmla="*/ 1327 h 2051"/>
                <a:gd name="T80" fmla="*/ 137 w 2206"/>
                <a:gd name="T81" fmla="*/ 1228 h 2051"/>
                <a:gd name="T82" fmla="*/ 73 w 2206"/>
                <a:gd name="T83" fmla="*/ 1117 h 2051"/>
                <a:gd name="T84" fmla="*/ 30 w 2206"/>
                <a:gd name="T85" fmla="*/ 998 h 2051"/>
                <a:gd name="T86" fmla="*/ 5 w 2206"/>
                <a:gd name="T87" fmla="*/ 874 h 2051"/>
                <a:gd name="T88" fmla="*/ 1 w 2206"/>
                <a:gd name="T89" fmla="*/ 746 h 2051"/>
                <a:gd name="T90" fmla="*/ 17 w 2206"/>
                <a:gd name="T91" fmla="*/ 619 h 2051"/>
                <a:gd name="T92" fmla="*/ 54 w 2206"/>
                <a:gd name="T93" fmla="*/ 494 h 2051"/>
                <a:gd name="T94" fmla="*/ 115 w 2206"/>
                <a:gd name="T95" fmla="*/ 374 h 2051"/>
                <a:gd name="T96" fmla="*/ 194 w 2206"/>
                <a:gd name="T97" fmla="*/ 266 h 2051"/>
                <a:gd name="T98" fmla="*/ 289 w 2206"/>
                <a:gd name="T99" fmla="*/ 173 h 2051"/>
                <a:gd name="T100" fmla="*/ 397 w 2206"/>
                <a:gd name="T101" fmla="*/ 99 h 2051"/>
                <a:gd name="T102" fmla="*/ 516 w 2206"/>
                <a:gd name="T103" fmla="*/ 45 h 2051"/>
                <a:gd name="T104" fmla="*/ 644 w 2206"/>
                <a:gd name="T105" fmla="*/ 11 h 2051"/>
                <a:gd name="T106" fmla="*/ 779 w 2206"/>
                <a:gd name="T107" fmla="*/ 0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6" h="2051">
                  <a:moveTo>
                    <a:pt x="779" y="239"/>
                  </a:moveTo>
                  <a:lnTo>
                    <a:pt x="722" y="242"/>
                  </a:lnTo>
                  <a:lnTo>
                    <a:pt x="668" y="250"/>
                  </a:lnTo>
                  <a:lnTo>
                    <a:pt x="614" y="264"/>
                  </a:lnTo>
                  <a:lnTo>
                    <a:pt x="563" y="283"/>
                  </a:lnTo>
                  <a:lnTo>
                    <a:pt x="514" y="308"/>
                  </a:lnTo>
                  <a:lnTo>
                    <a:pt x="467" y="337"/>
                  </a:lnTo>
                  <a:lnTo>
                    <a:pt x="424" y="371"/>
                  </a:lnTo>
                  <a:lnTo>
                    <a:pt x="385" y="410"/>
                  </a:lnTo>
                  <a:lnTo>
                    <a:pt x="348" y="453"/>
                  </a:lnTo>
                  <a:lnTo>
                    <a:pt x="317" y="500"/>
                  </a:lnTo>
                  <a:lnTo>
                    <a:pt x="290" y="548"/>
                  </a:lnTo>
                  <a:lnTo>
                    <a:pt x="269" y="598"/>
                  </a:lnTo>
                  <a:lnTo>
                    <a:pt x="254" y="650"/>
                  </a:lnTo>
                  <a:lnTo>
                    <a:pt x="244" y="702"/>
                  </a:lnTo>
                  <a:lnTo>
                    <a:pt x="238" y="755"/>
                  </a:lnTo>
                  <a:lnTo>
                    <a:pt x="238" y="808"/>
                  </a:lnTo>
                  <a:lnTo>
                    <a:pt x="243" y="859"/>
                  </a:lnTo>
                  <a:lnTo>
                    <a:pt x="253" y="911"/>
                  </a:lnTo>
                  <a:lnTo>
                    <a:pt x="267" y="961"/>
                  </a:lnTo>
                  <a:lnTo>
                    <a:pt x="286" y="1010"/>
                  </a:lnTo>
                  <a:lnTo>
                    <a:pt x="310" y="1056"/>
                  </a:lnTo>
                  <a:lnTo>
                    <a:pt x="338" y="1101"/>
                  </a:lnTo>
                  <a:lnTo>
                    <a:pt x="372" y="1142"/>
                  </a:lnTo>
                  <a:lnTo>
                    <a:pt x="408" y="1182"/>
                  </a:lnTo>
                  <a:lnTo>
                    <a:pt x="451" y="1216"/>
                  </a:lnTo>
                  <a:lnTo>
                    <a:pt x="496" y="1248"/>
                  </a:lnTo>
                  <a:lnTo>
                    <a:pt x="1184" y="1672"/>
                  </a:lnTo>
                  <a:lnTo>
                    <a:pt x="1202" y="1611"/>
                  </a:lnTo>
                  <a:lnTo>
                    <a:pt x="1223" y="1546"/>
                  </a:lnTo>
                  <a:lnTo>
                    <a:pt x="1247" y="1481"/>
                  </a:lnTo>
                  <a:lnTo>
                    <a:pt x="1274" y="1413"/>
                  </a:lnTo>
                  <a:lnTo>
                    <a:pt x="1304" y="1345"/>
                  </a:lnTo>
                  <a:lnTo>
                    <a:pt x="1338" y="1276"/>
                  </a:lnTo>
                  <a:lnTo>
                    <a:pt x="1376" y="1206"/>
                  </a:lnTo>
                  <a:lnTo>
                    <a:pt x="1418" y="1138"/>
                  </a:lnTo>
                  <a:lnTo>
                    <a:pt x="1464" y="1070"/>
                  </a:lnTo>
                  <a:lnTo>
                    <a:pt x="1514" y="1002"/>
                  </a:lnTo>
                  <a:lnTo>
                    <a:pt x="1568" y="936"/>
                  </a:lnTo>
                  <a:lnTo>
                    <a:pt x="1628" y="871"/>
                  </a:lnTo>
                  <a:lnTo>
                    <a:pt x="1692" y="810"/>
                  </a:lnTo>
                  <a:lnTo>
                    <a:pt x="1762" y="750"/>
                  </a:lnTo>
                  <a:lnTo>
                    <a:pt x="1061" y="319"/>
                  </a:lnTo>
                  <a:lnTo>
                    <a:pt x="1008" y="290"/>
                  </a:lnTo>
                  <a:lnTo>
                    <a:pt x="954" y="268"/>
                  </a:lnTo>
                  <a:lnTo>
                    <a:pt x="897" y="252"/>
                  </a:lnTo>
                  <a:lnTo>
                    <a:pt x="838" y="242"/>
                  </a:lnTo>
                  <a:lnTo>
                    <a:pt x="779" y="239"/>
                  </a:lnTo>
                  <a:close/>
                  <a:moveTo>
                    <a:pt x="779" y="0"/>
                  </a:moveTo>
                  <a:lnTo>
                    <a:pt x="850" y="3"/>
                  </a:lnTo>
                  <a:lnTo>
                    <a:pt x="920" y="12"/>
                  </a:lnTo>
                  <a:lnTo>
                    <a:pt x="989" y="29"/>
                  </a:lnTo>
                  <a:lnTo>
                    <a:pt x="1057" y="52"/>
                  </a:lnTo>
                  <a:lnTo>
                    <a:pt x="1122" y="81"/>
                  </a:lnTo>
                  <a:lnTo>
                    <a:pt x="1185" y="115"/>
                  </a:lnTo>
                  <a:lnTo>
                    <a:pt x="2206" y="744"/>
                  </a:lnTo>
                  <a:lnTo>
                    <a:pt x="2040" y="846"/>
                  </a:lnTo>
                  <a:lnTo>
                    <a:pt x="1971" y="892"/>
                  </a:lnTo>
                  <a:lnTo>
                    <a:pt x="1905" y="940"/>
                  </a:lnTo>
                  <a:lnTo>
                    <a:pt x="1845" y="991"/>
                  </a:lnTo>
                  <a:lnTo>
                    <a:pt x="1790" y="1045"/>
                  </a:lnTo>
                  <a:lnTo>
                    <a:pt x="1738" y="1101"/>
                  </a:lnTo>
                  <a:lnTo>
                    <a:pt x="1691" y="1159"/>
                  </a:lnTo>
                  <a:lnTo>
                    <a:pt x="1647" y="1219"/>
                  </a:lnTo>
                  <a:lnTo>
                    <a:pt x="1607" y="1279"/>
                  </a:lnTo>
                  <a:lnTo>
                    <a:pt x="1572" y="1341"/>
                  </a:lnTo>
                  <a:lnTo>
                    <a:pt x="1538" y="1402"/>
                  </a:lnTo>
                  <a:lnTo>
                    <a:pt x="1509" y="1465"/>
                  </a:lnTo>
                  <a:lnTo>
                    <a:pt x="1482" y="1527"/>
                  </a:lnTo>
                  <a:lnTo>
                    <a:pt x="1459" y="1589"/>
                  </a:lnTo>
                  <a:lnTo>
                    <a:pt x="1438" y="1650"/>
                  </a:lnTo>
                  <a:lnTo>
                    <a:pt x="1420" y="1710"/>
                  </a:lnTo>
                  <a:lnTo>
                    <a:pt x="1403" y="1770"/>
                  </a:lnTo>
                  <a:lnTo>
                    <a:pt x="1390" y="1827"/>
                  </a:lnTo>
                  <a:lnTo>
                    <a:pt x="1379" y="1883"/>
                  </a:lnTo>
                  <a:lnTo>
                    <a:pt x="1346" y="2051"/>
                  </a:lnTo>
                  <a:lnTo>
                    <a:pt x="372" y="1452"/>
                  </a:lnTo>
                  <a:lnTo>
                    <a:pt x="316" y="1415"/>
                  </a:lnTo>
                  <a:lnTo>
                    <a:pt x="265" y="1372"/>
                  </a:lnTo>
                  <a:lnTo>
                    <a:pt x="218" y="1327"/>
                  </a:lnTo>
                  <a:lnTo>
                    <a:pt x="175" y="1279"/>
                  </a:lnTo>
                  <a:lnTo>
                    <a:pt x="137" y="1228"/>
                  </a:lnTo>
                  <a:lnTo>
                    <a:pt x="103" y="1173"/>
                  </a:lnTo>
                  <a:lnTo>
                    <a:pt x="73" y="1117"/>
                  </a:lnTo>
                  <a:lnTo>
                    <a:pt x="49" y="1057"/>
                  </a:lnTo>
                  <a:lnTo>
                    <a:pt x="30" y="998"/>
                  </a:lnTo>
                  <a:lnTo>
                    <a:pt x="15" y="936"/>
                  </a:lnTo>
                  <a:lnTo>
                    <a:pt x="5" y="874"/>
                  </a:lnTo>
                  <a:lnTo>
                    <a:pt x="0" y="810"/>
                  </a:lnTo>
                  <a:lnTo>
                    <a:pt x="1" y="746"/>
                  </a:lnTo>
                  <a:lnTo>
                    <a:pt x="7" y="682"/>
                  </a:lnTo>
                  <a:lnTo>
                    <a:pt x="17" y="619"/>
                  </a:lnTo>
                  <a:lnTo>
                    <a:pt x="33" y="557"/>
                  </a:lnTo>
                  <a:lnTo>
                    <a:pt x="54" y="494"/>
                  </a:lnTo>
                  <a:lnTo>
                    <a:pt x="81" y="434"/>
                  </a:lnTo>
                  <a:lnTo>
                    <a:pt x="115" y="374"/>
                  </a:lnTo>
                  <a:lnTo>
                    <a:pt x="152" y="318"/>
                  </a:lnTo>
                  <a:lnTo>
                    <a:pt x="194" y="266"/>
                  </a:lnTo>
                  <a:lnTo>
                    <a:pt x="239" y="217"/>
                  </a:lnTo>
                  <a:lnTo>
                    <a:pt x="289" y="173"/>
                  </a:lnTo>
                  <a:lnTo>
                    <a:pt x="342" y="133"/>
                  </a:lnTo>
                  <a:lnTo>
                    <a:pt x="397" y="99"/>
                  </a:lnTo>
                  <a:lnTo>
                    <a:pt x="456" y="70"/>
                  </a:lnTo>
                  <a:lnTo>
                    <a:pt x="516" y="45"/>
                  </a:lnTo>
                  <a:lnTo>
                    <a:pt x="580" y="26"/>
                  </a:lnTo>
                  <a:lnTo>
                    <a:pt x="644" y="11"/>
                  </a:lnTo>
                  <a:lnTo>
                    <a:pt x="711" y="2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3568660" y="3714751"/>
              <a:ext cx="371475" cy="344488"/>
            </a:xfrm>
            <a:custGeom>
              <a:avLst/>
              <a:gdLst>
                <a:gd name="T0" fmla="*/ 1752 w 2107"/>
                <a:gd name="T1" fmla="*/ 563 h 1951"/>
                <a:gd name="T2" fmla="*/ 1854 w 2107"/>
                <a:gd name="T3" fmla="*/ 639 h 1951"/>
                <a:gd name="T4" fmla="*/ 1940 w 2107"/>
                <a:gd name="T5" fmla="*/ 728 h 1951"/>
                <a:gd name="T6" fmla="*/ 2009 w 2107"/>
                <a:gd name="T7" fmla="*/ 829 h 1951"/>
                <a:gd name="T8" fmla="*/ 2060 w 2107"/>
                <a:gd name="T9" fmla="*/ 940 h 1951"/>
                <a:gd name="T10" fmla="*/ 2092 w 2107"/>
                <a:gd name="T11" fmla="*/ 1057 h 1951"/>
                <a:gd name="T12" fmla="*/ 2107 w 2107"/>
                <a:gd name="T13" fmla="*/ 1176 h 1951"/>
                <a:gd name="T14" fmla="*/ 2101 w 2107"/>
                <a:gd name="T15" fmla="*/ 1298 h 1951"/>
                <a:gd name="T16" fmla="*/ 2076 w 2107"/>
                <a:gd name="T17" fmla="*/ 1419 h 1951"/>
                <a:gd name="T18" fmla="*/ 2029 w 2107"/>
                <a:gd name="T19" fmla="*/ 1536 h 1951"/>
                <a:gd name="T20" fmla="*/ 1962 w 2107"/>
                <a:gd name="T21" fmla="*/ 1647 h 1951"/>
                <a:gd name="T22" fmla="*/ 1878 w 2107"/>
                <a:gd name="T23" fmla="*/ 1743 h 1951"/>
                <a:gd name="T24" fmla="*/ 1781 w 2107"/>
                <a:gd name="T25" fmla="*/ 1823 h 1951"/>
                <a:gd name="T26" fmla="*/ 1672 w 2107"/>
                <a:gd name="T27" fmla="*/ 1884 h 1951"/>
                <a:gd name="T28" fmla="*/ 1553 w 2107"/>
                <a:gd name="T29" fmla="*/ 1927 h 1951"/>
                <a:gd name="T30" fmla="*/ 1427 w 2107"/>
                <a:gd name="T31" fmla="*/ 1948 h 1951"/>
                <a:gd name="T32" fmla="*/ 1294 w 2107"/>
                <a:gd name="T33" fmla="*/ 1948 h 1951"/>
                <a:gd name="T34" fmla="*/ 1161 w 2107"/>
                <a:gd name="T35" fmla="*/ 1923 h 1951"/>
                <a:gd name="T36" fmla="*/ 1034 w 2107"/>
                <a:gd name="T37" fmla="*/ 1874 h 1951"/>
                <a:gd name="T38" fmla="*/ 0 w 2107"/>
                <a:gd name="T39" fmla="*/ 1241 h 1951"/>
                <a:gd name="T40" fmla="*/ 9 w 2107"/>
                <a:gd name="T41" fmla="*/ 1177 h 1951"/>
                <a:gd name="T42" fmla="*/ 26 w 2107"/>
                <a:gd name="T43" fmla="*/ 1081 h 1951"/>
                <a:gd name="T44" fmla="*/ 51 w 2107"/>
                <a:gd name="T45" fmla="*/ 969 h 1951"/>
                <a:gd name="T46" fmla="*/ 87 w 2107"/>
                <a:gd name="T47" fmla="*/ 847 h 1951"/>
                <a:gd name="T48" fmla="*/ 137 w 2107"/>
                <a:gd name="T49" fmla="*/ 717 h 1951"/>
                <a:gd name="T50" fmla="*/ 201 w 2107"/>
                <a:gd name="T51" fmla="*/ 584 h 1951"/>
                <a:gd name="T52" fmla="*/ 283 w 2107"/>
                <a:gd name="T53" fmla="*/ 452 h 1951"/>
                <a:gd name="T54" fmla="*/ 383 w 2107"/>
                <a:gd name="T55" fmla="*/ 324 h 1951"/>
                <a:gd name="T56" fmla="*/ 444 w 2107"/>
                <a:gd name="T57" fmla="*/ 266 h 1951"/>
                <a:gd name="T58" fmla="*/ 464 w 2107"/>
                <a:gd name="T59" fmla="*/ 280 h 1951"/>
                <a:gd name="T60" fmla="*/ 502 w 2107"/>
                <a:gd name="T61" fmla="*/ 305 h 1951"/>
                <a:gd name="T62" fmla="*/ 554 w 2107"/>
                <a:gd name="T63" fmla="*/ 339 h 1951"/>
                <a:gd name="T64" fmla="*/ 618 w 2107"/>
                <a:gd name="T65" fmla="*/ 379 h 1951"/>
                <a:gd name="T66" fmla="*/ 691 w 2107"/>
                <a:gd name="T67" fmla="*/ 425 h 1951"/>
                <a:gd name="T68" fmla="*/ 771 w 2107"/>
                <a:gd name="T69" fmla="*/ 475 h 1951"/>
                <a:gd name="T70" fmla="*/ 855 w 2107"/>
                <a:gd name="T71" fmla="*/ 528 h 1951"/>
                <a:gd name="T72" fmla="*/ 939 w 2107"/>
                <a:gd name="T73" fmla="*/ 581 h 1951"/>
                <a:gd name="T74" fmla="*/ 1023 w 2107"/>
                <a:gd name="T75" fmla="*/ 633 h 1951"/>
                <a:gd name="T76" fmla="*/ 1102 w 2107"/>
                <a:gd name="T77" fmla="*/ 682 h 1951"/>
                <a:gd name="T78" fmla="*/ 1174 w 2107"/>
                <a:gd name="T79" fmla="*/ 727 h 1951"/>
                <a:gd name="T80" fmla="*/ 1238 w 2107"/>
                <a:gd name="T81" fmla="*/ 768 h 1951"/>
                <a:gd name="T82" fmla="*/ 1289 w 2107"/>
                <a:gd name="T83" fmla="*/ 799 h 1951"/>
                <a:gd name="T84" fmla="*/ 1327 w 2107"/>
                <a:gd name="T85" fmla="*/ 822 h 1951"/>
                <a:gd name="T86" fmla="*/ 1346 w 2107"/>
                <a:gd name="T87" fmla="*/ 835 h 1951"/>
                <a:gd name="T88" fmla="*/ 1367 w 2107"/>
                <a:gd name="T89" fmla="*/ 844 h 1951"/>
                <a:gd name="T90" fmla="*/ 1402 w 2107"/>
                <a:gd name="T91" fmla="*/ 844 h 1951"/>
                <a:gd name="T92" fmla="*/ 1434 w 2107"/>
                <a:gd name="T93" fmla="*/ 827 h 1951"/>
                <a:gd name="T94" fmla="*/ 1454 w 2107"/>
                <a:gd name="T95" fmla="*/ 794 h 1951"/>
                <a:gd name="T96" fmla="*/ 1454 w 2107"/>
                <a:gd name="T97" fmla="*/ 759 h 1951"/>
                <a:gd name="T98" fmla="*/ 1437 w 2107"/>
                <a:gd name="T99" fmla="*/ 726 h 1951"/>
                <a:gd name="T100" fmla="*/ 542 w 2107"/>
                <a:gd name="T101" fmla="*/ 174 h 1951"/>
                <a:gd name="T102" fmla="*/ 646 w 2107"/>
                <a:gd name="T103" fmla="*/ 101 h 1951"/>
                <a:gd name="T104" fmla="*/ 759 w 2107"/>
                <a:gd name="T105" fmla="*/ 36 h 1951"/>
                <a:gd name="T106" fmla="*/ 838 w 2107"/>
                <a:gd name="T107" fmla="*/ 0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7" h="1951">
                  <a:moveTo>
                    <a:pt x="838" y="0"/>
                  </a:moveTo>
                  <a:lnTo>
                    <a:pt x="1752" y="563"/>
                  </a:lnTo>
                  <a:lnTo>
                    <a:pt x="1805" y="598"/>
                  </a:lnTo>
                  <a:lnTo>
                    <a:pt x="1854" y="639"/>
                  </a:lnTo>
                  <a:lnTo>
                    <a:pt x="1899" y="681"/>
                  </a:lnTo>
                  <a:lnTo>
                    <a:pt x="1940" y="728"/>
                  </a:lnTo>
                  <a:lnTo>
                    <a:pt x="1977" y="778"/>
                  </a:lnTo>
                  <a:lnTo>
                    <a:pt x="2009" y="829"/>
                  </a:lnTo>
                  <a:lnTo>
                    <a:pt x="2037" y="884"/>
                  </a:lnTo>
                  <a:lnTo>
                    <a:pt x="2060" y="940"/>
                  </a:lnTo>
                  <a:lnTo>
                    <a:pt x="2079" y="997"/>
                  </a:lnTo>
                  <a:lnTo>
                    <a:pt x="2092" y="1057"/>
                  </a:lnTo>
                  <a:lnTo>
                    <a:pt x="2103" y="1116"/>
                  </a:lnTo>
                  <a:lnTo>
                    <a:pt x="2107" y="1176"/>
                  </a:lnTo>
                  <a:lnTo>
                    <a:pt x="2107" y="1237"/>
                  </a:lnTo>
                  <a:lnTo>
                    <a:pt x="2101" y="1298"/>
                  </a:lnTo>
                  <a:lnTo>
                    <a:pt x="2091" y="1359"/>
                  </a:lnTo>
                  <a:lnTo>
                    <a:pt x="2076" y="1419"/>
                  </a:lnTo>
                  <a:lnTo>
                    <a:pt x="2055" y="1479"/>
                  </a:lnTo>
                  <a:lnTo>
                    <a:pt x="2029" y="1536"/>
                  </a:lnTo>
                  <a:lnTo>
                    <a:pt x="1998" y="1593"/>
                  </a:lnTo>
                  <a:lnTo>
                    <a:pt x="1962" y="1647"/>
                  </a:lnTo>
                  <a:lnTo>
                    <a:pt x="1922" y="1697"/>
                  </a:lnTo>
                  <a:lnTo>
                    <a:pt x="1878" y="1743"/>
                  </a:lnTo>
                  <a:lnTo>
                    <a:pt x="1831" y="1786"/>
                  </a:lnTo>
                  <a:lnTo>
                    <a:pt x="1781" y="1823"/>
                  </a:lnTo>
                  <a:lnTo>
                    <a:pt x="1727" y="1856"/>
                  </a:lnTo>
                  <a:lnTo>
                    <a:pt x="1672" y="1884"/>
                  </a:lnTo>
                  <a:lnTo>
                    <a:pt x="1613" y="1908"/>
                  </a:lnTo>
                  <a:lnTo>
                    <a:pt x="1553" y="1927"/>
                  </a:lnTo>
                  <a:lnTo>
                    <a:pt x="1490" y="1940"/>
                  </a:lnTo>
                  <a:lnTo>
                    <a:pt x="1427" y="1948"/>
                  </a:lnTo>
                  <a:lnTo>
                    <a:pt x="1362" y="1951"/>
                  </a:lnTo>
                  <a:lnTo>
                    <a:pt x="1294" y="1948"/>
                  </a:lnTo>
                  <a:lnTo>
                    <a:pt x="1227" y="1938"/>
                  </a:lnTo>
                  <a:lnTo>
                    <a:pt x="1161" y="1923"/>
                  </a:lnTo>
                  <a:lnTo>
                    <a:pt x="1096" y="1902"/>
                  </a:lnTo>
                  <a:lnTo>
                    <a:pt x="1034" y="1874"/>
                  </a:lnTo>
                  <a:lnTo>
                    <a:pt x="974" y="1842"/>
                  </a:lnTo>
                  <a:lnTo>
                    <a:pt x="0" y="1241"/>
                  </a:lnTo>
                  <a:lnTo>
                    <a:pt x="3" y="1219"/>
                  </a:lnTo>
                  <a:lnTo>
                    <a:pt x="9" y="1177"/>
                  </a:lnTo>
                  <a:lnTo>
                    <a:pt x="16" y="1132"/>
                  </a:lnTo>
                  <a:lnTo>
                    <a:pt x="26" y="1081"/>
                  </a:lnTo>
                  <a:lnTo>
                    <a:pt x="37" y="1027"/>
                  </a:lnTo>
                  <a:lnTo>
                    <a:pt x="51" y="969"/>
                  </a:lnTo>
                  <a:lnTo>
                    <a:pt x="68" y="910"/>
                  </a:lnTo>
                  <a:lnTo>
                    <a:pt x="87" y="847"/>
                  </a:lnTo>
                  <a:lnTo>
                    <a:pt x="110" y="782"/>
                  </a:lnTo>
                  <a:lnTo>
                    <a:pt x="137" y="717"/>
                  </a:lnTo>
                  <a:lnTo>
                    <a:pt x="167" y="651"/>
                  </a:lnTo>
                  <a:lnTo>
                    <a:pt x="201" y="584"/>
                  </a:lnTo>
                  <a:lnTo>
                    <a:pt x="239" y="518"/>
                  </a:lnTo>
                  <a:lnTo>
                    <a:pt x="283" y="452"/>
                  </a:lnTo>
                  <a:lnTo>
                    <a:pt x="331" y="387"/>
                  </a:lnTo>
                  <a:lnTo>
                    <a:pt x="383" y="324"/>
                  </a:lnTo>
                  <a:lnTo>
                    <a:pt x="441" y="264"/>
                  </a:lnTo>
                  <a:lnTo>
                    <a:pt x="444" y="266"/>
                  </a:lnTo>
                  <a:lnTo>
                    <a:pt x="452" y="271"/>
                  </a:lnTo>
                  <a:lnTo>
                    <a:pt x="464" y="280"/>
                  </a:lnTo>
                  <a:lnTo>
                    <a:pt x="481" y="292"/>
                  </a:lnTo>
                  <a:lnTo>
                    <a:pt x="502" y="305"/>
                  </a:lnTo>
                  <a:lnTo>
                    <a:pt x="526" y="321"/>
                  </a:lnTo>
                  <a:lnTo>
                    <a:pt x="554" y="339"/>
                  </a:lnTo>
                  <a:lnTo>
                    <a:pt x="585" y="358"/>
                  </a:lnTo>
                  <a:lnTo>
                    <a:pt x="618" y="379"/>
                  </a:lnTo>
                  <a:lnTo>
                    <a:pt x="653" y="401"/>
                  </a:lnTo>
                  <a:lnTo>
                    <a:pt x="691" y="425"/>
                  </a:lnTo>
                  <a:lnTo>
                    <a:pt x="730" y="450"/>
                  </a:lnTo>
                  <a:lnTo>
                    <a:pt x="771" y="475"/>
                  </a:lnTo>
                  <a:lnTo>
                    <a:pt x="812" y="501"/>
                  </a:lnTo>
                  <a:lnTo>
                    <a:pt x="855" y="528"/>
                  </a:lnTo>
                  <a:lnTo>
                    <a:pt x="897" y="554"/>
                  </a:lnTo>
                  <a:lnTo>
                    <a:pt x="939" y="581"/>
                  </a:lnTo>
                  <a:lnTo>
                    <a:pt x="981" y="607"/>
                  </a:lnTo>
                  <a:lnTo>
                    <a:pt x="1023" y="633"/>
                  </a:lnTo>
                  <a:lnTo>
                    <a:pt x="1063" y="658"/>
                  </a:lnTo>
                  <a:lnTo>
                    <a:pt x="1102" y="682"/>
                  </a:lnTo>
                  <a:lnTo>
                    <a:pt x="1139" y="706"/>
                  </a:lnTo>
                  <a:lnTo>
                    <a:pt x="1174" y="727"/>
                  </a:lnTo>
                  <a:lnTo>
                    <a:pt x="1208" y="749"/>
                  </a:lnTo>
                  <a:lnTo>
                    <a:pt x="1238" y="768"/>
                  </a:lnTo>
                  <a:lnTo>
                    <a:pt x="1265" y="784"/>
                  </a:lnTo>
                  <a:lnTo>
                    <a:pt x="1289" y="799"/>
                  </a:lnTo>
                  <a:lnTo>
                    <a:pt x="1310" y="812"/>
                  </a:lnTo>
                  <a:lnTo>
                    <a:pt x="1327" y="822"/>
                  </a:lnTo>
                  <a:lnTo>
                    <a:pt x="1338" y="829"/>
                  </a:lnTo>
                  <a:lnTo>
                    <a:pt x="1346" y="835"/>
                  </a:lnTo>
                  <a:lnTo>
                    <a:pt x="1349" y="836"/>
                  </a:lnTo>
                  <a:lnTo>
                    <a:pt x="1367" y="844"/>
                  </a:lnTo>
                  <a:lnTo>
                    <a:pt x="1386" y="846"/>
                  </a:lnTo>
                  <a:lnTo>
                    <a:pt x="1402" y="844"/>
                  </a:lnTo>
                  <a:lnTo>
                    <a:pt x="1419" y="838"/>
                  </a:lnTo>
                  <a:lnTo>
                    <a:pt x="1434" y="827"/>
                  </a:lnTo>
                  <a:lnTo>
                    <a:pt x="1446" y="812"/>
                  </a:lnTo>
                  <a:lnTo>
                    <a:pt x="1454" y="794"/>
                  </a:lnTo>
                  <a:lnTo>
                    <a:pt x="1456" y="777"/>
                  </a:lnTo>
                  <a:lnTo>
                    <a:pt x="1454" y="759"/>
                  </a:lnTo>
                  <a:lnTo>
                    <a:pt x="1448" y="742"/>
                  </a:lnTo>
                  <a:lnTo>
                    <a:pt x="1437" y="726"/>
                  </a:lnTo>
                  <a:lnTo>
                    <a:pt x="1422" y="715"/>
                  </a:lnTo>
                  <a:lnTo>
                    <a:pt x="542" y="174"/>
                  </a:lnTo>
                  <a:lnTo>
                    <a:pt x="592" y="137"/>
                  </a:lnTo>
                  <a:lnTo>
                    <a:pt x="646" y="101"/>
                  </a:lnTo>
                  <a:lnTo>
                    <a:pt x="700" y="68"/>
                  </a:lnTo>
                  <a:lnTo>
                    <a:pt x="759" y="36"/>
                  </a:lnTo>
                  <a:lnTo>
                    <a:pt x="821" y="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7"/>
            <p:cNvSpPr>
              <a:spLocks noEditPoints="1"/>
            </p:cNvSpPr>
            <p:nvPr/>
          </p:nvSpPr>
          <p:spPr bwMode="auto">
            <a:xfrm>
              <a:off x="3359931" y="1988964"/>
              <a:ext cx="496834" cy="589310"/>
            </a:xfrm>
            <a:custGeom>
              <a:avLst/>
              <a:gdLst>
                <a:gd name="T0" fmla="*/ 1753 w 2742"/>
                <a:gd name="T1" fmla="*/ 2698 h 3245"/>
                <a:gd name="T2" fmla="*/ 1736 w 2742"/>
                <a:gd name="T3" fmla="*/ 2907 h 3245"/>
                <a:gd name="T4" fmla="*/ 1530 w 2742"/>
                <a:gd name="T5" fmla="*/ 2960 h 3245"/>
                <a:gd name="T6" fmla="*/ 1409 w 2742"/>
                <a:gd name="T7" fmla="*/ 2790 h 3245"/>
                <a:gd name="T8" fmla="*/ 1530 w 2742"/>
                <a:gd name="T9" fmla="*/ 2619 h 3245"/>
                <a:gd name="T10" fmla="*/ 920 w 2742"/>
                <a:gd name="T11" fmla="*/ 2504 h 3245"/>
                <a:gd name="T12" fmla="*/ 936 w 2742"/>
                <a:gd name="T13" fmla="*/ 2676 h 3245"/>
                <a:gd name="T14" fmla="*/ 769 w 2742"/>
                <a:gd name="T15" fmla="*/ 2725 h 3245"/>
                <a:gd name="T16" fmla="*/ 689 w 2742"/>
                <a:gd name="T17" fmla="*/ 2572 h 3245"/>
                <a:gd name="T18" fmla="*/ 822 w 2742"/>
                <a:gd name="T19" fmla="*/ 2465 h 3245"/>
                <a:gd name="T20" fmla="*/ 1427 w 2742"/>
                <a:gd name="T21" fmla="*/ 2461 h 3245"/>
                <a:gd name="T22" fmla="*/ 1411 w 2742"/>
                <a:gd name="T23" fmla="*/ 2657 h 3245"/>
                <a:gd name="T24" fmla="*/ 1217 w 2742"/>
                <a:gd name="T25" fmla="*/ 2706 h 3245"/>
                <a:gd name="T26" fmla="*/ 1105 w 2742"/>
                <a:gd name="T27" fmla="*/ 2547 h 3245"/>
                <a:gd name="T28" fmla="*/ 1217 w 2742"/>
                <a:gd name="T29" fmla="*/ 2387 h 3245"/>
                <a:gd name="T30" fmla="*/ 1769 w 2742"/>
                <a:gd name="T31" fmla="*/ 2371 h 3245"/>
                <a:gd name="T32" fmla="*/ 1715 w 2742"/>
                <a:gd name="T33" fmla="*/ 2502 h 3245"/>
                <a:gd name="T34" fmla="*/ 1601 w 2742"/>
                <a:gd name="T35" fmla="*/ 2417 h 3245"/>
                <a:gd name="T36" fmla="*/ 1768 w 2742"/>
                <a:gd name="T37" fmla="*/ 1959 h 3245"/>
                <a:gd name="T38" fmla="*/ 1903 w 2742"/>
                <a:gd name="T39" fmla="*/ 2067 h 3245"/>
                <a:gd name="T40" fmla="*/ 1822 w 2742"/>
                <a:gd name="T41" fmla="*/ 2220 h 3245"/>
                <a:gd name="T42" fmla="*/ 1654 w 2742"/>
                <a:gd name="T43" fmla="*/ 2171 h 3245"/>
                <a:gd name="T44" fmla="*/ 1672 w 2742"/>
                <a:gd name="T45" fmla="*/ 1999 h 3245"/>
                <a:gd name="T46" fmla="*/ 1327 w 2742"/>
                <a:gd name="T47" fmla="*/ 1838 h 3245"/>
                <a:gd name="T48" fmla="*/ 1498 w 2742"/>
                <a:gd name="T49" fmla="*/ 2036 h 3245"/>
                <a:gd name="T50" fmla="*/ 1397 w 2742"/>
                <a:gd name="T51" fmla="*/ 2281 h 3245"/>
                <a:gd name="T52" fmla="*/ 1129 w 2742"/>
                <a:gd name="T53" fmla="*/ 2302 h 3245"/>
                <a:gd name="T54" fmla="*/ 990 w 2742"/>
                <a:gd name="T55" fmla="*/ 2077 h 3245"/>
                <a:gd name="T56" fmla="*/ 1129 w 2742"/>
                <a:gd name="T57" fmla="*/ 1853 h 3245"/>
                <a:gd name="T58" fmla="*/ 1034 w 2742"/>
                <a:gd name="T59" fmla="*/ 1213 h 3245"/>
                <a:gd name="T60" fmla="*/ 741 w 2742"/>
                <a:gd name="T61" fmla="*/ 1649 h 3245"/>
                <a:gd name="T62" fmla="*/ 450 w 2742"/>
                <a:gd name="T63" fmla="*/ 2125 h 3245"/>
                <a:gd name="T64" fmla="*/ 227 w 2742"/>
                <a:gd name="T65" fmla="*/ 2550 h 3245"/>
                <a:gd name="T66" fmla="*/ 137 w 2742"/>
                <a:gd name="T67" fmla="*/ 2839 h 3245"/>
                <a:gd name="T68" fmla="*/ 217 w 2742"/>
                <a:gd name="T69" fmla="*/ 3042 h 3245"/>
                <a:gd name="T70" fmla="*/ 358 w 2742"/>
                <a:gd name="T71" fmla="*/ 3106 h 3245"/>
                <a:gd name="T72" fmla="*/ 2356 w 2742"/>
                <a:gd name="T73" fmla="*/ 3109 h 3245"/>
                <a:gd name="T74" fmla="*/ 2491 w 2742"/>
                <a:gd name="T75" fmla="*/ 3067 h 3245"/>
                <a:gd name="T76" fmla="*/ 2597 w 2742"/>
                <a:gd name="T77" fmla="*/ 2914 h 3245"/>
                <a:gd name="T78" fmla="*/ 2557 w 2742"/>
                <a:gd name="T79" fmla="*/ 2651 h 3245"/>
                <a:gd name="T80" fmla="*/ 2366 w 2742"/>
                <a:gd name="T81" fmla="*/ 2255 h 3245"/>
                <a:gd name="T82" fmla="*/ 2087 w 2742"/>
                <a:gd name="T83" fmla="*/ 1786 h 3245"/>
                <a:gd name="T84" fmla="*/ 1788 w 2742"/>
                <a:gd name="T85" fmla="*/ 1328 h 3245"/>
                <a:gd name="T86" fmla="*/ 822 w 2742"/>
                <a:gd name="T87" fmla="*/ 0 h 3245"/>
                <a:gd name="T88" fmla="*/ 1798 w 2742"/>
                <a:gd name="T89" fmla="*/ 1104 h 3245"/>
                <a:gd name="T90" fmla="*/ 1931 w 2742"/>
                <a:gd name="T91" fmla="*/ 1299 h 3245"/>
                <a:gd name="T92" fmla="*/ 2155 w 2742"/>
                <a:gd name="T93" fmla="*/ 1638 h 3245"/>
                <a:gd name="T94" fmla="*/ 2403 w 2742"/>
                <a:gd name="T95" fmla="*/ 2045 h 3245"/>
                <a:gd name="T96" fmla="*/ 2618 w 2742"/>
                <a:gd name="T97" fmla="*/ 2449 h 3245"/>
                <a:gd name="T98" fmla="*/ 2735 w 2742"/>
                <a:gd name="T99" fmla="*/ 2773 h 3245"/>
                <a:gd name="T100" fmla="*/ 2695 w 2742"/>
                <a:gd name="T101" fmla="*/ 3044 h 3245"/>
                <a:gd name="T102" fmla="*/ 2536 w 2742"/>
                <a:gd name="T103" fmla="*/ 3195 h 3245"/>
                <a:gd name="T104" fmla="*/ 2377 w 2742"/>
                <a:gd name="T105" fmla="*/ 3242 h 3245"/>
                <a:gd name="T106" fmla="*/ 409 w 2742"/>
                <a:gd name="T107" fmla="*/ 3245 h 3245"/>
                <a:gd name="T108" fmla="*/ 305 w 2742"/>
                <a:gd name="T109" fmla="*/ 3231 h 3245"/>
                <a:gd name="T110" fmla="*/ 130 w 2742"/>
                <a:gd name="T111" fmla="*/ 3147 h 3245"/>
                <a:gd name="T112" fmla="*/ 9 w 2742"/>
                <a:gd name="T113" fmla="*/ 2933 h 3245"/>
                <a:gd name="T114" fmla="*/ 42 w 2742"/>
                <a:gd name="T115" fmla="*/ 2647 h 3245"/>
                <a:gd name="T116" fmla="*/ 208 w 2742"/>
                <a:gd name="T117" fmla="*/ 2281 h 3245"/>
                <a:gd name="T118" fmla="*/ 444 w 2742"/>
                <a:gd name="T119" fmla="*/ 1867 h 3245"/>
                <a:gd name="T120" fmla="*/ 690 w 2742"/>
                <a:gd name="T121" fmla="*/ 1480 h 3245"/>
                <a:gd name="T122" fmla="*/ 882 w 2742"/>
                <a:gd name="T123" fmla="*/ 1193 h 3245"/>
                <a:gd name="T124" fmla="*/ 960 w 2742"/>
                <a:gd name="T125" fmla="*/ 1082 h 3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42" h="3245">
                  <a:moveTo>
                    <a:pt x="1594" y="2607"/>
                  </a:moveTo>
                  <a:lnTo>
                    <a:pt x="1627" y="2610"/>
                  </a:lnTo>
                  <a:lnTo>
                    <a:pt x="1658" y="2619"/>
                  </a:lnTo>
                  <a:lnTo>
                    <a:pt x="1687" y="2632"/>
                  </a:lnTo>
                  <a:lnTo>
                    <a:pt x="1714" y="2650"/>
                  </a:lnTo>
                  <a:lnTo>
                    <a:pt x="1736" y="2672"/>
                  </a:lnTo>
                  <a:lnTo>
                    <a:pt x="1753" y="2698"/>
                  </a:lnTo>
                  <a:lnTo>
                    <a:pt x="1768" y="2726"/>
                  </a:lnTo>
                  <a:lnTo>
                    <a:pt x="1775" y="2758"/>
                  </a:lnTo>
                  <a:lnTo>
                    <a:pt x="1779" y="2790"/>
                  </a:lnTo>
                  <a:lnTo>
                    <a:pt x="1775" y="2823"/>
                  </a:lnTo>
                  <a:lnTo>
                    <a:pt x="1768" y="2854"/>
                  </a:lnTo>
                  <a:lnTo>
                    <a:pt x="1753" y="2882"/>
                  </a:lnTo>
                  <a:lnTo>
                    <a:pt x="1736" y="2907"/>
                  </a:lnTo>
                  <a:lnTo>
                    <a:pt x="1714" y="2929"/>
                  </a:lnTo>
                  <a:lnTo>
                    <a:pt x="1687" y="2947"/>
                  </a:lnTo>
                  <a:lnTo>
                    <a:pt x="1658" y="2960"/>
                  </a:lnTo>
                  <a:lnTo>
                    <a:pt x="1627" y="2969"/>
                  </a:lnTo>
                  <a:lnTo>
                    <a:pt x="1594" y="2972"/>
                  </a:lnTo>
                  <a:lnTo>
                    <a:pt x="1561" y="2969"/>
                  </a:lnTo>
                  <a:lnTo>
                    <a:pt x="1530" y="2960"/>
                  </a:lnTo>
                  <a:lnTo>
                    <a:pt x="1501" y="2947"/>
                  </a:lnTo>
                  <a:lnTo>
                    <a:pt x="1475" y="2929"/>
                  </a:lnTo>
                  <a:lnTo>
                    <a:pt x="1453" y="2907"/>
                  </a:lnTo>
                  <a:lnTo>
                    <a:pt x="1434" y="2882"/>
                  </a:lnTo>
                  <a:lnTo>
                    <a:pt x="1421" y="2854"/>
                  </a:lnTo>
                  <a:lnTo>
                    <a:pt x="1412" y="2823"/>
                  </a:lnTo>
                  <a:lnTo>
                    <a:pt x="1409" y="2790"/>
                  </a:lnTo>
                  <a:lnTo>
                    <a:pt x="1412" y="2758"/>
                  </a:lnTo>
                  <a:lnTo>
                    <a:pt x="1421" y="2726"/>
                  </a:lnTo>
                  <a:lnTo>
                    <a:pt x="1434" y="2698"/>
                  </a:lnTo>
                  <a:lnTo>
                    <a:pt x="1453" y="2672"/>
                  </a:lnTo>
                  <a:lnTo>
                    <a:pt x="1475" y="2650"/>
                  </a:lnTo>
                  <a:lnTo>
                    <a:pt x="1501" y="2632"/>
                  </a:lnTo>
                  <a:lnTo>
                    <a:pt x="1530" y="2619"/>
                  </a:lnTo>
                  <a:lnTo>
                    <a:pt x="1561" y="2610"/>
                  </a:lnTo>
                  <a:lnTo>
                    <a:pt x="1594" y="2607"/>
                  </a:lnTo>
                  <a:close/>
                  <a:moveTo>
                    <a:pt x="822" y="2465"/>
                  </a:moveTo>
                  <a:lnTo>
                    <a:pt x="850" y="2467"/>
                  </a:lnTo>
                  <a:lnTo>
                    <a:pt x="876" y="2475"/>
                  </a:lnTo>
                  <a:lnTo>
                    <a:pt x="899" y="2488"/>
                  </a:lnTo>
                  <a:lnTo>
                    <a:pt x="920" y="2504"/>
                  </a:lnTo>
                  <a:lnTo>
                    <a:pt x="936" y="2524"/>
                  </a:lnTo>
                  <a:lnTo>
                    <a:pt x="948" y="2547"/>
                  </a:lnTo>
                  <a:lnTo>
                    <a:pt x="957" y="2572"/>
                  </a:lnTo>
                  <a:lnTo>
                    <a:pt x="960" y="2599"/>
                  </a:lnTo>
                  <a:lnTo>
                    <a:pt x="957" y="2627"/>
                  </a:lnTo>
                  <a:lnTo>
                    <a:pt x="948" y="2652"/>
                  </a:lnTo>
                  <a:lnTo>
                    <a:pt x="936" y="2676"/>
                  </a:lnTo>
                  <a:lnTo>
                    <a:pt x="920" y="2695"/>
                  </a:lnTo>
                  <a:lnTo>
                    <a:pt x="899" y="2712"/>
                  </a:lnTo>
                  <a:lnTo>
                    <a:pt x="876" y="2725"/>
                  </a:lnTo>
                  <a:lnTo>
                    <a:pt x="850" y="2732"/>
                  </a:lnTo>
                  <a:lnTo>
                    <a:pt x="822" y="2735"/>
                  </a:lnTo>
                  <a:lnTo>
                    <a:pt x="795" y="2732"/>
                  </a:lnTo>
                  <a:lnTo>
                    <a:pt x="769" y="2725"/>
                  </a:lnTo>
                  <a:lnTo>
                    <a:pt x="746" y="2712"/>
                  </a:lnTo>
                  <a:lnTo>
                    <a:pt x="726" y="2695"/>
                  </a:lnTo>
                  <a:lnTo>
                    <a:pt x="709" y="2676"/>
                  </a:lnTo>
                  <a:lnTo>
                    <a:pt x="696" y="2652"/>
                  </a:lnTo>
                  <a:lnTo>
                    <a:pt x="689" y="2627"/>
                  </a:lnTo>
                  <a:lnTo>
                    <a:pt x="685" y="2599"/>
                  </a:lnTo>
                  <a:lnTo>
                    <a:pt x="689" y="2572"/>
                  </a:lnTo>
                  <a:lnTo>
                    <a:pt x="696" y="2547"/>
                  </a:lnTo>
                  <a:lnTo>
                    <a:pt x="709" y="2524"/>
                  </a:lnTo>
                  <a:lnTo>
                    <a:pt x="726" y="2504"/>
                  </a:lnTo>
                  <a:lnTo>
                    <a:pt x="746" y="2488"/>
                  </a:lnTo>
                  <a:lnTo>
                    <a:pt x="769" y="2475"/>
                  </a:lnTo>
                  <a:lnTo>
                    <a:pt x="795" y="2467"/>
                  </a:lnTo>
                  <a:lnTo>
                    <a:pt x="822" y="2465"/>
                  </a:lnTo>
                  <a:close/>
                  <a:moveTo>
                    <a:pt x="1278" y="2376"/>
                  </a:moveTo>
                  <a:lnTo>
                    <a:pt x="1309" y="2379"/>
                  </a:lnTo>
                  <a:lnTo>
                    <a:pt x="1339" y="2387"/>
                  </a:lnTo>
                  <a:lnTo>
                    <a:pt x="1365" y="2400"/>
                  </a:lnTo>
                  <a:lnTo>
                    <a:pt x="1390" y="2416"/>
                  </a:lnTo>
                  <a:lnTo>
                    <a:pt x="1411" y="2437"/>
                  </a:lnTo>
                  <a:lnTo>
                    <a:pt x="1427" y="2461"/>
                  </a:lnTo>
                  <a:lnTo>
                    <a:pt x="1439" y="2487"/>
                  </a:lnTo>
                  <a:lnTo>
                    <a:pt x="1448" y="2516"/>
                  </a:lnTo>
                  <a:lnTo>
                    <a:pt x="1452" y="2547"/>
                  </a:lnTo>
                  <a:lnTo>
                    <a:pt x="1448" y="2578"/>
                  </a:lnTo>
                  <a:lnTo>
                    <a:pt x="1439" y="2606"/>
                  </a:lnTo>
                  <a:lnTo>
                    <a:pt x="1427" y="2633"/>
                  </a:lnTo>
                  <a:lnTo>
                    <a:pt x="1411" y="2657"/>
                  </a:lnTo>
                  <a:lnTo>
                    <a:pt x="1390" y="2677"/>
                  </a:lnTo>
                  <a:lnTo>
                    <a:pt x="1365" y="2694"/>
                  </a:lnTo>
                  <a:lnTo>
                    <a:pt x="1339" y="2706"/>
                  </a:lnTo>
                  <a:lnTo>
                    <a:pt x="1309" y="2715"/>
                  </a:lnTo>
                  <a:lnTo>
                    <a:pt x="1278" y="2717"/>
                  </a:lnTo>
                  <a:lnTo>
                    <a:pt x="1247" y="2715"/>
                  </a:lnTo>
                  <a:lnTo>
                    <a:pt x="1217" y="2706"/>
                  </a:lnTo>
                  <a:lnTo>
                    <a:pt x="1191" y="2694"/>
                  </a:lnTo>
                  <a:lnTo>
                    <a:pt x="1166" y="2677"/>
                  </a:lnTo>
                  <a:lnTo>
                    <a:pt x="1145" y="2657"/>
                  </a:lnTo>
                  <a:lnTo>
                    <a:pt x="1129" y="2633"/>
                  </a:lnTo>
                  <a:lnTo>
                    <a:pt x="1117" y="2606"/>
                  </a:lnTo>
                  <a:lnTo>
                    <a:pt x="1108" y="2578"/>
                  </a:lnTo>
                  <a:lnTo>
                    <a:pt x="1105" y="2547"/>
                  </a:lnTo>
                  <a:lnTo>
                    <a:pt x="1108" y="2516"/>
                  </a:lnTo>
                  <a:lnTo>
                    <a:pt x="1117" y="2487"/>
                  </a:lnTo>
                  <a:lnTo>
                    <a:pt x="1129" y="2461"/>
                  </a:lnTo>
                  <a:lnTo>
                    <a:pt x="1145" y="2437"/>
                  </a:lnTo>
                  <a:lnTo>
                    <a:pt x="1166" y="2416"/>
                  </a:lnTo>
                  <a:lnTo>
                    <a:pt x="1191" y="2400"/>
                  </a:lnTo>
                  <a:lnTo>
                    <a:pt x="1217" y="2387"/>
                  </a:lnTo>
                  <a:lnTo>
                    <a:pt x="1247" y="2379"/>
                  </a:lnTo>
                  <a:lnTo>
                    <a:pt x="1278" y="2376"/>
                  </a:lnTo>
                  <a:close/>
                  <a:moveTo>
                    <a:pt x="1690" y="2327"/>
                  </a:moveTo>
                  <a:lnTo>
                    <a:pt x="1715" y="2330"/>
                  </a:lnTo>
                  <a:lnTo>
                    <a:pt x="1736" y="2340"/>
                  </a:lnTo>
                  <a:lnTo>
                    <a:pt x="1754" y="2353"/>
                  </a:lnTo>
                  <a:lnTo>
                    <a:pt x="1769" y="2371"/>
                  </a:lnTo>
                  <a:lnTo>
                    <a:pt x="1778" y="2393"/>
                  </a:lnTo>
                  <a:lnTo>
                    <a:pt x="1781" y="2417"/>
                  </a:lnTo>
                  <a:lnTo>
                    <a:pt x="1778" y="2440"/>
                  </a:lnTo>
                  <a:lnTo>
                    <a:pt x="1769" y="2462"/>
                  </a:lnTo>
                  <a:lnTo>
                    <a:pt x="1754" y="2479"/>
                  </a:lnTo>
                  <a:lnTo>
                    <a:pt x="1736" y="2494"/>
                  </a:lnTo>
                  <a:lnTo>
                    <a:pt x="1715" y="2502"/>
                  </a:lnTo>
                  <a:lnTo>
                    <a:pt x="1690" y="2506"/>
                  </a:lnTo>
                  <a:lnTo>
                    <a:pt x="1666" y="2502"/>
                  </a:lnTo>
                  <a:lnTo>
                    <a:pt x="1645" y="2494"/>
                  </a:lnTo>
                  <a:lnTo>
                    <a:pt x="1626" y="2479"/>
                  </a:lnTo>
                  <a:lnTo>
                    <a:pt x="1613" y="2462"/>
                  </a:lnTo>
                  <a:lnTo>
                    <a:pt x="1603" y="2440"/>
                  </a:lnTo>
                  <a:lnTo>
                    <a:pt x="1601" y="2417"/>
                  </a:lnTo>
                  <a:lnTo>
                    <a:pt x="1603" y="2393"/>
                  </a:lnTo>
                  <a:lnTo>
                    <a:pt x="1613" y="2371"/>
                  </a:lnTo>
                  <a:lnTo>
                    <a:pt x="1626" y="2353"/>
                  </a:lnTo>
                  <a:lnTo>
                    <a:pt x="1645" y="2340"/>
                  </a:lnTo>
                  <a:lnTo>
                    <a:pt x="1666" y="2330"/>
                  </a:lnTo>
                  <a:lnTo>
                    <a:pt x="1690" y="2327"/>
                  </a:lnTo>
                  <a:close/>
                  <a:moveTo>
                    <a:pt x="1768" y="1959"/>
                  </a:moveTo>
                  <a:lnTo>
                    <a:pt x="1796" y="1962"/>
                  </a:lnTo>
                  <a:lnTo>
                    <a:pt x="1822" y="1970"/>
                  </a:lnTo>
                  <a:lnTo>
                    <a:pt x="1845" y="1983"/>
                  </a:lnTo>
                  <a:lnTo>
                    <a:pt x="1865" y="1999"/>
                  </a:lnTo>
                  <a:lnTo>
                    <a:pt x="1882" y="2019"/>
                  </a:lnTo>
                  <a:lnTo>
                    <a:pt x="1895" y="2042"/>
                  </a:lnTo>
                  <a:lnTo>
                    <a:pt x="1903" y="2067"/>
                  </a:lnTo>
                  <a:lnTo>
                    <a:pt x="1906" y="2095"/>
                  </a:lnTo>
                  <a:lnTo>
                    <a:pt x="1903" y="2123"/>
                  </a:lnTo>
                  <a:lnTo>
                    <a:pt x="1895" y="2148"/>
                  </a:lnTo>
                  <a:lnTo>
                    <a:pt x="1882" y="2171"/>
                  </a:lnTo>
                  <a:lnTo>
                    <a:pt x="1865" y="2190"/>
                  </a:lnTo>
                  <a:lnTo>
                    <a:pt x="1845" y="2207"/>
                  </a:lnTo>
                  <a:lnTo>
                    <a:pt x="1822" y="2220"/>
                  </a:lnTo>
                  <a:lnTo>
                    <a:pt x="1796" y="2227"/>
                  </a:lnTo>
                  <a:lnTo>
                    <a:pt x="1768" y="2231"/>
                  </a:lnTo>
                  <a:lnTo>
                    <a:pt x="1740" y="2227"/>
                  </a:lnTo>
                  <a:lnTo>
                    <a:pt x="1715" y="2220"/>
                  </a:lnTo>
                  <a:lnTo>
                    <a:pt x="1691" y="2207"/>
                  </a:lnTo>
                  <a:lnTo>
                    <a:pt x="1672" y="2190"/>
                  </a:lnTo>
                  <a:lnTo>
                    <a:pt x="1654" y="2171"/>
                  </a:lnTo>
                  <a:lnTo>
                    <a:pt x="1642" y="2148"/>
                  </a:lnTo>
                  <a:lnTo>
                    <a:pt x="1634" y="2123"/>
                  </a:lnTo>
                  <a:lnTo>
                    <a:pt x="1631" y="2095"/>
                  </a:lnTo>
                  <a:lnTo>
                    <a:pt x="1634" y="2067"/>
                  </a:lnTo>
                  <a:lnTo>
                    <a:pt x="1642" y="2042"/>
                  </a:lnTo>
                  <a:lnTo>
                    <a:pt x="1654" y="2019"/>
                  </a:lnTo>
                  <a:lnTo>
                    <a:pt x="1672" y="1999"/>
                  </a:lnTo>
                  <a:lnTo>
                    <a:pt x="1691" y="1983"/>
                  </a:lnTo>
                  <a:lnTo>
                    <a:pt x="1715" y="1970"/>
                  </a:lnTo>
                  <a:lnTo>
                    <a:pt x="1740" y="1962"/>
                  </a:lnTo>
                  <a:lnTo>
                    <a:pt x="1768" y="1959"/>
                  </a:lnTo>
                  <a:close/>
                  <a:moveTo>
                    <a:pt x="1246" y="1826"/>
                  </a:moveTo>
                  <a:lnTo>
                    <a:pt x="1288" y="1829"/>
                  </a:lnTo>
                  <a:lnTo>
                    <a:pt x="1327" y="1838"/>
                  </a:lnTo>
                  <a:lnTo>
                    <a:pt x="1363" y="1853"/>
                  </a:lnTo>
                  <a:lnTo>
                    <a:pt x="1397" y="1874"/>
                  </a:lnTo>
                  <a:lnTo>
                    <a:pt x="1426" y="1899"/>
                  </a:lnTo>
                  <a:lnTo>
                    <a:pt x="1452" y="1928"/>
                  </a:lnTo>
                  <a:lnTo>
                    <a:pt x="1473" y="1961"/>
                  </a:lnTo>
                  <a:lnTo>
                    <a:pt x="1488" y="1997"/>
                  </a:lnTo>
                  <a:lnTo>
                    <a:pt x="1498" y="2036"/>
                  </a:lnTo>
                  <a:lnTo>
                    <a:pt x="1501" y="2077"/>
                  </a:lnTo>
                  <a:lnTo>
                    <a:pt x="1498" y="2118"/>
                  </a:lnTo>
                  <a:lnTo>
                    <a:pt x="1488" y="2156"/>
                  </a:lnTo>
                  <a:lnTo>
                    <a:pt x="1473" y="2192"/>
                  </a:lnTo>
                  <a:lnTo>
                    <a:pt x="1452" y="2226"/>
                  </a:lnTo>
                  <a:lnTo>
                    <a:pt x="1426" y="2256"/>
                  </a:lnTo>
                  <a:lnTo>
                    <a:pt x="1397" y="2281"/>
                  </a:lnTo>
                  <a:lnTo>
                    <a:pt x="1363" y="2302"/>
                  </a:lnTo>
                  <a:lnTo>
                    <a:pt x="1327" y="2317"/>
                  </a:lnTo>
                  <a:lnTo>
                    <a:pt x="1288" y="2327"/>
                  </a:lnTo>
                  <a:lnTo>
                    <a:pt x="1246" y="2330"/>
                  </a:lnTo>
                  <a:lnTo>
                    <a:pt x="1205" y="2327"/>
                  </a:lnTo>
                  <a:lnTo>
                    <a:pt x="1165" y="2317"/>
                  </a:lnTo>
                  <a:lnTo>
                    <a:pt x="1129" y="2302"/>
                  </a:lnTo>
                  <a:lnTo>
                    <a:pt x="1096" y="2281"/>
                  </a:lnTo>
                  <a:lnTo>
                    <a:pt x="1066" y="2256"/>
                  </a:lnTo>
                  <a:lnTo>
                    <a:pt x="1040" y="2226"/>
                  </a:lnTo>
                  <a:lnTo>
                    <a:pt x="1019" y="2192"/>
                  </a:lnTo>
                  <a:lnTo>
                    <a:pt x="1004" y="2156"/>
                  </a:lnTo>
                  <a:lnTo>
                    <a:pt x="994" y="2118"/>
                  </a:lnTo>
                  <a:lnTo>
                    <a:pt x="990" y="2077"/>
                  </a:lnTo>
                  <a:lnTo>
                    <a:pt x="994" y="2036"/>
                  </a:lnTo>
                  <a:lnTo>
                    <a:pt x="1004" y="1997"/>
                  </a:lnTo>
                  <a:lnTo>
                    <a:pt x="1019" y="1961"/>
                  </a:lnTo>
                  <a:lnTo>
                    <a:pt x="1040" y="1928"/>
                  </a:lnTo>
                  <a:lnTo>
                    <a:pt x="1066" y="1899"/>
                  </a:lnTo>
                  <a:lnTo>
                    <a:pt x="1096" y="1874"/>
                  </a:lnTo>
                  <a:lnTo>
                    <a:pt x="1129" y="1853"/>
                  </a:lnTo>
                  <a:lnTo>
                    <a:pt x="1165" y="1838"/>
                  </a:lnTo>
                  <a:lnTo>
                    <a:pt x="1205" y="1829"/>
                  </a:lnTo>
                  <a:lnTo>
                    <a:pt x="1246" y="1826"/>
                  </a:lnTo>
                  <a:close/>
                  <a:moveTo>
                    <a:pt x="1097" y="135"/>
                  </a:moveTo>
                  <a:lnTo>
                    <a:pt x="1097" y="1123"/>
                  </a:lnTo>
                  <a:lnTo>
                    <a:pt x="1072" y="1159"/>
                  </a:lnTo>
                  <a:lnTo>
                    <a:pt x="1034" y="1213"/>
                  </a:lnTo>
                  <a:lnTo>
                    <a:pt x="995" y="1270"/>
                  </a:lnTo>
                  <a:lnTo>
                    <a:pt x="954" y="1328"/>
                  </a:lnTo>
                  <a:lnTo>
                    <a:pt x="912" y="1390"/>
                  </a:lnTo>
                  <a:lnTo>
                    <a:pt x="870" y="1453"/>
                  </a:lnTo>
                  <a:lnTo>
                    <a:pt x="828" y="1517"/>
                  </a:lnTo>
                  <a:lnTo>
                    <a:pt x="784" y="1583"/>
                  </a:lnTo>
                  <a:lnTo>
                    <a:pt x="741" y="1649"/>
                  </a:lnTo>
                  <a:lnTo>
                    <a:pt x="698" y="1717"/>
                  </a:lnTo>
                  <a:lnTo>
                    <a:pt x="654" y="1786"/>
                  </a:lnTo>
                  <a:lnTo>
                    <a:pt x="612" y="1853"/>
                  </a:lnTo>
                  <a:lnTo>
                    <a:pt x="570" y="1922"/>
                  </a:lnTo>
                  <a:lnTo>
                    <a:pt x="528" y="1990"/>
                  </a:lnTo>
                  <a:lnTo>
                    <a:pt x="489" y="2057"/>
                  </a:lnTo>
                  <a:lnTo>
                    <a:pt x="450" y="2125"/>
                  </a:lnTo>
                  <a:lnTo>
                    <a:pt x="412" y="2190"/>
                  </a:lnTo>
                  <a:lnTo>
                    <a:pt x="376" y="2255"/>
                  </a:lnTo>
                  <a:lnTo>
                    <a:pt x="342" y="2318"/>
                  </a:lnTo>
                  <a:lnTo>
                    <a:pt x="309" y="2379"/>
                  </a:lnTo>
                  <a:lnTo>
                    <a:pt x="280" y="2439"/>
                  </a:lnTo>
                  <a:lnTo>
                    <a:pt x="251" y="2496"/>
                  </a:lnTo>
                  <a:lnTo>
                    <a:pt x="227" y="2550"/>
                  </a:lnTo>
                  <a:lnTo>
                    <a:pt x="203" y="2602"/>
                  </a:lnTo>
                  <a:lnTo>
                    <a:pt x="183" y="2651"/>
                  </a:lnTo>
                  <a:lnTo>
                    <a:pt x="168" y="2696"/>
                  </a:lnTo>
                  <a:lnTo>
                    <a:pt x="155" y="2738"/>
                  </a:lnTo>
                  <a:lnTo>
                    <a:pt x="145" y="2776"/>
                  </a:lnTo>
                  <a:lnTo>
                    <a:pt x="139" y="2810"/>
                  </a:lnTo>
                  <a:lnTo>
                    <a:pt x="137" y="2839"/>
                  </a:lnTo>
                  <a:lnTo>
                    <a:pt x="139" y="2880"/>
                  </a:lnTo>
                  <a:lnTo>
                    <a:pt x="145" y="2917"/>
                  </a:lnTo>
                  <a:lnTo>
                    <a:pt x="154" y="2948"/>
                  </a:lnTo>
                  <a:lnTo>
                    <a:pt x="166" y="2978"/>
                  </a:lnTo>
                  <a:lnTo>
                    <a:pt x="181" y="3002"/>
                  </a:lnTo>
                  <a:lnTo>
                    <a:pt x="198" y="3024"/>
                  </a:lnTo>
                  <a:lnTo>
                    <a:pt x="217" y="3042"/>
                  </a:lnTo>
                  <a:lnTo>
                    <a:pt x="236" y="3059"/>
                  </a:lnTo>
                  <a:lnTo>
                    <a:pt x="256" y="3072"/>
                  </a:lnTo>
                  <a:lnTo>
                    <a:pt x="278" y="3082"/>
                  </a:lnTo>
                  <a:lnTo>
                    <a:pt x="300" y="3090"/>
                  </a:lnTo>
                  <a:lnTo>
                    <a:pt x="319" y="3097"/>
                  </a:lnTo>
                  <a:lnTo>
                    <a:pt x="339" y="3102"/>
                  </a:lnTo>
                  <a:lnTo>
                    <a:pt x="358" y="3106"/>
                  </a:lnTo>
                  <a:lnTo>
                    <a:pt x="375" y="3108"/>
                  </a:lnTo>
                  <a:lnTo>
                    <a:pt x="390" y="3110"/>
                  </a:lnTo>
                  <a:lnTo>
                    <a:pt x="402" y="3110"/>
                  </a:lnTo>
                  <a:lnTo>
                    <a:pt x="411" y="3110"/>
                  </a:lnTo>
                  <a:lnTo>
                    <a:pt x="2330" y="3110"/>
                  </a:lnTo>
                  <a:lnTo>
                    <a:pt x="2341" y="3110"/>
                  </a:lnTo>
                  <a:lnTo>
                    <a:pt x="2356" y="3109"/>
                  </a:lnTo>
                  <a:lnTo>
                    <a:pt x="2372" y="3107"/>
                  </a:lnTo>
                  <a:lnTo>
                    <a:pt x="2390" y="3104"/>
                  </a:lnTo>
                  <a:lnTo>
                    <a:pt x="2410" y="3100"/>
                  </a:lnTo>
                  <a:lnTo>
                    <a:pt x="2430" y="3095"/>
                  </a:lnTo>
                  <a:lnTo>
                    <a:pt x="2450" y="3087"/>
                  </a:lnTo>
                  <a:lnTo>
                    <a:pt x="2471" y="3078"/>
                  </a:lnTo>
                  <a:lnTo>
                    <a:pt x="2491" y="3067"/>
                  </a:lnTo>
                  <a:lnTo>
                    <a:pt x="2511" y="3053"/>
                  </a:lnTo>
                  <a:lnTo>
                    <a:pt x="2529" y="3038"/>
                  </a:lnTo>
                  <a:lnTo>
                    <a:pt x="2547" y="3019"/>
                  </a:lnTo>
                  <a:lnTo>
                    <a:pt x="2564" y="2998"/>
                  </a:lnTo>
                  <a:lnTo>
                    <a:pt x="2577" y="2974"/>
                  </a:lnTo>
                  <a:lnTo>
                    <a:pt x="2588" y="2945"/>
                  </a:lnTo>
                  <a:lnTo>
                    <a:pt x="2597" y="2914"/>
                  </a:lnTo>
                  <a:lnTo>
                    <a:pt x="2602" y="2879"/>
                  </a:lnTo>
                  <a:lnTo>
                    <a:pt x="2605" y="2839"/>
                  </a:lnTo>
                  <a:lnTo>
                    <a:pt x="2602" y="2810"/>
                  </a:lnTo>
                  <a:lnTo>
                    <a:pt x="2597" y="2776"/>
                  </a:lnTo>
                  <a:lnTo>
                    <a:pt x="2587" y="2738"/>
                  </a:lnTo>
                  <a:lnTo>
                    <a:pt x="2574" y="2696"/>
                  </a:lnTo>
                  <a:lnTo>
                    <a:pt x="2557" y="2651"/>
                  </a:lnTo>
                  <a:lnTo>
                    <a:pt x="2538" y="2602"/>
                  </a:lnTo>
                  <a:lnTo>
                    <a:pt x="2515" y="2550"/>
                  </a:lnTo>
                  <a:lnTo>
                    <a:pt x="2490" y="2496"/>
                  </a:lnTo>
                  <a:lnTo>
                    <a:pt x="2462" y="2439"/>
                  </a:lnTo>
                  <a:lnTo>
                    <a:pt x="2432" y="2379"/>
                  </a:lnTo>
                  <a:lnTo>
                    <a:pt x="2400" y="2318"/>
                  </a:lnTo>
                  <a:lnTo>
                    <a:pt x="2366" y="2255"/>
                  </a:lnTo>
                  <a:lnTo>
                    <a:pt x="2329" y="2190"/>
                  </a:lnTo>
                  <a:lnTo>
                    <a:pt x="2292" y="2125"/>
                  </a:lnTo>
                  <a:lnTo>
                    <a:pt x="2253" y="2057"/>
                  </a:lnTo>
                  <a:lnTo>
                    <a:pt x="2212" y="1990"/>
                  </a:lnTo>
                  <a:lnTo>
                    <a:pt x="2171" y="1922"/>
                  </a:lnTo>
                  <a:lnTo>
                    <a:pt x="2129" y="1853"/>
                  </a:lnTo>
                  <a:lnTo>
                    <a:pt x="2087" y="1786"/>
                  </a:lnTo>
                  <a:lnTo>
                    <a:pt x="2044" y="1717"/>
                  </a:lnTo>
                  <a:lnTo>
                    <a:pt x="2001" y="1649"/>
                  </a:lnTo>
                  <a:lnTo>
                    <a:pt x="1958" y="1583"/>
                  </a:lnTo>
                  <a:lnTo>
                    <a:pt x="1915" y="1517"/>
                  </a:lnTo>
                  <a:lnTo>
                    <a:pt x="1872" y="1453"/>
                  </a:lnTo>
                  <a:lnTo>
                    <a:pt x="1830" y="1390"/>
                  </a:lnTo>
                  <a:lnTo>
                    <a:pt x="1788" y="1328"/>
                  </a:lnTo>
                  <a:lnTo>
                    <a:pt x="1748" y="1270"/>
                  </a:lnTo>
                  <a:lnTo>
                    <a:pt x="1708" y="1213"/>
                  </a:lnTo>
                  <a:lnTo>
                    <a:pt x="1670" y="1159"/>
                  </a:lnTo>
                  <a:lnTo>
                    <a:pt x="1645" y="1123"/>
                  </a:lnTo>
                  <a:lnTo>
                    <a:pt x="1645" y="135"/>
                  </a:lnTo>
                  <a:lnTo>
                    <a:pt x="1097" y="135"/>
                  </a:lnTo>
                  <a:close/>
                  <a:moveTo>
                    <a:pt x="822" y="0"/>
                  </a:moveTo>
                  <a:lnTo>
                    <a:pt x="1919" y="0"/>
                  </a:lnTo>
                  <a:lnTo>
                    <a:pt x="1919" y="135"/>
                  </a:lnTo>
                  <a:lnTo>
                    <a:pt x="1782" y="135"/>
                  </a:lnTo>
                  <a:lnTo>
                    <a:pt x="1782" y="1082"/>
                  </a:lnTo>
                  <a:lnTo>
                    <a:pt x="1783" y="1084"/>
                  </a:lnTo>
                  <a:lnTo>
                    <a:pt x="1789" y="1092"/>
                  </a:lnTo>
                  <a:lnTo>
                    <a:pt x="1798" y="1104"/>
                  </a:lnTo>
                  <a:lnTo>
                    <a:pt x="1809" y="1120"/>
                  </a:lnTo>
                  <a:lnTo>
                    <a:pt x="1823" y="1141"/>
                  </a:lnTo>
                  <a:lnTo>
                    <a:pt x="1840" y="1165"/>
                  </a:lnTo>
                  <a:lnTo>
                    <a:pt x="1859" y="1193"/>
                  </a:lnTo>
                  <a:lnTo>
                    <a:pt x="1882" y="1226"/>
                  </a:lnTo>
                  <a:lnTo>
                    <a:pt x="1906" y="1261"/>
                  </a:lnTo>
                  <a:lnTo>
                    <a:pt x="1931" y="1299"/>
                  </a:lnTo>
                  <a:lnTo>
                    <a:pt x="1960" y="1340"/>
                  </a:lnTo>
                  <a:lnTo>
                    <a:pt x="1989" y="1384"/>
                  </a:lnTo>
                  <a:lnTo>
                    <a:pt x="2020" y="1431"/>
                  </a:lnTo>
                  <a:lnTo>
                    <a:pt x="2052" y="1480"/>
                  </a:lnTo>
                  <a:lnTo>
                    <a:pt x="2085" y="1531"/>
                  </a:lnTo>
                  <a:lnTo>
                    <a:pt x="2119" y="1584"/>
                  </a:lnTo>
                  <a:lnTo>
                    <a:pt x="2155" y="1638"/>
                  </a:lnTo>
                  <a:lnTo>
                    <a:pt x="2190" y="1694"/>
                  </a:lnTo>
                  <a:lnTo>
                    <a:pt x="2225" y="1751"/>
                  </a:lnTo>
                  <a:lnTo>
                    <a:pt x="2262" y="1808"/>
                  </a:lnTo>
                  <a:lnTo>
                    <a:pt x="2297" y="1867"/>
                  </a:lnTo>
                  <a:lnTo>
                    <a:pt x="2334" y="1926"/>
                  </a:lnTo>
                  <a:lnTo>
                    <a:pt x="2369" y="1986"/>
                  </a:lnTo>
                  <a:lnTo>
                    <a:pt x="2403" y="2045"/>
                  </a:lnTo>
                  <a:lnTo>
                    <a:pt x="2438" y="2105"/>
                  </a:lnTo>
                  <a:lnTo>
                    <a:pt x="2471" y="2164"/>
                  </a:lnTo>
                  <a:lnTo>
                    <a:pt x="2503" y="2223"/>
                  </a:lnTo>
                  <a:lnTo>
                    <a:pt x="2534" y="2281"/>
                  </a:lnTo>
                  <a:lnTo>
                    <a:pt x="2564" y="2338"/>
                  </a:lnTo>
                  <a:lnTo>
                    <a:pt x="2591" y="2394"/>
                  </a:lnTo>
                  <a:lnTo>
                    <a:pt x="2618" y="2449"/>
                  </a:lnTo>
                  <a:lnTo>
                    <a:pt x="2642" y="2501"/>
                  </a:lnTo>
                  <a:lnTo>
                    <a:pt x="2664" y="2552"/>
                  </a:lnTo>
                  <a:lnTo>
                    <a:pt x="2683" y="2602"/>
                  </a:lnTo>
                  <a:lnTo>
                    <a:pt x="2701" y="2647"/>
                  </a:lnTo>
                  <a:lnTo>
                    <a:pt x="2715" y="2692"/>
                  </a:lnTo>
                  <a:lnTo>
                    <a:pt x="2726" y="2734"/>
                  </a:lnTo>
                  <a:lnTo>
                    <a:pt x="2735" y="2773"/>
                  </a:lnTo>
                  <a:lnTo>
                    <a:pt x="2739" y="2808"/>
                  </a:lnTo>
                  <a:lnTo>
                    <a:pt x="2742" y="2840"/>
                  </a:lnTo>
                  <a:lnTo>
                    <a:pt x="2739" y="2888"/>
                  </a:lnTo>
                  <a:lnTo>
                    <a:pt x="2734" y="2933"/>
                  </a:lnTo>
                  <a:lnTo>
                    <a:pt x="2724" y="2974"/>
                  </a:lnTo>
                  <a:lnTo>
                    <a:pt x="2712" y="3011"/>
                  </a:lnTo>
                  <a:lnTo>
                    <a:pt x="2695" y="3044"/>
                  </a:lnTo>
                  <a:lnTo>
                    <a:pt x="2678" y="3075"/>
                  </a:lnTo>
                  <a:lnTo>
                    <a:pt x="2658" y="3101"/>
                  </a:lnTo>
                  <a:lnTo>
                    <a:pt x="2636" y="3125"/>
                  </a:lnTo>
                  <a:lnTo>
                    <a:pt x="2611" y="3147"/>
                  </a:lnTo>
                  <a:lnTo>
                    <a:pt x="2587" y="3166"/>
                  </a:lnTo>
                  <a:lnTo>
                    <a:pt x="2561" y="3181"/>
                  </a:lnTo>
                  <a:lnTo>
                    <a:pt x="2536" y="3195"/>
                  </a:lnTo>
                  <a:lnTo>
                    <a:pt x="2511" y="3207"/>
                  </a:lnTo>
                  <a:lnTo>
                    <a:pt x="2485" y="3217"/>
                  </a:lnTo>
                  <a:lnTo>
                    <a:pt x="2461" y="3224"/>
                  </a:lnTo>
                  <a:lnTo>
                    <a:pt x="2438" y="3231"/>
                  </a:lnTo>
                  <a:lnTo>
                    <a:pt x="2416" y="3235"/>
                  </a:lnTo>
                  <a:lnTo>
                    <a:pt x="2395" y="3240"/>
                  </a:lnTo>
                  <a:lnTo>
                    <a:pt x="2377" y="3242"/>
                  </a:lnTo>
                  <a:lnTo>
                    <a:pt x="2361" y="3244"/>
                  </a:lnTo>
                  <a:lnTo>
                    <a:pt x="2348" y="3245"/>
                  </a:lnTo>
                  <a:lnTo>
                    <a:pt x="2339" y="3245"/>
                  </a:lnTo>
                  <a:lnTo>
                    <a:pt x="2333" y="3245"/>
                  </a:lnTo>
                  <a:lnTo>
                    <a:pt x="2330" y="3245"/>
                  </a:lnTo>
                  <a:lnTo>
                    <a:pt x="411" y="3245"/>
                  </a:lnTo>
                  <a:lnTo>
                    <a:pt x="409" y="3245"/>
                  </a:lnTo>
                  <a:lnTo>
                    <a:pt x="403" y="3245"/>
                  </a:lnTo>
                  <a:lnTo>
                    <a:pt x="393" y="3245"/>
                  </a:lnTo>
                  <a:lnTo>
                    <a:pt x="381" y="3244"/>
                  </a:lnTo>
                  <a:lnTo>
                    <a:pt x="366" y="3242"/>
                  </a:lnTo>
                  <a:lnTo>
                    <a:pt x="347" y="3240"/>
                  </a:lnTo>
                  <a:lnTo>
                    <a:pt x="327" y="3235"/>
                  </a:lnTo>
                  <a:lnTo>
                    <a:pt x="305" y="3231"/>
                  </a:lnTo>
                  <a:lnTo>
                    <a:pt x="282" y="3224"/>
                  </a:lnTo>
                  <a:lnTo>
                    <a:pt x="256" y="3217"/>
                  </a:lnTo>
                  <a:lnTo>
                    <a:pt x="231" y="3207"/>
                  </a:lnTo>
                  <a:lnTo>
                    <a:pt x="206" y="3195"/>
                  </a:lnTo>
                  <a:lnTo>
                    <a:pt x="180" y="3181"/>
                  </a:lnTo>
                  <a:lnTo>
                    <a:pt x="155" y="3166"/>
                  </a:lnTo>
                  <a:lnTo>
                    <a:pt x="130" y="3147"/>
                  </a:lnTo>
                  <a:lnTo>
                    <a:pt x="107" y="3125"/>
                  </a:lnTo>
                  <a:lnTo>
                    <a:pt x="85" y="3101"/>
                  </a:lnTo>
                  <a:lnTo>
                    <a:pt x="64" y="3075"/>
                  </a:lnTo>
                  <a:lnTo>
                    <a:pt x="46" y="3044"/>
                  </a:lnTo>
                  <a:lnTo>
                    <a:pt x="31" y="3011"/>
                  </a:lnTo>
                  <a:lnTo>
                    <a:pt x="18" y="2974"/>
                  </a:lnTo>
                  <a:lnTo>
                    <a:pt x="9" y="2933"/>
                  </a:lnTo>
                  <a:lnTo>
                    <a:pt x="2" y="2888"/>
                  </a:lnTo>
                  <a:lnTo>
                    <a:pt x="0" y="2840"/>
                  </a:lnTo>
                  <a:lnTo>
                    <a:pt x="2" y="2808"/>
                  </a:lnTo>
                  <a:lnTo>
                    <a:pt x="8" y="2773"/>
                  </a:lnTo>
                  <a:lnTo>
                    <a:pt x="15" y="2734"/>
                  </a:lnTo>
                  <a:lnTo>
                    <a:pt x="28" y="2692"/>
                  </a:lnTo>
                  <a:lnTo>
                    <a:pt x="42" y="2647"/>
                  </a:lnTo>
                  <a:lnTo>
                    <a:pt x="58" y="2602"/>
                  </a:lnTo>
                  <a:lnTo>
                    <a:pt x="78" y="2552"/>
                  </a:lnTo>
                  <a:lnTo>
                    <a:pt x="101" y="2501"/>
                  </a:lnTo>
                  <a:lnTo>
                    <a:pt x="124" y="2449"/>
                  </a:lnTo>
                  <a:lnTo>
                    <a:pt x="150" y="2394"/>
                  </a:lnTo>
                  <a:lnTo>
                    <a:pt x="178" y="2338"/>
                  </a:lnTo>
                  <a:lnTo>
                    <a:pt x="208" y="2281"/>
                  </a:lnTo>
                  <a:lnTo>
                    <a:pt x="239" y="2223"/>
                  </a:lnTo>
                  <a:lnTo>
                    <a:pt x="271" y="2164"/>
                  </a:lnTo>
                  <a:lnTo>
                    <a:pt x="304" y="2105"/>
                  </a:lnTo>
                  <a:lnTo>
                    <a:pt x="338" y="2045"/>
                  </a:lnTo>
                  <a:lnTo>
                    <a:pt x="372" y="1986"/>
                  </a:lnTo>
                  <a:lnTo>
                    <a:pt x="408" y="1926"/>
                  </a:lnTo>
                  <a:lnTo>
                    <a:pt x="444" y="1867"/>
                  </a:lnTo>
                  <a:lnTo>
                    <a:pt x="480" y="1808"/>
                  </a:lnTo>
                  <a:lnTo>
                    <a:pt x="516" y="1751"/>
                  </a:lnTo>
                  <a:lnTo>
                    <a:pt x="552" y="1694"/>
                  </a:lnTo>
                  <a:lnTo>
                    <a:pt x="587" y="1638"/>
                  </a:lnTo>
                  <a:lnTo>
                    <a:pt x="622" y="1584"/>
                  </a:lnTo>
                  <a:lnTo>
                    <a:pt x="657" y="1531"/>
                  </a:lnTo>
                  <a:lnTo>
                    <a:pt x="690" y="1480"/>
                  </a:lnTo>
                  <a:lnTo>
                    <a:pt x="722" y="1431"/>
                  </a:lnTo>
                  <a:lnTo>
                    <a:pt x="753" y="1384"/>
                  </a:lnTo>
                  <a:lnTo>
                    <a:pt x="782" y="1340"/>
                  </a:lnTo>
                  <a:lnTo>
                    <a:pt x="810" y="1299"/>
                  </a:lnTo>
                  <a:lnTo>
                    <a:pt x="836" y="1261"/>
                  </a:lnTo>
                  <a:lnTo>
                    <a:pt x="860" y="1226"/>
                  </a:lnTo>
                  <a:lnTo>
                    <a:pt x="882" y="1193"/>
                  </a:lnTo>
                  <a:lnTo>
                    <a:pt x="901" y="1165"/>
                  </a:lnTo>
                  <a:lnTo>
                    <a:pt x="919" y="1141"/>
                  </a:lnTo>
                  <a:lnTo>
                    <a:pt x="933" y="1120"/>
                  </a:lnTo>
                  <a:lnTo>
                    <a:pt x="944" y="1104"/>
                  </a:lnTo>
                  <a:lnTo>
                    <a:pt x="953" y="1092"/>
                  </a:lnTo>
                  <a:lnTo>
                    <a:pt x="957" y="1084"/>
                  </a:lnTo>
                  <a:lnTo>
                    <a:pt x="960" y="1082"/>
                  </a:lnTo>
                  <a:lnTo>
                    <a:pt x="960" y="135"/>
                  </a:lnTo>
                  <a:lnTo>
                    <a:pt x="822" y="135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0">
              <a:solidFill>
                <a:schemeClr val="accent4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5102265" y="1572178"/>
            <a:ext cx="5257800" cy="1236000"/>
          </a:xfrm>
          <a:prstGeom prst="roundRect">
            <a:avLst/>
          </a:prstGeom>
          <a:gradFill flip="none" rotWithShape="1">
            <a:gsLst>
              <a:gs pos="57000">
                <a:schemeClr val="accent4">
                  <a:lumMod val="75000"/>
                </a:schemeClr>
              </a:gs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102265" y="3192001"/>
            <a:ext cx="5257800" cy="1236000"/>
          </a:xfrm>
          <a:prstGeom prst="roundRect">
            <a:avLst/>
          </a:prstGeom>
          <a:gradFill flip="none" rotWithShape="1">
            <a:gsLst>
              <a:gs pos="57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02265" y="4811823"/>
            <a:ext cx="5257800" cy="1236000"/>
          </a:xfrm>
          <a:prstGeom prst="roundRect">
            <a:avLst/>
          </a:prstGeom>
          <a:gradFill flip="none" rotWithShape="1">
            <a:gsLst>
              <a:gs pos="57000">
                <a:schemeClr val="accent5">
                  <a:lumMod val="75000"/>
                </a:schemeClr>
              </a:gs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18470" y="206464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18470" y="173094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8470" y="368446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18470" y="335076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18470" y="530428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18470" y="497058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" y="6400007"/>
            <a:ext cx="12188825" cy="468607"/>
          </a:xfrm>
          <a:prstGeom prst="rect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" y="-20364"/>
            <a:ext cx="12188825" cy="1240358"/>
          </a:xfrm>
          <a:prstGeom prst="rect">
            <a:avLst/>
          </a:prstGeom>
          <a:gradFill>
            <a:gsLst>
              <a:gs pos="88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Concept for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4533859" y="766836"/>
            <a:ext cx="3121106" cy="6086329"/>
            <a:chOff x="4533859" y="766836"/>
            <a:chExt cx="3121106" cy="6086329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5102010" y="5137086"/>
              <a:ext cx="2049814" cy="1262921"/>
            </a:xfrm>
            <a:custGeom>
              <a:avLst/>
              <a:gdLst>
                <a:gd name="T0" fmla="*/ 1051 w 1730"/>
                <a:gd name="T1" fmla="*/ 922 h 1180"/>
                <a:gd name="T2" fmla="*/ 1657 w 1730"/>
                <a:gd name="T3" fmla="*/ 442 h 1180"/>
                <a:gd name="T4" fmla="*/ 1464 w 1730"/>
                <a:gd name="T5" fmla="*/ 0 h 1180"/>
                <a:gd name="T6" fmla="*/ 745 w 1730"/>
                <a:gd name="T7" fmla="*/ 782 h 1180"/>
                <a:gd name="T8" fmla="*/ 0 w 1730"/>
                <a:gd name="T9" fmla="*/ 1180 h 1180"/>
                <a:gd name="T10" fmla="*/ 556 w 1730"/>
                <a:gd name="T11" fmla="*/ 1180 h 1180"/>
                <a:gd name="T12" fmla="*/ 1051 w 1730"/>
                <a:gd name="T13" fmla="*/ 922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0" h="1180">
                  <a:moveTo>
                    <a:pt x="1051" y="922"/>
                  </a:moveTo>
                  <a:cubicBezTo>
                    <a:pt x="1326" y="765"/>
                    <a:pt x="1585" y="519"/>
                    <a:pt x="1657" y="442"/>
                  </a:cubicBezTo>
                  <a:cubicBezTo>
                    <a:pt x="1730" y="364"/>
                    <a:pt x="1679" y="130"/>
                    <a:pt x="1464" y="0"/>
                  </a:cubicBezTo>
                  <a:cubicBezTo>
                    <a:pt x="1641" y="232"/>
                    <a:pt x="964" y="644"/>
                    <a:pt x="745" y="782"/>
                  </a:cubicBezTo>
                  <a:cubicBezTo>
                    <a:pt x="579" y="886"/>
                    <a:pt x="182" y="1088"/>
                    <a:pt x="0" y="1180"/>
                  </a:cubicBezTo>
                  <a:cubicBezTo>
                    <a:pt x="556" y="1180"/>
                    <a:pt x="556" y="1180"/>
                    <a:pt x="556" y="1180"/>
                  </a:cubicBezTo>
                  <a:cubicBezTo>
                    <a:pt x="672" y="1124"/>
                    <a:pt x="871" y="1025"/>
                    <a:pt x="1051" y="922"/>
                  </a:cubicBezTo>
                  <a:close/>
                </a:path>
              </a:pathLst>
            </a:custGeom>
            <a:gradFill>
              <a:gsLst>
                <a:gs pos="57000">
                  <a:schemeClr val="bg2">
                    <a:lumMod val="75000"/>
                  </a:schemeClr>
                </a:gs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4934841" y="1219994"/>
              <a:ext cx="2224944" cy="1225740"/>
            </a:xfrm>
            <a:custGeom>
              <a:avLst/>
              <a:gdLst>
                <a:gd name="T0" fmla="*/ 653 w 1878"/>
                <a:gd name="T1" fmla="*/ 290 h 1145"/>
                <a:gd name="T2" fmla="*/ 107 w 1878"/>
                <a:gd name="T3" fmla="*/ 705 h 1145"/>
                <a:gd name="T4" fmla="*/ 147 w 1878"/>
                <a:gd name="T5" fmla="*/ 977 h 1145"/>
                <a:gd name="T6" fmla="*/ 362 w 1878"/>
                <a:gd name="T7" fmla="*/ 1145 h 1145"/>
                <a:gd name="T8" fmla="*/ 1174 w 1878"/>
                <a:gd name="T9" fmla="*/ 362 h 1145"/>
                <a:gd name="T10" fmla="*/ 1878 w 1878"/>
                <a:gd name="T11" fmla="*/ 0 h 1145"/>
                <a:gd name="T12" fmla="*/ 1344 w 1878"/>
                <a:gd name="T13" fmla="*/ 0 h 1145"/>
                <a:gd name="T14" fmla="*/ 653 w 1878"/>
                <a:gd name="T15" fmla="*/ 29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8" h="1145">
                  <a:moveTo>
                    <a:pt x="653" y="290"/>
                  </a:moveTo>
                  <a:cubicBezTo>
                    <a:pt x="372" y="452"/>
                    <a:pt x="198" y="621"/>
                    <a:pt x="107" y="705"/>
                  </a:cubicBezTo>
                  <a:cubicBezTo>
                    <a:pt x="0" y="803"/>
                    <a:pt x="147" y="977"/>
                    <a:pt x="147" y="977"/>
                  </a:cubicBezTo>
                  <a:cubicBezTo>
                    <a:pt x="147" y="977"/>
                    <a:pt x="304" y="1119"/>
                    <a:pt x="362" y="1145"/>
                  </a:cubicBezTo>
                  <a:cubicBezTo>
                    <a:pt x="89" y="833"/>
                    <a:pt x="1030" y="455"/>
                    <a:pt x="1174" y="362"/>
                  </a:cubicBezTo>
                  <a:cubicBezTo>
                    <a:pt x="1301" y="279"/>
                    <a:pt x="1774" y="51"/>
                    <a:pt x="1878" y="0"/>
                  </a:cubicBezTo>
                  <a:cubicBezTo>
                    <a:pt x="1344" y="0"/>
                    <a:pt x="1344" y="0"/>
                    <a:pt x="1344" y="0"/>
                  </a:cubicBezTo>
                  <a:cubicBezTo>
                    <a:pt x="1191" y="53"/>
                    <a:pt x="851" y="177"/>
                    <a:pt x="653" y="290"/>
                  </a:cubicBezTo>
                  <a:close/>
                </a:path>
              </a:pathLst>
            </a:custGeom>
            <a:gradFill flip="none" rotWithShape="1">
              <a:gsLst>
                <a:gs pos="57000">
                  <a:schemeClr val="accent4">
                    <a:lumMod val="75000"/>
                  </a:schemeClr>
                </a:gs>
                <a:gs pos="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89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5017099" y="3529951"/>
              <a:ext cx="2113498" cy="1938157"/>
            </a:xfrm>
            <a:custGeom>
              <a:avLst/>
              <a:gdLst>
                <a:gd name="T0" fmla="*/ 1503 w 1784"/>
                <a:gd name="T1" fmla="*/ 40 h 1811"/>
                <a:gd name="T2" fmla="*/ 851 w 1784"/>
                <a:gd name="T3" fmla="*/ 831 h 1811"/>
                <a:gd name="T4" fmla="*/ 90 w 1784"/>
                <a:gd name="T5" fmla="*/ 1340 h 1811"/>
                <a:gd name="T6" fmla="*/ 327 w 1784"/>
                <a:gd name="T7" fmla="*/ 1769 h 1811"/>
                <a:gd name="T8" fmla="*/ 1104 w 1784"/>
                <a:gd name="T9" fmla="*/ 1026 h 1811"/>
                <a:gd name="T10" fmla="*/ 1749 w 1784"/>
                <a:gd name="T11" fmla="*/ 489 h 1811"/>
                <a:gd name="T12" fmla="*/ 1503 w 1784"/>
                <a:gd name="T13" fmla="*/ 40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4" h="1811">
                  <a:moveTo>
                    <a:pt x="1503" y="40"/>
                  </a:moveTo>
                  <a:cubicBezTo>
                    <a:pt x="1642" y="322"/>
                    <a:pt x="1264" y="572"/>
                    <a:pt x="851" y="831"/>
                  </a:cubicBezTo>
                  <a:cubicBezTo>
                    <a:pt x="448" y="1085"/>
                    <a:pt x="180" y="1233"/>
                    <a:pt x="90" y="1340"/>
                  </a:cubicBezTo>
                  <a:cubicBezTo>
                    <a:pt x="0" y="1446"/>
                    <a:pt x="363" y="1811"/>
                    <a:pt x="327" y="1769"/>
                  </a:cubicBezTo>
                  <a:cubicBezTo>
                    <a:pt x="187" y="1524"/>
                    <a:pt x="918" y="1133"/>
                    <a:pt x="1104" y="1026"/>
                  </a:cubicBezTo>
                  <a:cubicBezTo>
                    <a:pt x="1289" y="919"/>
                    <a:pt x="1724" y="582"/>
                    <a:pt x="1749" y="489"/>
                  </a:cubicBezTo>
                  <a:cubicBezTo>
                    <a:pt x="1784" y="361"/>
                    <a:pt x="1545" y="0"/>
                    <a:pt x="1503" y="40"/>
                  </a:cubicBezTo>
                  <a:close/>
                </a:path>
              </a:pathLst>
            </a:custGeom>
            <a:gradFill>
              <a:gsLst>
                <a:gs pos="57000">
                  <a:schemeClr val="accent5">
                    <a:lumMod val="75000"/>
                  </a:schemeClr>
                </a:gs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4995871" y="2036755"/>
              <a:ext cx="2166568" cy="1880588"/>
            </a:xfrm>
            <a:custGeom>
              <a:avLst/>
              <a:gdLst>
                <a:gd name="T0" fmla="*/ 313 w 1829"/>
                <a:gd name="T1" fmla="*/ 1747 h 1758"/>
                <a:gd name="T2" fmla="*/ 1160 w 1829"/>
                <a:gd name="T3" fmla="*/ 989 h 1758"/>
                <a:gd name="T4" fmla="*/ 1820 w 1829"/>
                <a:gd name="T5" fmla="*/ 386 h 1758"/>
                <a:gd name="T6" fmla="*/ 1530 w 1829"/>
                <a:gd name="T7" fmla="*/ 61 h 1758"/>
                <a:gd name="T8" fmla="*/ 744 w 1829"/>
                <a:gd name="T9" fmla="*/ 877 h 1758"/>
                <a:gd name="T10" fmla="*/ 40 w 1829"/>
                <a:gd name="T11" fmla="*/ 1378 h 1758"/>
                <a:gd name="T12" fmla="*/ 313 w 1829"/>
                <a:gd name="T13" fmla="*/ 1747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9" h="1758">
                  <a:moveTo>
                    <a:pt x="313" y="1747"/>
                  </a:moveTo>
                  <a:cubicBezTo>
                    <a:pt x="201" y="1477"/>
                    <a:pt x="1017" y="1087"/>
                    <a:pt x="1160" y="989"/>
                  </a:cubicBezTo>
                  <a:cubicBezTo>
                    <a:pt x="1304" y="891"/>
                    <a:pt x="1829" y="512"/>
                    <a:pt x="1820" y="386"/>
                  </a:cubicBezTo>
                  <a:cubicBezTo>
                    <a:pt x="1812" y="259"/>
                    <a:pt x="1524" y="0"/>
                    <a:pt x="1530" y="61"/>
                  </a:cubicBezTo>
                  <a:cubicBezTo>
                    <a:pt x="1719" y="435"/>
                    <a:pt x="893" y="779"/>
                    <a:pt x="744" y="877"/>
                  </a:cubicBezTo>
                  <a:cubicBezTo>
                    <a:pt x="595" y="976"/>
                    <a:pt x="79" y="1271"/>
                    <a:pt x="40" y="1378"/>
                  </a:cubicBezTo>
                  <a:cubicBezTo>
                    <a:pt x="0" y="1484"/>
                    <a:pt x="341" y="1758"/>
                    <a:pt x="313" y="1747"/>
                  </a:cubicBezTo>
                  <a:close/>
                </a:path>
              </a:pathLst>
            </a:custGeom>
            <a:gradFill>
              <a:gsLst>
                <a:gs pos="57000">
                  <a:schemeClr val="accent1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4786246" y="3477179"/>
              <a:ext cx="2515500" cy="2133652"/>
            </a:xfrm>
            <a:custGeom>
              <a:avLst/>
              <a:gdLst>
                <a:gd name="T0" fmla="*/ 498 w 2124"/>
                <a:gd name="T1" fmla="*/ 354 h 1993"/>
                <a:gd name="T2" fmla="*/ 236 w 2124"/>
                <a:gd name="T3" fmla="*/ 0 h 1993"/>
                <a:gd name="T4" fmla="*/ 196 w 2124"/>
                <a:gd name="T5" fmla="*/ 565 h 1993"/>
                <a:gd name="T6" fmla="*/ 895 w 2124"/>
                <a:gd name="T7" fmla="*/ 1041 h 1993"/>
                <a:gd name="T8" fmla="*/ 1614 w 2124"/>
                <a:gd name="T9" fmla="*/ 1526 h 1993"/>
                <a:gd name="T10" fmla="*/ 1924 w 2124"/>
                <a:gd name="T11" fmla="*/ 1993 h 1993"/>
                <a:gd name="T12" fmla="*/ 2076 w 2124"/>
                <a:gd name="T13" fmla="*/ 1534 h 1993"/>
                <a:gd name="T14" fmla="*/ 498 w 2124"/>
                <a:gd name="T15" fmla="*/ 354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4" h="1993">
                  <a:moveTo>
                    <a:pt x="498" y="354"/>
                  </a:moveTo>
                  <a:cubicBezTo>
                    <a:pt x="373" y="254"/>
                    <a:pt x="252" y="156"/>
                    <a:pt x="236" y="0"/>
                  </a:cubicBezTo>
                  <a:cubicBezTo>
                    <a:pt x="200" y="45"/>
                    <a:pt x="0" y="361"/>
                    <a:pt x="196" y="565"/>
                  </a:cubicBezTo>
                  <a:cubicBezTo>
                    <a:pt x="327" y="701"/>
                    <a:pt x="701" y="900"/>
                    <a:pt x="895" y="1041"/>
                  </a:cubicBezTo>
                  <a:cubicBezTo>
                    <a:pt x="1090" y="1182"/>
                    <a:pt x="1420" y="1401"/>
                    <a:pt x="1614" y="1526"/>
                  </a:cubicBezTo>
                  <a:cubicBezTo>
                    <a:pt x="1862" y="1687"/>
                    <a:pt x="1931" y="1906"/>
                    <a:pt x="1924" y="1993"/>
                  </a:cubicBezTo>
                  <a:cubicBezTo>
                    <a:pt x="1942" y="1977"/>
                    <a:pt x="2124" y="1758"/>
                    <a:pt x="2076" y="1534"/>
                  </a:cubicBezTo>
                  <a:cubicBezTo>
                    <a:pt x="2019" y="1275"/>
                    <a:pt x="1262" y="968"/>
                    <a:pt x="498" y="354"/>
                  </a:cubicBezTo>
                  <a:close/>
                </a:path>
              </a:pathLst>
            </a:custGeom>
            <a:gradFill>
              <a:gsLst>
                <a:gs pos="65000">
                  <a:schemeClr val="bg1">
                    <a:lumMod val="75000"/>
                  </a:schemeClr>
                </a:gs>
                <a:gs pos="83000">
                  <a:schemeClr val="bg1">
                    <a:lumMod val="95000"/>
                  </a:schemeClr>
                </a:gs>
                <a:gs pos="36000">
                  <a:schemeClr val="bg1">
                    <a:lumMod val="75000"/>
                  </a:schemeClr>
                </a:gs>
                <a:gs pos="2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4771652" y="1970790"/>
              <a:ext cx="2539381" cy="2101269"/>
            </a:xfrm>
            <a:custGeom>
              <a:avLst/>
              <a:gdLst>
                <a:gd name="T0" fmla="*/ 1716 w 2143"/>
                <a:gd name="T1" fmla="*/ 1152 h 1963"/>
                <a:gd name="T2" fmla="*/ 594 w 2143"/>
                <a:gd name="T3" fmla="*/ 491 h 1963"/>
                <a:gd name="T4" fmla="*/ 248 w 2143"/>
                <a:gd name="T5" fmla="*/ 0 h 1963"/>
                <a:gd name="T6" fmla="*/ 172 w 2143"/>
                <a:gd name="T7" fmla="*/ 610 h 1963"/>
                <a:gd name="T8" fmla="*/ 948 w 2143"/>
                <a:gd name="T9" fmla="*/ 1130 h 1963"/>
                <a:gd name="T10" fmla="*/ 1675 w 2143"/>
                <a:gd name="T11" fmla="*/ 1551 h 1963"/>
                <a:gd name="T12" fmla="*/ 1949 w 2143"/>
                <a:gd name="T13" fmla="*/ 1963 h 1963"/>
                <a:gd name="T14" fmla="*/ 2095 w 2143"/>
                <a:gd name="T15" fmla="*/ 1528 h 1963"/>
                <a:gd name="T16" fmla="*/ 1716 w 2143"/>
                <a:gd name="T17" fmla="*/ 1152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3" h="1963">
                  <a:moveTo>
                    <a:pt x="1716" y="1152"/>
                  </a:moveTo>
                  <a:cubicBezTo>
                    <a:pt x="1426" y="963"/>
                    <a:pt x="743" y="629"/>
                    <a:pt x="594" y="491"/>
                  </a:cubicBezTo>
                  <a:cubicBezTo>
                    <a:pt x="444" y="352"/>
                    <a:pt x="259" y="254"/>
                    <a:pt x="248" y="0"/>
                  </a:cubicBezTo>
                  <a:cubicBezTo>
                    <a:pt x="107" y="97"/>
                    <a:pt x="0" y="443"/>
                    <a:pt x="172" y="610"/>
                  </a:cubicBezTo>
                  <a:cubicBezTo>
                    <a:pt x="343" y="778"/>
                    <a:pt x="535" y="877"/>
                    <a:pt x="948" y="1130"/>
                  </a:cubicBezTo>
                  <a:cubicBezTo>
                    <a:pt x="1177" y="1270"/>
                    <a:pt x="1439" y="1405"/>
                    <a:pt x="1675" y="1551"/>
                  </a:cubicBezTo>
                  <a:cubicBezTo>
                    <a:pt x="1912" y="1696"/>
                    <a:pt x="1973" y="1874"/>
                    <a:pt x="1949" y="1963"/>
                  </a:cubicBezTo>
                  <a:cubicBezTo>
                    <a:pt x="2001" y="1904"/>
                    <a:pt x="2143" y="1677"/>
                    <a:pt x="2095" y="1528"/>
                  </a:cubicBezTo>
                  <a:cubicBezTo>
                    <a:pt x="2047" y="1379"/>
                    <a:pt x="1898" y="1270"/>
                    <a:pt x="1716" y="1152"/>
                  </a:cubicBezTo>
                  <a:close/>
                </a:path>
              </a:pathLst>
            </a:custGeom>
            <a:gradFill>
              <a:gsLst>
                <a:gs pos="65000">
                  <a:schemeClr val="bg1">
                    <a:lumMod val="75000"/>
                  </a:schemeClr>
                </a:gs>
                <a:gs pos="83000">
                  <a:schemeClr val="bg1">
                    <a:lumMod val="95000"/>
                  </a:schemeClr>
                </a:gs>
                <a:gs pos="36000">
                  <a:schemeClr val="bg1">
                    <a:lumMod val="75000"/>
                  </a:schemeClr>
                </a:gs>
                <a:gs pos="2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5109971" y="1219994"/>
              <a:ext cx="2308529" cy="1324088"/>
            </a:xfrm>
            <a:custGeom>
              <a:avLst/>
              <a:gdLst>
                <a:gd name="T0" fmla="*/ 1038 w 1949"/>
                <a:gd name="T1" fmla="*/ 620 h 1237"/>
                <a:gd name="T2" fmla="*/ 1682 w 1949"/>
                <a:gd name="T3" fmla="*/ 1237 h 1237"/>
                <a:gd name="T4" fmla="*/ 1686 w 1949"/>
                <a:gd name="T5" fmla="*/ 650 h 1237"/>
                <a:gd name="T6" fmla="*/ 575 w 1949"/>
                <a:gd name="T7" fmla="*/ 0 h 1237"/>
                <a:gd name="T8" fmla="*/ 0 w 1949"/>
                <a:gd name="T9" fmla="*/ 0 h 1237"/>
                <a:gd name="T10" fmla="*/ 1038 w 1949"/>
                <a:gd name="T11" fmla="*/ 620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9" h="1237">
                  <a:moveTo>
                    <a:pt x="1038" y="620"/>
                  </a:moveTo>
                  <a:cubicBezTo>
                    <a:pt x="1161" y="704"/>
                    <a:pt x="1779" y="1038"/>
                    <a:pt x="1682" y="1237"/>
                  </a:cubicBezTo>
                  <a:cubicBezTo>
                    <a:pt x="1810" y="1090"/>
                    <a:pt x="1949" y="862"/>
                    <a:pt x="1686" y="650"/>
                  </a:cubicBezTo>
                  <a:cubicBezTo>
                    <a:pt x="1441" y="451"/>
                    <a:pt x="808" y="120"/>
                    <a:pt x="5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7" y="125"/>
                    <a:pt x="827" y="478"/>
                    <a:pt x="1038" y="620"/>
                  </a:cubicBezTo>
                  <a:close/>
                </a:path>
              </a:pathLst>
            </a:custGeom>
            <a:gradFill flip="none" rotWithShape="1">
              <a:gsLst>
                <a:gs pos="80000">
                  <a:schemeClr val="bg1">
                    <a:lumMod val="85000"/>
                  </a:schemeClr>
                </a:gs>
                <a:gs pos="37000">
                  <a:schemeClr val="bg1">
                    <a:lumMod val="75000"/>
                  </a:schemeClr>
                </a:gs>
                <a:gs pos="2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4770325" y="4960781"/>
              <a:ext cx="2293935" cy="1439226"/>
            </a:xfrm>
            <a:custGeom>
              <a:avLst/>
              <a:gdLst>
                <a:gd name="T0" fmla="*/ 933 w 1936"/>
                <a:gd name="T1" fmla="*/ 713 h 1345"/>
                <a:gd name="T2" fmla="*/ 551 w 1936"/>
                <a:gd name="T3" fmla="*/ 391 h 1345"/>
                <a:gd name="T4" fmla="*/ 298 w 1936"/>
                <a:gd name="T5" fmla="*/ 0 h 1345"/>
                <a:gd name="T6" fmla="*/ 272 w 1936"/>
                <a:gd name="T7" fmla="*/ 626 h 1345"/>
                <a:gd name="T8" fmla="*/ 1040 w 1936"/>
                <a:gd name="T9" fmla="*/ 1175 h 1345"/>
                <a:gd name="T10" fmla="*/ 1302 w 1936"/>
                <a:gd name="T11" fmla="*/ 1345 h 1345"/>
                <a:gd name="T12" fmla="*/ 1936 w 1936"/>
                <a:gd name="T13" fmla="*/ 1345 h 1345"/>
                <a:gd name="T14" fmla="*/ 933 w 1936"/>
                <a:gd name="T15" fmla="*/ 713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6" h="1345">
                  <a:moveTo>
                    <a:pt x="933" y="713"/>
                  </a:moveTo>
                  <a:cubicBezTo>
                    <a:pt x="819" y="620"/>
                    <a:pt x="707" y="546"/>
                    <a:pt x="551" y="391"/>
                  </a:cubicBezTo>
                  <a:cubicBezTo>
                    <a:pt x="453" y="293"/>
                    <a:pt x="285" y="167"/>
                    <a:pt x="298" y="0"/>
                  </a:cubicBezTo>
                  <a:cubicBezTo>
                    <a:pt x="273" y="27"/>
                    <a:pt x="0" y="427"/>
                    <a:pt x="272" y="626"/>
                  </a:cubicBezTo>
                  <a:cubicBezTo>
                    <a:pt x="545" y="826"/>
                    <a:pt x="952" y="1119"/>
                    <a:pt x="1040" y="1175"/>
                  </a:cubicBezTo>
                  <a:cubicBezTo>
                    <a:pt x="1099" y="1213"/>
                    <a:pt x="1227" y="1296"/>
                    <a:pt x="1302" y="1345"/>
                  </a:cubicBezTo>
                  <a:cubicBezTo>
                    <a:pt x="1936" y="1345"/>
                    <a:pt x="1936" y="1345"/>
                    <a:pt x="1936" y="1345"/>
                  </a:cubicBezTo>
                  <a:cubicBezTo>
                    <a:pt x="1816" y="1274"/>
                    <a:pt x="1103" y="852"/>
                    <a:pt x="933" y="713"/>
                  </a:cubicBezTo>
                  <a:close/>
                </a:path>
              </a:pathLst>
            </a:custGeom>
            <a:gradFill>
              <a:gsLst>
                <a:gs pos="65000">
                  <a:schemeClr val="bg1">
                    <a:lumMod val="75000"/>
                  </a:schemeClr>
                </a:gs>
                <a:gs pos="83000">
                  <a:schemeClr val="bg1">
                    <a:lumMod val="95000"/>
                  </a:schemeClr>
                </a:gs>
                <a:gs pos="36000">
                  <a:schemeClr val="bg1">
                    <a:lumMod val="75000"/>
                  </a:schemeClr>
                </a:gs>
                <a:gs pos="2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533859" y="766836"/>
              <a:ext cx="3121106" cy="6086329"/>
              <a:chOff x="4513295" y="568486"/>
              <a:chExt cx="3121106" cy="6086329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513295" y="568486"/>
                <a:ext cx="3121106" cy="789951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13295" y="5864864"/>
                <a:ext cx="3121106" cy="789951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5798126" y="5106332"/>
              <a:ext cx="592573" cy="524705"/>
            </a:xfrm>
            <a:custGeom>
              <a:avLst/>
              <a:gdLst>
                <a:gd name="T0" fmla="*/ 1267 w 3507"/>
                <a:gd name="T1" fmla="*/ 44 h 3107"/>
                <a:gd name="T2" fmla="*/ 1596 w 3507"/>
                <a:gd name="T3" fmla="*/ 211 h 3107"/>
                <a:gd name="T4" fmla="*/ 1855 w 3507"/>
                <a:gd name="T5" fmla="*/ 258 h 3107"/>
                <a:gd name="T6" fmla="*/ 2169 w 3507"/>
                <a:gd name="T7" fmla="*/ 68 h 3107"/>
                <a:gd name="T8" fmla="*/ 2534 w 3507"/>
                <a:gd name="T9" fmla="*/ 0 h 3107"/>
                <a:gd name="T10" fmla="*/ 2853 w 3507"/>
                <a:gd name="T11" fmla="*/ 46 h 3107"/>
                <a:gd name="T12" fmla="*/ 3162 w 3507"/>
                <a:gd name="T13" fmla="*/ 181 h 3107"/>
                <a:gd name="T14" fmla="*/ 3381 w 3507"/>
                <a:gd name="T15" fmla="*/ 406 h 3107"/>
                <a:gd name="T16" fmla="*/ 3496 w 3507"/>
                <a:gd name="T17" fmla="*/ 732 h 3107"/>
                <a:gd name="T18" fmla="*/ 3486 w 3507"/>
                <a:gd name="T19" fmla="*/ 1139 h 3107"/>
                <a:gd name="T20" fmla="*/ 3359 w 3507"/>
                <a:gd name="T21" fmla="*/ 1475 h 3107"/>
                <a:gd name="T22" fmla="*/ 3113 w 3507"/>
                <a:gd name="T23" fmla="*/ 1828 h 3107"/>
                <a:gd name="T24" fmla="*/ 2795 w 3507"/>
                <a:gd name="T25" fmla="*/ 2183 h 3107"/>
                <a:gd name="T26" fmla="*/ 2448 w 3507"/>
                <a:gd name="T27" fmla="*/ 2522 h 3107"/>
                <a:gd name="T28" fmla="*/ 2166 w 3507"/>
                <a:gd name="T29" fmla="*/ 2791 h 3107"/>
                <a:gd name="T30" fmla="*/ 1965 w 3507"/>
                <a:gd name="T31" fmla="*/ 2992 h 3107"/>
                <a:gd name="T32" fmla="*/ 1916 w 3507"/>
                <a:gd name="T33" fmla="*/ 3039 h 3107"/>
                <a:gd name="T34" fmla="*/ 1811 w 3507"/>
                <a:gd name="T35" fmla="*/ 3099 h 3107"/>
                <a:gd name="T36" fmla="*/ 1686 w 3507"/>
                <a:gd name="T37" fmla="*/ 3090 h 3107"/>
                <a:gd name="T38" fmla="*/ 1589 w 3507"/>
                <a:gd name="T39" fmla="*/ 3028 h 3107"/>
                <a:gd name="T40" fmla="*/ 1521 w 3507"/>
                <a:gd name="T41" fmla="*/ 2959 h 3107"/>
                <a:gd name="T42" fmla="*/ 1318 w 3507"/>
                <a:gd name="T43" fmla="*/ 2761 h 3107"/>
                <a:gd name="T44" fmla="*/ 992 w 3507"/>
                <a:gd name="T45" fmla="*/ 2452 h 3107"/>
                <a:gd name="T46" fmla="*/ 462 w 3507"/>
                <a:gd name="T47" fmla="*/ 1907 h 3107"/>
                <a:gd name="T48" fmla="*/ 875 w 3507"/>
                <a:gd name="T49" fmla="*/ 1773 h 3107"/>
                <a:gd name="T50" fmla="*/ 938 w 3507"/>
                <a:gd name="T51" fmla="*/ 1666 h 3107"/>
                <a:gd name="T52" fmla="*/ 1314 w 3507"/>
                <a:gd name="T53" fmla="*/ 2454 h 3107"/>
                <a:gd name="T54" fmla="*/ 1409 w 3507"/>
                <a:gd name="T55" fmla="*/ 2487 h 3107"/>
                <a:gd name="T56" fmla="*/ 1515 w 3507"/>
                <a:gd name="T57" fmla="*/ 2430 h 3107"/>
                <a:gd name="T58" fmla="*/ 1837 w 3507"/>
                <a:gd name="T59" fmla="*/ 1926 h 3107"/>
                <a:gd name="T60" fmla="*/ 1940 w 3507"/>
                <a:gd name="T61" fmla="*/ 2001 h 3107"/>
                <a:gd name="T62" fmla="*/ 2061 w 3507"/>
                <a:gd name="T63" fmla="*/ 1959 h 3107"/>
                <a:gd name="T64" fmla="*/ 2390 w 3507"/>
                <a:gd name="T65" fmla="*/ 1682 h 3107"/>
                <a:gd name="T66" fmla="*/ 2803 w 3507"/>
                <a:gd name="T67" fmla="*/ 1680 h 3107"/>
                <a:gd name="T68" fmla="*/ 2884 w 3507"/>
                <a:gd name="T69" fmla="*/ 1582 h 3107"/>
                <a:gd name="T70" fmla="*/ 2847 w 3507"/>
                <a:gd name="T71" fmla="*/ 1457 h 3107"/>
                <a:gd name="T72" fmla="*/ 2492 w 3507"/>
                <a:gd name="T73" fmla="*/ 1416 h 3107"/>
                <a:gd name="T74" fmla="*/ 2260 w 3507"/>
                <a:gd name="T75" fmla="*/ 1247 h 3107"/>
                <a:gd name="T76" fmla="*/ 2152 w 3507"/>
                <a:gd name="T77" fmla="*/ 1294 h 3107"/>
                <a:gd name="T78" fmla="*/ 1849 w 3507"/>
                <a:gd name="T79" fmla="*/ 939 h 3107"/>
                <a:gd name="T80" fmla="*/ 1739 w 3507"/>
                <a:gd name="T81" fmla="*/ 884 h 3107"/>
                <a:gd name="T82" fmla="*/ 1644 w 3507"/>
                <a:gd name="T83" fmla="*/ 921 h 3107"/>
                <a:gd name="T84" fmla="*/ 992 w 3507"/>
                <a:gd name="T85" fmla="*/ 653 h 3107"/>
                <a:gd name="T86" fmla="*/ 898 w 3507"/>
                <a:gd name="T87" fmla="*/ 564 h 3107"/>
                <a:gd name="T88" fmla="*/ 770 w 3507"/>
                <a:gd name="T89" fmla="*/ 593 h 3107"/>
                <a:gd name="T90" fmla="*/ 672 w 3507"/>
                <a:gd name="T91" fmla="*/ 1520 h 3107"/>
                <a:gd name="T92" fmla="*/ 52 w 3507"/>
                <a:gd name="T93" fmla="*/ 1263 h 3107"/>
                <a:gd name="T94" fmla="*/ 0 w 3507"/>
                <a:gd name="T95" fmla="*/ 886 h 3107"/>
                <a:gd name="T96" fmla="*/ 66 w 3507"/>
                <a:gd name="T97" fmla="*/ 527 h 3107"/>
                <a:gd name="T98" fmla="*/ 247 w 3507"/>
                <a:gd name="T99" fmla="*/ 259 h 3107"/>
                <a:gd name="T100" fmla="*/ 519 w 3507"/>
                <a:gd name="T101" fmla="*/ 90 h 3107"/>
                <a:gd name="T102" fmla="*/ 888 w 3507"/>
                <a:gd name="T103" fmla="*/ 5 h 3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7" h="3107">
                  <a:moveTo>
                    <a:pt x="974" y="0"/>
                  </a:moveTo>
                  <a:lnTo>
                    <a:pt x="1048" y="2"/>
                  </a:lnTo>
                  <a:lnTo>
                    <a:pt x="1122" y="11"/>
                  </a:lnTo>
                  <a:lnTo>
                    <a:pt x="1195" y="25"/>
                  </a:lnTo>
                  <a:lnTo>
                    <a:pt x="1267" y="44"/>
                  </a:lnTo>
                  <a:lnTo>
                    <a:pt x="1337" y="68"/>
                  </a:lnTo>
                  <a:lnTo>
                    <a:pt x="1406" y="97"/>
                  </a:lnTo>
                  <a:lnTo>
                    <a:pt x="1472" y="131"/>
                  </a:lnTo>
                  <a:lnTo>
                    <a:pt x="1535" y="170"/>
                  </a:lnTo>
                  <a:lnTo>
                    <a:pt x="1596" y="211"/>
                  </a:lnTo>
                  <a:lnTo>
                    <a:pt x="1653" y="258"/>
                  </a:lnTo>
                  <a:lnTo>
                    <a:pt x="1705" y="308"/>
                  </a:lnTo>
                  <a:lnTo>
                    <a:pt x="1754" y="363"/>
                  </a:lnTo>
                  <a:lnTo>
                    <a:pt x="1802" y="308"/>
                  </a:lnTo>
                  <a:lnTo>
                    <a:pt x="1855" y="258"/>
                  </a:lnTo>
                  <a:lnTo>
                    <a:pt x="1911" y="211"/>
                  </a:lnTo>
                  <a:lnTo>
                    <a:pt x="1972" y="170"/>
                  </a:lnTo>
                  <a:lnTo>
                    <a:pt x="2035" y="131"/>
                  </a:lnTo>
                  <a:lnTo>
                    <a:pt x="2101" y="97"/>
                  </a:lnTo>
                  <a:lnTo>
                    <a:pt x="2169" y="68"/>
                  </a:lnTo>
                  <a:lnTo>
                    <a:pt x="2240" y="44"/>
                  </a:lnTo>
                  <a:lnTo>
                    <a:pt x="2312" y="25"/>
                  </a:lnTo>
                  <a:lnTo>
                    <a:pt x="2386" y="11"/>
                  </a:lnTo>
                  <a:lnTo>
                    <a:pt x="2459" y="2"/>
                  </a:lnTo>
                  <a:lnTo>
                    <a:pt x="2534" y="0"/>
                  </a:lnTo>
                  <a:lnTo>
                    <a:pt x="2577" y="1"/>
                  </a:lnTo>
                  <a:lnTo>
                    <a:pt x="2619" y="5"/>
                  </a:lnTo>
                  <a:lnTo>
                    <a:pt x="2701" y="15"/>
                  </a:lnTo>
                  <a:lnTo>
                    <a:pt x="2779" y="29"/>
                  </a:lnTo>
                  <a:lnTo>
                    <a:pt x="2853" y="46"/>
                  </a:lnTo>
                  <a:lnTo>
                    <a:pt x="2923" y="66"/>
                  </a:lnTo>
                  <a:lnTo>
                    <a:pt x="2989" y="90"/>
                  </a:lnTo>
                  <a:lnTo>
                    <a:pt x="3050" y="117"/>
                  </a:lnTo>
                  <a:lnTo>
                    <a:pt x="3109" y="147"/>
                  </a:lnTo>
                  <a:lnTo>
                    <a:pt x="3162" y="181"/>
                  </a:lnTo>
                  <a:lnTo>
                    <a:pt x="3213" y="219"/>
                  </a:lnTo>
                  <a:lnTo>
                    <a:pt x="3260" y="259"/>
                  </a:lnTo>
                  <a:lnTo>
                    <a:pt x="3303" y="304"/>
                  </a:lnTo>
                  <a:lnTo>
                    <a:pt x="3342" y="351"/>
                  </a:lnTo>
                  <a:lnTo>
                    <a:pt x="3381" y="406"/>
                  </a:lnTo>
                  <a:lnTo>
                    <a:pt x="3414" y="465"/>
                  </a:lnTo>
                  <a:lnTo>
                    <a:pt x="3441" y="527"/>
                  </a:lnTo>
                  <a:lnTo>
                    <a:pt x="3465" y="592"/>
                  </a:lnTo>
                  <a:lnTo>
                    <a:pt x="3483" y="660"/>
                  </a:lnTo>
                  <a:lnTo>
                    <a:pt x="3496" y="732"/>
                  </a:lnTo>
                  <a:lnTo>
                    <a:pt x="3504" y="807"/>
                  </a:lnTo>
                  <a:lnTo>
                    <a:pt x="3507" y="886"/>
                  </a:lnTo>
                  <a:lnTo>
                    <a:pt x="3505" y="967"/>
                  </a:lnTo>
                  <a:lnTo>
                    <a:pt x="3498" y="1051"/>
                  </a:lnTo>
                  <a:lnTo>
                    <a:pt x="3486" y="1139"/>
                  </a:lnTo>
                  <a:lnTo>
                    <a:pt x="3472" y="1204"/>
                  </a:lnTo>
                  <a:lnTo>
                    <a:pt x="3452" y="1270"/>
                  </a:lnTo>
                  <a:lnTo>
                    <a:pt x="3427" y="1338"/>
                  </a:lnTo>
                  <a:lnTo>
                    <a:pt x="3396" y="1406"/>
                  </a:lnTo>
                  <a:lnTo>
                    <a:pt x="3359" y="1475"/>
                  </a:lnTo>
                  <a:lnTo>
                    <a:pt x="3318" y="1544"/>
                  </a:lnTo>
                  <a:lnTo>
                    <a:pt x="3272" y="1615"/>
                  </a:lnTo>
                  <a:lnTo>
                    <a:pt x="3223" y="1686"/>
                  </a:lnTo>
                  <a:lnTo>
                    <a:pt x="3170" y="1756"/>
                  </a:lnTo>
                  <a:lnTo>
                    <a:pt x="3113" y="1828"/>
                  </a:lnTo>
                  <a:lnTo>
                    <a:pt x="3054" y="1899"/>
                  </a:lnTo>
                  <a:lnTo>
                    <a:pt x="2992" y="1971"/>
                  </a:lnTo>
                  <a:lnTo>
                    <a:pt x="2928" y="2041"/>
                  </a:lnTo>
                  <a:lnTo>
                    <a:pt x="2862" y="2112"/>
                  </a:lnTo>
                  <a:lnTo>
                    <a:pt x="2795" y="2183"/>
                  </a:lnTo>
                  <a:lnTo>
                    <a:pt x="2725" y="2252"/>
                  </a:lnTo>
                  <a:lnTo>
                    <a:pt x="2656" y="2321"/>
                  </a:lnTo>
                  <a:lnTo>
                    <a:pt x="2587" y="2389"/>
                  </a:lnTo>
                  <a:lnTo>
                    <a:pt x="2518" y="2456"/>
                  </a:lnTo>
                  <a:lnTo>
                    <a:pt x="2448" y="2522"/>
                  </a:lnTo>
                  <a:lnTo>
                    <a:pt x="2380" y="2589"/>
                  </a:lnTo>
                  <a:lnTo>
                    <a:pt x="2313" y="2652"/>
                  </a:lnTo>
                  <a:lnTo>
                    <a:pt x="2263" y="2698"/>
                  </a:lnTo>
                  <a:lnTo>
                    <a:pt x="2214" y="2745"/>
                  </a:lnTo>
                  <a:lnTo>
                    <a:pt x="2166" y="2791"/>
                  </a:lnTo>
                  <a:lnTo>
                    <a:pt x="2120" y="2836"/>
                  </a:lnTo>
                  <a:lnTo>
                    <a:pt x="2077" y="2878"/>
                  </a:lnTo>
                  <a:lnTo>
                    <a:pt x="2036" y="2919"/>
                  </a:lnTo>
                  <a:lnTo>
                    <a:pt x="1998" y="2957"/>
                  </a:lnTo>
                  <a:lnTo>
                    <a:pt x="1965" y="2992"/>
                  </a:lnTo>
                  <a:lnTo>
                    <a:pt x="1962" y="2997"/>
                  </a:lnTo>
                  <a:lnTo>
                    <a:pt x="1954" y="3004"/>
                  </a:lnTo>
                  <a:lnTo>
                    <a:pt x="1944" y="3015"/>
                  </a:lnTo>
                  <a:lnTo>
                    <a:pt x="1932" y="3026"/>
                  </a:lnTo>
                  <a:lnTo>
                    <a:pt x="1916" y="3039"/>
                  </a:lnTo>
                  <a:lnTo>
                    <a:pt x="1899" y="3053"/>
                  </a:lnTo>
                  <a:lnTo>
                    <a:pt x="1879" y="3067"/>
                  </a:lnTo>
                  <a:lnTo>
                    <a:pt x="1858" y="3080"/>
                  </a:lnTo>
                  <a:lnTo>
                    <a:pt x="1835" y="3090"/>
                  </a:lnTo>
                  <a:lnTo>
                    <a:pt x="1811" y="3099"/>
                  </a:lnTo>
                  <a:lnTo>
                    <a:pt x="1787" y="3105"/>
                  </a:lnTo>
                  <a:lnTo>
                    <a:pt x="1760" y="3107"/>
                  </a:lnTo>
                  <a:lnTo>
                    <a:pt x="1735" y="3105"/>
                  </a:lnTo>
                  <a:lnTo>
                    <a:pt x="1710" y="3099"/>
                  </a:lnTo>
                  <a:lnTo>
                    <a:pt x="1686" y="3090"/>
                  </a:lnTo>
                  <a:lnTo>
                    <a:pt x="1663" y="3080"/>
                  </a:lnTo>
                  <a:lnTo>
                    <a:pt x="1642" y="3067"/>
                  </a:lnTo>
                  <a:lnTo>
                    <a:pt x="1622" y="3054"/>
                  </a:lnTo>
                  <a:lnTo>
                    <a:pt x="1604" y="3040"/>
                  </a:lnTo>
                  <a:lnTo>
                    <a:pt x="1589" y="3028"/>
                  </a:lnTo>
                  <a:lnTo>
                    <a:pt x="1575" y="3015"/>
                  </a:lnTo>
                  <a:lnTo>
                    <a:pt x="1564" y="3005"/>
                  </a:lnTo>
                  <a:lnTo>
                    <a:pt x="1557" y="2997"/>
                  </a:lnTo>
                  <a:lnTo>
                    <a:pt x="1552" y="2992"/>
                  </a:lnTo>
                  <a:lnTo>
                    <a:pt x="1521" y="2959"/>
                  </a:lnTo>
                  <a:lnTo>
                    <a:pt x="1487" y="2924"/>
                  </a:lnTo>
                  <a:lnTo>
                    <a:pt x="1449" y="2887"/>
                  </a:lnTo>
                  <a:lnTo>
                    <a:pt x="1409" y="2847"/>
                  </a:lnTo>
                  <a:lnTo>
                    <a:pt x="1365" y="2805"/>
                  </a:lnTo>
                  <a:lnTo>
                    <a:pt x="1318" y="2761"/>
                  </a:lnTo>
                  <a:lnTo>
                    <a:pt x="1269" y="2715"/>
                  </a:lnTo>
                  <a:lnTo>
                    <a:pt x="1219" y="2667"/>
                  </a:lnTo>
                  <a:lnTo>
                    <a:pt x="1207" y="2657"/>
                  </a:lnTo>
                  <a:lnTo>
                    <a:pt x="1101" y="2557"/>
                  </a:lnTo>
                  <a:lnTo>
                    <a:pt x="992" y="2452"/>
                  </a:lnTo>
                  <a:lnTo>
                    <a:pt x="882" y="2347"/>
                  </a:lnTo>
                  <a:lnTo>
                    <a:pt x="772" y="2238"/>
                  </a:lnTo>
                  <a:lnTo>
                    <a:pt x="665" y="2128"/>
                  </a:lnTo>
                  <a:lnTo>
                    <a:pt x="561" y="2017"/>
                  </a:lnTo>
                  <a:lnTo>
                    <a:pt x="462" y="1907"/>
                  </a:lnTo>
                  <a:lnTo>
                    <a:pt x="370" y="1795"/>
                  </a:lnTo>
                  <a:lnTo>
                    <a:pt x="800" y="1795"/>
                  </a:lnTo>
                  <a:lnTo>
                    <a:pt x="827" y="1791"/>
                  </a:lnTo>
                  <a:lnTo>
                    <a:pt x="852" y="1785"/>
                  </a:lnTo>
                  <a:lnTo>
                    <a:pt x="875" y="1773"/>
                  </a:lnTo>
                  <a:lnTo>
                    <a:pt x="895" y="1757"/>
                  </a:lnTo>
                  <a:lnTo>
                    <a:pt x="911" y="1738"/>
                  </a:lnTo>
                  <a:lnTo>
                    <a:pt x="925" y="1717"/>
                  </a:lnTo>
                  <a:lnTo>
                    <a:pt x="933" y="1692"/>
                  </a:lnTo>
                  <a:lnTo>
                    <a:pt x="938" y="1666"/>
                  </a:lnTo>
                  <a:lnTo>
                    <a:pt x="954" y="1417"/>
                  </a:lnTo>
                  <a:lnTo>
                    <a:pt x="1273" y="2392"/>
                  </a:lnTo>
                  <a:lnTo>
                    <a:pt x="1283" y="2416"/>
                  </a:lnTo>
                  <a:lnTo>
                    <a:pt x="1297" y="2436"/>
                  </a:lnTo>
                  <a:lnTo>
                    <a:pt x="1314" y="2454"/>
                  </a:lnTo>
                  <a:lnTo>
                    <a:pt x="1333" y="2468"/>
                  </a:lnTo>
                  <a:lnTo>
                    <a:pt x="1355" y="2479"/>
                  </a:lnTo>
                  <a:lnTo>
                    <a:pt x="1379" y="2485"/>
                  </a:lnTo>
                  <a:lnTo>
                    <a:pt x="1403" y="2487"/>
                  </a:lnTo>
                  <a:lnTo>
                    <a:pt x="1409" y="2487"/>
                  </a:lnTo>
                  <a:lnTo>
                    <a:pt x="1434" y="2484"/>
                  </a:lnTo>
                  <a:lnTo>
                    <a:pt x="1458" y="2477"/>
                  </a:lnTo>
                  <a:lnTo>
                    <a:pt x="1480" y="2464"/>
                  </a:lnTo>
                  <a:lnTo>
                    <a:pt x="1499" y="2449"/>
                  </a:lnTo>
                  <a:lnTo>
                    <a:pt x="1515" y="2430"/>
                  </a:lnTo>
                  <a:lnTo>
                    <a:pt x="1528" y="2408"/>
                  </a:lnTo>
                  <a:lnTo>
                    <a:pt x="1536" y="2384"/>
                  </a:lnTo>
                  <a:lnTo>
                    <a:pt x="1741" y="1572"/>
                  </a:lnTo>
                  <a:lnTo>
                    <a:pt x="1827" y="1900"/>
                  </a:lnTo>
                  <a:lnTo>
                    <a:pt x="1837" y="1926"/>
                  </a:lnTo>
                  <a:lnTo>
                    <a:pt x="1851" y="1948"/>
                  </a:lnTo>
                  <a:lnTo>
                    <a:pt x="1869" y="1967"/>
                  </a:lnTo>
                  <a:lnTo>
                    <a:pt x="1890" y="1983"/>
                  </a:lnTo>
                  <a:lnTo>
                    <a:pt x="1914" y="1994"/>
                  </a:lnTo>
                  <a:lnTo>
                    <a:pt x="1940" y="2001"/>
                  </a:lnTo>
                  <a:lnTo>
                    <a:pt x="1967" y="2002"/>
                  </a:lnTo>
                  <a:lnTo>
                    <a:pt x="1993" y="1998"/>
                  </a:lnTo>
                  <a:lnTo>
                    <a:pt x="2018" y="1990"/>
                  </a:lnTo>
                  <a:lnTo>
                    <a:pt x="2040" y="1976"/>
                  </a:lnTo>
                  <a:lnTo>
                    <a:pt x="2061" y="1959"/>
                  </a:lnTo>
                  <a:lnTo>
                    <a:pt x="2077" y="1936"/>
                  </a:lnTo>
                  <a:lnTo>
                    <a:pt x="2284" y="1599"/>
                  </a:lnTo>
                  <a:lnTo>
                    <a:pt x="2346" y="1655"/>
                  </a:lnTo>
                  <a:lnTo>
                    <a:pt x="2366" y="1670"/>
                  </a:lnTo>
                  <a:lnTo>
                    <a:pt x="2390" y="1682"/>
                  </a:lnTo>
                  <a:lnTo>
                    <a:pt x="2413" y="1688"/>
                  </a:lnTo>
                  <a:lnTo>
                    <a:pt x="2439" y="1690"/>
                  </a:lnTo>
                  <a:lnTo>
                    <a:pt x="2750" y="1690"/>
                  </a:lnTo>
                  <a:lnTo>
                    <a:pt x="2778" y="1688"/>
                  </a:lnTo>
                  <a:lnTo>
                    <a:pt x="2803" y="1680"/>
                  </a:lnTo>
                  <a:lnTo>
                    <a:pt x="2827" y="1667"/>
                  </a:lnTo>
                  <a:lnTo>
                    <a:pt x="2847" y="1651"/>
                  </a:lnTo>
                  <a:lnTo>
                    <a:pt x="2864" y="1631"/>
                  </a:lnTo>
                  <a:lnTo>
                    <a:pt x="2877" y="1607"/>
                  </a:lnTo>
                  <a:lnTo>
                    <a:pt x="2884" y="1582"/>
                  </a:lnTo>
                  <a:lnTo>
                    <a:pt x="2887" y="1554"/>
                  </a:lnTo>
                  <a:lnTo>
                    <a:pt x="2884" y="1526"/>
                  </a:lnTo>
                  <a:lnTo>
                    <a:pt x="2877" y="1500"/>
                  </a:lnTo>
                  <a:lnTo>
                    <a:pt x="2864" y="1477"/>
                  </a:lnTo>
                  <a:lnTo>
                    <a:pt x="2847" y="1457"/>
                  </a:lnTo>
                  <a:lnTo>
                    <a:pt x="2827" y="1440"/>
                  </a:lnTo>
                  <a:lnTo>
                    <a:pt x="2803" y="1427"/>
                  </a:lnTo>
                  <a:lnTo>
                    <a:pt x="2778" y="1419"/>
                  </a:lnTo>
                  <a:lnTo>
                    <a:pt x="2750" y="1416"/>
                  </a:lnTo>
                  <a:lnTo>
                    <a:pt x="2492" y="1416"/>
                  </a:lnTo>
                  <a:lnTo>
                    <a:pt x="2347" y="1283"/>
                  </a:lnTo>
                  <a:lnTo>
                    <a:pt x="2328" y="1268"/>
                  </a:lnTo>
                  <a:lnTo>
                    <a:pt x="2307" y="1258"/>
                  </a:lnTo>
                  <a:lnTo>
                    <a:pt x="2284" y="1250"/>
                  </a:lnTo>
                  <a:lnTo>
                    <a:pt x="2260" y="1247"/>
                  </a:lnTo>
                  <a:lnTo>
                    <a:pt x="2235" y="1249"/>
                  </a:lnTo>
                  <a:lnTo>
                    <a:pt x="2212" y="1254"/>
                  </a:lnTo>
                  <a:lnTo>
                    <a:pt x="2190" y="1264"/>
                  </a:lnTo>
                  <a:lnTo>
                    <a:pt x="2170" y="1277"/>
                  </a:lnTo>
                  <a:lnTo>
                    <a:pt x="2152" y="1294"/>
                  </a:lnTo>
                  <a:lnTo>
                    <a:pt x="2138" y="1313"/>
                  </a:lnTo>
                  <a:lnTo>
                    <a:pt x="2012" y="1520"/>
                  </a:lnTo>
                  <a:lnTo>
                    <a:pt x="1871" y="986"/>
                  </a:lnTo>
                  <a:lnTo>
                    <a:pt x="1862" y="961"/>
                  </a:lnTo>
                  <a:lnTo>
                    <a:pt x="1849" y="939"/>
                  </a:lnTo>
                  <a:lnTo>
                    <a:pt x="1833" y="921"/>
                  </a:lnTo>
                  <a:lnTo>
                    <a:pt x="1812" y="905"/>
                  </a:lnTo>
                  <a:lnTo>
                    <a:pt x="1789" y="893"/>
                  </a:lnTo>
                  <a:lnTo>
                    <a:pt x="1764" y="886"/>
                  </a:lnTo>
                  <a:lnTo>
                    <a:pt x="1739" y="884"/>
                  </a:lnTo>
                  <a:lnTo>
                    <a:pt x="1738" y="884"/>
                  </a:lnTo>
                  <a:lnTo>
                    <a:pt x="1712" y="887"/>
                  </a:lnTo>
                  <a:lnTo>
                    <a:pt x="1687" y="894"/>
                  </a:lnTo>
                  <a:lnTo>
                    <a:pt x="1664" y="906"/>
                  </a:lnTo>
                  <a:lnTo>
                    <a:pt x="1644" y="921"/>
                  </a:lnTo>
                  <a:lnTo>
                    <a:pt x="1628" y="940"/>
                  </a:lnTo>
                  <a:lnTo>
                    <a:pt x="1614" y="962"/>
                  </a:lnTo>
                  <a:lnTo>
                    <a:pt x="1606" y="987"/>
                  </a:lnTo>
                  <a:lnTo>
                    <a:pt x="1386" y="1858"/>
                  </a:lnTo>
                  <a:lnTo>
                    <a:pt x="992" y="653"/>
                  </a:lnTo>
                  <a:lnTo>
                    <a:pt x="980" y="628"/>
                  </a:lnTo>
                  <a:lnTo>
                    <a:pt x="964" y="607"/>
                  </a:lnTo>
                  <a:lnTo>
                    <a:pt x="945" y="588"/>
                  </a:lnTo>
                  <a:lnTo>
                    <a:pt x="923" y="574"/>
                  </a:lnTo>
                  <a:lnTo>
                    <a:pt x="898" y="564"/>
                  </a:lnTo>
                  <a:lnTo>
                    <a:pt x="872" y="560"/>
                  </a:lnTo>
                  <a:lnTo>
                    <a:pt x="844" y="560"/>
                  </a:lnTo>
                  <a:lnTo>
                    <a:pt x="817" y="566"/>
                  </a:lnTo>
                  <a:lnTo>
                    <a:pt x="793" y="578"/>
                  </a:lnTo>
                  <a:lnTo>
                    <a:pt x="770" y="593"/>
                  </a:lnTo>
                  <a:lnTo>
                    <a:pt x="752" y="613"/>
                  </a:lnTo>
                  <a:lnTo>
                    <a:pt x="738" y="635"/>
                  </a:lnTo>
                  <a:lnTo>
                    <a:pt x="729" y="661"/>
                  </a:lnTo>
                  <a:lnTo>
                    <a:pt x="725" y="688"/>
                  </a:lnTo>
                  <a:lnTo>
                    <a:pt x="672" y="1520"/>
                  </a:lnTo>
                  <a:lnTo>
                    <a:pt x="175" y="1520"/>
                  </a:lnTo>
                  <a:lnTo>
                    <a:pt x="137" y="1455"/>
                  </a:lnTo>
                  <a:lnTo>
                    <a:pt x="104" y="1390"/>
                  </a:lnTo>
                  <a:lnTo>
                    <a:pt x="76" y="1326"/>
                  </a:lnTo>
                  <a:lnTo>
                    <a:pt x="52" y="1263"/>
                  </a:lnTo>
                  <a:lnTo>
                    <a:pt x="34" y="1200"/>
                  </a:lnTo>
                  <a:lnTo>
                    <a:pt x="21" y="1139"/>
                  </a:lnTo>
                  <a:lnTo>
                    <a:pt x="9" y="1051"/>
                  </a:lnTo>
                  <a:lnTo>
                    <a:pt x="2" y="967"/>
                  </a:lnTo>
                  <a:lnTo>
                    <a:pt x="0" y="886"/>
                  </a:lnTo>
                  <a:lnTo>
                    <a:pt x="3" y="807"/>
                  </a:lnTo>
                  <a:lnTo>
                    <a:pt x="12" y="732"/>
                  </a:lnTo>
                  <a:lnTo>
                    <a:pt x="25" y="660"/>
                  </a:lnTo>
                  <a:lnTo>
                    <a:pt x="43" y="592"/>
                  </a:lnTo>
                  <a:lnTo>
                    <a:pt x="66" y="527"/>
                  </a:lnTo>
                  <a:lnTo>
                    <a:pt x="94" y="465"/>
                  </a:lnTo>
                  <a:lnTo>
                    <a:pt x="127" y="406"/>
                  </a:lnTo>
                  <a:lnTo>
                    <a:pt x="165" y="351"/>
                  </a:lnTo>
                  <a:lnTo>
                    <a:pt x="205" y="304"/>
                  </a:lnTo>
                  <a:lnTo>
                    <a:pt x="247" y="259"/>
                  </a:lnTo>
                  <a:lnTo>
                    <a:pt x="294" y="219"/>
                  </a:lnTo>
                  <a:lnTo>
                    <a:pt x="344" y="181"/>
                  </a:lnTo>
                  <a:lnTo>
                    <a:pt x="398" y="147"/>
                  </a:lnTo>
                  <a:lnTo>
                    <a:pt x="457" y="117"/>
                  </a:lnTo>
                  <a:lnTo>
                    <a:pt x="519" y="90"/>
                  </a:lnTo>
                  <a:lnTo>
                    <a:pt x="585" y="66"/>
                  </a:lnTo>
                  <a:lnTo>
                    <a:pt x="654" y="46"/>
                  </a:lnTo>
                  <a:lnTo>
                    <a:pt x="728" y="29"/>
                  </a:lnTo>
                  <a:lnTo>
                    <a:pt x="805" y="15"/>
                  </a:lnTo>
                  <a:lnTo>
                    <a:pt x="888" y="5"/>
                  </a:lnTo>
                  <a:lnTo>
                    <a:pt x="930" y="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11"/>
            <p:cNvSpPr>
              <a:spLocks noEditPoints="1"/>
            </p:cNvSpPr>
            <p:nvPr/>
          </p:nvSpPr>
          <p:spPr bwMode="auto">
            <a:xfrm>
              <a:off x="5770563" y="3557588"/>
              <a:ext cx="388938" cy="361950"/>
            </a:xfrm>
            <a:custGeom>
              <a:avLst/>
              <a:gdLst>
                <a:gd name="T0" fmla="*/ 722 w 2206"/>
                <a:gd name="T1" fmla="*/ 242 h 2051"/>
                <a:gd name="T2" fmla="*/ 614 w 2206"/>
                <a:gd name="T3" fmla="*/ 264 h 2051"/>
                <a:gd name="T4" fmla="*/ 514 w 2206"/>
                <a:gd name="T5" fmla="*/ 308 h 2051"/>
                <a:gd name="T6" fmla="*/ 424 w 2206"/>
                <a:gd name="T7" fmla="*/ 371 h 2051"/>
                <a:gd name="T8" fmla="*/ 348 w 2206"/>
                <a:gd name="T9" fmla="*/ 453 h 2051"/>
                <a:gd name="T10" fmla="*/ 290 w 2206"/>
                <a:gd name="T11" fmla="*/ 548 h 2051"/>
                <a:gd name="T12" fmla="*/ 254 w 2206"/>
                <a:gd name="T13" fmla="*/ 650 h 2051"/>
                <a:gd name="T14" fmla="*/ 238 w 2206"/>
                <a:gd name="T15" fmla="*/ 755 h 2051"/>
                <a:gd name="T16" fmla="*/ 243 w 2206"/>
                <a:gd name="T17" fmla="*/ 859 h 2051"/>
                <a:gd name="T18" fmla="*/ 267 w 2206"/>
                <a:gd name="T19" fmla="*/ 961 h 2051"/>
                <a:gd name="T20" fmla="*/ 310 w 2206"/>
                <a:gd name="T21" fmla="*/ 1056 h 2051"/>
                <a:gd name="T22" fmla="*/ 372 w 2206"/>
                <a:gd name="T23" fmla="*/ 1142 h 2051"/>
                <a:gd name="T24" fmla="*/ 451 w 2206"/>
                <a:gd name="T25" fmla="*/ 1216 h 2051"/>
                <a:gd name="T26" fmla="*/ 1184 w 2206"/>
                <a:gd name="T27" fmla="*/ 1672 h 2051"/>
                <a:gd name="T28" fmla="*/ 1223 w 2206"/>
                <a:gd name="T29" fmla="*/ 1546 h 2051"/>
                <a:gd name="T30" fmla="*/ 1274 w 2206"/>
                <a:gd name="T31" fmla="*/ 1413 h 2051"/>
                <a:gd name="T32" fmla="*/ 1338 w 2206"/>
                <a:gd name="T33" fmla="*/ 1276 h 2051"/>
                <a:gd name="T34" fmla="*/ 1418 w 2206"/>
                <a:gd name="T35" fmla="*/ 1138 h 2051"/>
                <a:gd name="T36" fmla="*/ 1514 w 2206"/>
                <a:gd name="T37" fmla="*/ 1002 h 2051"/>
                <a:gd name="T38" fmla="*/ 1628 w 2206"/>
                <a:gd name="T39" fmla="*/ 871 h 2051"/>
                <a:gd name="T40" fmla="*/ 1762 w 2206"/>
                <a:gd name="T41" fmla="*/ 750 h 2051"/>
                <a:gd name="T42" fmla="*/ 1008 w 2206"/>
                <a:gd name="T43" fmla="*/ 290 h 2051"/>
                <a:gd name="T44" fmla="*/ 897 w 2206"/>
                <a:gd name="T45" fmla="*/ 252 h 2051"/>
                <a:gd name="T46" fmla="*/ 779 w 2206"/>
                <a:gd name="T47" fmla="*/ 239 h 2051"/>
                <a:gd name="T48" fmla="*/ 850 w 2206"/>
                <a:gd name="T49" fmla="*/ 3 h 2051"/>
                <a:gd name="T50" fmla="*/ 989 w 2206"/>
                <a:gd name="T51" fmla="*/ 29 h 2051"/>
                <a:gd name="T52" fmla="*/ 1122 w 2206"/>
                <a:gd name="T53" fmla="*/ 81 h 2051"/>
                <a:gd name="T54" fmla="*/ 2206 w 2206"/>
                <a:gd name="T55" fmla="*/ 744 h 2051"/>
                <a:gd name="T56" fmla="*/ 1971 w 2206"/>
                <a:gd name="T57" fmla="*/ 892 h 2051"/>
                <a:gd name="T58" fmla="*/ 1845 w 2206"/>
                <a:gd name="T59" fmla="*/ 991 h 2051"/>
                <a:gd name="T60" fmla="*/ 1738 w 2206"/>
                <a:gd name="T61" fmla="*/ 1101 h 2051"/>
                <a:gd name="T62" fmla="*/ 1647 w 2206"/>
                <a:gd name="T63" fmla="*/ 1219 h 2051"/>
                <a:gd name="T64" fmla="*/ 1572 w 2206"/>
                <a:gd name="T65" fmla="*/ 1341 h 2051"/>
                <a:gd name="T66" fmla="*/ 1509 w 2206"/>
                <a:gd name="T67" fmla="*/ 1465 h 2051"/>
                <a:gd name="T68" fmla="*/ 1459 w 2206"/>
                <a:gd name="T69" fmla="*/ 1589 h 2051"/>
                <a:gd name="T70" fmla="*/ 1420 w 2206"/>
                <a:gd name="T71" fmla="*/ 1710 h 2051"/>
                <a:gd name="T72" fmla="*/ 1390 w 2206"/>
                <a:gd name="T73" fmla="*/ 1827 h 2051"/>
                <a:gd name="T74" fmla="*/ 1346 w 2206"/>
                <a:gd name="T75" fmla="*/ 2051 h 2051"/>
                <a:gd name="T76" fmla="*/ 316 w 2206"/>
                <a:gd name="T77" fmla="*/ 1415 h 2051"/>
                <a:gd name="T78" fmla="*/ 218 w 2206"/>
                <a:gd name="T79" fmla="*/ 1327 h 2051"/>
                <a:gd name="T80" fmla="*/ 137 w 2206"/>
                <a:gd name="T81" fmla="*/ 1228 h 2051"/>
                <a:gd name="T82" fmla="*/ 73 w 2206"/>
                <a:gd name="T83" fmla="*/ 1117 h 2051"/>
                <a:gd name="T84" fmla="*/ 30 w 2206"/>
                <a:gd name="T85" fmla="*/ 998 h 2051"/>
                <a:gd name="T86" fmla="*/ 5 w 2206"/>
                <a:gd name="T87" fmla="*/ 874 h 2051"/>
                <a:gd name="T88" fmla="*/ 1 w 2206"/>
                <a:gd name="T89" fmla="*/ 746 h 2051"/>
                <a:gd name="T90" fmla="*/ 17 w 2206"/>
                <a:gd name="T91" fmla="*/ 619 h 2051"/>
                <a:gd name="T92" fmla="*/ 54 w 2206"/>
                <a:gd name="T93" fmla="*/ 494 h 2051"/>
                <a:gd name="T94" fmla="*/ 115 w 2206"/>
                <a:gd name="T95" fmla="*/ 374 h 2051"/>
                <a:gd name="T96" fmla="*/ 194 w 2206"/>
                <a:gd name="T97" fmla="*/ 266 h 2051"/>
                <a:gd name="T98" fmla="*/ 289 w 2206"/>
                <a:gd name="T99" fmla="*/ 173 h 2051"/>
                <a:gd name="T100" fmla="*/ 397 w 2206"/>
                <a:gd name="T101" fmla="*/ 99 h 2051"/>
                <a:gd name="T102" fmla="*/ 516 w 2206"/>
                <a:gd name="T103" fmla="*/ 45 h 2051"/>
                <a:gd name="T104" fmla="*/ 644 w 2206"/>
                <a:gd name="T105" fmla="*/ 11 h 2051"/>
                <a:gd name="T106" fmla="*/ 779 w 2206"/>
                <a:gd name="T107" fmla="*/ 0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6" h="2051">
                  <a:moveTo>
                    <a:pt x="779" y="239"/>
                  </a:moveTo>
                  <a:lnTo>
                    <a:pt x="722" y="242"/>
                  </a:lnTo>
                  <a:lnTo>
                    <a:pt x="668" y="250"/>
                  </a:lnTo>
                  <a:lnTo>
                    <a:pt x="614" y="264"/>
                  </a:lnTo>
                  <a:lnTo>
                    <a:pt x="563" y="283"/>
                  </a:lnTo>
                  <a:lnTo>
                    <a:pt x="514" y="308"/>
                  </a:lnTo>
                  <a:lnTo>
                    <a:pt x="467" y="337"/>
                  </a:lnTo>
                  <a:lnTo>
                    <a:pt x="424" y="371"/>
                  </a:lnTo>
                  <a:lnTo>
                    <a:pt x="385" y="410"/>
                  </a:lnTo>
                  <a:lnTo>
                    <a:pt x="348" y="453"/>
                  </a:lnTo>
                  <a:lnTo>
                    <a:pt x="317" y="500"/>
                  </a:lnTo>
                  <a:lnTo>
                    <a:pt x="290" y="548"/>
                  </a:lnTo>
                  <a:lnTo>
                    <a:pt x="269" y="598"/>
                  </a:lnTo>
                  <a:lnTo>
                    <a:pt x="254" y="650"/>
                  </a:lnTo>
                  <a:lnTo>
                    <a:pt x="244" y="702"/>
                  </a:lnTo>
                  <a:lnTo>
                    <a:pt x="238" y="755"/>
                  </a:lnTo>
                  <a:lnTo>
                    <a:pt x="238" y="808"/>
                  </a:lnTo>
                  <a:lnTo>
                    <a:pt x="243" y="859"/>
                  </a:lnTo>
                  <a:lnTo>
                    <a:pt x="253" y="911"/>
                  </a:lnTo>
                  <a:lnTo>
                    <a:pt x="267" y="961"/>
                  </a:lnTo>
                  <a:lnTo>
                    <a:pt x="286" y="1010"/>
                  </a:lnTo>
                  <a:lnTo>
                    <a:pt x="310" y="1056"/>
                  </a:lnTo>
                  <a:lnTo>
                    <a:pt x="338" y="1101"/>
                  </a:lnTo>
                  <a:lnTo>
                    <a:pt x="372" y="1142"/>
                  </a:lnTo>
                  <a:lnTo>
                    <a:pt x="408" y="1182"/>
                  </a:lnTo>
                  <a:lnTo>
                    <a:pt x="451" y="1216"/>
                  </a:lnTo>
                  <a:lnTo>
                    <a:pt x="496" y="1248"/>
                  </a:lnTo>
                  <a:lnTo>
                    <a:pt x="1184" y="1672"/>
                  </a:lnTo>
                  <a:lnTo>
                    <a:pt x="1202" y="1611"/>
                  </a:lnTo>
                  <a:lnTo>
                    <a:pt x="1223" y="1546"/>
                  </a:lnTo>
                  <a:lnTo>
                    <a:pt x="1247" y="1481"/>
                  </a:lnTo>
                  <a:lnTo>
                    <a:pt x="1274" y="1413"/>
                  </a:lnTo>
                  <a:lnTo>
                    <a:pt x="1304" y="1345"/>
                  </a:lnTo>
                  <a:lnTo>
                    <a:pt x="1338" y="1276"/>
                  </a:lnTo>
                  <a:lnTo>
                    <a:pt x="1376" y="1206"/>
                  </a:lnTo>
                  <a:lnTo>
                    <a:pt x="1418" y="1138"/>
                  </a:lnTo>
                  <a:lnTo>
                    <a:pt x="1464" y="1070"/>
                  </a:lnTo>
                  <a:lnTo>
                    <a:pt x="1514" y="1002"/>
                  </a:lnTo>
                  <a:lnTo>
                    <a:pt x="1568" y="936"/>
                  </a:lnTo>
                  <a:lnTo>
                    <a:pt x="1628" y="871"/>
                  </a:lnTo>
                  <a:lnTo>
                    <a:pt x="1692" y="810"/>
                  </a:lnTo>
                  <a:lnTo>
                    <a:pt x="1762" y="750"/>
                  </a:lnTo>
                  <a:lnTo>
                    <a:pt x="1061" y="319"/>
                  </a:lnTo>
                  <a:lnTo>
                    <a:pt x="1008" y="290"/>
                  </a:lnTo>
                  <a:lnTo>
                    <a:pt x="954" y="268"/>
                  </a:lnTo>
                  <a:lnTo>
                    <a:pt x="897" y="252"/>
                  </a:lnTo>
                  <a:lnTo>
                    <a:pt x="838" y="242"/>
                  </a:lnTo>
                  <a:lnTo>
                    <a:pt x="779" y="239"/>
                  </a:lnTo>
                  <a:close/>
                  <a:moveTo>
                    <a:pt x="779" y="0"/>
                  </a:moveTo>
                  <a:lnTo>
                    <a:pt x="850" y="3"/>
                  </a:lnTo>
                  <a:lnTo>
                    <a:pt x="920" y="12"/>
                  </a:lnTo>
                  <a:lnTo>
                    <a:pt x="989" y="29"/>
                  </a:lnTo>
                  <a:lnTo>
                    <a:pt x="1057" y="52"/>
                  </a:lnTo>
                  <a:lnTo>
                    <a:pt x="1122" y="81"/>
                  </a:lnTo>
                  <a:lnTo>
                    <a:pt x="1185" y="115"/>
                  </a:lnTo>
                  <a:lnTo>
                    <a:pt x="2206" y="744"/>
                  </a:lnTo>
                  <a:lnTo>
                    <a:pt x="2040" y="846"/>
                  </a:lnTo>
                  <a:lnTo>
                    <a:pt x="1971" y="892"/>
                  </a:lnTo>
                  <a:lnTo>
                    <a:pt x="1905" y="940"/>
                  </a:lnTo>
                  <a:lnTo>
                    <a:pt x="1845" y="991"/>
                  </a:lnTo>
                  <a:lnTo>
                    <a:pt x="1790" y="1045"/>
                  </a:lnTo>
                  <a:lnTo>
                    <a:pt x="1738" y="1101"/>
                  </a:lnTo>
                  <a:lnTo>
                    <a:pt x="1691" y="1159"/>
                  </a:lnTo>
                  <a:lnTo>
                    <a:pt x="1647" y="1219"/>
                  </a:lnTo>
                  <a:lnTo>
                    <a:pt x="1607" y="1279"/>
                  </a:lnTo>
                  <a:lnTo>
                    <a:pt x="1572" y="1341"/>
                  </a:lnTo>
                  <a:lnTo>
                    <a:pt x="1538" y="1402"/>
                  </a:lnTo>
                  <a:lnTo>
                    <a:pt x="1509" y="1465"/>
                  </a:lnTo>
                  <a:lnTo>
                    <a:pt x="1482" y="1527"/>
                  </a:lnTo>
                  <a:lnTo>
                    <a:pt x="1459" y="1589"/>
                  </a:lnTo>
                  <a:lnTo>
                    <a:pt x="1438" y="1650"/>
                  </a:lnTo>
                  <a:lnTo>
                    <a:pt x="1420" y="1710"/>
                  </a:lnTo>
                  <a:lnTo>
                    <a:pt x="1403" y="1770"/>
                  </a:lnTo>
                  <a:lnTo>
                    <a:pt x="1390" y="1827"/>
                  </a:lnTo>
                  <a:lnTo>
                    <a:pt x="1379" y="1883"/>
                  </a:lnTo>
                  <a:lnTo>
                    <a:pt x="1346" y="2051"/>
                  </a:lnTo>
                  <a:lnTo>
                    <a:pt x="372" y="1452"/>
                  </a:lnTo>
                  <a:lnTo>
                    <a:pt x="316" y="1415"/>
                  </a:lnTo>
                  <a:lnTo>
                    <a:pt x="265" y="1372"/>
                  </a:lnTo>
                  <a:lnTo>
                    <a:pt x="218" y="1327"/>
                  </a:lnTo>
                  <a:lnTo>
                    <a:pt x="175" y="1279"/>
                  </a:lnTo>
                  <a:lnTo>
                    <a:pt x="137" y="1228"/>
                  </a:lnTo>
                  <a:lnTo>
                    <a:pt x="103" y="1173"/>
                  </a:lnTo>
                  <a:lnTo>
                    <a:pt x="73" y="1117"/>
                  </a:lnTo>
                  <a:lnTo>
                    <a:pt x="49" y="1057"/>
                  </a:lnTo>
                  <a:lnTo>
                    <a:pt x="30" y="998"/>
                  </a:lnTo>
                  <a:lnTo>
                    <a:pt x="15" y="936"/>
                  </a:lnTo>
                  <a:lnTo>
                    <a:pt x="5" y="874"/>
                  </a:lnTo>
                  <a:lnTo>
                    <a:pt x="0" y="810"/>
                  </a:lnTo>
                  <a:lnTo>
                    <a:pt x="1" y="746"/>
                  </a:lnTo>
                  <a:lnTo>
                    <a:pt x="7" y="682"/>
                  </a:lnTo>
                  <a:lnTo>
                    <a:pt x="17" y="619"/>
                  </a:lnTo>
                  <a:lnTo>
                    <a:pt x="33" y="557"/>
                  </a:lnTo>
                  <a:lnTo>
                    <a:pt x="54" y="494"/>
                  </a:lnTo>
                  <a:lnTo>
                    <a:pt x="81" y="434"/>
                  </a:lnTo>
                  <a:lnTo>
                    <a:pt x="115" y="374"/>
                  </a:lnTo>
                  <a:lnTo>
                    <a:pt x="152" y="318"/>
                  </a:lnTo>
                  <a:lnTo>
                    <a:pt x="194" y="266"/>
                  </a:lnTo>
                  <a:lnTo>
                    <a:pt x="239" y="217"/>
                  </a:lnTo>
                  <a:lnTo>
                    <a:pt x="289" y="173"/>
                  </a:lnTo>
                  <a:lnTo>
                    <a:pt x="342" y="133"/>
                  </a:lnTo>
                  <a:lnTo>
                    <a:pt x="397" y="99"/>
                  </a:lnTo>
                  <a:lnTo>
                    <a:pt x="456" y="70"/>
                  </a:lnTo>
                  <a:lnTo>
                    <a:pt x="516" y="45"/>
                  </a:lnTo>
                  <a:lnTo>
                    <a:pt x="580" y="26"/>
                  </a:lnTo>
                  <a:lnTo>
                    <a:pt x="644" y="11"/>
                  </a:lnTo>
                  <a:lnTo>
                    <a:pt x="711" y="2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6043613" y="3714751"/>
              <a:ext cx="371475" cy="344488"/>
            </a:xfrm>
            <a:custGeom>
              <a:avLst/>
              <a:gdLst>
                <a:gd name="T0" fmla="*/ 1752 w 2107"/>
                <a:gd name="T1" fmla="*/ 563 h 1951"/>
                <a:gd name="T2" fmla="*/ 1854 w 2107"/>
                <a:gd name="T3" fmla="*/ 639 h 1951"/>
                <a:gd name="T4" fmla="*/ 1940 w 2107"/>
                <a:gd name="T5" fmla="*/ 728 h 1951"/>
                <a:gd name="T6" fmla="*/ 2009 w 2107"/>
                <a:gd name="T7" fmla="*/ 829 h 1951"/>
                <a:gd name="T8" fmla="*/ 2060 w 2107"/>
                <a:gd name="T9" fmla="*/ 940 h 1951"/>
                <a:gd name="T10" fmla="*/ 2092 w 2107"/>
                <a:gd name="T11" fmla="*/ 1057 h 1951"/>
                <a:gd name="T12" fmla="*/ 2107 w 2107"/>
                <a:gd name="T13" fmla="*/ 1176 h 1951"/>
                <a:gd name="T14" fmla="*/ 2101 w 2107"/>
                <a:gd name="T15" fmla="*/ 1298 h 1951"/>
                <a:gd name="T16" fmla="*/ 2076 w 2107"/>
                <a:gd name="T17" fmla="*/ 1419 h 1951"/>
                <a:gd name="T18" fmla="*/ 2029 w 2107"/>
                <a:gd name="T19" fmla="*/ 1536 h 1951"/>
                <a:gd name="T20" fmla="*/ 1962 w 2107"/>
                <a:gd name="T21" fmla="*/ 1647 h 1951"/>
                <a:gd name="T22" fmla="*/ 1878 w 2107"/>
                <a:gd name="T23" fmla="*/ 1743 h 1951"/>
                <a:gd name="T24" fmla="*/ 1781 w 2107"/>
                <a:gd name="T25" fmla="*/ 1823 h 1951"/>
                <a:gd name="T26" fmla="*/ 1672 w 2107"/>
                <a:gd name="T27" fmla="*/ 1884 h 1951"/>
                <a:gd name="T28" fmla="*/ 1553 w 2107"/>
                <a:gd name="T29" fmla="*/ 1927 h 1951"/>
                <a:gd name="T30" fmla="*/ 1427 w 2107"/>
                <a:gd name="T31" fmla="*/ 1948 h 1951"/>
                <a:gd name="T32" fmla="*/ 1294 w 2107"/>
                <a:gd name="T33" fmla="*/ 1948 h 1951"/>
                <a:gd name="T34" fmla="*/ 1161 w 2107"/>
                <a:gd name="T35" fmla="*/ 1923 h 1951"/>
                <a:gd name="T36" fmla="*/ 1034 w 2107"/>
                <a:gd name="T37" fmla="*/ 1874 h 1951"/>
                <a:gd name="T38" fmla="*/ 0 w 2107"/>
                <a:gd name="T39" fmla="*/ 1241 h 1951"/>
                <a:gd name="T40" fmla="*/ 9 w 2107"/>
                <a:gd name="T41" fmla="*/ 1177 h 1951"/>
                <a:gd name="T42" fmla="*/ 26 w 2107"/>
                <a:gd name="T43" fmla="*/ 1081 h 1951"/>
                <a:gd name="T44" fmla="*/ 51 w 2107"/>
                <a:gd name="T45" fmla="*/ 969 h 1951"/>
                <a:gd name="T46" fmla="*/ 87 w 2107"/>
                <a:gd name="T47" fmla="*/ 847 h 1951"/>
                <a:gd name="T48" fmla="*/ 137 w 2107"/>
                <a:gd name="T49" fmla="*/ 717 h 1951"/>
                <a:gd name="T50" fmla="*/ 201 w 2107"/>
                <a:gd name="T51" fmla="*/ 584 h 1951"/>
                <a:gd name="T52" fmla="*/ 283 w 2107"/>
                <a:gd name="T53" fmla="*/ 452 h 1951"/>
                <a:gd name="T54" fmla="*/ 383 w 2107"/>
                <a:gd name="T55" fmla="*/ 324 h 1951"/>
                <a:gd name="T56" fmla="*/ 444 w 2107"/>
                <a:gd name="T57" fmla="*/ 266 h 1951"/>
                <a:gd name="T58" fmla="*/ 464 w 2107"/>
                <a:gd name="T59" fmla="*/ 280 h 1951"/>
                <a:gd name="T60" fmla="*/ 502 w 2107"/>
                <a:gd name="T61" fmla="*/ 305 h 1951"/>
                <a:gd name="T62" fmla="*/ 554 w 2107"/>
                <a:gd name="T63" fmla="*/ 339 h 1951"/>
                <a:gd name="T64" fmla="*/ 618 w 2107"/>
                <a:gd name="T65" fmla="*/ 379 h 1951"/>
                <a:gd name="T66" fmla="*/ 691 w 2107"/>
                <a:gd name="T67" fmla="*/ 425 h 1951"/>
                <a:gd name="T68" fmla="*/ 771 w 2107"/>
                <a:gd name="T69" fmla="*/ 475 h 1951"/>
                <a:gd name="T70" fmla="*/ 855 w 2107"/>
                <a:gd name="T71" fmla="*/ 528 h 1951"/>
                <a:gd name="T72" fmla="*/ 939 w 2107"/>
                <a:gd name="T73" fmla="*/ 581 h 1951"/>
                <a:gd name="T74" fmla="*/ 1023 w 2107"/>
                <a:gd name="T75" fmla="*/ 633 h 1951"/>
                <a:gd name="T76" fmla="*/ 1102 w 2107"/>
                <a:gd name="T77" fmla="*/ 682 h 1951"/>
                <a:gd name="T78" fmla="*/ 1174 w 2107"/>
                <a:gd name="T79" fmla="*/ 727 h 1951"/>
                <a:gd name="T80" fmla="*/ 1238 w 2107"/>
                <a:gd name="T81" fmla="*/ 768 h 1951"/>
                <a:gd name="T82" fmla="*/ 1289 w 2107"/>
                <a:gd name="T83" fmla="*/ 799 h 1951"/>
                <a:gd name="T84" fmla="*/ 1327 w 2107"/>
                <a:gd name="T85" fmla="*/ 822 h 1951"/>
                <a:gd name="T86" fmla="*/ 1346 w 2107"/>
                <a:gd name="T87" fmla="*/ 835 h 1951"/>
                <a:gd name="T88" fmla="*/ 1367 w 2107"/>
                <a:gd name="T89" fmla="*/ 844 h 1951"/>
                <a:gd name="T90" fmla="*/ 1402 w 2107"/>
                <a:gd name="T91" fmla="*/ 844 h 1951"/>
                <a:gd name="T92" fmla="*/ 1434 w 2107"/>
                <a:gd name="T93" fmla="*/ 827 h 1951"/>
                <a:gd name="T94" fmla="*/ 1454 w 2107"/>
                <a:gd name="T95" fmla="*/ 794 h 1951"/>
                <a:gd name="T96" fmla="*/ 1454 w 2107"/>
                <a:gd name="T97" fmla="*/ 759 h 1951"/>
                <a:gd name="T98" fmla="*/ 1437 w 2107"/>
                <a:gd name="T99" fmla="*/ 726 h 1951"/>
                <a:gd name="T100" fmla="*/ 542 w 2107"/>
                <a:gd name="T101" fmla="*/ 174 h 1951"/>
                <a:gd name="T102" fmla="*/ 646 w 2107"/>
                <a:gd name="T103" fmla="*/ 101 h 1951"/>
                <a:gd name="T104" fmla="*/ 759 w 2107"/>
                <a:gd name="T105" fmla="*/ 36 h 1951"/>
                <a:gd name="T106" fmla="*/ 838 w 2107"/>
                <a:gd name="T107" fmla="*/ 0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7" h="1951">
                  <a:moveTo>
                    <a:pt x="838" y="0"/>
                  </a:moveTo>
                  <a:lnTo>
                    <a:pt x="1752" y="563"/>
                  </a:lnTo>
                  <a:lnTo>
                    <a:pt x="1805" y="598"/>
                  </a:lnTo>
                  <a:lnTo>
                    <a:pt x="1854" y="639"/>
                  </a:lnTo>
                  <a:lnTo>
                    <a:pt x="1899" y="681"/>
                  </a:lnTo>
                  <a:lnTo>
                    <a:pt x="1940" y="728"/>
                  </a:lnTo>
                  <a:lnTo>
                    <a:pt x="1977" y="778"/>
                  </a:lnTo>
                  <a:lnTo>
                    <a:pt x="2009" y="829"/>
                  </a:lnTo>
                  <a:lnTo>
                    <a:pt x="2037" y="884"/>
                  </a:lnTo>
                  <a:lnTo>
                    <a:pt x="2060" y="940"/>
                  </a:lnTo>
                  <a:lnTo>
                    <a:pt x="2079" y="997"/>
                  </a:lnTo>
                  <a:lnTo>
                    <a:pt x="2092" y="1057"/>
                  </a:lnTo>
                  <a:lnTo>
                    <a:pt x="2103" y="1116"/>
                  </a:lnTo>
                  <a:lnTo>
                    <a:pt x="2107" y="1176"/>
                  </a:lnTo>
                  <a:lnTo>
                    <a:pt x="2107" y="1237"/>
                  </a:lnTo>
                  <a:lnTo>
                    <a:pt x="2101" y="1298"/>
                  </a:lnTo>
                  <a:lnTo>
                    <a:pt x="2091" y="1359"/>
                  </a:lnTo>
                  <a:lnTo>
                    <a:pt x="2076" y="1419"/>
                  </a:lnTo>
                  <a:lnTo>
                    <a:pt x="2055" y="1479"/>
                  </a:lnTo>
                  <a:lnTo>
                    <a:pt x="2029" y="1536"/>
                  </a:lnTo>
                  <a:lnTo>
                    <a:pt x="1998" y="1593"/>
                  </a:lnTo>
                  <a:lnTo>
                    <a:pt x="1962" y="1647"/>
                  </a:lnTo>
                  <a:lnTo>
                    <a:pt x="1922" y="1697"/>
                  </a:lnTo>
                  <a:lnTo>
                    <a:pt x="1878" y="1743"/>
                  </a:lnTo>
                  <a:lnTo>
                    <a:pt x="1831" y="1786"/>
                  </a:lnTo>
                  <a:lnTo>
                    <a:pt x="1781" y="1823"/>
                  </a:lnTo>
                  <a:lnTo>
                    <a:pt x="1727" y="1856"/>
                  </a:lnTo>
                  <a:lnTo>
                    <a:pt x="1672" y="1884"/>
                  </a:lnTo>
                  <a:lnTo>
                    <a:pt x="1613" y="1908"/>
                  </a:lnTo>
                  <a:lnTo>
                    <a:pt x="1553" y="1927"/>
                  </a:lnTo>
                  <a:lnTo>
                    <a:pt x="1490" y="1940"/>
                  </a:lnTo>
                  <a:lnTo>
                    <a:pt x="1427" y="1948"/>
                  </a:lnTo>
                  <a:lnTo>
                    <a:pt x="1362" y="1951"/>
                  </a:lnTo>
                  <a:lnTo>
                    <a:pt x="1294" y="1948"/>
                  </a:lnTo>
                  <a:lnTo>
                    <a:pt x="1227" y="1938"/>
                  </a:lnTo>
                  <a:lnTo>
                    <a:pt x="1161" y="1923"/>
                  </a:lnTo>
                  <a:lnTo>
                    <a:pt x="1096" y="1902"/>
                  </a:lnTo>
                  <a:lnTo>
                    <a:pt x="1034" y="1874"/>
                  </a:lnTo>
                  <a:lnTo>
                    <a:pt x="974" y="1842"/>
                  </a:lnTo>
                  <a:lnTo>
                    <a:pt x="0" y="1241"/>
                  </a:lnTo>
                  <a:lnTo>
                    <a:pt x="3" y="1219"/>
                  </a:lnTo>
                  <a:lnTo>
                    <a:pt x="9" y="1177"/>
                  </a:lnTo>
                  <a:lnTo>
                    <a:pt x="16" y="1132"/>
                  </a:lnTo>
                  <a:lnTo>
                    <a:pt x="26" y="1081"/>
                  </a:lnTo>
                  <a:lnTo>
                    <a:pt x="37" y="1027"/>
                  </a:lnTo>
                  <a:lnTo>
                    <a:pt x="51" y="969"/>
                  </a:lnTo>
                  <a:lnTo>
                    <a:pt x="68" y="910"/>
                  </a:lnTo>
                  <a:lnTo>
                    <a:pt x="87" y="847"/>
                  </a:lnTo>
                  <a:lnTo>
                    <a:pt x="110" y="782"/>
                  </a:lnTo>
                  <a:lnTo>
                    <a:pt x="137" y="717"/>
                  </a:lnTo>
                  <a:lnTo>
                    <a:pt x="167" y="651"/>
                  </a:lnTo>
                  <a:lnTo>
                    <a:pt x="201" y="584"/>
                  </a:lnTo>
                  <a:lnTo>
                    <a:pt x="239" y="518"/>
                  </a:lnTo>
                  <a:lnTo>
                    <a:pt x="283" y="452"/>
                  </a:lnTo>
                  <a:lnTo>
                    <a:pt x="331" y="387"/>
                  </a:lnTo>
                  <a:lnTo>
                    <a:pt x="383" y="324"/>
                  </a:lnTo>
                  <a:lnTo>
                    <a:pt x="441" y="264"/>
                  </a:lnTo>
                  <a:lnTo>
                    <a:pt x="444" y="266"/>
                  </a:lnTo>
                  <a:lnTo>
                    <a:pt x="452" y="271"/>
                  </a:lnTo>
                  <a:lnTo>
                    <a:pt x="464" y="280"/>
                  </a:lnTo>
                  <a:lnTo>
                    <a:pt x="481" y="292"/>
                  </a:lnTo>
                  <a:lnTo>
                    <a:pt x="502" y="305"/>
                  </a:lnTo>
                  <a:lnTo>
                    <a:pt x="526" y="321"/>
                  </a:lnTo>
                  <a:lnTo>
                    <a:pt x="554" y="339"/>
                  </a:lnTo>
                  <a:lnTo>
                    <a:pt x="585" y="358"/>
                  </a:lnTo>
                  <a:lnTo>
                    <a:pt x="618" y="379"/>
                  </a:lnTo>
                  <a:lnTo>
                    <a:pt x="653" y="401"/>
                  </a:lnTo>
                  <a:lnTo>
                    <a:pt x="691" y="425"/>
                  </a:lnTo>
                  <a:lnTo>
                    <a:pt x="730" y="450"/>
                  </a:lnTo>
                  <a:lnTo>
                    <a:pt x="771" y="475"/>
                  </a:lnTo>
                  <a:lnTo>
                    <a:pt x="812" y="501"/>
                  </a:lnTo>
                  <a:lnTo>
                    <a:pt x="855" y="528"/>
                  </a:lnTo>
                  <a:lnTo>
                    <a:pt x="897" y="554"/>
                  </a:lnTo>
                  <a:lnTo>
                    <a:pt x="939" y="581"/>
                  </a:lnTo>
                  <a:lnTo>
                    <a:pt x="981" y="607"/>
                  </a:lnTo>
                  <a:lnTo>
                    <a:pt x="1023" y="633"/>
                  </a:lnTo>
                  <a:lnTo>
                    <a:pt x="1063" y="658"/>
                  </a:lnTo>
                  <a:lnTo>
                    <a:pt x="1102" y="682"/>
                  </a:lnTo>
                  <a:lnTo>
                    <a:pt x="1139" y="706"/>
                  </a:lnTo>
                  <a:lnTo>
                    <a:pt x="1174" y="727"/>
                  </a:lnTo>
                  <a:lnTo>
                    <a:pt x="1208" y="749"/>
                  </a:lnTo>
                  <a:lnTo>
                    <a:pt x="1238" y="768"/>
                  </a:lnTo>
                  <a:lnTo>
                    <a:pt x="1265" y="784"/>
                  </a:lnTo>
                  <a:lnTo>
                    <a:pt x="1289" y="799"/>
                  </a:lnTo>
                  <a:lnTo>
                    <a:pt x="1310" y="812"/>
                  </a:lnTo>
                  <a:lnTo>
                    <a:pt x="1327" y="822"/>
                  </a:lnTo>
                  <a:lnTo>
                    <a:pt x="1338" y="829"/>
                  </a:lnTo>
                  <a:lnTo>
                    <a:pt x="1346" y="835"/>
                  </a:lnTo>
                  <a:lnTo>
                    <a:pt x="1349" y="836"/>
                  </a:lnTo>
                  <a:lnTo>
                    <a:pt x="1367" y="844"/>
                  </a:lnTo>
                  <a:lnTo>
                    <a:pt x="1386" y="846"/>
                  </a:lnTo>
                  <a:lnTo>
                    <a:pt x="1402" y="844"/>
                  </a:lnTo>
                  <a:lnTo>
                    <a:pt x="1419" y="838"/>
                  </a:lnTo>
                  <a:lnTo>
                    <a:pt x="1434" y="827"/>
                  </a:lnTo>
                  <a:lnTo>
                    <a:pt x="1446" y="812"/>
                  </a:lnTo>
                  <a:lnTo>
                    <a:pt x="1454" y="794"/>
                  </a:lnTo>
                  <a:lnTo>
                    <a:pt x="1456" y="777"/>
                  </a:lnTo>
                  <a:lnTo>
                    <a:pt x="1454" y="759"/>
                  </a:lnTo>
                  <a:lnTo>
                    <a:pt x="1448" y="742"/>
                  </a:lnTo>
                  <a:lnTo>
                    <a:pt x="1437" y="726"/>
                  </a:lnTo>
                  <a:lnTo>
                    <a:pt x="1422" y="715"/>
                  </a:lnTo>
                  <a:lnTo>
                    <a:pt x="542" y="174"/>
                  </a:lnTo>
                  <a:lnTo>
                    <a:pt x="592" y="137"/>
                  </a:lnTo>
                  <a:lnTo>
                    <a:pt x="646" y="101"/>
                  </a:lnTo>
                  <a:lnTo>
                    <a:pt x="700" y="68"/>
                  </a:lnTo>
                  <a:lnTo>
                    <a:pt x="759" y="36"/>
                  </a:lnTo>
                  <a:lnTo>
                    <a:pt x="821" y="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7"/>
            <p:cNvSpPr>
              <a:spLocks noEditPoints="1"/>
            </p:cNvSpPr>
            <p:nvPr/>
          </p:nvSpPr>
          <p:spPr bwMode="auto">
            <a:xfrm>
              <a:off x="5834884" y="1988964"/>
              <a:ext cx="496834" cy="589310"/>
            </a:xfrm>
            <a:custGeom>
              <a:avLst/>
              <a:gdLst>
                <a:gd name="T0" fmla="*/ 1753 w 2742"/>
                <a:gd name="T1" fmla="*/ 2698 h 3245"/>
                <a:gd name="T2" fmla="*/ 1736 w 2742"/>
                <a:gd name="T3" fmla="*/ 2907 h 3245"/>
                <a:gd name="T4" fmla="*/ 1530 w 2742"/>
                <a:gd name="T5" fmla="*/ 2960 h 3245"/>
                <a:gd name="T6" fmla="*/ 1409 w 2742"/>
                <a:gd name="T7" fmla="*/ 2790 h 3245"/>
                <a:gd name="T8" fmla="*/ 1530 w 2742"/>
                <a:gd name="T9" fmla="*/ 2619 h 3245"/>
                <a:gd name="T10" fmla="*/ 920 w 2742"/>
                <a:gd name="T11" fmla="*/ 2504 h 3245"/>
                <a:gd name="T12" fmla="*/ 936 w 2742"/>
                <a:gd name="T13" fmla="*/ 2676 h 3245"/>
                <a:gd name="T14" fmla="*/ 769 w 2742"/>
                <a:gd name="T15" fmla="*/ 2725 h 3245"/>
                <a:gd name="T16" fmla="*/ 689 w 2742"/>
                <a:gd name="T17" fmla="*/ 2572 h 3245"/>
                <a:gd name="T18" fmla="*/ 822 w 2742"/>
                <a:gd name="T19" fmla="*/ 2465 h 3245"/>
                <a:gd name="T20" fmla="*/ 1427 w 2742"/>
                <a:gd name="T21" fmla="*/ 2461 h 3245"/>
                <a:gd name="T22" fmla="*/ 1411 w 2742"/>
                <a:gd name="T23" fmla="*/ 2657 h 3245"/>
                <a:gd name="T24" fmla="*/ 1217 w 2742"/>
                <a:gd name="T25" fmla="*/ 2706 h 3245"/>
                <a:gd name="T26" fmla="*/ 1105 w 2742"/>
                <a:gd name="T27" fmla="*/ 2547 h 3245"/>
                <a:gd name="T28" fmla="*/ 1217 w 2742"/>
                <a:gd name="T29" fmla="*/ 2387 h 3245"/>
                <a:gd name="T30" fmla="*/ 1769 w 2742"/>
                <a:gd name="T31" fmla="*/ 2371 h 3245"/>
                <a:gd name="T32" fmla="*/ 1715 w 2742"/>
                <a:gd name="T33" fmla="*/ 2502 h 3245"/>
                <a:gd name="T34" fmla="*/ 1601 w 2742"/>
                <a:gd name="T35" fmla="*/ 2417 h 3245"/>
                <a:gd name="T36" fmla="*/ 1768 w 2742"/>
                <a:gd name="T37" fmla="*/ 1959 h 3245"/>
                <a:gd name="T38" fmla="*/ 1903 w 2742"/>
                <a:gd name="T39" fmla="*/ 2067 h 3245"/>
                <a:gd name="T40" fmla="*/ 1822 w 2742"/>
                <a:gd name="T41" fmla="*/ 2220 h 3245"/>
                <a:gd name="T42" fmla="*/ 1654 w 2742"/>
                <a:gd name="T43" fmla="*/ 2171 h 3245"/>
                <a:gd name="T44" fmla="*/ 1672 w 2742"/>
                <a:gd name="T45" fmla="*/ 1999 h 3245"/>
                <a:gd name="T46" fmla="*/ 1327 w 2742"/>
                <a:gd name="T47" fmla="*/ 1838 h 3245"/>
                <a:gd name="T48" fmla="*/ 1498 w 2742"/>
                <a:gd name="T49" fmla="*/ 2036 h 3245"/>
                <a:gd name="T50" fmla="*/ 1397 w 2742"/>
                <a:gd name="T51" fmla="*/ 2281 h 3245"/>
                <a:gd name="T52" fmla="*/ 1129 w 2742"/>
                <a:gd name="T53" fmla="*/ 2302 h 3245"/>
                <a:gd name="T54" fmla="*/ 990 w 2742"/>
                <a:gd name="T55" fmla="*/ 2077 h 3245"/>
                <a:gd name="T56" fmla="*/ 1129 w 2742"/>
                <a:gd name="T57" fmla="*/ 1853 h 3245"/>
                <a:gd name="T58" fmla="*/ 1034 w 2742"/>
                <a:gd name="T59" fmla="*/ 1213 h 3245"/>
                <a:gd name="T60" fmla="*/ 741 w 2742"/>
                <a:gd name="T61" fmla="*/ 1649 h 3245"/>
                <a:gd name="T62" fmla="*/ 450 w 2742"/>
                <a:gd name="T63" fmla="*/ 2125 h 3245"/>
                <a:gd name="T64" fmla="*/ 227 w 2742"/>
                <a:gd name="T65" fmla="*/ 2550 h 3245"/>
                <a:gd name="T66" fmla="*/ 137 w 2742"/>
                <a:gd name="T67" fmla="*/ 2839 h 3245"/>
                <a:gd name="T68" fmla="*/ 217 w 2742"/>
                <a:gd name="T69" fmla="*/ 3042 h 3245"/>
                <a:gd name="T70" fmla="*/ 358 w 2742"/>
                <a:gd name="T71" fmla="*/ 3106 h 3245"/>
                <a:gd name="T72" fmla="*/ 2356 w 2742"/>
                <a:gd name="T73" fmla="*/ 3109 h 3245"/>
                <a:gd name="T74" fmla="*/ 2491 w 2742"/>
                <a:gd name="T75" fmla="*/ 3067 h 3245"/>
                <a:gd name="T76" fmla="*/ 2597 w 2742"/>
                <a:gd name="T77" fmla="*/ 2914 h 3245"/>
                <a:gd name="T78" fmla="*/ 2557 w 2742"/>
                <a:gd name="T79" fmla="*/ 2651 h 3245"/>
                <a:gd name="T80" fmla="*/ 2366 w 2742"/>
                <a:gd name="T81" fmla="*/ 2255 h 3245"/>
                <a:gd name="T82" fmla="*/ 2087 w 2742"/>
                <a:gd name="T83" fmla="*/ 1786 h 3245"/>
                <a:gd name="T84" fmla="*/ 1788 w 2742"/>
                <a:gd name="T85" fmla="*/ 1328 h 3245"/>
                <a:gd name="T86" fmla="*/ 822 w 2742"/>
                <a:gd name="T87" fmla="*/ 0 h 3245"/>
                <a:gd name="T88" fmla="*/ 1798 w 2742"/>
                <a:gd name="T89" fmla="*/ 1104 h 3245"/>
                <a:gd name="T90" fmla="*/ 1931 w 2742"/>
                <a:gd name="T91" fmla="*/ 1299 h 3245"/>
                <a:gd name="T92" fmla="*/ 2155 w 2742"/>
                <a:gd name="T93" fmla="*/ 1638 h 3245"/>
                <a:gd name="T94" fmla="*/ 2403 w 2742"/>
                <a:gd name="T95" fmla="*/ 2045 h 3245"/>
                <a:gd name="T96" fmla="*/ 2618 w 2742"/>
                <a:gd name="T97" fmla="*/ 2449 h 3245"/>
                <a:gd name="T98" fmla="*/ 2735 w 2742"/>
                <a:gd name="T99" fmla="*/ 2773 h 3245"/>
                <a:gd name="T100" fmla="*/ 2695 w 2742"/>
                <a:gd name="T101" fmla="*/ 3044 h 3245"/>
                <a:gd name="T102" fmla="*/ 2536 w 2742"/>
                <a:gd name="T103" fmla="*/ 3195 h 3245"/>
                <a:gd name="T104" fmla="*/ 2377 w 2742"/>
                <a:gd name="T105" fmla="*/ 3242 h 3245"/>
                <a:gd name="T106" fmla="*/ 409 w 2742"/>
                <a:gd name="T107" fmla="*/ 3245 h 3245"/>
                <a:gd name="T108" fmla="*/ 305 w 2742"/>
                <a:gd name="T109" fmla="*/ 3231 h 3245"/>
                <a:gd name="T110" fmla="*/ 130 w 2742"/>
                <a:gd name="T111" fmla="*/ 3147 h 3245"/>
                <a:gd name="T112" fmla="*/ 9 w 2742"/>
                <a:gd name="T113" fmla="*/ 2933 h 3245"/>
                <a:gd name="T114" fmla="*/ 42 w 2742"/>
                <a:gd name="T115" fmla="*/ 2647 h 3245"/>
                <a:gd name="T116" fmla="*/ 208 w 2742"/>
                <a:gd name="T117" fmla="*/ 2281 h 3245"/>
                <a:gd name="T118" fmla="*/ 444 w 2742"/>
                <a:gd name="T119" fmla="*/ 1867 h 3245"/>
                <a:gd name="T120" fmla="*/ 690 w 2742"/>
                <a:gd name="T121" fmla="*/ 1480 h 3245"/>
                <a:gd name="T122" fmla="*/ 882 w 2742"/>
                <a:gd name="T123" fmla="*/ 1193 h 3245"/>
                <a:gd name="T124" fmla="*/ 960 w 2742"/>
                <a:gd name="T125" fmla="*/ 1082 h 3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42" h="3245">
                  <a:moveTo>
                    <a:pt x="1594" y="2607"/>
                  </a:moveTo>
                  <a:lnTo>
                    <a:pt x="1627" y="2610"/>
                  </a:lnTo>
                  <a:lnTo>
                    <a:pt x="1658" y="2619"/>
                  </a:lnTo>
                  <a:lnTo>
                    <a:pt x="1687" y="2632"/>
                  </a:lnTo>
                  <a:lnTo>
                    <a:pt x="1714" y="2650"/>
                  </a:lnTo>
                  <a:lnTo>
                    <a:pt x="1736" y="2672"/>
                  </a:lnTo>
                  <a:lnTo>
                    <a:pt x="1753" y="2698"/>
                  </a:lnTo>
                  <a:lnTo>
                    <a:pt x="1768" y="2726"/>
                  </a:lnTo>
                  <a:lnTo>
                    <a:pt x="1775" y="2758"/>
                  </a:lnTo>
                  <a:lnTo>
                    <a:pt x="1779" y="2790"/>
                  </a:lnTo>
                  <a:lnTo>
                    <a:pt x="1775" y="2823"/>
                  </a:lnTo>
                  <a:lnTo>
                    <a:pt x="1768" y="2854"/>
                  </a:lnTo>
                  <a:lnTo>
                    <a:pt x="1753" y="2882"/>
                  </a:lnTo>
                  <a:lnTo>
                    <a:pt x="1736" y="2907"/>
                  </a:lnTo>
                  <a:lnTo>
                    <a:pt x="1714" y="2929"/>
                  </a:lnTo>
                  <a:lnTo>
                    <a:pt x="1687" y="2947"/>
                  </a:lnTo>
                  <a:lnTo>
                    <a:pt x="1658" y="2960"/>
                  </a:lnTo>
                  <a:lnTo>
                    <a:pt x="1627" y="2969"/>
                  </a:lnTo>
                  <a:lnTo>
                    <a:pt x="1594" y="2972"/>
                  </a:lnTo>
                  <a:lnTo>
                    <a:pt x="1561" y="2969"/>
                  </a:lnTo>
                  <a:lnTo>
                    <a:pt x="1530" y="2960"/>
                  </a:lnTo>
                  <a:lnTo>
                    <a:pt x="1501" y="2947"/>
                  </a:lnTo>
                  <a:lnTo>
                    <a:pt x="1475" y="2929"/>
                  </a:lnTo>
                  <a:lnTo>
                    <a:pt x="1453" y="2907"/>
                  </a:lnTo>
                  <a:lnTo>
                    <a:pt x="1434" y="2882"/>
                  </a:lnTo>
                  <a:lnTo>
                    <a:pt x="1421" y="2854"/>
                  </a:lnTo>
                  <a:lnTo>
                    <a:pt x="1412" y="2823"/>
                  </a:lnTo>
                  <a:lnTo>
                    <a:pt x="1409" y="2790"/>
                  </a:lnTo>
                  <a:lnTo>
                    <a:pt x="1412" y="2758"/>
                  </a:lnTo>
                  <a:lnTo>
                    <a:pt x="1421" y="2726"/>
                  </a:lnTo>
                  <a:lnTo>
                    <a:pt x="1434" y="2698"/>
                  </a:lnTo>
                  <a:lnTo>
                    <a:pt x="1453" y="2672"/>
                  </a:lnTo>
                  <a:lnTo>
                    <a:pt x="1475" y="2650"/>
                  </a:lnTo>
                  <a:lnTo>
                    <a:pt x="1501" y="2632"/>
                  </a:lnTo>
                  <a:lnTo>
                    <a:pt x="1530" y="2619"/>
                  </a:lnTo>
                  <a:lnTo>
                    <a:pt x="1561" y="2610"/>
                  </a:lnTo>
                  <a:lnTo>
                    <a:pt x="1594" y="2607"/>
                  </a:lnTo>
                  <a:close/>
                  <a:moveTo>
                    <a:pt x="822" y="2465"/>
                  </a:moveTo>
                  <a:lnTo>
                    <a:pt x="850" y="2467"/>
                  </a:lnTo>
                  <a:lnTo>
                    <a:pt x="876" y="2475"/>
                  </a:lnTo>
                  <a:lnTo>
                    <a:pt x="899" y="2488"/>
                  </a:lnTo>
                  <a:lnTo>
                    <a:pt x="920" y="2504"/>
                  </a:lnTo>
                  <a:lnTo>
                    <a:pt x="936" y="2524"/>
                  </a:lnTo>
                  <a:lnTo>
                    <a:pt x="948" y="2547"/>
                  </a:lnTo>
                  <a:lnTo>
                    <a:pt x="957" y="2572"/>
                  </a:lnTo>
                  <a:lnTo>
                    <a:pt x="960" y="2599"/>
                  </a:lnTo>
                  <a:lnTo>
                    <a:pt x="957" y="2627"/>
                  </a:lnTo>
                  <a:lnTo>
                    <a:pt x="948" y="2652"/>
                  </a:lnTo>
                  <a:lnTo>
                    <a:pt x="936" y="2676"/>
                  </a:lnTo>
                  <a:lnTo>
                    <a:pt x="920" y="2695"/>
                  </a:lnTo>
                  <a:lnTo>
                    <a:pt x="899" y="2712"/>
                  </a:lnTo>
                  <a:lnTo>
                    <a:pt x="876" y="2725"/>
                  </a:lnTo>
                  <a:lnTo>
                    <a:pt x="850" y="2732"/>
                  </a:lnTo>
                  <a:lnTo>
                    <a:pt x="822" y="2735"/>
                  </a:lnTo>
                  <a:lnTo>
                    <a:pt x="795" y="2732"/>
                  </a:lnTo>
                  <a:lnTo>
                    <a:pt x="769" y="2725"/>
                  </a:lnTo>
                  <a:lnTo>
                    <a:pt x="746" y="2712"/>
                  </a:lnTo>
                  <a:lnTo>
                    <a:pt x="726" y="2695"/>
                  </a:lnTo>
                  <a:lnTo>
                    <a:pt x="709" y="2676"/>
                  </a:lnTo>
                  <a:lnTo>
                    <a:pt x="696" y="2652"/>
                  </a:lnTo>
                  <a:lnTo>
                    <a:pt x="689" y="2627"/>
                  </a:lnTo>
                  <a:lnTo>
                    <a:pt x="685" y="2599"/>
                  </a:lnTo>
                  <a:lnTo>
                    <a:pt x="689" y="2572"/>
                  </a:lnTo>
                  <a:lnTo>
                    <a:pt x="696" y="2547"/>
                  </a:lnTo>
                  <a:lnTo>
                    <a:pt x="709" y="2524"/>
                  </a:lnTo>
                  <a:lnTo>
                    <a:pt x="726" y="2504"/>
                  </a:lnTo>
                  <a:lnTo>
                    <a:pt x="746" y="2488"/>
                  </a:lnTo>
                  <a:lnTo>
                    <a:pt x="769" y="2475"/>
                  </a:lnTo>
                  <a:lnTo>
                    <a:pt x="795" y="2467"/>
                  </a:lnTo>
                  <a:lnTo>
                    <a:pt x="822" y="2465"/>
                  </a:lnTo>
                  <a:close/>
                  <a:moveTo>
                    <a:pt x="1278" y="2376"/>
                  </a:moveTo>
                  <a:lnTo>
                    <a:pt x="1309" y="2379"/>
                  </a:lnTo>
                  <a:lnTo>
                    <a:pt x="1339" y="2387"/>
                  </a:lnTo>
                  <a:lnTo>
                    <a:pt x="1365" y="2400"/>
                  </a:lnTo>
                  <a:lnTo>
                    <a:pt x="1390" y="2416"/>
                  </a:lnTo>
                  <a:lnTo>
                    <a:pt x="1411" y="2437"/>
                  </a:lnTo>
                  <a:lnTo>
                    <a:pt x="1427" y="2461"/>
                  </a:lnTo>
                  <a:lnTo>
                    <a:pt x="1439" y="2487"/>
                  </a:lnTo>
                  <a:lnTo>
                    <a:pt x="1448" y="2516"/>
                  </a:lnTo>
                  <a:lnTo>
                    <a:pt x="1452" y="2547"/>
                  </a:lnTo>
                  <a:lnTo>
                    <a:pt x="1448" y="2578"/>
                  </a:lnTo>
                  <a:lnTo>
                    <a:pt x="1439" y="2606"/>
                  </a:lnTo>
                  <a:lnTo>
                    <a:pt x="1427" y="2633"/>
                  </a:lnTo>
                  <a:lnTo>
                    <a:pt x="1411" y="2657"/>
                  </a:lnTo>
                  <a:lnTo>
                    <a:pt x="1390" y="2677"/>
                  </a:lnTo>
                  <a:lnTo>
                    <a:pt x="1365" y="2694"/>
                  </a:lnTo>
                  <a:lnTo>
                    <a:pt x="1339" y="2706"/>
                  </a:lnTo>
                  <a:lnTo>
                    <a:pt x="1309" y="2715"/>
                  </a:lnTo>
                  <a:lnTo>
                    <a:pt x="1278" y="2717"/>
                  </a:lnTo>
                  <a:lnTo>
                    <a:pt x="1247" y="2715"/>
                  </a:lnTo>
                  <a:lnTo>
                    <a:pt x="1217" y="2706"/>
                  </a:lnTo>
                  <a:lnTo>
                    <a:pt x="1191" y="2694"/>
                  </a:lnTo>
                  <a:lnTo>
                    <a:pt x="1166" y="2677"/>
                  </a:lnTo>
                  <a:lnTo>
                    <a:pt x="1145" y="2657"/>
                  </a:lnTo>
                  <a:lnTo>
                    <a:pt x="1129" y="2633"/>
                  </a:lnTo>
                  <a:lnTo>
                    <a:pt x="1117" y="2606"/>
                  </a:lnTo>
                  <a:lnTo>
                    <a:pt x="1108" y="2578"/>
                  </a:lnTo>
                  <a:lnTo>
                    <a:pt x="1105" y="2547"/>
                  </a:lnTo>
                  <a:lnTo>
                    <a:pt x="1108" y="2516"/>
                  </a:lnTo>
                  <a:lnTo>
                    <a:pt x="1117" y="2487"/>
                  </a:lnTo>
                  <a:lnTo>
                    <a:pt x="1129" y="2461"/>
                  </a:lnTo>
                  <a:lnTo>
                    <a:pt x="1145" y="2437"/>
                  </a:lnTo>
                  <a:lnTo>
                    <a:pt x="1166" y="2416"/>
                  </a:lnTo>
                  <a:lnTo>
                    <a:pt x="1191" y="2400"/>
                  </a:lnTo>
                  <a:lnTo>
                    <a:pt x="1217" y="2387"/>
                  </a:lnTo>
                  <a:lnTo>
                    <a:pt x="1247" y="2379"/>
                  </a:lnTo>
                  <a:lnTo>
                    <a:pt x="1278" y="2376"/>
                  </a:lnTo>
                  <a:close/>
                  <a:moveTo>
                    <a:pt x="1690" y="2327"/>
                  </a:moveTo>
                  <a:lnTo>
                    <a:pt x="1715" y="2330"/>
                  </a:lnTo>
                  <a:lnTo>
                    <a:pt x="1736" y="2340"/>
                  </a:lnTo>
                  <a:lnTo>
                    <a:pt x="1754" y="2353"/>
                  </a:lnTo>
                  <a:lnTo>
                    <a:pt x="1769" y="2371"/>
                  </a:lnTo>
                  <a:lnTo>
                    <a:pt x="1778" y="2393"/>
                  </a:lnTo>
                  <a:lnTo>
                    <a:pt x="1781" y="2417"/>
                  </a:lnTo>
                  <a:lnTo>
                    <a:pt x="1778" y="2440"/>
                  </a:lnTo>
                  <a:lnTo>
                    <a:pt x="1769" y="2462"/>
                  </a:lnTo>
                  <a:lnTo>
                    <a:pt x="1754" y="2479"/>
                  </a:lnTo>
                  <a:lnTo>
                    <a:pt x="1736" y="2494"/>
                  </a:lnTo>
                  <a:lnTo>
                    <a:pt x="1715" y="2502"/>
                  </a:lnTo>
                  <a:lnTo>
                    <a:pt x="1690" y="2506"/>
                  </a:lnTo>
                  <a:lnTo>
                    <a:pt x="1666" y="2502"/>
                  </a:lnTo>
                  <a:lnTo>
                    <a:pt x="1645" y="2494"/>
                  </a:lnTo>
                  <a:lnTo>
                    <a:pt x="1626" y="2479"/>
                  </a:lnTo>
                  <a:lnTo>
                    <a:pt x="1613" y="2462"/>
                  </a:lnTo>
                  <a:lnTo>
                    <a:pt x="1603" y="2440"/>
                  </a:lnTo>
                  <a:lnTo>
                    <a:pt x="1601" y="2417"/>
                  </a:lnTo>
                  <a:lnTo>
                    <a:pt x="1603" y="2393"/>
                  </a:lnTo>
                  <a:lnTo>
                    <a:pt x="1613" y="2371"/>
                  </a:lnTo>
                  <a:lnTo>
                    <a:pt x="1626" y="2353"/>
                  </a:lnTo>
                  <a:lnTo>
                    <a:pt x="1645" y="2340"/>
                  </a:lnTo>
                  <a:lnTo>
                    <a:pt x="1666" y="2330"/>
                  </a:lnTo>
                  <a:lnTo>
                    <a:pt x="1690" y="2327"/>
                  </a:lnTo>
                  <a:close/>
                  <a:moveTo>
                    <a:pt x="1768" y="1959"/>
                  </a:moveTo>
                  <a:lnTo>
                    <a:pt x="1796" y="1962"/>
                  </a:lnTo>
                  <a:lnTo>
                    <a:pt x="1822" y="1970"/>
                  </a:lnTo>
                  <a:lnTo>
                    <a:pt x="1845" y="1983"/>
                  </a:lnTo>
                  <a:lnTo>
                    <a:pt x="1865" y="1999"/>
                  </a:lnTo>
                  <a:lnTo>
                    <a:pt x="1882" y="2019"/>
                  </a:lnTo>
                  <a:lnTo>
                    <a:pt x="1895" y="2042"/>
                  </a:lnTo>
                  <a:lnTo>
                    <a:pt x="1903" y="2067"/>
                  </a:lnTo>
                  <a:lnTo>
                    <a:pt x="1906" y="2095"/>
                  </a:lnTo>
                  <a:lnTo>
                    <a:pt x="1903" y="2123"/>
                  </a:lnTo>
                  <a:lnTo>
                    <a:pt x="1895" y="2148"/>
                  </a:lnTo>
                  <a:lnTo>
                    <a:pt x="1882" y="2171"/>
                  </a:lnTo>
                  <a:lnTo>
                    <a:pt x="1865" y="2190"/>
                  </a:lnTo>
                  <a:lnTo>
                    <a:pt x="1845" y="2207"/>
                  </a:lnTo>
                  <a:lnTo>
                    <a:pt x="1822" y="2220"/>
                  </a:lnTo>
                  <a:lnTo>
                    <a:pt x="1796" y="2227"/>
                  </a:lnTo>
                  <a:lnTo>
                    <a:pt x="1768" y="2231"/>
                  </a:lnTo>
                  <a:lnTo>
                    <a:pt x="1740" y="2227"/>
                  </a:lnTo>
                  <a:lnTo>
                    <a:pt x="1715" y="2220"/>
                  </a:lnTo>
                  <a:lnTo>
                    <a:pt x="1691" y="2207"/>
                  </a:lnTo>
                  <a:lnTo>
                    <a:pt x="1672" y="2190"/>
                  </a:lnTo>
                  <a:lnTo>
                    <a:pt x="1654" y="2171"/>
                  </a:lnTo>
                  <a:lnTo>
                    <a:pt x="1642" y="2148"/>
                  </a:lnTo>
                  <a:lnTo>
                    <a:pt x="1634" y="2123"/>
                  </a:lnTo>
                  <a:lnTo>
                    <a:pt x="1631" y="2095"/>
                  </a:lnTo>
                  <a:lnTo>
                    <a:pt x="1634" y="2067"/>
                  </a:lnTo>
                  <a:lnTo>
                    <a:pt x="1642" y="2042"/>
                  </a:lnTo>
                  <a:lnTo>
                    <a:pt x="1654" y="2019"/>
                  </a:lnTo>
                  <a:lnTo>
                    <a:pt x="1672" y="1999"/>
                  </a:lnTo>
                  <a:lnTo>
                    <a:pt x="1691" y="1983"/>
                  </a:lnTo>
                  <a:lnTo>
                    <a:pt x="1715" y="1970"/>
                  </a:lnTo>
                  <a:lnTo>
                    <a:pt x="1740" y="1962"/>
                  </a:lnTo>
                  <a:lnTo>
                    <a:pt x="1768" y="1959"/>
                  </a:lnTo>
                  <a:close/>
                  <a:moveTo>
                    <a:pt x="1246" y="1826"/>
                  </a:moveTo>
                  <a:lnTo>
                    <a:pt x="1288" y="1829"/>
                  </a:lnTo>
                  <a:lnTo>
                    <a:pt x="1327" y="1838"/>
                  </a:lnTo>
                  <a:lnTo>
                    <a:pt x="1363" y="1853"/>
                  </a:lnTo>
                  <a:lnTo>
                    <a:pt x="1397" y="1874"/>
                  </a:lnTo>
                  <a:lnTo>
                    <a:pt x="1426" y="1899"/>
                  </a:lnTo>
                  <a:lnTo>
                    <a:pt x="1452" y="1928"/>
                  </a:lnTo>
                  <a:lnTo>
                    <a:pt x="1473" y="1961"/>
                  </a:lnTo>
                  <a:lnTo>
                    <a:pt x="1488" y="1997"/>
                  </a:lnTo>
                  <a:lnTo>
                    <a:pt x="1498" y="2036"/>
                  </a:lnTo>
                  <a:lnTo>
                    <a:pt x="1501" y="2077"/>
                  </a:lnTo>
                  <a:lnTo>
                    <a:pt x="1498" y="2118"/>
                  </a:lnTo>
                  <a:lnTo>
                    <a:pt x="1488" y="2156"/>
                  </a:lnTo>
                  <a:lnTo>
                    <a:pt x="1473" y="2192"/>
                  </a:lnTo>
                  <a:lnTo>
                    <a:pt x="1452" y="2226"/>
                  </a:lnTo>
                  <a:lnTo>
                    <a:pt x="1426" y="2256"/>
                  </a:lnTo>
                  <a:lnTo>
                    <a:pt x="1397" y="2281"/>
                  </a:lnTo>
                  <a:lnTo>
                    <a:pt x="1363" y="2302"/>
                  </a:lnTo>
                  <a:lnTo>
                    <a:pt x="1327" y="2317"/>
                  </a:lnTo>
                  <a:lnTo>
                    <a:pt x="1288" y="2327"/>
                  </a:lnTo>
                  <a:lnTo>
                    <a:pt x="1246" y="2330"/>
                  </a:lnTo>
                  <a:lnTo>
                    <a:pt x="1205" y="2327"/>
                  </a:lnTo>
                  <a:lnTo>
                    <a:pt x="1165" y="2317"/>
                  </a:lnTo>
                  <a:lnTo>
                    <a:pt x="1129" y="2302"/>
                  </a:lnTo>
                  <a:lnTo>
                    <a:pt x="1096" y="2281"/>
                  </a:lnTo>
                  <a:lnTo>
                    <a:pt x="1066" y="2256"/>
                  </a:lnTo>
                  <a:lnTo>
                    <a:pt x="1040" y="2226"/>
                  </a:lnTo>
                  <a:lnTo>
                    <a:pt x="1019" y="2192"/>
                  </a:lnTo>
                  <a:lnTo>
                    <a:pt x="1004" y="2156"/>
                  </a:lnTo>
                  <a:lnTo>
                    <a:pt x="994" y="2118"/>
                  </a:lnTo>
                  <a:lnTo>
                    <a:pt x="990" y="2077"/>
                  </a:lnTo>
                  <a:lnTo>
                    <a:pt x="994" y="2036"/>
                  </a:lnTo>
                  <a:lnTo>
                    <a:pt x="1004" y="1997"/>
                  </a:lnTo>
                  <a:lnTo>
                    <a:pt x="1019" y="1961"/>
                  </a:lnTo>
                  <a:lnTo>
                    <a:pt x="1040" y="1928"/>
                  </a:lnTo>
                  <a:lnTo>
                    <a:pt x="1066" y="1899"/>
                  </a:lnTo>
                  <a:lnTo>
                    <a:pt x="1096" y="1874"/>
                  </a:lnTo>
                  <a:lnTo>
                    <a:pt x="1129" y="1853"/>
                  </a:lnTo>
                  <a:lnTo>
                    <a:pt x="1165" y="1838"/>
                  </a:lnTo>
                  <a:lnTo>
                    <a:pt x="1205" y="1829"/>
                  </a:lnTo>
                  <a:lnTo>
                    <a:pt x="1246" y="1826"/>
                  </a:lnTo>
                  <a:close/>
                  <a:moveTo>
                    <a:pt x="1097" y="135"/>
                  </a:moveTo>
                  <a:lnTo>
                    <a:pt x="1097" y="1123"/>
                  </a:lnTo>
                  <a:lnTo>
                    <a:pt x="1072" y="1159"/>
                  </a:lnTo>
                  <a:lnTo>
                    <a:pt x="1034" y="1213"/>
                  </a:lnTo>
                  <a:lnTo>
                    <a:pt x="995" y="1270"/>
                  </a:lnTo>
                  <a:lnTo>
                    <a:pt x="954" y="1328"/>
                  </a:lnTo>
                  <a:lnTo>
                    <a:pt x="912" y="1390"/>
                  </a:lnTo>
                  <a:lnTo>
                    <a:pt x="870" y="1453"/>
                  </a:lnTo>
                  <a:lnTo>
                    <a:pt x="828" y="1517"/>
                  </a:lnTo>
                  <a:lnTo>
                    <a:pt x="784" y="1583"/>
                  </a:lnTo>
                  <a:lnTo>
                    <a:pt x="741" y="1649"/>
                  </a:lnTo>
                  <a:lnTo>
                    <a:pt x="698" y="1717"/>
                  </a:lnTo>
                  <a:lnTo>
                    <a:pt x="654" y="1786"/>
                  </a:lnTo>
                  <a:lnTo>
                    <a:pt x="612" y="1853"/>
                  </a:lnTo>
                  <a:lnTo>
                    <a:pt x="570" y="1922"/>
                  </a:lnTo>
                  <a:lnTo>
                    <a:pt x="528" y="1990"/>
                  </a:lnTo>
                  <a:lnTo>
                    <a:pt x="489" y="2057"/>
                  </a:lnTo>
                  <a:lnTo>
                    <a:pt x="450" y="2125"/>
                  </a:lnTo>
                  <a:lnTo>
                    <a:pt x="412" y="2190"/>
                  </a:lnTo>
                  <a:lnTo>
                    <a:pt x="376" y="2255"/>
                  </a:lnTo>
                  <a:lnTo>
                    <a:pt x="342" y="2318"/>
                  </a:lnTo>
                  <a:lnTo>
                    <a:pt x="309" y="2379"/>
                  </a:lnTo>
                  <a:lnTo>
                    <a:pt x="280" y="2439"/>
                  </a:lnTo>
                  <a:lnTo>
                    <a:pt x="251" y="2496"/>
                  </a:lnTo>
                  <a:lnTo>
                    <a:pt x="227" y="2550"/>
                  </a:lnTo>
                  <a:lnTo>
                    <a:pt x="203" y="2602"/>
                  </a:lnTo>
                  <a:lnTo>
                    <a:pt x="183" y="2651"/>
                  </a:lnTo>
                  <a:lnTo>
                    <a:pt x="168" y="2696"/>
                  </a:lnTo>
                  <a:lnTo>
                    <a:pt x="155" y="2738"/>
                  </a:lnTo>
                  <a:lnTo>
                    <a:pt x="145" y="2776"/>
                  </a:lnTo>
                  <a:lnTo>
                    <a:pt x="139" y="2810"/>
                  </a:lnTo>
                  <a:lnTo>
                    <a:pt x="137" y="2839"/>
                  </a:lnTo>
                  <a:lnTo>
                    <a:pt x="139" y="2880"/>
                  </a:lnTo>
                  <a:lnTo>
                    <a:pt x="145" y="2917"/>
                  </a:lnTo>
                  <a:lnTo>
                    <a:pt x="154" y="2948"/>
                  </a:lnTo>
                  <a:lnTo>
                    <a:pt x="166" y="2978"/>
                  </a:lnTo>
                  <a:lnTo>
                    <a:pt x="181" y="3002"/>
                  </a:lnTo>
                  <a:lnTo>
                    <a:pt x="198" y="3024"/>
                  </a:lnTo>
                  <a:lnTo>
                    <a:pt x="217" y="3042"/>
                  </a:lnTo>
                  <a:lnTo>
                    <a:pt x="236" y="3059"/>
                  </a:lnTo>
                  <a:lnTo>
                    <a:pt x="256" y="3072"/>
                  </a:lnTo>
                  <a:lnTo>
                    <a:pt x="278" y="3082"/>
                  </a:lnTo>
                  <a:lnTo>
                    <a:pt x="300" y="3090"/>
                  </a:lnTo>
                  <a:lnTo>
                    <a:pt x="319" y="3097"/>
                  </a:lnTo>
                  <a:lnTo>
                    <a:pt x="339" y="3102"/>
                  </a:lnTo>
                  <a:lnTo>
                    <a:pt x="358" y="3106"/>
                  </a:lnTo>
                  <a:lnTo>
                    <a:pt x="375" y="3108"/>
                  </a:lnTo>
                  <a:lnTo>
                    <a:pt x="390" y="3110"/>
                  </a:lnTo>
                  <a:lnTo>
                    <a:pt x="402" y="3110"/>
                  </a:lnTo>
                  <a:lnTo>
                    <a:pt x="411" y="3110"/>
                  </a:lnTo>
                  <a:lnTo>
                    <a:pt x="2330" y="3110"/>
                  </a:lnTo>
                  <a:lnTo>
                    <a:pt x="2341" y="3110"/>
                  </a:lnTo>
                  <a:lnTo>
                    <a:pt x="2356" y="3109"/>
                  </a:lnTo>
                  <a:lnTo>
                    <a:pt x="2372" y="3107"/>
                  </a:lnTo>
                  <a:lnTo>
                    <a:pt x="2390" y="3104"/>
                  </a:lnTo>
                  <a:lnTo>
                    <a:pt x="2410" y="3100"/>
                  </a:lnTo>
                  <a:lnTo>
                    <a:pt x="2430" y="3095"/>
                  </a:lnTo>
                  <a:lnTo>
                    <a:pt x="2450" y="3087"/>
                  </a:lnTo>
                  <a:lnTo>
                    <a:pt x="2471" y="3078"/>
                  </a:lnTo>
                  <a:lnTo>
                    <a:pt x="2491" y="3067"/>
                  </a:lnTo>
                  <a:lnTo>
                    <a:pt x="2511" y="3053"/>
                  </a:lnTo>
                  <a:lnTo>
                    <a:pt x="2529" y="3038"/>
                  </a:lnTo>
                  <a:lnTo>
                    <a:pt x="2547" y="3019"/>
                  </a:lnTo>
                  <a:lnTo>
                    <a:pt x="2564" y="2998"/>
                  </a:lnTo>
                  <a:lnTo>
                    <a:pt x="2577" y="2974"/>
                  </a:lnTo>
                  <a:lnTo>
                    <a:pt x="2588" y="2945"/>
                  </a:lnTo>
                  <a:lnTo>
                    <a:pt x="2597" y="2914"/>
                  </a:lnTo>
                  <a:lnTo>
                    <a:pt x="2602" y="2879"/>
                  </a:lnTo>
                  <a:lnTo>
                    <a:pt x="2605" y="2839"/>
                  </a:lnTo>
                  <a:lnTo>
                    <a:pt x="2602" y="2810"/>
                  </a:lnTo>
                  <a:lnTo>
                    <a:pt x="2597" y="2776"/>
                  </a:lnTo>
                  <a:lnTo>
                    <a:pt x="2587" y="2738"/>
                  </a:lnTo>
                  <a:lnTo>
                    <a:pt x="2574" y="2696"/>
                  </a:lnTo>
                  <a:lnTo>
                    <a:pt x="2557" y="2651"/>
                  </a:lnTo>
                  <a:lnTo>
                    <a:pt x="2538" y="2602"/>
                  </a:lnTo>
                  <a:lnTo>
                    <a:pt x="2515" y="2550"/>
                  </a:lnTo>
                  <a:lnTo>
                    <a:pt x="2490" y="2496"/>
                  </a:lnTo>
                  <a:lnTo>
                    <a:pt x="2462" y="2439"/>
                  </a:lnTo>
                  <a:lnTo>
                    <a:pt x="2432" y="2379"/>
                  </a:lnTo>
                  <a:lnTo>
                    <a:pt x="2400" y="2318"/>
                  </a:lnTo>
                  <a:lnTo>
                    <a:pt x="2366" y="2255"/>
                  </a:lnTo>
                  <a:lnTo>
                    <a:pt x="2329" y="2190"/>
                  </a:lnTo>
                  <a:lnTo>
                    <a:pt x="2292" y="2125"/>
                  </a:lnTo>
                  <a:lnTo>
                    <a:pt x="2253" y="2057"/>
                  </a:lnTo>
                  <a:lnTo>
                    <a:pt x="2212" y="1990"/>
                  </a:lnTo>
                  <a:lnTo>
                    <a:pt x="2171" y="1922"/>
                  </a:lnTo>
                  <a:lnTo>
                    <a:pt x="2129" y="1853"/>
                  </a:lnTo>
                  <a:lnTo>
                    <a:pt x="2087" y="1786"/>
                  </a:lnTo>
                  <a:lnTo>
                    <a:pt x="2044" y="1717"/>
                  </a:lnTo>
                  <a:lnTo>
                    <a:pt x="2001" y="1649"/>
                  </a:lnTo>
                  <a:lnTo>
                    <a:pt x="1958" y="1583"/>
                  </a:lnTo>
                  <a:lnTo>
                    <a:pt x="1915" y="1517"/>
                  </a:lnTo>
                  <a:lnTo>
                    <a:pt x="1872" y="1453"/>
                  </a:lnTo>
                  <a:lnTo>
                    <a:pt x="1830" y="1390"/>
                  </a:lnTo>
                  <a:lnTo>
                    <a:pt x="1788" y="1328"/>
                  </a:lnTo>
                  <a:lnTo>
                    <a:pt x="1748" y="1270"/>
                  </a:lnTo>
                  <a:lnTo>
                    <a:pt x="1708" y="1213"/>
                  </a:lnTo>
                  <a:lnTo>
                    <a:pt x="1670" y="1159"/>
                  </a:lnTo>
                  <a:lnTo>
                    <a:pt x="1645" y="1123"/>
                  </a:lnTo>
                  <a:lnTo>
                    <a:pt x="1645" y="135"/>
                  </a:lnTo>
                  <a:lnTo>
                    <a:pt x="1097" y="135"/>
                  </a:lnTo>
                  <a:close/>
                  <a:moveTo>
                    <a:pt x="822" y="0"/>
                  </a:moveTo>
                  <a:lnTo>
                    <a:pt x="1919" y="0"/>
                  </a:lnTo>
                  <a:lnTo>
                    <a:pt x="1919" y="135"/>
                  </a:lnTo>
                  <a:lnTo>
                    <a:pt x="1782" y="135"/>
                  </a:lnTo>
                  <a:lnTo>
                    <a:pt x="1782" y="1082"/>
                  </a:lnTo>
                  <a:lnTo>
                    <a:pt x="1783" y="1084"/>
                  </a:lnTo>
                  <a:lnTo>
                    <a:pt x="1789" y="1092"/>
                  </a:lnTo>
                  <a:lnTo>
                    <a:pt x="1798" y="1104"/>
                  </a:lnTo>
                  <a:lnTo>
                    <a:pt x="1809" y="1120"/>
                  </a:lnTo>
                  <a:lnTo>
                    <a:pt x="1823" y="1141"/>
                  </a:lnTo>
                  <a:lnTo>
                    <a:pt x="1840" y="1165"/>
                  </a:lnTo>
                  <a:lnTo>
                    <a:pt x="1859" y="1193"/>
                  </a:lnTo>
                  <a:lnTo>
                    <a:pt x="1882" y="1226"/>
                  </a:lnTo>
                  <a:lnTo>
                    <a:pt x="1906" y="1261"/>
                  </a:lnTo>
                  <a:lnTo>
                    <a:pt x="1931" y="1299"/>
                  </a:lnTo>
                  <a:lnTo>
                    <a:pt x="1960" y="1340"/>
                  </a:lnTo>
                  <a:lnTo>
                    <a:pt x="1989" y="1384"/>
                  </a:lnTo>
                  <a:lnTo>
                    <a:pt x="2020" y="1431"/>
                  </a:lnTo>
                  <a:lnTo>
                    <a:pt x="2052" y="1480"/>
                  </a:lnTo>
                  <a:lnTo>
                    <a:pt x="2085" y="1531"/>
                  </a:lnTo>
                  <a:lnTo>
                    <a:pt x="2119" y="1584"/>
                  </a:lnTo>
                  <a:lnTo>
                    <a:pt x="2155" y="1638"/>
                  </a:lnTo>
                  <a:lnTo>
                    <a:pt x="2190" y="1694"/>
                  </a:lnTo>
                  <a:lnTo>
                    <a:pt x="2225" y="1751"/>
                  </a:lnTo>
                  <a:lnTo>
                    <a:pt x="2262" y="1808"/>
                  </a:lnTo>
                  <a:lnTo>
                    <a:pt x="2297" y="1867"/>
                  </a:lnTo>
                  <a:lnTo>
                    <a:pt x="2334" y="1926"/>
                  </a:lnTo>
                  <a:lnTo>
                    <a:pt x="2369" y="1986"/>
                  </a:lnTo>
                  <a:lnTo>
                    <a:pt x="2403" y="2045"/>
                  </a:lnTo>
                  <a:lnTo>
                    <a:pt x="2438" y="2105"/>
                  </a:lnTo>
                  <a:lnTo>
                    <a:pt x="2471" y="2164"/>
                  </a:lnTo>
                  <a:lnTo>
                    <a:pt x="2503" y="2223"/>
                  </a:lnTo>
                  <a:lnTo>
                    <a:pt x="2534" y="2281"/>
                  </a:lnTo>
                  <a:lnTo>
                    <a:pt x="2564" y="2338"/>
                  </a:lnTo>
                  <a:lnTo>
                    <a:pt x="2591" y="2394"/>
                  </a:lnTo>
                  <a:lnTo>
                    <a:pt x="2618" y="2449"/>
                  </a:lnTo>
                  <a:lnTo>
                    <a:pt x="2642" y="2501"/>
                  </a:lnTo>
                  <a:lnTo>
                    <a:pt x="2664" y="2552"/>
                  </a:lnTo>
                  <a:lnTo>
                    <a:pt x="2683" y="2602"/>
                  </a:lnTo>
                  <a:lnTo>
                    <a:pt x="2701" y="2647"/>
                  </a:lnTo>
                  <a:lnTo>
                    <a:pt x="2715" y="2692"/>
                  </a:lnTo>
                  <a:lnTo>
                    <a:pt x="2726" y="2734"/>
                  </a:lnTo>
                  <a:lnTo>
                    <a:pt x="2735" y="2773"/>
                  </a:lnTo>
                  <a:lnTo>
                    <a:pt x="2739" y="2808"/>
                  </a:lnTo>
                  <a:lnTo>
                    <a:pt x="2742" y="2840"/>
                  </a:lnTo>
                  <a:lnTo>
                    <a:pt x="2739" y="2888"/>
                  </a:lnTo>
                  <a:lnTo>
                    <a:pt x="2734" y="2933"/>
                  </a:lnTo>
                  <a:lnTo>
                    <a:pt x="2724" y="2974"/>
                  </a:lnTo>
                  <a:lnTo>
                    <a:pt x="2712" y="3011"/>
                  </a:lnTo>
                  <a:lnTo>
                    <a:pt x="2695" y="3044"/>
                  </a:lnTo>
                  <a:lnTo>
                    <a:pt x="2678" y="3075"/>
                  </a:lnTo>
                  <a:lnTo>
                    <a:pt x="2658" y="3101"/>
                  </a:lnTo>
                  <a:lnTo>
                    <a:pt x="2636" y="3125"/>
                  </a:lnTo>
                  <a:lnTo>
                    <a:pt x="2611" y="3147"/>
                  </a:lnTo>
                  <a:lnTo>
                    <a:pt x="2587" y="3166"/>
                  </a:lnTo>
                  <a:lnTo>
                    <a:pt x="2561" y="3181"/>
                  </a:lnTo>
                  <a:lnTo>
                    <a:pt x="2536" y="3195"/>
                  </a:lnTo>
                  <a:lnTo>
                    <a:pt x="2511" y="3207"/>
                  </a:lnTo>
                  <a:lnTo>
                    <a:pt x="2485" y="3217"/>
                  </a:lnTo>
                  <a:lnTo>
                    <a:pt x="2461" y="3224"/>
                  </a:lnTo>
                  <a:lnTo>
                    <a:pt x="2438" y="3231"/>
                  </a:lnTo>
                  <a:lnTo>
                    <a:pt x="2416" y="3235"/>
                  </a:lnTo>
                  <a:lnTo>
                    <a:pt x="2395" y="3240"/>
                  </a:lnTo>
                  <a:lnTo>
                    <a:pt x="2377" y="3242"/>
                  </a:lnTo>
                  <a:lnTo>
                    <a:pt x="2361" y="3244"/>
                  </a:lnTo>
                  <a:lnTo>
                    <a:pt x="2348" y="3245"/>
                  </a:lnTo>
                  <a:lnTo>
                    <a:pt x="2339" y="3245"/>
                  </a:lnTo>
                  <a:lnTo>
                    <a:pt x="2333" y="3245"/>
                  </a:lnTo>
                  <a:lnTo>
                    <a:pt x="2330" y="3245"/>
                  </a:lnTo>
                  <a:lnTo>
                    <a:pt x="411" y="3245"/>
                  </a:lnTo>
                  <a:lnTo>
                    <a:pt x="409" y="3245"/>
                  </a:lnTo>
                  <a:lnTo>
                    <a:pt x="403" y="3245"/>
                  </a:lnTo>
                  <a:lnTo>
                    <a:pt x="393" y="3245"/>
                  </a:lnTo>
                  <a:lnTo>
                    <a:pt x="381" y="3244"/>
                  </a:lnTo>
                  <a:lnTo>
                    <a:pt x="366" y="3242"/>
                  </a:lnTo>
                  <a:lnTo>
                    <a:pt x="347" y="3240"/>
                  </a:lnTo>
                  <a:lnTo>
                    <a:pt x="327" y="3235"/>
                  </a:lnTo>
                  <a:lnTo>
                    <a:pt x="305" y="3231"/>
                  </a:lnTo>
                  <a:lnTo>
                    <a:pt x="282" y="3224"/>
                  </a:lnTo>
                  <a:lnTo>
                    <a:pt x="256" y="3217"/>
                  </a:lnTo>
                  <a:lnTo>
                    <a:pt x="231" y="3207"/>
                  </a:lnTo>
                  <a:lnTo>
                    <a:pt x="206" y="3195"/>
                  </a:lnTo>
                  <a:lnTo>
                    <a:pt x="180" y="3181"/>
                  </a:lnTo>
                  <a:lnTo>
                    <a:pt x="155" y="3166"/>
                  </a:lnTo>
                  <a:lnTo>
                    <a:pt x="130" y="3147"/>
                  </a:lnTo>
                  <a:lnTo>
                    <a:pt x="107" y="3125"/>
                  </a:lnTo>
                  <a:lnTo>
                    <a:pt x="85" y="3101"/>
                  </a:lnTo>
                  <a:lnTo>
                    <a:pt x="64" y="3075"/>
                  </a:lnTo>
                  <a:lnTo>
                    <a:pt x="46" y="3044"/>
                  </a:lnTo>
                  <a:lnTo>
                    <a:pt x="31" y="3011"/>
                  </a:lnTo>
                  <a:lnTo>
                    <a:pt x="18" y="2974"/>
                  </a:lnTo>
                  <a:lnTo>
                    <a:pt x="9" y="2933"/>
                  </a:lnTo>
                  <a:lnTo>
                    <a:pt x="2" y="2888"/>
                  </a:lnTo>
                  <a:lnTo>
                    <a:pt x="0" y="2840"/>
                  </a:lnTo>
                  <a:lnTo>
                    <a:pt x="2" y="2808"/>
                  </a:lnTo>
                  <a:lnTo>
                    <a:pt x="8" y="2773"/>
                  </a:lnTo>
                  <a:lnTo>
                    <a:pt x="15" y="2734"/>
                  </a:lnTo>
                  <a:lnTo>
                    <a:pt x="28" y="2692"/>
                  </a:lnTo>
                  <a:lnTo>
                    <a:pt x="42" y="2647"/>
                  </a:lnTo>
                  <a:lnTo>
                    <a:pt x="58" y="2602"/>
                  </a:lnTo>
                  <a:lnTo>
                    <a:pt x="78" y="2552"/>
                  </a:lnTo>
                  <a:lnTo>
                    <a:pt x="101" y="2501"/>
                  </a:lnTo>
                  <a:lnTo>
                    <a:pt x="124" y="2449"/>
                  </a:lnTo>
                  <a:lnTo>
                    <a:pt x="150" y="2394"/>
                  </a:lnTo>
                  <a:lnTo>
                    <a:pt x="178" y="2338"/>
                  </a:lnTo>
                  <a:lnTo>
                    <a:pt x="208" y="2281"/>
                  </a:lnTo>
                  <a:lnTo>
                    <a:pt x="239" y="2223"/>
                  </a:lnTo>
                  <a:lnTo>
                    <a:pt x="271" y="2164"/>
                  </a:lnTo>
                  <a:lnTo>
                    <a:pt x="304" y="2105"/>
                  </a:lnTo>
                  <a:lnTo>
                    <a:pt x="338" y="2045"/>
                  </a:lnTo>
                  <a:lnTo>
                    <a:pt x="372" y="1986"/>
                  </a:lnTo>
                  <a:lnTo>
                    <a:pt x="408" y="1926"/>
                  </a:lnTo>
                  <a:lnTo>
                    <a:pt x="444" y="1867"/>
                  </a:lnTo>
                  <a:lnTo>
                    <a:pt x="480" y="1808"/>
                  </a:lnTo>
                  <a:lnTo>
                    <a:pt x="516" y="1751"/>
                  </a:lnTo>
                  <a:lnTo>
                    <a:pt x="552" y="1694"/>
                  </a:lnTo>
                  <a:lnTo>
                    <a:pt x="587" y="1638"/>
                  </a:lnTo>
                  <a:lnTo>
                    <a:pt x="622" y="1584"/>
                  </a:lnTo>
                  <a:lnTo>
                    <a:pt x="657" y="1531"/>
                  </a:lnTo>
                  <a:lnTo>
                    <a:pt x="690" y="1480"/>
                  </a:lnTo>
                  <a:lnTo>
                    <a:pt x="722" y="1431"/>
                  </a:lnTo>
                  <a:lnTo>
                    <a:pt x="753" y="1384"/>
                  </a:lnTo>
                  <a:lnTo>
                    <a:pt x="782" y="1340"/>
                  </a:lnTo>
                  <a:lnTo>
                    <a:pt x="810" y="1299"/>
                  </a:lnTo>
                  <a:lnTo>
                    <a:pt x="836" y="1261"/>
                  </a:lnTo>
                  <a:lnTo>
                    <a:pt x="860" y="1226"/>
                  </a:lnTo>
                  <a:lnTo>
                    <a:pt x="882" y="1193"/>
                  </a:lnTo>
                  <a:lnTo>
                    <a:pt x="901" y="1165"/>
                  </a:lnTo>
                  <a:lnTo>
                    <a:pt x="919" y="1141"/>
                  </a:lnTo>
                  <a:lnTo>
                    <a:pt x="933" y="1120"/>
                  </a:lnTo>
                  <a:lnTo>
                    <a:pt x="944" y="1104"/>
                  </a:lnTo>
                  <a:lnTo>
                    <a:pt x="953" y="1092"/>
                  </a:lnTo>
                  <a:lnTo>
                    <a:pt x="957" y="1084"/>
                  </a:lnTo>
                  <a:lnTo>
                    <a:pt x="960" y="1082"/>
                  </a:lnTo>
                  <a:lnTo>
                    <a:pt x="960" y="135"/>
                  </a:lnTo>
                  <a:lnTo>
                    <a:pt x="822" y="135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0">
              <a:solidFill>
                <a:schemeClr val="accent4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-1" y="6400007"/>
            <a:ext cx="12188825" cy="468607"/>
          </a:xfrm>
          <a:prstGeom prst="rect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" y="-20364"/>
            <a:ext cx="12188825" cy="1240358"/>
          </a:xfrm>
          <a:prstGeom prst="rect">
            <a:avLst/>
          </a:prstGeom>
          <a:gradFill>
            <a:gsLst>
              <a:gs pos="88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5366" y="526540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5366" y="493170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95366" y="210352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95366" y="176981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4983" y="370672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4983" y="337302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Left Arrow 60"/>
          <p:cNvSpPr/>
          <p:nvPr/>
        </p:nvSpPr>
        <p:spPr>
          <a:xfrm>
            <a:off x="7464841" y="1694637"/>
            <a:ext cx="304800" cy="1068838"/>
          </a:xfrm>
          <a:prstGeom prst="leftArrow">
            <a:avLst/>
          </a:prstGeom>
          <a:gradFill>
            <a:gsLst>
              <a:gs pos="57000">
                <a:schemeClr val="accent4">
                  <a:lumMod val="75000"/>
                </a:schemeClr>
              </a:gs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Left Arrow 61"/>
          <p:cNvSpPr/>
          <p:nvPr/>
        </p:nvSpPr>
        <p:spPr>
          <a:xfrm>
            <a:off x="7464841" y="4856526"/>
            <a:ext cx="304800" cy="1068838"/>
          </a:xfrm>
          <a:prstGeom prst="leftArrow">
            <a:avLst/>
          </a:prstGeom>
          <a:gradFill>
            <a:gsLst>
              <a:gs pos="57000">
                <a:schemeClr val="accent5">
                  <a:lumMod val="75000"/>
                </a:schemeClr>
              </a:gs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Left Arrow 62"/>
          <p:cNvSpPr/>
          <p:nvPr/>
        </p:nvSpPr>
        <p:spPr>
          <a:xfrm flipH="1">
            <a:off x="4419184" y="3297842"/>
            <a:ext cx="304800" cy="1068838"/>
          </a:xfrm>
          <a:prstGeom prst="leftArrow">
            <a:avLst/>
          </a:prstGeom>
          <a:gradFill>
            <a:gsLst>
              <a:gs pos="57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DNA Concept for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33859" y="766836"/>
            <a:ext cx="3121106" cy="6086329"/>
            <a:chOff x="4533859" y="766836"/>
            <a:chExt cx="3121106" cy="6086329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5102010" y="5137086"/>
              <a:ext cx="2049814" cy="1262921"/>
            </a:xfrm>
            <a:custGeom>
              <a:avLst/>
              <a:gdLst>
                <a:gd name="T0" fmla="*/ 1051 w 1730"/>
                <a:gd name="T1" fmla="*/ 922 h 1180"/>
                <a:gd name="T2" fmla="*/ 1657 w 1730"/>
                <a:gd name="T3" fmla="*/ 442 h 1180"/>
                <a:gd name="T4" fmla="*/ 1464 w 1730"/>
                <a:gd name="T5" fmla="*/ 0 h 1180"/>
                <a:gd name="T6" fmla="*/ 745 w 1730"/>
                <a:gd name="T7" fmla="*/ 782 h 1180"/>
                <a:gd name="T8" fmla="*/ 0 w 1730"/>
                <a:gd name="T9" fmla="*/ 1180 h 1180"/>
                <a:gd name="T10" fmla="*/ 556 w 1730"/>
                <a:gd name="T11" fmla="*/ 1180 h 1180"/>
                <a:gd name="T12" fmla="*/ 1051 w 1730"/>
                <a:gd name="T13" fmla="*/ 922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0" h="1180">
                  <a:moveTo>
                    <a:pt x="1051" y="922"/>
                  </a:moveTo>
                  <a:cubicBezTo>
                    <a:pt x="1326" y="765"/>
                    <a:pt x="1585" y="519"/>
                    <a:pt x="1657" y="442"/>
                  </a:cubicBezTo>
                  <a:cubicBezTo>
                    <a:pt x="1730" y="364"/>
                    <a:pt x="1679" y="130"/>
                    <a:pt x="1464" y="0"/>
                  </a:cubicBezTo>
                  <a:cubicBezTo>
                    <a:pt x="1641" y="232"/>
                    <a:pt x="964" y="644"/>
                    <a:pt x="745" y="782"/>
                  </a:cubicBezTo>
                  <a:cubicBezTo>
                    <a:pt x="579" y="886"/>
                    <a:pt x="182" y="1088"/>
                    <a:pt x="0" y="1180"/>
                  </a:cubicBezTo>
                  <a:cubicBezTo>
                    <a:pt x="556" y="1180"/>
                    <a:pt x="556" y="1180"/>
                    <a:pt x="556" y="1180"/>
                  </a:cubicBezTo>
                  <a:cubicBezTo>
                    <a:pt x="672" y="1124"/>
                    <a:pt x="871" y="1025"/>
                    <a:pt x="1051" y="922"/>
                  </a:cubicBezTo>
                  <a:close/>
                </a:path>
              </a:pathLst>
            </a:custGeom>
            <a:gradFill>
              <a:gsLst>
                <a:gs pos="57000">
                  <a:schemeClr val="bg2">
                    <a:lumMod val="75000"/>
                  </a:schemeClr>
                </a:gs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4934841" y="1219994"/>
              <a:ext cx="2224944" cy="1225740"/>
            </a:xfrm>
            <a:custGeom>
              <a:avLst/>
              <a:gdLst>
                <a:gd name="T0" fmla="*/ 653 w 1878"/>
                <a:gd name="T1" fmla="*/ 290 h 1145"/>
                <a:gd name="T2" fmla="*/ 107 w 1878"/>
                <a:gd name="T3" fmla="*/ 705 h 1145"/>
                <a:gd name="T4" fmla="*/ 147 w 1878"/>
                <a:gd name="T5" fmla="*/ 977 h 1145"/>
                <a:gd name="T6" fmla="*/ 362 w 1878"/>
                <a:gd name="T7" fmla="*/ 1145 h 1145"/>
                <a:gd name="T8" fmla="*/ 1174 w 1878"/>
                <a:gd name="T9" fmla="*/ 362 h 1145"/>
                <a:gd name="T10" fmla="*/ 1878 w 1878"/>
                <a:gd name="T11" fmla="*/ 0 h 1145"/>
                <a:gd name="T12" fmla="*/ 1344 w 1878"/>
                <a:gd name="T13" fmla="*/ 0 h 1145"/>
                <a:gd name="T14" fmla="*/ 653 w 1878"/>
                <a:gd name="T15" fmla="*/ 29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8" h="1145">
                  <a:moveTo>
                    <a:pt x="653" y="290"/>
                  </a:moveTo>
                  <a:cubicBezTo>
                    <a:pt x="372" y="452"/>
                    <a:pt x="198" y="621"/>
                    <a:pt x="107" y="705"/>
                  </a:cubicBezTo>
                  <a:cubicBezTo>
                    <a:pt x="0" y="803"/>
                    <a:pt x="147" y="977"/>
                    <a:pt x="147" y="977"/>
                  </a:cubicBezTo>
                  <a:cubicBezTo>
                    <a:pt x="147" y="977"/>
                    <a:pt x="304" y="1119"/>
                    <a:pt x="362" y="1145"/>
                  </a:cubicBezTo>
                  <a:cubicBezTo>
                    <a:pt x="89" y="833"/>
                    <a:pt x="1030" y="455"/>
                    <a:pt x="1174" y="362"/>
                  </a:cubicBezTo>
                  <a:cubicBezTo>
                    <a:pt x="1301" y="279"/>
                    <a:pt x="1774" y="51"/>
                    <a:pt x="1878" y="0"/>
                  </a:cubicBezTo>
                  <a:cubicBezTo>
                    <a:pt x="1344" y="0"/>
                    <a:pt x="1344" y="0"/>
                    <a:pt x="1344" y="0"/>
                  </a:cubicBezTo>
                  <a:cubicBezTo>
                    <a:pt x="1191" y="53"/>
                    <a:pt x="851" y="177"/>
                    <a:pt x="653" y="290"/>
                  </a:cubicBezTo>
                  <a:close/>
                </a:path>
              </a:pathLst>
            </a:custGeom>
            <a:gradFill flip="none" rotWithShape="1">
              <a:gsLst>
                <a:gs pos="57000">
                  <a:schemeClr val="accent4">
                    <a:lumMod val="75000"/>
                  </a:schemeClr>
                </a:gs>
                <a:gs pos="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89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5017099" y="3529951"/>
              <a:ext cx="2113498" cy="1938157"/>
            </a:xfrm>
            <a:custGeom>
              <a:avLst/>
              <a:gdLst>
                <a:gd name="T0" fmla="*/ 1503 w 1784"/>
                <a:gd name="T1" fmla="*/ 40 h 1811"/>
                <a:gd name="T2" fmla="*/ 851 w 1784"/>
                <a:gd name="T3" fmla="*/ 831 h 1811"/>
                <a:gd name="T4" fmla="*/ 90 w 1784"/>
                <a:gd name="T5" fmla="*/ 1340 h 1811"/>
                <a:gd name="T6" fmla="*/ 327 w 1784"/>
                <a:gd name="T7" fmla="*/ 1769 h 1811"/>
                <a:gd name="T8" fmla="*/ 1104 w 1784"/>
                <a:gd name="T9" fmla="*/ 1026 h 1811"/>
                <a:gd name="T10" fmla="*/ 1749 w 1784"/>
                <a:gd name="T11" fmla="*/ 489 h 1811"/>
                <a:gd name="T12" fmla="*/ 1503 w 1784"/>
                <a:gd name="T13" fmla="*/ 40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4" h="1811">
                  <a:moveTo>
                    <a:pt x="1503" y="40"/>
                  </a:moveTo>
                  <a:cubicBezTo>
                    <a:pt x="1642" y="322"/>
                    <a:pt x="1264" y="572"/>
                    <a:pt x="851" y="831"/>
                  </a:cubicBezTo>
                  <a:cubicBezTo>
                    <a:pt x="448" y="1085"/>
                    <a:pt x="180" y="1233"/>
                    <a:pt x="90" y="1340"/>
                  </a:cubicBezTo>
                  <a:cubicBezTo>
                    <a:pt x="0" y="1446"/>
                    <a:pt x="363" y="1811"/>
                    <a:pt x="327" y="1769"/>
                  </a:cubicBezTo>
                  <a:cubicBezTo>
                    <a:pt x="187" y="1524"/>
                    <a:pt x="918" y="1133"/>
                    <a:pt x="1104" y="1026"/>
                  </a:cubicBezTo>
                  <a:cubicBezTo>
                    <a:pt x="1289" y="919"/>
                    <a:pt x="1724" y="582"/>
                    <a:pt x="1749" y="489"/>
                  </a:cubicBezTo>
                  <a:cubicBezTo>
                    <a:pt x="1784" y="361"/>
                    <a:pt x="1545" y="0"/>
                    <a:pt x="1503" y="40"/>
                  </a:cubicBezTo>
                  <a:close/>
                </a:path>
              </a:pathLst>
            </a:custGeom>
            <a:gradFill>
              <a:gsLst>
                <a:gs pos="57000">
                  <a:schemeClr val="accent5">
                    <a:lumMod val="75000"/>
                  </a:schemeClr>
                </a:gs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4995871" y="2036755"/>
              <a:ext cx="2166568" cy="1880588"/>
            </a:xfrm>
            <a:custGeom>
              <a:avLst/>
              <a:gdLst>
                <a:gd name="T0" fmla="*/ 313 w 1829"/>
                <a:gd name="T1" fmla="*/ 1747 h 1758"/>
                <a:gd name="T2" fmla="*/ 1160 w 1829"/>
                <a:gd name="T3" fmla="*/ 989 h 1758"/>
                <a:gd name="T4" fmla="*/ 1820 w 1829"/>
                <a:gd name="T5" fmla="*/ 386 h 1758"/>
                <a:gd name="T6" fmla="*/ 1530 w 1829"/>
                <a:gd name="T7" fmla="*/ 61 h 1758"/>
                <a:gd name="T8" fmla="*/ 744 w 1829"/>
                <a:gd name="T9" fmla="*/ 877 h 1758"/>
                <a:gd name="T10" fmla="*/ 40 w 1829"/>
                <a:gd name="T11" fmla="*/ 1378 h 1758"/>
                <a:gd name="T12" fmla="*/ 313 w 1829"/>
                <a:gd name="T13" fmla="*/ 1747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9" h="1758">
                  <a:moveTo>
                    <a:pt x="313" y="1747"/>
                  </a:moveTo>
                  <a:cubicBezTo>
                    <a:pt x="201" y="1477"/>
                    <a:pt x="1017" y="1087"/>
                    <a:pt x="1160" y="989"/>
                  </a:cubicBezTo>
                  <a:cubicBezTo>
                    <a:pt x="1304" y="891"/>
                    <a:pt x="1829" y="512"/>
                    <a:pt x="1820" y="386"/>
                  </a:cubicBezTo>
                  <a:cubicBezTo>
                    <a:pt x="1812" y="259"/>
                    <a:pt x="1524" y="0"/>
                    <a:pt x="1530" y="61"/>
                  </a:cubicBezTo>
                  <a:cubicBezTo>
                    <a:pt x="1719" y="435"/>
                    <a:pt x="893" y="779"/>
                    <a:pt x="744" y="877"/>
                  </a:cubicBezTo>
                  <a:cubicBezTo>
                    <a:pt x="595" y="976"/>
                    <a:pt x="79" y="1271"/>
                    <a:pt x="40" y="1378"/>
                  </a:cubicBezTo>
                  <a:cubicBezTo>
                    <a:pt x="0" y="1484"/>
                    <a:pt x="341" y="1758"/>
                    <a:pt x="313" y="1747"/>
                  </a:cubicBezTo>
                  <a:close/>
                </a:path>
              </a:pathLst>
            </a:custGeom>
            <a:gradFill>
              <a:gsLst>
                <a:gs pos="57000">
                  <a:schemeClr val="accent1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4786246" y="3477179"/>
              <a:ext cx="2515500" cy="2133652"/>
            </a:xfrm>
            <a:custGeom>
              <a:avLst/>
              <a:gdLst>
                <a:gd name="T0" fmla="*/ 498 w 2124"/>
                <a:gd name="T1" fmla="*/ 354 h 1993"/>
                <a:gd name="T2" fmla="*/ 236 w 2124"/>
                <a:gd name="T3" fmla="*/ 0 h 1993"/>
                <a:gd name="T4" fmla="*/ 196 w 2124"/>
                <a:gd name="T5" fmla="*/ 565 h 1993"/>
                <a:gd name="T6" fmla="*/ 895 w 2124"/>
                <a:gd name="T7" fmla="*/ 1041 h 1993"/>
                <a:gd name="T8" fmla="*/ 1614 w 2124"/>
                <a:gd name="T9" fmla="*/ 1526 h 1993"/>
                <a:gd name="T10" fmla="*/ 1924 w 2124"/>
                <a:gd name="T11" fmla="*/ 1993 h 1993"/>
                <a:gd name="T12" fmla="*/ 2076 w 2124"/>
                <a:gd name="T13" fmla="*/ 1534 h 1993"/>
                <a:gd name="T14" fmla="*/ 498 w 2124"/>
                <a:gd name="T15" fmla="*/ 354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4" h="1993">
                  <a:moveTo>
                    <a:pt x="498" y="354"/>
                  </a:moveTo>
                  <a:cubicBezTo>
                    <a:pt x="373" y="254"/>
                    <a:pt x="252" y="156"/>
                    <a:pt x="236" y="0"/>
                  </a:cubicBezTo>
                  <a:cubicBezTo>
                    <a:pt x="200" y="45"/>
                    <a:pt x="0" y="361"/>
                    <a:pt x="196" y="565"/>
                  </a:cubicBezTo>
                  <a:cubicBezTo>
                    <a:pt x="327" y="701"/>
                    <a:pt x="701" y="900"/>
                    <a:pt x="895" y="1041"/>
                  </a:cubicBezTo>
                  <a:cubicBezTo>
                    <a:pt x="1090" y="1182"/>
                    <a:pt x="1420" y="1401"/>
                    <a:pt x="1614" y="1526"/>
                  </a:cubicBezTo>
                  <a:cubicBezTo>
                    <a:pt x="1862" y="1687"/>
                    <a:pt x="1931" y="1906"/>
                    <a:pt x="1924" y="1993"/>
                  </a:cubicBezTo>
                  <a:cubicBezTo>
                    <a:pt x="1942" y="1977"/>
                    <a:pt x="2124" y="1758"/>
                    <a:pt x="2076" y="1534"/>
                  </a:cubicBezTo>
                  <a:cubicBezTo>
                    <a:pt x="2019" y="1275"/>
                    <a:pt x="1262" y="968"/>
                    <a:pt x="498" y="354"/>
                  </a:cubicBezTo>
                  <a:close/>
                </a:path>
              </a:pathLst>
            </a:custGeom>
            <a:gradFill>
              <a:gsLst>
                <a:gs pos="65000">
                  <a:schemeClr val="bg1">
                    <a:lumMod val="75000"/>
                  </a:schemeClr>
                </a:gs>
                <a:gs pos="83000">
                  <a:schemeClr val="bg1">
                    <a:lumMod val="95000"/>
                  </a:schemeClr>
                </a:gs>
                <a:gs pos="36000">
                  <a:schemeClr val="bg1">
                    <a:lumMod val="75000"/>
                  </a:schemeClr>
                </a:gs>
                <a:gs pos="2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4771652" y="1970790"/>
              <a:ext cx="2539381" cy="2101269"/>
            </a:xfrm>
            <a:custGeom>
              <a:avLst/>
              <a:gdLst>
                <a:gd name="T0" fmla="*/ 1716 w 2143"/>
                <a:gd name="T1" fmla="*/ 1152 h 1963"/>
                <a:gd name="T2" fmla="*/ 594 w 2143"/>
                <a:gd name="T3" fmla="*/ 491 h 1963"/>
                <a:gd name="T4" fmla="*/ 248 w 2143"/>
                <a:gd name="T5" fmla="*/ 0 h 1963"/>
                <a:gd name="T6" fmla="*/ 172 w 2143"/>
                <a:gd name="T7" fmla="*/ 610 h 1963"/>
                <a:gd name="T8" fmla="*/ 948 w 2143"/>
                <a:gd name="T9" fmla="*/ 1130 h 1963"/>
                <a:gd name="T10" fmla="*/ 1675 w 2143"/>
                <a:gd name="T11" fmla="*/ 1551 h 1963"/>
                <a:gd name="T12" fmla="*/ 1949 w 2143"/>
                <a:gd name="T13" fmla="*/ 1963 h 1963"/>
                <a:gd name="T14" fmla="*/ 2095 w 2143"/>
                <a:gd name="T15" fmla="*/ 1528 h 1963"/>
                <a:gd name="T16" fmla="*/ 1716 w 2143"/>
                <a:gd name="T17" fmla="*/ 1152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3" h="1963">
                  <a:moveTo>
                    <a:pt x="1716" y="1152"/>
                  </a:moveTo>
                  <a:cubicBezTo>
                    <a:pt x="1426" y="963"/>
                    <a:pt x="743" y="629"/>
                    <a:pt x="594" y="491"/>
                  </a:cubicBezTo>
                  <a:cubicBezTo>
                    <a:pt x="444" y="352"/>
                    <a:pt x="259" y="254"/>
                    <a:pt x="248" y="0"/>
                  </a:cubicBezTo>
                  <a:cubicBezTo>
                    <a:pt x="107" y="97"/>
                    <a:pt x="0" y="443"/>
                    <a:pt x="172" y="610"/>
                  </a:cubicBezTo>
                  <a:cubicBezTo>
                    <a:pt x="343" y="778"/>
                    <a:pt x="535" y="877"/>
                    <a:pt x="948" y="1130"/>
                  </a:cubicBezTo>
                  <a:cubicBezTo>
                    <a:pt x="1177" y="1270"/>
                    <a:pt x="1439" y="1405"/>
                    <a:pt x="1675" y="1551"/>
                  </a:cubicBezTo>
                  <a:cubicBezTo>
                    <a:pt x="1912" y="1696"/>
                    <a:pt x="1973" y="1874"/>
                    <a:pt x="1949" y="1963"/>
                  </a:cubicBezTo>
                  <a:cubicBezTo>
                    <a:pt x="2001" y="1904"/>
                    <a:pt x="2143" y="1677"/>
                    <a:pt x="2095" y="1528"/>
                  </a:cubicBezTo>
                  <a:cubicBezTo>
                    <a:pt x="2047" y="1379"/>
                    <a:pt x="1898" y="1270"/>
                    <a:pt x="1716" y="1152"/>
                  </a:cubicBezTo>
                  <a:close/>
                </a:path>
              </a:pathLst>
            </a:custGeom>
            <a:gradFill>
              <a:gsLst>
                <a:gs pos="65000">
                  <a:schemeClr val="bg1">
                    <a:lumMod val="75000"/>
                  </a:schemeClr>
                </a:gs>
                <a:gs pos="83000">
                  <a:schemeClr val="bg1">
                    <a:lumMod val="95000"/>
                  </a:schemeClr>
                </a:gs>
                <a:gs pos="36000">
                  <a:schemeClr val="bg1">
                    <a:lumMod val="75000"/>
                  </a:schemeClr>
                </a:gs>
                <a:gs pos="2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5109971" y="1219994"/>
              <a:ext cx="2308529" cy="1324088"/>
            </a:xfrm>
            <a:custGeom>
              <a:avLst/>
              <a:gdLst>
                <a:gd name="T0" fmla="*/ 1038 w 1949"/>
                <a:gd name="T1" fmla="*/ 620 h 1237"/>
                <a:gd name="T2" fmla="*/ 1682 w 1949"/>
                <a:gd name="T3" fmla="*/ 1237 h 1237"/>
                <a:gd name="T4" fmla="*/ 1686 w 1949"/>
                <a:gd name="T5" fmla="*/ 650 h 1237"/>
                <a:gd name="T6" fmla="*/ 575 w 1949"/>
                <a:gd name="T7" fmla="*/ 0 h 1237"/>
                <a:gd name="T8" fmla="*/ 0 w 1949"/>
                <a:gd name="T9" fmla="*/ 0 h 1237"/>
                <a:gd name="T10" fmla="*/ 1038 w 1949"/>
                <a:gd name="T11" fmla="*/ 620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9" h="1237">
                  <a:moveTo>
                    <a:pt x="1038" y="620"/>
                  </a:moveTo>
                  <a:cubicBezTo>
                    <a:pt x="1161" y="704"/>
                    <a:pt x="1779" y="1038"/>
                    <a:pt x="1682" y="1237"/>
                  </a:cubicBezTo>
                  <a:cubicBezTo>
                    <a:pt x="1810" y="1090"/>
                    <a:pt x="1949" y="862"/>
                    <a:pt x="1686" y="650"/>
                  </a:cubicBezTo>
                  <a:cubicBezTo>
                    <a:pt x="1441" y="451"/>
                    <a:pt x="808" y="120"/>
                    <a:pt x="5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7" y="125"/>
                    <a:pt x="827" y="478"/>
                    <a:pt x="1038" y="620"/>
                  </a:cubicBezTo>
                  <a:close/>
                </a:path>
              </a:pathLst>
            </a:custGeom>
            <a:gradFill flip="none" rotWithShape="1">
              <a:gsLst>
                <a:gs pos="80000">
                  <a:schemeClr val="bg1">
                    <a:lumMod val="85000"/>
                  </a:schemeClr>
                </a:gs>
                <a:gs pos="37000">
                  <a:schemeClr val="bg1">
                    <a:lumMod val="75000"/>
                  </a:schemeClr>
                </a:gs>
                <a:gs pos="2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4770325" y="4960781"/>
              <a:ext cx="2293935" cy="1439226"/>
            </a:xfrm>
            <a:custGeom>
              <a:avLst/>
              <a:gdLst>
                <a:gd name="T0" fmla="*/ 933 w 1936"/>
                <a:gd name="T1" fmla="*/ 713 h 1345"/>
                <a:gd name="T2" fmla="*/ 551 w 1936"/>
                <a:gd name="T3" fmla="*/ 391 h 1345"/>
                <a:gd name="T4" fmla="*/ 298 w 1936"/>
                <a:gd name="T5" fmla="*/ 0 h 1345"/>
                <a:gd name="T6" fmla="*/ 272 w 1936"/>
                <a:gd name="T7" fmla="*/ 626 h 1345"/>
                <a:gd name="T8" fmla="*/ 1040 w 1936"/>
                <a:gd name="T9" fmla="*/ 1175 h 1345"/>
                <a:gd name="T10" fmla="*/ 1302 w 1936"/>
                <a:gd name="T11" fmla="*/ 1345 h 1345"/>
                <a:gd name="T12" fmla="*/ 1936 w 1936"/>
                <a:gd name="T13" fmla="*/ 1345 h 1345"/>
                <a:gd name="T14" fmla="*/ 933 w 1936"/>
                <a:gd name="T15" fmla="*/ 713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6" h="1345">
                  <a:moveTo>
                    <a:pt x="933" y="713"/>
                  </a:moveTo>
                  <a:cubicBezTo>
                    <a:pt x="819" y="620"/>
                    <a:pt x="707" y="546"/>
                    <a:pt x="551" y="391"/>
                  </a:cubicBezTo>
                  <a:cubicBezTo>
                    <a:pt x="453" y="293"/>
                    <a:pt x="285" y="167"/>
                    <a:pt x="298" y="0"/>
                  </a:cubicBezTo>
                  <a:cubicBezTo>
                    <a:pt x="273" y="27"/>
                    <a:pt x="0" y="427"/>
                    <a:pt x="272" y="626"/>
                  </a:cubicBezTo>
                  <a:cubicBezTo>
                    <a:pt x="545" y="826"/>
                    <a:pt x="952" y="1119"/>
                    <a:pt x="1040" y="1175"/>
                  </a:cubicBezTo>
                  <a:cubicBezTo>
                    <a:pt x="1099" y="1213"/>
                    <a:pt x="1227" y="1296"/>
                    <a:pt x="1302" y="1345"/>
                  </a:cubicBezTo>
                  <a:cubicBezTo>
                    <a:pt x="1936" y="1345"/>
                    <a:pt x="1936" y="1345"/>
                    <a:pt x="1936" y="1345"/>
                  </a:cubicBezTo>
                  <a:cubicBezTo>
                    <a:pt x="1816" y="1274"/>
                    <a:pt x="1103" y="852"/>
                    <a:pt x="933" y="713"/>
                  </a:cubicBezTo>
                  <a:close/>
                </a:path>
              </a:pathLst>
            </a:custGeom>
            <a:gradFill>
              <a:gsLst>
                <a:gs pos="65000">
                  <a:schemeClr val="bg1">
                    <a:lumMod val="75000"/>
                  </a:schemeClr>
                </a:gs>
                <a:gs pos="83000">
                  <a:schemeClr val="bg1">
                    <a:lumMod val="95000"/>
                  </a:schemeClr>
                </a:gs>
                <a:gs pos="36000">
                  <a:schemeClr val="bg1">
                    <a:lumMod val="75000"/>
                  </a:schemeClr>
                </a:gs>
                <a:gs pos="2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533859" y="766836"/>
              <a:ext cx="3121106" cy="6086329"/>
              <a:chOff x="4513295" y="568486"/>
              <a:chExt cx="3121106" cy="6086329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513295" y="568486"/>
                <a:ext cx="3121106" cy="789951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13295" y="5864864"/>
                <a:ext cx="3121106" cy="789951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6" name="Rectangle 25"/>
          <p:cNvSpPr/>
          <p:nvPr/>
        </p:nvSpPr>
        <p:spPr>
          <a:xfrm>
            <a:off x="-1" y="6400007"/>
            <a:ext cx="12188825" cy="468607"/>
          </a:xfrm>
          <a:prstGeom prst="rect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" y="-20364"/>
            <a:ext cx="12188825" cy="1240358"/>
          </a:xfrm>
          <a:prstGeom prst="rect">
            <a:avLst/>
          </a:prstGeom>
          <a:gradFill>
            <a:gsLst>
              <a:gs pos="88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2261" y="526540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2261" y="493170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2261" y="210352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2261" y="176981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1037" y="370672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1037" y="337302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Left Arrow 60"/>
          <p:cNvSpPr/>
          <p:nvPr/>
        </p:nvSpPr>
        <p:spPr>
          <a:xfrm rot="10800000">
            <a:off x="4113198" y="1694637"/>
            <a:ext cx="304800" cy="1068838"/>
          </a:xfrm>
          <a:prstGeom prst="leftArrow">
            <a:avLst/>
          </a:prstGeom>
          <a:gradFill>
            <a:gsLst>
              <a:gs pos="57000">
                <a:schemeClr val="accent4">
                  <a:lumMod val="75000"/>
                </a:schemeClr>
              </a:gs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Left Arrow 61"/>
          <p:cNvSpPr/>
          <p:nvPr/>
        </p:nvSpPr>
        <p:spPr>
          <a:xfrm rot="10800000">
            <a:off x="4113198" y="4856526"/>
            <a:ext cx="304800" cy="1068838"/>
          </a:xfrm>
          <a:prstGeom prst="leftArrow">
            <a:avLst/>
          </a:prstGeom>
          <a:gradFill>
            <a:gsLst>
              <a:gs pos="57000">
                <a:schemeClr val="accent5">
                  <a:lumMod val="75000"/>
                </a:schemeClr>
              </a:gs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Left Arrow 62"/>
          <p:cNvSpPr/>
          <p:nvPr/>
        </p:nvSpPr>
        <p:spPr>
          <a:xfrm flipH="1">
            <a:off x="4107777" y="3297842"/>
            <a:ext cx="304800" cy="1068838"/>
          </a:xfrm>
          <a:prstGeom prst="leftArrow">
            <a:avLst/>
          </a:prstGeom>
          <a:gradFill>
            <a:gsLst>
              <a:gs pos="57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DNA Concept for PowerPoint</a:t>
            </a:r>
            <a:endParaRPr lang="en-US" dirty="0"/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8913812" y="5137086"/>
            <a:ext cx="805333" cy="713098"/>
          </a:xfrm>
          <a:custGeom>
            <a:avLst/>
            <a:gdLst>
              <a:gd name="T0" fmla="*/ 1267 w 3507"/>
              <a:gd name="T1" fmla="*/ 44 h 3107"/>
              <a:gd name="T2" fmla="*/ 1596 w 3507"/>
              <a:gd name="T3" fmla="*/ 211 h 3107"/>
              <a:gd name="T4" fmla="*/ 1855 w 3507"/>
              <a:gd name="T5" fmla="*/ 258 h 3107"/>
              <a:gd name="T6" fmla="*/ 2169 w 3507"/>
              <a:gd name="T7" fmla="*/ 68 h 3107"/>
              <a:gd name="T8" fmla="*/ 2534 w 3507"/>
              <a:gd name="T9" fmla="*/ 0 h 3107"/>
              <a:gd name="T10" fmla="*/ 2853 w 3507"/>
              <a:gd name="T11" fmla="*/ 46 h 3107"/>
              <a:gd name="T12" fmla="*/ 3162 w 3507"/>
              <a:gd name="T13" fmla="*/ 181 h 3107"/>
              <a:gd name="T14" fmla="*/ 3381 w 3507"/>
              <a:gd name="T15" fmla="*/ 406 h 3107"/>
              <a:gd name="T16" fmla="*/ 3496 w 3507"/>
              <a:gd name="T17" fmla="*/ 732 h 3107"/>
              <a:gd name="T18" fmla="*/ 3486 w 3507"/>
              <a:gd name="T19" fmla="*/ 1139 h 3107"/>
              <a:gd name="T20" fmla="*/ 3359 w 3507"/>
              <a:gd name="T21" fmla="*/ 1475 h 3107"/>
              <a:gd name="T22" fmla="*/ 3113 w 3507"/>
              <a:gd name="T23" fmla="*/ 1828 h 3107"/>
              <a:gd name="T24" fmla="*/ 2795 w 3507"/>
              <a:gd name="T25" fmla="*/ 2183 h 3107"/>
              <a:gd name="T26" fmla="*/ 2448 w 3507"/>
              <a:gd name="T27" fmla="*/ 2522 h 3107"/>
              <a:gd name="T28" fmla="*/ 2166 w 3507"/>
              <a:gd name="T29" fmla="*/ 2791 h 3107"/>
              <a:gd name="T30" fmla="*/ 1965 w 3507"/>
              <a:gd name="T31" fmla="*/ 2992 h 3107"/>
              <a:gd name="T32" fmla="*/ 1916 w 3507"/>
              <a:gd name="T33" fmla="*/ 3039 h 3107"/>
              <a:gd name="T34" fmla="*/ 1811 w 3507"/>
              <a:gd name="T35" fmla="*/ 3099 h 3107"/>
              <a:gd name="T36" fmla="*/ 1686 w 3507"/>
              <a:gd name="T37" fmla="*/ 3090 h 3107"/>
              <a:gd name="T38" fmla="*/ 1589 w 3507"/>
              <a:gd name="T39" fmla="*/ 3028 h 3107"/>
              <a:gd name="T40" fmla="*/ 1521 w 3507"/>
              <a:gd name="T41" fmla="*/ 2959 h 3107"/>
              <a:gd name="T42" fmla="*/ 1318 w 3507"/>
              <a:gd name="T43" fmla="*/ 2761 h 3107"/>
              <a:gd name="T44" fmla="*/ 992 w 3507"/>
              <a:gd name="T45" fmla="*/ 2452 h 3107"/>
              <a:gd name="T46" fmla="*/ 462 w 3507"/>
              <a:gd name="T47" fmla="*/ 1907 h 3107"/>
              <a:gd name="T48" fmla="*/ 875 w 3507"/>
              <a:gd name="T49" fmla="*/ 1773 h 3107"/>
              <a:gd name="T50" fmla="*/ 938 w 3507"/>
              <a:gd name="T51" fmla="*/ 1666 h 3107"/>
              <a:gd name="T52" fmla="*/ 1314 w 3507"/>
              <a:gd name="T53" fmla="*/ 2454 h 3107"/>
              <a:gd name="T54" fmla="*/ 1409 w 3507"/>
              <a:gd name="T55" fmla="*/ 2487 h 3107"/>
              <a:gd name="T56" fmla="*/ 1515 w 3507"/>
              <a:gd name="T57" fmla="*/ 2430 h 3107"/>
              <a:gd name="T58" fmla="*/ 1837 w 3507"/>
              <a:gd name="T59" fmla="*/ 1926 h 3107"/>
              <a:gd name="T60" fmla="*/ 1940 w 3507"/>
              <a:gd name="T61" fmla="*/ 2001 h 3107"/>
              <a:gd name="T62" fmla="*/ 2061 w 3507"/>
              <a:gd name="T63" fmla="*/ 1959 h 3107"/>
              <a:gd name="T64" fmla="*/ 2390 w 3507"/>
              <a:gd name="T65" fmla="*/ 1682 h 3107"/>
              <a:gd name="T66" fmla="*/ 2803 w 3507"/>
              <a:gd name="T67" fmla="*/ 1680 h 3107"/>
              <a:gd name="T68" fmla="*/ 2884 w 3507"/>
              <a:gd name="T69" fmla="*/ 1582 h 3107"/>
              <a:gd name="T70" fmla="*/ 2847 w 3507"/>
              <a:gd name="T71" fmla="*/ 1457 h 3107"/>
              <a:gd name="T72" fmla="*/ 2492 w 3507"/>
              <a:gd name="T73" fmla="*/ 1416 h 3107"/>
              <a:gd name="T74" fmla="*/ 2260 w 3507"/>
              <a:gd name="T75" fmla="*/ 1247 h 3107"/>
              <a:gd name="T76" fmla="*/ 2152 w 3507"/>
              <a:gd name="T77" fmla="*/ 1294 h 3107"/>
              <a:gd name="T78" fmla="*/ 1849 w 3507"/>
              <a:gd name="T79" fmla="*/ 939 h 3107"/>
              <a:gd name="T80" fmla="*/ 1739 w 3507"/>
              <a:gd name="T81" fmla="*/ 884 h 3107"/>
              <a:gd name="T82" fmla="*/ 1644 w 3507"/>
              <a:gd name="T83" fmla="*/ 921 h 3107"/>
              <a:gd name="T84" fmla="*/ 992 w 3507"/>
              <a:gd name="T85" fmla="*/ 653 h 3107"/>
              <a:gd name="T86" fmla="*/ 898 w 3507"/>
              <a:gd name="T87" fmla="*/ 564 h 3107"/>
              <a:gd name="T88" fmla="*/ 770 w 3507"/>
              <a:gd name="T89" fmla="*/ 593 h 3107"/>
              <a:gd name="T90" fmla="*/ 672 w 3507"/>
              <a:gd name="T91" fmla="*/ 1520 h 3107"/>
              <a:gd name="T92" fmla="*/ 52 w 3507"/>
              <a:gd name="T93" fmla="*/ 1263 h 3107"/>
              <a:gd name="T94" fmla="*/ 0 w 3507"/>
              <a:gd name="T95" fmla="*/ 886 h 3107"/>
              <a:gd name="T96" fmla="*/ 66 w 3507"/>
              <a:gd name="T97" fmla="*/ 527 h 3107"/>
              <a:gd name="T98" fmla="*/ 247 w 3507"/>
              <a:gd name="T99" fmla="*/ 259 h 3107"/>
              <a:gd name="T100" fmla="*/ 519 w 3507"/>
              <a:gd name="T101" fmla="*/ 90 h 3107"/>
              <a:gd name="T102" fmla="*/ 888 w 3507"/>
              <a:gd name="T103" fmla="*/ 5 h 3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507" h="3107">
                <a:moveTo>
                  <a:pt x="974" y="0"/>
                </a:moveTo>
                <a:lnTo>
                  <a:pt x="1048" y="2"/>
                </a:lnTo>
                <a:lnTo>
                  <a:pt x="1122" y="11"/>
                </a:lnTo>
                <a:lnTo>
                  <a:pt x="1195" y="25"/>
                </a:lnTo>
                <a:lnTo>
                  <a:pt x="1267" y="44"/>
                </a:lnTo>
                <a:lnTo>
                  <a:pt x="1337" y="68"/>
                </a:lnTo>
                <a:lnTo>
                  <a:pt x="1406" y="97"/>
                </a:lnTo>
                <a:lnTo>
                  <a:pt x="1472" y="131"/>
                </a:lnTo>
                <a:lnTo>
                  <a:pt x="1535" y="170"/>
                </a:lnTo>
                <a:lnTo>
                  <a:pt x="1596" y="211"/>
                </a:lnTo>
                <a:lnTo>
                  <a:pt x="1653" y="258"/>
                </a:lnTo>
                <a:lnTo>
                  <a:pt x="1705" y="308"/>
                </a:lnTo>
                <a:lnTo>
                  <a:pt x="1754" y="363"/>
                </a:lnTo>
                <a:lnTo>
                  <a:pt x="1802" y="308"/>
                </a:lnTo>
                <a:lnTo>
                  <a:pt x="1855" y="258"/>
                </a:lnTo>
                <a:lnTo>
                  <a:pt x="1911" y="211"/>
                </a:lnTo>
                <a:lnTo>
                  <a:pt x="1972" y="170"/>
                </a:lnTo>
                <a:lnTo>
                  <a:pt x="2035" y="131"/>
                </a:lnTo>
                <a:lnTo>
                  <a:pt x="2101" y="97"/>
                </a:lnTo>
                <a:lnTo>
                  <a:pt x="2169" y="68"/>
                </a:lnTo>
                <a:lnTo>
                  <a:pt x="2240" y="44"/>
                </a:lnTo>
                <a:lnTo>
                  <a:pt x="2312" y="25"/>
                </a:lnTo>
                <a:lnTo>
                  <a:pt x="2386" y="11"/>
                </a:lnTo>
                <a:lnTo>
                  <a:pt x="2459" y="2"/>
                </a:lnTo>
                <a:lnTo>
                  <a:pt x="2534" y="0"/>
                </a:lnTo>
                <a:lnTo>
                  <a:pt x="2577" y="1"/>
                </a:lnTo>
                <a:lnTo>
                  <a:pt x="2619" y="5"/>
                </a:lnTo>
                <a:lnTo>
                  <a:pt x="2701" y="15"/>
                </a:lnTo>
                <a:lnTo>
                  <a:pt x="2779" y="29"/>
                </a:lnTo>
                <a:lnTo>
                  <a:pt x="2853" y="46"/>
                </a:lnTo>
                <a:lnTo>
                  <a:pt x="2923" y="66"/>
                </a:lnTo>
                <a:lnTo>
                  <a:pt x="2989" y="90"/>
                </a:lnTo>
                <a:lnTo>
                  <a:pt x="3050" y="117"/>
                </a:lnTo>
                <a:lnTo>
                  <a:pt x="3109" y="147"/>
                </a:lnTo>
                <a:lnTo>
                  <a:pt x="3162" y="181"/>
                </a:lnTo>
                <a:lnTo>
                  <a:pt x="3213" y="219"/>
                </a:lnTo>
                <a:lnTo>
                  <a:pt x="3260" y="259"/>
                </a:lnTo>
                <a:lnTo>
                  <a:pt x="3303" y="304"/>
                </a:lnTo>
                <a:lnTo>
                  <a:pt x="3342" y="351"/>
                </a:lnTo>
                <a:lnTo>
                  <a:pt x="3381" y="406"/>
                </a:lnTo>
                <a:lnTo>
                  <a:pt x="3414" y="465"/>
                </a:lnTo>
                <a:lnTo>
                  <a:pt x="3441" y="527"/>
                </a:lnTo>
                <a:lnTo>
                  <a:pt x="3465" y="592"/>
                </a:lnTo>
                <a:lnTo>
                  <a:pt x="3483" y="660"/>
                </a:lnTo>
                <a:lnTo>
                  <a:pt x="3496" y="732"/>
                </a:lnTo>
                <a:lnTo>
                  <a:pt x="3504" y="807"/>
                </a:lnTo>
                <a:lnTo>
                  <a:pt x="3507" y="886"/>
                </a:lnTo>
                <a:lnTo>
                  <a:pt x="3505" y="967"/>
                </a:lnTo>
                <a:lnTo>
                  <a:pt x="3498" y="1051"/>
                </a:lnTo>
                <a:lnTo>
                  <a:pt x="3486" y="1139"/>
                </a:lnTo>
                <a:lnTo>
                  <a:pt x="3472" y="1204"/>
                </a:lnTo>
                <a:lnTo>
                  <a:pt x="3452" y="1270"/>
                </a:lnTo>
                <a:lnTo>
                  <a:pt x="3427" y="1338"/>
                </a:lnTo>
                <a:lnTo>
                  <a:pt x="3396" y="1406"/>
                </a:lnTo>
                <a:lnTo>
                  <a:pt x="3359" y="1475"/>
                </a:lnTo>
                <a:lnTo>
                  <a:pt x="3318" y="1544"/>
                </a:lnTo>
                <a:lnTo>
                  <a:pt x="3272" y="1615"/>
                </a:lnTo>
                <a:lnTo>
                  <a:pt x="3223" y="1686"/>
                </a:lnTo>
                <a:lnTo>
                  <a:pt x="3170" y="1756"/>
                </a:lnTo>
                <a:lnTo>
                  <a:pt x="3113" y="1828"/>
                </a:lnTo>
                <a:lnTo>
                  <a:pt x="3054" y="1899"/>
                </a:lnTo>
                <a:lnTo>
                  <a:pt x="2992" y="1971"/>
                </a:lnTo>
                <a:lnTo>
                  <a:pt x="2928" y="2041"/>
                </a:lnTo>
                <a:lnTo>
                  <a:pt x="2862" y="2112"/>
                </a:lnTo>
                <a:lnTo>
                  <a:pt x="2795" y="2183"/>
                </a:lnTo>
                <a:lnTo>
                  <a:pt x="2725" y="2252"/>
                </a:lnTo>
                <a:lnTo>
                  <a:pt x="2656" y="2321"/>
                </a:lnTo>
                <a:lnTo>
                  <a:pt x="2587" y="2389"/>
                </a:lnTo>
                <a:lnTo>
                  <a:pt x="2518" y="2456"/>
                </a:lnTo>
                <a:lnTo>
                  <a:pt x="2448" y="2522"/>
                </a:lnTo>
                <a:lnTo>
                  <a:pt x="2380" y="2589"/>
                </a:lnTo>
                <a:lnTo>
                  <a:pt x="2313" y="2652"/>
                </a:lnTo>
                <a:lnTo>
                  <a:pt x="2263" y="2698"/>
                </a:lnTo>
                <a:lnTo>
                  <a:pt x="2214" y="2745"/>
                </a:lnTo>
                <a:lnTo>
                  <a:pt x="2166" y="2791"/>
                </a:lnTo>
                <a:lnTo>
                  <a:pt x="2120" y="2836"/>
                </a:lnTo>
                <a:lnTo>
                  <a:pt x="2077" y="2878"/>
                </a:lnTo>
                <a:lnTo>
                  <a:pt x="2036" y="2919"/>
                </a:lnTo>
                <a:lnTo>
                  <a:pt x="1998" y="2957"/>
                </a:lnTo>
                <a:lnTo>
                  <a:pt x="1965" y="2992"/>
                </a:lnTo>
                <a:lnTo>
                  <a:pt x="1962" y="2997"/>
                </a:lnTo>
                <a:lnTo>
                  <a:pt x="1954" y="3004"/>
                </a:lnTo>
                <a:lnTo>
                  <a:pt x="1944" y="3015"/>
                </a:lnTo>
                <a:lnTo>
                  <a:pt x="1932" y="3026"/>
                </a:lnTo>
                <a:lnTo>
                  <a:pt x="1916" y="3039"/>
                </a:lnTo>
                <a:lnTo>
                  <a:pt x="1899" y="3053"/>
                </a:lnTo>
                <a:lnTo>
                  <a:pt x="1879" y="3067"/>
                </a:lnTo>
                <a:lnTo>
                  <a:pt x="1858" y="3080"/>
                </a:lnTo>
                <a:lnTo>
                  <a:pt x="1835" y="3090"/>
                </a:lnTo>
                <a:lnTo>
                  <a:pt x="1811" y="3099"/>
                </a:lnTo>
                <a:lnTo>
                  <a:pt x="1787" y="3105"/>
                </a:lnTo>
                <a:lnTo>
                  <a:pt x="1760" y="3107"/>
                </a:lnTo>
                <a:lnTo>
                  <a:pt x="1735" y="3105"/>
                </a:lnTo>
                <a:lnTo>
                  <a:pt x="1710" y="3099"/>
                </a:lnTo>
                <a:lnTo>
                  <a:pt x="1686" y="3090"/>
                </a:lnTo>
                <a:lnTo>
                  <a:pt x="1663" y="3080"/>
                </a:lnTo>
                <a:lnTo>
                  <a:pt x="1642" y="3067"/>
                </a:lnTo>
                <a:lnTo>
                  <a:pt x="1622" y="3054"/>
                </a:lnTo>
                <a:lnTo>
                  <a:pt x="1604" y="3040"/>
                </a:lnTo>
                <a:lnTo>
                  <a:pt x="1589" y="3028"/>
                </a:lnTo>
                <a:lnTo>
                  <a:pt x="1575" y="3015"/>
                </a:lnTo>
                <a:lnTo>
                  <a:pt x="1564" y="3005"/>
                </a:lnTo>
                <a:lnTo>
                  <a:pt x="1557" y="2997"/>
                </a:lnTo>
                <a:lnTo>
                  <a:pt x="1552" y="2992"/>
                </a:lnTo>
                <a:lnTo>
                  <a:pt x="1521" y="2959"/>
                </a:lnTo>
                <a:lnTo>
                  <a:pt x="1487" y="2924"/>
                </a:lnTo>
                <a:lnTo>
                  <a:pt x="1449" y="2887"/>
                </a:lnTo>
                <a:lnTo>
                  <a:pt x="1409" y="2847"/>
                </a:lnTo>
                <a:lnTo>
                  <a:pt x="1365" y="2805"/>
                </a:lnTo>
                <a:lnTo>
                  <a:pt x="1318" y="2761"/>
                </a:lnTo>
                <a:lnTo>
                  <a:pt x="1269" y="2715"/>
                </a:lnTo>
                <a:lnTo>
                  <a:pt x="1219" y="2667"/>
                </a:lnTo>
                <a:lnTo>
                  <a:pt x="1207" y="2657"/>
                </a:lnTo>
                <a:lnTo>
                  <a:pt x="1101" y="2557"/>
                </a:lnTo>
                <a:lnTo>
                  <a:pt x="992" y="2452"/>
                </a:lnTo>
                <a:lnTo>
                  <a:pt x="882" y="2347"/>
                </a:lnTo>
                <a:lnTo>
                  <a:pt x="772" y="2238"/>
                </a:lnTo>
                <a:lnTo>
                  <a:pt x="665" y="2128"/>
                </a:lnTo>
                <a:lnTo>
                  <a:pt x="561" y="2017"/>
                </a:lnTo>
                <a:lnTo>
                  <a:pt x="462" y="1907"/>
                </a:lnTo>
                <a:lnTo>
                  <a:pt x="370" y="1795"/>
                </a:lnTo>
                <a:lnTo>
                  <a:pt x="800" y="1795"/>
                </a:lnTo>
                <a:lnTo>
                  <a:pt x="827" y="1791"/>
                </a:lnTo>
                <a:lnTo>
                  <a:pt x="852" y="1785"/>
                </a:lnTo>
                <a:lnTo>
                  <a:pt x="875" y="1773"/>
                </a:lnTo>
                <a:lnTo>
                  <a:pt x="895" y="1757"/>
                </a:lnTo>
                <a:lnTo>
                  <a:pt x="911" y="1738"/>
                </a:lnTo>
                <a:lnTo>
                  <a:pt x="925" y="1717"/>
                </a:lnTo>
                <a:lnTo>
                  <a:pt x="933" y="1692"/>
                </a:lnTo>
                <a:lnTo>
                  <a:pt x="938" y="1666"/>
                </a:lnTo>
                <a:lnTo>
                  <a:pt x="954" y="1417"/>
                </a:lnTo>
                <a:lnTo>
                  <a:pt x="1273" y="2392"/>
                </a:lnTo>
                <a:lnTo>
                  <a:pt x="1283" y="2416"/>
                </a:lnTo>
                <a:lnTo>
                  <a:pt x="1297" y="2436"/>
                </a:lnTo>
                <a:lnTo>
                  <a:pt x="1314" y="2454"/>
                </a:lnTo>
                <a:lnTo>
                  <a:pt x="1333" y="2468"/>
                </a:lnTo>
                <a:lnTo>
                  <a:pt x="1355" y="2479"/>
                </a:lnTo>
                <a:lnTo>
                  <a:pt x="1379" y="2485"/>
                </a:lnTo>
                <a:lnTo>
                  <a:pt x="1403" y="2487"/>
                </a:lnTo>
                <a:lnTo>
                  <a:pt x="1409" y="2487"/>
                </a:lnTo>
                <a:lnTo>
                  <a:pt x="1434" y="2484"/>
                </a:lnTo>
                <a:lnTo>
                  <a:pt x="1458" y="2477"/>
                </a:lnTo>
                <a:lnTo>
                  <a:pt x="1480" y="2464"/>
                </a:lnTo>
                <a:lnTo>
                  <a:pt x="1499" y="2449"/>
                </a:lnTo>
                <a:lnTo>
                  <a:pt x="1515" y="2430"/>
                </a:lnTo>
                <a:lnTo>
                  <a:pt x="1528" y="2408"/>
                </a:lnTo>
                <a:lnTo>
                  <a:pt x="1536" y="2384"/>
                </a:lnTo>
                <a:lnTo>
                  <a:pt x="1741" y="1572"/>
                </a:lnTo>
                <a:lnTo>
                  <a:pt x="1827" y="1900"/>
                </a:lnTo>
                <a:lnTo>
                  <a:pt x="1837" y="1926"/>
                </a:lnTo>
                <a:lnTo>
                  <a:pt x="1851" y="1948"/>
                </a:lnTo>
                <a:lnTo>
                  <a:pt x="1869" y="1967"/>
                </a:lnTo>
                <a:lnTo>
                  <a:pt x="1890" y="1983"/>
                </a:lnTo>
                <a:lnTo>
                  <a:pt x="1914" y="1994"/>
                </a:lnTo>
                <a:lnTo>
                  <a:pt x="1940" y="2001"/>
                </a:lnTo>
                <a:lnTo>
                  <a:pt x="1967" y="2002"/>
                </a:lnTo>
                <a:lnTo>
                  <a:pt x="1993" y="1998"/>
                </a:lnTo>
                <a:lnTo>
                  <a:pt x="2018" y="1990"/>
                </a:lnTo>
                <a:lnTo>
                  <a:pt x="2040" y="1976"/>
                </a:lnTo>
                <a:lnTo>
                  <a:pt x="2061" y="1959"/>
                </a:lnTo>
                <a:lnTo>
                  <a:pt x="2077" y="1936"/>
                </a:lnTo>
                <a:lnTo>
                  <a:pt x="2284" y="1599"/>
                </a:lnTo>
                <a:lnTo>
                  <a:pt x="2346" y="1655"/>
                </a:lnTo>
                <a:lnTo>
                  <a:pt x="2366" y="1670"/>
                </a:lnTo>
                <a:lnTo>
                  <a:pt x="2390" y="1682"/>
                </a:lnTo>
                <a:lnTo>
                  <a:pt x="2413" y="1688"/>
                </a:lnTo>
                <a:lnTo>
                  <a:pt x="2439" y="1690"/>
                </a:lnTo>
                <a:lnTo>
                  <a:pt x="2750" y="1690"/>
                </a:lnTo>
                <a:lnTo>
                  <a:pt x="2778" y="1688"/>
                </a:lnTo>
                <a:lnTo>
                  <a:pt x="2803" y="1680"/>
                </a:lnTo>
                <a:lnTo>
                  <a:pt x="2827" y="1667"/>
                </a:lnTo>
                <a:lnTo>
                  <a:pt x="2847" y="1651"/>
                </a:lnTo>
                <a:lnTo>
                  <a:pt x="2864" y="1631"/>
                </a:lnTo>
                <a:lnTo>
                  <a:pt x="2877" y="1607"/>
                </a:lnTo>
                <a:lnTo>
                  <a:pt x="2884" y="1582"/>
                </a:lnTo>
                <a:lnTo>
                  <a:pt x="2887" y="1554"/>
                </a:lnTo>
                <a:lnTo>
                  <a:pt x="2884" y="1526"/>
                </a:lnTo>
                <a:lnTo>
                  <a:pt x="2877" y="1500"/>
                </a:lnTo>
                <a:lnTo>
                  <a:pt x="2864" y="1477"/>
                </a:lnTo>
                <a:lnTo>
                  <a:pt x="2847" y="1457"/>
                </a:lnTo>
                <a:lnTo>
                  <a:pt x="2827" y="1440"/>
                </a:lnTo>
                <a:lnTo>
                  <a:pt x="2803" y="1427"/>
                </a:lnTo>
                <a:lnTo>
                  <a:pt x="2778" y="1419"/>
                </a:lnTo>
                <a:lnTo>
                  <a:pt x="2750" y="1416"/>
                </a:lnTo>
                <a:lnTo>
                  <a:pt x="2492" y="1416"/>
                </a:lnTo>
                <a:lnTo>
                  <a:pt x="2347" y="1283"/>
                </a:lnTo>
                <a:lnTo>
                  <a:pt x="2328" y="1268"/>
                </a:lnTo>
                <a:lnTo>
                  <a:pt x="2307" y="1258"/>
                </a:lnTo>
                <a:lnTo>
                  <a:pt x="2284" y="1250"/>
                </a:lnTo>
                <a:lnTo>
                  <a:pt x="2260" y="1247"/>
                </a:lnTo>
                <a:lnTo>
                  <a:pt x="2235" y="1249"/>
                </a:lnTo>
                <a:lnTo>
                  <a:pt x="2212" y="1254"/>
                </a:lnTo>
                <a:lnTo>
                  <a:pt x="2190" y="1264"/>
                </a:lnTo>
                <a:lnTo>
                  <a:pt x="2170" y="1277"/>
                </a:lnTo>
                <a:lnTo>
                  <a:pt x="2152" y="1294"/>
                </a:lnTo>
                <a:lnTo>
                  <a:pt x="2138" y="1313"/>
                </a:lnTo>
                <a:lnTo>
                  <a:pt x="2012" y="1520"/>
                </a:lnTo>
                <a:lnTo>
                  <a:pt x="1871" y="986"/>
                </a:lnTo>
                <a:lnTo>
                  <a:pt x="1862" y="961"/>
                </a:lnTo>
                <a:lnTo>
                  <a:pt x="1849" y="939"/>
                </a:lnTo>
                <a:lnTo>
                  <a:pt x="1833" y="921"/>
                </a:lnTo>
                <a:lnTo>
                  <a:pt x="1812" y="905"/>
                </a:lnTo>
                <a:lnTo>
                  <a:pt x="1789" y="893"/>
                </a:lnTo>
                <a:lnTo>
                  <a:pt x="1764" y="886"/>
                </a:lnTo>
                <a:lnTo>
                  <a:pt x="1739" y="884"/>
                </a:lnTo>
                <a:lnTo>
                  <a:pt x="1738" y="884"/>
                </a:lnTo>
                <a:lnTo>
                  <a:pt x="1712" y="887"/>
                </a:lnTo>
                <a:lnTo>
                  <a:pt x="1687" y="894"/>
                </a:lnTo>
                <a:lnTo>
                  <a:pt x="1664" y="906"/>
                </a:lnTo>
                <a:lnTo>
                  <a:pt x="1644" y="921"/>
                </a:lnTo>
                <a:lnTo>
                  <a:pt x="1628" y="940"/>
                </a:lnTo>
                <a:lnTo>
                  <a:pt x="1614" y="962"/>
                </a:lnTo>
                <a:lnTo>
                  <a:pt x="1606" y="987"/>
                </a:lnTo>
                <a:lnTo>
                  <a:pt x="1386" y="1858"/>
                </a:lnTo>
                <a:lnTo>
                  <a:pt x="992" y="653"/>
                </a:lnTo>
                <a:lnTo>
                  <a:pt x="980" y="628"/>
                </a:lnTo>
                <a:lnTo>
                  <a:pt x="964" y="607"/>
                </a:lnTo>
                <a:lnTo>
                  <a:pt x="945" y="588"/>
                </a:lnTo>
                <a:lnTo>
                  <a:pt x="923" y="574"/>
                </a:lnTo>
                <a:lnTo>
                  <a:pt x="898" y="564"/>
                </a:lnTo>
                <a:lnTo>
                  <a:pt x="872" y="560"/>
                </a:lnTo>
                <a:lnTo>
                  <a:pt x="844" y="560"/>
                </a:lnTo>
                <a:lnTo>
                  <a:pt x="817" y="566"/>
                </a:lnTo>
                <a:lnTo>
                  <a:pt x="793" y="578"/>
                </a:lnTo>
                <a:lnTo>
                  <a:pt x="770" y="593"/>
                </a:lnTo>
                <a:lnTo>
                  <a:pt x="752" y="613"/>
                </a:lnTo>
                <a:lnTo>
                  <a:pt x="738" y="635"/>
                </a:lnTo>
                <a:lnTo>
                  <a:pt x="729" y="661"/>
                </a:lnTo>
                <a:lnTo>
                  <a:pt x="725" y="688"/>
                </a:lnTo>
                <a:lnTo>
                  <a:pt x="672" y="1520"/>
                </a:lnTo>
                <a:lnTo>
                  <a:pt x="175" y="1520"/>
                </a:lnTo>
                <a:lnTo>
                  <a:pt x="137" y="1455"/>
                </a:lnTo>
                <a:lnTo>
                  <a:pt x="104" y="1390"/>
                </a:lnTo>
                <a:lnTo>
                  <a:pt x="76" y="1326"/>
                </a:lnTo>
                <a:lnTo>
                  <a:pt x="52" y="1263"/>
                </a:lnTo>
                <a:lnTo>
                  <a:pt x="34" y="1200"/>
                </a:lnTo>
                <a:lnTo>
                  <a:pt x="21" y="1139"/>
                </a:lnTo>
                <a:lnTo>
                  <a:pt x="9" y="1051"/>
                </a:lnTo>
                <a:lnTo>
                  <a:pt x="2" y="967"/>
                </a:lnTo>
                <a:lnTo>
                  <a:pt x="0" y="886"/>
                </a:lnTo>
                <a:lnTo>
                  <a:pt x="3" y="807"/>
                </a:lnTo>
                <a:lnTo>
                  <a:pt x="12" y="732"/>
                </a:lnTo>
                <a:lnTo>
                  <a:pt x="25" y="660"/>
                </a:lnTo>
                <a:lnTo>
                  <a:pt x="43" y="592"/>
                </a:lnTo>
                <a:lnTo>
                  <a:pt x="66" y="527"/>
                </a:lnTo>
                <a:lnTo>
                  <a:pt x="94" y="465"/>
                </a:lnTo>
                <a:lnTo>
                  <a:pt x="127" y="406"/>
                </a:lnTo>
                <a:lnTo>
                  <a:pt x="165" y="351"/>
                </a:lnTo>
                <a:lnTo>
                  <a:pt x="205" y="304"/>
                </a:lnTo>
                <a:lnTo>
                  <a:pt x="247" y="259"/>
                </a:lnTo>
                <a:lnTo>
                  <a:pt x="294" y="219"/>
                </a:lnTo>
                <a:lnTo>
                  <a:pt x="344" y="181"/>
                </a:lnTo>
                <a:lnTo>
                  <a:pt x="398" y="147"/>
                </a:lnTo>
                <a:lnTo>
                  <a:pt x="457" y="117"/>
                </a:lnTo>
                <a:lnTo>
                  <a:pt x="519" y="90"/>
                </a:lnTo>
                <a:lnTo>
                  <a:pt x="585" y="66"/>
                </a:lnTo>
                <a:lnTo>
                  <a:pt x="654" y="46"/>
                </a:lnTo>
                <a:lnTo>
                  <a:pt x="728" y="29"/>
                </a:lnTo>
                <a:lnTo>
                  <a:pt x="805" y="15"/>
                </a:lnTo>
                <a:lnTo>
                  <a:pt x="888" y="5"/>
                </a:lnTo>
                <a:lnTo>
                  <a:pt x="930" y="1"/>
                </a:lnTo>
                <a:lnTo>
                  <a:pt x="974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835523" y="3609734"/>
            <a:ext cx="875938" cy="681766"/>
            <a:chOff x="3065463" y="3557588"/>
            <a:chExt cx="644525" cy="501651"/>
          </a:xfrm>
        </p:grpSpPr>
        <p:sp>
          <p:nvSpPr>
            <p:cNvPr id="36" name="Freeform 11"/>
            <p:cNvSpPr>
              <a:spLocks noEditPoints="1"/>
            </p:cNvSpPr>
            <p:nvPr/>
          </p:nvSpPr>
          <p:spPr bwMode="auto">
            <a:xfrm>
              <a:off x="3065463" y="3557588"/>
              <a:ext cx="388938" cy="361950"/>
            </a:xfrm>
            <a:custGeom>
              <a:avLst/>
              <a:gdLst>
                <a:gd name="T0" fmla="*/ 722 w 2206"/>
                <a:gd name="T1" fmla="*/ 242 h 2051"/>
                <a:gd name="T2" fmla="*/ 614 w 2206"/>
                <a:gd name="T3" fmla="*/ 264 h 2051"/>
                <a:gd name="T4" fmla="*/ 514 w 2206"/>
                <a:gd name="T5" fmla="*/ 308 h 2051"/>
                <a:gd name="T6" fmla="*/ 424 w 2206"/>
                <a:gd name="T7" fmla="*/ 371 h 2051"/>
                <a:gd name="T8" fmla="*/ 348 w 2206"/>
                <a:gd name="T9" fmla="*/ 453 h 2051"/>
                <a:gd name="T10" fmla="*/ 290 w 2206"/>
                <a:gd name="T11" fmla="*/ 548 h 2051"/>
                <a:gd name="T12" fmla="*/ 254 w 2206"/>
                <a:gd name="T13" fmla="*/ 650 h 2051"/>
                <a:gd name="T14" fmla="*/ 238 w 2206"/>
                <a:gd name="T15" fmla="*/ 755 h 2051"/>
                <a:gd name="T16" fmla="*/ 243 w 2206"/>
                <a:gd name="T17" fmla="*/ 859 h 2051"/>
                <a:gd name="T18" fmla="*/ 267 w 2206"/>
                <a:gd name="T19" fmla="*/ 961 h 2051"/>
                <a:gd name="T20" fmla="*/ 310 w 2206"/>
                <a:gd name="T21" fmla="*/ 1056 h 2051"/>
                <a:gd name="T22" fmla="*/ 372 w 2206"/>
                <a:gd name="T23" fmla="*/ 1142 h 2051"/>
                <a:gd name="T24" fmla="*/ 451 w 2206"/>
                <a:gd name="T25" fmla="*/ 1216 h 2051"/>
                <a:gd name="T26" fmla="*/ 1184 w 2206"/>
                <a:gd name="T27" fmla="*/ 1672 h 2051"/>
                <a:gd name="T28" fmla="*/ 1223 w 2206"/>
                <a:gd name="T29" fmla="*/ 1546 h 2051"/>
                <a:gd name="T30" fmla="*/ 1274 w 2206"/>
                <a:gd name="T31" fmla="*/ 1413 h 2051"/>
                <a:gd name="T32" fmla="*/ 1338 w 2206"/>
                <a:gd name="T33" fmla="*/ 1276 h 2051"/>
                <a:gd name="T34" fmla="*/ 1418 w 2206"/>
                <a:gd name="T35" fmla="*/ 1138 h 2051"/>
                <a:gd name="T36" fmla="*/ 1514 w 2206"/>
                <a:gd name="T37" fmla="*/ 1002 h 2051"/>
                <a:gd name="T38" fmla="*/ 1628 w 2206"/>
                <a:gd name="T39" fmla="*/ 871 h 2051"/>
                <a:gd name="T40" fmla="*/ 1762 w 2206"/>
                <a:gd name="T41" fmla="*/ 750 h 2051"/>
                <a:gd name="T42" fmla="*/ 1008 w 2206"/>
                <a:gd name="T43" fmla="*/ 290 h 2051"/>
                <a:gd name="T44" fmla="*/ 897 w 2206"/>
                <a:gd name="T45" fmla="*/ 252 h 2051"/>
                <a:gd name="T46" fmla="*/ 779 w 2206"/>
                <a:gd name="T47" fmla="*/ 239 h 2051"/>
                <a:gd name="T48" fmla="*/ 850 w 2206"/>
                <a:gd name="T49" fmla="*/ 3 h 2051"/>
                <a:gd name="T50" fmla="*/ 989 w 2206"/>
                <a:gd name="T51" fmla="*/ 29 h 2051"/>
                <a:gd name="T52" fmla="*/ 1122 w 2206"/>
                <a:gd name="T53" fmla="*/ 81 h 2051"/>
                <a:gd name="T54" fmla="*/ 2206 w 2206"/>
                <a:gd name="T55" fmla="*/ 744 h 2051"/>
                <a:gd name="T56" fmla="*/ 1971 w 2206"/>
                <a:gd name="T57" fmla="*/ 892 h 2051"/>
                <a:gd name="T58" fmla="*/ 1845 w 2206"/>
                <a:gd name="T59" fmla="*/ 991 h 2051"/>
                <a:gd name="T60" fmla="*/ 1738 w 2206"/>
                <a:gd name="T61" fmla="*/ 1101 h 2051"/>
                <a:gd name="T62" fmla="*/ 1647 w 2206"/>
                <a:gd name="T63" fmla="*/ 1219 h 2051"/>
                <a:gd name="T64" fmla="*/ 1572 w 2206"/>
                <a:gd name="T65" fmla="*/ 1341 h 2051"/>
                <a:gd name="T66" fmla="*/ 1509 w 2206"/>
                <a:gd name="T67" fmla="*/ 1465 h 2051"/>
                <a:gd name="T68" fmla="*/ 1459 w 2206"/>
                <a:gd name="T69" fmla="*/ 1589 h 2051"/>
                <a:gd name="T70" fmla="*/ 1420 w 2206"/>
                <a:gd name="T71" fmla="*/ 1710 h 2051"/>
                <a:gd name="T72" fmla="*/ 1390 w 2206"/>
                <a:gd name="T73" fmla="*/ 1827 h 2051"/>
                <a:gd name="T74" fmla="*/ 1346 w 2206"/>
                <a:gd name="T75" fmla="*/ 2051 h 2051"/>
                <a:gd name="T76" fmla="*/ 316 w 2206"/>
                <a:gd name="T77" fmla="*/ 1415 h 2051"/>
                <a:gd name="T78" fmla="*/ 218 w 2206"/>
                <a:gd name="T79" fmla="*/ 1327 h 2051"/>
                <a:gd name="T80" fmla="*/ 137 w 2206"/>
                <a:gd name="T81" fmla="*/ 1228 h 2051"/>
                <a:gd name="T82" fmla="*/ 73 w 2206"/>
                <a:gd name="T83" fmla="*/ 1117 h 2051"/>
                <a:gd name="T84" fmla="*/ 30 w 2206"/>
                <a:gd name="T85" fmla="*/ 998 h 2051"/>
                <a:gd name="T86" fmla="*/ 5 w 2206"/>
                <a:gd name="T87" fmla="*/ 874 h 2051"/>
                <a:gd name="T88" fmla="*/ 1 w 2206"/>
                <a:gd name="T89" fmla="*/ 746 h 2051"/>
                <a:gd name="T90" fmla="*/ 17 w 2206"/>
                <a:gd name="T91" fmla="*/ 619 h 2051"/>
                <a:gd name="T92" fmla="*/ 54 w 2206"/>
                <a:gd name="T93" fmla="*/ 494 h 2051"/>
                <a:gd name="T94" fmla="*/ 115 w 2206"/>
                <a:gd name="T95" fmla="*/ 374 h 2051"/>
                <a:gd name="T96" fmla="*/ 194 w 2206"/>
                <a:gd name="T97" fmla="*/ 266 h 2051"/>
                <a:gd name="T98" fmla="*/ 289 w 2206"/>
                <a:gd name="T99" fmla="*/ 173 h 2051"/>
                <a:gd name="T100" fmla="*/ 397 w 2206"/>
                <a:gd name="T101" fmla="*/ 99 h 2051"/>
                <a:gd name="T102" fmla="*/ 516 w 2206"/>
                <a:gd name="T103" fmla="*/ 45 h 2051"/>
                <a:gd name="T104" fmla="*/ 644 w 2206"/>
                <a:gd name="T105" fmla="*/ 11 h 2051"/>
                <a:gd name="T106" fmla="*/ 779 w 2206"/>
                <a:gd name="T107" fmla="*/ 0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6" h="2051">
                  <a:moveTo>
                    <a:pt x="779" y="239"/>
                  </a:moveTo>
                  <a:lnTo>
                    <a:pt x="722" y="242"/>
                  </a:lnTo>
                  <a:lnTo>
                    <a:pt x="668" y="250"/>
                  </a:lnTo>
                  <a:lnTo>
                    <a:pt x="614" y="264"/>
                  </a:lnTo>
                  <a:lnTo>
                    <a:pt x="563" y="283"/>
                  </a:lnTo>
                  <a:lnTo>
                    <a:pt x="514" y="308"/>
                  </a:lnTo>
                  <a:lnTo>
                    <a:pt x="467" y="337"/>
                  </a:lnTo>
                  <a:lnTo>
                    <a:pt x="424" y="371"/>
                  </a:lnTo>
                  <a:lnTo>
                    <a:pt x="385" y="410"/>
                  </a:lnTo>
                  <a:lnTo>
                    <a:pt x="348" y="453"/>
                  </a:lnTo>
                  <a:lnTo>
                    <a:pt x="317" y="500"/>
                  </a:lnTo>
                  <a:lnTo>
                    <a:pt x="290" y="548"/>
                  </a:lnTo>
                  <a:lnTo>
                    <a:pt x="269" y="598"/>
                  </a:lnTo>
                  <a:lnTo>
                    <a:pt x="254" y="650"/>
                  </a:lnTo>
                  <a:lnTo>
                    <a:pt x="244" y="702"/>
                  </a:lnTo>
                  <a:lnTo>
                    <a:pt x="238" y="755"/>
                  </a:lnTo>
                  <a:lnTo>
                    <a:pt x="238" y="808"/>
                  </a:lnTo>
                  <a:lnTo>
                    <a:pt x="243" y="859"/>
                  </a:lnTo>
                  <a:lnTo>
                    <a:pt x="253" y="911"/>
                  </a:lnTo>
                  <a:lnTo>
                    <a:pt x="267" y="961"/>
                  </a:lnTo>
                  <a:lnTo>
                    <a:pt x="286" y="1010"/>
                  </a:lnTo>
                  <a:lnTo>
                    <a:pt x="310" y="1056"/>
                  </a:lnTo>
                  <a:lnTo>
                    <a:pt x="338" y="1101"/>
                  </a:lnTo>
                  <a:lnTo>
                    <a:pt x="372" y="1142"/>
                  </a:lnTo>
                  <a:lnTo>
                    <a:pt x="408" y="1182"/>
                  </a:lnTo>
                  <a:lnTo>
                    <a:pt x="451" y="1216"/>
                  </a:lnTo>
                  <a:lnTo>
                    <a:pt x="496" y="1248"/>
                  </a:lnTo>
                  <a:lnTo>
                    <a:pt x="1184" y="1672"/>
                  </a:lnTo>
                  <a:lnTo>
                    <a:pt x="1202" y="1611"/>
                  </a:lnTo>
                  <a:lnTo>
                    <a:pt x="1223" y="1546"/>
                  </a:lnTo>
                  <a:lnTo>
                    <a:pt x="1247" y="1481"/>
                  </a:lnTo>
                  <a:lnTo>
                    <a:pt x="1274" y="1413"/>
                  </a:lnTo>
                  <a:lnTo>
                    <a:pt x="1304" y="1345"/>
                  </a:lnTo>
                  <a:lnTo>
                    <a:pt x="1338" y="1276"/>
                  </a:lnTo>
                  <a:lnTo>
                    <a:pt x="1376" y="1206"/>
                  </a:lnTo>
                  <a:lnTo>
                    <a:pt x="1418" y="1138"/>
                  </a:lnTo>
                  <a:lnTo>
                    <a:pt x="1464" y="1070"/>
                  </a:lnTo>
                  <a:lnTo>
                    <a:pt x="1514" y="1002"/>
                  </a:lnTo>
                  <a:lnTo>
                    <a:pt x="1568" y="936"/>
                  </a:lnTo>
                  <a:lnTo>
                    <a:pt x="1628" y="871"/>
                  </a:lnTo>
                  <a:lnTo>
                    <a:pt x="1692" y="810"/>
                  </a:lnTo>
                  <a:lnTo>
                    <a:pt x="1762" y="750"/>
                  </a:lnTo>
                  <a:lnTo>
                    <a:pt x="1061" y="319"/>
                  </a:lnTo>
                  <a:lnTo>
                    <a:pt x="1008" y="290"/>
                  </a:lnTo>
                  <a:lnTo>
                    <a:pt x="954" y="268"/>
                  </a:lnTo>
                  <a:lnTo>
                    <a:pt x="897" y="252"/>
                  </a:lnTo>
                  <a:lnTo>
                    <a:pt x="838" y="242"/>
                  </a:lnTo>
                  <a:lnTo>
                    <a:pt x="779" y="239"/>
                  </a:lnTo>
                  <a:close/>
                  <a:moveTo>
                    <a:pt x="779" y="0"/>
                  </a:moveTo>
                  <a:lnTo>
                    <a:pt x="850" y="3"/>
                  </a:lnTo>
                  <a:lnTo>
                    <a:pt x="920" y="12"/>
                  </a:lnTo>
                  <a:lnTo>
                    <a:pt x="989" y="29"/>
                  </a:lnTo>
                  <a:lnTo>
                    <a:pt x="1057" y="52"/>
                  </a:lnTo>
                  <a:lnTo>
                    <a:pt x="1122" y="81"/>
                  </a:lnTo>
                  <a:lnTo>
                    <a:pt x="1185" y="115"/>
                  </a:lnTo>
                  <a:lnTo>
                    <a:pt x="2206" y="744"/>
                  </a:lnTo>
                  <a:lnTo>
                    <a:pt x="2040" y="846"/>
                  </a:lnTo>
                  <a:lnTo>
                    <a:pt x="1971" y="892"/>
                  </a:lnTo>
                  <a:lnTo>
                    <a:pt x="1905" y="940"/>
                  </a:lnTo>
                  <a:lnTo>
                    <a:pt x="1845" y="991"/>
                  </a:lnTo>
                  <a:lnTo>
                    <a:pt x="1790" y="1045"/>
                  </a:lnTo>
                  <a:lnTo>
                    <a:pt x="1738" y="1101"/>
                  </a:lnTo>
                  <a:lnTo>
                    <a:pt x="1691" y="1159"/>
                  </a:lnTo>
                  <a:lnTo>
                    <a:pt x="1647" y="1219"/>
                  </a:lnTo>
                  <a:lnTo>
                    <a:pt x="1607" y="1279"/>
                  </a:lnTo>
                  <a:lnTo>
                    <a:pt x="1572" y="1341"/>
                  </a:lnTo>
                  <a:lnTo>
                    <a:pt x="1538" y="1402"/>
                  </a:lnTo>
                  <a:lnTo>
                    <a:pt x="1509" y="1465"/>
                  </a:lnTo>
                  <a:lnTo>
                    <a:pt x="1482" y="1527"/>
                  </a:lnTo>
                  <a:lnTo>
                    <a:pt x="1459" y="1589"/>
                  </a:lnTo>
                  <a:lnTo>
                    <a:pt x="1438" y="1650"/>
                  </a:lnTo>
                  <a:lnTo>
                    <a:pt x="1420" y="1710"/>
                  </a:lnTo>
                  <a:lnTo>
                    <a:pt x="1403" y="1770"/>
                  </a:lnTo>
                  <a:lnTo>
                    <a:pt x="1390" y="1827"/>
                  </a:lnTo>
                  <a:lnTo>
                    <a:pt x="1379" y="1883"/>
                  </a:lnTo>
                  <a:lnTo>
                    <a:pt x="1346" y="2051"/>
                  </a:lnTo>
                  <a:lnTo>
                    <a:pt x="372" y="1452"/>
                  </a:lnTo>
                  <a:lnTo>
                    <a:pt x="316" y="1415"/>
                  </a:lnTo>
                  <a:lnTo>
                    <a:pt x="265" y="1372"/>
                  </a:lnTo>
                  <a:lnTo>
                    <a:pt x="218" y="1327"/>
                  </a:lnTo>
                  <a:lnTo>
                    <a:pt x="175" y="1279"/>
                  </a:lnTo>
                  <a:lnTo>
                    <a:pt x="137" y="1228"/>
                  </a:lnTo>
                  <a:lnTo>
                    <a:pt x="103" y="1173"/>
                  </a:lnTo>
                  <a:lnTo>
                    <a:pt x="73" y="1117"/>
                  </a:lnTo>
                  <a:lnTo>
                    <a:pt x="49" y="1057"/>
                  </a:lnTo>
                  <a:lnTo>
                    <a:pt x="30" y="998"/>
                  </a:lnTo>
                  <a:lnTo>
                    <a:pt x="15" y="936"/>
                  </a:lnTo>
                  <a:lnTo>
                    <a:pt x="5" y="874"/>
                  </a:lnTo>
                  <a:lnTo>
                    <a:pt x="0" y="810"/>
                  </a:lnTo>
                  <a:lnTo>
                    <a:pt x="1" y="746"/>
                  </a:lnTo>
                  <a:lnTo>
                    <a:pt x="7" y="682"/>
                  </a:lnTo>
                  <a:lnTo>
                    <a:pt x="17" y="619"/>
                  </a:lnTo>
                  <a:lnTo>
                    <a:pt x="33" y="557"/>
                  </a:lnTo>
                  <a:lnTo>
                    <a:pt x="54" y="494"/>
                  </a:lnTo>
                  <a:lnTo>
                    <a:pt x="81" y="434"/>
                  </a:lnTo>
                  <a:lnTo>
                    <a:pt x="115" y="374"/>
                  </a:lnTo>
                  <a:lnTo>
                    <a:pt x="152" y="318"/>
                  </a:lnTo>
                  <a:lnTo>
                    <a:pt x="194" y="266"/>
                  </a:lnTo>
                  <a:lnTo>
                    <a:pt x="239" y="217"/>
                  </a:lnTo>
                  <a:lnTo>
                    <a:pt x="289" y="173"/>
                  </a:lnTo>
                  <a:lnTo>
                    <a:pt x="342" y="133"/>
                  </a:lnTo>
                  <a:lnTo>
                    <a:pt x="397" y="99"/>
                  </a:lnTo>
                  <a:lnTo>
                    <a:pt x="456" y="70"/>
                  </a:lnTo>
                  <a:lnTo>
                    <a:pt x="516" y="45"/>
                  </a:lnTo>
                  <a:lnTo>
                    <a:pt x="580" y="26"/>
                  </a:lnTo>
                  <a:lnTo>
                    <a:pt x="644" y="11"/>
                  </a:lnTo>
                  <a:lnTo>
                    <a:pt x="711" y="2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3338513" y="3714751"/>
              <a:ext cx="371475" cy="344488"/>
            </a:xfrm>
            <a:custGeom>
              <a:avLst/>
              <a:gdLst>
                <a:gd name="T0" fmla="*/ 1752 w 2107"/>
                <a:gd name="T1" fmla="*/ 563 h 1951"/>
                <a:gd name="T2" fmla="*/ 1854 w 2107"/>
                <a:gd name="T3" fmla="*/ 639 h 1951"/>
                <a:gd name="T4" fmla="*/ 1940 w 2107"/>
                <a:gd name="T5" fmla="*/ 728 h 1951"/>
                <a:gd name="T6" fmla="*/ 2009 w 2107"/>
                <a:gd name="T7" fmla="*/ 829 h 1951"/>
                <a:gd name="T8" fmla="*/ 2060 w 2107"/>
                <a:gd name="T9" fmla="*/ 940 h 1951"/>
                <a:gd name="T10" fmla="*/ 2092 w 2107"/>
                <a:gd name="T11" fmla="*/ 1057 h 1951"/>
                <a:gd name="T12" fmla="*/ 2107 w 2107"/>
                <a:gd name="T13" fmla="*/ 1176 h 1951"/>
                <a:gd name="T14" fmla="*/ 2101 w 2107"/>
                <a:gd name="T15" fmla="*/ 1298 h 1951"/>
                <a:gd name="T16" fmla="*/ 2076 w 2107"/>
                <a:gd name="T17" fmla="*/ 1419 h 1951"/>
                <a:gd name="T18" fmla="*/ 2029 w 2107"/>
                <a:gd name="T19" fmla="*/ 1536 h 1951"/>
                <a:gd name="T20" fmla="*/ 1962 w 2107"/>
                <a:gd name="T21" fmla="*/ 1647 h 1951"/>
                <a:gd name="T22" fmla="*/ 1878 w 2107"/>
                <a:gd name="T23" fmla="*/ 1743 h 1951"/>
                <a:gd name="T24" fmla="*/ 1781 w 2107"/>
                <a:gd name="T25" fmla="*/ 1823 h 1951"/>
                <a:gd name="T26" fmla="*/ 1672 w 2107"/>
                <a:gd name="T27" fmla="*/ 1884 h 1951"/>
                <a:gd name="T28" fmla="*/ 1553 w 2107"/>
                <a:gd name="T29" fmla="*/ 1927 h 1951"/>
                <a:gd name="T30" fmla="*/ 1427 w 2107"/>
                <a:gd name="T31" fmla="*/ 1948 h 1951"/>
                <a:gd name="T32" fmla="*/ 1294 w 2107"/>
                <a:gd name="T33" fmla="*/ 1948 h 1951"/>
                <a:gd name="T34" fmla="*/ 1161 w 2107"/>
                <a:gd name="T35" fmla="*/ 1923 h 1951"/>
                <a:gd name="T36" fmla="*/ 1034 w 2107"/>
                <a:gd name="T37" fmla="*/ 1874 h 1951"/>
                <a:gd name="T38" fmla="*/ 0 w 2107"/>
                <a:gd name="T39" fmla="*/ 1241 h 1951"/>
                <a:gd name="T40" fmla="*/ 9 w 2107"/>
                <a:gd name="T41" fmla="*/ 1177 h 1951"/>
                <a:gd name="T42" fmla="*/ 26 w 2107"/>
                <a:gd name="T43" fmla="*/ 1081 h 1951"/>
                <a:gd name="T44" fmla="*/ 51 w 2107"/>
                <a:gd name="T45" fmla="*/ 969 h 1951"/>
                <a:gd name="T46" fmla="*/ 87 w 2107"/>
                <a:gd name="T47" fmla="*/ 847 h 1951"/>
                <a:gd name="T48" fmla="*/ 137 w 2107"/>
                <a:gd name="T49" fmla="*/ 717 h 1951"/>
                <a:gd name="T50" fmla="*/ 201 w 2107"/>
                <a:gd name="T51" fmla="*/ 584 h 1951"/>
                <a:gd name="T52" fmla="*/ 283 w 2107"/>
                <a:gd name="T53" fmla="*/ 452 h 1951"/>
                <a:gd name="T54" fmla="*/ 383 w 2107"/>
                <a:gd name="T55" fmla="*/ 324 h 1951"/>
                <a:gd name="T56" fmla="*/ 444 w 2107"/>
                <a:gd name="T57" fmla="*/ 266 h 1951"/>
                <a:gd name="T58" fmla="*/ 464 w 2107"/>
                <a:gd name="T59" fmla="*/ 280 h 1951"/>
                <a:gd name="T60" fmla="*/ 502 w 2107"/>
                <a:gd name="T61" fmla="*/ 305 h 1951"/>
                <a:gd name="T62" fmla="*/ 554 w 2107"/>
                <a:gd name="T63" fmla="*/ 339 h 1951"/>
                <a:gd name="T64" fmla="*/ 618 w 2107"/>
                <a:gd name="T65" fmla="*/ 379 h 1951"/>
                <a:gd name="T66" fmla="*/ 691 w 2107"/>
                <a:gd name="T67" fmla="*/ 425 h 1951"/>
                <a:gd name="T68" fmla="*/ 771 w 2107"/>
                <a:gd name="T69" fmla="*/ 475 h 1951"/>
                <a:gd name="T70" fmla="*/ 855 w 2107"/>
                <a:gd name="T71" fmla="*/ 528 h 1951"/>
                <a:gd name="T72" fmla="*/ 939 w 2107"/>
                <a:gd name="T73" fmla="*/ 581 h 1951"/>
                <a:gd name="T74" fmla="*/ 1023 w 2107"/>
                <a:gd name="T75" fmla="*/ 633 h 1951"/>
                <a:gd name="T76" fmla="*/ 1102 w 2107"/>
                <a:gd name="T77" fmla="*/ 682 h 1951"/>
                <a:gd name="T78" fmla="*/ 1174 w 2107"/>
                <a:gd name="T79" fmla="*/ 727 h 1951"/>
                <a:gd name="T80" fmla="*/ 1238 w 2107"/>
                <a:gd name="T81" fmla="*/ 768 h 1951"/>
                <a:gd name="T82" fmla="*/ 1289 w 2107"/>
                <a:gd name="T83" fmla="*/ 799 h 1951"/>
                <a:gd name="T84" fmla="*/ 1327 w 2107"/>
                <a:gd name="T85" fmla="*/ 822 h 1951"/>
                <a:gd name="T86" fmla="*/ 1346 w 2107"/>
                <a:gd name="T87" fmla="*/ 835 h 1951"/>
                <a:gd name="T88" fmla="*/ 1367 w 2107"/>
                <a:gd name="T89" fmla="*/ 844 h 1951"/>
                <a:gd name="T90" fmla="*/ 1402 w 2107"/>
                <a:gd name="T91" fmla="*/ 844 h 1951"/>
                <a:gd name="T92" fmla="*/ 1434 w 2107"/>
                <a:gd name="T93" fmla="*/ 827 h 1951"/>
                <a:gd name="T94" fmla="*/ 1454 w 2107"/>
                <a:gd name="T95" fmla="*/ 794 h 1951"/>
                <a:gd name="T96" fmla="*/ 1454 w 2107"/>
                <a:gd name="T97" fmla="*/ 759 h 1951"/>
                <a:gd name="T98" fmla="*/ 1437 w 2107"/>
                <a:gd name="T99" fmla="*/ 726 h 1951"/>
                <a:gd name="T100" fmla="*/ 542 w 2107"/>
                <a:gd name="T101" fmla="*/ 174 h 1951"/>
                <a:gd name="T102" fmla="*/ 646 w 2107"/>
                <a:gd name="T103" fmla="*/ 101 h 1951"/>
                <a:gd name="T104" fmla="*/ 759 w 2107"/>
                <a:gd name="T105" fmla="*/ 36 h 1951"/>
                <a:gd name="T106" fmla="*/ 838 w 2107"/>
                <a:gd name="T107" fmla="*/ 0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7" h="1951">
                  <a:moveTo>
                    <a:pt x="838" y="0"/>
                  </a:moveTo>
                  <a:lnTo>
                    <a:pt x="1752" y="563"/>
                  </a:lnTo>
                  <a:lnTo>
                    <a:pt x="1805" y="598"/>
                  </a:lnTo>
                  <a:lnTo>
                    <a:pt x="1854" y="639"/>
                  </a:lnTo>
                  <a:lnTo>
                    <a:pt x="1899" y="681"/>
                  </a:lnTo>
                  <a:lnTo>
                    <a:pt x="1940" y="728"/>
                  </a:lnTo>
                  <a:lnTo>
                    <a:pt x="1977" y="778"/>
                  </a:lnTo>
                  <a:lnTo>
                    <a:pt x="2009" y="829"/>
                  </a:lnTo>
                  <a:lnTo>
                    <a:pt x="2037" y="884"/>
                  </a:lnTo>
                  <a:lnTo>
                    <a:pt x="2060" y="940"/>
                  </a:lnTo>
                  <a:lnTo>
                    <a:pt x="2079" y="997"/>
                  </a:lnTo>
                  <a:lnTo>
                    <a:pt x="2092" y="1057"/>
                  </a:lnTo>
                  <a:lnTo>
                    <a:pt x="2103" y="1116"/>
                  </a:lnTo>
                  <a:lnTo>
                    <a:pt x="2107" y="1176"/>
                  </a:lnTo>
                  <a:lnTo>
                    <a:pt x="2107" y="1237"/>
                  </a:lnTo>
                  <a:lnTo>
                    <a:pt x="2101" y="1298"/>
                  </a:lnTo>
                  <a:lnTo>
                    <a:pt x="2091" y="1359"/>
                  </a:lnTo>
                  <a:lnTo>
                    <a:pt x="2076" y="1419"/>
                  </a:lnTo>
                  <a:lnTo>
                    <a:pt x="2055" y="1479"/>
                  </a:lnTo>
                  <a:lnTo>
                    <a:pt x="2029" y="1536"/>
                  </a:lnTo>
                  <a:lnTo>
                    <a:pt x="1998" y="1593"/>
                  </a:lnTo>
                  <a:lnTo>
                    <a:pt x="1962" y="1647"/>
                  </a:lnTo>
                  <a:lnTo>
                    <a:pt x="1922" y="1697"/>
                  </a:lnTo>
                  <a:lnTo>
                    <a:pt x="1878" y="1743"/>
                  </a:lnTo>
                  <a:lnTo>
                    <a:pt x="1831" y="1786"/>
                  </a:lnTo>
                  <a:lnTo>
                    <a:pt x="1781" y="1823"/>
                  </a:lnTo>
                  <a:lnTo>
                    <a:pt x="1727" y="1856"/>
                  </a:lnTo>
                  <a:lnTo>
                    <a:pt x="1672" y="1884"/>
                  </a:lnTo>
                  <a:lnTo>
                    <a:pt x="1613" y="1908"/>
                  </a:lnTo>
                  <a:lnTo>
                    <a:pt x="1553" y="1927"/>
                  </a:lnTo>
                  <a:lnTo>
                    <a:pt x="1490" y="1940"/>
                  </a:lnTo>
                  <a:lnTo>
                    <a:pt x="1427" y="1948"/>
                  </a:lnTo>
                  <a:lnTo>
                    <a:pt x="1362" y="1951"/>
                  </a:lnTo>
                  <a:lnTo>
                    <a:pt x="1294" y="1948"/>
                  </a:lnTo>
                  <a:lnTo>
                    <a:pt x="1227" y="1938"/>
                  </a:lnTo>
                  <a:lnTo>
                    <a:pt x="1161" y="1923"/>
                  </a:lnTo>
                  <a:lnTo>
                    <a:pt x="1096" y="1902"/>
                  </a:lnTo>
                  <a:lnTo>
                    <a:pt x="1034" y="1874"/>
                  </a:lnTo>
                  <a:lnTo>
                    <a:pt x="974" y="1842"/>
                  </a:lnTo>
                  <a:lnTo>
                    <a:pt x="0" y="1241"/>
                  </a:lnTo>
                  <a:lnTo>
                    <a:pt x="3" y="1219"/>
                  </a:lnTo>
                  <a:lnTo>
                    <a:pt x="9" y="1177"/>
                  </a:lnTo>
                  <a:lnTo>
                    <a:pt x="16" y="1132"/>
                  </a:lnTo>
                  <a:lnTo>
                    <a:pt x="26" y="1081"/>
                  </a:lnTo>
                  <a:lnTo>
                    <a:pt x="37" y="1027"/>
                  </a:lnTo>
                  <a:lnTo>
                    <a:pt x="51" y="969"/>
                  </a:lnTo>
                  <a:lnTo>
                    <a:pt x="68" y="910"/>
                  </a:lnTo>
                  <a:lnTo>
                    <a:pt x="87" y="847"/>
                  </a:lnTo>
                  <a:lnTo>
                    <a:pt x="110" y="782"/>
                  </a:lnTo>
                  <a:lnTo>
                    <a:pt x="137" y="717"/>
                  </a:lnTo>
                  <a:lnTo>
                    <a:pt x="167" y="651"/>
                  </a:lnTo>
                  <a:lnTo>
                    <a:pt x="201" y="584"/>
                  </a:lnTo>
                  <a:lnTo>
                    <a:pt x="239" y="518"/>
                  </a:lnTo>
                  <a:lnTo>
                    <a:pt x="283" y="452"/>
                  </a:lnTo>
                  <a:lnTo>
                    <a:pt x="331" y="387"/>
                  </a:lnTo>
                  <a:lnTo>
                    <a:pt x="383" y="324"/>
                  </a:lnTo>
                  <a:lnTo>
                    <a:pt x="441" y="264"/>
                  </a:lnTo>
                  <a:lnTo>
                    <a:pt x="444" y="266"/>
                  </a:lnTo>
                  <a:lnTo>
                    <a:pt x="452" y="271"/>
                  </a:lnTo>
                  <a:lnTo>
                    <a:pt x="464" y="280"/>
                  </a:lnTo>
                  <a:lnTo>
                    <a:pt x="481" y="292"/>
                  </a:lnTo>
                  <a:lnTo>
                    <a:pt x="502" y="305"/>
                  </a:lnTo>
                  <a:lnTo>
                    <a:pt x="526" y="321"/>
                  </a:lnTo>
                  <a:lnTo>
                    <a:pt x="554" y="339"/>
                  </a:lnTo>
                  <a:lnTo>
                    <a:pt x="585" y="358"/>
                  </a:lnTo>
                  <a:lnTo>
                    <a:pt x="618" y="379"/>
                  </a:lnTo>
                  <a:lnTo>
                    <a:pt x="653" y="401"/>
                  </a:lnTo>
                  <a:lnTo>
                    <a:pt x="691" y="425"/>
                  </a:lnTo>
                  <a:lnTo>
                    <a:pt x="730" y="450"/>
                  </a:lnTo>
                  <a:lnTo>
                    <a:pt x="771" y="475"/>
                  </a:lnTo>
                  <a:lnTo>
                    <a:pt x="812" y="501"/>
                  </a:lnTo>
                  <a:lnTo>
                    <a:pt x="855" y="528"/>
                  </a:lnTo>
                  <a:lnTo>
                    <a:pt x="897" y="554"/>
                  </a:lnTo>
                  <a:lnTo>
                    <a:pt x="939" y="581"/>
                  </a:lnTo>
                  <a:lnTo>
                    <a:pt x="981" y="607"/>
                  </a:lnTo>
                  <a:lnTo>
                    <a:pt x="1023" y="633"/>
                  </a:lnTo>
                  <a:lnTo>
                    <a:pt x="1063" y="658"/>
                  </a:lnTo>
                  <a:lnTo>
                    <a:pt x="1102" y="682"/>
                  </a:lnTo>
                  <a:lnTo>
                    <a:pt x="1139" y="706"/>
                  </a:lnTo>
                  <a:lnTo>
                    <a:pt x="1174" y="727"/>
                  </a:lnTo>
                  <a:lnTo>
                    <a:pt x="1208" y="749"/>
                  </a:lnTo>
                  <a:lnTo>
                    <a:pt x="1238" y="768"/>
                  </a:lnTo>
                  <a:lnTo>
                    <a:pt x="1265" y="784"/>
                  </a:lnTo>
                  <a:lnTo>
                    <a:pt x="1289" y="799"/>
                  </a:lnTo>
                  <a:lnTo>
                    <a:pt x="1310" y="812"/>
                  </a:lnTo>
                  <a:lnTo>
                    <a:pt x="1327" y="822"/>
                  </a:lnTo>
                  <a:lnTo>
                    <a:pt x="1338" y="829"/>
                  </a:lnTo>
                  <a:lnTo>
                    <a:pt x="1346" y="835"/>
                  </a:lnTo>
                  <a:lnTo>
                    <a:pt x="1349" y="836"/>
                  </a:lnTo>
                  <a:lnTo>
                    <a:pt x="1367" y="844"/>
                  </a:lnTo>
                  <a:lnTo>
                    <a:pt x="1386" y="846"/>
                  </a:lnTo>
                  <a:lnTo>
                    <a:pt x="1402" y="844"/>
                  </a:lnTo>
                  <a:lnTo>
                    <a:pt x="1419" y="838"/>
                  </a:lnTo>
                  <a:lnTo>
                    <a:pt x="1434" y="827"/>
                  </a:lnTo>
                  <a:lnTo>
                    <a:pt x="1446" y="812"/>
                  </a:lnTo>
                  <a:lnTo>
                    <a:pt x="1454" y="794"/>
                  </a:lnTo>
                  <a:lnTo>
                    <a:pt x="1456" y="777"/>
                  </a:lnTo>
                  <a:lnTo>
                    <a:pt x="1454" y="759"/>
                  </a:lnTo>
                  <a:lnTo>
                    <a:pt x="1448" y="742"/>
                  </a:lnTo>
                  <a:lnTo>
                    <a:pt x="1437" y="726"/>
                  </a:lnTo>
                  <a:lnTo>
                    <a:pt x="1422" y="715"/>
                  </a:lnTo>
                  <a:lnTo>
                    <a:pt x="542" y="174"/>
                  </a:lnTo>
                  <a:lnTo>
                    <a:pt x="592" y="137"/>
                  </a:lnTo>
                  <a:lnTo>
                    <a:pt x="646" y="101"/>
                  </a:lnTo>
                  <a:lnTo>
                    <a:pt x="700" y="68"/>
                  </a:lnTo>
                  <a:lnTo>
                    <a:pt x="759" y="36"/>
                  </a:lnTo>
                  <a:lnTo>
                    <a:pt x="821" y="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Freeform 17"/>
          <p:cNvSpPr>
            <a:spLocks noEditPoints="1"/>
          </p:cNvSpPr>
          <p:nvPr/>
        </p:nvSpPr>
        <p:spPr bwMode="auto">
          <a:xfrm>
            <a:off x="8894775" y="1962578"/>
            <a:ext cx="675220" cy="800898"/>
          </a:xfrm>
          <a:custGeom>
            <a:avLst/>
            <a:gdLst>
              <a:gd name="T0" fmla="*/ 1753 w 2742"/>
              <a:gd name="T1" fmla="*/ 2698 h 3245"/>
              <a:gd name="T2" fmla="*/ 1736 w 2742"/>
              <a:gd name="T3" fmla="*/ 2907 h 3245"/>
              <a:gd name="T4" fmla="*/ 1530 w 2742"/>
              <a:gd name="T5" fmla="*/ 2960 h 3245"/>
              <a:gd name="T6" fmla="*/ 1409 w 2742"/>
              <a:gd name="T7" fmla="*/ 2790 h 3245"/>
              <a:gd name="T8" fmla="*/ 1530 w 2742"/>
              <a:gd name="T9" fmla="*/ 2619 h 3245"/>
              <a:gd name="T10" fmla="*/ 920 w 2742"/>
              <a:gd name="T11" fmla="*/ 2504 h 3245"/>
              <a:gd name="T12" fmla="*/ 936 w 2742"/>
              <a:gd name="T13" fmla="*/ 2676 h 3245"/>
              <a:gd name="T14" fmla="*/ 769 w 2742"/>
              <a:gd name="T15" fmla="*/ 2725 h 3245"/>
              <a:gd name="T16" fmla="*/ 689 w 2742"/>
              <a:gd name="T17" fmla="*/ 2572 h 3245"/>
              <a:gd name="T18" fmla="*/ 822 w 2742"/>
              <a:gd name="T19" fmla="*/ 2465 h 3245"/>
              <a:gd name="T20" fmla="*/ 1427 w 2742"/>
              <a:gd name="T21" fmla="*/ 2461 h 3245"/>
              <a:gd name="T22" fmla="*/ 1411 w 2742"/>
              <a:gd name="T23" fmla="*/ 2657 h 3245"/>
              <a:gd name="T24" fmla="*/ 1217 w 2742"/>
              <a:gd name="T25" fmla="*/ 2706 h 3245"/>
              <a:gd name="T26" fmla="*/ 1105 w 2742"/>
              <a:gd name="T27" fmla="*/ 2547 h 3245"/>
              <a:gd name="T28" fmla="*/ 1217 w 2742"/>
              <a:gd name="T29" fmla="*/ 2387 h 3245"/>
              <a:gd name="T30" fmla="*/ 1769 w 2742"/>
              <a:gd name="T31" fmla="*/ 2371 h 3245"/>
              <a:gd name="T32" fmla="*/ 1715 w 2742"/>
              <a:gd name="T33" fmla="*/ 2502 h 3245"/>
              <a:gd name="T34" fmla="*/ 1601 w 2742"/>
              <a:gd name="T35" fmla="*/ 2417 h 3245"/>
              <a:gd name="T36" fmla="*/ 1768 w 2742"/>
              <a:gd name="T37" fmla="*/ 1959 h 3245"/>
              <a:gd name="T38" fmla="*/ 1903 w 2742"/>
              <a:gd name="T39" fmla="*/ 2067 h 3245"/>
              <a:gd name="T40" fmla="*/ 1822 w 2742"/>
              <a:gd name="T41" fmla="*/ 2220 h 3245"/>
              <a:gd name="T42" fmla="*/ 1654 w 2742"/>
              <a:gd name="T43" fmla="*/ 2171 h 3245"/>
              <a:gd name="T44" fmla="*/ 1672 w 2742"/>
              <a:gd name="T45" fmla="*/ 1999 h 3245"/>
              <a:gd name="T46" fmla="*/ 1327 w 2742"/>
              <a:gd name="T47" fmla="*/ 1838 h 3245"/>
              <a:gd name="T48" fmla="*/ 1498 w 2742"/>
              <a:gd name="T49" fmla="*/ 2036 h 3245"/>
              <a:gd name="T50" fmla="*/ 1397 w 2742"/>
              <a:gd name="T51" fmla="*/ 2281 h 3245"/>
              <a:gd name="T52" fmla="*/ 1129 w 2742"/>
              <a:gd name="T53" fmla="*/ 2302 h 3245"/>
              <a:gd name="T54" fmla="*/ 990 w 2742"/>
              <a:gd name="T55" fmla="*/ 2077 h 3245"/>
              <a:gd name="T56" fmla="*/ 1129 w 2742"/>
              <a:gd name="T57" fmla="*/ 1853 h 3245"/>
              <a:gd name="T58" fmla="*/ 1034 w 2742"/>
              <a:gd name="T59" fmla="*/ 1213 h 3245"/>
              <a:gd name="T60" fmla="*/ 741 w 2742"/>
              <a:gd name="T61" fmla="*/ 1649 h 3245"/>
              <a:gd name="T62" fmla="*/ 450 w 2742"/>
              <a:gd name="T63" fmla="*/ 2125 h 3245"/>
              <a:gd name="T64" fmla="*/ 227 w 2742"/>
              <a:gd name="T65" fmla="*/ 2550 h 3245"/>
              <a:gd name="T66" fmla="*/ 137 w 2742"/>
              <a:gd name="T67" fmla="*/ 2839 h 3245"/>
              <a:gd name="T68" fmla="*/ 217 w 2742"/>
              <a:gd name="T69" fmla="*/ 3042 h 3245"/>
              <a:gd name="T70" fmla="*/ 358 w 2742"/>
              <a:gd name="T71" fmla="*/ 3106 h 3245"/>
              <a:gd name="T72" fmla="*/ 2356 w 2742"/>
              <a:gd name="T73" fmla="*/ 3109 h 3245"/>
              <a:gd name="T74" fmla="*/ 2491 w 2742"/>
              <a:gd name="T75" fmla="*/ 3067 h 3245"/>
              <a:gd name="T76" fmla="*/ 2597 w 2742"/>
              <a:gd name="T77" fmla="*/ 2914 h 3245"/>
              <a:gd name="T78" fmla="*/ 2557 w 2742"/>
              <a:gd name="T79" fmla="*/ 2651 h 3245"/>
              <a:gd name="T80" fmla="*/ 2366 w 2742"/>
              <a:gd name="T81" fmla="*/ 2255 h 3245"/>
              <a:gd name="T82" fmla="*/ 2087 w 2742"/>
              <a:gd name="T83" fmla="*/ 1786 h 3245"/>
              <a:gd name="T84" fmla="*/ 1788 w 2742"/>
              <a:gd name="T85" fmla="*/ 1328 h 3245"/>
              <a:gd name="T86" fmla="*/ 822 w 2742"/>
              <a:gd name="T87" fmla="*/ 0 h 3245"/>
              <a:gd name="T88" fmla="*/ 1798 w 2742"/>
              <a:gd name="T89" fmla="*/ 1104 h 3245"/>
              <a:gd name="T90" fmla="*/ 1931 w 2742"/>
              <a:gd name="T91" fmla="*/ 1299 h 3245"/>
              <a:gd name="T92" fmla="*/ 2155 w 2742"/>
              <a:gd name="T93" fmla="*/ 1638 h 3245"/>
              <a:gd name="T94" fmla="*/ 2403 w 2742"/>
              <a:gd name="T95" fmla="*/ 2045 h 3245"/>
              <a:gd name="T96" fmla="*/ 2618 w 2742"/>
              <a:gd name="T97" fmla="*/ 2449 h 3245"/>
              <a:gd name="T98" fmla="*/ 2735 w 2742"/>
              <a:gd name="T99" fmla="*/ 2773 h 3245"/>
              <a:gd name="T100" fmla="*/ 2695 w 2742"/>
              <a:gd name="T101" fmla="*/ 3044 h 3245"/>
              <a:gd name="T102" fmla="*/ 2536 w 2742"/>
              <a:gd name="T103" fmla="*/ 3195 h 3245"/>
              <a:gd name="T104" fmla="*/ 2377 w 2742"/>
              <a:gd name="T105" fmla="*/ 3242 h 3245"/>
              <a:gd name="T106" fmla="*/ 409 w 2742"/>
              <a:gd name="T107" fmla="*/ 3245 h 3245"/>
              <a:gd name="T108" fmla="*/ 305 w 2742"/>
              <a:gd name="T109" fmla="*/ 3231 h 3245"/>
              <a:gd name="T110" fmla="*/ 130 w 2742"/>
              <a:gd name="T111" fmla="*/ 3147 h 3245"/>
              <a:gd name="T112" fmla="*/ 9 w 2742"/>
              <a:gd name="T113" fmla="*/ 2933 h 3245"/>
              <a:gd name="T114" fmla="*/ 42 w 2742"/>
              <a:gd name="T115" fmla="*/ 2647 h 3245"/>
              <a:gd name="T116" fmla="*/ 208 w 2742"/>
              <a:gd name="T117" fmla="*/ 2281 h 3245"/>
              <a:gd name="T118" fmla="*/ 444 w 2742"/>
              <a:gd name="T119" fmla="*/ 1867 h 3245"/>
              <a:gd name="T120" fmla="*/ 690 w 2742"/>
              <a:gd name="T121" fmla="*/ 1480 h 3245"/>
              <a:gd name="T122" fmla="*/ 882 w 2742"/>
              <a:gd name="T123" fmla="*/ 1193 h 3245"/>
              <a:gd name="T124" fmla="*/ 960 w 2742"/>
              <a:gd name="T125" fmla="*/ 1082 h 3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2" h="3245">
                <a:moveTo>
                  <a:pt x="1594" y="2607"/>
                </a:moveTo>
                <a:lnTo>
                  <a:pt x="1627" y="2610"/>
                </a:lnTo>
                <a:lnTo>
                  <a:pt x="1658" y="2619"/>
                </a:lnTo>
                <a:lnTo>
                  <a:pt x="1687" y="2632"/>
                </a:lnTo>
                <a:lnTo>
                  <a:pt x="1714" y="2650"/>
                </a:lnTo>
                <a:lnTo>
                  <a:pt x="1736" y="2672"/>
                </a:lnTo>
                <a:lnTo>
                  <a:pt x="1753" y="2698"/>
                </a:lnTo>
                <a:lnTo>
                  <a:pt x="1768" y="2726"/>
                </a:lnTo>
                <a:lnTo>
                  <a:pt x="1775" y="2758"/>
                </a:lnTo>
                <a:lnTo>
                  <a:pt x="1779" y="2790"/>
                </a:lnTo>
                <a:lnTo>
                  <a:pt x="1775" y="2823"/>
                </a:lnTo>
                <a:lnTo>
                  <a:pt x="1768" y="2854"/>
                </a:lnTo>
                <a:lnTo>
                  <a:pt x="1753" y="2882"/>
                </a:lnTo>
                <a:lnTo>
                  <a:pt x="1736" y="2907"/>
                </a:lnTo>
                <a:lnTo>
                  <a:pt x="1714" y="2929"/>
                </a:lnTo>
                <a:lnTo>
                  <a:pt x="1687" y="2947"/>
                </a:lnTo>
                <a:lnTo>
                  <a:pt x="1658" y="2960"/>
                </a:lnTo>
                <a:lnTo>
                  <a:pt x="1627" y="2969"/>
                </a:lnTo>
                <a:lnTo>
                  <a:pt x="1594" y="2972"/>
                </a:lnTo>
                <a:lnTo>
                  <a:pt x="1561" y="2969"/>
                </a:lnTo>
                <a:lnTo>
                  <a:pt x="1530" y="2960"/>
                </a:lnTo>
                <a:lnTo>
                  <a:pt x="1501" y="2947"/>
                </a:lnTo>
                <a:lnTo>
                  <a:pt x="1475" y="2929"/>
                </a:lnTo>
                <a:lnTo>
                  <a:pt x="1453" y="2907"/>
                </a:lnTo>
                <a:lnTo>
                  <a:pt x="1434" y="2882"/>
                </a:lnTo>
                <a:lnTo>
                  <a:pt x="1421" y="2854"/>
                </a:lnTo>
                <a:lnTo>
                  <a:pt x="1412" y="2823"/>
                </a:lnTo>
                <a:lnTo>
                  <a:pt x="1409" y="2790"/>
                </a:lnTo>
                <a:lnTo>
                  <a:pt x="1412" y="2758"/>
                </a:lnTo>
                <a:lnTo>
                  <a:pt x="1421" y="2726"/>
                </a:lnTo>
                <a:lnTo>
                  <a:pt x="1434" y="2698"/>
                </a:lnTo>
                <a:lnTo>
                  <a:pt x="1453" y="2672"/>
                </a:lnTo>
                <a:lnTo>
                  <a:pt x="1475" y="2650"/>
                </a:lnTo>
                <a:lnTo>
                  <a:pt x="1501" y="2632"/>
                </a:lnTo>
                <a:lnTo>
                  <a:pt x="1530" y="2619"/>
                </a:lnTo>
                <a:lnTo>
                  <a:pt x="1561" y="2610"/>
                </a:lnTo>
                <a:lnTo>
                  <a:pt x="1594" y="2607"/>
                </a:lnTo>
                <a:close/>
                <a:moveTo>
                  <a:pt x="822" y="2465"/>
                </a:moveTo>
                <a:lnTo>
                  <a:pt x="850" y="2467"/>
                </a:lnTo>
                <a:lnTo>
                  <a:pt x="876" y="2475"/>
                </a:lnTo>
                <a:lnTo>
                  <a:pt x="899" y="2488"/>
                </a:lnTo>
                <a:lnTo>
                  <a:pt x="920" y="2504"/>
                </a:lnTo>
                <a:lnTo>
                  <a:pt x="936" y="2524"/>
                </a:lnTo>
                <a:lnTo>
                  <a:pt x="948" y="2547"/>
                </a:lnTo>
                <a:lnTo>
                  <a:pt x="957" y="2572"/>
                </a:lnTo>
                <a:lnTo>
                  <a:pt x="960" y="2599"/>
                </a:lnTo>
                <a:lnTo>
                  <a:pt x="957" y="2627"/>
                </a:lnTo>
                <a:lnTo>
                  <a:pt x="948" y="2652"/>
                </a:lnTo>
                <a:lnTo>
                  <a:pt x="936" y="2676"/>
                </a:lnTo>
                <a:lnTo>
                  <a:pt x="920" y="2695"/>
                </a:lnTo>
                <a:lnTo>
                  <a:pt x="899" y="2712"/>
                </a:lnTo>
                <a:lnTo>
                  <a:pt x="876" y="2725"/>
                </a:lnTo>
                <a:lnTo>
                  <a:pt x="850" y="2732"/>
                </a:lnTo>
                <a:lnTo>
                  <a:pt x="822" y="2735"/>
                </a:lnTo>
                <a:lnTo>
                  <a:pt x="795" y="2732"/>
                </a:lnTo>
                <a:lnTo>
                  <a:pt x="769" y="2725"/>
                </a:lnTo>
                <a:lnTo>
                  <a:pt x="746" y="2712"/>
                </a:lnTo>
                <a:lnTo>
                  <a:pt x="726" y="2695"/>
                </a:lnTo>
                <a:lnTo>
                  <a:pt x="709" y="2676"/>
                </a:lnTo>
                <a:lnTo>
                  <a:pt x="696" y="2652"/>
                </a:lnTo>
                <a:lnTo>
                  <a:pt x="689" y="2627"/>
                </a:lnTo>
                <a:lnTo>
                  <a:pt x="685" y="2599"/>
                </a:lnTo>
                <a:lnTo>
                  <a:pt x="689" y="2572"/>
                </a:lnTo>
                <a:lnTo>
                  <a:pt x="696" y="2547"/>
                </a:lnTo>
                <a:lnTo>
                  <a:pt x="709" y="2524"/>
                </a:lnTo>
                <a:lnTo>
                  <a:pt x="726" y="2504"/>
                </a:lnTo>
                <a:lnTo>
                  <a:pt x="746" y="2488"/>
                </a:lnTo>
                <a:lnTo>
                  <a:pt x="769" y="2475"/>
                </a:lnTo>
                <a:lnTo>
                  <a:pt x="795" y="2467"/>
                </a:lnTo>
                <a:lnTo>
                  <a:pt x="822" y="2465"/>
                </a:lnTo>
                <a:close/>
                <a:moveTo>
                  <a:pt x="1278" y="2376"/>
                </a:moveTo>
                <a:lnTo>
                  <a:pt x="1309" y="2379"/>
                </a:lnTo>
                <a:lnTo>
                  <a:pt x="1339" y="2387"/>
                </a:lnTo>
                <a:lnTo>
                  <a:pt x="1365" y="2400"/>
                </a:lnTo>
                <a:lnTo>
                  <a:pt x="1390" y="2416"/>
                </a:lnTo>
                <a:lnTo>
                  <a:pt x="1411" y="2437"/>
                </a:lnTo>
                <a:lnTo>
                  <a:pt x="1427" y="2461"/>
                </a:lnTo>
                <a:lnTo>
                  <a:pt x="1439" y="2487"/>
                </a:lnTo>
                <a:lnTo>
                  <a:pt x="1448" y="2516"/>
                </a:lnTo>
                <a:lnTo>
                  <a:pt x="1452" y="2547"/>
                </a:lnTo>
                <a:lnTo>
                  <a:pt x="1448" y="2578"/>
                </a:lnTo>
                <a:lnTo>
                  <a:pt x="1439" y="2606"/>
                </a:lnTo>
                <a:lnTo>
                  <a:pt x="1427" y="2633"/>
                </a:lnTo>
                <a:lnTo>
                  <a:pt x="1411" y="2657"/>
                </a:lnTo>
                <a:lnTo>
                  <a:pt x="1390" y="2677"/>
                </a:lnTo>
                <a:lnTo>
                  <a:pt x="1365" y="2694"/>
                </a:lnTo>
                <a:lnTo>
                  <a:pt x="1339" y="2706"/>
                </a:lnTo>
                <a:lnTo>
                  <a:pt x="1309" y="2715"/>
                </a:lnTo>
                <a:lnTo>
                  <a:pt x="1278" y="2717"/>
                </a:lnTo>
                <a:lnTo>
                  <a:pt x="1247" y="2715"/>
                </a:lnTo>
                <a:lnTo>
                  <a:pt x="1217" y="2706"/>
                </a:lnTo>
                <a:lnTo>
                  <a:pt x="1191" y="2694"/>
                </a:lnTo>
                <a:lnTo>
                  <a:pt x="1166" y="2677"/>
                </a:lnTo>
                <a:lnTo>
                  <a:pt x="1145" y="2657"/>
                </a:lnTo>
                <a:lnTo>
                  <a:pt x="1129" y="2633"/>
                </a:lnTo>
                <a:lnTo>
                  <a:pt x="1117" y="2606"/>
                </a:lnTo>
                <a:lnTo>
                  <a:pt x="1108" y="2578"/>
                </a:lnTo>
                <a:lnTo>
                  <a:pt x="1105" y="2547"/>
                </a:lnTo>
                <a:lnTo>
                  <a:pt x="1108" y="2516"/>
                </a:lnTo>
                <a:lnTo>
                  <a:pt x="1117" y="2487"/>
                </a:lnTo>
                <a:lnTo>
                  <a:pt x="1129" y="2461"/>
                </a:lnTo>
                <a:lnTo>
                  <a:pt x="1145" y="2437"/>
                </a:lnTo>
                <a:lnTo>
                  <a:pt x="1166" y="2416"/>
                </a:lnTo>
                <a:lnTo>
                  <a:pt x="1191" y="2400"/>
                </a:lnTo>
                <a:lnTo>
                  <a:pt x="1217" y="2387"/>
                </a:lnTo>
                <a:lnTo>
                  <a:pt x="1247" y="2379"/>
                </a:lnTo>
                <a:lnTo>
                  <a:pt x="1278" y="2376"/>
                </a:lnTo>
                <a:close/>
                <a:moveTo>
                  <a:pt x="1690" y="2327"/>
                </a:moveTo>
                <a:lnTo>
                  <a:pt x="1715" y="2330"/>
                </a:lnTo>
                <a:lnTo>
                  <a:pt x="1736" y="2340"/>
                </a:lnTo>
                <a:lnTo>
                  <a:pt x="1754" y="2353"/>
                </a:lnTo>
                <a:lnTo>
                  <a:pt x="1769" y="2371"/>
                </a:lnTo>
                <a:lnTo>
                  <a:pt x="1778" y="2393"/>
                </a:lnTo>
                <a:lnTo>
                  <a:pt x="1781" y="2417"/>
                </a:lnTo>
                <a:lnTo>
                  <a:pt x="1778" y="2440"/>
                </a:lnTo>
                <a:lnTo>
                  <a:pt x="1769" y="2462"/>
                </a:lnTo>
                <a:lnTo>
                  <a:pt x="1754" y="2479"/>
                </a:lnTo>
                <a:lnTo>
                  <a:pt x="1736" y="2494"/>
                </a:lnTo>
                <a:lnTo>
                  <a:pt x="1715" y="2502"/>
                </a:lnTo>
                <a:lnTo>
                  <a:pt x="1690" y="2506"/>
                </a:lnTo>
                <a:lnTo>
                  <a:pt x="1666" y="2502"/>
                </a:lnTo>
                <a:lnTo>
                  <a:pt x="1645" y="2494"/>
                </a:lnTo>
                <a:lnTo>
                  <a:pt x="1626" y="2479"/>
                </a:lnTo>
                <a:lnTo>
                  <a:pt x="1613" y="2462"/>
                </a:lnTo>
                <a:lnTo>
                  <a:pt x="1603" y="2440"/>
                </a:lnTo>
                <a:lnTo>
                  <a:pt x="1601" y="2417"/>
                </a:lnTo>
                <a:lnTo>
                  <a:pt x="1603" y="2393"/>
                </a:lnTo>
                <a:lnTo>
                  <a:pt x="1613" y="2371"/>
                </a:lnTo>
                <a:lnTo>
                  <a:pt x="1626" y="2353"/>
                </a:lnTo>
                <a:lnTo>
                  <a:pt x="1645" y="2340"/>
                </a:lnTo>
                <a:lnTo>
                  <a:pt x="1666" y="2330"/>
                </a:lnTo>
                <a:lnTo>
                  <a:pt x="1690" y="2327"/>
                </a:lnTo>
                <a:close/>
                <a:moveTo>
                  <a:pt x="1768" y="1959"/>
                </a:moveTo>
                <a:lnTo>
                  <a:pt x="1796" y="1962"/>
                </a:lnTo>
                <a:lnTo>
                  <a:pt x="1822" y="1970"/>
                </a:lnTo>
                <a:lnTo>
                  <a:pt x="1845" y="1983"/>
                </a:lnTo>
                <a:lnTo>
                  <a:pt x="1865" y="1999"/>
                </a:lnTo>
                <a:lnTo>
                  <a:pt x="1882" y="2019"/>
                </a:lnTo>
                <a:lnTo>
                  <a:pt x="1895" y="2042"/>
                </a:lnTo>
                <a:lnTo>
                  <a:pt x="1903" y="2067"/>
                </a:lnTo>
                <a:lnTo>
                  <a:pt x="1906" y="2095"/>
                </a:lnTo>
                <a:lnTo>
                  <a:pt x="1903" y="2123"/>
                </a:lnTo>
                <a:lnTo>
                  <a:pt x="1895" y="2148"/>
                </a:lnTo>
                <a:lnTo>
                  <a:pt x="1882" y="2171"/>
                </a:lnTo>
                <a:lnTo>
                  <a:pt x="1865" y="2190"/>
                </a:lnTo>
                <a:lnTo>
                  <a:pt x="1845" y="2207"/>
                </a:lnTo>
                <a:lnTo>
                  <a:pt x="1822" y="2220"/>
                </a:lnTo>
                <a:lnTo>
                  <a:pt x="1796" y="2227"/>
                </a:lnTo>
                <a:lnTo>
                  <a:pt x="1768" y="2231"/>
                </a:lnTo>
                <a:lnTo>
                  <a:pt x="1740" y="2227"/>
                </a:lnTo>
                <a:lnTo>
                  <a:pt x="1715" y="2220"/>
                </a:lnTo>
                <a:lnTo>
                  <a:pt x="1691" y="2207"/>
                </a:lnTo>
                <a:lnTo>
                  <a:pt x="1672" y="2190"/>
                </a:lnTo>
                <a:lnTo>
                  <a:pt x="1654" y="2171"/>
                </a:lnTo>
                <a:lnTo>
                  <a:pt x="1642" y="2148"/>
                </a:lnTo>
                <a:lnTo>
                  <a:pt x="1634" y="2123"/>
                </a:lnTo>
                <a:lnTo>
                  <a:pt x="1631" y="2095"/>
                </a:lnTo>
                <a:lnTo>
                  <a:pt x="1634" y="2067"/>
                </a:lnTo>
                <a:lnTo>
                  <a:pt x="1642" y="2042"/>
                </a:lnTo>
                <a:lnTo>
                  <a:pt x="1654" y="2019"/>
                </a:lnTo>
                <a:lnTo>
                  <a:pt x="1672" y="1999"/>
                </a:lnTo>
                <a:lnTo>
                  <a:pt x="1691" y="1983"/>
                </a:lnTo>
                <a:lnTo>
                  <a:pt x="1715" y="1970"/>
                </a:lnTo>
                <a:lnTo>
                  <a:pt x="1740" y="1962"/>
                </a:lnTo>
                <a:lnTo>
                  <a:pt x="1768" y="1959"/>
                </a:lnTo>
                <a:close/>
                <a:moveTo>
                  <a:pt x="1246" y="1826"/>
                </a:moveTo>
                <a:lnTo>
                  <a:pt x="1288" y="1829"/>
                </a:lnTo>
                <a:lnTo>
                  <a:pt x="1327" y="1838"/>
                </a:lnTo>
                <a:lnTo>
                  <a:pt x="1363" y="1853"/>
                </a:lnTo>
                <a:lnTo>
                  <a:pt x="1397" y="1874"/>
                </a:lnTo>
                <a:lnTo>
                  <a:pt x="1426" y="1899"/>
                </a:lnTo>
                <a:lnTo>
                  <a:pt x="1452" y="1928"/>
                </a:lnTo>
                <a:lnTo>
                  <a:pt x="1473" y="1961"/>
                </a:lnTo>
                <a:lnTo>
                  <a:pt x="1488" y="1997"/>
                </a:lnTo>
                <a:lnTo>
                  <a:pt x="1498" y="2036"/>
                </a:lnTo>
                <a:lnTo>
                  <a:pt x="1501" y="2077"/>
                </a:lnTo>
                <a:lnTo>
                  <a:pt x="1498" y="2118"/>
                </a:lnTo>
                <a:lnTo>
                  <a:pt x="1488" y="2156"/>
                </a:lnTo>
                <a:lnTo>
                  <a:pt x="1473" y="2192"/>
                </a:lnTo>
                <a:lnTo>
                  <a:pt x="1452" y="2226"/>
                </a:lnTo>
                <a:lnTo>
                  <a:pt x="1426" y="2256"/>
                </a:lnTo>
                <a:lnTo>
                  <a:pt x="1397" y="2281"/>
                </a:lnTo>
                <a:lnTo>
                  <a:pt x="1363" y="2302"/>
                </a:lnTo>
                <a:lnTo>
                  <a:pt x="1327" y="2317"/>
                </a:lnTo>
                <a:lnTo>
                  <a:pt x="1288" y="2327"/>
                </a:lnTo>
                <a:lnTo>
                  <a:pt x="1246" y="2330"/>
                </a:lnTo>
                <a:lnTo>
                  <a:pt x="1205" y="2327"/>
                </a:lnTo>
                <a:lnTo>
                  <a:pt x="1165" y="2317"/>
                </a:lnTo>
                <a:lnTo>
                  <a:pt x="1129" y="2302"/>
                </a:lnTo>
                <a:lnTo>
                  <a:pt x="1096" y="2281"/>
                </a:lnTo>
                <a:lnTo>
                  <a:pt x="1066" y="2256"/>
                </a:lnTo>
                <a:lnTo>
                  <a:pt x="1040" y="2226"/>
                </a:lnTo>
                <a:lnTo>
                  <a:pt x="1019" y="2192"/>
                </a:lnTo>
                <a:lnTo>
                  <a:pt x="1004" y="2156"/>
                </a:lnTo>
                <a:lnTo>
                  <a:pt x="994" y="2118"/>
                </a:lnTo>
                <a:lnTo>
                  <a:pt x="990" y="2077"/>
                </a:lnTo>
                <a:lnTo>
                  <a:pt x="994" y="2036"/>
                </a:lnTo>
                <a:lnTo>
                  <a:pt x="1004" y="1997"/>
                </a:lnTo>
                <a:lnTo>
                  <a:pt x="1019" y="1961"/>
                </a:lnTo>
                <a:lnTo>
                  <a:pt x="1040" y="1928"/>
                </a:lnTo>
                <a:lnTo>
                  <a:pt x="1066" y="1899"/>
                </a:lnTo>
                <a:lnTo>
                  <a:pt x="1096" y="1874"/>
                </a:lnTo>
                <a:lnTo>
                  <a:pt x="1129" y="1853"/>
                </a:lnTo>
                <a:lnTo>
                  <a:pt x="1165" y="1838"/>
                </a:lnTo>
                <a:lnTo>
                  <a:pt x="1205" y="1829"/>
                </a:lnTo>
                <a:lnTo>
                  <a:pt x="1246" y="1826"/>
                </a:lnTo>
                <a:close/>
                <a:moveTo>
                  <a:pt x="1097" y="135"/>
                </a:moveTo>
                <a:lnTo>
                  <a:pt x="1097" y="1123"/>
                </a:lnTo>
                <a:lnTo>
                  <a:pt x="1072" y="1159"/>
                </a:lnTo>
                <a:lnTo>
                  <a:pt x="1034" y="1213"/>
                </a:lnTo>
                <a:lnTo>
                  <a:pt x="995" y="1270"/>
                </a:lnTo>
                <a:lnTo>
                  <a:pt x="954" y="1328"/>
                </a:lnTo>
                <a:lnTo>
                  <a:pt x="912" y="1390"/>
                </a:lnTo>
                <a:lnTo>
                  <a:pt x="870" y="1453"/>
                </a:lnTo>
                <a:lnTo>
                  <a:pt x="828" y="1517"/>
                </a:lnTo>
                <a:lnTo>
                  <a:pt x="784" y="1583"/>
                </a:lnTo>
                <a:lnTo>
                  <a:pt x="741" y="1649"/>
                </a:lnTo>
                <a:lnTo>
                  <a:pt x="698" y="1717"/>
                </a:lnTo>
                <a:lnTo>
                  <a:pt x="654" y="1786"/>
                </a:lnTo>
                <a:lnTo>
                  <a:pt x="612" y="1853"/>
                </a:lnTo>
                <a:lnTo>
                  <a:pt x="570" y="1922"/>
                </a:lnTo>
                <a:lnTo>
                  <a:pt x="528" y="1990"/>
                </a:lnTo>
                <a:lnTo>
                  <a:pt x="489" y="2057"/>
                </a:lnTo>
                <a:lnTo>
                  <a:pt x="450" y="2125"/>
                </a:lnTo>
                <a:lnTo>
                  <a:pt x="412" y="2190"/>
                </a:lnTo>
                <a:lnTo>
                  <a:pt x="376" y="2255"/>
                </a:lnTo>
                <a:lnTo>
                  <a:pt x="342" y="2318"/>
                </a:lnTo>
                <a:lnTo>
                  <a:pt x="309" y="2379"/>
                </a:lnTo>
                <a:lnTo>
                  <a:pt x="280" y="2439"/>
                </a:lnTo>
                <a:lnTo>
                  <a:pt x="251" y="2496"/>
                </a:lnTo>
                <a:lnTo>
                  <a:pt x="227" y="2550"/>
                </a:lnTo>
                <a:lnTo>
                  <a:pt x="203" y="2602"/>
                </a:lnTo>
                <a:lnTo>
                  <a:pt x="183" y="2651"/>
                </a:lnTo>
                <a:lnTo>
                  <a:pt x="168" y="2696"/>
                </a:lnTo>
                <a:lnTo>
                  <a:pt x="155" y="2738"/>
                </a:lnTo>
                <a:lnTo>
                  <a:pt x="145" y="2776"/>
                </a:lnTo>
                <a:lnTo>
                  <a:pt x="139" y="2810"/>
                </a:lnTo>
                <a:lnTo>
                  <a:pt x="137" y="2839"/>
                </a:lnTo>
                <a:lnTo>
                  <a:pt x="139" y="2880"/>
                </a:lnTo>
                <a:lnTo>
                  <a:pt x="145" y="2917"/>
                </a:lnTo>
                <a:lnTo>
                  <a:pt x="154" y="2948"/>
                </a:lnTo>
                <a:lnTo>
                  <a:pt x="166" y="2978"/>
                </a:lnTo>
                <a:lnTo>
                  <a:pt x="181" y="3002"/>
                </a:lnTo>
                <a:lnTo>
                  <a:pt x="198" y="3024"/>
                </a:lnTo>
                <a:lnTo>
                  <a:pt x="217" y="3042"/>
                </a:lnTo>
                <a:lnTo>
                  <a:pt x="236" y="3059"/>
                </a:lnTo>
                <a:lnTo>
                  <a:pt x="256" y="3072"/>
                </a:lnTo>
                <a:lnTo>
                  <a:pt x="278" y="3082"/>
                </a:lnTo>
                <a:lnTo>
                  <a:pt x="300" y="3090"/>
                </a:lnTo>
                <a:lnTo>
                  <a:pt x="319" y="3097"/>
                </a:lnTo>
                <a:lnTo>
                  <a:pt x="339" y="3102"/>
                </a:lnTo>
                <a:lnTo>
                  <a:pt x="358" y="3106"/>
                </a:lnTo>
                <a:lnTo>
                  <a:pt x="375" y="3108"/>
                </a:lnTo>
                <a:lnTo>
                  <a:pt x="390" y="3110"/>
                </a:lnTo>
                <a:lnTo>
                  <a:pt x="402" y="3110"/>
                </a:lnTo>
                <a:lnTo>
                  <a:pt x="411" y="3110"/>
                </a:lnTo>
                <a:lnTo>
                  <a:pt x="2330" y="3110"/>
                </a:lnTo>
                <a:lnTo>
                  <a:pt x="2341" y="3110"/>
                </a:lnTo>
                <a:lnTo>
                  <a:pt x="2356" y="3109"/>
                </a:lnTo>
                <a:lnTo>
                  <a:pt x="2372" y="3107"/>
                </a:lnTo>
                <a:lnTo>
                  <a:pt x="2390" y="3104"/>
                </a:lnTo>
                <a:lnTo>
                  <a:pt x="2410" y="3100"/>
                </a:lnTo>
                <a:lnTo>
                  <a:pt x="2430" y="3095"/>
                </a:lnTo>
                <a:lnTo>
                  <a:pt x="2450" y="3087"/>
                </a:lnTo>
                <a:lnTo>
                  <a:pt x="2471" y="3078"/>
                </a:lnTo>
                <a:lnTo>
                  <a:pt x="2491" y="3067"/>
                </a:lnTo>
                <a:lnTo>
                  <a:pt x="2511" y="3053"/>
                </a:lnTo>
                <a:lnTo>
                  <a:pt x="2529" y="3038"/>
                </a:lnTo>
                <a:lnTo>
                  <a:pt x="2547" y="3019"/>
                </a:lnTo>
                <a:lnTo>
                  <a:pt x="2564" y="2998"/>
                </a:lnTo>
                <a:lnTo>
                  <a:pt x="2577" y="2974"/>
                </a:lnTo>
                <a:lnTo>
                  <a:pt x="2588" y="2945"/>
                </a:lnTo>
                <a:lnTo>
                  <a:pt x="2597" y="2914"/>
                </a:lnTo>
                <a:lnTo>
                  <a:pt x="2602" y="2879"/>
                </a:lnTo>
                <a:lnTo>
                  <a:pt x="2605" y="2839"/>
                </a:lnTo>
                <a:lnTo>
                  <a:pt x="2602" y="2810"/>
                </a:lnTo>
                <a:lnTo>
                  <a:pt x="2597" y="2776"/>
                </a:lnTo>
                <a:lnTo>
                  <a:pt x="2587" y="2738"/>
                </a:lnTo>
                <a:lnTo>
                  <a:pt x="2574" y="2696"/>
                </a:lnTo>
                <a:lnTo>
                  <a:pt x="2557" y="2651"/>
                </a:lnTo>
                <a:lnTo>
                  <a:pt x="2538" y="2602"/>
                </a:lnTo>
                <a:lnTo>
                  <a:pt x="2515" y="2550"/>
                </a:lnTo>
                <a:lnTo>
                  <a:pt x="2490" y="2496"/>
                </a:lnTo>
                <a:lnTo>
                  <a:pt x="2462" y="2439"/>
                </a:lnTo>
                <a:lnTo>
                  <a:pt x="2432" y="2379"/>
                </a:lnTo>
                <a:lnTo>
                  <a:pt x="2400" y="2318"/>
                </a:lnTo>
                <a:lnTo>
                  <a:pt x="2366" y="2255"/>
                </a:lnTo>
                <a:lnTo>
                  <a:pt x="2329" y="2190"/>
                </a:lnTo>
                <a:lnTo>
                  <a:pt x="2292" y="2125"/>
                </a:lnTo>
                <a:lnTo>
                  <a:pt x="2253" y="2057"/>
                </a:lnTo>
                <a:lnTo>
                  <a:pt x="2212" y="1990"/>
                </a:lnTo>
                <a:lnTo>
                  <a:pt x="2171" y="1922"/>
                </a:lnTo>
                <a:lnTo>
                  <a:pt x="2129" y="1853"/>
                </a:lnTo>
                <a:lnTo>
                  <a:pt x="2087" y="1786"/>
                </a:lnTo>
                <a:lnTo>
                  <a:pt x="2044" y="1717"/>
                </a:lnTo>
                <a:lnTo>
                  <a:pt x="2001" y="1649"/>
                </a:lnTo>
                <a:lnTo>
                  <a:pt x="1958" y="1583"/>
                </a:lnTo>
                <a:lnTo>
                  <a:pt x="1915" y="1517"/>
                </a:lnTo>
                <a:lnTo>
                  <a:pt x="1872" y="1453"/>
                </a:lnTo>
                <a:lnTo>
                  <a:pt x="1830" y="1390"/>
                </a:lnTo>
                <a:lnTo>
                  <a:pt x="1788" y="1328"/>
                </a:lnTo>
                <a:lnTo>
                  <a:pt x="1748" y="1270"/>
                </a:lnTo>
                <a:lnTo>
                  <a:pt x="1708" y="1213"/>
                </a:lnTo>
                <a:lnTo>
                  <a:pt x="1670" y="1159"/>
                </a:lnTo>
                <a:lnTo>
                  <a:pt x="1645" y="1123"/>
                </a:lnTo>
                <a:lnTo>
                  <a:pt x="1645" y="135"/>
                </a:lnTo>
                <a:lnTo>
                  <a:pt x="1097" y="135"/>
                </a:lnTo>
                <a:close/>
                <a:moveTo>
                  <a:pt x="822" y="0"/>
                </a:moveTo>
                <a:lnTo>
                  <a:pt x="1919" y="0"/>
                </a:lnTo>
                <a:lnTo>
                  <a:pt x="1919" y="135"/>
                </a:lnTo>
                <a:lnTo>
                  <a:pt x="1782" y="135"/>
                </a:lnTo>
                <a:lnTo>
                  <a:pt x="1782" y="1082"/>
                </a:lnTo>
                <a:lnTo>
                  <a:pt x="1783" y="1084"/>
                </a:lnTo>
                <a:lnTo>
                  <a:pt x="1789" y="1092"/>
                </a:lnTo>
                <a:lnTo>
                  <a:pt x="1798" y="1104"/>
                </a:lnTo>
                <a:lnTo>
                  <a:pt x="1809" y="1120"/>
                </a:lnTo>
                <a:lnTo>
                  <a:pt x="1823" y="1141"/>
                </a:lnTo>
                <a:lnTo>
                  <a:pt x="1840" y="1165"/>
                </a:lnTo>
                <a:lnTo>
                  <a:pt x="1859" y="1193"/>
                </a:lnTo>
                <a:lnTo>
                  <a:pt x="1882" y="1226"/>
                </a:lnTo>
                <a:lnTo>
                  <a:pt x="1906" y="1261"/>
                </a:lnTo>
                <a:lnTo>
                  <a:pt x="1931" y="1299"/>
                </a:lnTo>
                <a:lnTo>
                  <a:pt x="1960" y="1340"/>
                </a:lnTo>
                <a:lnTo>
                  <a:pt x="1989" y="1384"/>
                </a:lnTo>
                <a:lnTo>
                  <a:pt x="2020" y="1431"/>
                </a:lnTo>
                <a:lnTo>
                  <a:pt x="2052" y="1480"/>
                </a:lnTo>
                <a:lnTo>
                  <a:pt x="2085" y="1531"/>
                </a:lnTo>
                <a:lnTo>
                  <a:pt x="2119" y="1584"/>
                </a:lnTo>
                <a:lnTo>
                  <a:pt x="2155" y="1638"/>
                </a:lnTo>
                <a:lnTo>
                  <a:pt x="2190" y="1694"/>
                </a:lnTo>
                <a:lnTo>
                  <a:pt x="2225" y="1751"/>
                </a:lnTo>
                <a:lnTo>
                  <a:pt x="2262" y="1808"/>
                </a:lnTo>
                <a:lnTo>
                  <a:pt x="2297" y="1867"/>
                </a:lnTo>
                <a:lnTo>
                  <a:pt x="2334" y="1926"/>
                </a:lnTo>
                <a:lnTo>
                  <a:pt x="2369" y="1986"/>
                </a:lnTo>
                <a:lnTo>
                  <a:pt x="2403" y="2045"/>
                </a:lnTo>
                <a:lnTo>
                  <a:pt x="2438" y="2105"/>
                </a:lnTo>
                <a:lnTo>
                  <a:pt x="2471" y="2164"/>
                </a:lnTo>
                <a:lnTo>
                  <a:pt x="2503" y="2223"/>
                </a:lnTo>
                <a:lnTo>
                  <a:pt x="2534" y="2281"/>
                </a:lnTo>
                <a:lnTo>
                  <a:pt x="2564" y="2338"/>
                </a:lnTo>
                <a:lnTo>
                  <a:pt x="2591" y="2394"/>
                </a:lnTo>
                <a:lnTo>
                  <a:pt x="2618" y="2449"/>
                </a:lnTo>
                <a:lnTo>
                  <a:pt x="2642" y="2501"/>
                </a:lnTo>
                <a:lnTo>
                  <a:pt x="2664" y="2552"/>
                </a:lnTo>
                <a:lnTo>
                  <a:pt x="2683" y="2602"/>
                </a:lnTo>
                <a:lnTo>
                  <a:pt x="2701" y="2647"/>
                </a:lnTo>
                <a:lnTo>
                  <a:pt x="2715" y="2692"/>
                </a:lnTo>
                <a:lnTo>
                  <a:pt x="2726" y="2734"/>
                </a:lnTo>
                <a:lnTo>
                  <a:pt x="2735" y="2773"/>
                </a:lnTo>
                <a:lnTo>
                  <a:pt x="2739" y="2808"/>
                </a:lnTo>
                <a:lnTo>
                  <a:pt x="2742" y="2840"/>
                </a:lnTo>
                <a:lnTo>
                  <a:pt x="2739" y="2888"/>
                </a:lnTo>
                <a:lnTo>
                  <a:pt x="2734" y="2933"/>
                </a:lnTo>
                <a:lnTo>
                  <a:pt x="2724" y="2974"/>
                </a:lnTo>
                <a:lnTo>
                  <a:pt x="2712" y="3011"/>
                </a:lnTo>
                <a:lnTo>
                  <a:pt x="2695" y="3044"/>
                </a:lnTo>
                <a:lnTo>
                  <a:pt x="2678" y="3075"/>
                </a:lnTo>
                <a:lnTo>
                  <a:pt x="2658" y="3101"/>
                </a:lnTo>
                <a:lnTo>
                  <a:pt x="2636" y="3125"/>
                </a:lnTo>
                <a:lnTo>
                  <a:pt x="2611" y="3147"/>
                </a:lnTo>
                <a:lnTo>
                  <a:pt x="2587" y="3166"/>
                </a:lnTo>
                <a:lnTo>
                  <a:pt x="2561" y="3181"/>
                </a:lnTo>
                <a:lnTo>
                  <a:pt x="2536" y="3195"/>
                </a:lnTo>
                <a:lnTo>
                  <a:pt x="2511" y="3207"/>
                </a:lnTo>
                <a:lnTo>
                  <a:pt x="2485" y="3217"/>
                </a:lnTo>
                <a:lnTo>
                  <a:pt x="2461" y="3224"/>
                </a:lnTo>
                <a:lnTo>
                  <a:pt x="2438" y="3231"/>
                </a:lnTo>
                <a:lnTo>
                  <a:pt x="2416" y="3235"/>
                </a:lnTo>
                <a:lnTo>
                  <a:pt x="2395" y="3240"/>
                </a:lnTo>
                <a:lnTo>
                  <a:pt x="2377" y="3242"/>
                </a:lnTo>
                <a:lnTo>
                  <a:pt x="2361" y="3244"/>
                </a:lnTo>
                <a:lnTo>
                  <a:pt x="2348" y="3245"/>
                </a:lnTo>
                <a:lnTo>
                  <a:pt x="2339" y="3245"/>
                </a:lnTo>
                <a:lnTo>
                  <a:pt x="2333" y="3245"/>
                </a:lnTo>
                <a:lnTo>
                  <a:pt x="2330" y="3245"/>
                </a:lnTo>
                <a:lnTo>
                  <a:pt x="411" y="3245"/>
                </a:lnTo>
                <a:lnTo>
                  <a:pt x="409" y="3245"/>
                </a:lnTo>
                <a:lnTo>
                  <a:pt x="403" y="3245"/>
                </a:lnTo>
                <a:lnTo>
                  <a:pt x="393" y="3245"/>
                </a:lnTo>
                <a:lnTo>
                  <a:pt x="381" y="3244"/>
                </a:lnTo>
                <a:lnTo>
                  <a:pt x="366" y="3242"/>
                </a:lnTo>
                <a:lnTo>
                  <a:pt x="347" y="3240"/>
                </a:lnTo>
                <a:lnTo>
                  <a:pt x="327" y="3235"/>
                </a:lnTo>
                <a:lnTo>
                  <a:pt x="305" y="3231"/>
                </a:lnTo>
                <a:lnTo>
                  <a:pt x="282" y="3224"/>
                </a:lnTo>
                <a:lnTo>
                  <a:pt x="256" y="3217"/>
                </a:lnTo>
                <a:lnTo>
                  <a:pt x="231" y="3207"/>
                </a:lnTo>
                <a:lnTo>
                  <a:pt x="206" y="3195"/>
                </a:lnTo>
                <a:lnTo>
                  <a:pt x="180" y="3181"/>
                </a:lnTo>
                <a:lnTo>
                  <a:pt x="155" y="3166"/>
                </a:lnTo>
                <a:lnTo>
                  <a:pt x="130" y="3147"/>
                </a:lnTo>
                <a:lnTo>
                  <a:pt x="107" y="3125"/>
                </a:lnTo>
                <a:lnTo>
                  <a:pt x="85" y="3101"/>
                </a:lnTo>
                <a:lnTo>
                  <a:pt x="64" y="3075"/>
                </a:lnTo>
                <a:lnTo>
                  <a:pt x="46" y="3044"/>
                </a:lnTo>
                <a:lnTo>
                  <a:pt x="31" y="3011"/>
                </a:lnTo>
                <a:lnTo>
                  <a:pt x="18" y="2974"/>
                </a:lnTo>
                <a:lnTo>
                  <a:pt x="9" y="2933"/>
                </a:lnTo>
                <a:lnTo>
                  <a:pt x="2" y="2888"/>
                </a:lnTo>
                <a:lnTo>
                  <a:pt x="0" y="2840"/>
                </a:lnTo>
                <a:lnTo>
                  <a:pt x="2" y="2808"/>
                </a:lnTo>
                <a:lnTo>
                  <a:pt x="8" y="2773"/>
                </a:lnTo>
                <a:lnTo>
                  <a:pt x="15" y="2734"/>
                </a:lnTo>
                <a:lnTo>
                  <a:pt x="28" y="2692"/>
                </a:lnTo>
                <a:lnTo>
                  <a:pt x="42" y="2647"/>
                </a:lnTo>
                <a:lnTo>
                  <a:pt x="58" y="2602"/>
                </a:lnTo>
                <a:lnTo>
                  <a:pt x="78" y="2552"/>
                </a:lnTo>
                <a:lnTo>
                  <a:pt x="101" y="2501"/>
                </a:lnTo>
                <a:lnTo>
                  <a:pt x="124" y="2449"/>
                </a:lnTo>
                <a:lnTo>
                  <a:pt x="150" y="2394"/>
                </a:lnTo>
                <a:lnTo>
                  <a:pt x="178" y="2338"/>
                </a:lnTo>
                <a:lnTo>
                  <a:pt x="208" y="2281"/>
                </a:lnTo>
                <a:lnTo>
                  <a:pt x="239" y="2223"/>
                </a:lnTo>
                <a:lnTo>
                  <a:pt x="271" y="2164"/>
                </a:lnTo>
                <a:lnTo>
                  <a:pt x="304" y="2105"/>
                </a:lnTo>
                <a:lnTo>
                  <a:pt x="338" y="2045"/>
                </a:lnTo>
                <a:lnTo>
                  <a:pt x="372" y="1986"/>
                </a:lnTo>
                <a:lnTo>
                  <a:pt x="408" y="1926"/>
                </a:lnTo>
                <a:lnTo>
                  <a:pt x="444" y="1867"/>
                </a:lnTo>
                <a:lnTo>
                  <a:pt x="480" y="1808"/>
                </a:lnTo>
                <a:lnTo>
                  <a:pt x="516" y="1751"/>
                </a:lnTo>
                <a:lnTo>
                  <a:pt x="552" y="1694"/>
                </a:lnTo>
                <a:lnTo>
                  <a:pt x="587" y="1638"/>
                </a:lnTo>
                <a:lnTo>
                  <a:pt x="622" y="1584"/>
                </a:lnTo>
                <a:lnTo>
                  <a:pt x="657" y="1531"/>
                </a:lnTo>
                <a:lnTo>
                  <a:pt x="690" y="1480"/>
                </a:lnTo>
                <a:lnTo>
                  <a:pt x="722" y="1431"/>
                </a:lnTo>
                <a:lnTo>
                  <a:pt x="753" y="1384"/>
                </a:lnTo>
                <a:lnTo>
                  <a:pt x="782" y="1340"/>
                </a:lnTo>
                <a:lnTo>
                  <a:pt x="810" y="1299"/>
                </a:lnTo>
                <a:lnTo>
                  <a:pt x="836" y="1261"/>
                </a:lnTo>
                <a:lnTo>
                  <a:pt x="860" y="1226"/>
                </a:lnTo>
                <a:lnTo>
                  <a:pt x="882" y="1193"/>
                </a:lnTo>
                <a:lnTo>
                  <a:pt x="901" y="1165"/>
                </a:lnTo>
                <a:lnTo>
                  <a:pt x="919" y="1141"/>
                </a:lnTo>
                <a:lnTo>
                  <a:pt x="933" y="1120"/>
                </a:lnTo>
                <a:lnTo>
                  <a:pt x="944" y="1104"/>
                </a:lnTo>
                <a:lnTo>
                  <a:pt x="953" y="1092"/>
                </a:lnTo>
                <a:lnTo>
                  <a:pt x="957" y="1084"/>
                </a:lnTo>
                <a:lnTo>
                  <a:pt x="960" y="1082"/>
                </a:lnTo>
                <a:lnTo>
                  <a:pt x="960" y="135"/>
                </a:lnTo>
                <a:lnTo>
                  <a:pt x="822" y="135"/>
                </a:lnTo>
                <a:lnTo>
                  <a:pt x="82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solidFill>
              <a:schemeClr val="accent4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223469" y="2288184"/>
            <a:ext cx="13855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23469" y="3773133"/>
            <a:ext cx="13855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223469" y="5258082"/>
            <a:ext cx="13855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00B0F0"/>
      </a:dk2>
      <a:lt2>
        <a:srgbClr val="F29828"/>
      </a:lt2>
      <a:accent1>
        <a:srgbClr val="F24131"/>
      </a:accent1>
      <a:accent2>
        <a:srgbClr val="9F1C38"/>
      </a:accent2>
      <a:accent3>
        <a:srgbClr val="2C3E50"/>
      </a:accent3>
      <a:accent4>
        <a:srgbClr val="92D050"/>
      </a:accent4>
      <a:accent5>
        <a:srgbClr val="56BFC0"/>
      </a:accent5>
      <a:accent6>
        <a:srgbClr val="0F7373"/>
      </a:accent6>
      <a:hlink>
        <a:srgbClr val="002335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D54192-18D3-456F-87A4-D3D71BDE718C}"/>
</file>

<file path=customXml/itemProps2.xml><?xml version="1.0" encoding="utf-8"?>
<ds:datastoreItem xmlns:ds="http://schemas.openxmlformats.org/officeDocument/2006/customXml" ds:itemID="{53D84ACD-C99D-42B6-9CBC-7172918A9844}"/>
</file>

<file path=customXml/itemProps3.xml><?xml version="1.0" encoding="utf-8"?>
<ds:datastoreItem xmlns:ds="http://schemas.openxmlformats.org/officeDocument/2006/customXml" ds:itemID="{907648D0-01A5-4108-8348-821471EE130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5432</TotalTime>
  <Words>169</Words>
  <Application>Microsoft Office PowerPoint</Application>
  <PresentationFormat>Custom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DNA Concept for PowerPoint</vt:lpstr>
      <vt:lpstr>DNA Concept for PowerPoint</vt:lpstr>
      <vt:lpstr>DNA Concept for PowerPoint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145</cp:revision>
  <dcterms:created xsi:type="dcterms:W3CDTF">2013-09-12T13:05:01Z</dcterms:created>
  <dcterms:modified xsi:type="dcterms:W3CDTF">2015-10-07T20:08:53Z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