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224"/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80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Hand Written </a:t>
            </a:r>
            <a:r>
              <a:rPr lang="en-US" dirty="0">
                <a:solidFill>
                  <a:schemeClr val="bg1"/>
                </a:solidFill>
              </a:rPr>
              <a:t>SWOT Analysis Template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463707" y="3100694"/>
            <a:ext cx="2034936" cy="1300435"/>
            <a:chOff x="3697154" y="1930282"/>
            <a:chExt cx="1757521" cy="1123151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4168179" y="2083107"/>
              <a:ext cx="815470" cy="817500"/>
            </a:xfrm>
            <a:custGeom>
              <a:avLst/>
              <a:gdLst>
                <a:gd name="T0" fmla="*/ 2762 w 3615"/>
                <a:gd name="T1" fmla="*/ 3047 h 3623"/>
                <a:gd name="T2" fmla="*/ 806 w 3615"/>
                <a:gd name="T3" fmla="*/ 2812 h 3623"/>
                <a:gd name="T4" fmla="*/ 1951 w 3615"/>
                <a:gd name="T5" fmla="*/ 2517 h 3623"/>
                <a:gd name="T6" fmla="*/ 2993 w 3615"/>
                <a:gd name="T7" fmla="*/ 2852 h 3623"/>
                <a:gd name="T8" fmla="*/ 2425 w 3615"/>
                <a:gd name="T9" fmla="*/ 2395 h 3623"/>
                <a:gd name="T10" fmla="*/ 2405 w 3615"/>
                <a:gd name="T11" fmla="*/ 2248 h 3623"/>
                <a:gd name="T12" fmla="*/ 2812 w 3615"/>
                <a:gd name="T13" fmla="*/ 2173 h 3623"/>
                <a:gd name="T14" fmla="*/ 605 w 3615"/>
                <a:gd name="T15" fmla="*/ 2170 h 3623"/>
                <a:gd name="T16" fmla="*/ 1477 w 3615"/>
                <a:gd name="T17" fmla="*/ 2717 h 3623"/>
                <a:gd name="T18" fmla="*/ 2938 w 3615"/>
                <a:gd name="T19" fmla="*/ 2102 h 3623"/>
                <a:gd name="T20" fmla="*/ 1851 w 3615"/>
                <a:gd name="T21" fmla="*/ 2815 h 3623"/>
                <a:gd name="T22" fmla="*/ 1657 w 3615"/>
                <a:gd name="T23" fmla="*/ 2530 h 3623"/>
                <a:gd name="T24" fmla="*/ 571 w 3615"/>
                <a:gd name="T25" fmla="*/ 1686 h 3623"/>
                <a:gd name="T26" fmla="*/ 1071 w 3615"/>
                <a:gd name="T27" fmla="*/ 1916 h 3623"/>
                <a:gd name="T28" fmla="*/ 1234 w 3615"/>
                <a:gd name="T29" fmla="*/ 1935 h 3623"/>
                <a:gd name="T30" fmla="*/ 1915 w 3615"/>
                <a:gd name="T31" fmla="*/ 2359 h 3623"/>
                <a:gd name="T32" fmla="*/ 2292 w 3615"/>
                <a:gd name="T33" fmla="*/ 1805 h 3623"/>
                <a:gd name="T34" fmla="*/ 670 w 3615"/>
                <a:gd name="T35" fmla="*/ 1314 h 3623"/>
                <a:gd name="T36" fmla="*/ 806 w 3615"/>
                <a:gd name="T37" fmla="*/ 1214 h 3623"/>
                <a:gd name="T38" fmla="*/ 1182 w 3615"/>
                <a:gd name="T39" fmla="*/ 1255 h 3623"/>
                <a:gd name="T40" fmla="*/ 2928 w 3615"/>
                <a:gd name="T41" fmla="*/ 973 h 3623"/>
                <a:gd name="T42" fmla="*/ 1863 w 3615"/>
                <a:gd name="T43" fmla="*/ 1054 h 3623"/>
                <a:gd name="T44" fmla="*/ 3080 w 3615"/>
                <a:gd name="T45" fmla="*/ 1846 h 3623"/>
                <a:gd name="T46" fmla="*/ 673 w 3615"/>
                <a:gd name="T47" fmla="*/ 755 h 3623"/>
                <a:gd name="T48" fmla="*/ 664 w 3615"/>
                <a:gd name="T49" fmla="*/ 604 h 3623"/>
                <a:gd name="T50" fmla="*/ 1562 w 3615"/>
                <a:gd name="T51" fmla="*/ 1187 h 3623"/>
                <a:gd name="T52" fmla="*/ 2692 w 3615"/>
                <a:gd name="T53" fmla="*/ 645 h 3623"/>
                <a:gd name="T54" fmla="*/ 1626 w 3615"/>
                <a:gd name="T55" fmla="*/ 521 h 3623"/>
                <a:gd name="T56" fmla="*/ 3259 w 3615"/>
                <a:gd name="T57" fmla="*/ 1804 h 3623"/>
                <a:gd name="T58" fmla="*/ 3328 w 3615"/>
                <a:gd name="T59" fmla="*/ 1686 h 3623"/>
                <a:gd name="T60" fmla="*/ 2058 w 3615"/>
                <a:gd name="T61" fmla="*/ 792 h 3623"/>
                <a:gd name="T62" fmla="*/ 1695 w 3615"/>
                <a:gd name="T63" fmla="*/ 277 h 3623"/>
                <a:gd name="T64" fmla="*/ 1945 w 3615"/>
                <a:gd name="T65" fmla="*/ 630 h 3623"/>
                <a:gd name="T66" fmla="*/ 2895 w 3615"/>
                <a:gd name="T67" fmla="*/ 1308 h 3623"/>
                <a:gd name="T68" fmla="*/ 2576 w 3615"/>
                <a:gd name="T69" fmla="*/ 831 h 3623"/>
                <a:gd name="T70" fmla="*/ 1751 w 3615"/>
                <a:gd name="T71" fmla="*/ 232 h 3623"/>
                <a:gd name="T72" fmla="*/ 2051 w 3615"/>
                <a:gd name="T73" fmla="*/ 52 h 3623"/>
                <a:gd name="T74" fmla="*/ 2331 w 3615"/>
                <a:gd name="T75" fmla="*/ 657 h 3623"/>
                <a:gd name="T76" fmla="*/ 2756 w 3615"/>
                <a:gd name="T77" fmla="*/ 378 h 3623"/>
                <a:gd name="T78" fmla="*/ 3279 w 3615"/>
                <a:gd name="T79" fmla="*/ 708 h 3623"/>
                <a:gd name="T80" fmla="*/ 3110 w 3615"/>
                <a:gd name="T81" fmla="*/ 1399 h 3623"/>
                <a:gd name="T82" fmla="*/ 3614 w 3615"/>
                <a:gd name="T83" fmla="*/ 1679 h 3623"/>
                <a:gd name="T84" fmla="*/ 3340 w 3615"/>
                <a:gd name="T85" fmla="*/ 2141 h 3623"/>
                <a:gd name="T86" fmla="*/ 3002 w 3615"/>
                <a:gd name="T87" fmla="*/ 2706 h 3623"/>
                <a:gd name="T88" fmla="*/ 2904 w 3615"/>
                <a:gd name="T89" fmla="*/ 3304 h 3623"/>
                <a:gd name="T90" fmla="*/ 2556 w 3615"/>
                <a:gd name="T91" fmla="*/ 3090 h 3623"/>
                <a:gd name="T92" fmla="*/ 2313 w 3615"/>
                <a:gd name="T93" fmla="*/ 3552 h 3623"/>
                <a:gd name="T94" fmla="*/ 709 w 3615"/>
                <a:gd name="T95" fmla="*/ 2380 h 3623"/>
                <a:gd name="T96" fmla="*/ 1338 w 3615"/>
                <a:gd name="T97" fmla="*/ 2940 h 3623"/>
                <a:gd name="T98" fmla="*/ 1938 w 3615"/>
                <a:gd name="T99" fmla="*/ 3440 h 3623"/>
                <a:gd name="T100" fmla="*/ 1858 w 3615"/>
                <a:gd name="T101" fmla="*/ 3582 h 3623"/>
                <a:gd name="T102" fmla="*/ 1434 w 3615"/>
                <a:gd name="T103" fmla="*/ 3154 h 3623"/>
                <a:gd name="T104" fmla="*/ 823 w 3615"/>
                <a:gd name="T105" fmla="*/ 3308 h 3623"/>
                <a:gd name="T106" fmla="*/ 553 w 3615"/>
                <a:gd name="T107" fmla="*/ 3000 h 3623"/>
                <a:gd name="T108" fmla="*/ 552 w 3615"/>
                <a:gd name="T109" fmla="*/ 3139 h 3623"/>
                <a:gd name="T110" fmla="*/ 363 w 3615"/>
                <a:gd name="T111" fmla="*/ 2915 h 3623"/>
                <a:gd name="T112" fmla="*/ 241 w 3615"/>
                <a:gd name="T113" fmla="*/ 2138 h 3623"/>
                <a:gd name="T114" fmla="*/ 43 w 3615"/>
                <a:gd name="T115" fmla="*/ 1529 h 3623"/>
                <a:gd name="T116" fmla="*/ 405 w 3615"/>
                <a:gd name="T117" fmla="*/ 1463 h 3623"/>
                <a:gd name="T118" fmla="*/ 304 w 3615"/>
                <a:gd name="T119" fmla="*/ 874 h 3623"/>
                <a:gd name="T120" fmla="*/ 585 w 3615"/>
                <a:gd name="T121" fmla="*/ 482 h 3623"/>
                <a:gd name="T122" fmla="*/ 1160 w 3615"/>
                <a:gd name="T123" fmla="*/ 634 h 3623"/>
                <a:gd name="T124" fmla="*/ 1466 w 3615"/>
                <a:gd name="T125" fmla="*/ 130 h 3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15" h="3623">
                  <a:moveTo>
                    <a:pt x="1664" y="3303"/>
                  </a:moveTo>
                  <a:lnTo>
                    <a:pt x="1668" y="3335"/>
                  </a:lnTo>
                  <a:lnTo>
                    <a:pt x="1669" y="3366"/>
                  </a:lnTo>
                  <a:lnTo>
                    <a:pt x="1667" y="3397"/>
                  </a:lnTo>
                  <a:lnTo>
                    <a:pt x="1662" y="3427"/>
                  </a:lnTo>
                  <a:lnTo>
                    <a:pt x="1653" y="3454"/>
                  </a:lnTo>
                  <a:lnTo>
                    <a:pt x="1746" y="3455"/>
                  </a:lnTo>
                  <a:lnTo>
                    <a:pt x="1839" y="3461"/>
                  </a:lnTo>
                  <a:lnTo>
                    <a:pt x="1800" y="3432"/>
                  </a:lnTo>
                  <a:lnTo>
                    <a:pt x="1763" y="3402"/>
                  </a:lnTo>
                  <a:lnTo>
                    <a:pt x="1736" y="3379"/>
                  </a:lnTo>
                  <a:lnTo>
                    <a:pt x="1710" y="3356"/>
                  </a:lnTo>
                  <a:lnTo>
                    <a:pt x="1685" y="3330"/>
                  </a:lnTo>
                  <a:lnTo>
                    <a:pt x="1664" y="3303"/>
                  </a:lnTo>
                  <a:close/>
                  <a:moveTo>
                    <a:pt x="2762" y="3047"/>
                  </a:moveTo>
                  <a:lnTo>
                    <a:pt x="2792" y="3081"/>
                  </a:lnTo>
                  <a:lnTo>
                    <a:pt x="2819" y="3120"/>
                  </a:lnTo>
                  <a:lnTo>
                    <a:pt x="2841" y="3161"/>
                  </a:lnTo>
                  <a:lnTo>
                    <a:pt x="2854" y="3136"/>
                  </a:lnTo>
                  <a:lnTo>
                    <a:pt x="2869" y="3113"/>
                  </a:lnTo>
                  <a:lnTo>
                    <a:pt x="2814" y="3080"/>
                  </a:lnTo>
                  <a:lnTo>
                    <a:pt x="2762" y="3047"/>
                  </a:lnTo>
                  <a:close/>
                  <a:moveTo>
                    <a:pt x="677" y="2719"/>
                  </a:moveTo>
                  <a:lnTo>
                    <a:pt x="656" y="2761"/>
                  </a:lnTo>
                  <a:lnTo>
                    <a:pt x="630" y="2802"/>
                  </a:lnTo>
                  <a:lnTo>
                    <a:pt x="602" y="2840"/>
                  </a:lnTo>
                  <a:lnTo>
                    <a:pt x="666" y="2871"/>
                  </a:lnTo>
                  <a:lnTo>
                    <a:pt x="727" y="2905"/>
                  </a:lnTo>
                  <a:lnTo>
                    <a:pt x="762" y="2924"/>
                  </a:lnTo>
                  <a:lnTo>
                    <a:pt x="797" y="2943"/>
                  </a:lnTo>
                  <a:lnTo>
                    <a:pt x="832" y="2963"/>
                  </a:lnTo>
                  <a:lnTo>
                    <a:pt x="866" y="2984"/>
                  </a:lnTo>
                  <a:lnTo>
                    <a:pt x="898" y="3006"/>
                  </a:lnTo>
                  <a:lnTo>
                    <a:pt x="928" y="3031"/>
                  </a:lnTo>
                  <a:lnTo>
                    <a:pt x="928" y="3032"/>
                  </a:lnTo>
                  <a:lnTo>
                    <a:pt x="929" y="3035"/>
                  </a:lnTo>
                  <a:lnTo>
                    <a:pt x="964" y="3006"/>
                  </a:lnTo>
                  <a:lnTo>
                    <a:pt x="1001" y="2981"/>
                  </a:lnTo>
                  <a:lnTo>
                    <a:pt x="1040" y="2960"/>
                  </a:lnTo>
                  <a:lnTo>
                    <a:pt x="997" y="2938"/>
                  </a:lnTo>
                  <a:lnTo>
                    <a:pt x="954" y="2912"/>
                  </a:lnTo>
                  <a:lnTo>
                    <a:pt x="913" y="2883"/>
                  </a:lnTo>
                  <a:lnTo>
                    <a:pt x="872" y="2856"/>
                  </a:lnTo>
                  <a:lnTo>
                    <a:pt x="806" y="2812"/>
                  </a:lnTo>
                  <a:lnTo>
                    <a:pt x="741" y="2767"/>
                  </a:lnTo>
                  <a:lnTo>
                    <a:pt x="677" y="2719"/>
                  </a:lnTo>
                  <a:close/>
                  <a:moveTo>
                    <a:pt x="1879" y="2493"/>
                  </a:moveTo>
                  <a:lnTo>
                    <a:pt x="1835" y="2506"/>
                  </a:lnTo>
                  <a:lnTo>
                    <a:pt x="1794" y="2517"/>
                  </a:lnTo>
                  <a:lnTo>
                    <a:pt x="2192" y="2756"/>
                  </a:lnTo>
                  <a:lnTo>
                    <a:pt x="2224" y="2774"/>
                  </a:lnTo>
                  <a:lnTo>
                    <a:pt x="2258" y="2794"/>
                  </a:lnTo>
                  <a:lnTo>
                    <a:pt x="2294" y="2815"/>
                  </a:lnTo>
                  <a:lnTo>
                    <a:pt x="2329" y="2836"/>
                  </a:lnTo>
                  <a:lnTo>
                    <a:pt x="2363" y="2860"/>
                  </a:lnTo>
                  <a:lnTo>
                    <a:pt x="2395" y="2885"/>
                  </a:lnTo>
                  <a:lnTo>
                    <a:pt x="2424" y="2913"/>
                  </a:lnTo>
                  <a:lnTo>
                    <a:pt x="2449" y="2942"/>
                  </a:lnTo>
                  <a:lnTo>
                    <a:pt x="2491" y="2937"/>
                  </a:lnTo>
                  <a:lnTo>
                    <a:pt x="2533" y="2938"/>
                  </a:lnTo>
                  <a:lnTo>
                    <a:pt x="2574" y="2945"/>
                  </a:lnTo>
                  <a:lnTo>
                    <a:pt x="2614" y="2955"/>
                  </a:lnTo>
                  <a:lnTo>
                    <a:pt x="2448" y="2846"/>
                  </a:lnTo>
                  <a:lnTo>
                    <a:pt x="2282" y="2736"/>
                  </a:lnTo>
                  <a:lnTo>
                    <a:pt x="2118" y="2626"/>
                  </a:lnTo>
                  <a:lnTo>
                    <a:pt x="1951" y="2517"/>
                  </a:lnTo>
                  <a:lnTo>
                    <a:pt x="1929" y="2519"/>
                  </a:lnTo>
                  <a:lnTo>
                    <a:pt x="1909" y="2514"/>
                  </a:lnTo>
                  <a:lnTo>
                    <a:pt x="1892" y="2506"/>
                  </a:lnTo>
                  <a:lnTo>
                    <a:pt x="1879" y="2493"/>
                  </a:lnTo>
                  <a:close/>
                  <a:moveTo>
                    <a:pt x="2248" y="2367"/>
                  </a:moveTo>
                  <a:lnTo>
                    <a:pt x="2207" y="2400"/>
                  </a:lnTo>
                  <a:lnTo>
                    <a:pt x="2163" y="2431"/>
                  </a:lnTo>
                  <a:lnTo>
                    <a:pt x="2116" y="2458"/>
                  </a:lnTo>
                  <a:lnTo>
                    <a:pt x="2065" y="2482"/>
                  </a:lnTo>
                  <a:lnTo>
                    <a:pt x="2012" y="2501"/>
                  </a:lnTo>
                  <a:lnTo>
                    <a:pt x="2316" y="2675"/>
                  </a:lnTo>
                  <a:lnTo>
                    <a:pt x="2619" y="2850"/>
                  </a:lnTo>
                  <a:lnTo>
                    <a:pt x="2920" y="3028"/>
                  </a:lnTo>
                  <a:lnTo>
                    <a:pt x="2947" y="2986"/>
                  </a:lnTo>
                  <a:lnTo>
                    <a:pt x="2965" y="2959"/>
                  </a:lnTo>
                  <a:lnTo>
                    <a:pt x="2981" y="2932"/>
                  </a:lnTo>
                  <a:lnTo>
                    <a:pt x="3000" y="2905"/>
                  </a:lnTo>
                  <a:lnTo>
                    <a:pt x="3020" y="2880"/>
                  </a:lnTo>
                  <a:lnTo>
                    <a:pt x="3042" y="2856"/>
                  </a:lnTo>
                  <a:lnTo>
                    <a:pt x="3011" y="2845"/>
                  </a:lnTo>
                  <a:lnTo>
                    <a:pt x="2981" y="2831"/>
                  </a:lnTo>
                  <a:lnTo>
                    <a:pt x="2993" y="2852"/>
                  </a:lnTo>
                  <a:lnTo>
                    <a:pt x="3002" y="2874"/>
                  </a:lnTo>
                  <a:lnTo>
                    <a:pt x="3003" y="2887"/>
                  </a:lnTo>
                  <a:lnTo>
                    <a:pt x="3000" y="2899"/>
                  </a:lnTo>
                  <a:lnTo>
                    <a:pt x="2993" y="2909"/>
                  </a:lnTo>
                  <a:lnTo>
                    <a:pt x="2983" y="2917"/>
                  </a:lnTo>
                  <a:lnTo>
                    <a:pt x="2971" y="2922"/>
                  </a:lnTo>
                  <a:lnTo>
                    <a:pt x="2959" y="2922"/>
                  </a:lnTo>
                  <a:lnTo>
                    <a:pt x="2947" y="2917"/>
                  </a:lnTo>
                  <a:lnTo>
                    <a:pt x="2887" y="2875"/>
                  </a:lnTo>
                  <a:lnTo>
                    <a:pt x="2831" y="2830"/>
                  </a:lnTo>
                  <a:lnTo>
                    <a:pt x="2775" y="2781"/>
                  </a:lnTo>
                  <a:lnTo>
                    <a:pt x="2720" y="2731"/>
                  </a:lnTo>
                  <a:lnTo>
                    <a:pt x="2664" y="2681"/>
                  </a:lnTo>
                  <a:lnTo>
                    <a:pt x="2608" y="2632"/>
                  </a:lnTo>
                  <a:lnTo>
                    <a:pt x="2552" y="2584"/>
                  </a:lnTo>
                  <a:lnTo>
                    <a:pt x="2493" y="2540"/>
                  </a:lnTo>
                  <a:lnTo>
                    <a:pt x="2372" y="2453"/>
                  </a:lnTo>
                  <a:lnTo>
                    <a:pt x="2248" y="2367"/>
                  </a:lnTo>
                  <a:close/>
                  <a:moveTo>
                    <a:pt x="2366" y="2227"/>
                  </a:moveTo>
                  <a:lnTo>
                    <a:pt x="2335" y="2272"/>
                  </a:lnTo>
                  <a:lnTo>
                    <a:pt x="2301" y="2315"/>
                  </a:lnTo>
                  <a:lnTo>
                    <a:pt x="2425" y="2395"/>
                  </a:lnTo>
                  <a:lnTo>
                    <a:pt x="2547" y="2477"/>
                  </a:lnTo>
                  <a:lnTo>
                    <a:pt x="2668" y="2561"/>
                  </a:lnTo>
                  <a:lnTo>
                    <a:pt x="2711" y="2591"/>
                  </a:lnTo>
                  <a:lnTo>
                    <a:pt x="2758" y="2623"/>
                  </a:lnTo>
                  <a:lnTo>
                    <a:pt x="2807" y="2656"/>
                  </a:lnTo>
                  <a:lnTo>
                    <a:pt x="2789" y="2617"/>
                  </a:lnTo>
                  <a:lnTo>
                    <a:pt x="2777" y="2575"/>
                  </a:lnTo>
                  <a:lnTo>
                    <a:pt x="2768" y="2533"/>
                  </a:lnTo>
                  <a:lnTo>
                    <a:pt x="2765" y="2490"/>
                  </a:lnTo>
                  <a:lnTo>
                    <a:pt x="2765" y="2446"/>
                  </a:lnTo>
                  <a:lnTo>
                    <a:pt x="2764" y="2446"/>
                  </a:lnTo>
                  <a:lnTo>
                    <a:pt x="2762" y="2446"/>
                  </a:lnTo>
                  <a:lnTo>
                    <a:pt x="2732" y="2437"/>
                  </a:lnTo>
                  <a:lnTo>
                    <a:pt x="2702" y="2422"/>
                  </a:lnTo>
                  <a:lnTo>
                    <a:pt x="2673" y="2405"/>
                  </a:lnTo>
                  <a:lnTo>
                    <a:pt x="2646" y="2387"/>
                  </a:lnTo>
                  <a:lnTo>
                    <a:pt x="2619" y="2370"/>
                  </a:lnTo>
                  <a:lnTo>
                    <a:pt x="2535" y="2321"/>
                  </a:lnTo>
                  <a:lnTo>
                    <a:pt x="2450" y="2273"/>
                  </a:lnTo>
                  <a:lnTo>
                    <a:pt x="2438" y="2266"/>
                  </a:lnTo>
                  <a:lnTo>
                    <a:pt x="2423" y="2258"/>
                  </a:lnTo>
                  <a:lnTo>
                    <a:pt x="2405" y="2248"/>
                  </a:lnTo>
                  <a:lnTo>
                    <a:pt x="2386" y="2238"/>
                  </a:lnTo>
                  <a:lnTo>
                    <a:pt x="2366" y="2227"/>
                  </a:lnTo>
                  <a:close/>
                  <a:moveTo>
                    <a:pt x="2472" y="1930"/>
                  </a:moveTo>
                  <a:lnTo>
                    <a:pt x="2461" y="1994"/>
                  </a:lnTo>
                  <a:lnTo>
                    <a:pt x="2446" y="2056"/>
                  </a:lnTo>
                  <a:lnTo>
                    <a:pt x="2425" y="2117"/>
                  </a:lnTo>
                  <a:lnTo>
                    <a:pt x="2398" y="2174"/>
                  </a:lnTo>
                  <a:lnTo>
                    <a:pt x="2411" y="2179"/>
                  </a:lnTo>
                  <a:lnTo>
                    <a:pt x="2418" y="2182"/>
                  </a:lnTo>
                  <a:lnTo>
                    <a:pt x="2561" y="2252"/>
                  </a:lnTo>
                  <a:lnTo>
                    <a:pt x="2590" y="2266"/>
                  </a:lnTo>
                  <a:lnTo>
                    <a:pt x="2621" y="2279"/>
                  </a:lnTo>
                  <a:lnTo>
                    <a:pt x="2656" y="2294"/>
                  </a:lnTo>
                  <a:lnTo>
                    <a:pt x="2689" y="2310"/>
                  </a:lnTo>
                  <a:lnTo>
                    <a:pt x="2722" y="2327"/>
                  </a:lnTo>
                  <a:lnTo>
                    <a:pt x="2752" y="2346"/>
                  </a:lnTo>
                  <a:lnTo>
                    <a:pt x="2778" y="2367"/>
                  </a:lnTo>
                  <a:lnTo>
                    <a:pt x="2794" y="2316"/>
                  </a:lnTo>
                  <a:lnTo>
                    <a:pt x="2816" y="2267"/>
                  </a:lnTo>
                  <a:lnTo>
                    <a:pt x="2843" y="2219"/>
                  </a:lnTo>
                  <a:lnTo>
                    <a:pt x="2858" y="2200"/>
                  </a:lnTo>
                  <a:lnTo>
                    <a:pt x="2812" y="2173"/>
                  </a:lnTo>
                  <a:lnTo>
                    <a:pt x="2769" y="2143"/>
                  </a:lnTo>
                  <a:lnTo>
                    <a:pt x="2726" y="2111"/>
                  </a:lnTo>
                  <a:lnTo>
                    <a:pt x="2685" y="2078"/>
                  </a:lnTo>
                  <a:lnTo>
                    <a:pt x="2643" y="2048"/>
                  </a:lnTo>
                  <a:lnTo>
                    <a:pt x="2472" y="1930"/>
                  </a:lnTo>
                  <a:close/>
                  <a:moveTo>
                    <a:pt x="142" y="1678"/>
                  </a:moveTo>
                  <a:lnTo>
                    <a:pt x="132" y="1724"/>
                  </a:lnTo>
                  <a:lnTo>
                    <a:pt x="124" y="1770"/>
                  </a:lnTo>
                  <a:lnTo>
                    <a:pt x="118" y="1815"/>
                  </a:lnTo>
                  <a:lnTo>
                    <a:pt x="113" y="1892"/>
                  </a:lnTo>
                  <a:lnTo>
                    <a:pt x="111" y="1969"/>
                  </a:lnTo>
                  <a:lnTo>
                    <a:pt x="161" y="1969"/>
                  </a:lnTo>
                  <a:lnTo>
                    <a:pt x="211" y="1974"/>
                  </a:lnTo>
                  <a:lnTo>
                    <a:pt x="262" y="1982"/>
                  </a:lnTo>
                  <a:lnTo>
                    <a:pt x="310" y="1993"/>
                  </a:lnTo>
                  <a:lnTo>
                    <a:pt x="359" y="2007"/>
                  </a:lnTo>
                  <a:lnTo>
                    <a:pt x="405" y="2026"/>
                  </a:lnTo>
                  <a:lnTo>
                    <a:pt x="450" y="2048"/>
                  </a:lnTo>
                  <a:lnTo>
                    <a:pt x="492" y="2072"/>
                  </a:lnTo>
                  <a:lnTo>
                    <a:pt x="533" y="2101"/>
                  </a:lnTo>
                  <a:lnTo>
                    <a:pt x="571" y="2134"/>
                  </a:lnTo>
                  <a:lnTo>
                    <a:pt x="605" y="2170"/>
                  </a:lnTo>
                  <a:lnTo>
                    <a:pt x="635" y="2209"/>
                  </a:lnTo>
                  <a:lnTo>
                    <a:pt x="661" y="2252"/>
                  </a:lnTo>
                  <a:lnTo>
                    <a:pt x="777" y="2333"/>
                  </a:lnTo>
                  <a:lnTo>
                    <a:pt x="895" y="2411"/>
                  </a:lnTo>
                  <a:lnTo>
                    <a:pt x="1014" y="2489"/>
                  </a:lnTo>
                  <a:lnTo>
                    <a:pt x="1134" y="2566"/>
                  </a:lnTo>
                  <a:lnTo>
                    <a:pt x="1254" y="2643"/>
                  </a:lnTo>
                  <a:lnTo>
                    <a:pt x="1374" y="2719"/>
                  </a:lnTo>
                  <a:lnTo>
                    <a:pt x="1493" y="2797"/>
                  </a:lnTo>
                  <a:lnTo>
                    <a:pt x="1611" y="2876"/>
                  </a:lnTo>
                  <a:lnTo>
                    <a:pt x="1727" y="2957"/>
                  </a:lnTo>
                  <a:lnTo>
                    <a:pt x="1842" y="3040"/>
                  </a:lnTo>
                  <a:lnTo>
                    <a:pt x="1954" y="3126"/>
                  </a:lnTo>
                  <a:lnTo>
                    <a:pt x="2062" y="3216"/>
                  </a:lnTo>
                  <a:lnTo>
                    <a:pt x="2167" y="3309"/>
                  </a:lnTo>
                  <a:lnTo>
                    <a:pt x="2168" y="3263"/>
                  </a:lnTo>
                  <a:lnTo>
                    <a:pt x="2173" y="3217"/>
                  </a:lnTo>
                  <a:lnTo>
                    <a:pt x="2184" y="3173"/>
                  </a:lnTo>
                  <a:lnTo>
                    <a:pt x="2003" y="3066"/>
                  </a:lnTo>
                  <a:lnTo>
                    <a:pt x="1826" y="2954"/>
                  </a:lnTo>
                  <a:lnTo>
                    <a:pt x="1650" y="2837"/>
                  </a:lnTo>
                  <a:lnTo>
                    <a:pt x="1477" y="2717"/>
                  </a:lnTo>
                  <a:lnTo>
                    <a:pt x="1305" y="2593"/>
                  </a:lnTo>
                  <a:lnTo>
                    <a:pt x="1136" y="2467"/>
                  </a:lnTo>
                  <a:lnTo>
                    <a:pt x="967" y="2337"/>
                  </a:lnTo>
                  <a:lnTo>
                    <a:pt x="800" y="2206"/>
                  </a:lnTo>
                  <a:lnTo>
                    <a:pt x="634" y="2075"/>
                  </a:lnTo>
                  <a:lnTo>
                    <a:pt x="469" y="1943"/>
                  </a:lnTo>
                  <a:lnTo>
                    <a:pt x="306" y="1810"/>
                  </a:lnTo>
                  <a:lnTo>
                    <a:pt x="142" y="1678"/>
                  </a:lnTo>
                  <a:close/>
                  <a:moveTo>
                    <a:pt x="2428" y="1561"/>
                  </a:moveTo>
                  <a:lnTo>
                    <a:pt x="2444" y="1605"/>
                  </a:lnTo>
                  <a:lnTo>
                    <a:pt x="2457" y="1650"/>
                  </a:lnTo>
                  <a:lnTo>
                    <a:pt x="2470" y="1722"/>
                  </a:lnTo>
                  <a:lnTo>
                    <a:pt x="2477" y="1793"/>
                  </a:lnTo>
                  <a:lnTo>
                    <a:pt x="2478" y="1863"/>
                  </a:lnTo>
                  <a:lnTo>
                    <a:pt x="2593" y="1938"/>
                  </a:lnTo>
                  <a:lnTo>
                    <a:pt x="2709" y="2011"/>
                  </a:lnTo>
                  <a:lnTo>
                    <a:pt x="2748" y="2035"/>
                  </a:lnTo>
                  <a:lnTo>
                    <a:pt x="2789" y="2058"/>
                  </a:lnTo>
                  <a:lnTo>
                    <a:pt x="2830" y="2082"/>
                  </a:lnTo>
                  <a:lnTo>
                    <a:pt x="2869" y="2109"/>
                  </a:lnTo>
                  <a:lnTo>
                    <a:pt x="2905" y="2138"/>
                  </a:lnTo>
                  <a:lnTo>
                    <a:pt x="2938" y="2102"/>
                  </a:lnTo>
                  <a:lnTo>
                    <a:pt x="2975" y="2069"/>
                  </a:lnTo>
                  <a:lnTo>
                    <a:pt x="3013" y="2039"/>
                  </a:lnTo>
                  <a:lnTo>
                    <a:pt x="3054" y="2013"/>
                  </a:lnTo>
                  <a:lnTo>
                    <a:pt x="3040" y="2013"/>
                  </a:lnTo>
                  <a:lnTo>
                    <a:pt x="3026" y="2008"/>
                  </a:lnTo>
                  <a:lnTo>
                    <a:pt x="3012" y="2000"/>
                  </a:lnTo>
                  <a:lnTo>
                    <a:pt x="2870" y="1886"/>
                  </a:lnTo>
                  <a:lnTo>
                    <a:pt x="2724" y="1776"/>
                  </a:lnTo>
                  <a:lnTo>
                    <a:pt x="2577" y="1667"/>
                  </a:lnTo>
                  <a:lnTo>
                    <a:pt x="2428" y="1561"/>
                  </a:lnTo>
                  <a:close/>
                  <a:moveTo>
                    <a:pt x="161" y="1549"/>
                  </a:moveTo>
                  <a:lnTo>
                    <a:pt x="157" y="1590"/>
                  </a:lnTo>
                  <a:lnTo>
                    <a:pt x="151" y="1631"/>
                  </a:lnTo>
                  <a:lnTo>
                    <a:pt x="345" y="1753"/>
                  </a:lnTo>
                  <a:lnTo>
                    <a:pt x="536" y="1881"/>
                  </a:lnTo>
                  <a:lnTo>
                    <a:pt x="726" y="2010"/>
                  </a:lnTo>
                  <a:lnTo>
                    <a:pt x="915" y="2143"/>
                  </a:lnTo>
                  <a:lnTo>
                    <a:pt x="1103" y="2277"/>
                  </a:lnTo>
                  <a:lnTo>
                    <a:pt x="1289" y="2412"/>
                  </a:lnTo>
                  <a:lnTo>
                    <a:pt x="1476" y="2547"/>
                  </a:lnTo>
                  <a:lnTo>
                    <a:pt x="1662" y="2682"/>
                  </a:lnTo>
                  <a:lnTo>
                    <a:pt x="1851" y="2815"/>
                  </a:lnTo>
                  <a:lnTo>
                    <a:pt x="2040" y="2946"/>
                  </a:lnTo>
                  <a:lnTo>
                    <a:pt x="2231" y="3076"/>
                  </a:lnTo>
                  <a:lnTo>
                    <a:pt x="2252" y="3049"/>
                  </a:lnTo>
                  <a:lnTo>
                    <a:pt x="2276" y="3025"/>
                  </a:lnTo>
                  <a:lnTo>
                    <a:pt x="2302" y="3002"/>
                  </a:lnTo>
                  <a:lnTo>
                    <a:pt x="2333" y="2983"/>
                  </a:lnTo>
                  <a:lnTo>
                    <a:pt x="2279" y="2945"/>
                  </a:lnTo>
                  <a:lnTo>
                    <a:pt x="2227" y="2904"/>
                  </a:lnTo>
                  <a:lnTo>
                    <a:pt x="2174" y="2862"/>
                  </a:lnTo>
                  <a:lnTo>
                    <a:pt x="2121" y="2821"/>
                  </a:lnTo>
                  <a:lnTo>
                    <a:pt x="2068" y="2784"/>
                  </a:lnTo>
                  <a:lnTo>
                    <a:pt x="2009" y="2747"/>
                  </a:lnTo>
                  <a:lnTo>
                    <a:pt x="1949" y="2709"/>
                  </a:lnTo>
                  <a:lnTo>
                    <a:pt x="1890" y="2670"/>
                  </a:lnTo>
                  <a:lnTo>
                    <a:pt x="1831" y="2630"/>
                  </a:lnTo>
                  <a:lnTo>
                    <a:pt x="1775" y="2588"/>
                  </a:lnTo>
                  <a:lnTo>
                    <a:pt x="1721" y="2543"/>
                  </a:lnTo>
                  <a:lnTo>
                    <a:pt x="1717" y="2540"/>
                  </a:lnTo>
                  <a:lnTo>
                    <a:pt x="1715" y="2536"/>
                  </a:lnTo>
                  <a:lnTo>
                    <a:pt x="1713" y="2532"/>
                  </a:lnTo>
                  <a:lnTo>
                    <a:pt x="1712" y="2529"/>
                  </a:lnTo>
                  <a:lnTo>
                    <a:pt x="1657" y="2530"/>
                  </a:lnTo>
                  <a:lnTo>
                    <a:pt x="1602" y="2525"/>
                  </a:lnTo>
                  <a:lnTo>
                    <a:pt x="1547" y="2516"/>
                  </a:lnTo>
                  <a:lnTo>
                    <a:pt x="1494" y="2503"/>
                  </a:lnTo>
                  <a:lnTo>
                    <a:pt x="1444" y="2484"/>
                  </a:lnTo>
                  <a:lnTo>
                    <a:pt x="1394" y="2462"/>
                  </a:lnTo>
                  <a:lnTo>
                    <a:pt x="1347" y="2434"/>
                  </a:lnTo>
                  <a:lnTo>
                    <a:pt x="1302" y="2403"/>
                  </a:lnTo>
                  <a:lnTo>
                    <a:pt x="1260" y="2367"/>
                  </a:lnTo>
                  <a:lnTo>
                    <a:pt x="1223" y="2328"/>
                  </a:lnTo>
                  <a:lnTo>
                    <a:pt x="1188" y="2284"/>
                  </a:lnTo>
                  <a:lnTo>
                    <a:pt x="1157" y="2237"/>
                  </a:lnTo>
                  <a:lnTo>
                    <a:pt x="1130" y="2186"/>
                  </a:lnTo>
                  <a:lnTo>
                    <a:pt x="1108" y="2133"/>
                  </a:lnTo>
                  <a:lnTo>
                    <a:pt x="1065" y="2104"/>
                  </a:lnTo>
                  <a:lnTo>
                    <a:pt x="1022" y="2071"/>
                  </a:lnTo>
                  <a:lnTo>
                    <a:pt x="981" y="2035"/>
                  </a:lnTo>
                  <a:lnTo>
                    <a:pt x="940" y="1998"/>
                  </a:lnTo>
                  <a:lnTo>
                    <a:pt x="902" y="1961"/>
                  </a:lnTo>
                  <a:lnTo>
                    <a:pt x="863" y="1925"/>
                  </a:lnTo>
                  <a:lnTo>
                    <a:pt x="827" y="1892"/>
                  </a:lnTo>
                  <a:lnTo>
                    <a:pt x="700" y="1787"/>
                  </a:lnTo>
                  <a:lnTo>
                    <a:pt x="571" y="1686"/>
                  </a:lnTo>
                  <a:lnTo>
                    <a:pt x="439" y="1588"/>
                  </a:lnTo>
                  <a:lnTo>
                    <a:pt x="393" y="1593"/>
                  </a:lnTo>
                  <a:lnTo>
                    <a:pt x="345" y="1592"/>
                  </a:lnTo>
                  <a:lnTo>
                    <a:pt x="298" y="1586"/>
                  </a:lnTo>
                  <a:lnTo>
                    <a:pt x="251" y="1576"/>
                  </a:lnTo>
                  <a:lnTo>
                    <a:pt x="204" y="1564"/>
                  </a:lnTo>
                  <a:lnTo>
                    <a:pt x="161" y="1549"/>
                  </a:lnTo>
                  <a:close/>
                  <a:moveTo>
                    <a:pt x="625" y="1473"/>
                  </a:moveTo>
                  <a:lnTo>
                    <a:pt x="606" y="1500"/>
                  </a:lnTo>
                  <a:lnTo>
                    <a:pt x="585" y="1522"/>
                  </a:lnTo>
                  <a:lnTo>
                    <a:pt x="562" y="1542"/>
                  </a:lnTo>
                  <a:lnTo>
                    <a:pt x="536" y="1557"/>
                  </a:lnTo>
                  <a:lnTo>
                    <a:pt x="509" y="1571"/>
                  </a:lnTo>
                  <a:lnTo>
                    <a:pt x="603" y="1633"/>
                  </a:lnTo>
                  <a:lnTo>
                    <a:pt x="693" y="1698"/>
                  </a:lnTo>
                  <a:lnTo>
                    <a:pt x="783" y="1766"/>
                  </a:lnTo>
                  <a:lnTo>
                    <a:pt x="871" y="1834"/>
                  </a:lnTo>
                  <a:lnTo>
                    <a:pt x="919" y="1870"/>
                  </a:lnTo>
                  <a:lnTo>
                    <a:pt x="970" y="1906"/>
                  </a:lnTo>
                  <a:lnTo>
                    <a:pt x="1023" y="1943"/>
                  </a:lnTo>
                  <a:lnTo>
                    <a:pt x="1075" y="1980"/>
                  </a:lnTo>
                  <a:lnTo>
                    <a:pt x="1071" y="1916"/>
                  </a:lnTo>
                  <a:lnTo>
                    <a:pt x="1071" y="1853"/>
                  </a:lnTo>
                  <a:lnTo>
                    <a:pt x="1075" y="1790"/>
                  </a:lnTo>
                  <a:lnTo>
                    <a:pt x="924" y="1688"/>
                  </a:lnTo>
                  <a:lnTo>
                    <a:pt x="773" y="1582"/>
                  </a:lnTo>
                  <a:lnTo>
                    <a:pt x="625" y="1473"/>
                  </a:lnTo>
                  <a:close/>
                  <a:moveTo>
                    <a:pt x="1810" y="1302"/>
                  </a:moveTo>
                  <a:lnTo>
                    <a:pt x="1759" y="1305"/>
                  </a:lnTo>
                  <a:lnTo>
                    <a:pt x="1705" y="1314"/>
                  </a:lnTo>
                  <a:lnTo>
                    <a:pt x="1650" y="1329"/>
                  </a:lnTo>
                  <a:lnTo>
                    <a:pt x="1594" y="1352"/>
                  </a:lnTo>
                  <a:lnTo>
                    <a:pt x="1536" y="1380"/>
                  </a:lnTo>
                  <a:lnTo>
                    <a:pt x="1483" y="1415"/>
                  </a:lnTo>
                  <a:lnTo>
                    <a:pt x="1435" y="1452"/>
                  </a:lnTo>
                  <a:lnTo>
                    <a:pt x="1391" y="1494"/>
                  </a:lnTo>
                  <a:lnTo>
                    <a:pt x="1351" y="1541"/>
                  </a:lnTo>
                  <a:lnTo>
                    <a:pt x="1317" y="1590"/>
                  </a:lnTo>
                  <a:lnTo>
                    <a:pt x="1287" y="1643"/>
                  </a:lnTo>
                  <a:lnTo>
                    <a:pt x="1264" y="1698"/>
                  </a:lnTo>
                  <a:lnTo>
                    <a:pt x="1246" y="1755"/>
                  </a:lnTo>
                  <a:lnTo>
                    <a:pt x="1235" y="1813"/>
                  </a:lnTo>
                  <a:lnTo>
                    <a:pt x="1231" y="1874"/>
                  </a:lnTo>
                  <a:lnTo>
                    <a:pt x="1234" y="1935"/>
                  </a:lnTo>
                  <a:lnTo>
                    <a:pt x="1243" y="1997"/>
                  </a:lnTo>
                  <a:lnTo>
                    <a:pt x="1260" y="2059"/>
                  </a:lnTo>
                  <a:lnTo>
                    <a:pt x="1281" y="2110"/>
                  </a:lnTo>
                  <a:lnTo>
                    <a:pt x="1305" y="2158"/>
                  </a:lnTo>
                  <a:lnTo>
                    <a:pt x="1330" y="2200"/>
                  </a:lnTo>
                  <a:lnTo>
                    <a:pt x="1360" y="2236"/>
                  </a:lnTo>
                  <a:lnTo>
                    <a:pt x="1391" y="2269"/>
                  </a:lnTo>
                  <a:lnTo>
                    <a:pt x="1425" y="2298"/>
                  </a:lnTo>
                  <a:lnTo>
                    <a:pt x="1460" y="2323"/>
                  </a:lnTo>
                  <a:lnTo>
                    <a:pt x="1499" y="2344"/>
                  </a:lnTo>
                  <a:lnTo>
                    <a:pt x="1539" y="2361"/>
                  </a:lnTo>
                  <a:lnTo>
                    <a:pt x="1582" y="2375"/>
                  </a:lnTo>
                  <a:lnTo>
                    <a:pt x="1625" y="2386"/>
                  </a:lnTo>
                  <a:lnTo>
                    <a:pt x="1671" y="2393"/>
                  </a:lnTo>
                  <a:lnTo>
                    <a:pt x="1717" y="2399"/>
                  </a:lnTo>
                  <a:lnTo>
                    <a:pt x="1766" y="2402"/>
                  </a:lnTo>
                  <a:lnTo>
                    <a:pt x="1816" y="2402"/>
                  </a:lnTo>
                  <a:lnTo>
                    <a:pt x="1866" y="2400"/>
                  </a:lnTo>
                  <a:lnTo>
                    <a:pt x="1874" y="2388"/>
                  </a:lnTo>
                  <a:lnTo>
                    <a:pt x="1885" y="2377"/>
                  </a:lnTo>
                  <a:lnTo>
                    <a:pt x="1898" y="2367"/>
                  </a:lnTo>
                  <a:lnTo>
                    <a:pt x="1915" y="2359"/>
                  </a:lnTo>
                  <a:lnTo>
                    <a:pt x="1968" y="2338"/>
                  </a:lnTo>
                  <a:lnTo>
                    <a:pt x="2015" y="2314"/>
                  </a:lnTo>
                  <a:lnTo>
                    <a:pt x="2060" y="2287"/>
                  </a:lnTo>
                  <a:lnTo>
                    <a:pt x="2099" y="2258"/>
                  </a:lnTo>
                  <a:lnTo>
                    <a:pt x="2030" y="2205"/>
                  </a:lnTo>
                  <a:lnTo>
                    <a:pt x="2023" y="2196"/>
                  </a:lnTo>
                  <a:lnTo>
                    <a:pt x="2022" y="2186"/>
                  </a:lnTo>
                  <a:lnTo>
                    <a:pt x="2024" y="2178"/>
                  </a:lnTo>
                  <a:lnTo>
                    <a:pt x="2031" y="2169"/>
                  </a:lnTo>
                  <a:lnTo>
                    <a:pt x="2040" y="2163"/>
                  </a:lnTo>
                  <a:lnTo>
                    <a:pt x="2050" y="2162"/>
                  </a:lnTo>
                  <a:lnTo>
                    <a:pt x="2061" y="2165"/>
                  </a:lnTo>
                  <a:lnTo>
                    <a:pt x="2146" y="2217"/>
                  </a:lnTo>
                  <a:lnTo>
                    <a:pt x="2181" y="2178"/>
                  </a:lnTo>
                  <a:lnTo>
                    <a:pt x="2212" y="2135"/>
                  </a:lnTo>
                  <a:lnTo>
                    <a:pt x="2237" y="2091"/>
                  </a:lnTo>
                  <a:lnTo>
                    <a:pt x="2257" y="2046"/>
                  </a:lnTo>
                  <a:lnTo>
                    <a:pt x="2274" y="1999"/>
                  </a:lnTo>
                  <a:lnTo>
                    <a:pt x="2285" y="1952"/>
                  </a:lnTo>
                  <a:lnTo>
                    <a:pt x="2291" y="1903"/>
                  </a:lnTo>
                  <a:lnTo>
                    <a:pt x="2294" y="1854"/>
                  </a:lnTo>
                  <a:lnTo>
                    <a:pt x="2292" y="1805"/>
                  </a:lnTo>
                  <a:lnTo>
                    <a:pt x="2287" y="1757"/>
                  </a:lnTo>
                  <a:lnTo>
                    <a:pt x="2277" y="1709"/>
                  </a:lnTo>
                  <a:lnTo>
                    <a:pt x="2264" y="1663"/>
                  </a:lnTo>
                  <a:lnTo>
                    <a:pt x="2247" y="1617"/>
                  </a:lnTo>
                  <a:lnTo>
                    <a:pt x="2226" y="1573"/>
                  </a:lnTo>
                  <a:lnTo>
                    <a:pt x="2203" y="1532"/>
                  </a:lnTo>
                  <a:lnTo>
                    <a:pt x="2175" y="1492"/>
                  </a:lnTo>
                  <a:lnTo>
                    <a:pt x="2146" y="1456"/>
                  </a:lnTo>
                  <a:lnTo>
                    <a:pt x="2113" y="1422"/>
                  </a:lnTo>
                  <a:lnTo>
                    <a:pt x="2077" y="1392"/>
                  </a:lnTo>
                  <a:lnTo>
                    <a:pt x="2039" y="1366"/>
                  </a:lnTo>
                  <a:lnTo>
                    <a:pt x="1998" y="1344"/>
                  </a:lnTo>
                  <a:lnTo>
                    <a:pt x="1954" y="1326"/>
                  </a:lnTo>
                  <a:lnTo>
                    <a:pt x="1908" y="1313"/>
                  </a:lnTo>
                  <a:lnTo>
                    <a:pt x="1861" y="1304"/>
                  </a:lnTo>
                  <a:lnTo>
                    <a:pt x="1810" y="1302"/>
                  </a:lnTo>
                  <a:close/>
                  <a:moveTo>
                    <a:pt x="617" y="1070"/>
                  </a:moveTo>
                  <a:lnTo>
                    <a:pt x="637" y="1118"/>
                  </a:lnTo>
                  <a:lnTo>
                    <a:pt x="652" y="1167"/>
                  </a:lnTo>
                  <a:lnTo>
                    <a:pt x="663" y="1215"/>
                  </a:lnTo>
                  <a:lnTo>
                    <a:pt x="670" y="1264"/>
                  </a:lnTo>
                  <a:lnTo>
                    <a:pt x="670" y="1314"/>
                  </a:lnTo>
                  <a:lnTo>
                    <a:pt x="664" y="1363"/>
                  </a:lnTo>
                  <a:lnTo>
                    <a:pt x="652" y="1411"/>
                  </a:lnTo>
                  <a:lnTo>
                    <a:pt x="764" y="1482"/>
                  </a:lnTo>
                  <a:lnTo>
                    <a:pt x="874" y="1553"/>
                  </a:lnTo>
                  <a:lnTo>
                    <a:pt x="985" y="1625"/>
                  </a:lnTo>
                  <a:lnTo>
                    <a:pt x="1093" y="1699"/>
                  </a:lnTo>
                  <a:lnTo>
                    <a:pt x="1110" y="1638"/>
                  </a:lnTo>
                  <a:lnTo>
                    <a:pt x="1134" y="1580"/>
                  </a:lnTo>
                  <a:lnTo>
                    <a:pt x="1161" y="1523"/>
                  </a:lnTo>
                  <a:lnTo>
                    <a:pt x="1193" y="1469"/>
                  </a:lnTo>
                  <a:lnTo>
                    <a:pt x="1188" y="1470"/>
                  </a:lnTo>
                  <a:lnTo>
                    <a:pt x="1182" y="1470"/>
                  </a:lnTo>
                  <a:lnTo>
                    <a:pt x="1175" y="1469"/>
                  </a:lnTo>
                  <a:lnTo>
                    <a:pt x="1130" y="1452"/>
                  </a:lnTo>
                  <a:lnTo>
                    <a:pt x="1087" y="1430"/>
                  </a:lnTo>
                  <a:lnTo>
                    <a:pt x="1044" y="1404"/>
                  </a:lnTo>
                  <a:lnTo>
                    <a:pt x="1002" y="1374"/>
                  </a:lnTo>
                  <a:lnTo>
                    <a:pt x="961" y="1342"/>
                  </a:lnTo>
                  <a:lnTo>
                    <a:pt x="922" y="1308"/>
                  </a:lnTo>
                  <a:lnTo>
                    <a:pt x="882" y="1275"/>
                  </a:lnTo>
                  <a:lnTo>
                    <a:pt x="843" y="1244"/>
                  </a:lnTo>
                  <a:lnTo>
                    <a:pt x="806" y="1214"/>
                  </a:lnTo>
                  <a:lnTo>
                    <a:pt x="617" y="1070"/>
                  </a:lnTo>
                  <a:close/>
                  <a:moveTo>
                    <a:pt x="540" y="710"/>
                  </a:moveTo>
                  <a:lnTo>
                    <a:pt x="512" y="758"/>
                  </a:lnTo>
                  <a:lnTo>
                    <a:pt x="487" y="806"/>
                  </a:lnTo>
                  <a:lnTo>
                    <a:pt x="466" y="855"/>
                  </a:lnTo>
                  <a:lnTo>
                    <a:pt x="491" y="882"/>
                  </a:lnTo>
                  <a:lnTo>
                    <a:pt x="515" y="911"/>
                  </a:lnTo>
                  <a:lnTo>
                    <a:pt x="636" y="999"/>
                  </a:lnTo>
                  <a:lnTo>
                    <a:pt x="755" y="1089"/>
                  </a:lnTo>
                  <a:lnTo>
                    <a:pt x="876" y="1175"/>
                  </a:lnTo>
                  <a:lnTo>
                    <a:pt x="944" y="1222"/>
                  </a:lnTo>
                  <a:lnTo>
                    <a:pt x="1012" y="1266"/>
                  </a:lnTo>
                  <a:lnTo>
                    <a:pt x="1081" y="1312"/>
                  </a:lnTo>
                  <a:lnTo>
                    <a:pt x="1147" y="1358"/>
                  </a:lnTo>
                  <a:lnTo>
                    <a:pt x="1212" y="1408"/>
                  </a:lnTo>
                  <a:lnTo>
                    <a:pt x="1220" y="1417"/>
                  </a:lnTo>
                  <a:lnTo>
                    <a:pt x="1223" y="1428"/>
                  </a:lnTo>
                  <a:lnTo>
                    <a:pt x="1251" y="1395"/>
                  </a:lnTo>
                  <a:lnTo>
                    <a:pt x="1279" y="1364"/>
                  </a:lnTo>
                  <a:lnTo>
                    <a:pt x="1311" y="1334"/>
                  </a:lnTo>
                  <a:lnTo>
                    <a:pt x="1246" y="1297"/>
                  </a:lnTo>
                  <a:lnTo>
                    <a:pt x="1182" y="1255"/>
                  </a:lnTo>
                  <a:lnTo>
                    <a:pt x="1121" y="1210"/>
                  </a:lnTo>
                  <a:lnTo>
                    <a:pt x="1061" y="1162"/>
                  </a:lnTo>
                  <a:lnTo>
                    <a:pt x="1002" y="1115"/>
                  </a:lnTo>
                  <a:lnTo>
                    <a:pt x="945" y="1068"/>
                  </a:lnTo>
                  <a:lnTo>
                    <a:pt x="841" y="982"/>
                  </a:lnTo>
                  <a:lnTo>
                    <a:pt x="738" y="894"/>
                  </a:lnTo>
                  <a:lnTo>
                    <a:pt x="638" y="803"/>
                  </a:lnTo>
                  <a:lnTo>
                    <a:pt x="540" y="710"/>
                  </a:lnTo>
                  <a:close/>
                  <a:moveTo>
                    <a:pt x="2649" y="702"/>
                  </a:moveTo>
                  <a:lnTo>
                    <a:pt x="2617" y="735"/>
                  </a:lnTo>
                  <a:lnTo>
                    <a:pt x="2583" y="764"/>
                  </a:lnTo>
                  <a:lnTo>
                    <a:pt x="2603" y="772"/>
                  </a:lnTo>
                  <a:lnTo>
                    <a:pt x="2621" y="781"/>
                  </a:lnTo>
                  <a:lnTo>
                    <a:pt x="2638" y="791"/>
                  </a:lnTo>
                  <a:lnTo>
                    <a:pt x="2653" y="800"/>
                  </a:lnTo>
                  <a:lnTo>
                    <a:pt x="2665" y="807"/>
                  </a:lnTo>
                  <a:lnTo>
                    <a:pt x="2674" y="812"/>
                  </a:lnTo>
                  <a:lnTo>
                    <a:pt x="2744" y="857"/>
                  </a:lnTo>
                  <a:lnTo>
                    <a:pt x="2811" y="901"/>
                  </a:lnTo>
                  <a:lnTo>
                    <a:pt x="2880" y="945"/>
                  </a:lnTo>
                  <a:lnTo>
                    <a:pt x="2903" y="958"/>
                  </a:lnTo>
                  <a:lnTo>
                    <a:pt x="2928" y="973"/>
                  </a:lnTo>
                  <a:lnTo>
                    <a:pt x="2941" y="941"/>
                  </a:lnTo>
                  <a:lnTo>
                    <a:pt x="2957" y="911"/>
                  </a:lnTo>
                  <a:lnTo>
                    <a:pt x="2951" y="910"/>
                  </a:lnTo>
                  <a:lnTo>
                    <a:pt x="2947" y="908"/>
                  </a:lnTo>
                  <a:lnTo>
                    <a:pt x="2911" y="888"/>
                  </a:lnTo>
                  <a:lnTo>
                    <a:pt x="2877" y="863"/>
                  </a:lnTo>
                  <a:lnTo>
                    <a:pt x="2844" y="839"/>
                  </a:lnTo>
                  <a:lnTo>
                    <a:pt x="2812" y="812"/>
                  </a:lnTo>
                  <a:lnTo>
                    <a:pt x="2779" y="788"/>
                  </a:lnTo>
                  <a:lnTo>
                    <a:pt x="2715" y="743"/>
                  </a:lnTo>
                  <a:lnTo>
                    <a:pt x="2649" y="702"/>
                  </a:lnTo>
                  <a:close/>
                  <a:moveTo>
                    <a:pt x="1569" y="596"/>
                  </a:moveTo>
                  <a:lnTo>
                    <a:pt x="1535" y="632"/>
                  </a:lnTo>
                  <a:lnTo>
                    <a:pt x="1500" y="663"/>
                  </a:lnTo>
                  <a:lnTo>
                    <a:pt x="1464" y="690"/>
                  </a:lnTo>
                  <a:lnTo>
                    <a:pt x="1426" y="712"/>
                  </a:lnTo>
                  <a:lnTo>
                    <a:pt x="1387" y="729"/>
                  </a:lnTo>
                  <a:lnTo>
                    <a:pt x="1348" y="743"/>
                  </a:lnTo>
                  <a:lnTo>
                    <a:pt x="1476" y="821"/>
                  </a:lnTo>
                  <a:lnTo>
                    <a:pt x="1605" y="899"/>
                  </a:lnTo>
                  <a:lnTo>
                    <a:pt x="1734" y="976"/>
                  </a:lnTo>
                  <a:lnTo>
                    <a:pt x="1863" y="1054"/>
                  </a:lnTo>
                  <a:lnTo>
                    <a:pt x="1992" y="1132"/>
                  </a:lnTo>
                  <a:lnTo>
                    <a:pt x="2121" y="1211"/>
                  </a:lnTo>
                  <a:lnTo>
                    <a:pt x="2248" y="1292"/>
                  </a:lnTo>
                  <a:lnTo>
                    <a:pt x="2375" y="1374"/>
                  </a:lnTo>
                  <a:lnTo>
                    <a:pt x="2500" y="1458"/>
                  </a:lnTo>
                  <a:lnTo>
                    <a:pt x="2622" y="1544"/>
                  </a:lnTo>
                  <a:lnTo>
                    <a:pt x="2743" y="1635"/>
                  </a:lnTo>
                  <a:lnTo>
                    <a:pt x="2860" y="1728"/>
                  </a:lnTo>
                  <a:lnTo>
                    <a:pt x="2975" y="1825"/>
                  </a:lnTo>
                  <a:lnTo>
                    <a:pt x="3086" y="1927"/>
                  </a:lnTo>
                  <a:lnTo>
                    <a:pt x="3097" y="1942"/>
                  </a:lnTo>
                  <a:lnTo>
                    <a:pt x="3101" y="1956"/>
                  </a:lnTo>
                  <a:lnTo>
                    <a:pt x="3101" y="1970"/>
                  </a:lnTo>
                  <a:lnTo>
                    <a:pt x="3096" y="1984"/>
                  </a:lnTo>
                  <a:lnTo>
                    <a:pt x="3087" y="1996"/>
                  </a:lnTo>
                  <a:lnTo>
                    <a:pt x="3128" y="1979"/>
                  </a:lnTo>
                  <a:lnTo>
                    <a:pt x="3171" y="1968"/>
                  </a:lnTo>
                  <a:lnTo>
                    <a:pt x="3206" y="1964"/>
                  </a:lnTo>
                  <a:lnTo>
                    <a:pt x="3246" y="1962"/>
                  </a:lnTo>
                  <a:lnTo>
                    <a:pt x="3288" y="1963"/>
                  </a:lnTo>
                  <a:lnTo>
                    <a:pt x="3184" y="1907"/>
                  </a:lnTo>
                  <a:lnTo>
                    <a:pt x="3080" y="1846"/>
                  </a:lnTo>
                  <a:lnTo>
                    <a:pt x="2978" y="1780"/>
                  </a:lnTo>
                  <a:lnTo>
                    <a:pt x="2876" y="1709"/>
                  </a:lnTo>
                  <a:lnTo>
                    <a:pt x="2775" y="1636"/>
                  </a:lnTo>
                  <a:lnTo>
                    <a:pt x="2675" y="1560"/>
                  </a:lnTo>
                  <a:lnTo>
                    <a:pt x="2577" y="1483"/>
                  </a:lnTo>
                  <a:lnTo>
                    <a:pt x="2481" y="1408"/>
                  </a:lnTo>
                  <a:lnTo>
                    <a:pt x="2386" y="1333"/>
                  </a:lnTo>
                  <a:lnTo>
                    <a:pt x="2294" y="1261"/>
                  </a:lnTo>
                  <a:lnTo>
                    <a:pt x="2206" y="1194"/>
                  </a:lnTo>
                  <a:lnTo>
                    <a:pt x="2120" y="1127"/>
                  </a:lnTo>
                  <a:lnTo>
                    <a:pt x="2035" y="1058"/>
                  </a:lnTo>
                  <a:lnTo>
                    <a:pt x="1951" y="987"/>
                  </a:lnTo>
                  <a:lnTo>
                    <a:pt x="1870" y="914"/>
                  </a:lnTo>
                  <a:lnTo>
                    <a:pt x="1790" y="839"/>
                  </a:lnTo>
                  <a:lnTo>
                    <a:pt x="1713" y="761"/>
                  </a:lnTo>
                  <a:lnTo>
                    <a:pt x="1640" y="681"/>
                  </a:lnTo>
                  <a:lnTo>
                    <a:pt x="1569" y="596"/>
                  </a:lnTo>
                  <a:close/>
                  <a:moveTo>
                    <a:pt x="680" y="545"/>
                  </a:moveTo>
                  <a:lnTo>
                    <a:pt x="641" y="582"/>
                  </a:lnTo>
                  <a:lnTo>
                    <a:pt x="605" y="622"/>
                  </a:lnTo>
                  <a:lnTo>
                    <a:pt x="572" y="664"/>
                  </a:lnTo>
                  <a:lnTo>
                    <a:pt x="673" y="755"/>
                  </a:lnTo>
                  <a:lnTo>
                    <a:pt x="777" y="842"/>
                  </a:lnTo>
                  <a:lnTo>
                    <a:pt x="883" y="927"/>
                  </a:lnTo>
                  <a:lnTo>
                    <a:pt x="991" y="1008"/>
                  </a:lnTo>
                  <a:lnTo>
                    <a:pt x="1056" y="1053"/>
                  </a:lnTo>
                  <a:lnTo>
                    <a:pt x="1122" y="1096"/>
                  </a:lnTo>
                  <a:lnTo>
                    <a:pt x="1190" y="1139"/>
                  </a:lnTo>
                  <a:lnTo>
                    <a:pt x="1257" y="1182"/>
                  </a:lnTo>
                  <a:lnTo>
                    <a:pt x="1322" y="1228"/>
                  </a:lnTo>
                  <a:lnTo>
                    <a:pt x="1385" y="1275"/>
                  </a:lnTo>
                  <a:lnTo>
                    <a:pt x="1419" y="1253"/>
                  </a:lnTo>
                  <a:lnTo>
                    <a:pt x="1456" y="1233"/>
                  </a:lnTo>
                  <a:lnTo>
                    <a:pt x="1416" y="1215"/>
                  </a:lnTo>
                  <a:lnTo>
                    <a:pt x="1376" y="1193"/>
                  </a:lnTo>
                  <a:lnTo>
                    <a:pt x="1337" y="1165"/>
                  </a:lnTo>
                  <a:lnTo>
                    <a:pt x="1298" y="1136"/>
                  </a:lnTo>
                  <a:lnTo>
                    <a:pt x="1260" y="1102"/>
                  </a:lnTo>
                  <a:lnTo>
                    <a:pt x="1224" y="1070"/>
                  </a:lnTo>
                  <a:lnTo>
                    <a:pt x="1189" y="1038"/>
                  </a:lnTo>
                  <a:lnTo>
                    <a:pt x="1156" y="1007"/>
                  </a:lnTo>
                  <a:lnTo>
                    <a:pt x="1124" y="981"/>
                  </a:lnTo>
                  <a:lnTo>
                    <a:pt x="670" y="612"/>
                  </a:lnTo>
                  <a:lnTo>
                    <a:pt x="664" y="604"/>
                  </a:lnTo>
                  <a:lnTo>
                    <a:pt x="663" y="596"/>
                  </a:lnTo>
                  <a:lnTo>
                    <a:pt x="666" y="587"/>
                  </a:lnTo>
                  <a:lnTo>
                    <a:pt x="671" y="580"/>
                  </a:lnTo>
                  <a:lnTo>
                    <a:pt x="679" y="575"/>
                  </a:lnTo>
                  <a:lnTo>
                    <a:pt x="688" y="574"/>
                  </a:lnTo>
                  <a:lnTo>
                    <a:pt x="696" y="578"/>
                  </a:lnTo>
                  <a:lnTo>
                    <a:pt x="930" y="751"/>
                  </a:lnTo>
                  <a:lnTo>
                    <a:pt x="1167" y="923"/>
                  </a:lnTo>
                  <a:lnTo>
                    <a:pt x="1201" y="946"/>
                  </a:lnTo>
                  <a:lnTo>
                    <a:pt x="1238" y="970"/>
                  </a:lnTo>
                  <a:lnTo>
                    <a:pt x="1277" y="994"/>
                  </a:lnTo>
                  <a:lnTo>
                    <a:pt x="1318" y="1019"/>
                  </a:lnTo>
                  <a:lnTo>
                    <a:pt x="1358" y="1045"/>
                  </a:lnTo>
                  <a:lnTo>
                    <a:pt x="1397" y="1071"/>
                  </a:lnTo>
                  <a:lnTo>
                    <a:pt x="1434" y="1099"/>
                  </a:lnTo>
                  <a:lnTo>
                    <a:pt x="1467" y="1129"/>
                  </a:lnTo>
                  <a:lnTo>
                    <a:pt x="1497" y="1161"/>
                  </a:lnTo>
                  <a:lnTo>
                    <a:pt x="1520" y="1194"/>
                  </a:lnTo>
                  <a:lnTo>
                    <a:pt x="1522" y="1198"/>
                  </a:lnTo>
                  <a:lnTo>
                    <a:pt x="1523" y="1202"/>
                  </a:lnTo>
                  <a:lnTo>
                    <a:pt x="1542" y="1194"/>
                  </a:lnTo>
                  <a:lnTo>
                    <a:pt x="1562" y="1187"/>
                  </a:lnTo>
                  <a:lnTo>
                    <a:pt x="1629" y="1168"/>
                  </a:lnTo>
                  <a:lnTo>
                    <a:pt x="1696" y="1156"/>
                  </a:lnTo>
                  <a:lnTo>
                    <a:pt x="1764" y="1150"/>
                  </a:lnTo>
                  <a:lnTo>
                    <a:pt x="1831" y="1150"/>
                  </a:lnTo>
                  <a:lnTo>
                    <a:pt x="1642" y="1022"/>
                  </a:lnTo>
                  <a:lnTo>
                    <a:pt x="1456" y="892"/>
                  </a:lnTo>
                  <a:lnTo>
                    <a:pt x="1269" y="761"/>
                  </a:lnTo>
                  <a:lnTo>
                    <a:pt x="1205" y="767"/>
                  </a:lnTo>
                  <a:lnTo>
                    <a:pt x="1140" y="766"/>
                  </a:lnTo>
                  <a:lnTo>
                    <a:pt x="1076" y="758"/>
                  </a:lnTo>
                  <a:lnTo>
                    <a:pt x="1012" y="744"/>
                  </a:lnTo>
                  <a:lnTo>
                    <a:pt x="950" y="723"/>
                  </a:lnTo>
                  <a:lnTo>
                    <a:pt x="890" y="697"/>
                  </a:lnTo>
                  <a:lnTo>
                    <a:pt x="832" y="666"/>
                  </a:lnTo>
                  <a:lnTo>
                    <a:pt x="777" y="630"/>
                  </a:lnTo>
                  <a:lnTo>
                    <a:pt x="726" y="590"/>
                  </a:lnTo>
                  <a:lnTo>
                    <a:pt x="680" y="547"/>
                  </a:lnTo>
                  <a:lnTo>
                    <a:pt x="680" y="545"/>
                  </a:lnTo>
                  <a:close/>
                  <a:moveTo>
                    <a:pt x="2769" y="485"/>
                  </a:moveTo>
                  <a:lnTo>
                    <a:pt x="2749" y="540"/>
                  </a:lnTo>
                  <a:lnTo>
                    <a:pt x="2724" y="594"/>
                  </a:lnTo>
                  <a:lnTo>
                    <a:pt x="2692" y="645"/>
                  </a:lnTo>
                  <a:lnTo>
                    <a:pt x="2738" y="668"/>
                  </a:lnTo>
                  <a:lnTo>
                    <a:pt x="2785" y="694"/>
                  </a:lnTo>
                  <a:lnTo>
                    <a:pt x="2830" y="720"/>
                  </a:lnTo>
                  <a:lnTo>
                    <a:pt x="2874" y="750"/>
                  </a:lnTo>
                  <a:lnTo>
                    <a:pt x="2916" y="781"/>
                  </a:lnTo>
                  <a:lnTo>
                    <a:pt x="2956" y="813"/>
                  </a:lnTo>
                  <a:lnTo>
                    <a:pt x="2991" y="849"/>
                  </a:lnTo>
                  <a:lnTo>
                    <a:pt x="3024" y="802"/>
                  </a:lnTo>
                  <a:lnTo>
                    <a:pt x="3061" y="758"/>
                  </a:lnTo>
                  <a:lnTo>
                    <a:pt x="3101" y="716"/>
                  </a:lnTo>
                  <a:lnTo>
                    <a:pt x="3074" y="694"/>
                  </a:lnTo>
                  <a:lnTo>
                    <a:pt x="3048" y="672"/>
                  </a:lnTo>
                  <a:lnTo>
                    <a:pt x="3023" y="652"/>
                  </a:lnTo>
                  <a:lnTo>
                    <a:pt x="2998" y="634"/>
                  </a:lnTo>
                  <a:lnTo>
                    <a:pt x="2898" y="573"/>
                  </a:lnTo>
                  <a:lnTo>
                    <a:pt x="2795" y="517"/>
                  </a:lnTo>
                  <a:lnTo>
                    <a:pt x="2785" y="508"/>
                  </a:lnTo>
                  <a:lnTo>
                    <a:pt x="2776" y="498"/>
                  </a:lnTo>
                  <a:lnTo>
                    <a:pt x="2769" y="485"/>
                  </a:lnTo>
                  <a:close/>
                  <a:moveTo>
                    <a:pt x="1672" y="426"/>
                  </a:moveTo>
                  <a:lnTo>
                    <a:pt x="1651" y="475"/>
                  </a:lnTo>
                  <a:lnTo>
                    <a:pt x="1626" y="521"/>
                  </a:lnTo>
                  <a:lnTo>
                    <a:pt x="1595" y="565"/>
                  </a:lnTo>
                  <a:lnTo>
                    <a:pt x="1683" y="656"/>
                  </a:lnTo>
                  <a:lnTo>
                    <a:pt x="1775" y="744"/>
                  </a:lnTo>
                  <a:lnTo>
                    <a:pt x="1870" y="829"/>
                  </a:lnTo>
                  <a:lnTo>
                    <a:pt x="1967" y="910"/>
                  </a:lnTo>
                  <a:lnTo>
                    <a:pt x="2066" y="989"/>
                  </a:lnTo>
                  <a:lnTo>
                    <a:pt x="2167" y="1066"/>
                  </a:lnTo>
                  <a:lnTo>
                    <a:pt x="2269" y="1140"/>
                  </a:lnTo>
                  <a:lnTo>
                    <a:pt x="2374" y="1213"/>
                  </a:lnTo>
                  <a:lnTo>
                    <a:pt x="2479" y="1285"/>
                  </a:lnTo>
                  <a:lnTo>
                    <a:pt x="2584" y="1355"/>
                  </a:lnTo>
                  <a:lnTo>
                    <a:pt x="2642" y="1392"/>
                  </a:lnTo>
                  <a:lnTo>
                    <a:pt x="2703" y="1430"/>
                  </a:lnTo>
                  <a:lnTo>
                    <a:pt x="2766" y="1469"/>
                  </a:lnTo>
                  <a:lnTo>
                    <a:pt x="2830" y="1507"/>
                  </a:lnTo>
                  <a:lnTo>
                    <a:pt x="2895" y="1545"/>
                  </a:lnTo>
                  <a:lnTo>
                    <a:pt x="2959" y="1585"/>
                  </a:lnTo>
                  <a:lnTo>
                    <a:pt x="3023" y="1626"/>
                  </a:lnTo>
                  <a:lnTo>
                    <a:pt x="3086" y="1668"/>
                  </a:lnTo>
                  <a:lnTo>
                    <a:pt x="3147" y="1711"/>
                  </a:lnTo>
                  <a:lnTo>
                    <a:pt x="3204" y="1757"/>
                  </a:lnTo>
                  <a:lnTo>
                    <a:pt x="3259" y="1804"/>
                  </a:lnTo>
                  <a:lnTo>
                    <a:pt x="3310" y="1854"/>
                  </a:lnTo>
                  <a:lnTo>
                    <a:pt x="3356" y="1906"/>
                  </a:lnTo>
                  <a:lnTo>
                    <a:pt x="3365" y="1921"/>
                  </a:lnTo>
                  <a:lnTo>
                    <a:pt x="3367" y="1936"/>
                  </a:lnTo>
                  <a:lnTo>
                    <a:pt x="3365" y="1951"/>
                  </a:lnTo>
                  <a:lnTo>
                    <a:pt x="3358" y="1963"/>
                  </a:lnTo>
                  <a:lnTo>
                    <a:pt x="3348" y="1972"/>
                  </a:lnTo>
                  <a:lnTo>
                    <a:pt x="3381" y="1980"/>
                  </a:lnTo>
                  <a:lnTo>
                    <a:pt x="3413" y="1993"/>
                  </a:lnTo>
                  <a:lnTo>
                    <a:pt x="3422" y="1942"/>
                  </a:lnTo>
                  <a:lnTo>
                    <a:pt x="3434" y="1891"/>
                  </a:lnTo>
                  <a:lnTo>
                    <a:pt x="3446" y="1842"/>
                  </a:lnTo>
                  <a:lnTo>
                    <a:pt x="3451" y="1810"/>
                  </a:lnTo>
                  <a:lnTo>
                    <a:pt x="3457" y="1774"/>
                  </a:lnTo>
                  <a:lnTo>
                    <a:pt x="3463" y="1738"/>
                  </a:lnTo>
                  <a:lnTo>
                    <a:pt x="3473" y="1703"/>
                  </a:lnTo>
                  <a:lnTo>
                    <a:pt x="3470" y="1704"/>
                  </a:lnTo>
                  <a:lnTo>
                    <a:pt x="3469" y="1704"/>
                  </a:lnTo>
                  <a:lnTo>
                    <a:pt x="3467" y="1704"/>
                  </a:lnTo>
                  <a:lnTo>
                    <a:pt x="3420" y="1700"/>
                  </a:lnTo>
                  <a:lnTo>
                    <a:pt x="3374" y="1695"/>
                  </a:lnTo>
                  <a:lnTo>
                    <a:pt x="3328" y="1686"/>
                  </a:lnTo>
                  <a:lnTo>
                    <a:pt x="3282" y="1675"/>
                  </a:lnTo>
                  <a:lnTo>
                    <a:pt x="3236" y="1660"/>
                  </a:lnTo>
                  <a:lnTo>
                    <a:pt x="3192" y="1644"/>
                  </a:lnTo>
                  <a:lnTo>
                    <a:pt x="3149" y="1624"/>
                  </a:lnTo>
                  <a:lnTo>
                    <a:pt x="3108" y="1601"/>
                  </a:lnTo>
                  <a:lnTo>
                    <a:pt x="3069" y="1575"/>
                  </a:lnTo>
                  <a:lnTo>
                    <a:pt x="3033" y="1546"/>
                  </a:lnTo>
                  <a:lnTo>
                    <a:pt x="3000" y="1515"/>
                  </a:lnTo>
                  <a:lnTo>
                    <a:pt x="2971" y="1480"/>
                  </a:lnTo>
                  <a:lnTo>
                    <a:pt x="2945" y="1442"/>
                  </a:lnTo>
                  <a:lnTo>
                    <a:pt x="2924" y="1400"/>
                  </a:lnTo>
                  <a:lnTo>
                    <a:pt x="2915" y="1414"/>
                  </a:lnTo>
                  <a:lnTo>
                    <a:pt x="2903" y="1423"/>
                  </a:lnTo>
                  <a:lnTo>
                    <a:pt x="2888" y="1429"/>
                  </a:lnTo>
                  <a:lnTo>
                    <a:pt x="2873" y="1428"/>
                  </a:lnTo>
                  <a:lnTo>
                    <a:pt x="2858" y="1420"/>
                  </a:lnTo>
                  <a:lnTo>
                    <a:pt x="2697" y="1302"/>
                  </a:lnTo>
                  <a:lnTo>
                    <a:pt x="2539" y="1178"/>
                  </a:lnTo>
                  <a:lnTo>
                    <a:pt x="2382" y="1053"/>
                  </a:lnTo>
                  <a:lnTo>
                    <a:pt x="2226" y="926"/>
                  </a:lnTo>
                  <a:lnTo>
                    <a:pt x="2071" y="801"/>
                  </a:lnTo>
                  <a:lnTo>
                    <a:pt x="2058" y="792"/>
                  </a:lnTo>
                  <a:lnTo>
                    <a:pt x="2043" y="781"/>
                  </a:lnTo>
                  <a:lnTo>
                    <a:pt x="2023" y="767"/>
                  </a:lnTo>
                  <a:lnTo>
                    <a:pt x="1999" y="750"/>
                  </a:lnTo>
                  <a:lnTo>
                    <a:pt x="1973" y="731"/>
                  </a:lnTo>
                  <a:lnTo>
                    <a:pt x="1945" y="712"/>
                  </a:lnTo>
                  <a:lnTo>
                    <a:pt x="1916" y="689"/>
                  </a:lnTo>
                  <a:lnTo>
                    <a:pt x="1885" y="666"/>
                  </a:lnTo>
                  <a:lnTo>
                    <a:pt x="1855" y="642"/>
                  </a:lnTo>
                  <a:lnTo>
                    <a:pt x="1826" y="617"/>
                  </a:lnTo>
                  <a:lnTo>
                    <a:pt x="1796" y="592"/>
                  </a:lnTo>
                  <a:lnTo>
                    <a:pt x="1768" y="566"/>
                  </a:lnTo>
                  <a:lnTo>
                    <a:pt x="1744" y="542"/>
                  </a:lnTo>
                  <a:lnTo>
                    <a:pt x="1721" y="517"/>
                  </a:lnTo>
                  <a:lnTo>
                    <a:pt x="1702" y="492"/>
                  </a:lnTo>
                  <a:lnTo>
                    <a:pt x="1688" y="469"/>
                  </a:lnTo>
                  <a:lnTo>
                    <a:pt x="1678" y="447"/>
                  </a:lnTo>
                  <a:lnTo>
                    <a:pt x="1672" y="426"/>
                  </a:lnTo>
                  <a:close/>
                  <a:moveTo>
                    <a:pt x="1693" y="167"/>
                  </a:moveTo>
                  <a:lnTo>
                    <a:pt x="1661" y="170"/>
                  </a:lnTo>
                  <a:lnTo>
                    <a:pt x="1678" y="204"/>
                  </a:lnTo>
                  <a:lnTo>
                    <a:pt x="1690" y="241"/>
                  </a:lnTo>
                  <a:lnTo>
                    <a:pt x="1695" y="277"/>
                  </a:lnTo>
                  <a:lnTo>
                    <a:pt x="1695" y="315"/>
                  </a:lnTo>
                  <a:lnTo>
                    <a:pt x="1692" y="353"/>
                  </a:lnTo>
                  <a:lnTo>
                    <a:pt x="1683" y="390"/>
                  </a:lnTo>
                  <a:lnTo>
                    <a:pt x="1686" y="390"/>
                  </a:lnTo>
                  <a:lnTo>
                    <a:pt x="1690" y="392"/>
                  </a:lnTo>
                  <a:lnTo>
                    <a:pt x="1693" y="393"/>
                  </a:lnTo>
                  <a:lnTo>
                    <a:pt x="1695" y="395"/>
                  </a:lnTo>
                  <a:lnTo>
                    <a:pt x="1696" y="397"/>
                  </a:lnTo>
                  <a:lnTo>
                    <a:pt x="1698" y="400"/>
                  </a:lnTo>
                  <a:lnTo>
                    <a:pt x="1698" y="405"/>
                  </a:lnTo>
                  <a:lnTo>
                    <a:pt x="1698" y="414"/>
                  </a:lnTo>
                  <a:lnTo>
                    <a:pt x="1703" y="425"/>
                  </a:lnTo>
                  <a:lnTo>
                    <a:pt x="1713" y="438"/>
                  </a:lnTo>
                  <a:lnTo>
                    <a:pt x="1727" y="455"/>
                  </a:lnTo>
                  <a:lnTo>
                    <a:pt x="1745" y="472"/>
                  </a:lnTo>
                  <a:lnTo>
                    <a:pt x="1767" y="492"/>
                  </a:lnTo>
                  <a:lnTo>
                    <a:pt x="1791" y="512"/>
                  </a:lnTo>
                  <a:lnTo>
                    <a:pt x="1819" y="534"/>
                  </a:lnTo>
                  <a:lnTo>
                    <a:pt x="1848" y="558"/>
                  </a:lnTo>
                  <a:lnTo>
                    <a:pt x="1879" y="581"/>
                  </a:lnTo>
                  <a:lnTo>
                    <a:pt x="1912" y="605"/>
                  </a:lnTo>
                  <a:lnTo>
                    <a:pt x="1945" y="630"/>
                  </a:lnTo>
                  <a:lnTo>
                    <a:pt x="1979" y="654"/>
                  </a:lnTo>
                  <a:lnTo>
                    <a:pt x="2013" y="678"/>
                  </a:lnTo>
                  <a:lnTo>
                    <a:pt x="2047" y="703"/>
                  </a:lnTo>
                  <a:lnTo>
                    <a:pt x="2081" y="726"/>
                  </a:lnTo>
                  <a:lnTo>
                    <a:pt x="2113" y="748"/>
                  </a:lnTo>
                  <a:lnTo>
                    <a:pt x="2143" y="769"/>
                  </a:lnTo>
                  <a:lnTo>
                    <a:pt x="2173" y="789"/>
                  </a:lnTo>
                  <a:lnTo>
                    <a:pt x="2200" y="807"/>
                  </a:lnTo>
                  <a:lnTo>
                    <a:pt x="2224" y="823"/>
                  </a:lnTo>
                  <a:lnTo>
                    <a:pt x="2245" y="838"/>
                  </a:lnTo>
                  <a:lnTo>
                    <a:pt x="2263" y="849"/>
                  </a:lnTo>
                  <a:lnTo>
                    <a:pt x="2276" y="859"/>
                  </a:lnTo>
                  <a:lnTo>
                    <a:pt x="2285" y="865"/>
                  </a:lnTo>
                  <a:lnTo>
                    <a:pt x="2362" y="920"/>
                  </a:lnTo>
                  <a:lnTo>
                    <a:pt x="2440" y="975"/>
                  </a:lnTo>
                  <a:lnTo>
                    <a:pt x="2521" y="1029"/>
                  </a:lnTo>
                  <a:lnTo>
                    <a:pt x="2600" y="1085"/>
                  </a:lnTo>
                  <a:lnTo>
                    <a:pt x="2679" y="1141"/>
                  </a:lnTo>
                  <a:lnTo>
                    <a:pt x="2756" y="1200"/>
                  </a:lnTo>
                  <a:lnTo>
                    <a:pt x="2829" y="1261"/>
                  </a:lnTo>
                  <a:lnTo>
                    <a:pt x="2899" y="1325"/>
                  </a:lnTo>
                  <a:lnTo>
                    <a:pt x="2895" y="1308"/>
                  </a:lnTo>
                  <a:lnTo>
                    <a:pt x="2892" y="1291"/>
                  </a:lnTo>
                  <a:lnTo>
                    <a:pt x="2887" y="1231"/>
                  </a:lnTo>
                  <a:lnTo>
                    <a:pt x="2887" y="1173"/>
                  </a:lnTo>
                  <a:lnTo>
                    <a:pt x="2893" y="1116"/>
                  </a:lnTo>
                  <a:lnTo>
                    <a:pt x="2903" y="1060"/>
                  </a:lnTo>
                  <a:lnTo>
                    <a:pt x="2879" y="1046"/>
                  </a:lnTo>
                  <a:lnTo>
                    <a:pt x="2854" y="1029"/>
                  </a:lnTo>
                  <a:lnTo>
                    <a:pt x="2830" y="1012"/>
                  </a:lnTo>
                  <a:lnTo>
                    <a:pt x="2808" y="993"/>
                  </a:lnTo>
                  <a:lnTo>
                    <a:pt x="2787" y="974"/>
                  </a:lnTo>
                  <a:lnTo>
                    <a:pt x="2768" y="958"/>
                  </a:lnTo>
                  <a:lnTo>
                    <a:pt x="2752" y="945"/>
                  </a:lnTo>
                  <a:lnTo>
                    <a:pt x="2746" y="941"/>
                  </a:lnTo>
                  <a:lnTo>
                    <a:pt x="2736" y="934"/>
                  </a:lnTo>
                  <a:lnTo>
                    <a:pt x="2722" y="925"/>
                  </a:lnTo>
                  <a:lnTo>
                    <a:pt x="2704" y="913"/>
                  </a:lnTo>
                  <a:lnTo>
                    <a:pt x="2685" y="901"/>
                  </a:lnTo>
                  <a:lnTo>
                    <a:pt x="2663" y="886"/>
                  </a:lnTo>
                  <a:lnTo>
                    <a:pt x="2641" y="872"/>
                  </a:lnTo>
                  <a:lnTo>
                    <a:pt x="2619" y="858"/>
                  </a:lnTo>
                  <a:lnTo>
                    <a:pt x="2597" y="844"/>
                  </a:lnTo>
                  <a:lnTo>
                    <a:pt x="2576" y="831"/>
                  </a:lnTo>
                  <a:lnTo>
                    <a:pt x="2556" y="819"/>
                  </a:lnTo>
                  <a:lnTo>
                    <a:pt x="2540" y="808"/>
                  </a:lnTo>
                  <a:lnTo>
                    <a:pt x="2525" y="800"/>
                  </a:lnTo>
                  <a:lnTo>
                    <a:pt x="2492" y="814"/>
                  </a:lnTo>
                  <a:lnTo>
                    <a:pt x="2459" y="826"/>
                  </a:lnTo>
                  <a:lnTo>
                    <a:pt x="2424" y="832"/>
                  </a:lnTo>
                  <a:lnTo>
                    <a:pt x="2388" y="833"/>
                  </a:lnTo>
                  <a:lnTo>
                    <a:pt x="2353" y="830"/>
                  </a:lnTo>
                  <a:lnTo>
                    <a:pt x="2317" y="820"/>
                  </a:lnTo>
                  <a:lnTo>
                    <a:pt x="2280" y="805"/>
                  </a:lnTo>
                  <a:lnTo>
                    <a:pt x="2245" y="782"/>
                  </a:lnTo>
                  <a:lnTo>
                    <a:pt x="2209" y="755"/>
                  </a:lnTo>
                  <a:lnTo>
                    <a:pt x="2168" y="714"/>
                  </a:lnTo>
                  <a:lnTo>
                    <a:pt x="2131" y="671"/>
                  </a:lnTo>
                  <a:lnTo>
                    <a:pt x="2097" y="624"/>
                  </a:lnTo>
                  <a:lnTo>
                    <a:pt x="2066" y="574"/>
                  </a:lnTo>
                  <a:lnTo>
                    <a:pt x="2039" y="523"/>
                  </a:lnTo>
                  <a:lnTo>
                    <a:pt x="2013" y="471"/>
                  </a:lnTo>
                  <a:lnTo>
                    <a:pt x="1944" y="416"/>
                  </a:lnTo>
                  <a:lnTo>
                    <a:pt x="1876" y="356"/>
                  </a:lnTo>
                  <a:lnTo>
                    <a:pt x="1812" y="295"/>
                  </a:lnTo>
                  <a:lnTo>
                    <a:pt x="1751" y="232"/>
                  </a:lnTo>
                  <a:lnTo>
                    <a:pt x="1693" y="167"/>
                  </a:lnTo>
                  <a:close/>
                  <a:moveTo>
                    <a:pt x="1918" y="153"/>
                  </a:moveTo>
                  <a:lnTo>
                    <a:pt x="1863" y="159"/>
                  </a:lnTo>
                  <a:lnTo>
                    <a:pt x="1808" y="160"/>
                  </a:lnTo>
                  <a:lnTo>
                    <a:pt x="1758" y="161"/>
                  </a:lnTo>
                  <a:lnTo>
                    <a:pt x="1818" y="221"/>
                  </a:lnTo>
                  <a:lnTo>
                    <a:pt x="1881" y="277"/>
                  </a:lnTo>
                  <a:lnTo>
                    <a:pt x="1946" y="332"/>
                  </a:lnTo>
                  <a:lnTo>
                    <a:pt x="1956" y="339"/>
                  </a:lnTo>
                  <a:lnTo>
                    <a:pt x="1944" y="310"/>
                  </a:lnTo>
                  <a:lnTo>
                    <a:pt x="1933" y="277"/>
                  </a:lnTo>
                  <a:lnTo>
                    <a:pt x="1924" y="245"/>
                  </a:lnTo>
                  <a:lnTo>
                    <a:pt x="1918" y="214"/>
                  </a:lnTo>
                  <a:lnTo>
                    <a:pt x="1916" y="183"/>
                  </a:lnTo>
                  <a:lnTo>
                    <a:pt x="1918" y="153"/>
                  </a:lnTo>
                  <a:close/>
                  <a:moveTo>
                    <a:pt x="1956" y="0"/>
                  </a:moveTo>
                  <a:lnTo>
                    <a:pt x="1983" y="2"/>
                  </a:lnTo>
                  <a:lnTo>
                    <a:pt x="2009" y="8"/>
                  </a:lnTo>
                  <a:lnTo>
                    <a:pt x="2022" y="15"/>
                  </a:lnTo>
                  <a:lnTo>
                    <a:pt x="2034" y="25"/>
                  </a:lnTo>
                  <a:lnTo>
                    <a:pt x="2044" y="37"/>
                  </a:lnTo>
                  <a:lnTo>
                    <a:pt x="2051" y="52"/>
                  </a:lnTo>
                  <a:lnTo>
                    <a:pt x="2053" y="67"/>
                  </a:lnTo>
                  <a:lnTo>
                    <a:pt x="2052" y="81"/>
                  </a:lnTo>
                  <a:lnTo>
                    <a:pt x="2046" y="96"/>
                  </a:lnTo>
                  <a:lnTo>
                    <a:pt x="2035" y="109"/>
                  </a:lnTo>
                  <a:lnTo>
                    <a:pt x="2025" y="117"/>
                  </a:lnTo>
                  <a:lnTo>
                    <a:pt x="2014" y="124"/>
                  </a:lnTo>
                  <a:lnTo>
                    <a:pt x="2032" y="148"/>
                  </a:lnTo>
                  <a:lnTo>
                    <a:pt x="2044" y="176"/>
                  </a:lnTo>
                  <a:lnTo>
                    <a:pt x="2055" y="204"/>
                  </a:lnTo>
                  <a:lnTo>
                    <a:pt x="2066" y="234"/>
                  </a:lnTo>
                  <a:lnTo>
                    <a:pt x="2077" y="264"/>
                  </a:lnTo>
                  <a:lnTo>
                    <a:pt x="2101" y="322"/>
                  </a:lnTo>
                  <a:lnTo>
                    <a:pt x="2128" y="377"/>
                  </a:lnTo>
                  <a:lnTo>
                    <a:pt x="2157" y="432"/>
                  </a:lnTo>
                  <a:lnTo>
                    <a:pt x="2188" y="487"/>
                  </a:lnTo>
                  <a:lnTo>
                    <a:pt x="2222" y="538"/>
                  </a:lnTo>
                  <a:lnTo>
                    <a:pt x="2235" y="555"/>
                  </a:lnTo>
                  <a:lnTo>
                    <a:pt x="2250" y="575"/>
                  </a:lnTo>
                  <a:lnTo>
                    <a:pt x="2268" y="597"/>
                  </a:lnTo>
                  <a:lnTo>
                    <a:pt x="2288" y="619"/>
                  </a:lnTo>
                  <a:lnTo>
                    <a:pt x="2309" y="640"/>
                  </a:lnTo>
                  <a:lnTo>
                    <a:pt x="2331" y="657"/>
                  </a:lnTo>
                  <a:lnTo>
                    <a:pt x="2355" y="672"/>
                  </a:lnTo>
                  <a:lnTo>
                    <a:pt x="2379" y="681"/>
                  </a:lnTo>
                  <a:lnTo>
                    <a:pt x="2404" y="684"/>
                  </a:lnTo>
                  <a:lnTo>
                    <a:pt x="2428" y="679"/>
                  </a:lnTo>
                  <a:lnTo>
                    <a:pt x="2457" y="667"/>
                  </a:lnTo>
                  <a:lnTo>
                    <a:pt x="2482" y="652"/>
                  </a:lnTo>
                  <a:lnTo>
                    <a:pt x="2505" y="632"/>
                  </a:lnTo>
                  <a:lnTo>
                    <a:pt x="2526" y="609"/>
                  </a:lnTo>
                  <a:lnTo>
                    <a:pt x="2545" y="584"/>
                  </a:lnTo>
                  <a:lnTo>
                    <a:pt x="2563" y="558"/>
                  </a:lnTo>
                  <a:lnTo>
                    <a:pt x="2579" y="530"/>
                  </a:lnTo>
                  <a:lnTo>
                    <a:pt x="2595" y="501"/>
                  </a:lnTo>
                  <a:lnTo>
                    <a:pt x="2610" y="473"/>
                  </a:lnTo>
                  <a:lnTo>
                    <a:pt x="2626" y="446"/>
                  </a:lnTo>
                  <a:lnTo>
                    <a:pt x="2641" y="420"/>
                  </a:lnTo>
                  <a:lnTo>
                    <a:pt x="2658" y="395"/>
                  </a:lnTo>
                  <a:lnTo>
                    <a:pt x="2672" y="380"/>
                  </a:lnTo>
                  <a:lnTo>
                    <a:pt x="2689" y="370"/>
                  </a:lnTo>
                  <a:lnTo>
                    <a:pt x="2706" y="365"/>
                  </a:lnTo>
                  <a:lnTo>
                    <a:pt x="2724" y="365"/>
                  </a:lnTo>
                  <a:lnTo>
                    <a:pt x="2742" y="370"/>
                  </a:lnTo>
                  <a:lnTo>
                    <a:pt x="2756" y="378"/>
                  </a:lnTo>
                  <a:lnTo>
                    <a:pt x="2768" y="392"/>
                  </a:lnTo>
                  <a:lnTo>
                    <a:pt x="2777" y="407"/>
                  </a:lnTo>
                  <a:lnTo>
                    <a:pt x="2780" y="426"/>
                  </a:lnTo>
                  <a:lnTo>
                    <a:pt x="2784" y="424"/>
                  </a:lnTo>
                  <a:lnTo>
                    <a:pt x="2795" y="414"/>
                  </a:lnTo>
                  <a:lnTo>
                    <a:pt x="2810" y="408"/>
                  </a:lnTo>
                  <a:lnTo>
                    <a:pt x="2826" y="406"/>
                  </a:lnTo>
                  <a:lnTo>
                    <a:pt x="2841" y="408"/>
                  </a:lnTo>
                  <a:lnTo>
                    <a:pt x="2905" y="431"/>
                  </a:lnTo>
                  <a:lnTo>
                    <a:pt x="2967" y="460"/>
                  </a:lnTo>
                  <a:lnTo>
                    <a:pt x="3028" y="491"/>
                  </a:lnTo>
                  <a:lnTo>
                    <a:pt x="3087" y="525"/>
                  </a:lnTo>
                  <a:lnTo>
                    <a:pt x="3109" y="538"/>
                  </a:lnTo>
                  <a:lnTo>
                    <a:pt x="3133" y="551"/>
                  </a:lnTo>
                  <a:lnTo>
                    <a:pt x="3158" y="565"/>
                  </a:lnTo>
                  <a:lnTo>
                    <a:pt x="3183" y="581"/>
                  </a:lnTo>
                  <a:lnTo>
                    <a:pt x="3206" y="599"/>
                  </a:lnTo>
                  <a:lnTo>
                    <a:pt x="3228" y="616"/>
                  </a:lnTo>
                  <a:lnTo>
                    <a:pt x="3247" y="636"/>
                  </a:lnTo>
                  <a:lnTo>
                    <a:pt x="3263" y="658"/>
                  </a:lnTo>
                  <a:lnTo>
                    <a:pt x="3274" y="682"/>
                  </a:lnTo>
                  <a:lnTo>
                    <a:pt x="3279" y="708"/>
                  </a:lnTo>
                  <a:lnTo>
                    <a:pt x="3277" y="725"/>
                  </a:lnTo>
                  <a:lnTo>
                    <a:pt x="3271" y="739"/>
                  </a:lnTo>
                  <a:lnTo>
                    <a:pt x="3260" y="752"/>
                  </a:lnTo>
                  <a:lnTo>
                    <a:pt x="3247" y="762"/>
                  </a:lnTo>
                  <a:lnTo>
                    <a:pt x="3232" y="769"/>
                  </a:lnTo>
                  <a:lnTo>
                    <a:pt x="3216" y="771"/>
                  </a:lnTo>
                  <a:lnTo>
                    <a:pt x="3210" y="770"/>
                  </a:lnTo>
                  <a:lnTo>
                    <a:pt x="3203" y="769"/>
                  </a:lnTo>
                  <a:lnTo>
                    <a:pt x="3172" y="810"/>
                  </a:lnTo>
                  <a:lnTo>
                    <a:pt x="3142" y="854"/>
                  </a:lnTo>
                  <a:lnTo>
                    <a:pt x="3115" y="900"/>
                  </a:lnTo>
                  <a:lnTo>
                    <a:pt x="3089" y="946"/>
                  </a:lnTo>
                  <a:lnTo>
                    <a:pt x="3067" y="995"/>
                  </a:lnTo>
                  <a:lnTo>
                    <a:pt x="3050" y="1045"/>
                  </a:lnTo>
                  <a:lnTo>
                    <a:pt x="3037" y="1095"/>
                  </a:lnTo>
                  <a:lnTo>
                    <a:pt x="3031" y="1146"/>
                  </a:lnTo>
                  <a:lnTo>
                    <a:pt x="3031" y="1198"/>
                  </a:lnTo>
                  <a:lnTo>
                    <a:pt x="3040" y="1250"/>
                  </a:lnTo>
                  <a:lnTo>
                    <a:pt x="3052" y="1293"/>
                  </a:lnTo>
                  <a:lnTo>
                    <a:pt x="3067" y="1332"/>
                  </a:lnTo>
                  <a:lnTo>
                    <a:pt x="3087" y="1367"/>
                  </a:lnTo>
                  <a:lnTo>
                    <a:pt x="3110" y="1399"/>
                  </a:lnTo>
                  <a:lnTo>
                    <a:pt x="3136" y="1427"/>
                  </a:lnTo>
                  <a:lnTo>
                    <a:pt x="3164" y="1452"/>
                  </a:lnTo>
                  <a:lnTo>
                    <a:pt x="3196" y="1473"/>
                  </a:lnTo>
                  <a:lnTo>
                    <a:pt x="3229" y="1492"/>
                  </a:lnTo>
                  <a:lnTo>
                    <a:pt x="3265" y="1509"/>
                  </a:lnTo>
                  <a:lnTo>
                    <a:pt x="3302" y="1522"/>
                  </a:lnTo>
                  <a:lnTo>
                    <a:pt x="3342" y="1533"/>
                  </a:lnTo>
                  <a:lnTo>
                    <a:pt x="3382" y="1542"/>
                  </a:lnTo>
                  <a:lnTo>
                    <a:pt x="3424" y="1549"/>
                  </a:lnTo>
                  <a:lnTo>
                    <a:pt x="3467" y="1554"/>
                  </a:lnTo>
                  <a:lnTo>
                    <a:pt x="3486" y="1559"/>
                  </a:lnTo>
                  <a:lnTo>
                    <a:pt x="3502" y="1566"/>
                  </a:lnTo>
                  <a:lnTo>
                    <a:pt x="3515" y="1579"/>
                  </a:lnTo>
                  <a:lnTo>
                    <a:pt x="3526" y="1593"/>
                  </a:lnTo>
                  <a:lnTo>
                    <a:pt x="3533" y="1608"/>
                  </a:lnTo>
                  <a:lnTo>
                    <a:pt x="3536" y="1625"/>
                  </a:lnTo>
                  <a:lnTo>
                    <a:pt x="3553" y="1624"/>
                  </a:lnTo>
                  <a:lnTo>
                    <a:pt x="3569" y="1626"/>
                  </a:lnTo>
                  <a:lnTo>
                    <a:pt x="3585" y="1632"/>
                  </a:lnTo>
                  <a:lnTo>
                    <a:pt x="3597" y="1642"/>
                  </a:lnTo>
                  <a:lnTo>
                    <a:pt x="3606" y="1656"/>
                  </a:lnTo>
                  <a:lnTo>
                    <a:pt x="3614" y="1679"/>
                  </a:lnTo>
                  <a:lnTo>
                    <a:pt x="3615" y="1705"/>
                  </a:lnTo>
                  <a:lnTo>
                    <a:pt x="3612" y="1731"/>
                  </a:lnTo>
                  <a:lnTo>
                    <a:pt x="3607" y="1757"/>
                  </a:lnTo>
                  <a:lnTo>
                    <a:pt x="3600" y="1783"/>
                  </a:lnTo>
                  <a:lnTo>
                    <a:pt x="3592" y="1809"/>
                  </a:lnTo>
                  <a:lnTo>
                    <a:pt x="3583" y="1834"/>
                  </a:lnTo>
                  <a:lnTo>
                    <a:pt x="3575" y="1859"/>
                  </a:lnTo>
                  <a:lnTo>
                    <a:pt x="3555" y="1936"/>
                  </a:lnTo>
                  <a:lnTo>
                    <a:pt x="3537" y="2013"/>
                  </a:lnTo>
                  <a:lnTo>
                    <a:pt x="3521" y="2091"/>
                  </a:lnTo>
                  <a:lnTo>
                    <a:pt x="3516" y="2106"/>
                  </a:lnTo>
                  <a:lnTo>
                    <a:pt x="3509" y="2118"/>
                  </a:lnTo>
                  <a:lnTo>
                    <a:pt x="3499" y="2126"/>
                  </a:lnTo>
                  <a:lnTo>
                    <a:pt x="3487" y="2130"/>
                  </a:lnTo>
                  <a:lnTo>
                    <a:pt x="3479" y="2142"/>
                  </a:lnTo>
                  <a:lnTo>
                    <a:pt x="3468" y="2151"/>
                  </a:lnTo>
                  <a:lnTo>
                    <a:pt x="3454" y="2158"/>
                  </a:lnTo>
                  <a:lnTo>
                    <a:pt x="3438" y="2161"/>
                  </a:lnTo>
                  <a:lnTo>
                    <a:pt x="3413" y="2161"/>
                  </a:lnTo>
                  <a:lnTo>
                    <a:pt x="3387" y="2157"/>
                  </a:lnTo>
                  <a:lnTo>
                    <a:pt x="3363" y="2150"/>
                  </a:lnTo>
                  <a:lnTo>
                    <a:pt x="3340" y="2141"/>
                  </a:lnTo>
                  <a:lnTo>
                    <a:pt x="3317" y="2132"/>
                  </a:lnTo>
                  <a:lnTo>
                    <a:pt x="3294" y="2124"/>
                  </a:lnTo>
                  <a:lnTo>
                    <a:pt x="3269" y="2119"/>
                  </a:lnTo>
                  <a:lnTo>
                    <a:pt x="3244" y="2116"/>
                  </a:lnTo>
                  <a:lnTo>
                    <a:pt x="3217" y="2117"/>
                  </a:lnTo>
                  <a:lnTo>
                    <a:pt x="3189" y="2123"/>
                  </a:lnTo>
                  <a:lnTo>
                    <a:pt x="3146" y="2140"/>
                  </a:lnTo>
                  <a:lnTo>
                    <a:pt x="3105" y="2162"/>
                  </a:lnTo>
                  <a:lnTo>
                    <a:pt x="3067" y="2190"/>
                  </a:lnTo>
                  <a:lnTo>
                    <a:pt x="3032" y="2221"/>
                  </a:lnTo>
                  <a:lnTo>
                    <a:pt x="3001" y="2256"/>
                  </a:lnTo>
                  <a:lnTo>
                    <a:pt x="2975" y="2295"/>
                  </a:lnTo>
                  <a:lnTo>
                    <a:pt x="2948" y="2343"/>
                  </a:lnTo>
                  <a:lnTo>
                    <a:pt x="2928" y="2389"/>
                  </a:lnTo>
                  <a:lnTo>
                    <a:pt x="2916" y="2434"/>
                  </a:lnTo>
                  <a:lnTo>
                    <a:pt x="2909" y="2478"/>
                  </a:lnTo>
                  <a:lnTo>
                    <a:pt x="2909" y="2521"/>
                  </a:lnTo>
                  <a:lnTo>
                    <a:pt x="2916" y="2562"/>
                  </a:lnTo>
                  <a:lnTo>
                    <a:pt x="2929" y="2601"/>
                  </a:lnTo>
                  <a:lnTo>
                    <a:pt x="2947" y="2638"/>
                  </a:lnTo>
                  <a:lnTo>
                    <a:pt x="2972" y="2672"/>
                  </a:lnTo>
                  <a:lnTo>
                    <a:pt x="3002" y="2706"/>
                  </a:lnTo>
                  <a:lnTo>
                    <a:pt x="3039" y="2737"/>
                  </a:lnTo>
                  <a:lnTo>
                    <a:pt x="3079" y="2764"/>
                  </a:lnTo>
                  <a:lnTo>
                    <a:pt x="3127" y="2791"/>
                  </a:lnTo>
                  <a:lnTo>
                    <a:pt x="3138" y="2799"/>
                  </a:lnTo>
                  <a:lnTo>
                    <a:pt x="3146" y="2809"/>
                  </a:lnTo>
                  <a:lnTo>
                    <a:pt x="3149" y="2820"/>
                  </a:lnTo>
                  <a:lnTo>
                    <a:pt x="3149" y="2832"/>
                  </a:lnTo>
                  <a:lnTo>
                    <a:pt x="3145" y="2843"/>
                  </a:lnTo>
                  <a:lnTo>
                    <a:pt x="3154" y="2854"/>
                  </a:lnTo>
                  <a:lnTo>
                    <a:pt x="3161" y="2867"/>
                  </a:lnTo>
                  <a:lnTo>
                    <a:pt x="3163" y="2883"/>
                  </a:lnTo>
                  <a:lnTo>
                    <a:pt x="3162" y="2901"/>
                  </a:lnTo>
                  <a:lnTo>
                    <a:pt x="3154" y="2926"/>
                  </a:lnTo>
                  <a:lnTo>
                    <a:pt x="3143" y="2949"/>
                  </a:lnTo>
                  <a:lnTo>
                    <a:pt x="3129" y="2971"/>
                  </a:lnTo>
                  <a:lnTo>
                    <a:pt x="3114" y="2992"/>
                  </a:lnTo>
                  <a:lnTo>
                    <a:pt x="3097" y="3012"/>
                  </a:lnTo>
                  <a:lnTo>
                    <a:pt x="3080" y="3033"/>
                  </a:lnTo>
                  <a:lnTo>
                    <a:pt x="3064" y="3055"/>
                  </a:lnTo>
                  <a:lnTo>
                    <a:pt x="3007" y="3135"/>
                  </a:lnTo>
                  <a:lnTo>
                    <a:pt x="2954" y="3218"/>
                  </a:lnTo>
                  <a:lnTo>
                    <a:pt x="2904" y="3304"/>
                  </a:lnTo>
                  <a:lnTo>
                    <a:pt x="2893" y="3318"/>
                  </a:lnTo>
                  <a:lnTo>
                    <a:pt x="2880" y="3327"/>
                  </a:lnTo>
                  <a:lnTo>
                    <a:pt x="2865" y="3330"/>
                  </a:lnTo>
                  <a:lnTo>
                    <a:pt x="2851" y="3330"/>
                  </a:lnTo>
                  <a:lnTo>
                    <a:pt x="2837" y="3327"/>
                  </a:lnTo>
                  <a:lnTo>
                    <a:pt x="2822" y="3320"/>
                  </a:lnTo>
                  <a:lnTo>
                    <a:pt x="2808" y="3325"/>
                  </a:lnTo>
                  <a:lnTo>
                    <a:pt x="2794" y="3327"/>
                  </a:lnTo>
                  <a:lnTo>
                    <a:pt x="2778" y="3326"/>
                  </a:lnTo>
                  <a:lnTo>
                    <a:pt x="2764" y="3321"/>
                  </a:lnTo>
                  <a:lnTo>
                    <a:pt x="2750" y="3315"/>
                  </a:lnTo>
                  <a:lnTo>
                    <a:pt x="2739" y="3305"/>
                  </a:lnTo>
                  <a:lnTo>
                    <a:pt x="2730" y="3291"/>
                  </a:lnTo>
                  <a:lnTo>
                    <a:pt x="2723" y="3274"/>
                  </a:lnTo>
                  <a:lnTo>
                    <a:pt x="2711" y="3242"/>
                  </a:lnTo>
                  <a:lnTo>
                    <a:pt x="2696" y="3211"/>
                  </a:lnTo>
                  <a:lnTo>
                    <a:pt x="2680" y="3183"/>
                  </a:lnTo>
                  <a:lnTo>
                    <a:pt x="2660" y="3156"/>
                  </a:lnTo>
                  <a:lnTo>
                    <a:pt x="2637" y="3134"/>
                  </a:lnTo>
                  <a:lnTo>
                    <a:pt x="2613" y="3115"/>
                  </a:lnTo>
                  <a:lnTo>
                    <a:pt x="2585" y="3100"/>
                  </a:lnTo>
                  <a:lnTo>
                    <a:pt x="2556" y="3090"/>
                  </a:lnTo>
                  <a:lnTo>
                    <a:pt x="2525" y="3083"/>
                  </a:lnTo>
                  <a:lnTo>
                    <a:pt x="2493" y="3083"/>
                  </a:lnTo>
                  <a:lnTo>
                    <a:pt x="2460" y="3089"/>
                  </a:lnTo>
                  <a:lnTo>
                    <a:pt x="2425" y="3100"/>
                  </a:lnTo>
                  <a:lnTo>
                    <a:pt x="2394" y="3115"/>
                  </a:lnTo>
                  <a:lnTo>
                    <a:pt x="2369" y="3134"/>
                  </a:lnTo>
                  <a:lnTo>
                    <a:pt x="2347" y="3155"/>
                  </a:lnTo>
                  <a:lnTo>
                    <a:pt x="2329" y="3180"/>
                  </a:lnTo>
                  <a:lnTo>
                    <a:pt x="2316" y="3206"/>
                  </a:lnTo>
                  <a:lnTo>
                    <a:pt x="2306" y="3234"/>
                  </a:lnTo>
                  <a:lnTo>
                    <a:pt x="2298" y="3264"/>
                  </a:lnTo>
                  <a:lnTo>
                    <a:pt x="2294" y="3295"/>
                  </a:lnTo>
                  <a:lnTo>
                    <a:pt x="2292" y="3327"/>
                  </a:lnTo>
                  <a:lnTo>
                    <a:pt x="2292" y="3359"/>
                  </a:lnTo>
                  <a:lnTo>
                    <a:pt x="2295" y="3391"/>
                  </a:lnTo>
                  <a:lnTo>
                    <a:pt x="2299" y="3422"/>
                  </a:lnTo>
                  <a:lnTo>
                    <a:pt x="2305" y="3454"/>
                  </a:lnTo>
                  <a:lnTo>
                    <a:pt x="2312" y="3484"/>
                  </a:lnTo>
                  <a:lnTo>
                    <a:pt x="2319" y="3513"/>
                  </a:lnTo>
                  <a:lnTo>
                    <a:pt x="2321" y="3527"/>
                  </a:lnTo>
                  <a:lnTo>
                    <a:pt x="2319" y="3541"/>
                  </a:lnTo>
                  <a:lnTo>
                    <a:pt x="2313" y="3552"/>
                  </a:lnTo>
                  <a:lnTo>
                    <a:pt x="2305" y="3562"/>
                  </a:lnTo>
                  <a:lnTo>
                    <a:pt x="2295" y="3569"/>
                  </a:lnTo>
                  <a:lnTo>
                    <a:pt x="2282" y="3575"/>
                  </a:lnTo>
                  <a:lnTo>
                    <a:pt x="2269" y="3577"/>
                  </a:lnTo>
                  <a:lnTo>
                    <a:pt x="2257" y="3577"/>
                  </a:lnTo>
                  <a:lnTo>
                    <a:pt x="2245" y="3573"/>
                  </a:lnTo>
                  <a:lnTo>
                    <a:pt x="2235" y="3564"/>
                  </a:lnTo>
                  <a:lnTo>
                    <a:pt x="2226" y="3552"/>
                  </a:lnTo>
                  <a:lnTo>
                    <a:pt x="2205" y="3502"/>
                  </a:lnTo>
                  <a:lnTo>
                    <a:pt x="2189" y="3450"/>
                  </a:lnTo>
                  <a:lnTo>
                    <a:pt x="2175" y="3396"/>
                  </a:lnTo>
                  <a:lnTo>
                    <a:pt x="2164" y="3400"/>
                  </a:lnTo>
                  <a:lnTo>
                    <a:pt x="2151" y="3400"/>
                  </a:lnTo>
                  <a:lnTo>
                    <a:pt x="2138" y="3394"/>
                  </a:lnTo>
                  <a:lnTo>
                    <a:pt x="1955" y="3278"/>
                  </a:lnTo>
                  <a:lnTo>
                    <a:pt x="1773" y="3159"/>
                  </a:lnTo>
                  <a:lnTo>
                    <a:pt x="1590" y="3037"/>
                  </a:lnTo>
                  <a:lnTo>
                    <a:pt x="1408" y="2911"/>
                  </a:lnTo>
                  <a:lnTo>
                    <a:pt x="1230" y="2783"/>
                  </a:lnTo>
                  <a:lnTo>
                    <a:pt x="1053" y="2651"/>
                  </a:lnTo>
                  <a:lnTo>
                    <a:pt x="879" y="2517"/>
                  </a:lnTo>
                  <a:lnTo>
                    <a:pt x="709" y="2380"/>
                  </a:lnTo>
                  <a:lnTo>
                    <a:pt x="719" y="2439"/>
                  </a:lnTo>
                  <a:lnTo>
                    <a:pt x="723" y="2498"/>
                  </a:lnTo>
                  <a:lnTo>
                    <a:pt x="722" y="2554"/>
                  </a:lnTo>
                  <a:lnTo>
                    <a:pt x="713" y="2609"/>
                  </a:lnTo>
                  <a:lnTo>
                    <a:pt x="699" y="2664"/>
                  </a:lnTo>
                  <a:lnTo>
                    <a:pt x="700" y="2664"/>
                  </a:lnTo>
                  <a:lnTo>
                    <a:pt x="775" y="2713"/>
                  </a:lnTo>
                  <a:lnTo>
                    <a:pt x="851" y="2760"/>
                  </a:lnTo>
                  <a:lnTo>
                    <a:pt x="928" y="2806"/>
                  </a:lnTo>
                  <a:lnTo>
                    <a:pt x="957" y="2822"/>
                  </a:lnTo>
                  <a:lnTo>
                    <a:pt x="987" y="2839"/>
                  </a:lnTo>
                  <a:lnTo>
                    <a:pt x="1018" y="2855"/>
                  </a:lnTo>
                  <a:lnTo>
                    <a:pt x="1046" y="2874"/>
                  </a:lnTo>
                  <a:lnTo>
                    <a:pt x="1074" y="2894"/>
                  </a:lnTo>
                  <a:lnTo>
                    <a:pt x="1097" y="2917"/>
                  </a:lnTo>
                  <a:lnTo>
                    <a:pt x="1103" y="2927"/>
                  </a:lnTo>
                  <a:lnTo>
                    <a:pt x="1105" y="2937"/>
                  </a:lnTo>
                  <a:lnTo>
                    <a:pt x="1150" y="2927"/>
                  </a:lnTo>
                  <a:lnTo>
                    <a:pt x="1196" y="2923"/>
                  </a:lnTo>
                  <a:lnTo>
                    <a:pt x="1243" y="2923"/>
                  </a:lnTo>
                  <a:lnTo>
                    <a:pt x="1290" y="2929"/>
                  </a:lnTo>
                  <a:lnTo>
                    <a:pt x="1338" y="2940"/>
                  </a:lnTo>
                  <a:lnTo>
                    <a:pt x="1376" y="2954"/>
                  </a:lnTo>
                  <a:lnTo>
                    <a:pt x="1414" y="2969"/>
                  </a:lnTo>
                  <a:lnTo>
                    <a:pt x="1450" y="2988"/>
                  </a:lnTo>
                  <a:lnTo>
                    <a:pt x="1487" y="3009"/>
                  </a:lnTo>
                  <a:lnTo>
                    <a:pt x="1520" y="3033"/>
                  </a:lnTo>
                  <a:lnTo>
                    <a:pt x="1551" y="3061"/>
                  </a:lnTo>
                  <a:lnTo>
                    <a:pt x="1577" y="3091"/>
                  </a:lnTo>
                  <a:lnTo>
                    <a:pt x="1602" y="3125"/>
                  </a:lnTo>
                  <a:lnTo>
                    <a:pt x="1621" y="3161"/>
                  </a:lnTo>
                  <a:lnTo>
                    <a:pt x="1635" y="3194"/>
                  </a:lnTo>
                  <a:lnTo>
                    <a:pt x="1647" y="3229"/>
                  </a:lnTo>
                  <a:lnTo>
                    <a:pt x="1653" y="3226"/>
                  </a:lnTo>
                  <a:lnTo>
                    <a:pt x="1661" y="3225"/>
                  </a:lnTo>
                  <a:lnTo>
                    <a:pt x="1668" y="3227"/>
                  </a:lnTo>
                  <a:lnTo>
                    <a:pt x="1674" y="3232"/>
                  </a:lnTo>
                  <a:lnTo>
                    <a:pt x="1704" y="3265"/>
                  </a:lnTo>
                  <a:lnTo>
                    <a:pt x="1739" y="3296"/>
                  </a:lnTo>
                  <a:lnTo>
                    <a:pt x="1775" y="3326"/>
                  </a:lnTo>
                  <a:lnTo>
                    <a:pt x="1811" y="3355"/>
                  </a:lnTo>
                  <a:lnTo>
                    <a:pt x="1863" y="3392"/>
                  </a:lnTo>
                  <a:lnTo>
                    <a:pt x="1916" y="3428"/>
                  </a:lnTo>
                  <a:lnTo>
                    <a:pt x="1938" y="3440"/>
                  </a:lnTo>
                  <a:lnTo>
                    <a:pt x="1958" y="3452"/>
                  </a:lnTo>
                  <a:lnTo>
                    <a:pt x="1977" y="3468"/>
                  </a:lnTo>
                  <a:lnTo>
                    <a:pt x="2012" y="3469"/>
                  </a:lnTo>
                  <a:lnTo>
                    <a:pt x="2049" y="3470"/>
                  </a:lnTo>
                  <a:lnTo>
                    <a:pt x="2084" y="3473"/>
                  </a:lnTo>
                  <a:lnTo>
                    <a:pt x="2118" y="3480"/>
                  </a:lnTo>
                  <a:lnTo>
                    <a:pt x="2149" y="3489"/>
                  </a:lnTo>
                  <a:lnTo>
                    <a:pt x="2164" y="3496"/>
                  </a:lnTo>
                  <a:lnTo>
                    <a:pt x="2178" y="3507"/>
                  </a:lnTo>
                  <a:lnTo>
                    <a:pt x="2186" y="3521"/>
                  </a:lnTo>
                  <a:lnTo>
                    <a:pt x="2193" y="3536"/>
                  </a:lnTo>
                  <a:lnTo>
                    <a:pt x="2196" y="3552"/>
                  </a:lnTo>
                  <a:lnTo>
                    <a:pt x="2196" y="3567"/>
                  </a:lnTo>
                  <a:lnTo>
                    <a:pt x="2193" y="3583"/>
                  </a:lnTo>
                  <a:lnTo>
                    <a:pt x="2186" y="3597"/>
                  </a:lnTo>
                  <a:lnTo>
                    <a:pt x="2178" y="3608"/>
                  </a:lnTo>
                  <a:lnTo>
                    <a:pt x="2166" y="3617"/>
                  </a:lnTo>
                  <a:lnTo>
                    <a:pt x="2150" y="3623"/>
                  </a:lnTo>
                  <a:lnTo>
                    <a:pt x="2131" y="3623"/>
                  </a:lnTo>
                  <a:lnTo>
                    <a:pt x="2040" y="3610"/>
                  </a:lnTo>
                  <a:lnTo>
                    <a:pt x="1949" y="3595"/>
                  </a:lnTo>
                  <a:lnTo>
                    <a:pt x="1858" y="3582"/>
                  </a:lnTo>
                  <a:lnTo>
                    <a:pt x="1792" y="3576"/>
                  </a:lnTo>
                  <a:lnTo>
                    <a:pt x="1727" y="3570"/>
                  </a:lnTo>
                  <a:lnTo>
                    <a:pt x="1662" y="3562"/>
                  </a:lnTo>
                  <a:lnTo>
                    <a:pt x="1598" y="3549"/>
                  </a:lnTo>
                  <a:lnTo>
                    <a:pt x="1586" y="3545"/>
                  </a:lnTo>
                  <a:lnTo>
                    <a:pt x="1576" y="3536"/>
                  </a:lnTo>
                  <a:lnTo>
                    <a:pt x="1567" y="3524"/>
                  </a:lnTo>
                  <a:lnTo>
                    <a:pt x="1554" y="3521"/>
                  </a:lnTo>
                  <a:lnTo>
                    <a:pt x="1541" y="3512"/>
                  </a:lnTo>
                  <a:lnTo>
                    <a:pt x="1530" y="3501"/>
                  </a:lnTo>
                  <a:lnTo>
                    <a:pt x="1522" y="3485"/>
                  </a:lnTo>
                  <a:lnTo>
                    <a:pt x="1513" y="3455"/>
                  </a:lnTo>
                  <a:lnTo>
                    <a:pt x="1509" y="3425"/>
                  </a:lnTo>
                  <a:lnTo>
                    <a:pt x="1509" y="3396"/>
                  </a:lnTo>
                  <a:lnTo>
                    <a:pt x="1510" y="3366"/>
                  </a:lnTo>
                  <a:lnTo>
                    <a:pt x="1511" y="3335"/>
                  </a:lnTo>
                  <a:lnTo>
                    <a:pt x="1510" y="3305"/>
                  </a:lnTo>
                  <a:lnTo>
                    <a:pt x="1507" y="3274"/>
                  </a:lnTo>
                  <a:lnTo>
                    <a:pt x="1498" y="3244"/>
                  </a:lnTo>
                  <a:lnTo>
                    <a:pt x="1483" y="3214"/>
                  </a:lnTo>
                  <a:lnTo>
                    <a:pt x="1460" y="3182"/>
                  </a:lnTo>
                  <a:lnTo>
                    <a:pt x="1434" y="3154"/>
                  </a:lnTo>
                  <a:lnTo>
                    <a:pt x="1404" y="3129"/>
                  </a:lnTo>
                  <a:lnTo>
                    <a:pt x="1372" y="3108"/>
                  </a:lnTo>
                  <a:lnTo>
                    <a:pt x="1338" y="3091"/>
                  </a:lnTo>
                  <a:lnTo>
                    <a:pt x="1300" y="3079"/>
                  </a:lnTo>
                  <a:lnTo>
                    <a:pt x="1254" y="3070"/>
                  </a:lnTo>
                  <a:lnTo>
                    <a:pt x="1209" y="3067"/>
                  </a:lnTo>
                  <a:lnTo>
                    <a:pt x="1166" y="3068"/>
                  </a:lnTo>
                  <a:lnTo>
                    <a:pt x="1126" y="3076"/>
                  </a:lnTo>
                  <a:lnTo>
                    <a:pt x="1087" y="3088"/>
                  </a:lnTo>
                  <a:lnTo>
                    <a:pt x="1052" y="3104"/>
                  </a:lnTo>
                  <a:lnTo>
                    <a:pt x="1018" y="3126"/>
                  </a:lnTo>
                  <a:lnTo>
                    <a:pt x="987" y="3152"/>
                  </a:lnTo>
                  <a:lnTo>
                    <a:pt x="958" y="3182"/>
                  </a:lnTo>
                  <a:lnTo>
                    <a:pt x="933" y="3216"/>
                  </a:lnTo>
                  <a:lnTo>
                    <a:pt x="909" y="3255"/>
                  </a:lnTo>
                  <a:lnTo>
                    <a:pt x="888" y="3297"/>
                  </a:lnTo>
                  <a:lnTo>
                    <a:pt x="882" y="3308"/>
                  </a:lnTo>
                  <a:lnTo>
                    <a:pt x="872" y="3315"/>
                  </a:lnTo>
                  <a:lnTo>
                    <a:pt x="860" y="3318"/>
                  </a:lnTo>
                  <a:lnTo>
                    <a:pt x="848" y="3317"/>
                  </a:lnTo>
                  <a:lnTo>
                    <a:pt x="834" y="3314"/>
                  </a:lnTo>
                  <a:lnTo>
                    <a:pt x="823" y="3308"/>
                  </a:lnTo>
                  <a:lnTo>
                    <a:pt x="816" y="3299"/>
                  </a:lnTo>
                  <a:lnTo>
                    <a:pt x="810" y="3288"/>
                  </a:lnTo>
                  <a:lnTo>
                    <a:pt x="809" y="3275"/>
                  </a:lnTo>
                  <a:lnTo>
                    <a:pt x="817" y="3231"/>
                  </a:lnTo>
                  <a:lnTo>
                    <a:pt x="830" y="3187"/>
                  </a:lnTo>
                  <a:lnTo>
                    <a:pt x="847" y="3148"/>
                  </a:lnTo>
                  <a:lnTo>
                    <a:pt x="868" y="3110"/>
                  </a:lnTo>
                  <a:lnTo>
                    <a:pt x="892" y="3076"/>
                  </a:lnTo>
                  <a:lnTo>
                    <a:pt x="858" y="3061"/>
                  </a:lnTo>
                  <a:lnTo>
                    <a:pt x="824" y="3042"/>
                  </a:lnTo>
                  <a:lnTo>
                    <a:pt x="791" y="3021"/>
                  </a:lnTo>
                  <a:lnTo>
                    <a:pt x="760" y="2999"/>
                  </a:lnTo>
                  <a:lnTo>
                    <a:pt x="730" y="2976"/>
                  </a:lnTo>
                  <a:lnTo>
                    <a:pt x="699" y="2955"/>
                  </a:lnTo>
                  <a:lnTo>
                    <a:pt x="634" y="2915"/>
                  </a:lnTo>
                  <a:lnTo>
                    <a:pt x="567" y="2877"/>
                  </a:lnTo>
                  <a:lnTo>
                    <a:pt x="539" y="2905"/>
                  </a:lnTo>
                  <a:lnTo>
                    <a:pt x="508" y="2932"/>
                  </a:lnTo>
                  <a:lnTo>
                    <a:pt x="475" y="2956"/>
                  </a:lnTo>
                  <a:lnTo>
                    <a:pt x="491" y="2964"/>
                  </a:lnTo>
                  <a:lnTo>
                    <a:pt x="507" y="2971"/>
                  </a:lnTo>
                  <a:lnTo>
                    <a:pt x="553" y="3000"/>
                  </a:lnTo>
                  <a:lnTo>
                    <a:pt x="597" y="3031"/>
                  </a:lnTo>
                  <a:lnTo>
                    <a:pt x="641" y="3064"/>
                  </a:lnTo>
                  <a:lnTo>
                    <a:pt x="685" y="3098"/>
                  </a:lnTo>
                  <a:lnTo>
                    <a:pt x="730" y="3130"/>
                  </a:lnTo>
                  <a:lnTo>
                    <a:pt x="776" y="3160"/>
                  </a:lnTo>
                  <a:lnTo>
                    <a:pt x="791" y="3172"/>
                  </a:lnTo>
                  <a:lnTo>
                    <a:pt x="802" y="3185"/>
                  </a:lnTo>
                  <a:lnTo>
                    <a:pt x="808" y="3201"/>
                  </a:lnTo>
                  <a:lnTo>
                    <a:pt x="810" y="3216"/>
                  </a:lnTo>
                  <a:lnTo>
                    <a:pt x="807" y="3233"/>
                  </a:lnTo>
                  <a:lnTo>
                    <a:pt x="801" y="3247"/>
                  </a:lnTo>
                  <a:lnTo>
                    <a:pt x="792" y="3262"/>
                  </a:lnTo>
                  <a:lnTo>
                    <a:pt x="781" y="3273"/>
                  </a:lnTo>
                  <a:lnTo>
                    <a:pt x="768" y="3283"/>
                  </a:lnTo>
                  <a:lnTo>
                    <a:pt x="754" y="3288"/>
                  </a:lnTo>
                  <a:lnTo>
                    <a:pt x="738" y="3290"/>
                  </a:lnTo>
                  <a:lnTo>
                    <a:pt x="722" y="3288"/>
                  </a:lnTo>
                  <a:lnTo>
                    <a:pt x="706" y="3281"/>
                  </a:lnTo>
                  <a:lnTo>
                    <a:pt x="692" y="3268"/>
                  </a:lnTo>
                  <a:lnTo>
                    <a:pt x="647" y="3224"/>
                  </a:lnTo>
                  <a:lnTo>
                    <a:pt x="599" y="3181"/>
                  </a:lnTo>
                  <a:lnTo>
                    <a:pt x="552" y="3139"/>
                  </a:lnTo>
                  <a:lnTo>
                    <a:pt x="503" y="3098"/>
                  </a:lnTo>
                  <a:lnTo>
                    <a:pt x="499" y="3093"/>
                  </a:lnTo>
                  <a:lnTo>
                    <a:pt x="490" y="3087"/>
                  </a:lnTo>
                  <a:lnTo>
                    <a:pt x="479" y="3077"/>
                  </a:lnTo>
                  <a:lnTo>
                    <a:pt x="467" y="3064"/>
                  </a:lnTo>
                  <a:lnTo>
                    <a:pt x="453" y="3052"/>
                  </a:lnTo>
                  <a:lnTo>
                    <a:pt x="438" y="3039"/>
                  </a:lnTo>
                  <a:lnTo>
                    <a:pt x="425" y="3027"/>
                  </a:lnTo>
                  <a:lnTo>
                    <a:pt x="412" y="3015"/>
                  </a:lnTo>
                  <a:lnTo>
                    <a:pt x="401" y="3004"/>
                  </a:lnTo>
                  <a:lnTo>
                    <a:pt x="392" y="2996"/>
                  </a:lnTo>
                  <a:lnTo>
                    <a:pt x="386" y="2990"/>
                  </a:lnTo>
                  <a:lnTo>
                    <a:pt x="385" y="2988"/>
                  </a:lnTo>
                  <a:lnTo>
                    <a:pt x="375" y="2989"/>
                  </a:lnTo>
                  <a:lnTo>
                    <a:pt x="368" y="2985"/>
                  </a:lnTo>
                  <a:lnTo>
                    <a:pt x="362" y="2977"/>
                  </a:lnTo>
                  <a:lnTo>
                    <a:pt x="360" y="2968"/>
                  </a:lnTo>
                  <a:lnTo>
                    <a:pt x="362" y="2958"/>
                  </a:lnTo>
                  <a:lnTo>
                    <a:pt x="358" y="2948"/>
                  </a:lnTo>
                  <a:lnTo>
                    <a:pt x="357" y="2937"/>
                  </a:lnTo>
                  <a:lnTo>
                    <a:pt x="358" y="2926"/>
                  </a:lnTo>
                  <a:lnTo>
                    <a:pt x="363" y="2915"/>
                  </a:lnTo>
                  <a:lnTo>
                    <a:pt x="372" y="2905"/>
                  </a:lnTo>
                  <a:lnTo>
                    <a:pt x="416" y="2866"/>
                  </a:lnTo>
                  <a:lnTo>
                    <a:pt x="454" y="2825"/>
                  </a:lnTo>
                  <a:lnTo>
                    <a:pt x="486" y="2783"/>
                  </a:lnTo>
                  <a:lnTo>
                    <a:pt x="513" y="2740"/>
                  </a:lnTo>
                  <a:lnTo>
                    <a:pt x="534" y="2696"/>
                  </a:lnTo>
                  <a:lnTo>
                    <a:pt x="551" y="2651"/>
                  </a:lnTo>
                  <a:lnTo>
                    <a:pt x="562" y="2606"/>
                  </a:lnTo>
                  <a:lnTo>
                    <a:pt x="568" y="2562"/>
                  </a:lnTo>
                  <a:lnTo>
                    <a:pt x="570" y="2517"/>
                  </a:lnTo>
                  <a:lnTo>
                    <a:pt x="565" y="2473"/>
                  </a:lnTo>
                  <a:lnTo>
                    <a:pt x="557" y="2431"/>
                  </a:lnTo>
                  <a:lnTo>
                    <a:pt x="544" y="2390"/>
                  </a:lnTo>
                  <a:lnTo>
                    <a:pt x="526" y="2351"/>
                  </a:lnTo>
                  <a:lnTo>
                    <a:pt x="504" y="2314"/>
                  </a:lnTo>
                  <a:lnTo>
                    <a:pt x="479" y="2279"/>
                  </a:lnTo>
                  <a:lnTo>
                    <a:pt x="448" y="2247"/>
                  </a:lnTo>
                  <a:lnTo>
                    <a:pt x="414" y="2217"/>
                  </a:lnTo>
                  <a:lnTo>
                    <a:pt x="376" y="2192"/>
                  </a:lnTo>
                  <a:lnTo>
                    <a:pt x="334" y="2170"/>
                  </a:lnTo>
                  <a:lnTo>
                    <a:pt x="289" y="2151"/>
                  </a:lnTo>
                  <a:lnTo>
                    <a:pt x="241" y="2138"/>
                  </a:lnTo>
                  <a:lnTo>
                    <a:pt x="188" y="2128"/>
                  </a:lnTo>
                  <a:lnTo>
                    <a:pt x="132" y="2123"/>
                  </a:lnTo>
                  <a:lnTo>
                    <a:pt x="73" y="2124"/>
                  </a:lnTo>
                  <a:lnTo>
                    <a:pt x="54" y="2123"/>
                  </a:lnTo>
                  <a:lnTo>
                    <a:pt x="38" y="2119"/>
                  </a:lnTo>
                  <a:lnTo>
                    <a:pt x="24" y="2110"/>
                  </a:lnTo>
                  <a:lnTo>
                    <a:pt x="13" y="2099"/>
                  </a:lnTo>
                  <a:lnTo>
                    <a:pt x="6" y="2085"/>
                  </a:lnTo>
                  <a:lnTo>
                    <a:pt x="1" y="2070"/>
                  </a:lnTo>
                  <a:lnTo>
                    <a:pt x="0" y="2055"/>
                  </a:lnTo>
                  <a:lnTo>
                    <a:pt x="1" y="2038"/>
                  </a:lnTo>
                  <a:lnTo>
                    <a:pt x="6" y="2023"/>
                  </a:lnTo>
                  <a:lnTo>
                    <a:pt x="13" y="2007"/>
                  </a:lnTo>
                  <a:lnTo>
                    <a:pt x="23" y="1994"/>
                  </a:lnTo>
                  <a:lnTo>
                    <a:pt x="15" y="1936"/>
                  </a:lnTo>
                  <a:lnTo>
                    <a:pt x="10" y="1877"/>
                  </a:lnTo>
                  <a:lnTo>
                    <a:pt x="8" y="1818"/>
                  </a:lnTo>
                  <a:lnTo>
                    <a:pt x="8" y="1758"/>
                  </a:lnTo>
                  <a:lnTo>
                    <a:pt x="12" y="1699"/>
                  </a:lnTo>
                  <a:lnTo>
                    <a:pt x="19" y="1641"/>
                  </a:lnTo>
                  <a:lnTo>
                    <a:pt x="29" y="1584"/>
                  </a:lnTo>
                  <a:lnTo>
                    <a:pt x="43" y="1529"/>
                  </a:lnTo>
                  <a:lnTo>
                    <a:pt x="51" y="1513"/>
                  </a:lnTo>
                  <a:lnTo>
                    <a:pt x="62" y="1501"/>
                  </a:lnTo>
                  <a:lnTo>
                    <a:pt x="76" y="1492"/>
                  </a:lnTo>
                  <a:lnTo>
                    <a:pt x="91" y="1488"/>
                  </a:lnTo>
                  <a:lnTo>
                    <a:pt x="107" y="1488"/>
                  </a:lnTo>
                  <a:lnTo>
                    <a:pt x="108" y="1474"/>
                  </a:lnTo>
                  <a:lnTo>
                    <a:pt x="113" y="1462"/>
                  </a:lnTo>
                  <a:lnTo>
                    <a:pt x="119" y="1451"/>
                  </a:lnTo>
                  <a:lnTo>
                    <a:pt x="128" y="1442"/>
                  </a:lnTo>
                  <a:lnTo>
                    <a:pt x="140" y="1437"/>
                  </a:lnTo>
                  <a:lnTo>
                    <a:pt x="155" y="1436"/>
                  </a:lnTo>
                  <a:lnTo>
                    <a:pt x="171" y="1438"/>
                  </a:lnTo>
                  <a:lnTo>
                    <a:pt x="191" y="1443"/>
                  </a:lnTo>
                  <a:lnTo>
                    <a:pt x="212" y="1448"/>
                  </a:lnTo>
                  <a:lnTo>
                    <a:pt x="234" y="1453"/>
                  </a:lnTo>
                  <a:lnTo>
                    <a:pt x="258" y="1458"/>
                  </a:lnTo>
                  <a:lnTo>
                    <a:pt x="283" y="1461"/>
                  </a:lnTo>
                  <a:lnTo>
                    <a:pt x="308" y="1464"/>
                  </a:lnTo>
                  <a:lnTo>
                    <a:pt x="332" y="1467"/>
                  </a:lnTo>
                  <a:lnTo>
                    <a:pt x="358" y="1467"/>
                  </a:lnTo>
                  <a:lnTo>
                    <a:pt x="382" y="1466"/>
                  </a:lnTo>
                  <a:lnTo>
                    <a:pt x="405" y="1463"/>
                  </a:lnTo>
                  <a:lnTo>
                    <a:pt x="427" y="1458"/>
                  </a:lnTo>
                  <a:lnTo>
                    <a:pt x="448" y="1451"/>
                  </a:lnTo>
                  <a:lnTo>
                    <a:pt x="467" y="1441"/>
                  </a:lnTo>
                  <a:lnTo>
                    <a:pt x="483" y="1430"/>
                  </a:lnTo>
                  <a:lnTo>
                    <a:pt x="498" y="1415"/>
                  </a:lnTo>
                  <a:lnTo>
                    <a:pt x="510" y="1397"/>
                  </a:lnTo>
                  <a:lnTo>
                    <a:pt x="519" y="1376"/>
                  </a:lnTo>
                  <a:lnTo>
                    <a:pt x="523" y="1350"/>
                  </a:lnTo>
                  <a:lnTo>
                    <a:pt x="525" y="1322"/>
                  </a:lnTo>
                  <a:lnTo>
                    <a:pt x="522" y="1275"/>
                  </a:lnTo>
                  <a:lnTo>
                    <a:pt x="514" y="1231"/>
                  </a:lnTo>
                  <a:lnTo>
                    <a:pt x="502" y="1188"/>
                  </a:lnTo>
                  <a:lnTo>
                    <a:pt x="486" y="1147"/>
                  </a:lnTo>
                  <a:lnTo>
                    <a:pt x="466" y="1107"/>
                  </a:lnTo>
                  <a:lnTo>
                    <a:pt x="443" y="1068"/>
                  </a:lnTo>
                  <a:lnTo>
                    <a:pt x="416" y="1032"/>
                  </a:lnTo>
                  <a:lnTo>
                    <a:pt x="389" y="996"/>
                  </a:lnTo>
                  <a:lnTo>
                    <a:pt x="358" y="962"/>
                  </a:lnTo>
                  <a:lnTo>
                    <a:pt x="327" y="929"/>
                  </a:lnTo>
                  <a:lnTo>
                    <a:pt x="313" y="911"/>
                  </a:lnTo>
                  <a:lnTo>
                    <a:pt x="306" y="893"/>
                  </a:lnTo>
                  <a:lnTo>
                    <a:pt x="304" y="874"/>
                  </a:lnTo>
                  <a:lnTo>
                    <a:pt x="307" y="858"/>
                  </a:lnTo>
                  <a:lnTo>
                    <a:pt x="315" y="841"/>
                  </a:lnTo>
                  <a:lnTo>
                    <a:pt x="326" y="828"/>
                  </a:lnTo>
                  <a:lnTo>
                    <a:pt x="339" y="816"/>
                  </a:lnTo>
                  <a:lnTo>
                    <a:pt x="355" y="808"/>
                  </a:lnTo>
                  <a:lnTo>
                    <a:pt x="372" y="803"/>
                  </a:lnTo>
                  <a:lnTo>
                    <a:pt x="391" y="803"/>
                  </a:lnTo>
                  <a:lnTo>
                    <a:pt x="409" y="808"/>
                  </a:lnTo>
                  <a:lnTo>
                    <a:pt x="421" y="765"/>
                  </a:lnTo>
                  <a:lnTo>
                    <a:pt x="435" y="724"/>
                  </a:lnTo>
                  <a:lnTo>
                    <a:pt x="453" y="683"/>
                  </a:lnTo>
                  <a:lnTo>
                    <a:pt x="473" y="644"/>
                  </a:lnTo>
                  <a:lnTo>
                    <a:pt x="472" y="643"/>
                  </a:lnTo>
                  <a:lnTo>
                    <a:pt x="466" y="633"/>
                  </a:lnTo>
                  <a:lnTo>
                    <a:pt x="465" y="623"/>
                  </a:lnTo>
                  <a:lnTo>
                    <a:pt x="467" y="614"/>
                  </a:lnTo>
                  <a:lnTo>
                    <a:pt x="472" y="606"/>
                  </a:lnTo>
                  <a:lnTo>
                    <a:pt x="481" y="601"/>
                  </a:lnTo>
                  <a:lnTo>
                    <a:pt x="490" y="599"/>
                  </a:lnTo>
                  <a:lnTo>
                    <a:pt x="500" y="601"/>
                  </a:lnTo>
                  <a:lnTo>
                    <a:pt x="542" y="541"/>
                  </a:lnTo>
                  <a:lnTo>
                    <a:pt x="585" y="482"/>
                  </a:lnTo>
                  <a:lnTo>
                    <a:pt x="627" y="424"/>
                  </a:lnTo>
                  <a:lnTo>
                    <a:pt x="641" y="407"/>
                  </a:lnTo>
                  <a:lnTo>
                    <a:pt x="656" y="397"/>
                  </a:lnTo>
                  <a:lnTo>
                    <a:pt x="671" y="392"/>
                  </a:lnTo>
                  <a:lnTo>
                    <a:pt x="687" y="392"/>
                  </a:lnTo>
                  <a:lnTo>
                    <a:pt x="701" y="394"/>
                  </a:lnTo>
                  <a:lnTo>
                    <a:pt x="715" y="400"/>
                  </a:lnTo>
                  <a:lnTo>
                    <a:pt x="727" y="409"/>
                  </a:lnTo>
                  <a:lnTo>
                    <a:pt x="737" y="421"/>
                  </a:lnTo>
                  <a:lnTo>
                    <a:pt x="745" y="435"/>
                  </a:lnTo>
                  <a:lnTo>
                    <a:pt x="749" y="449"/>
                  </a:lnTo>
                  <a:lnTo>
                    <a:pt x="751" y="465"/>
                  </a:lnTo>
                  <a:lnTo>
                    <a:pt x="747" y="480"/>
                  </a:lnTo>
                  <a:lnTo>
                    <a:pt x="787" y="508"/>
                  </a:lnTo>
                  <a:lnTo>
                    <a:pt x="830" y="534"/>
                  </a:lnTo>
                  <a:lnTo>
                    <a:pt x="873" y="558"/>
                  </a:lnTo>
                  <a:lnTo>
                    <a:pt x="919" y="580"/>
                  </a:lnTo>
                  <a:lnTo>
                    <a:pt x="966" y="599"/>
                  </a:lnTo>
                  <a:lnTo>
                    <a:pt x="1013" y="613"/>
                  </a:lnTo>
                  <a:lnTo>
                    <a:pt x="1062" y="624"/>
                  </a:lnTo>
                  <a:lnTo>
                    <a:pt x="1110" y="632"/>
                  </a:lnTo>
                  <a:lnTo>
                    <a:pt x="1160" y="634"/>
                  </a:lnTo>
                  <a:lnTo>
                    <a:pt x="1209" y="631"/>
                  </a:lnTo>
                  <a:lnTo>
                    <a:pt x="1257" y="622"/>
                  </a:lnTo>
                  <a:lnTo>
                    <a:pt x="1306" y="607"/>
                  </a:lnTo>
                  <a:lnTo>
                    <a:pt x="1352" y="585"/>
                  </a:lnTo>
                  <a:lnTo>
                    <a:pt x="1382" y="569"/>
                  </a:lnTo>
                  <a:lnTo>
                    <a:pt x="1411" y="550"/>
                  </a:lnTo>
                  <a:lnTo>
                    <a:pt x="1438" y="529"/>
                  </a:lnTo>
                  <a:lnTo>
                    <a:pt x="1462" y="506"/>
                  </a:lnTo>
                  <a:lnTo>
                    <a:pt x="1485" y="480"/>
                  </a:lnTo>
                  <a:lnTo>
                    <a:pt x="1503" y="452"/>
                  </a:lnTo>
                  <a:lnTo>
                    <a:pt x="1518" y="421"/>
                  </a:lnTo>
                  <a:lnTo>
                    <a:pt x="1528" y="387"/>
                  </a:lnTo>
                  <a:lnTo>
                    <a:pt x="1532" y="349"/>
                  </a:lnTo>
                  <a:lnTo>
                    <a:pt x="1532" y="312"/>
                  </a:lnTo>
                  <a:lnTo>
                    <a:pt x="1528" y="275"/>
                  </a:lnTo>
                  <a:lnTo>
                    <a:pt x="1523" y="240"/>
                  </a:lnTo>
                  <a:lnTo>
                    <a:pt x="1520" y="203"/>
                  </a:lnTo>
                  <a:lnTo>
                    <a:pt x="1520" y="166"/>
                  </a:lnTo>
                  <a:lnTo>
                    <a:pt x="1498" y="158"/>
                  </a:lnTo>
                  <a:lnTo>
                    <a:pt x="1478" y="147"/>
                  </a:lnTo>
                  <a:lnTo>
                    <a:pt x="1470" y="139"/>
                  </a:lnTo>
                  <a:lnTo>
                    <a:pt x="1466" y="130"/>
                  </a:lnTo>
                  <a:lnTo>
                    <a:pt x="1464" y="120"/>
                  </a:lnTo>
                  <a:lnTo>
                    <a:pt x="1466" y="110"/>
                  </a:lnTo>
                  <a:lnTo>
                    <a:pt x="1472" y="103"/>
                  </a:lnTo>
                  <a:lnTo>
                    <a:pt x="1494" y="87"/>
                  </a:lnTo>
                  <a:lnTo>
                    <a:pt x="1520" y="76"/>
                  </a:lnTo>
                  <a:lnTo>
                    <a:pt x="1547" y="68"/>
                  </a:lnTo>
                  <a:lnTo>
                    <a:pt x="1576" y="62"/>
                  </a:lnTo>
                  <a:lnTo>
                    <a:pt x="1605" y="57"/>
                  </a:lnTo>
                  <a:lnTo>
                    <a:pt x="1635" y="55"/>
                  </a:lnTo>
                  <a:lnTo>
                    <a:pt x="1664" y="52"/>
                  </a:lnTo>
                  <a:lnTo>
                    <a:pt x="1693" y="49"/>
                  </a:lnTo>
                  <a:lnTo>
                    <a:pt x="1720" y="46"/>
                  </a:lnTo>
                  <a:lnTo>
                    <a:pt x="1745" y="42"/>
                  </a:lnTo>
                  <a:lnTo>
                    <a:pt x="1773" y="35"/>
                  </a:lnTo>
                  <a:lnTo>
                    <a:pt x="1802" y="27"/>
                  </a:lnTo>
                  <a:lnTo>
                    <a:pt x="1833" y="19"/>
                  </a:lnTo>
                  <a:lnTo>
                    <a:pt x="1865" y="12"/>
                  </a:lnTo>
                  <a:lnTo>
                    <a:pt x="1896" y="6"/>
                  </a:lnTo>
                  <a:lnTo>
                    <a:pt x="1927" y="2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697154" y="1930282"/>
              <a:ext cx="1757521" cy="112315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72531" y="3100694"/>
            <a:ext cx="2034936" cy="1300435"/>
            <a:chOff x="5632291" y="1930282"/>
            <a:chExt cx="1757521" cy="1123151"/>
          </a:xfrm>
        </p:grpSpPr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6094487" y="2083107"/>
              <a:ext cx="833130" cy="817501"/>
            </a:xfrm>
            <a:custGeom>
              <a:avLst/>
              <a:gdLst>
                <a:gd name="T0" fmla="*/ 1097 w 3677"/>
                <a:gd name="T1" fmla="*/ 3042 h 3609"/>
                <a:gd name="T2" fmla="*/ 1018 w 3677"/>
                <a:gd name="T3" fmla="*/ 3147 h 3609"/>
                <a:gd name="T4" fmla="*/ 429 w 3677"/>
                <a:gd name="T5" fmla="*/ 2811 h 3609"/>
                <a:gd name="T6" fmla="*/ 1142 w 3677"/>
                <a:gd name="T7" fmla="*/ 3213 h 3609"/>
                <a:gd name="T8" fmla="*/ 710 w 3677"/>
                <a:gd name="T9" fmla="*/ 2545 h 3609"/>
                <a:gd name="T10" fmla="*/ 1562 w 3677"/>
                <a:gd name="T11" fmla="*/ 2638 h 3609"/>
                <a:gd name="T12" fmla="*/ 1258 w 3677"/>
                <a:gd name="T13" fmla="*/ 2605 h 3609"/>
                <a:gd name="T14" fmla="*/ 1193 w 3677"/>
                <a:gd name="T15" fmla="*/ 2836 h 3609"/>
                <a:gd name="T16" fmla="*/ 1620 w 3677"/>
                <a:gd name="T17" fmla="*/ 2540 h 3609"/>
                <a:gd name="T18" fmla="*/ 2026 w 3677"/>
                <a:gd name="T19" fmla="*/ 1188 h 3609"/>
                <a:gd name="T20" fmla="*/ 2645 w 3677"/>
                <a:gd name="T21" fmla="*/ 1740 h 3609"/>
                <a:gd name="T22" fmla="*/ 2201 w 3677"/>
                <a:gd name="T23" fmla="*/ 1192 h 3609"/>
                <a:gd name="T24" fmla="*/ 2763 w 3677"/>
                <a:gd name="T25" fmla="*/ 1501 h 3609"/>
                <a:gd name="T26" fmla="*/ 246 w 3677"/>
                <a:gd name="T27" fmla="*/ 755 h 3609"/>
                <a:gd name="T28" fmla="*/ 747 w 3677"/>
                <a:gd name="T29" fmla="*/ 1168 h 3609"/>
                <a:gd name="T30" fmla="*/ 1338 w 3677"/>
                <a:gd name="T31" fmla="*/ 1826 h 3609"/>
                <a:gd name="T32" fmla="*/ 1308 w 3677"/>
                <a:gd name="T33" fmla="*/ 2149 h 3609"/>
                <a:gd name="T34" fmla="*/ 1883 w 3677"/>
                <a:gd name="T35" fmla="*/ 2505 h 3609"/>
                <a:gd name="T36" fmla="*/ 2302 w 3677"/>
                <a:gd name="T37" fmla="*/ 2716 h 3609"/>
                <a:gd name="T38" fmla="*/ 439 w 3677"/>
                <a:gd name="T39" fmla="*/ 898 h 3609"/>
                <a:gd name="T40" fmla="*/ 2799 w 3677"/>
                <a:gd name="T41" fmla="*/ 1145 h 3609"/>
                <a:gd name="T42" fmla="*/ 2656 w 3677"/>
                <a:gd name="T43" fmla="*/ 759 h 3609"/>
                <a:gd name="T44" fmla="*/ 3066 w 3677"/>
                <a:gd name="T45" fmla="*/ 964 h 3609"/>
                <a:gd name="T46" fmla="*/ 706 w 3677"/>
                <a:gd name="T47" fmla="*/ 366 h 3609"/>
                <a:gd name="T48" fmla="*/ 1672 w 3677"/>
                <a:gd name="T49" fmla="*/ 1379 h 3609"/>
                <a:gd name="T50" fmla="*/ 3309 w 3677"/>
                <a:gd name="T51" fmla="*/ 3033 h 3609"/>
                <a:gd name="T52" fmla="*/ 2719 w 3677"/>
                <a:gd name="T53" fmla="*/ 2557 h 3609"/>
                <a:gd name="T54" fmla="*/ 428 w 3677"/>
                <a:gd name="T55" fmla="*/ 563 h 3609"/>
                <a:gd name="T56" fmla="*/ 1975 w 3677"/>
                <a:gd name="T57" fmla="*/ 2011 h 3609"/>
                <a:gd name="T58" fmla="*/ 3198 w 3677"/>
                <a:gd name="T59" fmla="*/ 3216 h 3609"/>
                <a:gd name="T60" fmla="*/ 3539 w 3677"/>
                <a:gd name="T61" fmla="*/ 2855 h 3609"/>
                <a:gd name="T62" fmla="*/ 3059 w 3677"/>
                <a:gd name="T63" fmla="*/ 2546 h 3609"/>
                <a:gd name="T64" fmla="*/ 2546 w 3677"/>
                <a:gd name="T65" fmla="*/ 1904 h 3609"/>
                <a:gd name="T66" fmla="*/ 920 w 3677"/>
                <a:gd name="T67" fmla="*/ 488 h 3609"/>
                <a:gd name="T68" fmla="*/ 981 w 3677"/>
                <a:gd name="T69" fmla="*/ 425 h 3609"/>
                <a:gd name="T70" fmla="*/ 2757 w 3677"/>
                <a:gd name="T71" fmla="*/ 361 h 3609"/>
                <a:gd name="T72" fmla="*/ 3311 w 3677"/>
                <a:gd name="T73" fmla="*/ 682 h 3609"/>
                <a:gd name="T74" fmla="*/ 3088 w 3677"/>
                <a:gd name="T75" fmla="*/ 92 h 3609"/>
                <a:gd name="T76" fmla="*/ 3559 w 3677"/>
                <a:gd name="T77" fmla="*/ 688 h 3609"/>
                <a:gd name="T78" fmla="*/ 3324 w 3677"/>
                <a:gd name="T79" fmla="*/ 1113 h 3609"/>
                <a:gd name="T80" fmla="*/ 2714 w 3677"/>
                <a:gd name="T81" fmla="*/ 1818 h 3609"/>
                <a:gd name="T82" fmla="*/ 3659 w 3677"/>
                <a:gd name="T83" fmla="*/ 2730 h 3609"/>
                <a:gd name="T84" fmla="*/ 3677 w 3677"/>
                <a:gd name="T85" fmla="*/ 2949 h 3609"/>
                <a:gd name="T86" fmla="*/ 3425 w 3677"/>
                <a:gd name="T87" fmla="*/ 3296 h 3609"/>
                <a:gd name="T88" fmla="*/ 3163 w 3677"/>
                <a:gd name="T89" fmla="*/ 3524 h 3609"/>
                <a:gd name="T90" fmla="*/ 2769 w 3677"/>
                <a:gd name="T91" fmla="*/ 3376 h 3609"/>
                <a:gd name="T92" fmla="*/ 2159 w 3677"/>
                <a:gd name="T93" fmla="*/ 2891 h 3609"/>
                <a:gd name="T94" fmla="*/ 1071 w 3677"/>
                <a:gd name="T95" fmla="*/ 3605 h 3609"/>
                <a:gd name="T96" fmla="*/ 868 w 3677"/>
                <a:gd name="T97" fmla="*/ 3443 h 3609"/>
                <a:gd name="T98" fmla="*/ 206 w 3677"/>
                <a:gd name="T99" fmla="*/ 2753 h 3609"/>
                <a:gd name="T100" fmla="*/ 839 w 3677"/>
                <a:gd name="T101" fmla="*/ 2112 h 3609"/>
                <a:gd name="T102" fmla="*/ 679 w 3677"/>
                <a:gd name="T103" fmla="*/ 1387 h 3609"/>
                <a:gd name="T104" fmla="*/ 98 w 3677"/>
                <a:gd name="T105" fmla="*/ 912 h 3609"/>
                <a:gd name="T106" fmla="*/ 79 w 3677"/>
                <a:gd name="T107" fmla="*/ 673 h 3609"/>
                <a:gd name="T108" fmla="*/ 608 w 3677"/>
                <a:gd name="T109" fmla="*/ 135 h 3609"/>
                <a:gd name="T110" fmla="*/ 910 w 3677"/>
                <a:gd name="T111" fmla="*/ 138 h 3609"/>
                <a:gd name="T112" fmla="*/ 1833 w 3677"/>
                <a:gd name="T113" fmla="*/ 940 h 3609"/>
                <a:gd name="T114" fmla="*/ 1947 w 3677"/>
                <a:gd name="T115" fmla="*/ 924 h 3609"/>
                <a:gd name="T116" fmla="*/ 2418 w 3677"/>
                <a:gd name="T117" fmla="*/ 365 h 3609"/>
                <a:gd name="T118" fmla="*/ 2839 w 3677"/>
                <a:gd name="T119" fmla="*/ 44 h 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77" h="3609">
                  <a:moveTo>
                    <a:pt x="710" y="2545"/>
                  </a:moveTo>
                  <a:lnTo>
                    <a:pt x="640" y="2607"/>
                  </a:lnTo>
                  <a:lnTo>
                    <a:pt x="571" y="2673"/>
                  </a:lnTo>
                  <a:lnTo>
                    <a:pt x="653" y="2743"/>
                  </a:lnTo>
                  <a:lnTo>
                    <a:pt x="736" y="2812"/>
                  </a:lnTo>
                  <a:lnTo>
                    <a:pt x="822" y="2877"/>
                  </a:lnTo>
                  <a:lnTo>
                    <a:pt x="872" y="2912"/>
                  </a:lnTo>
                  <a:lnTo>
                    <a:pt x="923" y="2946"/>
                  </a:lnTo>
                  <a:lnTo>
                    <a:pt x="974" y="2979"/>
                  </a:lnTo>
                  <a:lnTo>
                    <a:pt x="1028" y="3008"/>
                  </a:lnTo>
                  <a:lnTo>
                    <a:pt x="1051" y="3020"/>
                  </a:lnTo>
                  <a:lnTo>
                    <a:pt x="1075" y="3030"/>
                  </a:lnTo>
                  <a:lnTo>
                    <a:pt x="1097" y="3042"/>
                  </a:lnTo>
                  <a:lnTo>
                    <a:pt x="1119" y="3054"/>
                  </a:lnTo>
                  <a:lnTo>
                    <a:pt x="1139" y="3069"/>
                  </a:lnTo>
                  <a:lnTo>
                    <a:pt x="1158" y="3088"/>
                  </a:lnTo>
                  <a:lnTo>
                    <a:pt x="1167" y="3102"/>
                  </a:lnTo>
                  <a:lnTo>
                    <a:pt x="1171" y="3118"/>
                  </a:lnTo>
                  <a:lnTo>
                    <a:pt x="1170" y="3134"/>
                  </a:lnTo>
                  <a:lnTo>
                    <a:pt x="1164" y="3147"/>
                  </a:lnTo>
                  <a:lnTo>
                    <a:pt x="1154" y="3159"/>
                  </a:lnTo>
                  <a:lnTo>
                    <a:pt x="1141" y="3167"/>
                  </a:lnTo>
                  <a:lnTo>
                    <a:pt x="1123" y="3171"/>
                  </a:lnTo>
                  <a:lnTo>
                    <a:pt x="1088" y="3170"/>
                  </a:lnTo>
                  <a:lnTo>
                    <a:pt x="1053" y="3161"/>
                  </a:lnTo>
                  <a:lnTo>
                    <a:pt x="1018" y="3147"/>
                  </a:lnTo>
                  <a:lnTo>
                    <a:pt x="982" y="3128"/>
                  </a:lnTo>
                  <a:lnTo>
                    <a:pt x="946" y="3107"/>
                  </a:lnTo>
                  <a:lnTo>
                    <a:pt x="911" y="3082"/>
                  </a:lnTo>
                  <a:lnTo>
                    <a:pt x="878" y="3056"/>
                  </a:lnTo>
                  <a:lnTo>
                    <a:pt x="846" y="3030"/>
                  </a:lnTo>
                  <a:lnTo>
                    <a:pt x="815" y="3005"/>
                  </a:lnTo>
                  <a:lnTo>
                    <a:pt x="786" y="2980"/>
                  </a:lnTo>
                  <a:lnTo>
                    <a:pt x="759" y="2957"/>
                  </a:lnTo>
                  <a:lnTo>
                    <a:pt x="674" y="2886"/>
                  </a:lnTo>
                  <a:lnTo>
                    <a:pt x="590" y="2811"/>
                  </a:lnTo>
                  <a:lnTo>
                    <a:pt x="509" y="2733"/>
                  </a:lnTo>
                  <a:lnTo>
                    <a:pt x="470" y="2771"/>
                  </a:lnTo>
                  <a:lnTo>
                    <a:pt x="429" y="2811"/>
                  </a:lnTo>
                  <a:lnTo>
                    <a:pt x="502" y="2864"/>
                  </a:lnTo>
                  <a:lnTo>
                    <a:pt x="573" y="2922"/>
                  </a:lnTo>
                  <a:lnTo>
                    <a:pt x="643" y="2979"/>
                  </a:lnTo>
                  <a:lnTo>
                    <a:pt x="713" y="3036"/>
                  </a:lnTo>
                  <a:lnTo>
                    <a:pt x="785" y="3090"/>
                  </a:lnTo>
                  <a:lnTo>
                    <a:pt x="839" y="3130"/>
                  </a:lnTo>
                  <a:lnTo>
                    <a:pt x="891" y="3172"/>
                  </a:lnTo>
                  <a:lnTo>
                    <a:pt x="940" y="3217"/>
                  </a:lnTo>
                  <a:lnTo>
                    <a:pt x="988" y="3265"/>
                  </a:lnTo>
                  <a:lnTo>
                    <a:pt x="1035" y="3315"/>
                  </a:lnTo>
                  <a:lnTo>
                    <a:pt x="1051" y="3308"/>
                  </a:lnTo>
                  <a:lnTo>
                    <a:pt x="1068" y="3304"/>
                  </a:lnTo>
                  <a:lnTo>
                    <a:pt x="1142" y="3213"/>
                  </a:lnTo>
                  <a:lnTo>
                    <a:pt x="1219" y="3125"/>
                  </a:lnTo>
                  <a:lnTo>
                    <a:pt x="1298" y="3039"/>
                  </a:lnTo>
                  <a:lnTo>
                    <a:pt x="1266" y="3028"/>
                  </a:lnTo>
                  <a:lnTo>
                    <a:pt x="1232" y="3011"/>
                  </a:lnTo>
                  <a:lnTo>
                    <a:pt x="1200" y="2991"/>
                  </a:lnTo>
                  <a:lnTo>
                    <a:pt x="1167" y="2968"/>
                  </a:lnTo>
                  <a:lnTo>
                    <a:pt x="1137" y="2943"/>
                  </a:lnTo>
                  <a:lnTo>
                    <a:pt x="1108" y="2917"/>
                  </a:lnTo>
                  <a:lnTo>
                    <a:pt x="1081" y="2894"/>
                  </a:lnTo>
                  <a:lnTo>
                    <a:pt x="1057" y="2872"/>
                  </a:lnTo>
                  <a:lnTo>
                    <a:pt x="937" y="2767"/>
                  </a:lnTo>
                  <a:lnTo>
                    <a:pt x="822" y="2658"/>
                  </a:lnTo>
                  <a:lnTo>
                    <a:pt x="710" y="2545"/>
                  </a:lnTo>
                  <a:close/>
                  <a:moveTo>
                    <a:pt x="1153" y="2159"/>
                  </a:moveTo>
                  <a:lnTo>
                    <a:pt x="965" y="2320"/>
                  </a:lnTo>
                  <a:lnTo>
                    <a:pt x="1040" y="2369"/>
                  </a:lnTo>
                  <a:lnTo>
                    <a:pt x="1117" y="2417"/>
                  </a:lnTo>
                  <a:lnTo>
                    <a:pt x="1196" y="2462"/>
                  </a:lnTo>
                  <a:lnTo>
                    <a:pt x="1277" y="2503"/>
                  </a:lnTo>
                  <a:lnTo>
                    <a:pt x="1360" y="2540"/>
                  </a:lnTo>
                  <a:lnTo>
                    <a:pt x="1442" y="2572"/>
                  </a:lnTo>
                  <a:lnTo>
                    <a:pt x="1525" y="2596"/>
                  </a:lnTo>
                  <a:lnTo>
                    <a:pt x="1541" y="2603"/>
                  </a:lnTo>
                  <a:lnTo>
                    <a:pt x="1552" y="2612"/>
                  </a:lnTo>
                  <a:lnTo>
                    <a:pt x="1559" y="2624"/>
                  </a:lnTo>
                  <a:lnTo>
                    <a:pt x="1562" y="2638"/>
                  </a:lnTo>
                  <a:lnTo>
                    <a:pt x="1561" y="2651"/>
                  </a:lnTo>
                  <a:lnTo>
                    <a:pt x="1558" y="2665"/>
                  </a:lnTo>
                  <a:lnTo>
                    <a:pt x="1550" y="2677"/>
                  </a:lnTo>
                  <a:lnTo>
                    <a:pt x="1540" y="2687"/>
                  </a:lnTo>
                  <a:lnTo>
                    <a:pt x="1526" y="2694"/>
                  </a:lnTo>
                  <a:lnTo>
                    <a:pt x="1512" y="2698"/>
                  </a:lnTo>
                  <a:lnTo>
                    <a:pt x="1474" y="2697"/>
                  </a:lnTo>
                  <a:lnTo>
                    <a:pt x="1437" y="2690"/>
                  </a:lnTo>
                  <a:lnTo>
                    <a:pt x="1400" y="2679"/>
                  </a:lnTo>
                  <a:lnTo>
                    <a:pt x="1363" y="2664"/>
                  </a:lnTo>
                  <a:lnTo>
                    <a:pt x="1327" y="2646"/>
                  </a:lnTo>
                  <a:lnTo>
                    <a:pt x="1293" y="2625"/>
                  </a:lnTo>
                  <a:lnTo>
                    <a:pt x="1258" y="2605"/>
                  </a:lnTo>
                  <a:lnTo>
                    <a:pt x="1226" y="2585"/>
                  </a:lnTo>
                  <a:lnTo>
                    <a:pt x="1194" y="2566"/>
                  </a:lnTo>
                  <a:lnTo>
                    <a:pt x="1095" y="2505"/>
                  </a:lnTo>
                  <a:lnTo>
                    <a:pt x="997" y="2441"/>
                  </a:lnTo>
                  <a:lnTo>
                    <a:pt x="902" y="2375"/>
                  </a:lnTo>
                  <a:lnTo>
                    <a:pt x="834" y="2434"/>
                  </a:lnTo>
                  <a:lnTo>
                    <a:pt x="766" y="2493"/>
                  </a:lnTo>
                  <a:lnTo>
                    <a:pt x="851" y="2572"/>
                  </a:lnTo>
                  <a:lnTo>
                    <a:pt x="938" y="2648"/>
                  </a:lnTo>
                  <a:lnTo>
                    <a:pt x="1028" y="2721"/>
                  </a:lnTo>
                  <a:lnTo>
                    <a:pt x="1119" y="2790"/>
                  </a:lnTo>
                  <a:lnTo>
                    <a:pt x="1155" y="2814"/>
                  </a:lnTo>
                  <a:lnTo>
                    <a:pt x="1193" y="2836"/>
                  </a:lnTo>
                  <a:lnTo>
                    <a:pt x="1231" y="2859"/>
                  </a:lnTo>
                  <a:lnTo>
                    <a:pt x="1270" y="2881"/>
                  </a:lnTo>
                  <a:lnTo>
                    <a:pt x="1307" y="2904"/>
                  </a:lnTo>
                  <a:lnTo>
                    <a:pt x="1343" y="2928"/>
                  </a:lnTo>
                  <a:lnTo>
                    <a:pt x="1374" y="2956"/>
                  </a:lnTo>
                  <a:lnTo>
                    <a:pt x="1375" y="2957"/>
                  </a:lnTo>
                  <a:lnTo>
                    <a:pt x="1376" y="2960"/>
                  </a:lnTo>
                  <a:lnTo>
                    <a:pt x="1494" y="2848"/>
                  </a:lnTo>
                  <a:lnTo>
                    <a:pt x="1614" y="2739"/>
                  </a:lnTo>
                  <a:lnTo>
                    <a:pt x="1734" y="2632"/>
                  </a:lnTo>
                  <a:lnTo>
                    <a:pt x="1695" y="2605"/>
                  </a:lnTo>
                  <a:lnTo>
                    <a:pt x="1657" y="2574"/>
                  </a:lnTo>
                  <a:lnTo>
                    <a:pt x="1620" y="2540"/>
                  </a:lnTo>
                  <a:lnTo>
                    <a:pt x="1583" y="2505"/>
                  </a:lnTo>
                  <a:lnTo>
                    <a:pt x="1549" y="2471"/>
                  </a:lnTo>
                  <a:lnTo>
                    <a:pt x="1514" y="2437"/>
                  </a:lnTo>
                  <a:lnTo>
                    <a:pt x="1480" y="2408"/>
                  </a:lnTo>
                  <a:lnTo>
                    <a:pt x="1372" y="2323"/>
                  </a:lnTo>
                  <a:lnTo>
                    <a:pt x="1264" y="2239"/>
                  </a:lnTo>
                  <a:lnTo>
                    <a:pt x="1153" y="2159"/>
                  </a:lnTo>
                  <a:close/>
                  <a:moveTo>
                    <a:pt x="2103" y="1115"/>
                  </a:moveTo>
                  <a:lnTo>
                    <a:pt x="2081" y="1142"/>
                  </a:lnTo>
                  <a:lnTo>
                    <a:pt x="2060" y="1168"/>
                  </a:lnTo>
                  <a:lnTo>
                    <a:pt x="2049" y="1177"/>
                  </a:lnTo>
                  <a:lnTo>
                    <a:pt x="2037" y="1184"/>
                  </a:lnTo>
                  <a:lnTo>
                    <a:pt x="2026" y="1188"/>
                  </a:lnTo>
                  <a:lnTo>
                    <a:pt x="2023" y="1203"/>
                  </a:lnTo>
                  <a:lnTo>
                    <a:pt x="2017" y="1216"/>
                  </a:lnTo>
                  <a:lnTo>
                    <a:pt x="2128" y="1304"/>
                  </a:lnTo>
                  <a:lnTo>
                    <a:pt x="2236" y="1395"/>
                  </a:lnTo>
                  <a:lnTo>
                    <a:pt x="2341" y="1487"/>
                  </a:lnTo>
                  <a:lnTo>
                    <a:pt x="2445" y="1581"/>
                  </a:lnTo>
                  <a:lnTo>
                    <a:pt x="2546" y="1679"/>
                  </a:lnTo>
                  <a:lnTo>
                    <a:pt x="2643" y="1778"/>
                  </a:lnTo>
                  <a:lnTo>
                    <a:pt x="2648" y="1778"/>
                  </a:lnTo>
                  <a:lnTo>
                    <a:pt x="2653" y="1777"/>
                  </a:lnTo>
                  <a:lnTo>
                    <a:pt x="2658" y="1778"/>
                  </a:lnTo>
                  <a:lnTo>
                    <a:pt x="2649" y="1759"/>
                  </a:lnTo>
                  <a:lnTo>
                    <a:pt x="2645" y="1740"/>
                  </a:lnTo>
                  <a:lnTo>
                    <a:pt x="2645" y="1719"/>
                  </a:lnTo>
                  <a:lnTo>
                    <a:pt x="2651" y="1699"/>
                  </a:lnTo>
                  <a:lnTo>
                    <a:pt x="2679" y="1647"/>
                  </a:lnTo>
                  <a:lnTo>
                    <a:pt x="2708" y="1596"/>
                  </a:lnTo>
                  <a:lnTo>
                    <a:pt x="2658" y="1569"/>
                  </a:lnTo>
                  <a:lnTo>
                    <a:pt x="2610" y="1537"/>
                  </a:lnTo>
                  <a:lnTo>
                    <a:pt x="2563" y="1501"/>
                  </a:lnTo>
                  <a:lnTo>
                    <a:pt x="2518" y="1463"/>
                  </a:lnTo>
                  <a:lnTo>
                    <a:pt x="2475" y="1424"/>
                  </a:lnTo>
                  <a:lnTo>
                    <a:pt x="2431" y="1385"/>
                  </a:lnTo>
                  <a:lnTo>
                    <a:pt x="2390" y="1349"/>
                  </a:lnTo>
                  <a:lnTo>
                    <a:pt x="2296" y="1269"/>
                  </a:lnTo>
                  <a:lnTo>
                    <a:pt x="2201" y="1192"/>
                  </a:lnTo>
                  <a:lnTo>
                    <a:pt x="2103" y="1115"/>
                  </a:lnTo>
                  <a:close/>
                  <a:moveTo>
                    <a:pt x="2287" y="884"/>
                  </a:moveTo>
                  <a:lnTo>
                    <a:pt x="2223" y="968"/>
                  </a:lnTo>
                  <a:lnTo>
                    <a:pt x="2157" y="1051"/>
                  </a:lnTo>
                  <a:lnTo>
                    <a:pt x="2246" y="1113"/>
                  </a:lnTo>
                  <a:lnTo>
                    <a:pt x="2334" y="1177"/>
                  </a:lnTo>
                  <a:lnTo>
                    <a:pt x="2420" y="1243"/>
                  </a:lnTo>
                  <a:lnTo>
                    <a:pt x="2476" y="1285"/>
                  </a:lnTo>
                  <a:lnTo>
                    <a:pt x="2534" y="1326"/>
                  </a:lnTo>
                  <a:lnTo>
                    <a:pt x="2594" y="1368"/>
                  </a:lnTo>
                  <a:lnTo>
                    <a:pt x="2652" y="1410"/>
                  </a:lnTo>
                  <a:lnTo>
                    <a:pt x="2709" y="1454"/>
                  </a:lnTo>
                  <a:lnTo>
                    <a:pt x="2763" y="1501"/>
                  </a:lnTo>
                  <a:lnTo>
                    <a:pt x="2817" y="1417"/>
                  </a:lnTo>
                  <a:lnTo>
                    <a:pt x="2873" y="1335"/>
                  </a:lnTo>
                  <a:lnTo>
                    <a:pt x="2801" y="1288"/>
                  </a:lnTo>
                  <a:lnTo>
                    <a:pt x="2732" y="1238"/>
                  </a:lnTo>
                  <a:lnTo>
                    <a:pt x="2662" y="1185"/>
                  </a:lnTo>
                  <a:lnTo>
                    <a:pt x="2595" y="1132"/>
                  </a:lnTo>
                  <a:lnTo>
                    <a:pt x="2528" y="1082"/>
                  </a:lnTo>
                  <a:lnTo>
                    <a:pt x="2445" y="1019"/>
                  </a:lnTo>
                  <a:lnTo>
                    <a:pt x="2365" y="953"/>
                  </a:lnTo>
                  <a:lnTo>
                    <a:pt x="2287" y="884"/>
                  </a:lnTo>
                  <a:close/>
                  <a:moveTo>
                    <a:pt x="249" y="751"/>
                  </a:moveTo>
                  <a:lnTo>
                    <a:pt x="247" y="753"/>
                  </a:lnTo>
                  <a:lnTo>
                    <a:pt x="246" y="755"/>
                  </a:lnTo>
                  <a:lnTo>
                    <a:pt x="277" y="780"/>
                  </a:lnTo>
                  <a:lnTo>
                    <a:pt x="309" y="806"/>
                  </a:lnTo>
                  <a:lnTo>
                    <a:pt x="340" y="833"/>
                  </a:lnTo>
                  <a:lnTo>
                    <a:pt x="370" y="860"/>
                  </a:lnTo>
                  <a:lnTo>
                    <a:pt x="398" y="886"/>
                  </a:lnTo>
                  <a:lnTo>
                    <a:pt x="426" y="911"/>
                  </a:lnTo>
                  <a:lnTo>
                    <a:pt x="451" y="935"/>
                  </a:lnTo>
                  <a:lnTo>
                    <a:pt x="473" y="955"/>
                  </a:lnTo>
                  <a:lnTo>
                    <a:pt x="493" y="973"/>
                  </a:lnTo>
                  <a:lnTo>
                    <a:pt x="510" y="987"/>
                  </a:lnTo>
                  <a:lnTo>
                    <a:pt x="589" y="1048"/>
                  </a:lnTo>
                  <a:lnTo>
                    <a:pt x="668" y="1109"/>
                  </a:lnTo>
                  <a:lnTo>
                    <a:pt x="747" y="1168"/>
                  </a:lnTo>
                  <a:lnTo>
                    <a:pt x="825" y="1229"/>
                  </a:lnTo>
                  <a:lnTo>
                    <a:pt x="902" y="1290"/>
                  </a:lnTo>
                  <a:lnTo>
                    <a:pt x="980" y="1354"/>
                  </a:lnTo>
                  <a:lnTo>
                    <a:pt x="1053" y="1418"/>
                  </a:lnTo>
                  <a:lnTo>
                    <a:pt x="1126" y="1487"/>
                  </a:lnTo>
                  <a:lnTo>
                    <a:pt x="1195" y="1556"/>
                  </a:lnTo>
                  <a:lnTo>
                    <a:pt x="1262" y="1630"/>
                  </a:lnTo>
                  <a:lnTo>
                    <a:pt x="1326" y="1708"/>
                  </a:lnTo>
                  <a:lnTo>
                    <a:pt x="1341" y="1731"/>
                  </a:lnTo>
                  <a:lnTo>
                    <a:pt x="1347" y="1755"/>
                  </a:lnTo>
                  <a:lnTo>
                    <a:pt x="1350" y="1780"/>
                  </a:lnTo>
                  <a:lnTo>
                    <a:pt x="1346" y="1803"/>
                  </a:lnTo>
                  <a:lnTo>
                    <a:pt x="1338" y="1826"/>
                  </a:lnTo>
                  <a:lnTo>
                    <a:pt x="1326" y="1845"/>
                  </a:lnTo>
                  <a:lnTo>
                    <a:pt x="1311" y="1863"/>
                  </a:lnTo>
                  <a:lnTo>
                    <a:pt x="1294" y="1876"/>
                  </a:lnTo>
                  <a:lnTo>
                    <a:pt x="1307" y="1894"/>
                  </a:lnTo>
                  <a:lnTo>
                    <a:pt x="1317" y="1913"/>
                  </a:lnTo>
                  <a:lnTo>
                    <a:pt x="1325" y="1934"/>
                  </a:lnTo>
                  <a:lnTo>
                    <a:pt x="1328" y="1956"/>
                  </a:lnTo>
                  <a:lnTo>
                    <a:pt x="1327" y="1977"/>
                  </a:lnTo>
                  <a:lnTo>
                    <a:pt x="1321" y="1998"/>
                  </a:lnTo>
                  <a:lnTo>
                    <a:pt x="1309" y="2018"/>
                  </a:lnTo>
                  <a:lnTo>
                    <a:pt x="1293" y="2038"/>
                  </a:lnTo>
                  <a:lnTo>
                    <a:pt x="1227" y="2095"/>
                  </a:lnTo>
                  <a:lnTo>
                    <a:pt x="1308" y="2149"/>
                  </a:lnTo>
                  <a:lnTo>
                    <a:pt x="1388" y="2206"/>
                  </a:lnTo>
                  <a:lnTo>
                    <a:pt x="1467" y="2264"/>
                  </a:lnTo>
                  <a:lnTo>
                    <a:pt x="1545" y="2324"/>
                  </a:lnTo>
                  <a:lnTo>
                    <a:pt x="1580" y="2348"/>
                  </a:lnTo>
                  <a:lnTo>
                    <a:pt x="1617" y="2373"/>
                  </a:lnTo>
                  <a:lnTo>
                    <a:pt x="1657" y="2398"/>
                  </a:lnTo>
                  <a:lnTo>
                    <a:pt x="1697" y="2423"/>
                  </a:lnTo>
                  <a:lnTo>
                    <a:pt x="1737" y="2450"/>
                  </a:lnTo>
                  <a:lnTo>
                    <a:pt x="1775" y="2478"/>
                  </a:lnTo>
                  <a:lnTo>
                    <a:pt x="1809" y="2509"/>
                  </a:lnTo>
                  <a:lnTo>
                    <a:pt x="1841" y="2539"/>
                  </a:lnTo>
                  <a:lnTo>
                    <a:pt x="1861" y="2521"/>
                  </a:lnTo>
                  <a:lnTo>
                    <a:pt x="1883" y="2505"/>
                  </a:lnTo>
                  <a:lnTo>
                    <a:pt x="1907" y="2496"/>
                  </a:lnTo>
                  <a:lnTo>
                    <a:pt x="1929" y="2492"/>
                  </a:lnTo>
                  <a:lnTo>
                    <a:pt x="1952" y="2493"/>
                  </a:lnTo>
                  <a:lnTo>
                    <a:pt x="1975" y="2499"/>
                  </a:lnTo>
                  <a:lnTo>
                    <a:pt x="1995" y="2508"/>
                  </a:lnTo>
                  <a:lnTo>
                    <a:pt x="2014" y="2520"/>
                  </a:lnTo>
                  <a:lnTo>
                    <a:pt x="2031" y="2535"/>
                  </a:lnTo>
                  <a:lnTo>
                    <a:pt x="2044" y="2552"/>
                  </a:lnTo>
                  <a:lnTo>
                    <a:pt x="2059" y="2550"/>
                  </a:lnTo>
                  <a:lnTo>
                    <a:pt x="2074" y="2552"/>
                  </a:lnTo>
                  <a:lnTo>
                    <a:pt x="2091" y="2559"/>
                  </a:lnTo>
                  <a:lnTo>
                    <a:pt x="2108" y="2569"/>
                  </a:lnTo>
                  <a:lnTo>
                    <a:pt x="2302" y="2716"/>
                  </a:lnTo>
                  <a:lnTo>
                    <a:pt x="2495" y="2864"/>
                  </a:lnTo>
                  <a:lnTo>
                    <a:pt x="2333" y="2690"/>
                  </a:lnTo>
                  <a:lnTo>
                    <a:pt x="2170" y="2518"/>
                  </a:lnTo>
                  <a:lnTo>
                    <a:pt x="2007" y="2346"/>
                  </a:lnTo>
                  <a:lnTo>
                    <a:pt x="1842" y="2176"/>
                  </a:lnTo>
                  <a:lnTo>
                    <a:pt x="1675" y="2007"/>
                  </a:lnTo>
                  <a:lnTo>
                    <a:pt x="1506" y="1841"/>
                  </a:lnTo>
                  <a:lnTo>
                    <a:pt x="1336" y="1677"/>
                  </a:lnTo>
                  <a:lnTo>
                    <a:pt x="1163" y="1516"/>
                  </a:lnTo>
                  <a:lnTo>
                    <a:pt x="987" y="1357"/>
                  </a:lnTo>
                  <a:lnTo>
                    <a:pt x="808" y="1201"/>
                  </a:lnTo>
                  <a:lnTo>
                    <a:pt x="625" y="1047"/>
                  </a:lnTo>
                  <a:lnTo>
                    <a:pt x="439" y="898"/>
                  </a:lnTo>
                  <a:lnTo>
                    <a:pt x="249" y="751"/>
                  </a:lnTo>
                  <a:close/>
                  <a:moveTo>
                    <a:pt x="2515" y="603"/>
                  </a:moveTo>
                  <a:lnTo>
                    <a:pt x="2509" y="608"/>
                  </a:lnTo>
                  <a:lnTo>
                    <a:pt x="2505" y="613"/>
                  </a:lnTo>
                  <a:lnTo>
                    <a:pt x="2449" y="678"/>
                  </a:lnTo>
                  <a:lnTo>
                    <a:pt x="2394" y="745"/>
                  </a:lnTo>
                  <a:lnTo>
                    <a:pt x="2341" y="812"/>
                  </a:lnTo>
                  <a:lnTo>
                    <a:pt x="2429" y="884"/>
                  </a:lnTo>
                  <a:lnTo>
                    <a:pt x="2518" y="952"/>
                  </a:lnTo>
                  <a:lnTo>
                    <a:pt x="2611" y="1017"/>
                  </a:lnTo>
                  <a:lnTo>
                    <a:pt x="2704" y="1081"/>
                  </a:lnTo>
                  <a:lnTo>
                    <a:pt x="2751" y="1112"/>
                  </a:lnTo>
                  <a:lnTo>
                    <a:pt x="2799" y="1145"/>
                  </a:lnTo>
                  <a:lnTo>
                    <a:pt x="2846" y="1177"/>
                  </a:lnTo>
                  <a:lnTo>
                    <a:pt x="2892" y="1211"/>
                  </a:lnTo>
                  <a:lnTo>
                    <a:pt x="2935" y="1248"/>
                  </a:lnTo>
                  <a:lnTo>
                    <a:pt x="2978" y="1188"/>
                  </a:lnTo>
                  <a:lnTo>
                    <a:pt x="3021" y="1131"/>
                  </a:lnTo>
                  <a:lnTo>
                    <a:pt x="3052" y="1093"/>
                  </a:lnTo>
                  <a:lnTo>
                    <a:pt x="2999" y="1060"/>
                  </a:lnTo>
                  <a:lnTo>
                    <a:pt x="2949" y="1023"/>
                  </a:lnTo>
                  <a:lnTo>
                    <a:pt x="2899" y="983"/>
                  </a:lnTo>
                  <a:lnTo>
                    <a:pt x="2854" y="943"/>
                  </a:lnTo>
                  <a:lnTo>
                    <a:pt x="2810" y="903"/>
                  </a:lnTo>
                  <a:lnTo>
                    <a:pt x="2732" y="833"/>
                  </a:lnTo>
                  <a:lnTo>
                    <a:pt x="2656" y="759"/>
                  </a:lnTo>
                  <a:lnTo>
                    <a:pt x="2584" y="682"/>
                  </a:lnTo>
                  <a:lnTo>
                    <a:pt x="2515" y="603"/>
                  </a:lnTo>
                  <a:close/>
                  <a:moveTo>
                    <a:pt x="2684" y="429"/>
                  </a:moveTo>
                  <a:lnTo>
                    <a:pt x="2628" y="484"/>
                  </a:lnTo>
                  <a:lnTo>
                    <a:pt x="2572" y="541"/>
                  </a:lnTo>
                  <a:lnTo>
                    <a:pt x="2637" y="612"/>
                  </a:lnTo>
                  <a:lnTo>
                    <a:pt x="2703" y="679"/>
                  </a:lnTo>
                  <a:lnTo>
                    <a:pt x="2772" y="744"/>
                  </a:lnTo>
                  <a:lnTo>
                    <a:pt x="2844" y="806"/>
                  </a:lnTo>
                  <a:lnTo>
                    <a:pt x="2897" y="847"/>
                  </a:lnTo>
                  <a:lnTo>
                    <a:pt x="2953" y="885"/>
                  </a:lnTo>
                  <a:lnTo>
                    <a:pt x="3010" y="925"/>
                  </a:lnTo>
                  <a:lnTo>
                    <a:pt x="3066" y="964"/>
                  </a:lnTo>
                  <a:lnTo>
                    <a:pt x="3120" y="1005"/>
                  </a:lnTo>
                  <a:lnTo>
                    <a:pt x="3192" y="917"/>
                  </a:lnTo>
                  <a:lnTo>
                    <a:pt x="3122" y="853"/>
                  </a:lnTo>
                  <a:lnTo>
                    <a:pt x="3053" y="787"/>
                  </a:lnTo>
                  <a:lnTo>
                    <a:pt x="2984" y="719"/>
                  </a:lnTo>
                  <a:lnTo>
                    <a:pt x="2916" y="653"/>
                  </a:lnTo>
                  <a:lnTo>
                    <a:pt x="2799" y="542"/>
                  </a:lnTo>
                  <a:lnTo>
                    <a:pt x="2684" y="429"/>
                  </a:lnTo>
                  <a:close/>
                  <a:moveTo>
                    <a:pt x="854" y="249"/>
                  </a:moveTo>
                  <a:lnTo>
                    <a:pt x="822" y="281"/>
                  </a:lnTo>
                  <a:lnTo>
                    <a:pt x="785" y="311"/>
                  </a:lnTo>
                  <a:lnTo>
                    <a:pt x="746" y="339"/>
                  </a:lnTo>
                  <a:lnTo>
                    <a:pt x="706" y="366"/>
                  </a:lnTo>
                  <a:lnTo>
                    <a:pt x="664" y="391"/>
                  </a:lnTo>
                  <a:lnTo>
                    <a:pt x="624" y="415"/>
                  </a:lnTo>
                  <a:lnTo>
                    <a:pt x="586" y="440"/>
                  </a:lnTo>
                  <a:lnTo>
                    <a:pt x="551" y="464"/>
                  </a:lnTo>
                  <a:lnTo>
                    <a:pt x="523" y="486"/>
                  </a:lnTo>
                  <a:lnTo>
                    <a:pt x="495" y="508"/>
                  </a:lnTo>
                  <a:lnTo>
                    <a:pt x="665" y="627"/>
                  </a:lnTo>
                  <a:lnTo>
                    <a:pt x="835" y="748"/>
                  </a:lnTo>
                  <a:lnTo>
                    <a:pt x="1004" y="871"/>
                  </a:lnTo>
                  <a:lnTo>
                    <a:pt x="1173" y="994"/>
                  </a:lnTo>
                  <a:lnTo>
                    <a:pt x="1341" y="1121"/>
                  </a:lnTo>
                  <a:lnTo>
                    <a:pt x="1507" y="1249"/>
                  </a:lnTo>
                  <a:lnTo>
                    <a:pt x="1672" y="1379"/>
                  </a:lnTo>
                  <a:lnTo>
                    <a:pt x="1834" y="1513"/>
                  </a:lnTo>
                  <a:lnTo>
                    <a:pt x="1995" y="1647"/>
                  </a:lnTo>
                  <a:lnTo>
                    <a:pt x="2153" y="1785"/>
                  </a:lnTo>
                  <a:lnTo>
                    <a:pt x="2308" y="1926"/>
                  </a:lnTo>
                  <a:lnTo>
                    <a:pt x="2460" y="2070"/>
                  </a:lnTo>
                  <a:lnTo>
                    <a:pt x="2610" y="2217"/>
                  </a:lnTo>
                  <a:lnTo>
                    <a:pt x="2755" y="2366"/>
                  </a:lnTo>
                  <a:lnTo>
                    <a:pt x="2897" y="2519"/>
                  </a:lnTo>
                  <a:lnTo>
                    <a:pt x="3035" y="2676"/>
                  </a:lnTo>
                  <a:lnTo>
                    <a:pt x="3168" y="2836"/>
                  </a:lnTo>
                  <a:lnTo>
                    <a:pt x="3296" y="3000"/>
                  </a:lnTo>
                  <a:lnTo>
                    <a:pt x="3305" y="3016"/>
                  </a:lnTo>
                  <a:lnTo>
                    <a:pt x="3309" y="3033"/>
                  </a:lnTo>
                  <a:lnTo>
                    <a:pt x="3306" y="3048"/>
                  </a:lnTo>
                  <a:lnTo>
                    <a:pt x="3301" y="3064"/>
                  </a:lnTo>
                  <a:lnTo>
                    <a:pt x="3291" y="3078"/>
                  </a:lnTo>
                  <a:lnTo>
                    <a:pt x="3279" y="3090"/>
                  </a:lnTo>
                  <a:lnTo>
                    <a:pt x="3264" y="3099"/>
                  </a:lnTo>
                  <a:lnTo>
                    <a:pt x="3247" y="3104"/>
                  </a:lnTo>
                  <a:lnTo>
                    <a:pt x="3232" y="3107"/>
                  </a:lnTo>
                  <a:lnTo>
                    <a:pt x="3215" y="3104"/>
                  </a:lnTo>
                  <a:lnTo>
                    <a:pt x="3199" y="3098"/>
                  </a:lnTo>
                  <a:lnTo>
                    <a:pt x="3186" y="3085"/>
                  </a:lnTo>
                  <a:lnTo>
                    <a:pt x="3035" y="2905"/>
                  </a:lnTo>
                  <a:lnTo>
                    <a:pt x="2879" y="2729"/>
                  </a:lnTo>
                  <a:lnTo>
                    <a:pt x="2719" y="2557"/>
                  </a:lnTo>
                  <a:lnTo>
                    <a:pt x="2557" y="2389"/>
                  </a:lnTo>
                  <a:lnTo>
                    <a:pt x="2392" y="2224"/>
                  </a:lnTo>
                  <a:lnTo>
                    <a:pt x="2223" y="2061"/>
                  </a:lnTo>
                  <a:lnTo>
                    <a:pt x="2052" y="1903"/>
                  </a:lnTo>
                  <a:lnTo>
                    <a:pt x="1879" y="1747"/>
                  </a:lnTo>
                  <a:lnTo>
                    <a:pt x="1703" y="1593"/>
                  </a:lnTo>
                  <a:lnTo>
                    <a:pt x="1525" y="1442"/>
                  </a:lnTo>
                  <a:lnTo>
                    <a:pt x="1345" y="1291"/>
                  </a:lnTo>
                  <a:lnTo>
                    <a:pt x="1164" y="1143"/>
                  </a:lnTo>
                  <a:lnTo>
                    <a:pt x="982" y="996"/>
                  </a:lnTo>
                  <a:lnTo>
                    <a:pt x="797" y="852"/>
                  </a:lnTo>
                  <a:lnTo>
                    <a:pt x="613" y="707"/>
                  </a:lnTo>
                  <a:lnTo>
                    <a:pt x="428" y="563"/>
                  </a:lnTo>
                  <a:lnTo>
                    <a:pt x="382" y="605"/>
                  </a:lnTo>
                  <a:lnTo>
                    <a:pt x="338" y="649"/>
                  </a:lnTo>
                  <a:lnTo>
                    <a:pt x="296" y="694"/>
                  </a:lnTo>
                  <a:lnTo>
                    <a:pt x="475" y="802"/>
                  </a:lnTo>
                  <a:lnTo>
                    <a:pt x="653" y="917"/>
                  </a:lnTo>
                  <a:lnTo>
                    <a:pt x="827" y="1037"/>
                  </a:lnTo>
                  <a:lnTo>
                    <a:pt x="1000" y="1162"/>
                  </a:lnTo>
                  <a:lnTo>
                    <a:pt x="1170" y="1293"/>
                  </a:lnTo>
                  <a:lnTo>
                    <a:pt x="1336" y="1428"/>
                  </a:lnTo>
                  <a:lnTo>
                    <a:pt x="1501" y="1567"/>
                  </a:lnTo>
                  <a:lnTo>
                    <a:pt x="1662" y="1712"/>
                  </a:lnTo>
                  <a:lnTo>
                    <a:pt x="1819" y="1859"/>
                  </a:lnTo>
                  <a:lnTo>
                    <a:pt x="1975" y="2011"/>
                  </a:lnTo>
                  <a:lnTo>
                    <a:pt x="2126" y="2164"/>
                  </a:lnTo>
                  <a:lnTo>
                    <a:pt x="2274" y="2321"/>
                  </a:lnTo>
                  <a:lnTo>
                    <a:pt x="2420" y="2481"/>
                  </a:lnTo>
                  <a:lnTo>
                    <a:pt x="2561" y="2642"/>
                  </a:lnTo>
                  <a:lnTo>
                    <a:pt x="2698" y="2805"/>
                  </a:lnTo>
                  <a:lnTo>
                    <a:pt x="2832" y="2970"/>
                  </a:lnTo>
                  <a:lnTo>
                    <a:pt x="2963" y="3135"/>
                  </a:lnTo>
                  <a:lnTo>
                    <a:pt x="3090" y="3301"/>
                  </a:lnTo>
                  <a:lnTo>
                    <a:pt x="3113" y="3323"/>
                  </a:lnTo>
                  <a:lnTo>
                    <a:pt x="3133" y="3347"/>
                  </a:lnTo>
                  <a:lnTo>
                    <a:pt x="3149" y="3303"/>
                  </a:lnTo>
                  <a:lnTo>
                    <a:pt x="3171" y="3258"/>
                  </a:lnTo>
                  <a:lnTo>
                    <a:pt x="3198" y="3216"/>
                  </a:lnTo>
                  <a:lnTo>
                    <a:pt x="3228" y="3174"/>
                  </a:lnTo>
                  <a:lnTo>
                    <a:pt x="3260" y="3135"/>
                  </a:lnTo>
                  <a:lnTo>
                    <a:pt x="3291" y="3097"/>
                  </a:lnTo>
                  <a:lnTo>
                    <a:pt x="3321" y="3062"/>
                  </a:lnTo>
                  <a:lnTo>
                    <a:pt x="3340" y="3038"/>
                  </a:lnTo>
                  <a:lnTo>
                    <a:pt x="3359" y="3012"/>
                  </a:lnTo>
                  <a:lnTo>
                    <a:pt x="3380" y="2984"/>
                  </a:lnTo>
                  <a:lnTo>
                    <a:pt x="3404" y="2956"/>
                  </a:lnTo>
                  <a:lnTo>
                    <a:pt x="3428" y="2929"/>
                  </a:lnTo>
                  <a:lnTo>
                    <a:pt x="3453" y="2905"/>
                  </a:lnTo>
                  <a:lnTo>
                    <a:pt x="3481" y="2883"/>
                  </a:lnTo>
                  <a:lnTo>
                    <a:pt x="3509" y="2867"/>
                  </a:lnTo>
                  <a:lnTo>
                    <a:pt x="3539" y="2855"/>
                  </a:lnTo>
                  <a:lnTo>
                    <a:pt x="3486" y="2832"/>
                  </a:lnTo>
                  <a:lnTo>
                    <a:pt x="3436" y="2803"/>
                  </a:lnTo>
                  <a:lnTo>
                    <a:pt x="3387" y="2768"/>
                  </a:lnTo>
                  <a:lnTo>
                    <a:pt x="3339" y="2731"/>
                  </a:lnTo>
                  <a:lnTo>
                    <a:pt x="3292" y="2690"/>
                  </a:lnTo>
                  <a:lnTo>
                    <a:pt x="3247" y="2648"/>
                  </a:lnTo>
                  <a:lnTo>
                    <a:pt x="3202" y="2604"/>
                  </a:lnTo>
                  <a:lnTo>
                    <a:pt x="3160" y="2560"/>
                  </a:lnTo>
                  <a:lnTo>
                    <a:pt x="3119" y="2518"/>
                  </a:lnTo>
                  <a:lnTo>
                    <a:pt x="3106" y="2529"/>
                  </a:lnTo>
                  <a:lnTo>
                    <a:pt x="3092" y="2538"/>
                  </a:lnTo>
                  <a:lnTo>
                    <a:pt x="3076" y="2544"/>
                  </a:lnTo>
                  <a:lnTo>
                    <a:pt x="3059" y="2546"/>
                  </a:lnTo>
                  <a:lnTo>
                    <a:pt x="3044" y="2544"/>
                  </a:lnTo>
                  <a:lnTo>
                    <a:pt x="3027" y="2538"/>
                  </a:lnTo>
                  <a:lnTo>
                    <a:pt x="3012" y="2527"/>
                  </a:lnTo>
                  <a:lnTo>
                    <a:pt x="3000" y="2510"/>
                  </a:lnTo>
                  <a:lnTo>
                    <a:pt x="2941" y="2413"/>
                  </a:lnTo>
                  <a:lnTo>
                    <a:pt x="2877" y="2319"/>
                  </a:lnTo>
                  <a:lnTo>
                    <a:pt x="2812" y="2227"/>
                  </a:lnTo>
                  <a:lnTo>
                    <a:pt x="2744" y="2137"/>
                  </a:lnTo>
                  <a:lnTo>
                    <a:pt x="2674" y="2050"/>
                  </a:lnTo>
                  <a:lnTo>
                    <a:pt x="2620" y="1992"/>
                  </a:lnTo>
                  <a:lnTo>
                    <a:pt x="2566" y="1933"/>
                  </a:lnTo>
                  <a:lnTo>
                    <a:pt x="2555" y="1919"/>
                  </a:lnTo>
                  <a:lnTo>
                    <a:pt x="2546" y="1904"/>
                  </a:lnTo>
                  <a:lnTo>
                    <a:pt x="2433" y="1784"/>
                  </a:lnTo>
                  <a:lnTo>
                    <a:pt x="2316" y="1667"/>
                  </a:lnTo>
                  <a:lnTo>
                    <a:pt x="2196" y="1554"/>
                  </a:lnTo>
                  <a:lnTo>
                    <a:pt x="2072" y="1443"/>
                  </a:lnTo>
                  <a:lnTo>
                    <a:pt x="1947" y="1334"/>
                  </a:lnTo>
                  <a:lnTo>
                    <a:pt x="1819" y="1228"/>
                  </a:lnTo>
                  <a:lnTo>
                    <a:pt x="1691" y="1121"/>
                  </a:lnTo>
                  <a:lnTo>
                    <a:pt x="1561" y="1017"/>
                  </a:lnTo>
                  <a:lnTo>
                    <a:pt x="1431" y="911"/>
                  </a:lnTo>
                  <a:lnTo>
                    <a:pt x="1302" y="807"/>
                  </a:lnTo>
                  <a:lnTo>
                    <a:pt x="1173" y="701"/>
                  </a:lnTo>
                  <a:lnTo>
                    <a:pt x="1046" y="596"/>
                  </a:lnTo>
                  <a:lnTo>
                    <a:pt x="920" y="488"/>
                  </a:lnTo>
                  <a:lnTo>
                    <a:pt x="797" y="378"/>
                  </a:lnTo>
                  <a:lnTo>
                    <a:pt x="788" y="368"/>
                  </a:lnTo>
                  <a:lnTo>
                    <a:pt x="786" y="357"/>
                  </a:lnTo>
                  <a:lnTo>
                    <a:pt x="787" y="346"/>
                  </a:lnTo>
                  <a:lnTo>
                    <a:pt x="793" y="336"/>
                  </a:lnTo>
                  <a:lnTo>
                    <a:pt x="801" y="328"/>
                  </a:lnTo>
                  <a:lnTo>
                    <a:pt x="811" y="322"/>
                  </a:lnTo>
                  <a:lnTo>
                    <a:pt x="822" y="321"/>
                  </a:lnTo>
                  <a:lnTo>
                    <a:pt x="834" y="322"/>
                  </a:lnTo>
                  <a:lnTo>
                    <a:pt x="846" y="329"/>
                  </a:lnTo>
                  <a:lnTo>
                    <a:pt x="933" y="398"/>
                  </a:lnTo>
                  <a:lnTo>
                    <a:pt x="1021" y="468"/>
                  </a:lnTo>
                  <a:lnTo>
                    <a:pt x="981" y="425"/>
                  </a:lnTo>
                  <a:lnTo>
                    <a:pt x="944" y="383"/>
                  </a:lnTo>
                  <a:lnTo>
                    <a:pt x="909" y="339"/>
                  </a:lnTo>
                  <a:lnTo>
                    <a:pt x="879" y="294"/>
                  </a:lnTo>
                  <a:lnTo>
                    <a:pt x="854" y="249"/>
                  </a:lnTo>
                  <a:close/>
                  <a:moveTo>
                    <a:pt x="2941" y="220"/>
                  </a:moveTo>
                  <a:lnTo>
                    <a:pt x="2916" y="245"/>
                  </a:lnTo>
                  <a:lnTo>
                    <a:pt x="2889" y="266"/>
                  </a:lnTo>
                  <a:lnTo>
                    <a:pt x="2860" y="285"/>
                  </a:lnTo>
                  <a:lnTo>
                    <a:pt x="2830" y="305"/>
                  </a:lnTo>
                  <a:lnTo>
                    <a:pt x="2801" y="326"/>
                  </a:lnTo>
                  <a:lnTo>
                    <a:pt x="2773" y="347"/>
                  </a:lnTo>
                  <a:lnTo>
                    <a:pt x="2765" y="355"/>
                  </a:lnTo>
                  <a:lnTo>
                    <a:pt x="2757" y="361"/>
                  </a:lnTo>
                  <a:lnTo>
                    <a:pt x="2894" y="485"/>
                  </a:lnTo>
                  <a:lnTo>
                    <a:pt x="3031" y="606"/>
                  </a:lnTo>
                  <a:lnTo>
                    <a:pt x="3081" y="649"/>
                  </a:lnTo>
                  <a:lnTo>
                    <a:pt x="3132" y="692"/>
                  </a:lnTo>
                  <a:lnTo>
                    <a:pt x="3181" y="736"/>
                  </a:lnTo>
                  <a:lnTo>
                    <a:pt x="3230" y="781"/>
                  </a:lnTo>
                  <a:lnTo>
                    <a:pt x="3276" y="828"/>
                  </a:lnTo>
                  <a:lnTo>
                    <a:pt x="3309" y="798"/>
                  </a:lnTo>
                  <a:lnTo>
                    <a:pt x="3341" y="770"/>
                  </a:lnTo>
                  <a:lnTo>
                    <a:pt x="3376" y="743"/>
                  </a:lnTo>
                  <a:lnTo>
                    <a:pt x="3374" y="741"/>
                  </a:lnTo>
                  <a:lnTo>
                    <a:pt x="3370" y="738"/>
                  </a:lnTo>
                  <a:lnTo>
                    <a:pt x="3311" y="682"/>
                  </a:lnTo>
                  <a:lnTo>
                    <a:pt x="3253" y="623"/>
                  </a:lnTo>
                  <a:lnTo>
                    <a:pt x="3195" y="561"/>
                  </a:lnTo>
                  <a:lnTo>
                    <a:pt x="3138" y="497"/>
                  </a:lnTo>
                  <a:lnTo>
                    <a:pt x="3083" y="430"/>
                  </a:lnTo>
                  <a:lnTo>
                    <a:pt x="3031" y="361"/>
                  </a:lnTo>
                  <a:lnTo>
                    <a:pt x="2984" y="292"/>
                  </a:lnTo>
                  <a:lnTo>
                    <a:pt x="2941" y="220"/>
                  </a:lnTo>
                  <a:close/>
                  <a:moveTo>
                    <a:pt x="2975" y="0"/>
                  </a:moveTo>
                  <a:lnTo>
                    <a:pt x="2992" y="1"/>
                  </a:lnTo>
                  <a:lnTo>
                    <a:pt x="3009" y="6"/>
                  </a:lnTo>
                  <a:lnTo>
                    <a:pt x="3025" y="16"/>
                  </a:lnTo>
                  <a:lnTo>
                    <a:pt x="3039" y="32"/>
                  </a:lnTo>
                  <a:lnTo>
                    <a:pt x="3088" y="92"/>
                  </a:lnTo>
                  <a:lnTo>
                    <a:pt x="3135" y="153"/>
                  </a:lnTo>
                  <a:lnTo>
                    <a:pt x="3185" y="213"/>
                  </a:lnTo>
                  <a:lnTo>
                    <a:pt x="3234" y="273"/>
                  </a:lnTo>
                  <a:lnTo>
                    <a:pt x="3286" y="330"/>
                  </a:lnTo>
                  <a:lnTo>
                    <a:pt x="3348" y="392"/>
                  </a:lnTo>
                  <a:lnTo>
                    <a:pt x="3410" y="452"/>
                  </a:lnTo>
                  <a:lnTo>
                    <a:pt x="3472" y="513"/>
                  </a:lnTo>
                  <a:lnTo>
                    <a:pt x="3532" y="575"/>
                  </a:lnTo>
                  <a:lnTo>
                    <a:pt x="3549" y="597"/>
                  </a:lnTo>
                  <a:lnTo>
                    <a:pt x="3560" y="621"/>
                  </a:lnTo>
                  <a:lnTo>
                    <a:pt x="3565" y="643"/>
                  </a:lnTo>
                  <a:lnTo>
                    <a:pt x="3564" y="667"/>
                  </a:lnTo>
                  <a:lnTo>
                    <a:pt x="3559" y="688"/>
                  </a:lnTo>
                  <a:lnTo>
                    <a:pt x="3550" y="708"/>
                  </a:lnTo>
                  <a:lnTo>
                    <a:pt x="3567" y="722"/>
                  </a:lnTo>
                  <a:lnTo>
                    <a:pt x="3580" y="737"/>
                  </a:lnTo>
                  <a:lnTo>
                    <a:pt x="3590" y="754"/>
                  </a:lnTo>
                  <a:lnTo>
                    <a:pt x="3596" y="774"/>
                  </a:lnTo>
                  <a:lnTo>
                    <a:pt x="3597" y="794"/>
                  </a:lnTo>
                  <a:lnTo>
                    <a:pt x="3592" y="816"/>
                  </a:lnTo>
                  <a:lnTo>
                    <a:pt x="3580" y="837"/>
                  </a:lnTo>
                  <a:lnTo>
                    <a:pt x="3535" y="895"/>
                  </a:lnTo>
                  <a:lnTo>
                    <a:pt x="3485" y="953"/>
                  </a:lnTo>
                  <a:lnTo>
                    <a:pt x="3433" y="1007"/>
                  </a:lnTo>
                  <a:lnTo>
                    <a:pt x="3379" y="1060"/>
                  </a:lnTo>
                  <a:lnTo>
                    <a:pt x="3324" y="1113"/>
                  </a:lnTo>
                  <a:lnTo>
                    <a:pt x="3270" y="1167"/>
                  </a:lnTo>
                  <a:lnTo>
                    <a:pt x="3217" y="1221"/>
                  </a:lnTo>
                  <a:lnTo>
                    <a:pt x="3168" y="1277"/>
                  </a:lnTo>
                  <a:lnTo>
                    <a:pt x="3085" y="1378"/>
                  </a:lnTo>
                  <a:lnTo>
                    <a:pt x="3006" y="1481"/>
                  </a:lnTo>
                  <a:lnTo>
                    <a:pt x="2929" y="1584"/>
                  </a:lnTo>
                  <a:lnTo>
                    <a:pt x="2851" y="1689"/>
                  </a:lnTo>
                  <a:lnTo>
                    <a:pt x="2773" y="1793"/>
                  </a:lnTo>
                  <a:lnTo>
                    <a:pt x="2760" y="1805"/>
                  </a:lnTo>
                  <a:lnTo>
                    <a:pt x="2745" y="1814"/>
                  </a:lnTo>
                  <a:lnTo>
                    <a:pt x="2729" y="1818"/>
                  </a:lnTo>
                  <a:lnTo>
                    <a:pt x="2714" y="1817"/>
                  </a:lnTo>
                  <a:lnTo>
                    <a:pt x="2714" y="1818"/>
                  </a:lnTo>
                  <a:lnTo>
                    <a:pt x="2839" y="1937"/>
                  </a:lnTo>
                  <a:lnTo>
                    <a:pt x="2961" y="2058"/>
                  </a:lnTo>
                  <a:lnTo>
                    <a:pt x="3082" y="2181"/>
                  </a:lnTo>
                  <a:lnTo>
                    <a:pt x="3204" y="2302"/>
                  </a:lnTo>
                  <a:lnTo>
                    <a:pt x="3253" y="2349"/>
                  </a:lnTo>
                  <a:lnTo>
                    <a:pt x="3305" y="2395"/>
                  </a:lnTo>
                  <a:lnTo>
                    <a:pt x="3359" y="2441"/>
                  </a:lnTo>
                  <a:lnTo>
                    <a:pt x="3413" y="2486"/>
                  </a:lnTo>
                  <a:lnTo>
                    <a:pt x="3467" y="2532"/>
                  </a:lnTo>
                  <a:lnTo>
                    <a:pt x="3519" y="2579"/>
                  </a:lnTo>
                  <a:lnTo>
                    <a:pt x="3569" y="2628"/>
                  </a:lnTo>
                  <a:lnTo>
                    <a:pt x="3616" y="2678"/>
                  </a:lnTo>
                  <a:lnTo>
                    <a:pt x="3659" y="2730"/>
                  </a:lnTo>
                  <a:lnTo>
                    <a:pt x="3669" y="2749"/>
                  </a:lnTo>
                  <a:lnTo>
                    <a:pt x="3673" y="2768"/>
                  </a:lnTo>
                  <a:lnTo>
                    <a:pt x="3672" y="2787"/>
                  </a:lnTo>
                  <a:lnTo>
                    <a:pt x="3667" y="2805"/>
                  </a:lnTo>
                  <a:lnTo>
                    <a:pt x="3656" y="2823"/>
                  </a:lnTo>
                  <a:lnTo>
                    <a:pt x="3644" y="2839"/>
                  </a:lnTo>
                  <a:lnTo>
                    <a:pt x="3630" y="2851"/>
                  </a:lnTo>
                  <a:lnTo>
                    <a:pt x="3612" y="2861"/>
                  </a:lnTo>
                  <a:lnTo>
                    <a:pt x="3632" y="2871"/>
                  </a:lnTo>
                  <a:lnTo>
                    <a:pt x="3649" y="2885"/>
                  </a:lnTo>
                  <a:lnTo>
                    <a:pt x="3662" y="2903"/>
                  </a:lnTo>
                  <a:lnTo>
                    <a:pt x="3671" y="2924"/>
                  </a:lnTo>
                  <a:lnTo>
                    <a:pt x="3677" y="2949"/>
                  </a:lnTo>
                  <a:lnTo>
                    <a:pt x="3677" y="2978"/>
                  </a:lnTo>
                  <a:lnTo>
                    <a:pt x="3670" y="3006"/>
                  </a:lnTo>
                  <a:lnTo>
                    <a:pt x="3658" y="3034"/>
                  </a:lnTo>
                  <a:lnTo>
                    <a:pt x="3641" y="3062"/>
                  </a:lnTo>
                  <a:lnTo>
                    <a:pt x="3622" y="3089"/>
                  </a:lnTo>
                  <a:lnTo>
                    <a:pt x="3599" y="3115"/>
                  </a:lnTo>
                  <a:lnTo>
                    <a:pt x="3575" y="3140"/>
                  </a:lnTo>
                  <a:lnTo>
                    <a:pt x="3551" y="3164"/>
                  </a:lnTo>
                  <a:lnTo>
                    <a:pt x="3528" y="3186"/>
                  </a:lnTo>
                  <a:lnTo>
                    <a:pt x="3506" y="3208"/>
                  </a:lnTo>
                  <a:lnTo>
                    <a:pt x="3486" y="3228"/>
                  </a:lnTo>
                  <a:lnTo>
                    <a:pt x="3456" y="3262"/>
                  </a:lnTo>
                  <a:lnTo>
                    <a:pt x="3425" y="3296"/>
                  </a:lnTo>
                  <a:lnTo>
                    <a:pt x="3395" y="3332"/>
                  </a:lnTo>
                  <a:lnTo>
                    <a:pt x="3362" y="3367"/>
                  </a:lnTo>
                  <a:lnTo>
                    <a:pt x="3330" y="3400"/>
                  </a:lnTo>
                  <a:lnTo>
                    <a:pt x="3295" y="3431"/>
                  </a:lnTo>
                  <a:lnTo>
                    <a:pt x="3258" y="3458"/>
                  </a:lnTo>
                  <a:lnTo>
                    <a:pt x="3239" y="3467"/>
                  </a:lnTo>
                  <a:lnTo>
                    <a:pt x="3221" y="3471"/>
                  </a:lnTo>
                  <a:lnTo>
                    <a:pt x="3204" y="3470"/>
                  </a:lnTo>
                  <a:lnTo>
                    <a:pt x="3186" y="3466"/>
                  </a:lnTo>
                  <a:lnTo>
                    <a:pt x="3187" y="3468"/>
                  </a:lnTo>
                  <a:lnTo>
                    <a:pt x="3183" y="3489"/>
                  </a:lnTo>
                  <a:lnTo>
                    <a:pt x="3176" y="3508"/>
                  </a:lnTo>
                  <a:lnTo>
                    <a:pt x="3163" y="3524"/>
                  </a:lnTo>
                  <a:lnTo>
                    <a:pt x="3147" y="3536"/>
                  </a:lnTo>
                  <a:lnTo>
                    <a:pt x="3128" y="3545"/>
                  </a:lnTo>
                  <a:lnTo>
                    <a:pt x="3098" y="3551"/>
                  </a:lnTo>
                  <a:lnTo>
                    <a:pt x="3068" y="3551"/>
                  </a:lnTo>
                  <a:lnTo>
                    <a:pt x="3037" y="3545"/>
                  </a:lnTo>
                  <a:lnTo>
                    <a:pt x="3005" y="3534"/>
                  </a:lnTo>
                  <a:lnTo>
                    <a:pt x="2971" y="3520"/>
                  </a:lnTo>
                  <a:lnTo>
                    <a:pt x="2936" y="3500"/>
                  </a:lnTo>
                  <a:lnTo>
                    <a:pt x="2902" y="3479"/>
                  </a:lnTo>
                  <a:lnTo>
                    <a:pt x="2868" y="3456"/>
                  </a:lnTo>
                  <a:lnTo>
                    <a:pt x="2833" y="3430"/>
                  </a:lnTo>
                  <a:lnTo>
                    <a:pt x="2801" y="3403"/>
                  </a:lnTo>
                  <a:lnTo>
                    <a:pt x="2769" y="3376"/>
                  </a:lnTo>
                  <a:lnTo>
                    <a:pt x="2737" y="3349"/>
                  </a:lnTo>
                  <a:lnTo>
                    <a:pt x="2708" y="3323"/>
                  </a:lnTo>
                  <a:lnTo>
                    <a:pt x="2680" y="3299"/>
                  </a:lnTo>
                  <a:lnTo>
                    <a:pt x="2655" y="3276"/>
                  </a:lnTo>
                  <a:lnTo>
                    <a:pt x="2631" y="3256"/>
                  </a:lnTo>
                  <a:lnTo>
                    <a:pt x="2611" y="3240"/>
                  </a:lnTo>
                  <a:lnTo>
                    <a:pt x="2548" y="3192"/>
                  </a:lnTo>
                  <a:lnTo>
                    <a:pt x="2483" y="3145"/>
                  </a:lnTo>
                  <a:lnTo>
                    <a:pt x="2418" y="3097"/>
                  </a:lnTo>
                  <a:lnTo>
                    <a:pt x="2352" y="3047"/>
                  </a:lnTo>
                  <a:lnTo>
                    <a:pt x="2286" y="2997"/>
                  </a:lnTo>
                  <a:lnTo>
                    <a:pt x="2222" y="2945"/>
                  </a:lnTo>
                  <a:lnTo>
                    <a:pt x="2159" y="2891"/>
                  </a:lnTo>
                  <a:lnTo>
                    <a:pt x="2100" y="2836"/>
                  </a:lnTo>
                  <a:lnTo>
                    <a:pt x="2045" y="2778"/>
                  </a:lnTo>
                  <a:lnTo>
                    <a:pt x="1995" y="2717"/>
                  </a:lnTo>
                  <a:lnTo>
                    <a:pt x="1993" y="2715"/>
                  </a:lnTo>
                  <a:lnTo>
                    <a:pt x="1991" y="2713"/>
                  </a:lnTo>
                  <a:lnTo>
                    <a:pt x="1836" y="2850"/>
                  </a:lnTo>
                  <a:lnTo>
                    <a:pt x="1684" y="2989"/>
                  </a:lnTo>
                  <a:lnTo>
                    <a:pt x="1534" y="3131"/>
                  </a:lnTo>
                  <a:lnTo>
                    <a:pt x="1388" y="3276"/>
                  </a:lnTo>
                  <a:lnTo>
                    <a:pt x="1246" y="3426"/>
                  </a:lnTo>
                  <a:lnTo>
                    <a:pt x="1106" y="3580"/>
                  </a:lnTo>
                  <a:lnTo>
                    <a:pt x="1089" y="3595"/>
                  </a:lnTo>
                  <a:lnTo>
                    <a:pt x="1071" y="3605"/>
                  </a:lnTo>
                  <a:lnTo>
                    <a:pt x="1053" y="3609"/>
                  </a:lnTo>
                  <a:lnTo>
                    <a:pt x="1034" y="3609"/>
                  </a:lnTo>
                  <a:lnTo>
                    <a:pt x="1015" y="3605"/>
                  </a:lnTo>
                  <a:lnTo>
                    <a:pt x="997" y="3598"/>
                  </a:lnTo>
                  <a:lnTo>
                    <a:pt x="981" y="3587"/>
                  </a:lnTo>
                  <a:lnTo>
                    <a:pt x="966" y="3575"/>
                  </a:lnTo>
                  <a:lnTo>
                    <a:pt x="955" y="3559"/>
                  </a:lnTo>
                  <a:lnTo>
                    <a:pt x="946" y="3542"/>
                  </a:lnTo>
                  <a:lnTo>
                    <a:pt x="940" y="3523"/>
                  </a:lnTo>
                  <a:lnTo>
                    <a:pt x="939" y="3504"/>
                  </a:lnTo>
                  <a:lnTo>
                    <a:pt x="915" y="3487"/>
                  </a:lnTo>
                  <a:lnTo>
                    <a:pt x="891" y="3468"/>
                  </a:lnTo>
                  <a:lnTo>
                    <a:pt x="868" y="3443"/>
                  </a:lnTo>
                  <a:lnTo>
                    <a:pt x="800" y="3370"/>
                  </a:lnTo>
                  <a:lnTo>
                    <a:pt x="729" y="3300"/>
                  </a:lnTo>
                  <a:lnTo>
                    <a:pt x="656" y="3230"/>
                  </a:lnTo>
                  <a:lnTo>
                    <a:pt x="583" y="3163"/>
                  </a:lnTo>
                  <a:lnTo>
                    <a:pt x="508" y="3095"/>
                  </a:lnTo>
                  <a:lnTo>
                    <a:pt x="433" y="3029"/>
                  </a:lnTo>
                  <a:lnTo>
                    <a:pt x="359" y="2961"/>
                  </a:lnTo>
                  <a:lnTo>
                    <a:pt x="287" y="2891"/>
                  </a:lnTo>
                  <a:lnTo>
                    <a:pt x="218" y="2820"/>
                  </a:lnTo>
                  <a:lnTo>
                    <a:pt x="207" y="2803"/>
                  </a:lnTo>
                  <a:lnTo>
                    <a:pt x="201" y="2786"/>
                  </a:lnTo>
                  <a:lnTo>
                    <a:pt x="201" y="2769"/>
                  </a:lnTo>
                  <a:lnTo>
                    <a:pt x="206" y="2753"/>
                  </a:lnTo>
                  <a:lnTo>
                    <a:pt x="215" y="2740"/>
                  </a:lnTo>
                  <a:lnTo>
                    <a:pt x="226" y="2729"/>
                  </a:lnTo>
                  <a:lnTo>
                    <a:pt x="240" y="2721"/>
                  </a:lnTo>
                  <a:lnTo>
                    <a:pt x="248" y="2703"/>
                  </a:lnTo>
                  <a:lnTo>
                    <a:pt x="259" y="2686"/>
                  </a:lnTo>
                  <a:lnTo>
                    <a:pt x="329" y="2602"/>
                  </a:lnTo>
                  <a:lnTo>
                    <a:pt x="403" y="2522"/>
                  </a:lnTo>
                  <a:lnTo>
                    <a:pt x="480" y="2444"/>
                  </a:lnTo>
                  <a:lnTo>
                    <a:pt x="559" y="2369"/>
                  </a:lnTo>
                  <a:lnTo>
                    <a:pt x="640" y="2294"/>
                  </a:lnTo>
                  <a:lnTo>
                    <a:pt x="720" y="2222"/>
                  </a:lnTo>
                  <a:lnTo>
                    <a:pt x="779" y="2167"/>
                  </a:lnTo>
                  <a:lnTo>
                    <a:pt x="839" y="2112"/>
                  </a:lnTo>
                  <a:lnTo>
                    <a:pt x="898" y="2057"/>
                  </a:lnTo>
                  <a:lnTo>
                    <a:pt x="959" y="2002"/>
                  </a:lnTo>
                  <a:lnTo>
                    <a:pt x="1021" y="1949"/>
                  </a:lnTo>
                  <a:lnTo>
                    <a:pt x="1085" y="1898"/>
                  </a:lnTo>
                  <a:lnTo>
                    <a:pt x="1151" y="1852"/>
                  </a:lnTo>
                  <a:lnTo>
                    <a:pt x="1169" y="1842"/>
                  </a:lnTo>
                  <a:lnTo>
                    <a:pt x="1106" y="1768"/>
                  </a:lnTo>
                  <a:lnTo>
                    <a:pt x="1040" y="1699"/>
                  </a:lnTo>
                  <a:lnTo>
                    <a:pt x="972" y="1631"/>
                  </a:lnTo>
                  <a:lnTo>
                    <a:pt x="900" y="1567"/>
                  </a:lnTo>
                  <a:lnTo>
                    <a:pt x="827" y="1506"/>
                  </a:lnTo>
                  <a:lnTo>
                    <a:pt x="754" y="1446"/>
                  </a:lnTo>
                  <a:lnTo>
                    <a:pt x="679" y="1387"/>
                  </a:lnTo>
                  <a:lnTo>
                    <a:pt x="603" y="1329"/>
                  </a:lnTo>
                  <a:lnTo>
                    <a:pt x="528" y="1270"/>
                  </a:lnTo>
                  <a:lnTo>
                    <a:pt x="452" y="1211"/>
                  </a:lnTo>
                  <a:lnTo>
                    <a:pt x="378" y="1150"/>
                  </a:lnTo>
                  <a:lnTo>
                    <a:pt x="304" y="1087"/>
                  </a:lnTo>
                  <a:lnTo>
                    <a:pt x="285" y="1072"/>
                  </a:lnTo>
                  <a:lnTo>
                    <a:pt x="263" y="1054"/>
                  </a:lnTo>
                  <a:lnTo>
                    <a:pt x="238" y="1035"/>
                  </a:lnTo>
                  <a:lnTo>
                    <a:pt x="211" y="1012"/>
                  </a:lnTo>
                  <a:lnTo>
                    <a:pt x="182" y="989"/>
                  </a:lnTo>
                  <a:lnTo>
                    <a:pt x="154" y="965"/>
                  </a:lnTo>
                  <a:lnTo>
                    <a:pt x="125" y="939"/>
                  </a:lnTo>
                  <a:lnTo>
                    <a:pt x="98" y="912"/>
                  </a:lnTo>
                  <a:lnTo>
                    <a:pt x="73" y="885"/>
                  </a:lnTo>
                  <a:lnTo>
                    <a:pt x="50" y="857"/>
                  </a:lnTo>
                  <a:lnTo>
                    <a:pt x="30" y="829"/>
                  </a:lnTo>
                  <a:lnTo>
                    <a:pt x="16" y="801"/>
                  </a:lnTo>
                  <a:lnTo>
                    <a:pt x="4" y="774"/>
                  </a:lnTo>
                  <a:lnTo>
                    <a:pt x="0" y="746"/>
                  </a:lnTo>
                  <a:lnTo>
                    <a:pt x="2" y="719"/>
                  </a:lnTo>
                  <a:lnTo>
                    <a:pt x="8" y="702"/>
                  </a:lnTo>
                  <a:lnTo>
                    <a:pt x="17" y="689"/>
                  </a:lnTo>
                  <a:lnTo>
                    <a:pt x="28" y="681"/>
                  </a:lnTo>
                  <a:lnTo>
                    <a:pt x="41" y="676"/>
                  </a:lnTo>
                  <a:lnTo>
                    <a:pt x="56" y="674"/>
                  </a:lnTo>
                  <a:lnTo>
                    <a:pt x="79" y="673"/>
                  </a:lnTo>
                  <a:lnTo>
                    <a:pt x="105" y="678"/>
                  </a:lnTo>
                  <a:lnTo>
                    <a:pt x="143" y="613"/>
                  </a:lnTo>
                  <a:lnTo>
                    <a:pt x="186" y="551"/>
                  </a:lnTo>
                  <a:lnTo>
                    <a:pt x="233" y="490"/>
                  </a:lnTo>
                  <a:lnTo>
                    <a:pt x="282" y="433"/>
                  </a:lnTo>
                  <a:lnTo>
                    <a:pt x="334" y="379"/>
                  </a:lnTo>
                  <a:lnTo>
                    <a:pt x="389" y="327"/>
                  </a:lnTo>
                  <a:lnTo>
                    <a:pt x="420" y="296"/>
                  </a:lnTo>
                  <a:lnTo>
                    <a:pt x="455" y="265"/>
                  </a:lnTo>
                  <a:lnTo>
                    <a:pt x="491" y="231"/>
                  </a:lnTo>
                  <a:lnTo>
                    <a:pt x="529" y="198"/>
                  </a:lnTo>
                  <a:lnTo>
                    <a:pt x="568" y="165"/>
                  </a:lnTo>
                  <a:lnTo>
                    <a:pt x="608" y="135"/>
                  </a:lnTo>
                  <a:lnTo>
                    <a:pt x="650" y="107"/>
                  </a:lnTo>
                  <a:lnTo>
                    <a:pt x="692" y="83"/>
                  </a:lnTo>
                  <a:lnTo>
                    <a:pt x="735" y="64"/>
                  </a:lnTo>
                  <a:lnTo>
                    <a:pt x="778" y="52"/>
                  </a:lnTo>
                  <a:lnTo>
                    <a:pt x="822" y="45"/>
                  </a:lnTo>
                  <a:lnTo>
                    <a:pt x="842" y="46"/>
                  </a:lnTo>
                  <a:lnTo>
                    <a:pt x="860" y="52"/>
                  </a:lnTo>
                  <a:lnTo>
                    <a:pt x="874" y="61"/>
                  </a:lnTo>
                  <a:lnTo>
                    <a:pt x="888" y="72"/>
                  </a:lnTo>
                  <a:lnTo>
                    <a:pt x="898" y="87"/>
                  </a:lnTo>
                  <a:lnTo>
                    <a:pt x="905" y="103"/>
                  </a:lnTo>
                  <a:lnTo>
                    <a:pt x="909" y="120"/>
                  </a:lnTo>
                  <a:lnTo>
                    <a:pt x="910" y="138"/>
                  </a:lnTo>
                  <a:lnTo>
                    <a:pt x="926" y="160"/>
                  </a:lnTo>
                  <a:lnTo>
                    <a:pt x="945" y="180"/>
                  </a:lnTo>
                  <a:lnTo>
                    <a:pt x="969" y="201"/>
                  </a:lnTo>
                  <a:lnTo>
                    <a:pt x="995" y="221"/>
                  </a:lnTo>
                  <a:lnTo>
                    <a:pt x="1022" y="241"/>
                  </a:lnTo>
                  <a:lnTo>
                    <a:pt x="1049" y="260"/>
                  </a:lnTo>
                  <a:lnTo>
                    <a:pt x="1075" y="278"/>
                  </a:lnTo>
                  <a:lnTo>
                    <a:pt x="1097" y="295"/>
                  </a:lnTo>
                  <a:lnTo>
                    <a:pt x="1115" y="310"/>
                  </a:lnTo>
                  <a:lnTo>
                    <a:pt x="1293" y="466"/>
                  </a:lnTo>
                  <a:lnTo>
                    <a:pt x="1470" y="622"/>
                  </a:lnTo>
                  <a:lnTo>
                    <a:pt x="1652" y="781"/>
                  </a:lnTo>
                  <a:lnTo>
                    <a:pt x="1833" y="940"/>
                  </a:lnTo>
                  <a:lnTo>
                    <a:pt x="1866" y="968"/>
                  </a:lnTo>
                  <a:lnTo>
                    <a:pt x="1902" y="996"/>
                  </a:lnTo>
                  <a:lnTo>
                    <a:pt x="1937" y="1026"/>
                  </a:lnTo>
                  <a:lnTo>
                    <a:pt x="1947" y="1005"/>
                  </a:lnTo>
                  <a:lnTo>
                    <a:pt x="1924" y="991"/>
                  </a:lnTo>
                  <a:lnTo>
                    <a:pt x="1914" y="981"/>
                  </a:lnTo>
                  <a:lnTo>
                    <a:pt x="1909" y="970"/>
                  </a:lnTo>
                  <a:lnTo>
                    <a:pt x="1908" y="958"/>
                  </a:lnTo>
                  <a:lnTo>
                    <a:pt x="1910" y="947"/>
                  </a:lnTo>
                  <a:lnTo>
                    <a:pt x="1915" y="937"/>
                  </a:lnTo>
                  <a:lnTo>
                    <a:pt x="1924" y="929"/>
                  </a:lnTo>
                  <a:lnTo>
                    <a:pt x="1934" y="925"/>
                  </a:lnTo>
                  <a:lnTo>
                    <a:pt x="1947" y="924"/>
                  </a:lnTo>
                  <a:lnTo>
                    <a:pt x="1960" y="928"/>
                  </a:lnTo>
                  <a:lnTo>
                    <a:pt x="1968" y="934"/>
                  </a:lnTo>
                  <a:lnTo>
                    <a:pt x="1977" y="938"/>
                  </a:lnTo>
                  <a:lnTo>
                    <a:pt x="2016" y="866"/>
                  </a:lnTo>
                  <a:lnTo>
                    <a:pt x="2061" y="794"/>
                  </a:lnTo>
                  <a:lnTo>
                    <a:pt x="2110" y="726"/>
                  </a:lnTo>
                  <a:lnTo>
                    <a:pt x="2163" y="658"/>
                  </a:lnTo>
                  <a:lnTo>
                    <a:pt x="2216" y="593"/>
                  </a:lnTo>
                  <a:lnTo>
                    <a:pt x="2270" y="530"/>
                  </a:lnTo>
                  <a:lnTo>
                    <a:pt x="2324" y="469"/>
                  </a:lnTo>
                  <a:lnTo>
                    <a:pt x="2375" y="412"/>
                  </a:lnTo>
                  <a:lnTo>
                    <a:pt x="2395" y="391"/>
                  </a:lnTo>
                  <a:lnTo>
                    <a:pt x="2418" y="365"/>
                  </a:lnTo>
                  <a:lnTo>
                    <a:pt x="2442" y="337"/>
                  </a:lnTo>
                  <a:lnTo>
                    <a:pt x="2469" y="308"/>
                  </a:lnTo>
                  <a:lnTo>
                    <a:pt x="2498" y="276"/>
                  </a:lnTo>
                  <a:lnTo>
                    <a:pt x="2528" y="245"/>
                  </a:lnTo>
                  <a:lnTo>
                    <a:pt x="2560" y="213"/>
                  </a:lnTo>
                  <a:lnTo>
                    <a:pt x="2593" y="182"/>
                  </a:lnTo>
                  <a:lnTo>
                    <a:pt x="2627" y="153"/>
                  </a:lnTo>
                  <a:lnTo>
                    <a:pt x="2662" y="126"/>
                  </a:lnTo>
                  <a:lnTo>
                    <a:pt x="2697" y="101"/>
                  </a:lnTo>
                  <a:lnTo>
                    <a:pt x="2733" y="80"/>
                  </a:lnTo>
                  <a:lnTo>
                    <a:pt x="2769" y="63"/>
                  </a:lnTo>
                  <a:lnTo>
                    <a:pt x="2804" y="51"/>
                  </a:lnTo>
                  <a:lnTo>
                    <a:pt x="2839" y="44"/>
                  </a:lnTo>
                  <a:lnTo>
                    <a:pt x="2874" y="43"/>
                  </a:lnTo>
                  <a:lnTo>
                    <a:pt x="2907" y="50"/>
                  </a:lnTo>
                  <a:lnTo>
                    <a:pt x="2918" y="34"/>
                  </a:lnTo>
                  <a:lnTo>
                    <a:pt x="2931" y="22"/>
                  </a:lnTo>
                  <a:lnTo>
                    <a:pt x="2944" y="11"/>
                  </a:lnTo>
                  <a:lnTo>
                    <a:pt x="2960" y="5"/>
                  </a:lnTo>
                  <a:lnTo>
                    <a:pt x="297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32291" y="1930282"/>
              <a:ext cx="1757521" cy="112315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81355" y="3100694"/>
            <a:ext cx="2034936" cy="1300435"/>
            <a:chOff x="3697154" y="3233170"/>
            <a:chExt cx="1757521" cy="1123151"/>
          </a:xfrm>
        </p:grpSpPr>
        <p:grpSp>
          <p:nvGrpSpPr>
            <p:cNvPr id="10" name="Group 9"/>
            <p:cNvGrpSpPr/>
            <p:nvPr/>
          </p:nvGrpSpPr>
          <p:grpSpPr>
            <a:xfrm>
              <a:off x="4168179" y="3394052"/>
              <a:ext cx="815471" cy="801387"/>
              <a:chOff x="5180013" y="3662363"/>
              <a:chExt cx="1930400" cy="1897062"/>
            </a:xfrm>
            <a:solidFill>
              <a:schemeClr val="bg1"/>
            </a:solidFill>
          </p:grpSpPr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5180013" y="3662363"/>
                <a:ext cx="1930400" cy="1798638"/>
              </a:xfrm>
              <a:custGeom>
                <a:avLst/>
                <a:gdLst>
                  <a:gd name="T0" fmla="*/ 1338 w 3648"/>
                  <a:gd name="T1" fmla="*/ 3012 h 3399"/>
                  <a:gd name="T2" fmla="*/ 1908 w 3648"/>
                  <a:gd name="T3" fmla="*/ 2641 h 3399"/>
                  <a:gd name="T4" fmla="*/ 891 w 3648"/>
                  <a:gd name="T5" fmla="*/ 2286 h 3399"/>
                  <a:gd name="T6" fmla="*/ 950 w 3648"/>
                  <a:gd name="T7" fmla="*/ 2682 h 3399"/>
                  <a:gd name="T8" fmla="*/ 1240 w 3648"/>
                  <a:gd name="T9" fmla="*/ 1778 h 3399"/>
                  <a:gd name="T10" fmla="*/ 1090 w 3648"/>
                  <a:gd name="T11" fmla="*/ 3086 h 3399"/>
                  <a:gd name="T12" fmla="*/ 1207 w 3648"/>
                  <a:gd name="T13" fmla="*/ 2777 h 3399"/>
                  <a:gd name="T14" fmla="*/ 1236 w 3648"/>
                  <a:gd name="T15" fmla="*/ 2231 h 3399"/>
                  <a:gd name="T16" fmla="*/ 1302 w 3648"/>
                  <a:gd name="T17" fmla="*/ 1786 h 3399"/>
                  <a:gd name="T18" fmla="*/ 1331 w 3648"/>
                  <a:gd name="T19" fmla="*/ 2544 h 3399"/>
                  <a:gd name="T20" fmla="*/ 1470 w 3648"/>
                  <a:gd name="T21" fmla="*/ 2508 h 3399"/>
                  <a:gd name="T22" fmla="*/ 1400 w 3648"/>
                  <a:gd name="T23" fmla="*/ 2007 h 3399"/>
                  <a:gd name="T24" fmla="*/ 1621 w 3648"/>
                  <a:gd name="T25" fmla="*/ 1489 h 3399"/>
                  <a:gd name="T26" fmla="*/ 1495 w 3648"/>
                  <a:gd name="T27" fmla="*/ 1983 h 3399"/>
                  <a:gd name="T28" fmla="*/ 1539 w 3648"/>
                  <a:gd name="T29" fmla="*/ 2352 h 3399"/>
                  <a:gd name="T30" fmla="*/ 1585 w 3648"/>
                  <a:gd name="T31" fmla="*/ 2270 h 3399"/>
                  <a:gd name="T32" fmla="*/ 1648 w 3648"/>
                  <a:gd name="T33" fmla="*/ 1834 h 3399"/>
                  <a:gd name="T34" fmla="*/ 1726 w 3648"/>
                  <a:gd name="T35" fmla="*/ 1398 h 3399"/>
                  <a:gd name="T36" fmla="*/ 1746 w 3648"/>
                  <a:gd name="T37" fmla="*/ 2054 h 3399"/>
                  <a:gd name="T38" fmla="*/ 1815 w 3648"/>
                  <a:gd name="T39" fmla="*/ 1659 h 3399"/>
                  <a:gd name="T40" fmla="*/ 1879 w 3648"/>
                  <a:gd name="T41" fmla="*/ 1292 h 3399"/>
                  <a:gd name="T42" fmla="*/ 1914 w 3648"/>
                  <a:gd name="T43" fmla="*/ 1839 h 3399"/>
                  <a:gd name="T44" fmla="*/ 2229 w 3648"/>
                  <a:gd name="T45" fmla="*/ 1056 h 3399"/>
                  <a:gd name="T46" fmla="*/ 2194 w 3648"/>
                  <a:gd name="T47" fmla="*/ 1468 h 3399"/>
                  <a:gd name="T48" fmla="*/ 2250 w 3648"/>
                  <a:gd name="T49" fmla="*/ 1303 h 3399"/>
                  <a:gd name="T50" fmla="*/ 2229 w 3648"/>
                  <a:gd name="T51" fmla="*/ 1056 h 3399"/>
                  <a:gd name="T52" fmla="*/ 2313 w 3648"/>
                  <a:gd name="T53" fmla="*/ 1244 h 3399"/>
                  <a:gd name="T54" fmla="*/ 2519 w 3648"/>
                  <a:gd name="T55" fmla="*/ 1141 h 3399"/>
                  <a:gd name="T56" fmla="*/ 2585 w 3648"/>
                  <a:gd name="T57" fmla="*/ 1068 h 3399"/>
                  <a:gd name="T58" fmla="*/ 2882 w 3648"/>
                  <a:gd name="T59" fmla="*/ 702 h 3399"/>
                  <a:gd name="T60" fmla="*/ 3006 w 3648"/>
                  <a:gd name="T61" fmla="*/ 626 h 3399"/>
                  <a:gd name="T62" fmla="*/ 1895 w 3648"/>
                  <a:gd name="T63" fmla="*/ 2106 h 3399"/>
                  <a:gd name="T64" fmla="*/ 2195 w 3648"/>
                  <a:gd name="T65" fmla="*/ 2666 h 3399"/>
                  <a:gd name="T66" fmla="*/ 2660 w 3648"/>
                  <a:gd name="T67" fmla="*/ 2759 h 3399"/>
                  <a:gd name="T68" fmla="*/ 2874 w 3648"/>
                  <a:gd name="T69" fmla="*/ 2510 h 3399"/>
                  <a:gd name="T70" fmla="*/ 2997 w 3648"/>
                  <a:gd name="T71" fmla="*/ 2134 h 3399"/>
                  <a:gd name="T72" fmla="*/ 3247 w 3648"/>
                  <a:gd name="T73" fmla="*/ 1505 h 3399"/>
                  <a:gd name="T74" fmla="*/ 3483 w 3648"/>
                  <a:gd name="T75" fmla="*/ 669 h 3399"/>
                  <a:gd name="T76" fmla="*/ 2701 w 3648"/>
                  <a:gd name="T77" fmla="*/ 393 h 3399"/>
                  <a:gd name="T78" fmla="*/ 1324 w 3648"/>
                  <a:gd name="T79" fmla="*/ 761 h 3399"/>
                  <a:gd name="T80" fmla="*/ 314 w 3648"/>
                  <a:gd name="T81" fmla="*/ 1363 h 3399"/>
                  <a:gd name="T82" fmla="*/ 657 w 3648"/>
                  <a:gd name="T83" fmla="*/ 1640 h 3399"/>
                  <a:gd name="T84" fmla="*/ 1057 w 3648"/>
                  <a:gd name="T85" fmla="*/ 1662 h 3399"/>
                  <a:gd name="T86" fmla="*/ 1670 w 3648"/>
                  <a:gd name="T87" fmla="*/ 1214 h 3399"/>
                  <a:gd name="T88" fmla="*/ 2842 w 3648"/>
                  <a:gd name="T89" fmla="*/ 516 h 3399"/>
                  <a:gd name="T90" fmla="*/ 3476 w 3648"/>
                  <a:gd name="T91" fmla="*/ 25 h 3399"/>
                  <a:gd name="T92" fmla="*/ 3591 w 3648"/>
                  <a:gd name="T93" fmla="*/ 133 h 3399"/>
                  <a:gd name="T94" fmla="*/ 3626 w 3648"/>
                  <a:gd name="T95" fmla="*/ 741 h 3399"/>
                  <a:gd name="T96" fmla="*/ 3382 w 3648"/>
                  <a:gd name="T97" fmla="*/ 1586 h 3399"/>
                  <a:gd name="T98" fmla="*/ 2933 w 3648"/>
                  <a:gd name="T99" fmla="*/ 2707 h 3399"/>
                  <a:gd name="T100" fmla="*/ 2759 w 3648"/>
                  <a:gd name="T101" fmla="*/ 2940 h 3399"/>
                  <a:gd name="T102" fmla="*/ 2370 w 3648"/>
                  <a:gd name="T103" fmla="*/ 2905 h 3399"/>
                  <a:gd name="T104" fmla="*/ 1910 w 3648"/>
                  <a:gd name="T105" fmla="*/ 2842 h 3399"/>
                  <a:gd name="T106" fmla="*/ 1358 w 3648"/>
                  <a:gd name="T107" fmla="*/ 3221 h 3399"/>
                  <a:gd name="T108" fmla="*/ 1045 w 3648"/>
                  <a:gd name="T109" fmla="*/ 3355 h 3399"/>
                  <a:gd name="T110" fmla="*/ 860 w 3648"/>
                  <a:gd name="T111" fmla="*/ 3255 h 3399"/>
                  <a:gd name="T112" fmla="*/ 752 w 3648"/>
                  <a:gd name="T113" fmla="*/ 2383 h 3399"/>
                  <a:gd name="T114" fmla="*/ 565 w 3648"/>
                  <a:gd name="T115" fmla="*/ 1800 h 3399"/>
                  <a:gd name="T116" fmla="*/ 155 w 3648"/>
                  <a:gd name="T117" fmla="*/ 1388 h 3399"/>
                  <a:gd name="T118" fmla="*/ 18 w 3648"/>
                  <a:gd name="T119" fmla="*/ 1135 h 3399"/>
                  <a:gd name="T120" fmla="*/ 134 w 3648"/>
                  <a:gd name="T121" fmla="*/ 985 h 3399"/>
                  <a:gd name="T122" fmla="*/ 590 w 3648"/>
                  <a:gd name="T123" fmla="*/ 821 h 3399"/>
                  <a:gd name="T124" fmla="*/ 2931 w 3648"/>
                  <a:gd name="T125" fmla="*/ 112 h 3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48" h="3399">
                    <a:moveTo>
                      <a:pt x="1681" y="2470"/>
                    </a:moveTo>
                    <a:lnTo>
                      <a:pt x="1652" y="2535"/>
                    </a:lnTo>
                    <a:lnTo>
                      <a:pt x="1617" y="2600"/>
                    </a:lnTo>
                    <a:lnTo>
                      <a:pt x="1578" y="2664"/>
                    </a:lnTo>
                    <a:lnTo>
                      <a:pt x="1536" y="2727"/>
                    </a:lnTo>
                    <a:lnTo>
                      <a:pt x="1493" y="2788"/>
                    </a:lnTo>
                    <a:lnTo>
                      <a:pt x="1451" y="2847"/>
                    </a:lnTo>
                    <a:lnTo>
                      <a:pt x="1411" y="2906"/>
                    </a:lnTo>
                    <a:lnTo>
                      <a:pt x="1338" y="3012"/>
                    </a:lnTo>
                    <a:lnTo>
                      <a:pt x="1262" y="3114"/>
                    </a:lnTo>
                    <a:lnTo>
                      <a:pt x="1339" y="3066"/>
                    </a:lnTo>
                    <a:lnTo>
                      <a:pt x="1414" y="3017"/>
                    </a:lnTo>
                    <a:lnTo>
                      <a:pt x="1487" y="2965"/>
                    </a:lnTo>
                    <a:lnTo>
                      <a:pt x="1652" y="2845"/>
                    </a:lnTo>
                    <a:lnTo>
                      <a:pt x="1813" y="2720"/>
                    </a:lnTo>
                    <a:lnTo>
                      <a:pt x="1844" y="2695"/>
                    </a:lnTo>
                    <a:lnTo>
                      <a:pt x="1875" y="2667"/>
                    </a:lnTo>
                    <a:lnTo>
                      <a:pt x="1908" y="2641"/>
                    </a:lnTo>
                    <a:lnTo>
                      <a:pt x="1793" y="2556"/>
                    </a:lnTo>
                    <a:lnTo>
                      <a:pt x="1681" y="2470"/>
                    </a:lnTo>
                    <a:close/>
                    <a:moveTo>
                      <a:pt x="1028" y="1875"/>
                    </a:moveTo>
                    <a:lnTo>
                      <a:pt x="980" y="1887"/>
                    </a:lnTo>
                    <a:lnTo>
                      <a:pt x="931" y="1896"/>
                    </a:lnTo>
                    <a:lnTo>
                      <a:pt x="884" y="1900"/>
                    </a:lnTo>
                    <a:lnTo>
                      <a:pt x="888" y="2028"/>
                    </a:lnTo>
                    <a:lnTo>
                      <a:pt x="890" y="2156"/>
                    </a:lnTo>
                    <a:lnTo>
                      <a:pt x="891" y="2286"/>
                    </a:lnTo>
                    <a:lnTo>
                      <a:pt x="894" y="2415"/>
                    </a:lnTo>
                    <a:lnTo>
                      <a:pt x="897" y="2543"/>
                    </a:lnTo>
                    <a:lnTo>
                      <a:pt x="905" y="2671"/>
                    </a:lnTo>
                    <a:lnTo>
                      <a:pt x="917" y="2799"/>
                    </a:lnTo>
                    <a:lnTo>
                      <a:pt x="935" y="2925"/>
                    </a:lnTo>
                    <a:lnTo>
                      <a:pt x="936" y="2863"/>
                    </a:lnTo>
                    <a:lnTo>
                      <a:pt x="939" y="2801"/>
                    </a:lnTo>
                    <a:lnTo>
                      <a:pt x="945" y="2740"/>
                    </a:lnTo>
                    <a:lnTo>
                      <a:pt x="950" y="2682"/>
                    </a:lnTo>
                    <a:lnTo>
                      <a:pt x="956" y="2628"/>
                    </a:lnTo>
                    <a:lnTo>
                      <a:pt x="960" y="2578"/>
                    </a:lnTo>
                    <a:lnTo>
                      <a:pt x="980" y="2344"/>
                    </a:lnTo>
                    <a:lnTo>
                      <a:pt x="1003" y="2109"/>
                    </a:lnTo>
                    <a:lnTo>
                      <a:pt x="1028" y="1875"/>
                    </a:lnTo>
                    <a:close/>
                    <a:moveTo>
                      <a:pt x="1424" y="1651"/>
                    </a:moveTo>
                    <a:lnTo>
                      <a:pt x="1364" y="1696"/>
                    </a:lnTo>
                    <a:lnTo>
                      <a:pt x="1303" y="1738"/>
                    </a:lnTo>
                    <a:lnTo>
                      <a:pt x="1240" y="1778"/>
                    </a:lnTo>
                    <a:lnTo>
                      <a:pt x="1177" y="1813"/>
                    </a:lnTo>
                    <a:lnTo>
                      <a:pt x="1114" y="1843"/>
                    </a:lnTo>
                    <a:lnTo>
                      <a:pt x="1117" y="2020"/>
                    </a:lnTo>
                    <a:lnTo>
                      <a:pt x="1115" y="2197"/>
                    </a:lnTo>
                    <a:lnTo>
                      <a:pt x="1108" y="2375"/>
                    </a:lnTo>
                    <a:lnTo>
                      <a:pt x="1102" y="2553"/>
                    </a:lnTo>
                    <a:lnTo>
                      <a:pt x="1094" y="2731"/>
                    </a:lnTo>
                    <a:lnTo>
                      <a:pt x="1090" y="2909"/>
                    </a:lnTo>
                    <a:lnTo>
                      <a:pt x="1090" y="3086"/>
                    </a:lnTo>
                    <a:lnTo>
                      <a:pt x="1140" y="3024"/>
                    </a:lnTo>
                    <a:lnTo>
                      <a:pt x="1189" y="2959"/>
                    </a:lnTo>
                    <a:lnTo>
                      <a:pt x="1236" y="2894"/>
                    </a:lnTo>
                    <a:lnTo>
                      <a:pt x="1232" y="2890"/>
                    </a:lnTo>
                    <a:lnTo>
                      <a:pt x="1230" y="2887"/>
                    </a:lnTo>
                    <a:lnTo>
                      <a:pt x="1227" y="2883"/>
                    </a:lnTo>
                    <a:lnTo>
                      <a:pt x="1226" y="2878"/>
                    </a:lnTo>
                    <a:lnTo>
                      <a:pt x="1214" y="2829"/>
                    </a:lnTo>
                    <a:lnTo>
                      <a:pt x="1207" y="2777"/>
                    </a:lnTo>
                    <a:lnTo>
                      <a:pt x="1204" y="2723"/>
                    </a:lnTo>
                    <a:lnTo>
                      <a:pt x="1204" y="2667"/>
                    </a:lnTo>
                    <a:lnTo>
                      <a:pt x="1207" y="2611"/>
                    </a:lnTo>
                    <a:lnTo>
                      <a:pt x="1211" y="2556"/>
                    </a:lnTo>
                    <a:lnTo>
                      <a:pt x="1216" y="2500"/>
                    </a:lnTo>
                    <a:lnTo>
                      <a:pt x="1221" y="2446"/>
                    </a:lnTo>
                    <a:lnTo>
                      <a:pt x="1226" y="2393"/>
                    </a:lnTo>
                    <a:lnTo>
                      <a:pt x="1229" y="2342"/>
                    </a:lnTo>
                    <a:lnTo>
                      <a:pt x="1236" y="2231"/>
                    </a:lnTo>
                    <a:lnTo>
                      <a:pt x="1246" y="2121"/>
                    </a:lnTo>
                    <a:lnTo>
                      <a:pt x="1258" y="2011"/>
                    </a:lnTo>
                    <a:lnTo>
                      <a:pt x="1269" y="1901"/>
                    </a:lnTo>
                    <a:lnTo>
                      <a:pt x="1278" y="1792"/>
                    </a:lnTo>
                    <a:lnTo>
                      <a:pt x="1280" y="1786"/>
                    </a:lnTo>
                    <a:lnTo>
                      <a:pt x="1286" y="1781"/>
                    </a:lnTo>
                    <a:lnTo>
                      <a:pt x="1291" y="1780"/>
                    </a:lnTo>
                    <a:lnTo>
                      <a:pt x="1298" y="1781"/>
                    </a:lnTo>
                    <a:lnTo>
                      <a:pt x="1302" y="1786"/>
                    </a:lnTo>
                    <a:lnTo>
                      <a:pt x="1304" y="1792"/>
                    </a:lnTo>
                    <a:lnTo>
                      <a:pt x="1308" y="1901"/>
                    </a:lnTo>
                    <a:lnTo>
                      <a:pt x="1313" y="2011"/>
                    </a:lnTo>
                    <a:lnTo>
                      <a:pt x="1320" y="2121"/>
                    </a:lnTo>
                    <a:lnTo>
                      <a:pt x="1324" y="2231"/>
                    </a:lnTo>
                    <a:lnTo>
                      <a:pt x="1325" y="2342"/>
                    </a:lnTo>
                    <a:lnTo>
                      <a:pt x="1327" y="2407"/>
                    </a:lnTo>
                    <a:lnTo>
                      <a:pt x="1329" y="2474"/>
                    </a:lnTo>
                    <a:lnTo>
                      <a:pt x="1331" y="2544"/>
                    </a:lnTo>
                    <a:lnTo>
                      <a:pt x="1333" y="2613"/>
                    </a:lnTo>
                    <a:lnTo>
                      <a:pt x="1332" y="2684"/>
                    </a:lnTo>
                    <a:lnTo>
                      <a:pt x="1328" y="2752"/>
                    </a:lnTo>
                    <a:lnTo>
                      <a:pt x="1351" y="2717"/>
                    </a:lnTo>
                    <a:lnTo>
                      <a:pt x="1374" y="2682"/>
                    </a:lnTo>
                    <a:lnTo>
                      <a:pt x="1410" y="2623"/>
                    </a:lnTo>
                    <a:lnTo>
                      <a:pt x="1446" y="2565"/>
                    </a:lnTo>
                    <a:lnTo>
                      <a:pt x="1483" y="2507"/>
                    </a:lnTo>
                    <a:lnTo>
                      <a:pt x="1470" y="2508"/>
                    </a:lnTo>
                    <a:lnTo>
                      <a:pt x="1459" y="2506"/>
                    </a:lnTo>
                    <a:lnTo>
                      <a:pt x="1449" y="2500"/>
                    </a:lnTo>
                    <a:lnTo>
                      <a:pt x="1442" y="2491"/>
                    </a:lnTo>
                    <a:lnTo>
                      <a:pt x="1436" y="2476"/>
                    </a:lnTo>
                    <a:lnTo>
                      <a:pt x="1420" y="2385"/>
                    </a:lnTo>
                    <a:lnTo>
                      <a:pt x="1408" y="2292"/>
                    </a:lnTo>
                    <a:lnTo>
                      <a:pt x="1402" y="2197"/>
                    </a:lnTo>
                    <a:lnTo>
                      <a:pt x="1398" y="2102"/>
                    </a:lnTo>
                    <a:lnTo>
                      <a:pt x="1400" y="2007"/>
                    </a:lnTo>
                    <a:lnTo>
                      <a:pt x="1404" y="1912"/>
                    </a:lnTo>
                    <a:lnTo>
                      <a:pt x="1410" y="1818"/>
                    </a:lnTo>
                    <a:lnTo>
                      <a:pt x="1417" y="1724"/>
                    </a:lnTo>
                    <a:lnTo>
                      <a:pt x="1418" y="1709"/>
                    </a:lnTo>
                    <a:lnTo>
                      <a:pt x="1418" y="1702"/>
                    </a:lnTo>
                    <a:lnTo>
                      <a:pt x="1420" y="1695"/>
                    </a:lnTo>
                    <a:lnTo>
                      <a:pt x="1421" y="1686"/>
                    </a:lnTo>
                    <a:lnTo>
                      <a:pt x="1424" y="1651"/>
                    </a:lnTo>
                    <a:close/>
                    <a:moveTo>
                      <a:pt x="1621" y="1489"/>
                    </a:moveTo>
                    <a:lnTo>
                      <a:pt x="1548" y="1552"/>
                    </a:lnTo>
                    <a:lnTo>
                      <a:pt x="1472" y="1614"/>
                    </a:lnTo>
                    <a:lnTo>
                      <a:pt x="1475" y="1618"/>
                    </a:lnTo>
                    <a:lnTo>
                      <a:pt x="1477" y="1621"/>
                    </a:lnTo>
                    <a:lnTo>
                      <a:pt x="1479" y="1626"/>
                    </a:lnTo>
                    <a:lnTo>
                      <a:pt x="1480" y="1631"/>
                    </a:lnTo>
                    <a:lnTo>
                      <a:pt x="1488" y="1749"/>
                    </a:lnTo>
                    <a:lnTo>
                      <a:pt x="1491" y="1866"/>
                    </a:lnTo>
                    <a:lnTo>
                      <a:pt x="1495" y="1983"/>
                    </a:lnTo>
                    <a:lnTo>
                      <a:pt x="1498" y="2100"/>
                    </a:lnTo>
                    <a:lnTo>
                      <a:pt x="1503" y="2217"/>
                    </a:lnTo>
                    <a:lnTo>
                      <a:pt x="1510" y="2335"/>
                    </a:lnTo>
                    <a:lnTo>
                      <a:pt x="1524" y="2452"/>
                    </a:lnTo>
                    <a:lnTo>
                      <a:pt x="1550" y="2422"/>
                    </a:lnTo>
                    <a:lnTo>
                      <a:pt x="1579" y="2393"/>
                    </a:lnTo>
                    <a:lnTo>
                      <a:pt x="1559" y="2378"/>
                    </a:lnTo>
                    <a:lnTo>
                      <a:pt x="1547" y="2366"/>
                    </a:lnTo>
                    <a:lnTo>
                      <a:pt x="1539" y="2352"/>
                    </a:lnTo>
                    <a:lnTo>
                      <a:pt x="1535" y="2337"/>
                    </a:lnTo>
                    <a:lnTo>
                      <a:pt x="1536" y="2323"/>
                    </a:lnTo>
                    <a:lnTo>
                      <a:pt x="1539" y="2309"/>
                    </a:lnTo>
                    <a:lnTo>
                      <a:pt x="1547" y="2295"/>
                    </a:lnTo>
                    <a:lnTo>
                      <a:pt x="1556" y="2286"/>
                    </a:lnTo>
                    <a:lnTo>
                      <a:pt x="1569" y="2278"/>
                    </a:lnTo>
                    <a:lnTo>
                      <a:pt x="1582" y="2274"/>
                    </a:lnTo>
                    <a:lnTo>
                      <a:pt x="1583" y="2272"/>
                    </a:lnTo>
                    <a:lnTo>
                      <a:pt x="1585" y="2270"/>
                    </a:lnTo>
                    <a:lnTo>
                      <a:pt x="1621" y="2220"/>
                    </a:lnTo>
                    <a:lnTo>
                      <a:pt x="1658" y="2172"/>
                    </a:lnTo>
                    <a:lnTo>
                      <a:pt x="1649" y="2125"/>
                    </a:lnTo>
                    <a:lnTo>
                      <a:pt x="1644" y="2077"/>
                    </a:lnTo>
                    <a:lnTo>
                      <a:pt x="1643" y="2028"/>
                    </a:lnTo>
                    <a:lnTo>
                      <a:pt x="1644" y="1980"/>
                    </a:lnTo>
                    <a:lnTo>
                      <a:pt x="1645" y="1930"/>
                    </a:lnTo>
                    <a:lnTo>
                      <a:pt x="1648" y="1882"/>
                    </a:lnTo>
                    <a:lnTo>
                      <a:pt x="1648" y="1834"/>
                    </a:lnTo>
                    <a:lnTo>
                      <a:pt x="1644" y="1748"/>
                    </a:lnTo>
                    <a:lnTo>
                      <a:pt x="1640" y="1661"/>
                    </a:lnTo>
                    <a:lnTo>
                      <a:pt x="1633" y="1575"/>
                    </a:lnTo>
                    <a:lnTo>
                      <a:pt x="1621" y="1489"/>
                    </a:lnTo>
                    <a:close/>
                    <a:moveTo>
                      <a:pt x="1830" y="1312"/>
                    </a:moveTo>
                    <a:lnTo>
                      <a:pt x="1826" y="1315"/>
                    </a:lnTo>
                    <a:lnTo>
                      <a:pt x="1820" y="1319"/>
                    </a:lnTo>
                    <a:lnTo>
                      <a:pt x="1774" y="1357"/>
                    </a:lnTo>
                    <a:lnTo>
                      <a:pt x="1726" y="1398"/>
                    </a:lnTo>
                    <a:lnTo>
                      <a:pt x="1676" y="1441"/>
                    </a:lnTo>
                    <a:lnTo>
                      <a:pt x="1694" y="1528"/>
                    </a:lnTo>
                    <a:lnTo>
                      <a:pt x="1707" y="1617"/>
                    </a:lnTo>
                    <a:lnTo>
                      <a:pt x="1717" y="1704"/>
                    </a:lnTo>
                    <a:lnTo>
                      <a:pt x="1725" y="1792"/>
                    </a:lnTo>
                    <a:lnTo>
                      <a:pt x="1732" y="1855"/>
                    </a:lnTo>
                    <a:lnTo>
                      <a:pt x="1738" y="1921"/>
                    </a:lnTo>
                    <a:lnTo>
                      <a:pt x="1744" y="1988"/>
                    </a:lnTo>
                    <a:lnTo>
                      <a:pt x="1746" y="2054"/>
                    </a:lnTo>
                    <a:lnTo>
                      <a:pt x="1803" y="1981"/>
                    </a:lnTo>
                    <a:lnTo>
                      <a:pt x="1859" y="1909"/>
                    </a:lnTo>
                    <a:lnTo>
                      <a:pt x="1847" y="1889"/>
                    </a:lnTo>
                    <a:lnTo>
                      <a:pt x="1837" y="1865"/>
                    </a:lnTo>
                    <a:lnTo>
                      <a:pt x="1828" y="1841"/>
                    </a:lnTo>
                    <a:lnTo>
                      <a:pt x="1821" y="1815"/>
                    </a:lnTo>
                    <a:lnTo>
                      <a:pt x="1817" y="1793"/>
                    </a:lnTo>
                    <a:lnTo>
                      <a:pt x="1816" y="1775"/>
                    </a:lnTo>
                    <a:lnTo>
                      <a:pt x="1815" y="1659"/>
                    </a:lnTo>
                    <a:lnTo>
                      <a:pt x="1818" y="1543"/>
                    </a:lnTo>
                    <a:lnTo>
                      <a:pt x="1824" y="1428"/>
                    </a:lnTo>
                    <a:lnTo>
                      <a:pt x="1830" y="1312"/>
                    </a:lnTo>
                    <a:close/>
                    <a:moveTo>
                      <a:pt x="2045" y="1163"/>
                    </a:moveTo>
                    <a:lnTo>
                      <a:pt x="1984" y="1203"/>
                    </a:lnTo>
                    <a:lnTo>
                      <a:pt x="1924" y="1243"/>
                    </a:lnTo>
                    <a:lnTo>
                      <a:pt x="1867" y="1284"/>
                    </a:lnTo>
                    <a:lnTo>
                      <a:pt x="1874" y="1288"/>
                    </a:lnTo>
                    <a:lnTo>
                      <a:pt x="1879" y="1292"/>
                    </a:lnTo>
                    <a:lnTo>
                      <a:pt x="1883" y="1299"/>
                    </a:lnTo>
                    <a:lnTo>
                      <a:pt x="1885" y="1309"/>
                    </a:lnTo>
                    <a:lnTo>
                      <a:pt x="1888" y="1454"/>
                    </a:lnTo>
                    <a:lnTo>
                      <a:pt x="1891" y="1601"/>
                    </a:lnTo>
                    <a:lnTo>
                      <a:pt x="1893" y="1659"/>
                    </a:lnTo>
                    <a:lnTo>
                      <a:pt x="1897" y="1717"/>
                    </a:lnTo>
                    <a:lnTo>
                      <a:pt x="1902" y="1775"/>
                    </a:lnTo>
                    <a:lnTo>
                      <a:pt x="1908" y="1807"/>
                    </a:lnTo>
                    <a:lnTo>
                      <a:pt x="1914" y="1839"/>
                    </a:lnTo>
                    <a:lnTo>
                      <a:pt x="1916" y="1839"/>
                    </a:lnTo>
                    <a:lnTo>
                      <a:pt x="2010" y="1723"/>
                    </a:lnTo>
                    <a:lnTo>
                      <a:pt x="2105" y="1608"/>
                    </a:lnTo>
                    <a:lnTo>
                      <a:pt x="2084" y="1521"/>
                    </a:lnTo>
                    <a:lnTo>
                      <a:pt x="2067" y="1432"/>
                    </a:lnTo>
                    <a:lnTo>
                      <a:pt x="2055" y="1343"/>
                    </a:lnTo>
                    <a:lnTo>
                      <a:pt x="2047" y="1254"/>
                    </a:lnTo>
                    <a:lnTo>
                      <a:pt x="2045" y="1163"/>
                    </a:lnTo>
                    <a:close/>
                    <a:moveTo>
                      <a:pt x="2229" y="1056"/>
                    </a:moveTo>
                    <a:lnTo>
                      <a:pt x="2167" y="1090"/>
                    </a:lnTo>
                    <a:lnTo>
                      <a:pt x="2105" y="1126"/>
                    </a:lnTo>
                    <a:lnTo>
                      <a:pt x="2114" y="1214"/>
                    </a:lnTo>
                    <a:lnTo>
                      <a:pt x="2126" y="1301"/>
                    </a:lnTo>
                    <a:lnTo>
                      <a:pt x="2141" y="1387"/>
                    </a:lnTo>
                    <a:lnTo>
                      <a:pt x="2160" y="1473"/>
                    </a:lnTo>
                    <a:lnTo>
                      <a:pt x="2170" y="1467"/>
                    </a:lnTo>
                    <a:lnTo>
                      <a:pt x="2182" y="1465"/>
                    </a:lnTo>
                    <a:lnTo>
                      <a:pt x="2194" y="1468"/>
                    </a:lnTo>
                    <a:lnTo>
                      <a:pt x="2205" y="1474"/>
                    </a:lnTo>
                    <a:lnTo>
                      <a:pt x="2211" y="1483"/>
                    </a:lnTo>
                    <a:lnTo>
                      <a:pt x="2261" y="1427"/>
                    </a:lnTo>
                    <a:lnTo>
                      <a:pt x="2312" y="1371"/>
                    </a:lnTo>
                    <a:lnTo>
                      <a:pt x="2295" y="1366"/>
                    </a:lnTo>
                    <a:lnTo>
                      <a:pt x="2281" y="1357"/>
                    </a:lnTo>
                    <a:lnTo>
                      <a:pt x="2269" y="1343"/>
                    </a:lnTo>
                    <a:lnTo>
                      <a:pt x="2258" y="1325"/>
                    </a:lnTo>
                    <a:lnTo>
                      <a:pt x="2250" y="1303"/>
                    </a:lnTo>
                    <a:lnTo>
                      <a:pt x="2242" y="1279"/>
                    </a:lnTo>
                    <a:lnTo>
                      <a:pt x="2238" y="1252"/>
                    </a:lnTo>
                    <a:lnTo>
                      <a:pt x="2233" y="1225"/>
                    </a:lnTo>
                    <a:lnTo>
                      <a:pt x="2230" y="1196"/>
                    </a:lnTo>
                    <a:lnTo>
                      <a:pt x="2229" y="1166"/>
                    </a:lnTo>
                    <a:lnTo>
                      <a:pt x="2228" y="1138"/>
                    </a:lnTo>
                    <a:lnTo>
                      <a:pt x="2228" y="1109"/>
                    </a:lnTo>
                    <a:lnTo>
                      <a:pt x="2229" y="1081"/>
                    </a:lnTo>
                    <a:lnTo>
                      <a:pt x="2229" y="1056"/>
                    </a:lnTo>
                    <a:close/>
                    <a:moveTo>
                      <a:pt x="2477" y="924"/>
                    </a:moveTo>
                    <a:lnTo>
                      <a:pt x="2293" y="1021"/>
                    </a:lnTo>
                    <a:lnTo>
                      <a:pt x="2296" y="1076"/>
                    </a:lnTo>
                    <a:lnTo>
                      <a:pt x="2299" y="1131"/>
                    </a:lnTo>
                    <a:lnTo>
                      <a:pt x="2304" y="1186"/>
                    </a:lnTo>
                    <a:lnTo>
                      <a:pt x="2305" y="1195"/>
                    </a:lnTo>
                    <a:lnTo>
                      <a:pt x="2308" y="1208"/>
                    </a:lnTo>
                    <a:lnTo>
                      <a:pt x="2310" y="1225"/>
                    </a:lnTo>
                    <a:lnTo>
                      <a:pt x="2313" y="1244"/>
                    </a:lnTo>
                    <a:lnTo>
                      <a:pt x="2318" y="1261"/>
                    </a:lnTo>
                    <a:lnTo>
                      <a:pt x="2322" y="1279"/>
                    </a:lnTo>
                    <a:lnTo>
                      <a:pt x="2329" y="1293"/>
                    </a:lnTo>
                    <a:lnTo>
                      <a:pt x="2335" y="1303"/>
                    </a:lnTo>
                    <a:lnTo>
                      <a:pt x="2343" y="1307"/>
                    </a:lnTo>
                    <a:lnTo>
                      <a:pt x="2353" y="1309"/>
                    </a:lnTo>
                    <a:lnTo>
                      <a:pt x="2362" y="1315"/>
                    </a:lnTo>
                    <a:lnTo>
                      <a:pt x="2440" y="1228"/>
                    </a:lnTo>
                    <a:lnTo>
                      <a:pt x="2519" y="1141"/>
                    </a:lnTo>
                    <a:lnTo>
                      <a:pt x="2505" y="1101"/>
                    </a:lnTo>
                    <a:lnTo>
                      <a:pt x="2492" y="1058"/>
                    </a:lnTo>
                    <a:lnTo>
                      <a:pt x="2485" y="1014"/>
                    </a:lnTo>
                    <a:lnTo>
                      <a:pt x="2479" y="969"/>
                    </a:lnTo>
                    <a:lnTo>
                      <a:pt x="2477" y="924"/>
                    </a:lnTo>
                    <a:close/>
                    <a:moveTo>
                      <a:pt x="2629" y="843"/>
                    </a:moveTo>
                    <a:lnTo>
                      <a:pt x="2547" y="887"/>
                    </a:lnTo>
                    <a:lnTo>
                      <a:pt x="2567" y="978"/>
                    </a:lnTo>
                    <a:lnTo>
                      <a:pt x="2585" y="1068"/>
                    </a:lnTo>
                    <a:lnTo>
                      <a:pt x="2644" y="1006"/>
                    </a:lnTo>
                    <a:lnTo>
                      <a:pt x="2634" y="968"/>
                    </a:lnTo>
                    <a:lnTo>
                      <a:pt x="2629" y="928"/>
                    </a:lnTo>
                    <a:lnTo>
                      <a:pt x="2628" y="886"/>
                    </a:lnTo>
                    <a:lnTo>
                      <a:pt x="2629" y="843"/>
                    </a:lnTo>
                    <a:close/>
                    <a:moveTo>
                      <a:pt x="3006" y="626"/>
                    </a:moveTo>
                    <a:lnTo>
                      <a:pt x="2984" y="640"/>
                    </a:lnTo>
                    <a:lnTo>
                      <a:pt x="2963" y="653"/>
                    </a:lnTo>
                    <a:lnTo>
                      <a:pt x="2882" y="702"/>
                    </a:lnTo>
                    <a:lnTo>
                      <a:pt x="2800" y="750"/>
                    </a:lnTo>
                    <a:lnTo>
                      <a:pt x="2716" y="797"/>
                    </a:lnTo>
                    <a:lnTo>
                      <a:pt x="2715" y="832"/>
                    </a:lnTo>
                    <a:lnTo>
                      <a:pt x="2716" y="868"/>
                    </a:lnTo>
                    <a:lnTo>
                      <a:pt x="2718" y="896"/>
                    </a:lnTo>
                    <a:lnTo>
                      <a:pt x="2722" y="925"/>
                    </a:lnTo>
                    <a:lnTo>
                      <a:pt x="2781" y="861"/>
                    </a:lnTo>
                    <a:lnTo>
                      <a:pt x="2842" y="798"/>
                    </a:lnTo>
                    <a:lnTo>
                      <a:pt x="3006" y="626"/>
                    </a:lnTo>
                    <a:close/>
                    <a:moveTo>
                      <a:pt x="3479" y="307"/>
                    </a:moveTo>
                    <a:lnTo>
                      <a:pt x="3285" y="534"/>
                    </a:lnTo>
                    <a:lnTo>
                      <a:pt x="3089" y="760"/>
                    </a:lnTo>
                    <a:lnTo>
                      <a:pt x="2890" y="984"/>
                    </a:lnTo>
                    <a:lnTo>
                      <a:pt x="2690" y="1207"/>
                    </a:lnTo>
                    <a:lnTo>
                      <a:pt x="2489" y="1430"/>
                    </a:lnTo>
                    <a:lnTo>
                      <a:pt x="2289" y="1653"/>
                    </a:lnTo>
                    <a:lnTo>
                      <a:pt x="2091" y="1878"/>
                    </a:lnTo>
                    <a:lnTo>
                      <a:pt x="1895" y="2106"/>
                    </a:lnTo>
                    <a:lnTo>
                      <a:pt x="1701" y="2335"/>
                    </a:lnTo>
                    <a:lnTo>
                      <a:pt x="1761" y="2376"/>
                    </a:lnTo>
                    <a:lnTo>
                      <a:pt x="1820" y="2418"/>
                    </a:lnTo>
                    <a:lnTo>
                      <a:pt x="1881" y="2461"/>
                    </a:lnTo>
                    <a:lnTo>
                      <a:pt x="1942" y="2504"/>
                    </a:lnTo>
                    <a:lnTo>
                      <a:pt x="2004" y="2547"/>
                    </a:lnTo>
                    <a:lnTo>
                      <a:pt x="2067" y="2589"/>
                    </a:lnTo>
                    <a:lnTo>
                      <a:pt x="2130" y="2629"/>
                    </a:lnTo>
                    <a:lnTo>
                      <a:pt x="2195" y="2666"/>
                    </a:lnTo>
                    <a:lnTo>
                      <a:pt x="2259" y="2699"/>
                    </a:lnTo>
                    <a:lnTo>
                      <a:pt x="2325" y="2728"/>
                    </a:lnTo>
                    <a:lnTo>
                      <a:pt x="2391" y="2751"/>
                    </a:lnTo>
                    <a:lnTo>
                      <a:pt x="2457" y="2769"/>
                    </a:lnTo>
                    <a:lnTo>
                      <a:pt x="2505" y="2777"/>
                    </a:lnTo>
                    <a:lnTo>
                      <a:pt x="2548" y="2780"/>
                    </a:lnTo>
                    <a:lnTo>
                      <a:pt x="2588" y="2778"/>
                    </a:lnTo>
                    <a:lnTo>
                      <a:pt x="2625" y="2771"/>
                    </a:lnTo>
                    <a:lnTo>
                      <a:pt x="2660" y="2759"/>
                    </a:lnTo>
                    <a:lnTo>
                      <a:pt x="2692" y="2745"/>
                    </a:lnTo>
                    <a:lnTo>
                      <a:pt x="2722" y="2725"/>
                    </a:lnTo>
                    <a:lnTo>
                      <a:pt x="2749" y="2703"/>
                    </a:lnTo>
                    <a:lnTo>
                      <a:pt x="2775" y="2677"/>
                    </a:lnTo>
                    <a:lnTo>
                      <a:pt x="2798" y="2649"/>
                    </a:lnTo>
                    <a:lnTo>
                      <a:pt x="2819" y="2617"/>
                    </a:lnTo>
                    <a:lnTo>
                      <a:pt x="2839" y="2584"/>
                    </a:lnTo>
                    <a:lnTo>
                      <a:pt x="2858" y="2547"/>
                    </a:lnTo>
                    <a:lnTo>
                      <a:pt x="2874" y="2510"/>
                    </a:lnTo>
                    <a:lnTo>
                      <a:pt x="2891" y="2471"/>
                    </a:lnTo>
                    <a:lnTo>
                      <a:pt x="2907" y="2430"/>
                    </a:lnTo>
                    <a:lnTo>
                      <a:pt x="2920" y="2389"/>
                    </a:lnTo>
                    <a:lnTo>
                      <a:pt x="2934" y="2346"/>
                    </a:lnTo>
                    <a:lnTo>
                      <a:pt x="2948" y="2304"/>
                    </a:lnTo>
                    <a:lnTo>
                      <a:pt x="2960" y="2261"/>
                    </a:lnTo>
                    <a:lnTo>
                      <a:pt x="2972" y="2218"/>
                    </a:lnTo>
                    <a:lnTo>
                      <a:pt x="2985" y="2176"/>
                    </a:lnTo>
                    <a:lnTo>
                      <a:pt x="2997" y="2134"/>
                    </a:lnTo>
                    <a:lnTo>
                      <a:pt x="3011" y="2093"/>
                    </a:lnTo>
                    <a:lnTo>
                      <a:pt x="3024" y="2054"/>
                    </a:lnTo>
                    <a:lnTo>
                      <a:pt x="3038" y="2015"/>
                    </a:lnTo>
                    <a:lnTo>
                      <a:pt x="3070" y="1936"/>
                    </a:lnTo>
                    <a:lnTo>
                      <a:pt x="3104" y="1854"/>
                    </a:lnTo>
                    <a:lnTo>
                      <a:pt x="3138" y="1769"/>
                    </a:lnTo>
                    <a:lnTo>
                      <a:pt x="3175" y="1683"/>
                    </a:lnTo>
                    <a:lnTo>
                      <a:pt x="3210" y="1595"/>
                    </a:lnTo>
                    <a:lnTo>
                      <a:pt x="3247" y="1505"/>
                    </a:lnTo>
                    <a:lnTo>
                      <a:pt x="3282" y="1415"/>
                    </a:lnTo>
                    <a:lnTo>
                      <a:pt x="3316" y="1322"/>
                    </a:lnTo>
                    <a:lnTo>
                      <a:pt x="3348" y="1229"/>
                    </a:lnTo>
                    <a:lnTo>
                      <a:pt x="3379" y="1137"/>
                    </a:lnTo>
                    <a:lnTo>
                      <a:pt x="3407" y="1043"/>
                    </a:lnTo>
                    <a:lnTo>
                      <a:pt x="3431" y="949"/>
                    </a:lnTo>
                    <a:lnTo>
                      <a:pt x="3454" y="855"/>
                    </a:lnTo>
                    <a:lnTo>
                      <a:pt x="3470" y="761"/>
                    </a:lnTo>
                    <a:lnTo>
                      <a:pt x="3483" y="669"/>
                    </a:lnTo>
                    <a:lnTo>
                      <a:pt x="3491" y="576"/>
                    </a:lnTo>
                    <a:lnTo>
                      <a:pt x="3493" y="485"/>
                    </a:lnTo>
                    <a:lnTo>
                      <a:pt x="3489" y="395"/>
                    </a:lnTo>
                    <a:lnTo>
                      <a:pt x="3479" y="307"/>
                    </a:lnTo>
                    <a:close/>
                    <a:moveTo>
                      <a:pt x="3144" y="278"/>
                    </a:moveTo>
                    <a:lnTo>
                      <a:pt x="3036" y="312"/>
                    </a:lnTo>
                    <a:lnTo>
                      <a:pt x="2925" y="342"/>
                    </a:lnTo>
                    <a:lnTo>
                      <a:pt x="2814" y="368"/>
                    </a:lnTo>
                    <a:lnTo>
                      <a:pt x="2701" y="393"/>
                    </a:lnTo>
                    <a:lnTo>
                      <a:pt x="2587" y="416"/>
                    </a:lnTo>
                    <a:lnTo>
                      <a:pt x="2473" y="437"/>
                    </a:lnTo>
                    <a:lnTo>
                      <a:pt x="2360" y="459"/>
                    </a:lnTo>
                    <a:lnTo>
                      <a:pt x="2248" y="482"/>
                    </a:lnTo>
                    <a:lnTo>
                      <a:pt x="2137" y="506"/>
                    </a:lnTo>
                    <a:lnTo>
                      <a:pt x="2030" y="533"/>
                    </a:lnTo>
                    <a:lnTo>
                      <a:pt x="1924" y="564"/>
                    </a:lnTo>
                    <a:lnTo>
                      <a:pt x="1623" y="661"/>
                    </a:lnTo>
                    <a:lnTo>
                      <a:pt x="1324" y="761"/>
                    </a:lnTo>
                    <a:lnTo>
                      <a:pt x="1025" y="865"/>
                    </a:lnTo>
                    <a:lnTo>
                      <a:pt x="726" y="970"/>
                    </a:lnTo>
                    <a:lnTo>
                      <a:pt x="429" y="1075"/>
                    </a:lnTo>
                    <a:lnTo>
                      <a:pt x="131" y="1179"/>
                    </a:lnTo>
                    <a:lnTo>
                      <a:pt x="167" y="1215"/>
                    </a:lnTo>
                    <a:lnTo>
                      <a:pt x="204" y="1251"/>
                    </a:lnTo>
                    <a:lnTo>
                      <a:pt x="240" y="1288"/>
                    </a:lnTo>
                    <a:lnTo>
                      <a:pt x="277" y="1325"/>
                    </a:lnTo>
                    <a:lnTo>
                      <a:pt x="314" y="1363"/>
                    </a:lnTo>
                    <a:lnTo>
                      <a:pt x="351" y="1399"/>
                    </a:lnTo>
                    <a:lnTo>
                      <a:pt x="388" y="1435"/>
                    </a:lnTo>
                    <a:lnTo>
                      <a:pt x="425" y="1470"/>
                    </a:lnTo>
                    <a:lnTo>
                      <a:pt x="462" y="1503"/>
                    </a:lnTo>
                    <a:lnTo>
                      <a:pt x="500" y="1535"/>
                    </a:lnTo>
                    <a:lnTo>
                      <a:pt x="538" y="1565"/>
                    </a:lnTo>
                    <a:lnTo>
                      <a:pt x="577" y="1592"/>
                    </a:lnTo>
                    <a:lnTo>
                      <a:pt x="617" y="1618"/>
                    </a:lnTo>
                    <a:lnTo>
                      <a:pt x="657" y="1640"/>
                    </a:lnTo>
                    <a:lnTo>
                      <a:pt x="698" y="1659"/>
                    </a:lnTo>
                    <a:lnTo>
                      <a:pt x="739" y="1674"/>
                    </a:lnTo>
                    <a:lnTo>
                      <a:pt x="781" y="1686"/>
                    </a:lnTo>
                    <a:lnTo>
                      <a:pt x="824" y="1694"/>
                    </a:lnTo>
                    <a:lnTo>
                      <a:pt x="868" y="1697"/>
                    </a:lnTo>
                    <a:lnTo>
                      <a:pt x="914" y="1696"/>
                    </a:lnTo>
                    <a:lnTo>
                      <a:pt x="960" y="1690"/>
                    </a:lnTo>
                    <a:lnTo>
                      <a:pt x="1009" y="1678"/>
                    </a:lnTo>
                    <a:lnTo>
                      <a:pt x="1057" y="1662"/>
                    </a:lnTo>
                    <a:lnTo>
                      <a:pt x="1107" y="1639"/>
                    </a:lnTo>
                    <a:lnTo>
                      <a:pt x="1159" y="1610"/>
                    </a:lnTo>
                    <a:lnTo>
                      <a:pt x="1212" y="1575"/>
                    </a:lnTo>
                    <a:lnTo>
                      <a:pt x="1291" y="1517"/>
                    </a:lnTo>
                    <a:lnTo>
                      <a:pt x="1367" y="1457"/>
                    </a:lnTo>
                    <a:lnTo>
                      <a:pt x="1443" y="1396"/>
                    </a:lnTo>
                    <a:lnTo>
                      <a:pt x="1518" y="1334"/>
                    </a:lnTo>
                    <a:lnTo>
                      <a:pt x="1593" y="1273"/>
                    </a:lnTo>
                    <a:lnTo>
                      <a:pt x="1670" y="1214"/>
                    </a:lnTo>
                    <a:lnTo>
                      <a:pt x="1748" y="1156"/>
                    </a:lnTo>
                    <a:lnTo>
                      <a:pt x="1829" y="1102"/>
                    </a:lnTo>
                    <a:lnTo>
                      <a:pt x="1912" y="1053"/>
                    </a:lnTo>
                    <a:lnTo>
                      <a:pt x="2086" y="957"/>
                    </a:lnTo>
                    <a:lnTo>
                      <a:pt x="2261" y="860"/>
                    </a:lnTo>
                    <a:lnTo>
                      <a:pt x="2436" y="762"/>
                    </a:lnTo>
                    <a:lnTo>
                      <a:pt x="2609" y="663"/>
                    </a:lnTo>
                    <a:lnTo>
                      <a:pt x="2779" y="559"/>
                    </a:lnTo>
                    <a:lnTo>
                      <a:pt x="2842" y="516"/>
                    </a:lnTo>
                    <a:lnTo>
                      <a:pt x="2904" y="471"/>
                    </a:lnTo>
                    <a:lnTo>
                      <a:pt x="2965" y="424"/>
                    </a:lnTo>
                    <a:lnTo>
                      <a:pt x="3024" y="374"/>
                    </a:lnTo>
                    <a:lnTo>
                      <a:pt x="3084" y="325"/>
                    </a:lnTo>
                    <a:lnTo>
                      <a:pt x="3144" y="278"/>
                    </a:lnTo>
                    <a:close/>
                    <a:moveTo>
                      <a:pt x="3426" y="0"/>
                    </a:moveTo>
                    <a:lnTo>
                      <a:pt x="3445" y="3"/>
                    </a:lnTo>
                    <a:lnTo>
                      <a:pt x="3461" y="12"/>
                    </a:lnTo>
                    <a:lnTo>
                      <a:pt x="3476" y="25"/>
                    </a:lnTo>
                    <a:lnTo>
                      <a:pt x="3486" y="41"/>
                    </a:lnTo>
                    <a:lnTo>
                      <a:pt x="3491" y="57"/>
                    </a:lnTo>
                    <a:lnTo>
                      <a:pt x="3493" y="76"/>
                    </a:lnTo>
                    <a:lnTo>
                      <a:pt x="3516" y="76"/>
                    </a:lnTo>
                    <a:lnTo>
                      <a:pt x="3537" y="81"/>
                    </a:lnTo>
                    <a:lnTo>
                      <a:pt x="3555" y="91"/>
                    </a:lnTo>
                    <a:lnTo>
                      <a:pt x="3571" y="107"/>
                    </a:lnTo>
                    <a:lnTo>
                      <a:pt x="3582" y="123"/>
                    </a:lnTo>
                    <a:lnTo>
                      <a:pt x="3591" y="133"/>
                    </a:lnTo>
                    <a:lnTo>
                      <a:pt x="3599" y="144"/>
                    </a:lnTo>
                    <a:lnTo>
                      <a:pt x="3604" y="159"/>
                    </a:lnTo>
                    <a:lnTo>
                      <a:pt x="3625" y="240"/>
                    </a:lnTo>
                    <a:lnTo>
                      <a:pt x="3638" y="323"/>
                    </a:lnTo>
                    <a:lnTo>
                      <a:pt x="3646" y="406"/>
                    </a:lnTo>
                    <a:lnTo>
                      <a:pt x="3648" y="490"/>
                    </a:lnTo>
                    <a:lnTo>
                      <a:pt x="3645" y="574"/>
                    </a:lnTo>
                    <a:lnTo>
                      <a:pt x="3638" y="658"/>
                    </a:lnTo>
                    <a:lnTo>
                      <a:pt x="3626" y="741"/>
                    </a:lnTo>
                    <a:lnTo>
                      <a:pt x="3612" y="824"/>
                    </a:lnTo>
                    <a:lnTo>
                      <a:pt x="3593" y="908"/>
                    </a:lnTo>
                    <a:lnTo>
                      <a:pt x="3573" y="990"/>
                    </a:lnTo>
                    <a:lnTo>
                      <a:pt x="3550" y="1071"/>
                    </a:lnTo>
                    <a:lnTo>
                      <a:pt x="3526" y="1153"/>
                    </a:lnTo>
                    <a:lnTo>
                      <a:pt x="3500" y="1233"/>
                    </a:lnTo>
                    <a:lnTo>
                      <a:pt x="3474" y="1311"/>
                    </a:lnTo>
                    <a:lnTo>
                      <a:pt x="3427" y="1448"/>
                    </a:lnTo>
                    <a:lnTo>
                      <a:pt x="3382" y="1586"/>
                    </a:lnTo>
                    <a:lnTo>
                      <a:pt x="3335" y="1724"/>
                    </a:lnTo>
                    <a:lnTo>
                      <a:pt x="3287" y="1862"/>
                    </a:lnTo>
                    <a:lnTo>
                      <a:pt x="3239" y="2000"/>
                    </a:lnTo>
                    <a:lnTo>
                      <a:pt x="3188" y="2137"/>
                    </a:lnTo>
                    <a:lnTo>
                      <a:pt x="3135" y="2272"/>
                    </a:lnTo>
                    <a:lnTo>
                      <a:pt x="3078" y="2407"/>
                    </a:lnTo>
                    <a:lnTo>
                      <a:pt x="3018" y="2538"/>
                    </a:lnTo>
                    <a:lnTo>
                      <a:pt x="2954" y="2667"/>
                    </a:lnTo>
                    <a:lnTo>
                      <a:pt x="2933" y="2707"/>
                    </a:lnTo>
                    <a:lnTo>
                      <a:pt x="2914" y="2745"/>
                    </a:lnTo>
                    <a:lnTo>
                      <a:pt x="2896" y="2779"/>
                    </a:lnTo>
                    <a:lnTo>
                      <a:pt x="2878" y="2811"/>
                    </a:lnTo>
                    <a:lnTo>
                      <a:pt x="2860" y="2840"/>
                    </a:lnTo>
                    <a:lnTo>
                      <a:pt x="2842" y="2866"/>
                    </a:lnTo>
                    <a:lnTo>
                      <a:pt x="2824" y="2889"/>
                    </a:lnTo>
                    <a:lnTo>
                      <a:pt x="2804" y="2909"/>
                    </a:lnTo>
                    <a:lnTo>
                      <a:pt x="2783" y="2926"/>
                    </a:lnTo>
                    <a:lnTo>
                      <a:pt x="2759" y="2940"/>
                    </a:lnTo>
                    <a:lnTo>
                      <a:pt x="2734" y="2951"/>
                    </a:lnTo>
                    <a:lnTo>
                      <a:pt x="2706" y="2959"/>
                    </a:lnTo>
                    <a:lnTo>
                      <a:pt x="2674" y="2963"/>
                    </a:lnTo>
                    <a:lnTo>
                      <a:pt x="2640" y="2963"/>
                    </a:lnTo>
                    <a:lnTo>
                      <a:pt x="2601" y="2961"/>
                    </a:lnTo>
                    <a:lnTo>
                      <a:pt x="2559" y="2955"/>
                    </a:lnTo>
                    <a:lnTo>
                      <a:pt x="2511" y="2946"/>
                    </a:lnTo>
                    <a:lnTo>
                      <a:pt x="2439" y="2928"/>
                    </a:lnTo>
                    <a:lnTo>
                      <a:pt x="2370" y="2905"/>
                    </a:lnTo>
                    <a:lnTo>
                      <a:pt x="2302" y="2877"/>
                    </a:lnTo>
                    <a:lnTo>
                      <a:pt x="2236" y="2846"/>
                    </a:lnTo>
                    <a:lnTo>
                      <a:pt x="2170" y="2812"/>
                    </a:lnTo>
                    <a:lnTo>
                      <a:pt x="2107" y="2774"/>
                    </a:lnTo>
                    <a:lnTo>
                      <a:pt x="2044" y="2736"/>
                    </a:lnTo>
                    <a:lnTo>
                      <a:pt x="2014" y="2765"/>
                    </a:lnTo>
                    <a:lnTo>
                      <a:pt x="1981" y="2791"/>
                    </a:lnTo>
                    <a:lnTo>
                      <a:pt x="1945" y="2818"/>
                    </a:lnTo>
                    <a:lnTo>
                      <a:pt x="1910" y="2842"/>
                    </a:lnTo>
                    <a:lnTo>
                      <a:pt x="1876" y="2865"/>
                    </a:lnTo>
                    <a:lnTo>
                      <a:pt x="1845" y="2887"/>
                    </a:lnTo>
                    <a:lnTo>
                      <a:pt x="1747" y="2959"/>
                    </a:lnTo>
                    <a:lnTo>
                      <a:pt x="1650" y="3029"/>
                    </a:lnTo>
                    <a:lnTo>
                      <a:pt x="1550" y="3097"/>
                    </a:lnTo>
                    <a:lnTo>
                      <a:pt x="1448" y="3162"/>
                    </a:lnTo>
                    <a:lnTo>
                      <a:pt x="1421" y="3181"/>
                    </a:lnTo>
                    <a:lnTo>
                      <a:pt x="1390" y="3201"/>
                    </a:lnTo>
                    <a:lnTo>
                      <a:pt x="1358" y="3221"/>
                    </a:lnTo>
                    <a:lnTo>
                      <a:pt x="1323" y="3242"/>
                    </a:lnTo>
                    <a:lnTo>
                      <a:pt x="1288" y="3263"/>
                    </a:lnTo>
                    <a:lnTo>
                      <a:pt x="1251" y="3283"/>
                    </a:lnTo>
                    <a:lnTo>
                      <a:pt x="1215" y="3301"/>
                    </a:lnTo>
                    <a:lnTo>
                      <a:pt x="1178" y="3314"/>
                    </a:lnTo>
                    <a:lnTo>
                      <a:pt x="1142" y="3325"/>
                    </a:lnTo>
                    <a:lnTo>
                      <a:pt x="1105" y="3331"/>
                    </a:lnTo>
                    <a:lnTo>
                      <a:pt x="1070" y="3331"/>
                    </a:lnTo>
                    <a:lnTo>
                      <a:pt x="1045" y="3355"/>
                    </a:lnTo>
                    <a:lnTo>
                      <a:pt x="1021" y="3378"/>
                    </a:lnTo>
                    <a:lnTo>
                      <a:pt x="1000" y="3391"/>
                    </a:lnTo>
                    <a:lnTo>
                      <a:pt x="979" y="3398"/>
                    </a:lnTo>
                    <a:lnTo>
                      <a:pt x="959" y="3399"/>
                    </a:lnTo>
                    <a:lnTo>
                      <a:pt x="939" y="3394"/>
                    </a:lnTo>
                    <a:lnTo>
                      <a:pt x="921" y="3382"/>
                    </a:lnTo>
                    <a:lnTo>
                      <a:pt x="907" y="3366"/>
                    </a:lnTo>
                    <a:lnTo>
                      <a:pt x="895" y="3345"/>
                    </a:lnTo>
                    <a:lnTo>
                      <a:pt x="860" y="3255"/>
                    </a:lnTo>
                    <a:lnTo>
                      <a:pt x="830" y="3162"/>
                    </a:lnTo>
                    <a:lnTo>
                      <a:pt x="807" y="3067"/>
                    </a:lnTo>
                    <a:lnTo>
                      <a:pt x="788" y="2972"/>
                    </a:lnTo>
                    <a:lnTo>
                      <a:pt x="773" y="2875"/>
                    </a:lnTo>
                    <a:lnTo>
                      <a:pt x="763" y="2778"/>
                    </a:lnTo>
                    <a:lnTo>
                      <a:pt x="755" y="2680"/>
                    </a:lnTo>
                    <a:lnTo>
                      <a:pt x="752" y="2581"/>
                    </a:lnTo>
                    <a:lnTo>
                      <a:pt x="751" y="2482"/>
                    </a:lnTo>
                    <a:lnTo>
                      <a:pt x="752" y="2383"/>
                    </a:lnTo>
                    <a:lnTo>
                      <a:pt x="755" y="2284"/>
                    </a:lnTo>
                    <a:lnTo>
                      <a:pt x="760" y="2185"/>
                    </a:lnTo>
                    <a:lnTo>
                      <a:pt x="766" y="2088"/>
                    </a:lnTo>
                    <a:lnTo>
                      <a:pt x="773" y="1990"/>
                    </a:lnTo>
                    <a:lnTo>
                      <a:pt x="781" y="1894"/>
                    </a:lnTo>
                    <a:lnTo>
                      <a:pt x="724" y="1879"/>
                    </a:lnTo>
                    <a:lnTo>
                      <a:pt x="670" y="1858"/>
                    </a:lnTo>
                    <a:lnTo>
                      <a:pt x="617" y="1832"/>
                    </a:lnTo>
                    <a:lnTo>
                      <a:pt x="565" y="1800"/>
                    </a:lnTo>
                    <a:lnTo>
                      <a:pt x="514" y="1765"/>
                    </a:lnTo>
                    <a:lnTo>
                      <a:pt x="464" y="1724"/>
                    </a:lnTo>
                    <a:lnTo>
                      <a:pt x="415" y="1681"/>
                    </a:lnTo>
                    <a:lnTo>
                      <a:pt x="368" y="1634"/>
                    </a:lnTo>
                    <a:lnTo>
                      <a:pt x="322" y="1587"/>
                    </a:lnTo>
                    <a:lnTo>
                      <a:pt x="278" y="1537"/>
                    </a:lnTo>
                    <a:lnTo>
                      <a:pt x="236" y="1488"/>
                    </a:lnTo>
                    <a:lnTo>
                      <a:pt x="195" y="1437"/>
                    </a:lnTo>
                    <a:lnTo>
                      <a:pt x="155" y="1388"/>
                    </a:lnTo>
                    <a:lnTo>
                      <a:pt x="117" y="1340"/>
                    </a:lnTo>
                    <a:lnTo>
                      <a:pt x="81" y="1293"/>
                    </a:lnTo>
                    <a:lnTo>
                      <a:pt x="47" y="1250"/>
                    </a:lnTo>
                    <a:lnTo>
                      <a:pt x="13" y="1211"/>
                    </a:lnTo>
                    <a:lnTo>
                      <a:pt x="3" y="1194"/>
                    </a:lnTo>
                    <a:lnTo>
                      <a:pt x="0" y="1177"/>
                    </a:lnTo>
                    <a:lnTo>
                      <a:pt x="2" y="1162"/>
                    </a:lnTo>
                    <a:lnTo>
                      <a:pt x="8" y="1148"/>
                    </a:lnTo>
                    <a:lnTo>
                      <a:pt x="18" y="1135"/>
                    </a:lnTo>
                    <a:lnTo>
                      <a:pt x="30" y="1127"/>
                    </a:lnTo>
                    <a:lnTo>
                      <a:pt x="25" y="1112"/>
                    </a:lnTo>
                    <a:lnTo>
                      <a:pt x="23" y="1097"/>
                    </a:lnTo>
                    <a:lnTo>
                      <a:pt x="23" y="1081"/>
                    </a:lnTo>
                    <a:lnTo>
                      <a:pt x="28" y="1067"/>
                    </a:lnTo>
                    <a:lnTo>
                      <a:pt x="35" y="1054"/>
                    </a:lnTo>
                    <a:lnTo>
                      <a:pt x="48" y="1042"/>
                    </a:lnTo>
                    <a:lnTo>
                      <a:pt x="89" y="1012"/>
                    </a:lnTo>
                    <a:lnTo>
                      <a:pt x="134" y="985"/>
                    </a:lnTo>
                    <a:lnTo>
                      <a:pt x="182" y="961"/>
                    </a:lnTo>
                    <a:lnTo>
                      <a:pt x="231" y="940"/>
                    </a:lnTo>
                    <a:lnTo>
                      <a:pt x="283" y="920"/>
                    </a:lnTo>
                    <a:lnTo>
                      <a:pt x="337" y="901"/>
                    </a:lnTo>
                    <a:lnTo>
                      <a:pt x="390" y="884"/>
                    </a:lnTo>
                    <a:lnTo>
                      <a:pt x="442" y="867"/>
                    </a:lnTo>
                    <a:lnTo>
                      <a:pt x="494" y="852"/>
                    </a:lnTo>
                    <a:lnTo>
                      <a:pt x="544" y="836"/>
                    </a:lnTo>
                    <a:lnTo>
                      <a:pt x="590" y="821"/>
                    </a:lnTo>
                    <a:lnTo>
                      <a:pt x="880" y="720"/>
                    </a:lnTo>
                    <a:lnTo>
                      <a:pt x="1171" y="621"/>
                    </a:lnTo>
                    <a:lnTo>
                      <a:pt x="1463" y="524"/>
                    </a:lnTo>
                    <a:lnTo>
                      <a:pt x="1755" y="430"/>
                    </a:lnTo>
                    <a:lnTo>
                      <a:pt x="1988" y="360"/>
                    </a:lnTo>
                    <a:lnTo>
                      <a:pt x="2221" y="293"/>
                    </a:lnTo>
                    <a:lnTo>
                      <a:pt x="2457" y="230"/>
                    </a:lnTo>
                    <a:lnTo>
                      <a:pt x="2694" y="171"/>
                    </a:lnTo>
                    <a:lnTo>
                      <a:pt x="2931" y="112"/>
                    </a:lnTo>
                    <a:lnTo>
                      <a:pt x="3168" y="57"/>
                    </a:lnTo>
                    <a:lnTo>
                      <a:pt x="3404" y="2"/>
                    </a:lnTo>
                    <a:lnTo>
                      <a:pt x="34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299076" y="5002213"/>
                <a:ext cx="104775" cy="258763"/>
              </a:xfrm>
              <a:custGeom>
                <a:avLst/>
                <a:gdLst>
                  <a:gd name="T0" fmla="*/ 40 w 197"/>
                  <a:gd name="T1" fmla="*/ 0 h 487"/>
                  <a:gd name="T2" fmla="*/ 51 w 197"/>
                  <a:gd name="T3" fmla="*/ 1 h 487"/>
                  <a:gd name="T4" fmla="*/ 62 w 197"/>
                  <a:gd name="T5" fmla="*/ 6 h 487"/>
                  <a:gd name="T6" fmla="*/ 71 w 197"/>
                  <a:gd name="T7" fmla="*/ 14 h 487"/>
                  <a:gd name="T8" fmla="*/ 77 w 197"/>
                  <a:gd name="T9" fmla="*/ 24 h 487"/>
                  <a:gd name="T10" fmla="*/ 81 w 197"/>
                  <a:gd name="T11" fmla="*/ 39 h 487"/>
                  <a:gd name="T12" fmla="*/ 93 w 197"/>
                  <a:gd name="T13" fmla="*/ 112 h 487"/>
                  <a:gd name="T14" fmla="*/ 109 w 197"/>
                  <a:gd name="T15" fmla="*/ 184 h 487"/>
                  <a:gd name="T16" fmla="*/ 133 w 197"/>
                  <a:gd name="T17" fmla="*/ 255 h 487"/>
                  <a:gd name="T18" fmla="*/ 147 w 197"/>
                  <a:gd name="T19" fmla="*/ 292 h 487"/>
                  <a:gd name="T20" fmla="*/ 163 w 197"/>
                  <a:gd name="T21" fmla="*/ 329 h 487"/>
                  <a:gd name="T22" fmla="*/ 177 w 197"/>
                  <a:gd name="T23" fmla="*/ 365 h 487"/>
                  <a:gd name="T24" fmla="*/ 189 w 197"/>
                  <a:gd name="T25" fmla="*/ 403 h 487"/>
                  <a:gd name="T26" fmla="*/ 197 w 197"/>
                  <a:gd name="T27" fmla="*/ 441 h 487"/>
                  <a:gd name="T28" fmla="*/ 197 w 197"/>
                  <a:gd name="T29" fmla="*/ 456 h 487"/>
                  <a:gd name="T30" fmla="*/ 192 w 197"/>
                  <a:gd name="T31" fmla="*/ 468 h 487"/>
                  <a:gd name="T32" fmla="*/ 185 w 197"/>
                  <a:gd name="T33" fmla="*/ 477 h 487"/>
                  <a:gd name="T34" fmla="*/ 175 w 197"/>
                  <a:gd name="T35" fmla="*/ 482 h 487"/>
                  <a:gd name="T36" fmla="*/ 164 w 197"/>
                  <a:gd name="T37" fmla="*/ 486 h 487"/>
                  <a:gd name="T38" fmla="*/ 151 w 197"/>
                  <a:gd name="T39" fmla="*/ 487 h 487"/>
                  <a:gd name="T40" fmla="*/ 138 w 197"/>
                  <a:gd name="T41" fmla="*/ 486 h 487"/>
                  <a:gd name="T42" fmla="*/ 127 w 197"/>
                  <a:gd name="T43" fmla="*/ 481 h 487"/>
                  <a:gd name="T44" fmla="*/ 116 w 197"/>
                  <a:gd name="T45" fmla="*/ 474 h 487"/>
                  <a:gd name="T46" fmla="*/ 107 w 197"/>
                  <a:gd name="T47" fmla="*/ 466 h 487"/>
                  <a:gd name="T48" fmla="*/ 87 w 197"/>
                  <a:gd name="T49" fmla="*/ 435 h 487"/>
                  <a:gd name="T50" fmla="*/ 71 w 197"/>
                  <a:gd name="T51" fmla="*/ 401 h 487"/>
                  <a:gd name="T52" fmla="*/ 57 w 197"/>
                  <a:gd name="T53" fmla="*/ 364 h 487"/>
                  <a:gd name="T54" fmla="*/ 45 w 197"/>
                  <a:gd name="T55" fmla="*/ 327 h 487"/>
                  <a:gd name="T56" fmla="*/ 35 w 197"/>
                  <a:gd name="T57" fmla="*/ 289 h 487"/>
                  <a:gd name="T58" fmla="*/ 26 w 197"/>
                  <a:gd name="T59" fmla="*/ 254 h 487"/>
                  <a:gd name="T60" fmla="*/ 14 w 197"/>
                  <a:gd name="T61" fmla="*/ 200 h 487"/>
                  <a:gd name="T62" fmla="*/ 5 w 197"/>
                  <a:gd name="T63" fmla="*/ 147 h 487"/>
                  <a:gd name="T64" fmla="*/ 0 w 197"/>
                  <a:gd name="T65" fmla="*/ 93 h 487"/>
                  <a:gd name="T66" fmla="*/ 1 w 197"/>
                  <a:gd name="T67" fmla="*/ 39 h 487"/>
                  <a:gd name="T68" fmla="*/ 3 w 197"/>
                  <a:gd name="T69" fmla="*/ 24 h 487"/>
                  <a:gd name="T70" fmla="*/ 10 w 197"/>
                  <a:gd name="T71" fmla="*/ 13 h 487"/>
                  <a:gd name="T72" fmla="*/ 19 w 197"/>
                  <a:gd name="T73" fmla="*/ 5 h 487"/>
                  <a:gd name="T74" fmla="*/ 29 w 197"/>
                  <a:gd name="T75" fmla="*/ 1 h 487"/>
                  <a:gd name="T76" fmla="*/ 40 w 197"/>
                  <a:gd name="T7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7" h="487">
                    <a:moveTo>
                      <a:pt x="40" y="0"/>
                    </a:moveTo>
                    <a:lnTo>
                      <a:pt x="51" y="1"/>
                    </a:lnTo>
                    <a:lnTo>
                      <a:pt x="62" y="6"/>
                    </a:lnTo>
                    <a:lnTo>
                      <a:pt x="71" y="14"/>
                    </a:lnTo>
                    <a:lnTo>
                      <a:pt x="77" y="24"/>
                    </a:lnTo>
                    <a:lnTo>
                      <a:pt x="81" y="39"/>
                    </a:lnTo>
                    <a:lnTo>
                      <a:pt x="93" y="112"/>
                    </a:lnTo>
                    <a:lnTo>
                      <a:pt x="109" y="184"/>
                    </a:lnTo>
                    <a:lnTo>
                      <a:pt x="133" y="255"/>
                    </a:lnTo>
                    <a:lnTo>
                      <a:pt x="147" y="292"/>
                    </a:lnTo>
                    <a:lnTo>
                      <a:pt x="163" y="329"/>
                    </a:lnTo>
                    <a:lnTo>
                      <a:pt x="177" y="365"/>
                    </a:lnTo>
                    <a:lnTo>
                      <a:pt x="189" y="403"/>
                    </a:lnTo>
                    <a:lnTo>
                      <a:pt x="197" y="441"/>
                    </a:lnTo>
                    <a:lnTo>
                      <a:pt x="197" y="456"/>
                    </a:lnTo>
                    <a:lnTo>
                      <a:pt x="192" y="468"/>
                    </a:lnTo>
                    <a:lnTo>
                      <a:pt x="185" y="477"/>
                    </a:lnTo>
                    <a:lnTo>
                      <a:pt x="175" y="482"/>
                    </a:lnTo>
                    <a:lnTo>
                      <a:pt x="164" y="486"/>
                    </a:lnTo>
                    <a:lnTo>
                      <a:pt x="151" y="487"/>
                    </a:lnTo>
                    <a:lnTo>
                      <a:pt x="138" y="486"/>
                    </a:lnTo>
                    <a:lnTo>
                      <a:pt x="127" y="481"/>
                    </a:lnTo>
                    <a:lnTo>
                      <a:pt x="116" y="474"/>
                    </a:lnTo>
                    <a:lnTo>
                      <a:pt x="107" y="466"/>
                    </a:lnTo>
                    <a:lnTo>
                      <a:pt x="87" y="435"/>
                    </a:lnTo>
                    <a:lnTo>
                      <a:pt x="71" y="401"/>
                    </a:lnTo>
                    <a:lnTo>
                      <a:pt x="57" y="364"/>
                    </a:lnTo>
                    <a:lnTo>
                      <a:pt x="45" y="327"/>
                    </a:lnTo>
                    <a:lnTo>
                      <a:pt x="35" y="289"/>
                    </a:lnTo>
                    <a:lnTo>
                      <a:pt x="26" y="254"/>
                    </a:lnTo>
                    <a:lnTo>
                      <a:pt x="14" y="200"/>
                    </a:lnTo>
                    <a:lnTo>
                      <a:pt x="5" y="147"/>
                    </a:lnTo>
                    <a:lnTo>
                      <a:pt x="0" y="93"/>
                    </a:lnTo>
                    <a:lnTo>
                      <a:pt x="1" y="39"/>
                    </a:lnTo>
                    <a:lnTo>
                      <a:pt x="3" y="24"/>
                    </a:lnTo>
                    <a:lnTo>
                      <a:pt x="10" y="13"/>
                    </a:lnTo>
                    <a:lnTo>
                      <a:pt x="19" y="5"/>
                    </a:lnTo>
                    <a:lnTo>
                      <a:pt x="29" y="1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5183188" y="4973638"/>
                <a:ext cx="134938" cy="333375"/>
              </a:xfrm>
              <a:custGeom>
                <a:avLst/>
                <a:gdLst>
                  <a:gd name="T0" fmla="*/ 68 w 255"/>
                  <a:gd name="T1" fmla="*/ 0 h 630"/>
                  <a:gd name="T2" fmla="*/ 79 w 255"/>
                  <a:gd name="T3" fmla="*/ 2 h 630"/>
                  <a:gd name="T4" fmla="*/ 90 w 255"/>
                  <a:gd name="T5" fmla="*/ 6 h 630"/>
                  <a:gd name="T6" fmla="*/ 99 w 255"/>
                  <a:gd name="T7" fmla="*/ 14 h 630"/>
                  <a:gd name="T8" fmla="*/ 106 w 255"/>
                  <a:gd name="T9" fmla="*/ 24 h 630"/>
                  <a:gd name="T10" fmla="*/ 109 w 255"/>
                  <a:gd name="T11" fmla="*/ 36 h 630"/>
                  <a:gd name="T12" fmla="*/ 109 w 255"/>
                  <a:gd name="T13" fmla="*/ 50 h 630"/>
                  <a:gd name="T14" fmla="*/ 103 w 255"/>
                  <a:gd name="T15" fmla="*/ 100 h 630"/>
                  <a:gd name="T16" fmla="*/ 99 w 255"/>
                  <a:gd name="T17" fmla="*/ 150 h 630"/>
                  <a:gd name="T18" fmla="*/ 99 w 255"/>
                  <a:gd name="T19" fmla="*/ 199 h 630"/>
                  <a:gd name="T20" fmla="*/ 105 w 255"/>
                  <a:gd name="T21" fmla="*/ 248 h 630"/>
                  <a:gd name="T22" fmla="*/ 114 w 255"/>
                  <a:gd name="T23" fmla="*/ 297 h 630"/>
                  <a:gd name="T24" fmla="*/ 129 w 255"/>
                  <a:gd name="T25" fmla="*/ 345 h 630"/>
                  <a:gd name="T26" fmla="*/ 146 w 255"/>
                  <a:gd name="T27" fmla="*/ 383 h 630"/>
                  <a:gd name="T28" fmla="*/ 165 w 255"/>
                  <a:gd name="T29" fmla="*/ 417 h 630"/>
                  <a:gd name="T30" fmla="*/ 186 w 255"/>
                  <a:gd name="T31" fmla="*/ 451 h 630"/>
                  <a:gd name="T32" fmla="*/ 207 w 255"/>
                  <a:gd name="T33" fmla="*/ 483 h 630"/>
                  <a:gd name="T34" fmla="*/ 229 w 255"/>
                  <a:gd name="T35" fmla="*/ 516 h 630"/>
                  <a:gd name="T36" fmla="*/ 250 w 255"/>
                  <a:gd name="T37" fmla="*/ 552 h 630"/>
                  <a:gd name="T38" fmla="*/ 255 w 255"/>
                  <a:gd name="T39" fmla="*/ 568 h 630"/>
                  <a:gd name="T40" fmla="*/ 255 w 255"/>
                  <a:gd name="T41" fmla="*/ 585 h 630"/>
                  <a:gd name="T42" fmla="*/ 250 w 255"/>
                  <a:gd name="T43" fmla="*/ 600 h 630"/>
                  <a:gd name="T44" fmla="*/ 241 w 255"/>
                  <a:gd name="T45" fmla="*/ 614 h 630"/>
                  <a:gd name="T46" fmla="*/ 228 w 255"/>
                  <a:gd name="T47" fmla="*/ 624 h 630"/>
                  <a:gd name="T48" fmla="*/ 212 w 255"/>
                  <a:gd name="T49" fmla="*/ 630 h 630"/>
                  <a:gd name="T50" fmla="*/ 196 w 255"/>
                  <a:gd name="T51" fmla="*/ 630 h 630"/>
                  <a:gd name="T52" fmla="*/ 178 w 255"/>
                  <a:gd name="T53" fmla="*/ 622 h 630"/>
                  <a:gd name="T54" fmla="*/ 145 w 255"/>
                  <a:gd name="T55" fmla="*/ 597 h 630"/>
                  <a:gd name="T56" fmla="*/ 115 w 255"/>
                  <a:gd name="T57" fmla="*/ 567 h 630"/>
                  <a:gd name="T58" fmla="*/ 88 w 255"/>
                  <a:gd name="T59" fmla="*/ 534 h 630"/>
                  <a:gd name="T60" fmla="*/ 65 w 255"/>
                  <a:gd name="T61" fmla="*/ 496 h 630"/>
                  <a:gd name="T62" fmla="*/ 46 w 255"/>
                  <a:gd name="T63" fmla="*/ 458 h 630"/>
                  <a:gd name="T64" fmla="*/ 31 w 255"/>
                  <a:gd name="T65" fmla="*/ 417 h 630"/>
                  <a:gd name="T66" fmla="*/ 17 w 255"/>
                  <a:gd name="T67" fmla="*/ 374 h 630"/>
                  <a:gd name="T68" fmla="*/ 9 w 255"/>
                  <a:gd name="T69" fmla="*/ 330 h 630"/>
                  <a:gd name="T70" fmla="*/ 3 w 255"/>
                  <a:gd name="T71" fmla="*/ 284 h 630"/>
                  <a:gd name="T72" fmla="*/ 0 w 255"/>
                  <a:gd name="T73" fmla="*/ 239 h 630"/>
                  <a:gd name="T74" fmla="*/ 1 w 255"/>
                  <a:gd name="T75" fmla="*/ 195 h 630"/>
                  <a:gd name="T76" fmla="*/ 4 w 255"/>
                  <a:gd name="T77" fmla="*/ 151 h 630"/>
                  <a:gd name="T78" fmla="*/ 10 w 255"/>
                  <a:gd name="T79" fmla="*/ 108 h 630"/>
                  <a:gd name="T80" fmla="*/ 20 w 255"/>
                  <a:gd name="T81" fmla="*/ 67 h 630"/>
                  <a:gd name="T82" fmla="*/ 31 w 255"/>
                  <a:gd name="T83" fmla="*/ 28 h 630"/>
                  <a:gd name="T84" fmla="*/ 37 w 255"/>
                  <a:gd name="T85" fmla="*/ 16 h 630"/>
                  <a:gd name="T86" fmla="*/ 46 w 255"/>
                  <a:gd name="T87" fmla="*/ 6 h 630"/>
                  <a:gd name="T88" fmla="*/ 57 w 255"/>
                  <a:gd name="T89" fmla="*/ 2 h 630"/>
                  <a:gd name="T90" fmla="*/ 68 w 255"/>
                  <a:gd name="T91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55" h="630">
                    <a:moveTo>
                      <a:pt x="68" y="0"/>
                    </a:moveTo>
                    <a:lnTo>
                      <a:pt x="79" y="2"/>
                    </a:lnTo>
                    <a:lnTo>
                      <a:pt x="90" y="6"/>
                    </a:lnTo>
                    <a:lnTo>
                      <a:pt x="99" y="14"/>
                    </a:lnTo>
                    <a:lnTo>
                      <a:pt x="106" y="24"/>
                    </a:lnTo>
                    <a:lnTo>
                      <a:pt x="109" y="36"/>
                    </a:lnTo>
                    <a:lnTo>
                      <a:pt x="109" y="50"/>
                    </a:lnTo>
                    <a:lnTo>
                      <a:pt x="103" y="100"/>
                    </a:lnTo>
                    <a:lnTo>
                      <a:pt x="99" y="150"/>
                    </a:lnTo>
                    <a:lnTo>
                      <a:pt x="99" y="199"/>
                    </a:lnTo>
                    <a:lnTo>
                      <a:pt x="105" y="248"/>
                    </a:lnTo>
                    <a:lnTo>
                      <a:pt x="114" y="297"/>
                    </a:lnTo>
                    <a:lnTo>
                      <a:pt x="129" y="345"/>
                    </a:lnTo>
                    <a:lnTo>
                      <a:pt x="146" y="383"/>
                    </a:lnTo>
                    <a:lnTo>
                      <a:pt x="165" y="417"/>
                    </a:lnTo>
                    <a:lnTo>
                      <a:pt x="186" y="451"/>
                    </a:lnTo>
                    <a:lnTo>
                      <a:pt x="207" y="483"/>
                    </a:lnTo>
                    <a:lnTo>
                      <a:pt x="229" y="516"/>
                    </a:lnTo>
                    <a:lnTo>
                      <a:pt x="250" y="552"/>
                    </a:lnTo>
                    <a:lnTo>
                      <a:pt x="255" y="568"/>
                    </a:lnTo>
                    <a:lnTo>
                      <a:pt x="255" y="585"/>
                    </a:lnTo>
                    <a:lnTo>
                      <a:pt x="250" y="600"/>
                    </a:lnTo>
                    <a:lnTo>
                      <a:pt x="241" y="614"/>
                    </a:lnTo>
                    <a:lnTo>
                      <a:pt x="228" y="624"/>
                    </a:lnTo>
                    <a:lnTo>
                      <a:pt x="212" y="630"/>
                    </a:lnTo>
                    <a:lnTo>
                      <a:pt x="196" y="630"/>
                    </a:lnTo>
                    <a:lnTo>
                      <a:pt x="178" y="622"/>
                    </a:lnTo>
                    <a:lnTo>
                      <a:pt x="145" y="597"/>
                    </a:lnTo>
                    <a:lnTo>
                      <a:pt x="115" y="567"/>
                    </a:lnTo>
                    <a:lnTo>
                      <a:pt x="88" y="534"/>
                    </a:lnTo>
                    <a:lnTo>
                      <a:pt x="65" y="496"/>
                    </a:lnTo>
                    <a:lnTo>
                      <a:pt x="46" y="458"/>
                    </a:lnTo>
                    <a:lnTo>
                      <a:pt x="31" y="417"/>
                    </a:lnTo>
                    <a:lnTo>
                      <a:pt x="17" y="374"/>
                    </a:lnTo>
                    <a:lnTo>
                      <a:pt x="9" y="330"/>
                    </a:lnTo>
                    <a:lnTo>
                      <a:pt x="3" y="284"/>
                    </a:lnTo>
                    <a:lnTo>
                      <a:pt x="0" y="239"/>
                    </a:lnTo>
                    <a:lnTo>
                      <a:pt x="1" y="195"/>
                    </a:lnTo>
                    <a:lnTo>
                      <a:pt x="4" y="151"/>
                    </a:lnTo>
                    <a:lnTo>
                      <a:pt x="10" y="108"/>
                    </a:lnTo>
                    <a:lnTo>
                      <a:pt x="20" y="67"/>
                    </a:lnTo>
                    <a:lnTo>
                      <a:pt x="31" y="28"/>
                    </a:lnTo>
                    <a:lnTo>
                      <a:pt x="37" y="16"/>
                    </a:lnTo>
                    <a:lnTo>
                      <a:pt x="46" y="6"/>
                    </a:lnTo>
                    <a:lnTo>
                      <a:pt x="57" y="2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5995988" y="5324475"/>
                <a:ext cx="207963" cy="193675"/>
              </a:xfrm>
              <a:custGeom>
                <a:avLst/>
                <a:gdLst>
                  <a:gd name="T0" fmla="*/ 348 w 393"/>
                  <a:gd name="T1" fmla="*/ 0 h 364"/>
                  <a:gd name="T2" fmla="*/ 362 w 393"/>
                  <a:gd name="T3" fmla="*/ 3 h 364"/>
                  <a:gd name="T4" fmla="*/ 375 w 393"/>
                  <a:gd name="T5" fmla="*/ 11 h 364"/>
                  <a:gd name="T6" fmla="*/ 385 w 393"/>
                  <a:gd name="T7" fmla="*/ 21 h 364"/>
                  <a:gd name="T8" fmla="*/ 390 w 393"/>
                  <a:gd name="T9" fmla="*/ 35 h 364"/>
                  <a:gd name="T10" fmla="*/ 393 w 393"/>
                  <a:gd name="T11" fmla="*/ 58 h 364"/>
                  <a:gd name="T12" fmla="*/ 391 w 393"/>
                  <a:gd name="T13" fmla="*/ 82 h 364"/>
                  <a:gd name="T14" fmla="*/ 383 w 393"/>
                  <a:gd name="T15" fmla="*/ 105 h 364"/>
                  <a:gd name="T16" fmla="*/ 372 w 393"/>
                  <a:gd name="T17" fmla="*/ 128 h 364"/>
                  <a:gd name="T18" fmla="*/ 358 w 393"/>
                  <a:gd name="T19" fmla="*/ 151 h 364"/>
                  <a:gd name="T20" fmla="*/ 341 w 393"/>
                  <a:gd name="T21" fmla="*/ 173 h 364"/>
                  <a:gd name="T22" fmla="*/ 324 w 393"/>
                  <a:gd name="T23" fmla="*/ 194 h 364"/>
                  <a:gd name="T24" fmla="*/ 305 w 393"/>
                  <a:gd name="T25" fmla="*/ 213 h 364"/>
                  <a:gd name="T26" fmla="*/ 287 w 393"/>
                  <a:gd name="T27" fmla="*/ 231 h 364"/>
                  <a:gd name="T28" fmla="*/ 269 w 393"/>
                  <a:gd name="T29" fmla="*/ 245 h 364"/>
                  <a:gd name="T30" fmla="*/ 221 w 393"/>
                  <a:gd name="T31" fmla="*/ 282 h 364"/>
                  <a:gd name="T32" fmla="*/ 170 w 393"/>
                  <a:gd name="T33" fmla="*/ 312 h 364"/>
                  <a:gd name="T34" fmla="*/ 115 w 393"/>
                  <a:gd name="T35" fmla="*/ 339 h 364"/>
                  <a:gd name="T36" fmla="*/ 59 w 393"/>
                  <a:gd name="T37" fmla="*/ 361 h 364"/>
                  <a:gd name="T38" fmla="*/ 45 w 393"/>
                  <a:gd name="T39" fmla="*/ 364 h 364"/>
                  <a:gd name="T40" fmla="*/ 32 w 393"/>
                  <a:gd name="T41" fmla="*/ 361 h 364"/>
                  <a:gd name="T42" fmla="*/ 20 w 393"/>
                  <a:gd name="T43" fmla="*/ 356 h 364"/>
                  <a:gd name="T44" fmla="*/ 11 w 393"/>
                  <a:gd name="T45" fmla="*/ 346 h 364"/>
                  <a:gd name="T46" fmla="*/ 5 w 393"/>
                  <a:gd name="T47" fmla="*/ 335 h 364"/>
                  <a:gd name="T48" fmla="*/ 1 w 393"/>
                  <a:gd name="T49" fmla="*/ 321 h 364"/>
                  <a:gd name="T50" fmla="*/ 0 w 393"/>
                  <a:gd name="T51" fmla="*/ 308 h 364"/>
                  <a:gd name="T52" fmla="*/ 4 w 393"/>
                  <a:gd name="T53" fmla="*/ 296 h 364"/>
                  <a:gd name="T54" fmla="*/ 11 w 393"/>
                  <a:gd name="T55" fmla="*/ 285 h 364"/>
                  <a:gd name="T56" fmla="*/ 24 w 393"/>
                  <a:gd name="T57" fmla="*/ 277 h 364"/>
                  <a:gd name="T58" fmla="*/ 62 w 393"/>
                  <a:gd name="T59" fmla="*/ 257 h 364"/>
                  <a:gd name="T60" fmla="*/ 101 w 393"/>
                  <a:gd name="T61" fmla="*/ 236 h 364"/>
                  <a:gd name="T62" fmla="*/ 139 w 393"/>
                  <a:gd name="T63" fmla="*/ 214 h 364"/>
                  <a:gd name="T64" fmla="*/ 173 w 393"/>
                  <a:gd name="T65" fmla="*/ 188 h 364"/>
                  <a:gd name="T66" fmla="*/ 205 w 393"/>
                  <a:gd name="T67" fmla="*/ 158 h 364"/>
                  <a:gd name="T68" fmla="*/ 227 w 393"/>
                  <a:gd name="T69" fmla="*/ 134 h 364"/>
                  <a:gd name="T70" fmla="*/ 247 w 393"/>
                  <a:gd name="T71" fmla="*/ 107 h 364"/>
                  <a:gd name="T72" fmla="*/ 265 w 393"/>
                  <a:gd name="T73" fmla="*/ 80 h 364"/>
                  <a:gd name="T74" fmla="*/ 274 w 393"/>
                  <a:gd name="T75" fmla="*/ 62 h 364"/>
                  <a:gd name="T76" fmla="*/ 282 w 393"/>
                  <a:gd name="T77" fmla="*/ 45 h 364"/>
                  <a:gd name="T78" fmla="*/ 292 w 393"/>
                  <a:gd name="T79" fmla="*/ 31 h 364"/>
                  <a:gd name="T80" fmla="*/ 303 w 393"/>
                  <a:gd name="T81" fmla="*/ 18 h 364"/>
                  <a:gd name="T82" fmla="*/ 319 w 393"/>
                  <a:gd name="T83" fmla="*/ 6 h 364"/>
                  <a:gd name="T84" fmla="*/ 334 w 393"/>
                  <a:gd name="T85" fmla="*/ 1 h 364"/>
                  <a:gd name="T86" fmla="*/ 348 w 393"/>
                  <a:gd name="T87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93" h="364">
                    <a:moveTo>
                      <a:pt x="348" y="0"/>
                    </a:moveTo>
                    <a:lnTo>
                      <a:pt x="362" y="3"/>
                    </a:lnTo>
                    <a:lnTo>
                      <a:pt x="375" y="11"/>
                    </a:lnTo>
                    <a:lnTo>
                      <a:pt x="385" y="21"/>
                    </a:lnTo>
                    <a:lnTo>
                      <a:pt x="390" y="35"/>
                    </a:lnTo>
                    <a:lnTo>
                      <a:pt x="393" y="58"/>
                    </a:lnTo>
                    <a:lnTo>
                      <a:pt x="391" y="82"/>
                    </a:lnTo>
                    <a:lnTo>
                      <a:pt x="383" y="105"/>
                    </a:lnTo>
                    <a:lnTo>
                      <a:pt x="372" y="128"/>
                    </a:lnTo>
                    <a:lnTo>
                      <a:pt x="358" y="151"/>
                    </a:lnTo>
                    <a:lnTo>
                      <a:pt x="341" y="173"/>
                    </a:lnTo>
                    <a:lnTo>
                      <a:pt x="324" y="194"/>
                    </a:lnTo>
                    <a:lnTo>
                      <a:pt x="305" y="213"/>
                    </a:lnTo>
                    <a:lnTo>
                      <a:pt x="287" y="231"/>
                    </a:lnTo>
                    <a:lnTo>
                      <a:pt x="269" y="245"/>
                    </a:lnTo>
                    <a:lnTo>
                      <a:pt x="221" y="282"/>
                    </a:lnTo>
                    <a:lnTo>
                      <a:pt x="170" y="312"/>
                    </a:lnTo>
                    <a:lnTo>
                      <a:pt x="115" y="339"/>
                    </a:lnTo>
                    <a:lnTo>
                      <a:pt x="59" y="361"/>
                    </a:lnTo>
                    <a:lnTo>
                      <a:pt x="45" y="364"/>
                    </a:lnTo>
                    <a:lnTo>
                      <a:pt x="32" y="361"/>
                    </a:lnTo>
                    <a:lnTo>
                      <a:pt x="20" y="356"/>
                    </a:lnTo>
                    <a:lnTo>
                      <a:pt x="11" y="346"/>
                    </a:lnTo>
                    <a:lnTo>
                      <a:pt x="5" y="335"/>
                    </a:lnTo>
                    <a:lnTo>
                      <a:pt x="1" y="321"/>
                    </a:lnTo>
                    <a:lnTo>
                      <a:pt x="0" y="308"/>
                    </a:lnTo>
                    <a:lnTo>
                      <a:pt x="4" y="296"/>
                    </a:lnTo>
                    <a:lnTo>
                      <a:pt x="11" y="285"/>
                    </a:lnTo>
                    <a:lnTo>
                      <a:pt x="24" y="277"/>
                    </a:lnTo>
                    <a:lnTo>
                      <a:pt x="62" y="257"/>
                    </a:lnTo>
                    <a:lnTo>
                      <a:pt x="101" y="236"/>
                    </a:lnTo>
                    <a:lnTo>
                      <a:pt x="139" y="214"/>
                    </a:lnTo>
                    <a:lnTo>
                      <a:pt x="173" y="188"/>
                    </a:lnTo>
                    <a:lnTo>
                      <a:pt x="205" y="158"/>
                    </a:lnTo>
                    <a:lnTo>
                      <a:pt x="227" y="134"/>
                    </a:lnTo>
                    <a:lnTo>
                      <a:pt x="247" y="107"/>
                    </a:lnTo>
                    <a:lnTo>
                      <a:pt x="265" y="80"/>
                    </a:lnTo>
                    <a:lnTo>
                      <a:pt x="274" y="62"/>
                    </a:lnTo>
                    <a:lnTo>
                      <a:pt x="282" y="45"/>
                    </a:lnTo>
                    <a:lnTo>
                      <a:pt x="292" y="31"/>
                    </a:lnTo>
                    <a:lnTo>
                      <a:pt x="303" y="18"/>
                    </a:lnTo>
                    <a:lnTo>
                      <a:pt x="319" y="6"/>
                    </a:lnTo>
                    <a:lnTo>
                      <a:pt x="334" y="1"/>
                    </a:lnTo>
                    <a:lnTo>
                      <a:pt x="3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6110288" y="5353050"/>
                <a:ext cx="223838" cy="206375"/>
              </a:xfrm>
              <a:custGeom>
                <a:avLst/>
                <a:gdLst>
                  <a:gd name="T0" fmla="*/ 370 w 423"/>
                  <a:gd name="T1" fmla="*/ 0 h 391"/>
                  <a:gd name="T2" fmla="*/ 386 w 423"/>
                  <a:gd name="T3" fmla="*/ 4 h 391"/>
                  <a:gd name="T4" fmla="*/ 400 w 423"/>
                  <a:gd name="T5" fmla="*/ 12 h 391"/>
                  <a:gd name="T6" fmla="*/ 411 w 423"/>
                  <a:gd name="T7" fmla="*/ 23 h 391"/>
                  <a:gd name="T8" fmla="*/ 420 w 423"/>
                  <a:gd name="T9" fmla="*/ 38 h 391"/>
                  <a:gd name="T10" fmla="*/ 423 w 423"/>
                  <a:gd name="T11" fmla="*/ 54 h 391"/>
                  <a:gd name="T12" fmla="*/ 423 w 423"/>
                  <a:gd name="T13" fmla="*/ 72 h 391"/>
                  <a:gd name="T14" fmla="*/ 417 w 423"/>
                  <a:gd name="T15" fmla="*/ 91 h 391"/>
                  <a:gd name="T16" fmla="*/ 401 w 423"/>
                  <a:gd name="T17" fmla="*/ 116 h 391"/>
                  <a:gd name="T18" fmla="*/ 382 w 423"/>
                  <a:gd name="T19" fmla="*/ 140 h 391"/>
                  <a:gd name="T20" fmla="*/ 359 w 423"/>
                  <a:gd name="T21" fmla="*/ 163 h 391"/>
                  <a:gd name="T22" fmla="*/ 335 w 423"/>
                  <a:gd name="T23" fmla="*/ 185 h 391"/>
                  <a:gd name="T24" fmla="*/ 309 w 423"/>
                  <a:gd name="T25" fmla="*/ 206 h 391"/>
                  <a:gd name="T26" fmla="*/ 285 w 423"/>
                  <a:gd name="T27" fmla="*/ 226 h 391"/>
                  <a:gd name="T28" fmla="*/ 262 w 423"/>
                  <a:gd name="T29" fmla="*/ 244 h 391"/>
                  <a:gd name="T30" fmla="*/ 226 w 423"/>
                  <a:gd name="T31" fmla="*/ 275 h 391"/>
                  <a:gd name="T32" fmla="*/ 188 w 423"/>
                  <a:gd name="T33" fmla="*/ 305 h 391"/>
                  <a:gd name="T34" fmla="*/ 151 w 423"/>
                  <a:gd name="T35" fmla="*/ 334 h 391"/>
                  <a:gd name="T36" fmla="*/ 111 w 423"/>
                  <a:gd name="T37" fmla="*/ 362 h 391"/>
                  <a:gd name="T38" fmla="*/ 70 w 423"/>
                  <a:gd name="T39" fmla="*/ 385 h 391"/>
                  <a:gd name="T40" fmla="*/ 54 w 423"/>
                  <a:gd name="T41" fmla="*/ 391 h 391"/>
                  <a:gd name="T42" fmla="*/ 40 w 423"/>
                  <a:gd name="T43" fmla="*/ 391 h 391"/>
                  <a:gd name="T44" fmla="*/ 27 w 423"/>
                  <a:gd name="T45" fmla="*/ 386 h 391"/>
                  <a:gd name="T46" fmla="*/ 16 w 423"/>
                  <a:gd name="T47" fmla="*/ 377 h 391"/>
                  <a:gd name="T48" fmla="*/ 7 w 423"/>
                  <a:gd name="T49" fmla="*/ 368 h 391"/>
                  <a:gd name="T50" fmla="*/ 1 w 423"/>
                  <a:gd name="T51" fmla="*/ 354 h 391"/>
                  <a:gd name="T52" fmla="*/ 0 w 423"/>
                  <a:gd name="T53" fmla="*/ 341 h 391"/>
                  <a:gd name="T54" fmla="*/ 5 w 423"/>
                  <a:gd name="T55" fmla="*/ 327 h 391"/>
                  <a:gd name="T56" fmla="*/ 14 w 423"/>
                  <a:gd name="T57" fmla="*/ 312 h 391"/>
                  <a:gd name="T58" fmla="*/ 46 w 423"/>
                  <a:gd name="T59" fmla="*/ 281 h 391"/>
                  <a:gd name="T60" fmla="*/ 79 w 423"/>
                  <a:gd name="T61" fmla="*/ 252 h 391"/>
                  <a:gd name="T62" fmla="*/ 113 w 423"/>
                  <a:gd name="T63" fmla="*/ 223 h 391"/>
                  <a:gd name="T64" fmla="*/ 148 w 423"/>
                  <a:gd name="T65" fmla="*/ 193 h 391"/>
                  <a:gd name="T66" fmla="*/ 181 w 423"/>
                  <a:gd name="T67" fmla="*/ 163 h 391"/>
                  <a:gd name="T68" fmla="*/ 216 w 423"/>
                  <a:gd name="T69" fmla="*/ 128 h 391"/>
                  <a:gd name="T70" fmla="*/ 250 w 423"/>
                  <a:gd name="T71" fmla="*/ 89 h 391"/>
                  <a:gd name="T72" fmla="*/ 285 w 423"/>
                  <a:gd name="T73" fmla="*/ 51 h 391"/>
                  <a:gd name="T74" fmla="*/ 320 w 423"/>
                  <a:gd name="T75" fmla="*/ 17 h 391"/>
                  <a:gd name="T76" fmla="*/ 337 w 423"/>
                  <a:gd name="T77" fmla="*/ 6 h 391"/>
                  <a:gd name="T78" fmla="*/ 353 w 423"/>
                  <a:gd name="T79" fmla="*/ 0 h 391"/>
                  <a:gd name="T80" fmla="*/ 370 w 423"/>
                  <a:gd name="T81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3" h="391">
                    <a:moveTo>
                      <a:pt x="370" y="0"/>
                    </a:moveTo>
                    <a:lnTo>
                      <a:pt x="386" y="4"/>
                    </a:lnTo>
                    <a:lnTo>
                      <a:pt x="400" y="12"/>
                    </a:lnTo>
                    <a:lnTo>
                      <a:pt x="411" y="23"/>
                    </a:lnTo>
                    <a:lnTo>
                      <a:pt x="420" y="38"/>
                    </a:lnTo>
                    <a:lnTo>
                      <a:pt x="423" y="54"/>
                    </a:lnTo>
                    <a:lnTo>
                      <a:pt x="423" y="72"/>
                    </a:lnTo>
                    <a:lnTo>
                      <a:pt x="417" y="91"/>
                    </a:lnTo>
                    <a:lnTo>
                      <a:pt x="401" y="116"/>
                    </a:lnTo>
                    <a:lnTo>
                      <a:pt x="382" y="140"/>
                    </a:lnTo>
                    <a:lnTo>
                      <a:pt x="359" y="163"/>
                    </a:lnTo>
                    <a:lnTo>
                      <a:pt x="335" y="185"/>
                    </a:lnTo>
                    <a:lnTo>
                      <a:pt x="309" y="206"/>
                    </a:lnTo>
                    <a:lnTo>
                      <a:pt x="285" y="226"/>
                    </a:lnTo>
                    <a:lnTo>
                      <a:pt x="262" y="244"/>
                    </a:lnTo>
                    <a:lnTo>
                      <a:pt x="226" y="275"/>
                    </a:lnTo>
                    <a:lnTo>
                      <a:pt x="188" y="305"/>
                    </a:lnTo>
                    <a:lnTo>
                      <a:pt x="151" y="334"/>
                    </a:lnTo>
                    <a:lnTo>
                      <a:pt x="111" y="362"/>
                    </a:lnTo>
                    <a:lnTo>
                      <a:pt x="70" y="385"/>
                    </a:lnTo>
                    <a:lnTo>
                      <a:pt x="54" y="391"/>
                    </a:lnTo>
                    <a:lnTo>
                      <a:pt x="40" y="391"/>
                    </a:lnTo>
                    <a:lnTo>
                      <a:pt x="27" y="386"/>
                    </a:lnTo>
                    <a:lnTo>
                      <a:pt x="16" y="377"/>
                    </a:lnTo>
                    <a:lnTo>
                      <a:pt x="7" y="368"/>
                    </a:lnTo>
                    <a:lnTo>
                      <a:pt x="1" y="354"/>
                    </a:lnTo>
                    <a:lnTo>
                      <a:pt x="0" y="341"/>
                    </a:lnTo>
                    <a:lnTo>
                      <a:pt x="5" y="327"/>
                    </a:lnTo>
                    <a:lnTo>
                      <a:pt x="14" y="312"/>
                    </a:lnTo>
                    <a:lnTo>
                      <a:pt x="46" y="281"/>
                    </a:lnTo>
                    <a:lnTo>
                      <a:pt x="79" y="252"/>
                    </a:lnTo>
                    <a:lnTo>
                      <a:pt x="113" y="223"/>
                    </a:lnTo>
                    <a:lnTo>
                      <a:pt x="148" y="193"/>
                    </a:lnTo>
                    <a:lnTo>
                      <a:pt x="181" y="163"/>
                    </a:lnTo>
                    <a:lnTo>
                      <a:pt x="216" y="128"/>
                    </a:lnTo>
                    <a:lnTo>
                      <a:pt x="250" y="89"/>
                    </a:lnTo>
                    <a:lnTo>
                      <a:pt x="285" y="51"/>
                    </a:lnTo>
                    <a:lnTo>
                      <a:pt x="320" y="17"/>
                    </a:lnTo>
                    <a:lnTo>
                      <a:pt x="337" y="6"/>
                    </a:lnTo>
                    <a:lnTo>
                      <a:pt x="353" y="0"/>
                    </a:lnTo>
                    <a:lnTo>
                      <a:pt x="3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697154" y="3233170"/>
              <a:ext cx="1757521" cy="112315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690181" y="3100694"/>
            <a:ext cx="2034936" cy="1300435"/>
            <a:chOff x="5632291" y="3233170"/>
            <a:chExt cx="1757521" cy="1123151"/>
          </a:xfrm>
        </p:grpSpPr>
        <p:grpSp>
          <p:nvGrpSpPr>
            <p:cNvPr id="11" name="Group 10"/>
            <p:cNvGrpSpPr/>
            <p:nvPr/>
          </p:nvGrpSpPr>
          <p:grpSpPr>
            <a:xfrm>
              <a:off x="6044783" y="3394052"/>
              <a:ext cx="932537" cy="801387"/>
              <a:chOff x="6399213" y="3384551"/>
              <a:chExt cx="1941513" cy="1668463"/>
            </a:xfrm>
            <a:solidFill>
              <a:schemeClr val="bg1"/>
            </a:solidFill>
          </p:grpSpPr>
          <p:sp>
            <p:nvSpPr>
              <p:cNvPr id="12" name="Freeform 25"/>
              <p:cNvSpPr>
                <a:spLocks noEditPoints="1"/>
              </p:cNvSpPr>
              <p:nvPr/>
            </p:nvSpPr>
            <p:spPr bwMode="auto">
              <a:xfrm>
                <a:off x="6399213" y="3384551"/>
                <a:ext cx="1941513" cy="1668463"/>
              </a:xfrm>
              <a:custGeom>
                <a:avLst/>
                <a:gdLst>
                  <a:gd name="T0" fmla="*/ 1560 w 3668"/>
                  <a:gd name="T1" fmla="*/ 227 h 3154"/>
                  <a:gd name="T2" fmla="*/ 1361 w 3668"/>
                  <a:gd name="T3" fmla="*/ 399 h 3154"/>
                  <a:gd name="T4" fmla="*/ 1104 w 3668"/>
                  <a:gd name="T5" fmla="*/ 774 h 3154"/>
                  <a:gd name="T6" fmla="*/ 761 w 3668"/>
                  <a:gd name="T7" fmla="*/ 1436 h 3154"/>
                  <a:gd name="T8" fmla="*/ 522 w 3668"/>
                  <a:gd name="T9" fmla="*/ 1963 h 3154"/>
                  <a:gd name="T10" fmla="*/ 365 w 3668"/>
                  <a:gd name="T11" fmla="*/ 2248 h 3154"/>
                  <a:gd name="T12" fmla="*/ 284 w 3668"/>
                  <a:gd name="T13" fmla="*/ 2410 h 3154"/>
                  <a:gd name="T14" fmla="*/ 225 w 3668"/>
                  <a:gd name="T15" fmla="*/ 2585 h 3154"/>
                  <a:gd name="T16" fmla="*/ 219 w 3668"/>
                  <a:gd name="T17" fmla="*/ 2746 h 3154"/>
                  <a:gd name="T18" fmla="*/ 298 w 3668"/>
                  <a:gd name="T19" fmla="*/ 2868 h 3154"/>
                  <a:gd name="T20" fmla="*/ 422 w 3668"/>
                  <a:gd name="T21" fmla="*/ 2892 h 3154"/>
                  <a:gd name="T22" fmla="*/ 857 w 3668"/>
                  <a:gd name="T23" fmla="*/ 2941 h 3154"/>
                  <a:gd name="T24" fmla="*/ 1825 w 3668"/>
                  <a:gd name="T25" fmla="*/ 2976 h 3154"/>
                  <a:gd name="T26" fmla="*/ 2720 w 3668"/>
                  <a:gd name="T27" fmla="*/ 2897 h 3154"/>
                  <a:gd name="T28" fmla="*/ 3284 w 3668"/>
                  <a:gd name="T29" fmla="*/ 2846 h 3154"/>
                  <a:gd name="T30" fmla="*/ 3432 w 3668"/>
                  <a:gd name="T31" fmla="*/ 2759 h 3154"/>
                  <a:gd name="T32" fmla="*/ 3481 w 3668"/>
                  <a:gd name="T33" fmla="*/ 2626 h 3154"/>
                  <a:gd name="T34" fmla="*/ 3458 w 3668"/>
                  <a:gd name="T35" fmla="*/ 2470 h 3154"/>
                  <a:gd name="T36" fmla="*/ 3394 w 3668"/>
                  <a:gd name="T37" fmla="*/ 2313 h 3154"/>
                  <a:gd name="T38" fmla="*/ 3162 w 3668"/>
                  <a:gd name="T39" fmla="*/ 1945 h 3154"/>
                  <a:gd name="T40" fmla="*/ 2784 w 3668"/>
                  <a:gd name="T41" fmla="*/ 1462 h 3154"/>
                  <a:gd name="T42" fmla="*/ 2484 w 3668"/>
                  <a:gd name="T43" fmla="*/ 1030 h 3154"/>
                  <a:gd name="T44" fmla="*/ 2213 w 3668"/>
                  <a:gd name="T45" fmla="*/ 601 h 3154"/>
                  <a:gd name="T46" fmla="*/ 2091 w 3668"/>
                  <a:gd name="T47" fmla="*/ 439 h 3154"/>
                  <a:gd name="T48" fmla="*/ 1924 w 3668"/>
                  <a:gd name="T49" fmla="*/ 266 h 3154"/>
                  <a:gd name="T50" fmla="*/ 1734 w 3668"/>
                  <a:gd name="T51" fmla="*/ 177 h 3154"/>
                  <a:gd name="T52" fmla="*/ 1925 w 3668"/>
                  <a:gd name="T53" fmla="*/ 55 h 3154"/>
                  <a:gd name="T54" fmla="*/ 2225 w 3668"/>
                  <a:gd name="T55" fmla="*/ 318 h 3154"/>
                  <a:gd name="T56" fmla="*/ 2520 w 3668"/>
                  <a:gd name="T57" fmla="*/ 724 h 3154"/>
                  <a:gd name="T58" fmla="*/ 2791 w 3668"/>
                  <a:gd name="T59" fmla="*/ 1149 h 3154"/>
                  <a:gd name="T60" fmla="*/ 3067 w 3668"/>
                  <a:gd name="T61" fmla="*/ 1507 h 3154"/>
                  <a:gd name="T62" fmla="*/ 3327 w 3668"/>
                  <a:gd name="T63" fmla="*/ 1824 h 3154"/>
                  <a:gd name="T64" fmla="*/ 3551 w 3668"/>
                  <a:gd name="T65" fmla="*/ 2174 h 3154"/>
                  <a:gd name="T66" fmla="*/ 3665 w 3668"/>
                  <a:gd name="T67" fmla="*/ 2547 h 3154"/>
                  <a:gd name="T68" fmla="*/ 3641 w 3668"/>
                  <a:gd name="T69" fmla="*/ 2778 h 3154"/>
                  <a:gd name="T70" fmla="*/ 3534 w 3668"/>
                  <a:gd name="T71" fmla="*/ 2923 h 3154"/>
                  <a:gd name="T72" fmla="*/ 3367 w 3668"/>
                  <a:gd name="T73" fmla="*/ 3003 h 3154"/>
                  <a:gd name="T74" fmla="*/ 3166 w 3668"/>
                  <a:gd name="T75" fmla="*/ 3040 h 3154"/>
                  <a:gd name="T76" fmla="*/ 2952 w 3668"/>
                  <a:gd name="T77" fmla="*/ 3056 h 3154"/>
                  <a:gd name="T78" fmla="*/ 2613 w 3668"/>
                  <a:gd name="T79" fmla="*/ 3084 h 3154"/>
                  <a:gd name="T80" fmla="*/ 1744 w 3668"/>
                  <a:gd name="T81" fmla="*/ 3149 h 3154"/>
                  <a:gd name="T82" fmla="*/ 882 w 3668"/>
                  <a:gd name="T83" fmla="*/ 3109 h 3154"/>
                  <a:gd name="T84" fmla="*/ 700 w 3668"/>
                  <a:gd name="T85" fmla="*/ 3105 h 3154"/>
                  <a:gd name="T86" fmla="*/ 492 w 3668"/>
                  <a:gd name="T87" fmla="*/ 3091 h 3154"/>
                  <a:gd name="T88" fmla="*/ 289 w 3668"/>
                  <a:gd name="T89" fmla="*/ 3051 h 3154"/>
                  <a:gd name="T90" fmla="*/ 121 w 3668"/>
                  <a:gd name="T91" fmla="*/ 2970 h 3154"/>
                  <a:gd name="T92" fmla="*/ 18 w 3668"/>
                  <a:gd name="T93" fmla="*/ 2834 h 3154"/>
                  <a:gd name="T94" fmla="*/ 10 w 3668"/>
                  <a:gd name="T95" fmla="*/ 2625 h 3154"/>
                  <a:gd name="T96" fmla="*/ 193 w 3668"/>
                  <a:gd name="T97" fmla="*/ 2142 h 3154"/>
                  <a:gd name="T98" fmla="*/ 448 w 3668"/>
                  <a:gd name="T99" fmla="*/ 1670 h 3154"/>
                  <a:gd name="T100" fmla="*/ 594 w 3668"/>
                  <a:gd name="T101" fmla="*/ 1365 h 3154"/>
                  <a:gd name="T102" fmla="*/ 713 w 3668"/>
                  <a:gd name="T103" fmla="*/ 1105 h 3154"/>
                  <a:gd name="T104" fmla="*/ 863 w 3668"/>
                  <a:gd name="T105" fmla="*/ 807 h 3154"/>
                  <a:gd name="T106" fmla="*/ 1042 w 3668"/>
                  <a:gd name="T107" fmla="*/ 510 h 3154"/>
                  <a:gd name="T108" fmla="*/ 1246 w 3668"/>
                  <a:gd name="T109" fmla="*/ 250 h 3154"/>
                  <a:gd name="T110" fmla="*/ 1472 w 3668"/>
                  <a:gd name="T111" fmla="*/ 68 h 3154"/>
                  <a:gd name="T112" fmla="*/ 1717 w 3668"/>
                  <a:gd name="T113" fmla="*/ 0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8" h="3154">
                    <a:moveTo>
                      <a:pt x="1734" y="177"/>
                    </a:moveTo>
                    <a:lnTo>
                      <a:pt x="1694" y="178"/>
                    </a:lnTo>
                    <a:lnTo>
                      <a:pt x="1655" y="185"/>
                    </a:lnTo>
                    <a:lnTo>
                      <a:pt x="1606" y="203"/>
                    </a:lnTo>
                    <a:lnTo>
                      <a:pt x="1560" y="227"/>
                    </a:lnTo>
                    <a:lnTo>
                      <a:pt x="1516" y="255"/>
                    </a:lnTo>
                    <a:lnTo>
                      <a:pt x="1473" y="286"/>
                    </a:lnTo>
                    <a:lnTo>
                      <a:pt x="1434" y="322"/>
                    </a:lnTo>
                    <a:lnTo>
                      <a:pt x="1396" y="359"/>
                    </a:lnTo>
                    <a:lnTo>
                      <a:pt x="1361" y="399"/>
                    </a:lnTo>
                    <a:lnTo>
                      <a:pt x="1326" y="440"/>
                    </a:lnTo>
                    <a:lnTo>
                      <a:pt x="1295" y="481"/>
                    </a:lnTo>
                    <a:lnTo>
                      <a:pt x="1265" y="523"/>
                    </a:lnTo>
                    <a:lnTo>
                      <a:pt x="1182" y="646"/>
                    </a:lnTo>
                    <a:lnTo>
                      <a:pt x="1104" y="774"/>
                    </a:lnTo>
                    <a:lnTo>
                      <a:pt x="1029" y="903"/>
                    </a:lnTo>
                    <a:lnTo>
                      <a:pt x="958" y="1034"/>
                    </a:lnTo>
                    <a:lnTo>
                      <a:pt x="890" y="1167"/>
                    </a:lnTo>
                    <a:lnTo>
                      <a:pt x="825" y="1302"/>
                    </a:lnTo>
                    <a:lnTo>
                      <a:pt x="761" y="1436"/>
                    </a:lnTo>
                    <a:lnTo>
                      <a:pt x="714" y="1542"/>
                    </a:lnTo>
                    <a:lnTo>
                      <a:pt x="667" y="1647"/>
                    </a:lnTo>
                    <a:lnTo>
                      <a:pt x="620" y="1753"/>
                    </a:lnTo>
                    <a:lnTo>
                      <a:pt x="572" y="1858"/>
                    </a:lnTo>
                    <a:lnTo>
                      <a:pt x="522" y="1963"/>
                    </a:lnTo>
                    <a:lnTo>
                      <a:pt x="470" y="2066"/>
                    </a:lnTo>
                    <a:lnTo>
                      <a:pt x="413" y="2166"/>
                    </a:lnTo>
                    <a:lnTo>
                      <a:pt x="397" y="2192"/>
                    </a:lnTo>
                    <a:lnTo>
                      <a:pt x="382" y="2219"/>
                    </a:lnTo>
                    <a:lnTo>
                      <a:pt x="365" y="2248"/>
                    </a:lnTo>
                    <a:lnTo>
                      <a:pt x="348" y="2278"/>
                    </a:lnTo>
                    <a:lnTo>
                      <a:pt x="332" y="2311"/>
                    </a:lnTo>
                    <a:lnTo>
                      <a:pt x="315" y="2343"/>
                    </a:lnTo>
                    <a:lnTo>
                      <a:pt x="299" y="2376"/>
                    </a:lnTo>
                    <a:lnTo>
                      <a:pt x="284" y="2410"/>
                    </a:lnTo>
                    <a:lnTo>
                      <a:pt x="269" y="2446"/>
                    </a:lnTo>
                    <a:lnTo>
                      <a:pt x="256" y="2480"/>
                    </a:lnTo>
                    <a:lnTo>
                      <a:pt x="244" y="2516"/>
                    </a:lnTo>
                    <a:lnTo>
                      <a:pt x="233" y="2550"/>
                    </a:lnTo>
                    <a:lnTo>
                      <a:pt x="225" y="2585"/>
                    </a:lnTo>
                    <a:lnTo>
                      <a:pt x="218" y="2619"/>
                    </a:lnTo>
                    <a:lnTo>
                      <a:pt x="214" y="2653"/>
                    </a:lnTo>
                    <a:lnTo>
                      <a:pt x="213" y="2685"/>
                    </a:lnTo>
                    <a:lnTo>
                      <a:pt x="215" y="2716"/>
                    </a:lnTo>
                    <a:lnTo>
                      <a:pt x="219" y="2746"/>
                    </a:lnTo>
                    <a:lnTo>
                      <a:pt x="227" y="2774"/>
                    </a:lnTo>
                    <a:lnTo>
                      <a:pt x="239" y="2800"/>
                    </a:lnTo>
                    <a:lnTo>
                      <a:pt x="255" y="2826"/>
                    </a:lnTo>
                    <a:lnTo>
                      <a:pt x="275" y="2848"/>
                    </a:lnTo>
                    <a:lnTo>
                      <a:pt x="298" y="2868"/>
                    </a:lnTo>
                    <a:lnTo>
                      <a:pt x="327" y="2886"/>
                    </a:lnTo>
                    <a:lnTo>
                      <a:pt x="361" y="2900"/>
                    </a:lnTo>
                    <a:lnTo>
                      <a:pt x="399" y="2913"/>
                    </a:lnTo>
                    <a:lnTo>
                      <a:pt x="409" y="2902"/>
                    </a:lnTo>
                    <a:lnTo>
                      <a:pt x="422" y="2892"/>
                    </a:lnTo>
                    <a:lnTo>
                      <a:pt x="436" y="2885"/>
                    </a:lnTo>
                    <a:lnTo>
                      <a:pt x="453" y="2882"/>
                    </a:lnTo>
                    <a:lnTo>
                      <a:pt x="472" y="2883"/>
                    </a:lnTo>
                    <a:lnTo>
                      <a:pt x="664" y="2916"/>
                    </a:lnTo>
                    <a:lnTo>
                      <a:pt x="857" y="2941"/>
                    </a:lnTo>
                    <a:lnTo>
                      <a:pt x="1050" y="2961"/>
                    </a:lnTo>
                    <a:lnTo>
                      <a:pt x="1244" y="2974"/>
                    </a:lnTo>
                    <a:lnTo>
                      <a:pt x="1437" y="2980"/>
                    </a:lnTo>
                    <a:lnTo>
                      <a:pt x="1630" y="2981"/>
                    </a:lnTo>
                    <a:lnTo>
                      <a:pt x="1825" y="2976"/>
                    </a:lnTo>
                    <a:lnTo>
                      <a:pt x="2018" y="2965"/>
                    </a:lnTo>
                    <a:lnTo>
                      <a:pt x="2212" y="2948"/>
                    </a:lnTo>
                    <a:lnTo>
                      <a:pt x="2406" y="2925"/>
                    </a:lnTo>
                    <a:lnTo>
                      <a:pt x="2563" y="2908"/>
                    </a:lnTo>
                    <a:lnTo>
                      <a:pt x="2720" y="2897"/>
                    </a:lnTo>
                    <a:lnTo>
                      <a:pt x="2878" y="2887"/>
                    </a:lnTo>
                    <a:lnTo>
                      <a:pt x="3033" y="2877"/>
                    </a:lnTo>
                    <a:lnTo>
                      <a:pt x="3190" y="2863"/>
                    </a:lnTo>
                    <a:lnTo>
                      <a:pt x="3240" y="2856"/>
                    </a:lnTo>
                    <a:lnTo>
                      <a:pt x="3284" y="2846"/>
                    </a:lnTo>
                    <a:lnTo>
                      <a:pt x="3323" y="2834"/>
                    </a:lnTo>
                    <a:lnTo>
                      <a:pt x="3357" y="2818"/>
                    </a:lnTo>
                    <a:lnTo>
                      <a:pt x="3386" y="2800"/>
                    </a:lnTo>
                    <a:lnTo>
                      <a:pt x="3411" y="2782"/>
                    </a:lnTo>
                    <a:lnTo>
                      <a:pt x="3432" y="2759"/>
                    </a:lnTo>
                    <a:lnTo>
                      <a:pt x="3448" y="2736"/>
                    </a:lnTo>
                    <a:lnTo>
                      <a:pt x="3462" y="2710"/>
                    </a:lnTo>
                    <a:lnTo>
                      <a:pt x="3471" y="2684"/>
                    </a:lnTo>
                    <a:lnTo>
                      <a:pt x="3477" y="2656"/>
                    </a:lnTo>
                    <a:lnTo>
                      <a:pt x="3481" y="2626"/>
                    </a:lnTo>
                    <a:lnTo>
                      <a:pt x="3481" y="2596"/>
                    </a:lnTo>
                    <a:lnTo>
                      <a:pt x="3478" y="2565"/>
                    </a:lnTo>
                    <a:lnTo>
                      <a:pt x="3474" y="2534"/>
                    </a:lnTo>
                    <a:lnTo>
                      <a:pt x="3467" y="2502"/>
                    </a:lnTo>
                    <a:lnTo>
                      <a:pt x="3458" y="2470"/>
                    </a:lnTo>
                    <a:lnTo>
                      <a:pt x="3448" y="2438"/>
                    </a:lnTo>
                    <a:lnTo>
                      <a:pt x="3436" y="2406"/>
                    </a:lnTo>
                    <a:lnTo>
                      <a:pt x="3423" y="2375"/>
                    </a:lnTo>
                    <a:lnTo>
                      <a:pt x="3409" y="2344"/>
                    </a:lnTo>
                    <a:lnTo>
                      <a:pt x="3394" y="2313"/>
                    </a:lnTo>
                    <a:lnTo>
                      <a:pt x="3379" y="2284"/>
                    </a:lnTo>
                    <a:lnTo>
                      <a:pt x="3363" y="2255"/>
                    </a:lnTo>
                    <a:lnTo>
                      <a:pt x="3300" y="2148"/>
                    </a:lnTo>
                    <a:lnTo>
                      <a:pt x="3234" y="2046"/>
                    </a:lnTo>
                    <a:lnTo>
                      <a:pt x="3162" y="1945"/>
                    </a:lnTo>
                    <a:lnTo>
                      <a:pt x="3090" y="1847"/>
                    </a:lnTo>
                    <a:lnTo>
                      <a:pt x="3015" y="1750"/>
                    </a:lnTo>
                    <a:lnTo>
                      <a:pt x="2939" y="1654"/>
                    </a:lnTo>
                    <a:lnTo>
                      <a:pt x="2862" y="1558"/>
                    </a:lnTo>
                    <a:lnTo>
                      <a:pt x="2784" y="1462"/>
                    </a:lnTo>
                    <a:lnTo>
                      <a:pt x="2708" y="1365"/>
                    </a:lnTo>
                    <a:lnTo>
                      <a:pt x="2647" y="1284"/>
                    </a:lnTo>
                    <a:lnTo>
                      <a:pt x="2590" y="1201"/>
                    </a:lnTo>
                    <a:lnTo>
                      <a:pt x="2536" y="1115"/>
                    </a:lnTo>
                    <a:lnTo>
                      <a:pt x="2484" y="1030"/>
                    </a:lnTo>
                    <a:lnTo>
                      <a:pt x="2431" y="943"/>
                    </a:lnTo>
                    <a:lnTo>
                      <a:pt x="2379" y="855"/>
                    </a:lnTo>
                    <a:lnTo>
                      <a:pt x="2326" y="770"/>
                    </a:lnTo>
                    <a:lnTo>
                      <a:pt x="2271" y="684"/>
                    </a:lnTo>
                    <a:lnTo>
                      <a:pt x="2213" y="601"/>
                    </a:lnTo>
                    <a:lnTo>
                      <a:pt x="2193" y="574"/>
                    </a:lnTo>
                    <a:lnTo>
                      <a:pt x="2171" y="543"/>
                    </a:lnTo>
                    <a:lnTo>
                      <a:pt x="2146" y="510"/>
                    </a:lnTo>
                    <a:lnTo>
                      <a:pt x="2120" y="474"/>
                    </a:lnTo>
                    <a:lnTo>
                      <a:pt x="2091" y="439"/>
                    </a:lnTo>
                    <a:lnTo>
                      <a:pt x="2061" y="402"/>
                    </a:lnTo>
                    <a:lnTo>
                      <a:pt x="2029" y="365"/>
                    </a:lnTo>
                    <a:lnTo>
                      <a:pt x="1995" y="330"/>
                    </a:lnTo>
                    <a:lnTo>
                      <a:pt x="1961" y="296"/>
                    </a:lnTo>
                    <a:lnTo>
                      <a:pt x="1924" y="266"/>
                    </a:lnTo>
                    <a:lnTo>
                      <a:pt x="1887" y="239"/>
                    </a:lnTo>
                    <a:lnTo>
                      <a:pt x="1849" y="215"/>
                    </a:lnTo>
                    <a:lnTo>
                      <a:pt x="1812" y="197"/>
                    </a:lnTo>
                    <a:lnTo>
                      <a:pt x="1773" y="183"/>
                    </a:lnTo>
                    <a:lnTo>
                      <a:pt x="1734" y="177"/>
                    </a:lnTo>
                    <a:close/>
                    <a:moveTo>
                      <a:pt x="1717" y="0"/>
                    </a:moveTo>
                    <a:lnTo>
                      <a:pt x="1768" y="3"/>
                    </a:lnTo>
                    <a:lnTo>
                      <a:pt x="1820" y="14"/>
                    </a:lnTo>
                    <a:lnTo>
                      <a:pt x="1873" y="31"/>
                    </a:lnTo>
                    <a:lnTo>
                      <a:pt x="1925" y="55"/>
                    </a:lnTo>
                    <a:lnTo>
                      <a:pt x="1978" y="87"/>
                    </a:lnTo>
                    <a:lnTo>
                      <a:pt x="2033" y="125"/>
                    </a:lnTo>
                    <a:lnTo>
                      <a:pt x="2087" y="172"/>
                    </a:lnTo>
                    <a:lnTo>
                      <a:pt x="2159" y="243"/>
                    </a:lnTo>
                    <a:lnTo>
                      <a:pt x="2225" y="318"/>
                    </a:lnTo>
                    <a:lnTo>
                      <a:pt x="2290" y="395"/>
                    </a:lnTo>
                    <a:lnTo>
                      <a:pt x="2350" y="474"/>
                    </a:lnTo>
                    <a:lnTo>
                      <a:pt x="2409" y="556"/>
                    </a:lnTo>
                    <a:lnTo>
                      <a:pt x="2465" y="640"/>
                    </a:lnTo>
                    <a:lnTo>
                      <a:pt x="2520" y="724"/>
                    </a:lnTo>
                    <a:lnTo>
                      <a:pt x="2574" y="809"/>
                    </a:lnTo>
                    <a:lnTo>
                      <a:pt x="2627" y="894"/>
                    </a:lnTo>
                    <a:lnTo>
                      <a:pt x="2681" y="980"/>
                    </a:lnTo>
                    <a:lnTo>
                      <a:pt x="2735" y="1064"/>
                    </a:lnTo>
                    <a:lnTo>
                      <a:pt x="2791" y="1149"/>
                    </a:lnTo>
                    <a:lnTo>
                      <a:pt x="2847" y="1231"/>
                    </a:lnTo>
                    <a:lnTo>
                      <a:pt x="2908" y="1312"/>
                    </a:lnTo>
                    <a:lnTo>
                      <a:pt x="2970" y="1391"/>
                    </a:lnTo>
                    <a:lnTo>
                      <a:pt x="3018" y="1448"/>
                    </a:lnTo>
                    <a:lnTo>
                      <a:pt x="3067" y="1507"/>
                    </a:lnTo>
                    <a:lnTo>
                      <a:pt x="3118" y="1567"/>
                    </a:lnTo>
                    <a:lnTo>
                      <a:pt x="3170" y="1630"/>
                    </a:lnTo>
                    <a:lnTo>
                      <a:pt x="3224" y="1693"/>
                    </a:lnTo>
                    <a:lnTo>
                      <a:pt x="3276" y="1758"/>
                    </a:lnTo>
                    <a:lnTo>
                      <a:pt x="3327" y="1824"/>
                    </a:lnTo>
                    <a:lnTo>
                      <a:pt x="3377" y="1892"/>
                    </a:lnTo>
                    <a:lnTo>
                      <a:pt x="3425" y="1961"/>
                    </a:lnTo>
                    <a:lnTo>
                      <a:pt x="3471" y="2031"/>
                    </a:lnTo>
                    <a:lnTo>
                      <a:pt x="3513" y="2102"/>
                    </a:lnTo>
                    <a:lnTo>
                      <a:pt x="3551" y="2174"/>
                    </a:lnTo>
                    <a:lnTo>
                      <a:pt x="3585" y="2246"/>
                    </a:lnTo>
                    <a:lnTo>
                      <a:pt x="3614" y="2321"/>
                    </a:lnTo>
                    <a:lnTo>
                      <a:pt x="3638" y="2395"/>
                    </a:lnTo>
                    <a:lnTo>
                      <a:pt x="3654" y="2470"/>
                    </a:lnTo>
                    <a:lnTo>
                      <a:pt x="3665" y="2547"/>
                    </a:lnTo>
                    <a:lnTo>
                      <a:pt x="3668" y="2600"/>
                    </a:lnTo>
                    <a:lnTo>
                      <a:pt x="3666" y="2650"/>
                    </a:lnTo>
                    <a:lnTo>
                      <a:pt x="3662" y="2697"/>
                    </a:lnTo>
                    <a:lnTo>
                      <a:pt x="3653" y="2739"/>
                    </a:lnTo>
                    <a:lnTo>
                      <a:pt x="3641" y="2778"/>
                    </a:lnTo>
                    <a:lnTo>
                      <a:pt x="3625" y="2813"/>
                    </a:lnTo>
                    <a:lnTo>
                      <a:pt x="3606" y="2845"/>
                    </a:lnTo>
                    <a:lnTo>
                      <a:pt x="3585" y="2874"/>
                    </a:lnTo>
                    <a:lnTo>
                      <a:pt x="3561" y="2899"/>
                    </a:lnTo>
                    <a:lnTo>
                      <a:pt x="3534" y="2923"/>
                    </a:lnTo>
                    <a:lnTo>
                      <a:pt x="3505" y="2944"/>
                    </a:lnTo>
                    <a:lnTo>
                      <a:pt x="3473" y="2961"/>
                    </a:lnTo>
                    <a:lnTo>
                      <a:pt x="3439" y="2977"/>
                    </a:lnTo>
                    <a:lnTo>
                      <a:pt x="3405" y="2991"/>
                    </a:lnTo>
                    <a:lnTo>
                      <a:pt x="3367" y="3003"/>
                    </a:lnTo>
                    <a:lnTo>
                      <a:pt x="3329" y="3014"/>
                    </a:lnTo>
                    <a:lnTo>
                      <a:pt x="3290" y="3021"/>
                    </a:lnTo>
                    <a:lnTo>
                      <a:pt x="3249" y="3029"/>
                    </a:lnTo>
                    <a:lnTo>
                      <a:pt x="3208" y="3035"/>
                    </a:lnTo>
                    <a:lnTo>
                      <a:pt x="3166" y="3040"/>
                    </a:lnTo>
                    <a:lnTo>
                      <a:pt x="3123" y="3045"/>
                    </a:lnTo>
                    <a:lnTo>
                      <a:pt x="3080" y="3048"/>
                    </a:lnTo>
                    <a:lnTo>
                      <a:pt x="3038" y="3050"/>
                    </a:lnTo>
                    <a:lnTo>
                      <a:pt x="2994" y="3054"/>
                    </a:lnTo>
                    <a:lnTo>
                      <a:pt x="2952" y="3056"/>
                    </a:lnTo>
                    <a:lnTo>
                      <a:pt x="2910" y="3058"/>
                    </a:lnTo>
                    <a:lnTo>
                      <a:pt x="2869" y="3060"/>
                    </a:lnTo>
                    <a:lnTo>
                      <a:pt x="2829" y="3064"/>
                    </a:lnTo>
                    <a:lnTo>
                      <a:pt x="2788" y="3067"/>
                    </a:lnTo>
                    <a:lnTo>
                      <a:pt x="2613" y="3084"/>
                    </a:lnTo>
                    <a:lnTo>
                      <a:pt x="2438" y="3100"/>
                    </a:lnTo>
                    <a:lnTo>
                      <a:pt x="2263" y="3116"/>
                    </a:lnTo>
                    <a:lnTo>
                      <a:pt x="2090" y="3130"/>
                    </a:lnTo>
                    <a:lnTo>
                      <a:pt x="1916" y="3141"/>
                    </a:lnTo>
                    <a:lnTo>
                      <a:pt x="1744" y="3149"/>
                    </a:lnTo>
                    <a:lnTo>
                      <a:pt x="1571" y="3154"/>
                    </a:lnTo>
                    <a:lnTo>
                      <a:pt x="1399" y="3151"/>
                    </a:lnTo>
                    <a:lnTo>
                      <a:pt x="1226" y="3145"/>
                    </a:lnTo>
                    <a:lnTo>
                      <a:pt x="1055" y="3130"/>
                    </a:lnTo>
                    <a:lnTo>
                      <a:pt x="882" y="3109"/>
                    </a:lnTo>
                    <a:lnTo>
                      <a:pt x="849" y="3108"/>
                    </a:lnTo>
                    <a:lnTo>
                      <a:pt x="815" y="3108"/>
                    </a:lnTo>
                    <a:lnTo>
                      <a:pt x="778" y="3107"/>
                    </a:lnTo>
                    <a:lnTo>
                      <a:pt x="739" y="3106"/>
                    </a:lnTo>
                    <a:lnTo>
                      <a:pt x="700" y="3105"/>
                    </a:lnTo>
                    <a:lnTo>
                      <a:pt x="660" y="3104"/>
                    </a:lnTo>
                    <a:lnTo>
                      <a:pt x="618" y="3101"/>
                    </a:lnTo>
                    <a:lnTo>
                      <a:pt x="576" y="3099"/>
                    </a:lnTo>
                    <a:lnTo>
                      <a:pt x="534" y="3096"/>
                    </a:lnTo>
                    <a:lnTo>
                      <a:pt x="492" y="3091"/>
                    </a:lnTo>
                    <a:lnTo>
                      <a:pt x="451" y="3086"/>
                    </a:lnTo>
                    <a:lnTo>
                      <a:pt x="408" y="3079"/>
                    </a:lnTo>
                    <a:lnTo>
                      <a:pt x="367" y="3071"/>
                    </a:lnTo>
                    <a:lnTo>
                      <a:pt x="328" y="3063"/>
                    </a:lnTo>
                    <a:lnTo>
                      <a:pt x="289" y="3051"/>
                    </a:lnTo>
                    <a:lnTo>
                      <a:pt x="251" y="3039"/>
                    </a:lnTo>
                    <a:lnTo>
                      <a:pt x="216" y="3025"/>
                    </a:lnTo>
                    <a:lnTo>
                      <a:pt x="182" y="3009"/>
                    </a:lnTo>
                    <a:lnTo>
                      <a:pt x="150" y="2990"/>
                    </a:lnTo>
                    <a:lnTo>
                      <a:pt x="121" y="2970"/>
                    </a:lnTo>
                    <a:lnTo>
                      <a:pt x="95" y="2948"/>
                    </a:lnTo>
                    <a:lnTo>
                      <a:pt x="70" y="2924"/>
                    </a:lnTo>
                    <a:lnTo>
                      <a:pt x="49" y="2896"/>
                    </a:lnTo>
                    <a:lnTo>
                      <a:pt x="32" y="2866"/>
                    </a:lnTo>
                    <a:lnTo>
                      <a:pt x="18" y="2834"/>
                    </a:lnTo>
                    <a:lnTo>
                      <a:pt x="8" y="2798"/>
                    </a:lnTo>
                    <a:lnTo>
                      <a:pt x="2" y="2759"/>
                    </a:lnTo>
                    <a:lnTo>
                      <a:pt x="0" y="2718"/>
                    </a:lnTo>
                    <a:lnTo>
                      <a:pt x="2" y="2674"/>
                    </a:lnTo>
                    <a:lnTo>
                      <a:pt x="10" y="2625"/>
                    </a:lnTo>
                    <a:lnTo>
                      <a:pt x="34" y="2527"/>
                    </a:lnTo>
                    <a:lnTo>
                      <a:pt x="66" y="2430"/>
                    </a:lnTo>
                    <a:lnTo>
                      <a:pt x="102" y="2334"/>
                    </a:lnTo>
                    <a:lnTo>
                      <a:pt x="146" y="2237"/>
                    </a:lnTo>
                    <a:lnTo>
                      <a:pt x="193" y="2142"/>
                    </a:lnTo>
                    <a:lnTo>
                      <a:pt x="241" y="2046"/>
                    </a:lnTo>
                    <a:lnTo>
                      <a:pt x="294" y="1951"/>
                    </a:lnTo>
                    <a:lnTo>
                      <a:pt x="346" y="1856"/>
                    </a:lnTo>
                    <a:lnTo>
                      <a:pt x="398" y="1763"/>
                    </a:lnTo>
                    <a:lnTo>
                      <a:pt x="448" y="1670"/>
                    </a:lnTo>
                    <a:lnTo>
                      <a:pt x="496" y="1577"/>
                    </a:lnTo>
                    <a:lnTo>
                      <a:pt x="540" y="1486"/>
                    </a:lnTo>
                    <a:lnTo>
                      <a:pt x="556" y="1450"/>
                    </a:lnTo>
                    <a:lnTo>
                      <a:pt x="575" y="1408"/>
                    </a:lnTo>
                    <a:lnTo>
                      <a:pt x="594" y="1365"/>
                    </a:lnTo>
                    <a:lnTo>
                      <a:pt x="615" y="1319"/>
                    </a:lnTo>
                    <a:lnTo>
                      <a:pt x="638" y="1269"/>
                    </a:lnTo>
                    <a:lnTo>
                      <a:pt x="662" y="1216"/>
                    </a:lnTo>
                    <a:lnTo>
                      <a:pt x="687" y="1162"/>
                    </a:lnTo>
                    <a:lnTo>
                      <a:pt x="713" y="1105"/>
                    </a:lnTo>
                    <a:lnTo>
                      <a:pt x="741" y="1047"/>
                    </a:lnTo>
                    <a:lnTo>
                      <a:pt x="769" y="989"/>
                    </a:lnTo>
                    <a:lnTo>
                      <a:pt x="799" y="929"/>
                    </a:lnTo>
                    <a:lnTo>
                      <a:pt x="831" y="869"/>
                    </a:lnTo>
                    <a:lnTo>
                      <a:pt x="863" y="807"/>
                    </a:lnTo>
                    <a:lnTo>
                      <a:pt x="897" y="746"/>
                    </a:lnTo>
                    <a:lnTo>
                      <a:pt x="931" y="686"/>
                    </a:lnTo>
                    <a:lnTo>
                      <a:pt x="967" y="626"/>
                    </a:lnTo>
                    <a:lnTo>
                      <a:pt x="1004" y="568"/>
                    </a:lnTo>
                    <a:lnTo>
                      <a:pt x="1042" y="510"/>
                    </a:lnTo>
                    <a:lnTo>
                      <a:pt x="1080" y="453"/>
                    </a:lnTo>
                    <a:lnTo>
                      <a:pt x="1121" y="399"/>
                    </a:lnTo>
                    <a:lnTo>
                      <a:pt x="1162" y="346"/>
                    </a:lnTo>
                    <a:lnTo>
                      <a:pt x="1203" y="298"/>
                    </a:lnTo>
                    <a:lnTo>
                      <a:pt x="1246" y="250"/>
                    </a:lnTo>
                    <a:lnTo>
                      <a:pt x="1290" y="207"/>
                    </a:lnTo>
                    <a:lnTo>
                      <a:pt x="1334" y="165"/>
                    </a:lnTo>
                    <a:lnTo>
                      <a:pt x="1379" y="129"/>
                    </a:lnTo>
                    <a:lnTo>
                      <a:pt x="1425" y="97"/>
                    </a:lnTo>
                    <a:lnTo>
                      <a:pt x="1472" y="68"/>
                    </a:lnTo>
                    <a:lnTo>
                      <a:pt x="1520" y="43"/>
                    </a:lnTo>
                    <a:lnTo>
                      <a:pt x="1568" y="24"/>
                    </a:lnTo>
                    <a:lnTo>
                      <a:pt x="1617" y="11"/>
                    </a:lnTo>
                    <a:lnTo>
                      <a:pt x="1667" y="2"/>
                    </a:lnTo>
                    <a:lnTo>
                      <a:pt x="17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26"/>
              <p:cNvSpPr>
                <a:spLocks noEditPoints="1"/>
              </p:cNvSpPr>
              <p:nvPr/>
            </p:nvSpPr>
            <p:spPr bwMode="auto">
              <a:xfrm>
                <a:off x="7148513" y="4513263"/>
                <a:ext cx="342900" cy="344488"/>
              </a:xfrm>
              <a:custGeom>
                <a:avLst/>
                <a:gdLst>
                  <a:gd name="T0" fmla="*/ 132 w 648"/>
                  <a:gd name="T1" fmla="*/ 352 h 651"/>
                  <a:gd name="T2" fmla="*/ 152 w 648"/>
                  <a:gd name="T3" fmla="*/ 406 h 651"/>
                  <a:gd name="T4" fmla="*/ 186 w 648"/>
                  <a:gd name="T5" fmla="*/ 458 h 651"/>
                  <a:gd name="T6" fmla="*/ 231 w 648"/>
                  <a:gd name="T7" fmla="*/ 493 h 651"/>
                  <a:gd name="T8" fmla="*/ 284 w 648"/>
                  <a:gd name="T9" fmla="*/ 511 h 651"/>
                  <a:gd name="T10" fmla="*/ 342 w 648"/>
                  <a:gd name="T11" fmla="*/ 506 h 651"/>
                  <a:gd name="T12" fmla="*/ 325 w 648"/>
                  <a:gd name="T13" fmla="*/ 469 h 651"/>
                  <a:gd name="T14" fmla="*/ 239 w 648"/>
                  <a:gd name="T15" fmla="*/ 412 h 651"/>
                  <a:gd name="T16" fmla="*/ 127 w 648"/>
                  <a:gd name="T17" fmla="*/ 328 h 651"/>
                  <a:gd name="T18" fmla="*/ 142 w 648"/>
                  <a:gd name="T19" fmla="*/ 222 h 651"/>
                  <a:gd name="T20" fmla="*/ 127 w 648"/>
                  <a:gd name="T21" fmla="*/ 273 h 651"/>
                  <a:gd name="T22" fmla="*/ 216 w 648"/>
                  <a:gd name="T23" fmla="*/ 333 h 651"/>
                  <a:gd name="T24" fmla="*/ 312 w 648"/>
                  <a:gd name="T25" fmla="*/ 385 h 651"/>
                  <a:gd name="T26" fmla="*/ 379 w 648"/>
                  <a:gd name="T27" fmla="*/ 418 h 651"/>
                  <a:gd name="T28" fmla="*/ 444 w 648"/>
                  <a:gd name="T29" fmla="*/ 454 h 651"/>
                  <a:gd name="T30" fmla="*/ 480 w 648"/>
                  <a:gd name="T31" fmla="*/ 425 h 651"/>
                  <a:gd name="T32" fmla="*/ 423 w 648"/>
                  <a:gd name="T33" fmla="*/ 402 h 651"/>
                  <a:gd name="T34" fmla="*/ 370 w 648"/>
                  <a:gd name="T35" fmla="*/ 366 h 651"/>
                  <a:gd name="T36" fmla="*/ 324 w 648"/>
                  <a:gd name="T37" fmla="*/ 328 h 651"/>
                  <a:gd name="T38" fmla="*/ 241 w 648"/>
                  <a:gd name="T39" fmla="*/ 259 h 651"/>
                  <a:gd name="T40" fmla="*/ 153 w 648"/>
                  <a:gd name="T41" fmla="*/ 199 h 651"/>
                  <a:gd name="T42" fmla="*/ 190 w 648"/>
                  <a:gd name="T43" fmla="*/ 140 h 651"/>
                  <a:gd name="T44" fmla="*/ 177 w 648"/>
                  <a:gd name="T45" fmla="*/ 158 h 651"/>
                  <a:gd name="T46" fmla="*/ 254 w 648"/>
                  <a:gd name="T47" fmla="*/ 199 h 651"/>
                  <a:gd name="T48" fmla="*/ 328 w 648"/>
                  <a:gd name="T49" fmla="*/ 249 h 651"/>
                  <a:gd name="T50" fmla="*/ 400 w 648"/>
                  <a:gd name="T51" fmla="*/ 301 h 651"/>
                  <a:gd name="T52" fmla="*/ 476 w 648"/>
                  <a:gd name="T53" fmla="*/ 343 h 651"/>
                  <a:gd name="T54" fmla="*/ 513 w 648"/>
                  <a:gd name="T55" fmla="*/ 359 h 651"/>
                  <a:gd name="T56" fmla="*/ 513 w 648"/>
                  <a:gd name="T57" fmla="*/ 351 h 651"/>
                  <a:gd name="T58" fmla="*/ 459 w 648"/>
                  <a:gd name="T59" fmla="*/ 322 h 651"/>
                  <a:gd name="T60" fmla="*/ 351 w 648"/>
                  <a:gd name="T61" fmla="*/ 255 h 651"/>
                  <a:gd name="T62" fmla="*/ 251 w 648"/>
                  <a:gd name="T63" fmla="*/ 179 h 651"/>
                  <a:gd name="T64" fmla="*/ 232 w 648"/>
                  <a:gd name="T65" fmla="*/ 0 h 651"/>
                  <a:gd name="T66" fmla="*/ 279 w 648"/>
                  <a:gd name="T67" fmla="*/ 3 h 651"/>
                  <a:gd name="T68" fmla="*/ 319 w 648"/>
                  <a:gd name="T69" fmla="*/ 11 h 651"/>
                  <a:gd name="T70" fmla="*/ 399 w 648"/>
                  <a:gd name="T71" fmla="*/ 38 h 651"/>
                  <a:gd name="T72" fmla="*/ 476 w 648"/>
                  <a:gd name="T73" fmla="*/ 77 h 651"/>
                  <a:gd name="T74" fmla="*/ 542 w 648"/>
                  <a:gd name="T75" fmla="*/ 129 h 651"/>
                  <a:gd name="T76" fmla="*/ 602 w 648"/>
                  <a:gd name="T77" fmla="*/ 201 h 651"/>
                  <a:gd name="T78" fmla="*/ 640 w 648"/>
                  <a:gd name="T79" fmla="*/ 284 h 651"/>
                  <a:gd name="T80" fmla="*/ 648 w 648"/>
                  <a:gd name="T81" fmla="*/ 364 h 651"/>
                  <a:gd name="T82" fmla="*/ 629 w 648"/>
                  <a:gd name="T83" fmla="*/ 440 h 651"/>
                  <a:gd name="T84" fmla="*/ 586 w 648"/>
                  <a:gd name="T85" fmla="*/ 509 h 651"/>
                  <a:gd name="T86" fmla="*/ 522 w 648"/>
                  <a:gd name="T87" fmla="*/ 569 h 651"/>
                  <a:gd name="T88" fmla="*/ 439 w 648"/>
                  <a:gd name="T89" fmla="*/ 620 h 651"/>
                  <a:gd name="T90" fmla="*/ 359 w 648"/>
                  <a:gd name="T91" fmla="*/ 646 h 651"/>
                  <a:gd name="T92" fmla="*/ 279 w 648"/>
                  <a:gd name="T93" fmla="*/ 651 h 651"/>
                  <a:gd name="T94" fmla="*/ 201 w 648"/>
                  <a:gd name="T95" fmla="*/ 633 h 651"/>
                  <a:gd name="T96" fmla="*/ 132 w 648"/>
                  <a:gd name="T97" fmla="*/ 595 h 651"/>
                  <a:gd name="T98" fmla="*/ 73 w 648"/>
                  <a:gd name="T99" fmla="*/ 541 h 651"/>
                  <a:gd name="T100" fmla="*/ 30 w 648"/>
                  <a:gd name="T101" fmla="*/ 470 h 651"/>
                  <a:gd name="T102" fmla="*/ 6 w 648"/>
                  <a:gd name="T103" fmla="*/ 391 h 651"/>
                  <a:gd name="T104" fmla="*/ 0 w 648"/>
                  <a:gd name="T105" fmla="*/ 309 h 651"/>
                  <a:gd name="T106" fmla="*/ 12 w 648"/>
                  <a:gd name="T107" fmla="*/ 225 h 651"/>
                  <a:gd name="T108" fmla="*/ 39 w 648"/>
                  <a:gd name="T109" fmla="*/ 147 h 651"/>
                  <a:gd name="T110" fmla="*/ 85 w 648"/>
                  <a:gd name="T111" fmla="*/ 79 h 651"/>
                  <a:gd name="T112" fmla="*/ 86 w 648"/>
                  <a:gd name="T113" fmla="*/ 73 h 651"/>
                  <a:gd name="T114" fmla="*/ 107 w 648"/>
                  <a:gd name="T115" fmla="*/ 37 h 651"/>
                  <a:gd name="T116" fmla="*/ 142 w 648"/>
                  <a:gd name="T117" fmla="*/ 13 h 651"/>
                  <a:gd name="T118" fmla="*/ 185 w 648"/>
                  <a:gd name="T119" fmla="*/ 2 h 651"/>
                  <a:gd name="T120" fmla="*/ 232 w 648"/>
                  <a:gd name="T121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48" h="651">
                    <a:moveTo>
                      <a:pt x="127" y="328"/>
                    </a:moveTo>
                    <a:lnTo>
                      <a:pt x="132" y="352"/>
                    </a:lnTo>
                    <a:lnTo>
                      <a:pt x="139" y="378"/>
                    </a:lnTo>
                    <a:lnTo>
                      <a:pt x="152" y="406"/>
                    </a:lnTo>
                    <a:lnTo>
                      <a:pt x="167" y="433"/>
                    </a:lnTo>
                    <a:lnTo>
                      <a:pt x="186" y="458"/>
                    </a:lnTo>
                    <a:lnTo>
                      <a:pt x="207" y="476"/>
                    </a:lnTo>
                    <a:lnTo>
                      <a:pt x="231" y="493"/>
                    </a:lnTo>
                    <a:lnTo>
                      <a:pt x="256" y="504"/>
                    </a:lnTo>
                    <a:lnTo>
                      <a:pt x="284" y="511"/>
                    </a:lnTo>
                    <a:lnTo>
                      <a:pt x="312" y="511"/>
                    </a:lnTo>
                    <a:lnTo>
                      <a:pt x="342" y="506"/>
                    </a:lnTo>
                    <a:lnTo>
                      <a:pt x="372" y="495"/>
                    </a:lnTo>
                    <a:lnTo>
                      <a:pt x="325" y="469"/>
                    </a:lnTo>
                    <a:lnTo>
                      <a:pt x="281" y="440"/>
                    </a:lnTo>
                    <a:lnTo>
                      <a:pt x="239" y="412"/>
                    </a:lnTo>
                    <a:lnTo>
                      <a:pt x="182" y="372"/>
                    </a:lnTo>
                    <a:lnTo>
                      <a:pt x="127" y="328"/>
                    </a:lnTo>
                    <a:close/>
                    <a:moveTo>
                      <a:pt x="153" y="199"/>
                    </a:moveTo>
                    <a:lnTo>
                      <a:pt x="142" y="222"/>
                    </a:lnTo>
                    <a:lnTo>
                      <a:pt x="133" y="248"/>
                    </a:lnTo>
                    <a:lnTo>
                      <a:pt x="127" y="273"/>
                    </a:lnTo>
                    <a:lnTo>
                      <a:pt x="172" y="305"/>
                    </a:lnTo>
                    <a:lnTo>
                      <a:pt x="216" y="333"/>
                    </a:lnTo>
                    <a:lnTo>
                      <a:pt x="264" y="360"/>
                    </a:lnTo>
                    <a:lnTo>
                      <a:pt x="312" y="385"/>
                    </a:lnTo>
                    <a:lnTo>
                      <a:pt x="344" y="402"/>
                    </a:lnTo>
                    <a:lnTo>
                      <a:pt x="379" y="418"/>
                    </a:lnTo>
                    <a:lnTo>
                      <a:pt x="412" y="434"/>
                    </a:lnTo>
                    <a:lnTo>
                      <a:pt x="444" y="454"/>
                    </a:lnTo>
                    <a:lnTo>
                      <a:pt x="463" y="440"/>
                    </a:lnTo>
                    <a:lnTo>
                      <a:pt x="480" y="425"/>
                    </a:lnTo>
                    <a:lnTo>
                      <a:pt x="451" y="416"/>
                    </a:lnTo>
                    <a:lnTo>
                      <a:pt x="423" y="402"/>
                    </a:lnTo>
                    <a:lnTo>
                      <a:pt x="397" y="385"/>
                    </a:lnTo>
                    <a:lnTo>
                      <a:pt x="370" y="366"/>
                    </a:lnTo>
                    <a:lnTo>
                      <a:pt x="346" y="346"/>
                    </a:lnTo>
                    <a:lnTo>
                      <a:pt x="324" y="328"/>
                    </a:lnTo>
                    <a:lnTo>
                      <a:pt x="282" y="293"/>
                    </a:lnTo>
                    <a:lnTo>
                      <a:pt x="241" y="259"/>
                    </a:lnTo>
                    <a:lnTo>
                      <a:pt x="197" y="228"/>
                    </a:lnTo>
                    <a:lnTo>
                      <a:pt x="153" y="199"/>
                    </a:lnTo>
                    <a:close/>
                    <a:moveTo>
                      <a:pt x="202" y="139"/>
                    </a:moveTo>
                    <a:lnTo>
                      <a:pt x="190" y="140"/>
                    </a:lnTo>
                    <a:lnTo>
                      <a:pt x="183" y="149"/>
                    </a:lnTo>
                    <a:lnTo>
                      <a:pt x="177" y="158"/>
                    </a:lnTo>
                    <a:lnTo>
                      <a:pt x="216" y="177"/>
                    </a:lnTo>
                    <a:lnTo>
                      <a:pt x="254" y="199"/>
                    </a:lnTo>
                    <a:lnTo>
                      <a:pt x="291" y="223"/>
                    </a:lnTo>
                    <a:lnTo>
                      <a:pt x="328" y="249"/>
                    </a:lnTo>
                    <a:lnTo>
                      <a:pt x="363" y="275"/>
                    </a:lnTo>
                    <a:lnTo>
                      <a:pt x="400" y="301"/>
                    </a:lnTo>
                    <a:lnTo>
                      <a:pt x="438" y="324"/>
                    </a:lnTo>
                    <a:lnTo>
                      <a:pt x="476" y="343"/>
                    </a:lnTo>
                    <a:lnTo>
                      <a:pt x="512" y="362"/>
                    </a:lnTo>
                    <a:lnTo>
                      <a:pt x="513" y="359"/>
                    </a:lnTo>
                    <a:lnTo>
                      <a:pt x="513" y="354"/>
                    </a:lnTo>
                    <a:lnTo>
                      <a:pt x="513" y="351"/>
                    </a:lnTo>
                    <a:lnTo>
                      <a:pt x="513" y="349"/>
                    </a:lnTo>
                    <a:lnTo>
                      <a:pt x="459" y="322"/>
                    </a:lnTo>
                    <a:lnTo>
                      <a:pt x="404" y="291"/>
                    </a:lnTo>
                    <a:lnTo>
                      <a:pt x="351" y="255"/>
                    </a:lnTo>
                    <a:lnTo>
                      <a:pt x="300" y="218"/>
                    </a:lnTo>
                    <a:lnTo>
                      <a:pt x="251" y="179"/>
                    </a:lnTo>
                    <a:lnTo>
                      <a:pt x="202" y="139"/>
                    </a:lnTo>
                    <a:close/>
                    <a:moveTo>
                      <a:pt x="232" y="0"/>
                    </a:moveTo>
                    <a:lnTo>
                      <a:pt x="255" y="1"/>
                    </a:lnTo>
                    <a:lnTo>
                      <a:pt x="279" y="3"/>
                    </a:lnTo>
                    <a:lnTo>
                      <a:pt x="300" y="7"/>
                    </a:lnTo>
                    <a:lnTo>
                      <a:pt x="319" y="11"/>
                    </a:lnTo>
                    <a:lnTo>
                      <a:pt x="359" y="23"/>
                    </a:lnTo>
                    <a:lnTo>
                      <a:pt x="399" y="38"/>
                    </a:lnTo>
                    <a:lnTo>
                      <a:pt x="438" y="55"/>
                    </a:lnTo>
                    <a:lnTo>
                      <a:pt x="476" y="77"/>
                    </a:lnTo>
                    <a:lnTo>
                      <a:pt x="510" y="101"/>
                    </a:lnTo>
                    <a:lnTo>
                      <a:pt x="542" y="129"/>
                    </a:lnTo>
                    <a:lnTo>
                      <a:pt x="571" y="159"/>
                    </a:lnTo>
                    <a:lnTo>
                      <a:pt x="602" y="201"/>
                    </a:lnTo>
                    <a:lnTo>
                      <a:pt x="625" y="243"/>
                    </a:lnTo>
                    <a:lnTo>
                      <a:pt x="640" y="284"/>
                    </a:lnTo>
                    <a:lnTo>
                      <a:pt x="648" y="324"/>
                    </a:lnTo>
                    <a:lnTo>
                      <a:pt x="648" y="364"/>
                    </a:lnTo>
                    <a:lnTo>
                      <a:pt x="641" y="403"/>
                    </a:lnTo>
                    <a:lnTo>
                      <a:pt x="629" y="440"/>
                    </a:lnTo>
                    <a:lnTo>
                      <a:pt x="610" y="474"/>
                    </a:lnTo>
                    <a:lnTo>
                      <a:pt x="586" y="509"/>
                    </a:lnTo>
                    <a:lnTo>
                      <a:pt x="557" y="540"/>
                    </a:lnTo>
                    <a:lnTo>
                      <a:pt x="522" y="569"/>
                    </a:lnTo>
                    <a:lnTo>
                      <a:pt x="482" y="595"/>
                    </a:lnTo>
                    <a:lnTo>
                      <a:pt x="439" y="620"/>
                    </a:lnTo>
                    <a:lnTo>
                      <a:pt x="399" y="636"/>
                    </a:lnTo>
                    <a:lnTo>
                      <a:pt x="359" y="646"/>
                    </a:lnTo>
                    <a:lnTo>
                      <a:pt x="319" y="651"/>
                    </a:lnTo>
                    <a:lnTo>
                      <a:pt x="279" y="651"/>
                    </a:lnTo>
                    <a:lnTo>
                      <a:pt x="239" y="644"/>
                    </a:lnTo>
                    <a:lnTo>
                      <a:pt x="201" y="633"/>
                    </a:lnTo>
                    <a:lnTo>
                      <a:pt x="165" y="616"/>
                    </a:lnTo>
                    <a:lnTo>
                      <a:pt x="132" y="595"/>
                    </a:lnTo>
                    <a:lnTo>
                      <a:pt x="101" y="570"/>
                    </a:lnTo>
                    <a:lnTo>
                      <a:pt x="73" y="541"/>
                    </a:lnTo>
                    <a:lnTo>
                      <a:pt x="49" y="508"/>
                    </a:lnTo>
                    <a:lnTo>
                      <a:pt x="30" y="470"/>
                    </a:lnTo>
                    <a:lnTo>
                      <a:pt x="15" y="430"/>
                    </a:lnTo>
                    <a:lnTo>
                      <a:pt x="6" y="391"/>
                    </a:lnTo>
                    <a:lnTo>
                      <a:pt x="2" y="351"/>
                    </a:lnTo>
                    <a:lnTo>
                      <a:pt x="0" y="309"/>
                    </a:lnTo>
                    <a:lnTo>
                      <a:pt x="4" y="268"/>
                    </a:lnTo>
                    <a:lnTo>
                      <a:pt x="12" y="225"/>
                    </a:lnTo>
                    <a:lnTo>
                      <a:pt x="24" y="185"/>
                    </a:lnTo>
                    <a:lnTo>
                      <a:pt x="39" y="147"/>
                    </a:lnTo>
                    <a:lnTo>
                      <a:pt x="60" y="111"/>
                    </a:lnTo>
                    <a:lnTo>
                      <a:pt x="85" y="79"/>
                    </a:lnTo>
                    <a:lnTo>
                      <a:pt x="85" y="77"/>
                    </a:lnTo>
                    <a:lnTo>
                      <a:pt x="86" y="73"/>
                    </a:lnTo>
                    <a:lnTo>
                      <a:pt x="94" y="53"/>
                    </a:lnTo>
                    <a:lnTo>
                      <a:pt x="107" y="37"/>
                    </a:lnTo>
                    <a:lnTo>
                      <a:pt x="123" y="23"/>
                    </a:lnTo>
                    <a:lnTo>
                      <a:pt x="142" y="13"/>
                    </a:lnTo>
                    <a:lnTo>
                      <a:pt x="162" y="7"/>
                    </a:lnTo>
                    <a:lnTo>
                      <a:pt x="185" y="2"/>
                    </a:lnTo>
                    <a:lnTo>
                      <a:pt x="208" y="0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27"/>
              <p:cNvSpPr>
                <a:spLocks noEditPoints="1"/>
              </p:cNvSpPr>
              <p:nvPr/>
            </p:nvSpPr>
            <p:spPr bwMode="auto">
              <a:xfrm>
                <a:off x="7143751" y="3636963"/>
                <a:ext cx="406400" cy="819150"/>
              </a:xfrm>
              <a:custGeom>
                <a:avLst/>
                <a:gdLst>
                  <a:gd name="T0" fmla="*/ 294 w 767"/>
                  <a:gd name="T1" fmla="*/ 1381 h 1549"/>
                  <a:gd name="T2" fmla="*/ 422 w 767"/>
                  <a:gd name="T3" fmla="*/ 1421 h 1549"/>
                  <a:gd name="T4" fmla="*/ 261 w 767"/>
                  <a:gd name="T5" fmla="*/ 1324 h 1549"/>
                  <a:gd name="T6" fmla="*/ 190 w 767"/>
                  <a:gd name="T7" fmla="*/ 1232 h 1549"/>
                  <a:gd name="T8" fmla="*/ 488 w 767"/>
                  <a:gd name="T9" fmla="*/ 1385 h 1549"/>
                  <a:gd name="T10" fmla="*/ 437 w 767"/>
                  <a:gd name="T11" fmla="*/ 1280 h 1549"/>
                  <a:gd name="T12" fmla="*/ 158 w 767"/>
                  <a:gd name="T13" fmla="*/ 1135 h 1549"/>
                  <a:gd name="T14" fmla="*/ 222 w 767"/>
                  <a:gd name="T15" fmla="*/ 1106 h 1549"/>
                  <a:gd name="T16" fmla="*/ 523 w 767"/>
                  <a:gd name="T17" fmla="*/ 1267 h 1549"/>
                  <a:gd name="T18" fmla="*/ 536 w 767"/>
                  <a:gd name="T19" fmla="*/ 1180 h 1549"/>
                  <a:gd name="T20" fmla="*/ 348 w 767"/>
                  <a:gd name="T21" fmla="*/ 1107 h 1549"/>
                  <a:gd name="T22" fmla="*/ 125 w 767"/>
                  <a:gd name="T23" fmla="*/ 957 h 1549"/>
                  <a:gd name="T24" fmla="*/ 211 w 767"/>
                  <a:gd name="T25" fmla="*/ 960 h 1549"/>
                  <a:gd name="T26" fmla="*/ 406 w 767"/>
                  <a:gd name="T27" fmla="*/ 1056 h 1549"/>
                  <a:gd name="T28" fmla="*/ 554 w 767"/>
                  <a:gd name="T29" fmla="*/ 1135 h 1549"/>
                  <a:gd name="T30" fmla="*/ 566 w 767"/>
                  <a:gd name="T31" fmla="*/ 1057 h 1549"/>
                  <a:gd name="T32" fmla="*/ 296 w 767"/>
                  <a:gd name="T33" fmla="*/ 944 h 1549"/>
                  <a:gd name="T34" fmla="*/ 128 w 767"/>
                  <a:gd name="T35" fmla="*/ 614 h 1549"/>
                  <a:gd name="T36" fmla="*/ 224 w 767"/>
                  <a:gd name="T37" fmla="*/ 820 h 1549"/>
                  <a:gd name="T38" fmla="*/ 459 w 767"/>
                  <a:gd name="T39" fmla="*/ 949 h 1549"/>
                  <a:gd name="T40" fmla="*/ 596 w 767"/>
                  <a:gd name="T41" fmla="*/ 891 h 1549"/>
                  <a:gd name="T42" fmla="*/ 501 w 767"/>
                  <a:gd name="T43" fmla="*/ 854 h 1549"/>
                  <a:gd name="T44" fmla="*/ 199 w 767"/>
                  <a:gd name="T45" fmla="*/ 667 h 1549"/>
                  <a:gd name="T46" fmla="*/ 135 w 767"/>
                  <a:gd name="T47" fmla="*/ 549 h 1549"/>
                  <a:gd name="T48" fmla="*/ 511 w 767"/>
                  <a:gd name="T49" fmla="*/ 777 h 1549"/>
                  <a:gd name="T50" fmla="*/ 615 w 767"/>
                  <a:gd name="T51" fmla="*/ 743 h 1549"/>
                  <a:gd name="T52" fmla="*/ 498 w 767"/>
                  <a:gd name="T53" fmla="*/ 658 h 1549"/>
                  <a:gd name="T54" fmla="*/ 273 w 767"/>
                  <a:gd name="T55" fmla="*/ 511 h 1549"/>
                  <a:gd name="T56" fmla="*/ 198 w 767"/>
                  <a:gd name="T57" fmla="*/ 324 h 1549"/>
                  <a:gd name="T58" fmla="*/ 307 w 767"/>
                  <a:gd name="T59" fmla="*/ 455 h 1549"/>
                  <a:gd name="T60" fmla="*/ 558 w 767"/>
                  <a:gd name="T61" fmla="*/ 618 h 1549"/>
                  <a:gd name="T62" fmla="*/ 555 w 767"/>
                  <a:gd name="T63" fmla="*/ 553 h 1549"/>
                  <a:gd name="T64" fmla="*/ 318 w 767"/>
                  <a:gd name="T65" fmla="*/ 390 h 1549"/>
                  <a:gd name="T66" fmla="*/ 260 w 767"/>
                  <a:gd name="T67" fmla="*/ 217 h 1549"/>
                  <a:gd name="T68" fmla="*/ 435 w 767"/>
                  <a:gd name="T69" fmla="*/ 400 h 1549"/>
                  <a:gd name="T70" fmla="*/ 607 w 767"/>
                  <a:gd name="T71" fmla="*/ 456 h 1549"/>
                  <a:gd name="T72" fmla="*/ 429 w 767"/>
                  <a:gd name="T73" fmla="*/ 310 h 1549"/>
                  <a:gd name="T74" fmla="*/ 394 w 767"/>
                  <a:gd name="T75" fmla="*/ 133 h 1549"/>
                  <a:gd name="T76" fmla="*/ 531 w 767"/>
                  <a:gd name="T77" fmla="*/ 309 h 1549"/>
                  <a:gd name="T78" fmla="*/ 563 w 767"/>
                  <a:gd name="T79" fmla="*/ 259 h 1549"/>
                  <a:gd name="T80" fmla="*/ 505 w 767"/>
                  <a:gd name="T81" fmla="*/ 164 h 1549"/>
                  <a:gd name="T82" fmla="*/ 419 w 767"/>
                  <a:gd name="T83" fmla="*/ 129 h 1549"/>
                  <a:gd name="T84" fmla="*/ 495 w 767"/>
                  <a:gd name="T85" fmla="*/ 24 h 1549"/>
                  <a:gd name="T86" fmla="*/ 621 w 767"/>
                  <a:gd name="T87" fmla="*/ 119 h 1549"/>
                  <a:gd name="T88" fmla="*/ 711 w 767"/>
                  <a:gd name="T89" fmla="*/ 262 h 1549"/>
                  <a:gd name="T90" fmla="*/ 758 w 767"/>
                  <a:gd name="T91" fmla="*/ 463 h 1549"/>
                  <a:gd name="T92" fmla="*/ 760 w 767"/>
                  <a:gd name="T93" fmla="*/ 807 h 1549"/>
                  <a:gd name="T94" fmla="*/ 704 w 767"/>
                  <a:gd name="T95" fmla="*/ 1158 h 1549"/>
                  <a:gd name="T96" fmla="*/ 608 w 767"/>
                  <a:gd name="T97" fmla="*/ 1486 h 1549"/>
                  <a:gd name="T98" fmla="*/ 557 w 767"/>
                  <a:gd name="T99" fmla="*/ 1533 h 1549"/>
                  <a:gd name="T100" fmla="*/ 493 w 767"/>
                  <a:gd name="T101" fmla="*/ 1522 h 1549"/>
                  <a:gd name="T102" fmla="*/ 363 w 767"/>
                  <a:gd name="T103" fmla="*/ 1549 h 1549"/>
                  <a:gd name="T104" fmla="*/ 234 w 767"/>
                  <a:gd name="T105" fmla="*/ 1516 h 1549"/>
                  <a:gd name="T106" fmla="*/ 133 w 767"/>
                  <a:gd name="T107" fmla="*/ 1409 h 1549"/>
                  <a:gd name="T108" fmla="*/ 62 w 767"/>
                  <a:gd name="T109" fmla="*/ 1245 h 1549"/>
                  <a:gd name="T110" fmla="*/ 17 w 767"/>
                  <a:gd name="T111" fmla="*/ 1042 h 1549"/>
                  <a:gd name="T112" fmla="*/ 0 w 767"/>
                  <a:gd name="T113" fmla="*/ 820 h 1549"/>
                  <a:gd name="T114" fmla="*/ 9 w 767"/>
                  <a:gd name="T115" fmla="*/ 596 h 1549"/>
                  <a:gd name="T116" fmla="*/ 43 w 767"/>
                  <a:gd name="T117" fmla="*/ 387 h 1549"/>
                  <a:gd name="T118" fmla="*/ 103 w 767"/>
                  <a:gd name="T119" fmla="*/ 213 h 1549"/>
                  <a:gd name="T120" fmla="*/ 187 w 767"/>
                  <a:gd name="T121" fmla="*/ 90 h 1549"/>
                  <a:gd name="T122" fmla="*/ 346 w 767"/>
                  <a:gd name="T123" fmla="*/ 4 h 1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67" h="1549">
                    <a:moveTo>
                      <a:pt x="221" y="1296"/>
                    </a:moveTo>
                    <a:lnTo>
                      <a:pt x="243" y="1329"/>
                    </a:lnTo>
                    <a:lnTo>
                      <a:pt x="268" y="1357"/>
                    </a:lnTo>
                    <a:lnTo>
                      <a:pt x="294" y="1381"/>
                    </a:lnTo>
                    <a:lnTo>
                      <a:pt x="323" y="1399"/>
                    </a:lnTo>
                    <a:lnTo>
                      <a:pt x="353" y="1412"/>
                    </a:lnTo>
                    <a:lnTo>
                      <a:pt x="387" y="1420"/>
                    </a:lnTo>
                    <a:lnTo>
                      <a:pt x="422" y="1421"/>
                    </a:lnTo>
                    <a:lnTo>
                      <a:pt x="380" y="1400"/>
                    </a:lnTo>
                    <a:lnTo>
                      <a:pt x="340" y="1377"/>
                    </a:lnTo>
                    <a:lnTo>
                      <a:pt x="300" y="1350"/>
                    </a:lnTo>
                    <a:lnTo>
                      <a:pt x="261" y="1324"/>
                    </a:lnTo>
                    <a:lnTo>
                      <a:pt x="221" y="1296"/>
                    </a:lnTo>
                    <a:close/>
                    <a:moveTo>
                      <a:pt x="158" y="1135"/>
                    </a:moveTo>
                    <a:lnTo>
                      <a:pt x="172" y="1186"/>
                    </a:lnTo>
                    <a:lnTo>
                      <a:pt x="190" y="1232"/>
                    </a:lnTo>
                    <a:lnTo>
                      <a:pt x="267" y="1266"/>
                    </a:lnTo>
                    <a:lnTo>
                      <a:pt x="342" y="1304"/>
                    </a:lnTo>
                    <a:lnTo>
                      <a:pt x="417" y="1345"/>
                    </a:lnTo>
                    <a:lnTo>
                      <a:pt x="488" y="1385"/>
                    </a:lnTo>
                    <a:lnTo>
                      <a:pt x="499" y="1349"/>
                    </a:lnTo>
                    <a:lnTo>
                      <a:pt x="509" y="1315"/>
                    </a:lnTo>
                    <a:lnTo>
                      <a:pt x="509" y="1314"/>
                    </a:lnTo>
                    <a:lnTo>
                      <a:pt x="437" y="1280"/>
                    </a:lnTo>
                    <a:lnTo>
                      <a:pt x="367" y="1244"/>
                    </a:lnTo>
                    <a:lnTo>
                      <a:pt x="298" y="1207"/>
                    </a:lnTo>
                    <a:lnTo>
                      <a:pt x="228" y="1170"/>
                    </a:lnTo>
                    <a:lnTo>
                      <a:pt x="158" y="1135"/>
                    </a:lnTo>
                    <a:close/>
                    <a:moveTo>
                      <a:pt x="125" y="957"/>
                    </a:moveTo>
                    <a:lnTo>
                      <a:pt x="133" y="1017"/>
                    </a:lnTo>
                    <a:lnTo>
                      <a:pt x="143" y="1075"/>
                    </a:lnTo>
                    <a:lnTo>
                      <a:pt x="222" y="1106"/>
                    </a:lnTo>
                    <a:lnTo>
                      <a:pt x="301" y="1140"/>
                    </a:lnTo>
                    <a:lnTo>
                      <a:pt x="377" y="1179"/>
                    </a:lnTo>
                    <a:lnTo>
                      <a:pt x="451" y="1221"/>
                    </a:lnTo>
                    <a:lnTo>
                      <a:pt x="523" y="1267"/>
                    </a:lnTo>
                    <a:lnTo>
                      <a:pt x="535" y="1224"/>
                    </a:lnTo>
                    <a:lnTo>
                      <a:pt x="545" y="1179"/>
                    </a:lnTo>
                    <a:lnTo>
                      <a:pt x="540" y="1180"/>
                    </a:lnTo>
                    <a:lnTo>
                      <a:pt x="536" y="1180"/>
                    </a:lnTo>
                    <a:lnTo>
                      <a:pt x="531" y="1179"/>
                    </a:lnTo>
                    <a:lnTo>
                      <a:pt x="470" y="1160"/>
                    </a:lnTo>
                    <a:lnTo>
                      <a:pt x="409" y="1137"/>
                    </a:lnTo>
                    <a:lnTo>
                      <a:pt x="348" y="1107"/>
                    </a:lnTo>
                    <a:lnTo>
                      <a:pt x="289" y="1075"/>
                    </a:lnTo>
                    <a:lnTo>
                      <a:pt x="231" y="1038"/>
                    </a:lnTo>
                    <a:lnTo>
                      <a:pt x="177" y="999"/>
                    </a:lnTo>
                    <a:lnTo>
                      <a:pt x="125" y="957"/>
                    </a:lnTo>
                    <a:close/>
                    <a:moveTo>
                      <a:pt x="116" y="808"/>
                    </a:moveTo>
                    <a:lnTo>
                      <a:pt x="120" y="897"/>
                    </a:lnTo>
                    <a:lnTo>
                      <a:pt x="164" y="930"/>
                    </a:lnTo>
                    <a:lnTo>
                      <a:pt x="211" y="960"/>
                    </a:lnTo>
                    <a:lnTo>
                      <a:pt x="259" y="986"/>
                    </a:lnTo>
                    <a:lnTo>
                      <a:pt x="307" y="1010"/>
                    </a:lnTo>
                    <a:lnTo>
                      <a:pt x="357" y="1032"/>
                    </a:lnTo>
                    <a:lnTo>
                      <a:pt x="406" y="1056"/>
                    </a:lnTo>
                    <a:lnTo>
                      <a:pt x="455" y="1079"/>
                    </a:lnTo>
                    <a:lnTo>
                      <a:pt x="504" y="1105"/>
                    </a:lnTo>
                    <a:lnTo>
                      <a:pt x="552" y="1132"/>
                    </a:lnTo>
                    <a:lnTo>
                      <a:pt x="554" y="1135"/>
                    </a:lnTo>
                    <a:lnTo>
                      <a:pt x="556" y="1137"/>
                    </a:lnTo>
                    <a:lnTo>
                      <a:pt x="573" y="1057"/>
                    </a:lnTo>
                    <a:lnTo>
                      <a:pt x="569" y="1058"/>
                    </a:lnTo>
                    <a:lnTo>
                      <a:pt x="566" y="1057"/>
                    </a:lnTo>
                    <a:lnTo>
                      <a:pt x="497" y="1038"/>
                    </a:lnTo>
                    <a:lnTo>
                      <a:pt x="429" y="1012"/>
                    </a:lnTo>
                    <a:lnTo>
                      <a:pt x="361" y="980"/>
                    </a:lnTo>
                    <a:lnTo>
                      <a:pt x="296" y="944"/>
                    </a:lnTo>
                    <a:lnTo>
                      <a:pt x="233" y="902"/>
                    </a:lnTo>
                    <a:lnTo>
                      <a:pt x="173" y="857"/>
                    </a:lnTo>
                    <a:lnTo>
                      <a:pt x="116" y="808"/>
                    </a:lnTo>
                    <a:close/>
                    <a:moveTo>
                      <a:pt x="128" y="614"/>
                    </a:moveTo>
                    <a:lnTo>
                      <a:pt x="121" y="676"/>
                    </a:lnTo>
                    <a:lnTo>
                      <a:pt x="118" y="739"/>
                    </a:lnTo>
                    <a:lnTo>
                      <a:pt x="170" y="783"/>
                    </a:lnTo>
                    <a:lnTo>
                      <a:pt x="224" y="820"/>
                    </a:lnTo>
                    <a:lnTo>
                      <a:pt x="281" y="856"/>
                    </a:lnTo>
                    <a:lnTo>
                      <a:pt x="340" y="888"/>
                    </a:lnTo>
                    <a:lnTo>
                      <a:pt x="399" y="919"/>
                    </a:lnTo>
                    <a:lnTo>
                      <a:pt x="459" y="949"/>
                    </a:lnTo>
                    <a:lnTo>
                      <a:pt x="520" y="979"/>
                    </a:lnTo>
                    <a:lnTo>
                      <a:pt x="582" y="1010"/>
                    </a:lnTo>
                    <a:lnTo>
                      <a:pt x="599" y="890"/>
                    </a:lnTo>
                    <a:lnTo>
                      <a:pt x="596" y="891"/>
                    </a:lnTo>
                    <a:lnTo>
                      <a:pt x="592" y="892"/>
                    </a:lnTo>
                    <a:lnTo>
                      <a:pt x="587" y="891"/>
                    </a:lnTo>
                    <a:lnTo>
                      <a:pt x="582" y="890"/>
                    </a:lnTo>
                    <a:lnTo>
                      <a:pt x="501" y="854"/>
                    </a:lnTo>
                    <a:lnTo>
                      <a:pt x="422" y="813"/>
                    </a:lnTo>
                    <a:lnTo>
                      <a:pt x="347" y="768"/>
                    </a:lnTo>
                    <a:lnTo>
                      <a:pt x="271" y="719"/>
                    </a:lnTo>
                    <a:lnTo>
                      <a:pt x="199" y="667"/>
                    </a:lnTo>
                    <a:lnTo>
                      <a:pt x="128" y="614"/>
                    </a:lnTo>
                    <a:close/>
                    <a:moveTo>
                      <a:pt x="158" y="444"/>
                    </a:moveTo>
                    <a:lnTo>
                      <a:pt x="145" y="495"/>
                    </a:lnTo>
                    <a:lnTo>
                      <a:pt x="135" y="549"/>
                    </a:lnTo>
                    <a:lnTo>
                      <a:pt x="228" y="610"/>
                    </a:lnTo>
                    <a:lnTo>
                      <a:pt x="321" y="667"/>
                    </a:lnTo>
                    <a:lnTo>
                      <a:pt x="416" y="723"/>
                    </a:lnTo>
                    <a:lnTo>
                      <a:pt x="511" y="777"/>
                    </a:lnTo>
                    <a:lnTo>
                      <a:pt x="606" y="834"/>
                    </a:lnTo>
                    <a:lnTo>
                      <a:pt x="606" y="835"/>
                    </a:lnTo>
                    <a:lnTo>
                      <a:pt x="612" y="788"/>
                    </a:lnTo>
                    <a:lnTo>
                      <a:pt x="615" y="743"/>
                    </a:lnTo>
                    <a:lnTo>
                      <a:pt x="616" y="730"/>
                    </a:lnTo>
                    <a:lnTo>
                      <a:pt x="617" y="717"/>
                    </a:lnTo>
                    <a:lnTo>
                      <a:pt x="556" y="689"/>
                    </a:lnTo>
                    <a:lnTo>
                      <a:pt x="498" y="658"/>
                    </a:lnTo>
                    <a:lnTo>
                      <a:pt x="441" y="623"/>
                    </a:lnTo>
                    <a:lnTo>
                      <a:pt x="385" y="586"/>
                    </a:lnTo>
                    <a:lnTo>
                      <a:pt x="329" y="549"/>
                    </a:lnTo>
                    <a:lnTo>
                      <a:pt x="273" y="511"/>
                    </a:lnTo>
                    <a:lnTo>
                      <a:pt x="215" y="477"/>
                    </a:lnTo>
                    <a:lnTo>
                      <a:pt x="158" y="444"/>
                    </a:lnTo>
                    <a:close/>
                    <a:moveTo>
                      <a:pt x="212" y="293"/>
                    </a:moveTo>
                    <a:lnTo>
                      <a:pt x="198" y="324"/>
                    </a:lnTo>
                    <a:lnTo>
                      <a:pt x="184" y="357"/>
                    </a:lnTo>
                    <a:lnTo>
                      <a:pt x="172" y="391"/>
                    </a:lnTo>
                    <a:lnTo>
                      <a:pt x="240" y="420"/>
                    </a:lnTo>
                    <a:lnTo>
                      <a:pt x="307" y="455"/>
                    </a:lnTo>
                    <a:lnTo>
                      <a:pt x="371" y="493"/>
                    </a:lnTo>
                    <a:lnTo>
                      <a:pt x="435" y="533"/>
                    </a:lnTo>
                    <a:lnTo>
                      <a:pt x="496" y="575"/>
                    </a:lnTo>
                    <a:lnTo>
                      <a:pt x="558" y="618"/>
                    </a:lnTo>
                    <a:lnTo>
                      <a:pt x="618" y="660"/>
                    </a:lnTo>
                    <a:lnTo>
                      <a:pt x="618" y="623"/>
                    </a:lnTo>
                    <a:lnTo>
                      <a:pt x="616" y="581"/>
                    </a:lnTo>
                    <a:lnTo>
                      <a:pt x="555" y="553"/>
                    </a:lnTo>
                    <a:lnTo>
                      <a:pt x="494" y="518"/>
                    </a:lnTo>
                    <a:lnTo>
                      <a:pt x="434" y="479"/>
                    </a:lnTo>
                    <a:lnTo>
                      <a:pt x="375" y="436"/>
                    </a:lnTo>
                    <a:lnTo>
                      <a:pt x="318" y="390"/>
                    </a:lnTo>
                    <a:lnTo>
                      <a:pt x="263" y="343"/>
                    </a:lnTo>
                    <a:lnTo>
                      <a:pt x="212" y="293"/>
                    </a:lnTo>
                    <a:close/>
                    <a:moveTo>
                      <a:pt x="287" y="190"/>
                    </a:moveTo>
                    <a:lnTo>
                      <a:pt x="260" y="217"/>
                    </a:lnTo>
                    <a:lnTo>
                      <a:pt x="237" y="249"/>
                    </a:lnTo>
                    <a:lnTo>
                      <a:pt x="299" y="304"/>
                    </a:lnTo>
                    <a:lnTo>
                      <a:pt x="366" y="354"/>
                    </a:lnTo>
                    <a:lnTo>
                      <a:pt x="435" y="400"/>
                    </a:lnTo>
                    <a:lnTo>
                      <a:pt x="494" y="437"/>
                    </a:lnTo>
                    <a:lnTo>
                      <a:pt x="554" y="474"/>
                    </a:lnTo>
                    <a:lnTo>
                      <a:pt x="613" y="511"/>
                    </a:lnTo>
                    <a:lnTo>
                      <a:pt x="607" y="456"/>
                    </a:lnTo>
                    <a:lnTo>
                      <a:pt x="560" y="423"/>
                    </a:lnTo>
                    <a:lnTo>
                      <a:pt x="516" y="386"/>
                    </a:lnTo>
                    <a:lnTo>
                      <a:pt x="473" y="348"/>
                    </a:lnTo>
                    <a:lnTo>
                      <a:pt x="429" y="310"/>
                    </a:lnTo>
                    <a:lnTo>
                      <a:pt x="357" y="252"/>
                    </a:lnTo>
                    <a:lnTo>
                      <a:pt x="287" y="190"/>
                    </a:lnTo>
                    <a:close/>
                    <a:moveTo>
                      <a:pt x="419" y="129"/>
                    </a:moveTo>
                    <a:lnTo>
                      <a:pt x="394" y="133"/>
                    </a:lnTo>
                    <a:lnTo>
                      <a:pt x="365" y="142"/>
                    </a:lnTo>
                    <a:lnTo>
                      <a:pt x="333" y="157"/>
                    </a:lnTo>
                    <a:lnTo>
                      <a:pt x="474" y="266"/>
                    </a:lnTo>
                    <a:lnTo>
                      <a:pt x="531" y="309"/>
                    </a:lnTo>
                    <a:lnTo>
                      <a:pt x="590" y="355"/>
                    </a:lnTo>
                    <a:lnTo>
                      <a:pt x="583" y="321"/>
                    </a:lnTo>
                    <a:lnTo>
                      <a:pt x="573" y="289"/>
                    </a:lnTo>
                    <a:lnTo>
                      <a:pt x="563" y="259"/>
                    </a:lnTo>
                    <a:lnTo>
                      <a:pt x="550" y="230"/>
                    </a:lnTo>
                    <a:lnTo>
                      <a:pt x="537" y="206"/>
                    </a:lnTo>
                    <a:lnTo>
                      <a:pt x="521" y="183"/>
                    </a:lnTo>
                    <a:lnTo>
                      <a:pt x="505" y="164"/>
                    </a:lnTo>
                    <a:lnTo>
                      <a:pt x="487" y="148"/>
                    </a:lnTo>
                    <a:lnTo>
                      <a:pt x="466" y="137"/>
                    </a:lnTo>
                    <a:lnTo>
                      <a:pt x="444" y="130"/>
                    </a:lnTo>
                    <a:lnTo>
                      <a:pt x="419" y="129"/>
                    </a:lnTo>
                    <a:close/>
                    <a:moveTo>
                      <a:pt x="385" y="0"/>
                    </a:moveTo>
                    <a:lnTo>
                      <a:pt x="422" y="3"/>
                    </a:lnTo>
                    <a:lnTo>
                      <a:pt x="459" y="10"/>
                    </a:lnTo>
                    <a:lnTo>
                      <a:pt x="495" y="24"/>
                    </a:lnTo>
                    <a:lnTo>
                      <a:pt x="529" y="42"/>
                    </a:lnTo>
                    <a:lnTo>
                      <a:pt x="562" y="64"/>
                    </a:lnTo>
                    <a:lnTo>
                      <a:pt x="593" y="90"/>
                    </a:lnTo>
                    <a:lnTo>
                      <a:pt x="621" y="119"/>
                    </a:lnTo>
                    <a:lnTo>
                      <a:pt x="647" y="152"/>
                    </a:lnTo>
                    <a:lnTo>
                      <a:pt x="672" y="187"/>
                    </a:lnTo>
                    <a:lnTo>
                      <a:pt x="693" y="224"/>
                    </a:lnTo>
                    <a:lnTo>
                      <a:pt x="711" y="262"/>
                    </a:lnTo>
                    <a:lnTo>
                      <a:pt x="726" y="300"/>
                    </a:lnTo>
                    <a:lnTo>
                      <a:pt x="738" y="340"/>
                    </a:lnTo>
                    <a:lnTo>
                      <a:pt x="747" y="380"/>
                    </a:lnTo>
                    <a:lnTo>
                      <a:pt x="758" y="463"/>
                    </a:lnTo>
                    <a:lnTo>
                      <a:pt x="765" y="546"/>
                    </a:lnTo>
                    <a:lnTo>
                      <a:pt x="767" y="633"/>
                    </a:lnTo>
                    <a:lnTo>
                      <a:pt x="766" y="719"/>
                    </a:lnTo>
                    <a:lnTo>
                      <a:pt x="760" y="807"/>
                    </a:lnTo>
                    <a:lnTo>
                      <a:pt x="751" y="896"/>
                    </a:lnTo>
                    <a:lnTo>
                      <a:pt x="737" y="984"/>
                    </a:lnTo>
                    <a:lnTo>
                      <a:pt x="722" y="1071"/>
                    </a:lnTo>
                    <a:lnTo>
                      <a:pt x="704" y="1158"/>
                    </a:lnTo>
                    <a:lnTo>
                      <a:pt x="683" y="1244"/>
                    </a:lnTo>
                    <a:lnTo>
                      <a:pt x="659" y="1327"/>
                    </a:lnTo>
                    <a:lnTo>
                      <a:pt x="635" y="1408"/>
                    </a:lnTo>
                    <a:lnTo>
                      <a:pt x="608" y="1486"/>
                    </a:lnTo>
                    <a:lnTo>
                      <a:pt x="599" y="1503"/>
                    </a:lnTo>
                    <a:lnTo>
                      <a:pt x="587" y="1518"/>
                    </a:lnTo>
                    <a:lnTo>
                      <a:pt x="573" y="1527"/>
                    </a:lnTo>
                    <a:lnTo>
                      <a:pt x="557" y="1533"/>
                    </a:lnTo>
                    <a:lnTo>
                      <a:pt x="540" y="1536"/>
                    </a:lnTo>
                    <a:lnTo>
                      <a:pt x="524" y="1535"/>
                    </a:lnTo>
                    <a:lnTo>
                      <a:pt x="507" y="1530"/>
                    </a:lnTo>
                    <a:lnTo>
                      <a:pt x="493" y="1522"/>
                    </a:lnTo>
                    <a:lnTo>
                      <a:pt x="480" y="1512"/>
                    </a:lnTo>
                    <a:lnTo>
                      <a:pt x="439" y="1531"/>
                    </a:lnTo>
                    <a:lnTo>
                      <a:pt x="400" y="1542"/>
                    </a:lnTo>
                    <a:lnTo>
                      <a:pt x="363" y="1549"/>
                    </a:lnTo>
                    <a:lnTo>
                      <a:pt x="328" y="1548"/>
                    </a:lnTo>
                    <a:lnTo>
                      <a:pt x="296" y="1542"/>
                    </a:lnTo>
                    <a:lnTo>
                      <a:pt x="263" y="1532"/>
                    </a:lnTo>
                    <a:lnTo>
                      <a:pt x="234" y="1516"/>
                    </a:lnTo>
                    <a:lnTo>
                      <a:pt x="207" y="1496"/>
                    </a:lnTo>
                    <a:lnTo>
                      <a:pt x="180" y="1471"/>
                    </a:lnTo>
                    <a:lnTo>
                      <a:pt x="156" y="1441"/>
                    </a:lnTo>
                    <a:lnTo>
                      <a:pt x="133" y="1409"/>
                    </a:lnTo>
                    <a:lnTo>
                      <a:pt x="113" y="1372"/>
                    </a:lnTo>
                    <a:lnTo>
                      <a:pt x="94" y="1334"/>
                    </a:lnTo>
                    <a:lnTo>
                      <a:pt x="77" y="1290"/>
                    </a:lnTo>
                    <a:lnTo>
                      <a:pt x="62" y="1245"/>
                    </a:lnTo>
                    <a:lnTo>
                      <a:pt x="47" y="1197"/>
                    </a:lnTo>
                    <a:lnTo>
                      <a:pt x="36" y="1148"/>
                    </a:lnTo>
                    <a:lnTo>
                      <a:pt x="26" y="1096"/>
                    </a:lnTo>
                    <a:lnTo>
                      <a:pt x="17" y="1042"/>
                    </a:lnTo>
                    <a:lnTo>
                      <a:pt x="11" y="988"/>
                    </a:lnTo>
                    <a:lnTo>
                      <a:pt x="5" y="932"/>
                    </a:lnTo>
                    <a:lnTo>
                      <a:pt x="2" y="877"/>
                    </a:lnTo>
                    <a:lnTo>
                      <a:pt x="0" y="820"/>
                    </a:lnTo>
                    <a:lnTo>
                      <a:pt x="0" y="764"/>
                    </a:lnTo>
                    <a:lnTo>
                      <a:pt x="1" y="707"/>
                    </a:lnTo>
                    <a:lnTo>
                      <a:pt x="4" y="650"/>
                    </a:lnTo>
                    <a:lnTo>
                      <a:pt x="9" y="596"/>
                    </a:lnTo>
                    <a:lnTo>
                      <a:pt x="15" y="541"/>
                    </a:lnTo>
                    <a:lnTo>
                      <a:pt x="23" y="488"/>
                    </a:lnTo>
                    <a:lnTo>
                      <a:pt x="33" y="436"/>
                    </a:lnTo>
                    <a:lnTo>
                      <a:pt x="43" y="387"/>
                    </a:lnTo>
                    <a:lnTo>
                      <a:pt x="56" y="339"/>
                    </a:lnTo>
                    <a:lnTo>
                      <a:pt x="70" y="294"/>
                    </a:lnTo>
                    <a:lnTo>
                      <a:pt x="85" y="252"/>
                    </a:lnTo>
                    <a:lnTo>
                      <a:pt x="103" y="213"/>
                    </a:lnTo>
                    <a:lnTo>
                      <a:pt x="122" y="176"/>
                    </a:lnTo>
                    <a:lnTo>
                      <a:pt x="142" y="144"/>
                    </a:lnTo>
                    <a:lnTo>
                      <a:pt x="163" y="115"/>
                    </a:lnTo>
                    <a:lnTo>
                      <a:pt x="187" y="90"/>
                    </a:lnTo>
                    <a:lnTo>
                      <a:pt x="227" y="57"/>
                    </a:lnTo>
                    <a:lnTo>
                      <a:pt x="267" y="33"/>
                    </a:lnTo>
                    <a:lnTo>
                      <a:pt x="307" y="15"/>
                    </a:lnTo>
                    <a:lnTo>
                      <a:pt x="346" y="4"/>
                    </a:lnTo>
                    <a:lnTo>
                      <a:pt x="3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5632291" y="3233170"/>
              <a:ext cx="1757521" cy="112315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463707" y="4459184"/>
            <a:ext cx="2034935" cy="46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2530" y="4459184"/>
            <a:ext cx="2034935" cy="46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81356" y="4459184"/>
            <a:ext cx="2034935" cy="46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62371" y="4459184"/>
            <a:ext cx="2034935" cy="46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198565" y="2086014"/>
            <a:ext cx="565221" cy="800290"/>
          </a:xfrm>
          <a:custGeom>
            <a:avLst/>
            <a:gdLst>
              <a:gd name="T0" fmla="*/ 63 w 90"/>
              <a:gd name="T1" fmla="*/ 48 h 128"/>
              <a:gd name="T2" fmla="*/ 31 w 90"/>
              <a:gd name="T3" fmla="*/ 36 h 128"/>
              <a:gd name="T4" fmla="*/ 63 w 90"/>
              <a:gd name="T5" fmla="*/ 13 h 128"/>
              <a:gd name="T6" fmla="*/ 63 w 90"/>
              <a:gd name="T7" fmla="*/ 1 h 128"/>
              <a:gd name="T8" fmla="*/ 19 w 90"/>
              <a:gd name="T9" fmla="*/ 48 h 128"/>
              <a:gd name="T10" fmla="*/ 54 w 90"/>
              <a:gd name="T11" fmla="*/ 59 h 128"/>
              <a:gd name="T12" fmla="*/ 70 w 90"/>
              <a:gd name="T13" fmla="*/ 93 h 128"/>
              <a:gd name="T14" fmla="*/ 14 w 90"/>
              <a:gd name="T15" fmla="*/ 87 h 128"/>
              <a:gd name="T16" fmla="*/ 2 w 90"/>
              <a:gd name="T17" fmla="*/ 90 h 128"/>
              <a:gd name="T18" fmla="*/ 88 w 90"/>
              <a:gd name="T19" fmla="*/ 82 h 128"/>
              <a:gd name="T20" fmla="*/ 63 w 90"/>
              <a:gd name="T21" fmla="*/ 4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0" h="128">
                <a:moveTo>
                  <a:pt x="63" y="48"/>
                </a:moveTo>
                <a:cubicBezTo>
                  <a:pt x="55" y="47"/>
                  <a:pt x="25" y="50"/>
                  <a:pt x="31" y="36"/>
                </a:cubicBezTo>
                <a:cubicBezTo>
                  <a:pt x="36" y="25"/>
                  <a:pt x="52" y="14"/>
                  <a:pt x="63" y="13"/>
                </a:cubicBezTo>
                <a:cubicBezTo>
                  <a:pt x="71" y="12"/>
                  <a:pt x="71" y="0"/>
                  <a:pt x="63" y="1"/>
                </a:cubicBezTo>
                <a:cubicBezTo>
                  <a:pt x="48" y="3"/>
                  <a:pt x="5" y="28"/>
                  <a:pt x="19" y="48"/>
                </a:cubicBezTo>
                <a:cubicBezTo>
                  <a:pt x="28" y="59"/>
                  <a:pt x="41" y="59"/>
                  <a:pt x="54" y="59"/>
                </a:cubicBezTo>
                <a:cubicBezTo>
                  <a:pt x="74" y="60"/>
                  <a:pt x="83" y="77"/>
                  <a:pt x="70" y="93"/>
                </a:cubicBezTo>
                <a:cubicBezTo>
                  <a:pt x="60" y="107"/>
                  <a:pt x="18" y="106"/>
                  <a:pt x="14" y="87"/>
                </a:cubicBezTo>
                <a:cubicBezTo>
                  <a:pt x="12" y="79"/>
                  <a:pt x="0" y="82"/>
                  <a:pt x="2" y="90"/>
                </a:cubicBezTo>
                <a:cubicBezTo>
                  <a:pt x="11" y="128"/>
                  <a:pt x="84" y="121"/>
                  <a:pt x="88" y="82"/>
                </a:cubicBezTo>
                <a:cubicBezTo>
                  <a:pt x="90" y="65"/>
                  <a:pt x="80" y="50"/>
                  <a:pt x="63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6"/>
          <p:cNvSpPr>
            <a:spLocks/>
          </p:cNvSpPr>
          <p:nvPr/>
        </p:nvSpPr>
        <p:spPr bwMode="auto">
          <a:xfrm>
            <a:off x="4520229" y="2166572"/>
            <a:ext cx="739541" cy="639175"/>
          </a:xfrm>
          <a:custGeom>
            <a:avLst/>
            <a:gdLst>
              <a:gd name="T0" fmla="*/ 104 w 118"/>
              <a:gd name="T1" fmla="*/ 8 h 102"/>
              <a:gd name="T2" fmla="*/ 80 w 118"/>
              <a:gd name="T3" fmla="*/ 78 h 102"/>
              <a:gd name="T4" fmla="*/ 61 w 118"/>
              <a:gd name="T5" fmla="*/ 50 h 102"/>
              <a:gd name="T6" fmla="*/ 52 w 118"/>
              <a:gd name="T7" fmla="*/ 50 h 102"/>
              <a:gd name="T8" fmla="*/ 36 w 118"/>
              <a:gd name="T9" fmla="*/ 76 h 102"/>
              <a:gd name="T10" fmla="*/ 14 w 118"/>
              <a:gd name="T11" fmla="*/ 8 h 102"/>
              <a:gd name="T12" fmla="*/ 3 w 118"/>
              <a:gd name="T13" fmla="*/ 11 h 102"/>
              <a:gd name="T14" fmla="*/ 29 w 118"/>
              <a:gd name="T15" fmla="*/ 96 h 102"/>
              <a:gd name="T16" fmla="*/ 40 w 118"/>
              <a:gd name="T17" fmla="*/ 98 h 102"/>
              <a:gd name="T18" fmla="*/ 56 w 118"/>
              <a:gd name="T19" fmla="*/ 63 h 102"/>
              <a:gd name="T20" fmla="*/ 76 w 118"/>
              <a:gd name="T21" fmla="*/ 97 h 102"/>
              <a:gd name="T22" fmla="*/ 87 w 118"/>
              <a:gd name="T23" fmla="*/ 96 h 102"/>
              <a:gd name="T24" fmla="*/ 115 w 118"/>
              <a:gd name="T25" fmla="*/ 14 h 102"/>
              <a:gd name="T26" fmla="*/ 104 w 118"/>
              <a:gd name="T27" fmla="*/ 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8" h="102">
                <a:moveTo>
                  <a:pt x="104" y="8"/>
                </a:moveTo>
                <a:cubicBezTo>
                  <a:pt x="94" y="31"/>
                  <a:pt x="88" y="55"/>
                  <a:pt x="80" y="78"/>
                </a:cubicBezTo>
                <a:cubicBezTo>
                  <a:pt x="75" y="68"/>
                  <a:pt x="68" y="59"/>
                  <a:pt x="61" y="50"/>
                </a:cubicBezTo>
                <a:cubicBezTo>
                  <a:pt x="58" y="48"/>
                  <a:pt x="55" y="48"/>
                  <a:pt x="52" y="50"/>
                </a:cubicBezTo>
                <a:cubicBezTo>
                  <a:pt x="44" y="57"/>
                  <a:pt x="40" y="66"/>
                  <a:pt x="36" y="76"/>
                </a:cubicBezTo>
                <a:cubicBezTo>
                  <a:pt x="29" y="53"/>
                  <a:pt x="21" y="31"/>
                  <a:pt x="14" y="8"/>
                </a:cubicBezTo>
                <a:cubicBezTo>
                  <a:pt x="12" y="0"/>
                  <a:pt x="0" y="3"/>
                  <a:pt x="3" y="11"/>
                </a:cubicBezTo>
                <a:cubicBezTo>
                  <a:pt x="11" y="40"/>
                  <a:pt x="22" y="67"/>
                  <a:pt x="29" y="96"/>
                </a:cubicBezTo>
                <a:cubicBezTo>
                  <a:pt x="30" y="101"/>
                  <a:pt x="37" y="102"/>
                  <a:pt x="40" y="98"/>
                </a:cubicBezTo>
                <a:cubicBezTo>
                  <a:pt x="45" y="86"/>
                  <a:pt x="48" y="73"/>
                  <a:pt x="56" y="63"/>
                </a:cubicBezTo>
                <a:cubicBezTo>
                  <a:pt x="64" y="74"/>
                  <a:pt x="71" y="85"/>
                  <a:pt x="76" y="97"/>
                </a:cubicBezTo>
                <a:cubicBezTo>
                  <a:pt x="78" y="102"/>
                  <a:pt x="85" y="100"/>
                  <a:pt x="87" y="96"/>
                </a:cubicBezTo>
                <a:cubicBezTo>
                  <a:pt x="97" y="69"/>
                  <a:pt x="103" y="41"/>
                  <a:pt x="115" y="14"/>
                </a:cubicBezTo>
                <a:cubicBezTo>
                  <a:pt x="118" y="7"/>
                  <a:pt x="108" y="1"/>
                  <a:pt x="104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7"/>
          <p:cNvSpPr>
            <a:spLocks noEditPoints="1"/>
          </p:cNvSpPr>
          <p:nvPr/>
        </p:nvSpPr>
        <p:spPr bwMode="auto">
          <a:xfrm>
            <a:off x="7016213" y="2078090"/>
            <a:ext cx="565221" cy="816138"/>
          </a:xfrm>
          <a:custGeom>
            <a:avLst/>
            <a:gdLst>
              <a:gd name="T0" fmla="*/ 59 w 90"/>
              <a:gd name="T1" fmla="*/ 25 h 130"/>
              <a:gd name="T2" fmla="*/ 1 w 90"/>
              <a:gd name="T3" fmla="*/ 49 h 130"/>
              <a:gd name="T4" fmla="*/ 5 w 90"/>
              <a:gd name="T5" fmla="*/ 57 h 130"/>
              <a:gd name="T6" fmla="*/ 2 w 90"/>
              <a:gd name="T7" fmla="*/ 74 h 130"/>
              <a:gd name="T8" fmla="*/ 8 w 90"/>
              <a:gd name="T9" fmla="*/ 110 h 130"/>
              <a:gd name="T10" fmla="*/ 74 w 90"/>
              <a:gd name="T11" fmla="*/ 95 h 130"/>
              <a:gd name="T12" fmla="*/ 59 w 90"/>
              <a:gd name="T13" fmla="*/ 25 h 130"/>
              <a:gd name="T14" fmla="*/ 63 w 90"/>
              <a:gd name="T15" fmla="*/ 89 h 130"/>
              <a:gd name="T16" fmla="*/ 16 w 90"/>
              <a:gd name="T17" fmla="*/ 95 h 130"/>
              <a:gd name="T18" fmla="*/ 22 w 90"/>
              <a:gd name="T19" fmla="*/ 52 h 130"/>
              <a:gd name="T20" fmla="*/ 15 w 90"/>
              <a:gd name="T21" fmla="*/ 43 h 130"/>
              <a:gd name="T22" fmla="*/ 28 w 90"/>
              <a:gd name="T23" fmla="*/ 28 h 130"/>
              <a:gd name="T24" fmla="*/ 58 w 90"/>
              <a:gd name="T25" fmla="*/ 43 h 130"/>
              <a:gd name="T26" fmla="*/ 63 w 90"/>
              <a:gd name="T27" fmla="*/ 8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0" h="130">
                <a:moveTo>
                  <a:pt x="59" y="25"/>
                </a:moveTo>
                <a:cubicBezTo>
                  <a:pt x="36" y="0"/>
                  <a:pt x="6" y="23"/>
                  <a:pt x="1" y="49"/>
                </a:cubicBezTo>
                <a:cubicBezTo>
                  <a:pt x="0" y="53"/>
                  <a:pt x="2" y="56"/>
                  <a:pt x="5" y="57"/>
                </a:cubicBezTo>
                <a:cubicBezTo>
                  <a:pt x="3" y="62"/>
                  <a:pt x="2" y="68"/>
                  <a:pt x="2" y="74"/>
                </a:cubicBezTo>
                <a:cubicBezTo>
                  <a:pt x="2" y="84"/>
                  <a:pt x="1" y="101"/>
                  <a:pt x="8" y="110"/>
                </a:cubicBezTo>
                <a:cubicBezTo>
                  <a:pt x="24" y="130"/>
                  <a:pt x="62" y="112"/>
                  <a:pt x="74" y="95"/>
                </a:cubicBezTo>
                <a:cubicBezTo>
                  <a:pt x="90" y="72"/>
                  <a:pt x="75" y="42"/>
                  <a:pt x="59" y="25"/>
                </a:cubicBezTo>
                <a:close/>
                <a:moveTo>
                  <a:pt x="63" y="89"/>
                </a:moveTo>
                <a:cubicBezTo>
                  <a:pt x="56" y="102"/>
                  <a:pt x="18" y="117"/>
                  <a:pt x="16" y="95"/>
                </a:cubicBezTo>
                <a:cubicBezTo>
                  <a:pt x="14" y="81"/>
                  <a:pt x="11" y="62"/>
                  <a:pt x="22" y="52"/>
                </a:cubicBezTo>
                <a:cubicBezTo>
                  <a:pt x="28" y="48"/>
                  <a:pt x="21" y="40"/>
                  <a:pt x="15" y="43"/>
                </a:cubicBezTo>
                <a:cubicBezTo>
                  <a:pt x="18" y="37"/>
                  <a:pt x="22" y="32"/>
                  <a:pt x="28" y="28"/>
                </a:cubicBezTo>
                <a:cubicBezTo>
                  <a:pt x="41" y="19"/>
                  <a:pt x="53" y="35"/>
                  <a:pt x="58" y="43"/>
                </a:cubicBezTo>
                <a:cubicBezTo>
                  <a:pt x="68" y="57"/>
                  <a:pt x="72" y="74"/>
                  <a:pt x="63" y="8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8"/>
          <p:cNvSpPr>
            <a:spLocks/>
          </p:cNvSpPr>
          <p:nvPr/>
        </p:nvSpPr>
        <p:spPr bwMode="auto">
          <a:xfrm>
            <a:off x="9360329" y="2132236"/>
            <a:ext cx="694641" cy="707846"/>
          </a:xfrm>
          <a:custGeom>
            <a:avLst/>
            <a:gdLst>
              <a:gd name="T0" fmla="*/ 104 w 111"/>
              <a:gd name="T1" fmla="*/ 3 h 113"/>
              <a:gd name="T2" fmla="*/ 61 w 111"/>
              <a:gd name="T3" fmla="*/ 6 h 113"/>
              <a:gd name="T4" fmla="*/ 49 w 111"/>
              <a:gd name="T5" fmla="*/ 8 h 113"/>
              <a:gd name="T6" fmla="*/ 6 w 111"/>
              <a:gd name="T7" fmla="*/ 23 h 113"/>
              <a:gd name="T8" fmla="*/ 13 w 111"/>
              <a:gd name="T9" fmla="*/ 34 h 113"/>
              <a:gd name="T10" fmla="*/ 49 w 111"/>
              <a:gd name="T11" fmla="*/ 20 h 113"/>
              <a:gd name="T12" fmla="*/ 47 w 111"/>
              <a:gd name="T13" fmla="*/ 85 h 113"/>
              <a:gd name="T14" fmla="*/ 59 w 111"/>
              <a:gd name="T15" fmla="*/ 110 h 113"/>
              <a:gd name="T16" fmla="*/ 60 w 111"/>
              <a:gd name="T17" fmla="*/ 99 h 113"/>
              <a:gd name="T18" fmla="*/ 59 w 111"/>
              <a:gd name="T19" fmla="*/ 95 h 113"/>
              <a:gd name="T20" fmla="*/ 59 w 111"/>
              <a:gd name="T21" fmla="*/ 85 h 113"/>
              <a:gd name="T22" fmla="*/ 59 w 111"/>
              <a:gd name="T23" fmla="*/ 67 h 113"/>
              <a:gd name="T24" fmla="*/ 61 w 111"/>
              <a:gd name="T25" fmla="*/ 18 h 113"/>
              <a:gd name="T26" fmla="*/ 104 w 111"/>
              <a:gd name="T27" fmla="*/ 15 h 113"/>
              <a:gd name="T28" fmla="*/ 104 w 111"/>
              <a:gd name="T29" fmla="*/ 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" h="113">
                <a:moveTo>
                  <a:pt x="104" y="3"/>
                </a:moveTo>
                <a:cubicBezTo>
                  <a:pt x="90" y="4"/>
                  <a:pt x="75" y="4"/>
                  <a:pt x="61" y="6"/>
                </a:cubicBezTo>
                <a:cubicBezTo>
                  <a:pt x="59" y="0"/>
                  <a:pt x="49" y="1"/>
                  <a:pt x="49" y="8"/>
                </a:cubicBezTo>
                <a:cubicBezTo>
                  <a:pt x="34" y="10"/>
                  <a:pt x="19" y="15"/>
                  <a:pt x="6" y="23"/>
                </a:cubicBezTo>
                <a:cubicBezTo>
                  <a:pt x="0" y="27"/>
                  <a:pt x="6" y="38"/>
                  <a:pt x="13" y="34"/>
                </a:cubicBezTo>
                <a:cubicBezTo>
                  <a:pt x="24" y="27"/>
                  <a:pt x="36" y="22"/>
                  <a:pt x="49" y="20"/>
                </a:cubicBezTo>
                <a:cubicBezTo>
                  <a:pt x="48" y="42"/>
                  <a:pt x="47" y="63"/>
                  <a:pt x="47" y="85"/>
                </a:cubicBezTo>
                <a:cubicBezTo>
                  <a:pt x="47" y="93"/>
                  <a:pt x="46" y="113"/>
                  <a:pt x="59" y="110"/>
                </a:cubicBezTo>
                <a:cubicBezTo>
                  <a:pt x="65" y="108"/>
                  <a:pt x="64" y="101"/>
                  <a:pt x="60" y="99"/>
                </a:cubicBezTo>
                <a:cubicBezTo>
                  <a:pt x="60" y="98"/>
                  <a:pt x="60" y="97"/>
                  <a:pt x="59" y="95"/>
                </a:cubicBezTo>
                <a:cubicBezTo>
                  <a:pt x="59" y="92"/>
                  <a:pt x="59" y="89"/>
                  <a:pt x="59" y="85"/>
                </a:cubicBezTo>
                <a:cubicBezTo>
                  <a:pt x="59" y="79"/>
                  <a:pt x="59" y="73"/>
                  <a:pt x="59" y="67"/>
                </a:cubicBezTo>
                <a:cubicBezTo>
                  <a:pt x="60" y="51"/>
                  <a:pt x="61" y="34"/>
                  <a:pt x="61" y="18"/>
                </a:cubicBezTo>
                <a:cubicBezTo>
                  <a:pt x="75" y="16"/>
                  <a:pt x="90" y="16"/>
                  <a:pt x="104" y="15"/>
                </a:cubicBezTo>
                <a:cubicBezTo>
                  <a:pt x="111" y="15"/>
                  <a:pt x="111" y="3"/>
                  <a:pt x="104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Hand Written </a:t>
            </a:r>
            <a:r>
              <a:rPr lang="en-US" dirty="0">
                <a:solidFill>
                  <a:schemeClr val="bg1"/>
                </a:solidFill>
              </a:rPr>
              <a:t>SWOT Analysis Template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697154" y="2293441"/>
            <a:ext cx="4794516" cy="3149948"/>
            <a:chOff x="1458380" y="1898346"/>
            <a:chExt cx="6083832" cy="3997016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34417" y="2150133"/>
              <a:ext cx="1343526" cy="1346871"/>
            </a:xfrm>
            <a:custGeom>
              <a:avLst/>
              <a:gdLst>
                <a:gd name="T0" fmla="*/ 2762 w 3615"/>
                <a:gd name="T1" fmla="*/ 3047 h 3623"/>
                <a:gd name="T2" fmla="*/ 806 w 3615"/>
                <a:gd name="T3" fmla="*/ 2812 h 3623"/>
                <a:gd name="T4" fmla="*/ 1951 w 3615"/>
                <a:gd name="T5" fmla="*/ 2517 h 3623"/>
                <a:gd name="T6" fmla="*/ 2993 w 3615"/>
                <a:gd name="T7" fmla="*/ 2852 h 3623"/>
                <a:gd name="T8" fmla="*/ 2425 w 3615"/>
                <a:gd name="T9" fmla="*/ 2395 h 3623"/>
                <a:gd name="T10" fmla="*/ 2405 w 3615"/>
                <a:gd name="T11" fmla="*/ 2248 h 3623"/>
                <a:gd name="T12" fmla="*/ 2812 w 3615"/>
                <a:gd name="T13" fmla="*/ 2173 h 3623"/>
                <a:gd name="T14" fmla="*/ 605 w 3615"/>
                <a:gd name="T15" fmla="*/ 2170 h 3623"/>
                <a:gd name="T16" fmla="*/ 1477 w 3615"/>
                <a:gd name="T17" fmla="*/ 2717 h 3623"/>
                <a:gd name="T18" fmla="*/ 2938 w 3615"/>
                <a:gd name="T19" fmla="*/ 2102 h 3623"/>
                <a:gd name="T20" fmla="*/ 1851 w 3615"/>
                <a:gd name="T21" fmla="*/ 2815 h 3623"/>
                <a:gd name="T22" fmla="*/ 1657 w 3615"/>
                <a:gd name="T23" fmla="*/ 2530 h 3623"/>
                <a:gd name="T24" fmla="*/ 571 w 3615"/>
                <a:gd name="T25" fmla="*/ 1686 h 3623"/>
                <a:gd name="T26" fmla="*/ 1071 w 3615"/>
                <a:gd name="T27" fmla="*/ 1916 h 3623"/>
                <a:gd name="T28" fmla="*/ 1234 w 3615"/>
                <a:gd name="T29" fmla="*/ 1935 h 3623"/>
                <a:gd name="T30" fmla="*/ 1915 w 3615"/>
                <a:gd name="T31" fmla="*/ 2359 h 3623"/>
                <a:gd name="T32" fmla="*/ 2292 w 3615"/>
                <a:gd name="T33" fmla="*/ 1805 h 3623"/>
                <a:gd name="T34" fmla="*/ 670 w 3615"/>
                <a:gd name="T35" fmla="*/ 1314 h 3623"/>
                <a:gd name="T36" fmla="*/ 806 w 3615"/>
                <a:gd name="T37" fmla="*/ 1214 h 3623"/>
                <a:gd name="T38" fmla="*/ 1182 w 3615"/>
                <a:gd name="T39" fmla="*/ 1255 h 3623"/>
                <a:gd name="T40" fmla="*/ 2928 w 3615"/>
                <a:gd name="T41" fmla="*/ 973 h 3623"/>
                <a:gd name="T42" fmla="*/ 1863 w 3615"/>
                <a:gd name="T43" fmla="*/ 1054 h 3623"/>
                <a:gd name="T44" fmla="*/ 3080 w 3615"/>
                <a:gd name="T45" fmla="*/ 1846 h 3623"/>
                <a:gd name="T46" fmla="*/ 673 w 3615"/>
                <a:gd name="T47" fmla="*/ 755 h 3623"/>
                <a:gd name="T48" fmla="*/ 664 w 3615"/>
                <a:gd name="T49" fmla="*/ 604 h 3623"/>
                <a:gd name="T50" fmla="*/ 1562 w 3615"/>
                <a:gd name="T51" fmla="*/ 1187 h 3623"/>
                <a:gd name="T52" fmla="*/ 2692 w 3615"/>
                <a:gd name="T53" fmla="*/ 645 h 3623"/>
                <a:gd name="T54" fmla="*/ 1626 w 3615"/>
                <a:gd name="T55" fmla="*/ 521 h 3623"/>
                <a:gd name="T56" fmla="*/ 3259 w 3615"/>
                <a:gd name="T57" fmla="*/ 1804 h 3623"/>
                <a:gd name="T58" fmla="*/ 3328 w 3615"/>
                <a:gd name="T59" fmla="*/ 1686 h 3623"/>
                <a:gd name="T60" fmla="*/ 2058 w 3615"/>
                <a:gd name="T61" fmla="*/ 792 h 3623"/>
                <a:gd name="T62" fmla="*/ 1695 w 3615"/>
                <a:gd name="T63" fmla="*/ 277 h 3623"/>
                <a:gd name="T64" fmla="*/ 1945 w 3615"/>
                <a:gd name="T65" fmla="*/ 630 h 3623"/>
                <a:gd name="T66" fmla="*/ 2895 w 3615"/>
                <a:gd name="T67" fmla="*/ 1308 h 3623"/>
                <a:gd name="T68" fmla="*/ 2576 w 3615"/>
                <a:gd name="T69" fmla="*/ 831 h 3623"/>
                <a:gd name="T70" fmla="*/ 1751 w 3615"/>
                <a:gd name="T71" fmla="*/ 232 h 3623"/>
                <a:gd name="T72" fmla="*/ 2051 w 3615"/>
                <a:gd name="T73" fmla="*/ 52 h 3623"/>
                <a:gd name="T74" fmla="*/ 2331 w 3615"/>
                <a:gd name="T75" fmla="*/ 657 h 3623"/>
                <a:gd name="T76" fmla="*/ 2756 w 3615"/>
                <a:gd name="T77" fmla="*/ 378 h 3623"/>
                <a:gd name="T78" fmla="*/ 3279 w 3615"/>
                <a:gd name="T79" fmla="*/ 708 h 3623"/>
                <a:gd name="T80" fmla="*/ 3110 w 3615"/>
                <a:gd name="T81" fmla="*/ 1399 h 3623"/>
                <a:gd name="T82" fmla="*/ 3614 w 3615"/>
                <a:gd name="T83" fmla="*/ 1679 h 3623"/>
                <a:gd name="T84" fmla="*/ 3340 w 3615"/>
                <a:gd name="T85" fmla="*/ 2141 h 3623"/>
                <a:gd name="T86" fmla="*/ 3002 w 3615"/>
                <a:gd name="T87" fmla="*/ 2706 h 3623"/>
                <a:gd name="T88" fmla="*/ 2904 w 3615"/>
                <a:gd name="T89" fmla="*/ 3304 h 3623"/>
                <a:gd name="T90" fmla="*/ 2556 w 3615"/>
                <a:gd name="T91" fmla="*/ 3090 h 3623"/>
                <a:gd name="T92" fmla="*/ 2313 w 3615"/>
                <a:gd name="T93" fmla="*/ 3552 h 3623"/>
                <a:gd name="T94" fmla="*/ 709 w 3615"/>
                <a:gd name="T95" fmla="*/ 2380 h 3623"/>
                <a:gd name="T96" fmla="*/ 1338 w 3615"/>
                <a:gd name="T97" fmla="*/ 2940 h 3623"/>
                <a:gd name="T98" fmla="*/ 1938 w 3615"/>
                <a:gd name="T99" fmla="*/ 3440 h 3623"/>
                <a:gd name="T100" fmla="*/ 1858 w 3615"/>
                <a:gd name="T101" fmla="*/ 3582 h 3623"/>
                <a:gd name="T102" fmla="*/ 1434 w 3615"/>
                <a:gd name="T103" fmla="*/ 3154 h 3623"/>
                <a:gd name="T104" fmla="*/ 823 w 3615"/>
                <a:gd name="T105" fmla="*/ 3308 h 3623"/>
                <a:gd name="T106" fmla="*/ 553 w 3615"/>
                <a:gd name="T107" fmla="*/ 3000 h 3623"/>
                <a:gd name="T108" fmla="*/ 552 w 3615"/>
                <a:gd name="T109" fmla="*/ 3139 h 3623"/>
                <a:gd name="T110" fmla="*/ 363 w 3615"/>
                <a:gd name="T111" fmla="*/ 2915 h 3623"/>
                <a:gd name="T112" fmla="*/ 241 w 3615"/>
                <a:gd name="T113" fmla="*/ 2138 h 3623"/>
                <a:gd name="T114" fmla="*/ 43 w 3615"/>
                <a:gd name="T115" fmla="*/ 1529 h 3623"/>
                <a:gd name="T116" fmla="*/ 405 w 3615"/>
                <a:gd name="T117" fmla="*/ 1463 h 3623"/>
                <a:gd name="T118" fmla="*/ 304 w 3615"/>
                <a:gd name="T119" fmla="*/ 874 h 3623"/>
                <a:gd name="T120" fmla="*/ 585 w 3615"/>
                <a:gd name="T121" fmla="*/ 482 h 3623"/>
                <a:gd name="T122" fmla="*/ 1160 w 3615"/>
                <a:gd name="T123" fmla="*/ 634 h 3623"/>
                <a:gd name="T124" fmla="*/ 1466 w 3615"/>
                <a:gd name="T125" fmla="*/ 130 h 3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15" h="3623">
                  <a:moveTo>
                    <a:pt x="1664" y="3303"/>
                  </a:moveTo>
                  <a:lnTo>
                    <a:pt x="1668" y="3335"/>
                  </a:lnTo>
                  <a:lnTo>
                    <a:pt x="1669" y="3366"/>
                  </a:lnTo>
                  <a:lnTo>
                    <a:pt x="1667" y="3397"/>
                  </a:lnTo>
                  <a:lnTo>
                    <a:pt x="1662" y="3427"/>
                  </a:lnTo>
                  <a:lnTo>
                    <a:pt x="1653" y="3454"/>
                  </a:lnTo>
                  <a:lnTo>
                    <a:pt x="1746" y="3455"/>
                  </a:lnTo>
                  <a:lnTo>
                    <a:pt x="1839" y="3461"/>
                  </a:lnTo>
                  <a:lnTo>
                    <a:pt x="1800" y="3432"/>
                  </a:lnTo>
                  <a:lnTo>
                    <a:pt x="1763" y="3402"/>
                  </a:lnTo>
                  <a:lnTo>
                    <a:pt x="1736" y="3379"/>
                  </a:lnTo>
                  <a:lnTo>
                    <a:pt x="1710" y="3356"/>
                  </a:lnTo>
                  <a:lnTo>
                    <a:pt x="1685" y="3330"/>
                  </a:lnTo>
                  <a:lnTo>
                    <a:pt x="1664" y="3303"/>
                  </a:lnTo>
                  <a:close/>
                  <a:moveTo>
                    <a:pt x="2762" y="3047"/>
                  </a:moveTo>
                  <a:lnTo>
                    <a:pt x="2792" y="3081"/>
                  </a:lnTo>
                  <a:lnTo>
                    <a:pt x="2819" y="3120"/>
                  </a:lnTo>
                  <a:lnTo>
                    <a:pt x="2841" y="3161"/>
                  </a:lnTo>
                  <a:lnTo>
                    <a:pt x="2854" y="3136"/>
                  </a:lnTo>
                  <a:lnTo>
                    <a:pt x="2869" y="3113"/>
                  </a:lnTo>
                  <a:lnTo>
                    <a:pt x="2814" y="3080"/>
                  </a:lnTo>
                  <a:lnTo>
                    <a:pt x="2762" y="3047"/>
                  </a:lnTo>
                  <a:close/>
                  <a:moveTo>
                    <a:pt x="677" y="2719"/>
                  </a:moveTo>
                  <a:lnTo>
                    <a:pt x="656" y="2761"/>
                  </a:lnTo>
                  <a:lnTo>
                    <a:pt x="630" y="2802"/>
                  </a:lnTo>
                  <a:lnTo>
                    <a:pt x="602" y="2840"/>
                  </a:lnTo>
                  <a:lnTo>
                    <a:pt x="666" y="2871"/>
                  </a:lnTo>
                  <a:lnTo>
                    <a:pt x="727" y="2905"/>
                  </a:lnTo>
                  <a:lnTo>
                    <a:pt x="762" y="2924"/>
                  </a:lnTo>
                  <a:lnTo>
                    <a:pt x="797" y="2943"/>
                  </a:lnTo>
                  <a:lnTo>
                    <a:pt x="832" y="2963"/>
                  </a:lnTo>
                  <a:lnTo>
                    <a:pt x="866" y="2984"/>
                  </a:lnTo>
                  <a:lnTo>
                    <a:pt x="898" y="3006"/>
                  </a:lnTo>
                  <a:lnTo>
                    <a:pt x="928" y="3031"/>
                  </a:lnTo>
                  <a:lnTo>
                    <a:pt x="928" y="3032"/>
                  </a:lnTo>
                  <a:lnTo>
                    <a:pt x="929" y="3035"/>
                  </a:lnTo>
                  <a:lnTo>
                    <a:pt x="964" y="3006"/>
                  </a:lnTo>
                  <a:lnTo>
                    <a:pt x="1001" y="2981"/>
                  </a:lnTo>
                  <a:lnTo>
                    <a:pt x="1040" y="2960"/>
                  </a:lnTo>
                  <a:lnTo>
                    <a:pt x="997" y="2938"/>
                  </a:lnTo>
                  <a:lnTo>
                    <a:pt x="954" y="2912"/>
                  </a:lnTo>
                  <a:lnTo>
                    <a:pt x="913" y="2883"/>
                  </a:lnTo>
                  <a:lnTo>
                    <a:pt x="872" y="2856"/>
                  </a:lnTo>
                  <a:lnTo>
                    <a:pt x="806" y="2812"/>
                  </a:lnTo>
                  <a:lnTo>
                    <a:pt x="741" y="2767"/>
                  </a:lnTo>
                  <a:lnTo>
                    <a:pt x="677" y="2719"/>
                  </a:lnTo>
                  <a:close/>
                  <a:moveTo>
                    <a:pt x="1879" y="2493"/>
                  </a:moveTo>
                  <a:lnTo>
                    <a:pt x="1835" y="2506"/>
                  </a:lnTo>
                  <a:lnTo>
                    <a:pt x="1794" y="2517"/>
                  </a:lnTo>
                  <a:lnTo>
                    <a:pt x="2192" y="2756"/>
                  </a:lnTo>
                  <a:lnTo>
                    <a:pt x="2224" y="2774"/>
                  </a:lnTo>
                  <a:lnTo>
                    <a:pt x="2258" y="2794"/>
                  </a:lnTo>
                  <a:lnTo>
                    <a:pt x="2294" y="2815"/>
                  </a:lnTo>
                  <a:lnTo>
                    <a:pt x="2329" y="2836"/>
                  </a:lnTo>
                  <a:lnTo>
                    <a:pt x="2363" y="2860"/>
                  </a:lnTo>
                  <a:lnTo>
                    <a:pt x="2395" y="2885"/>
                  </a:lnTo>
                  <a:lnTo>
                    <a:pt x="2424" y="2913"/>
                  </a:lnTo>
                  <a:lnTo>
                    <a:pt x="2449" y="2942"/>
                  </a:lnTo>
                  <a:lnTo>
                    <a:pt x="2491" y="2937"/>
                  </a:lnTo>
                  <a:lnTo>
                    <a:pt x="2533" y="2938"/>
                  </a:lnTo>
                  <a:lnTo>
                    <a:pt x="2574" y="2945"/>
                  </a:lnTo>
                  <a:lnTo>
                    <a:pt x="2614" y="2955"/>
                  </a:lnTo>
                  <a:lnTo>
                    <a:pt x="2448" y="2846"/>
                  </a:lnTo>
                  <a:lnTo>
                    <a:pt x="2282" y="2736"/>
                  </a:lnTo>
                  <a:lnTo>
                    <a:pt x="2118" y="2626"/>
                  </a:lnTo>
                  <a:lnTo>
                    <a:pt x="1951" y="2517"/>
                  </a:lnTo>
                  <a:lnTo>
                    <a:pt x="1929" y="2519"/>
                  </a:lnTo>
                  <a:lnTo>
                    <a:pt x="1909" y="2514"/>
                  </a:lnTo>
                  <a:lnTo>
                    <a:pt x="1892" y="2506"/>
                  </a:lnTo>
                  <a:lnTo>
                    <a:pt x="1879" y="2493"/>
                  </a:lnTo>
                  <a:close/>
                  <a:moveTo>
                    <a:pt x="2248" y="2367"/>
                  </a:moveTo>
                  <a:lnTo>
                    <a:pt x="2207" y="2400"/>
                  </a:lnTo>
                  <a:lnTo>
                    <a:pt x="2163" y="2431"/>
                  </a:lnTo>
                  <a:lnTo>
                    <a:pt x="2116" y="2458"/>
                  </a:lnTo>
                  <a:lnTo>
                    <a:pt x="2065" y="2482"/>
                  </a:lnTo>
                  <a:lnTo>
                    <a:pt x="2012" y="2501"/>
                  </a:lnTo>
                  <a:lnTo>
                    <a:pt x="2316" y="2675"/>
                  </a:lnTo>
                  <a:lnTo>
                    <a:pt x="2619" y="2850"/>
                  </a:lnTo>
                  <a:lnTo>
                    <a:pt x="2920" y="3028"/>
                  </a:lnTo>
                  <a:lnTo>
                    <a:pt x="2947" y="2986"/>
                  </a:lnTo>
                  <a:lnTo>
                    <a:pt x="2965" y="2959"/>
                  </a:lnTo>
                  <a:lnTo>
                    <a:pt x="2981" y="2932"/>
                  </a:lnTo>
                  <a:lnTo>
                    <a:pt x="3000" y="2905"/>
                  </a:lnTo>
                  <a:lnTo>
                    <a:pt x="3020" y="2880"/>
                  </a:lnTo>
                  <a:lnTo>
                    <a:pt x="3042" y="2856"/>
                  </a:lnTo>
                  <a:lnTo>
                    <a:pt x="3011" y="2845"/>
                  </a:lnTo>
                  <a:lnTo>
                    <a:pt x="2981" y="2831"/>
                  </a:lnTo>
                  <a:lnTo>
                    <a:pt x="2993" y="2852"/>
                  </a:lnTo>
                  <a:lnTo>
                    <a:pt x="3002" y="2874"/>
                  </a:lnTo>
                  <a:lnTo>
                    <a:pt x="3003" y="2887"/>
                  </a:lnTo>
                  <a:lnTo>
                    <a:pt x="3000" y="2899"/>
                  </a:lnTo>
                  <a:lnTo>
                    <a:pt x="2993" y="2909"/>
                  </a:lnTo>
                  <a:lnTo>
                    <a:pt x="2983" y="2917"/>
                  </a:lnTo>
                  <a:lnTo>
                    <a:pt x="2971" y="2922"/>
                  </a:lnTo>
                  <a:lnTo>
                    <a:pt x="2959" y="2922"/>
                  </a:lnTo>
                  <a:lnTo>
                    <a:pt x="2947" y="2917"/>
                  </a:lnTo>
                  <a:lnTo>
                    <a:pt x="2887" y="2875"/>
                  </a:lnTo>
                  <a:lnTo>
                    <a:pt x="2831" y="2830"/>
                  </a:lnTo>
                  <a:lnTo>
                    <a:pt x="2775" y="2781"/>
                  </a:lnTo>
                  <a:lnTo>
                    <a:pt x="2720" y="2731"/>
                  </a:lnTo>
                  <a:lnTo>
                    <a:pt x="2664" y="2681"/>
                  </a:lnTo>
                  <a:lnTo>
                    <a:pt x="2608" y="2632"/>
                  </a:lnTo>
                  <a:lnTo>
                    <a:pt x="2552" y="2584"/>
                  </a:lnTo>
                  <a:lnTo>
                    <a:pt x="2493" y="2540"/>
                  </a:lnTo>
                  <a:lnTo>
                    <a:pt x="2372" y="2453"/>
                  </a:lnTo>
                  <a:lnTo>
                    <a:pt x="2248" y="2367"/>
                  </a:lnTo>
                  <a:close/>
                  <a:moveTo>
                    <a:pt x="2366" y="2227"/>
                  </a:moveTo>
                  <a:lnTo>
                    <a:pt x="2335" y="2272"/>
                  </a:lnTo>
                  <a:lnTo>
                    <a:pt x="2301" y="2315"/>
                  </a:lnTo>
                  <a:lnTo>
                    <a:pt x="2425" y="2395"/>
                  </a:lnTo>
                  <a:lnTo>
                    <a:pt x="2547" y="2477"/>
                  </a:lnTo>
                  <a:lnTo>
                    <a:pt x="2668" y="2561"/>
                  </a:lnTo>
                  <a:lnTo>
                    <a:pt x="2711" y="2591"/>
                  </a:lnTo>
                  <a:lnTo>
                    <a:pt x="2758" y="2623"/>
                  </a:lnTo>
                  <a:lnTo>
                    <a:pt x="2807" y="2656"/>
                  </a:lnTo>
                  <a:lnTo>
                    <a:pt x="2789" y="2617"/>
                  </a:lnTo>
                  <a:lnTo>
                    <a:pt x="2777" y="2575"/>
                  </a:lnTo>
                  <a:lnTo>
                    <a:pt x="2768" y="2533"/>
                  </a:lnTo>
                  <a:lnTo>
                    <a:pt x="2765" y="2490"/>
                  </a:lnTo>
                  <a:lnTo>
                    <a:pt x="2765" y="2446"/>
                  </a:lnTo>
                  <a:lnTo>
                    <a:pt x="2764" y="2446"/>
                  </a:lnTo>
                  <a:lnTo>
                    <a:pt x="2762" y="2446"/>
                  </a:lnTo>
                  <a:lnTo>
                    <a:pt x="2732" y="2437"/>
                  </a:lnTo>
                  <a:lnTo>
                    <a:pt x="2702" y="2422"/>
                  </a:lnTo>
                  <a:lnTo>
                    <a:pt x="2673" y="2405"/>
                  </a:lnTo>
                  <a:lnTo>
                    <a:pt x="2646" y="2387"/>
                  </a:lnTo>
                  <a:lnTo>
                    <a:pt x="2619" y="2370"/>
                  </a:lnTo>
                  <a:lnTo>
                    <a:pt x="2535" y="2321"/>
                  </a:lnTo>
                  <a:lnTo>
                    <a:pt x="2450" y="2273"/>
                  </a:lnTo>
                  <a:lnTo>
                    <a:pt x="2438" y="2266"/>
                  </a:lnTo>
                  <a:lnTo>
                    <a:pt x="2423" y="2258"/>
                  </a:lnTo>
                  <a:lnTo>
                    <a:pt x="2405" y="2248"/>
                  </a:lnTo>
                  <a:lnTo>
                    <a:pt x="2386" y="2238"/>
                  </a:lnTo>
                  <a:lnTo>
                    <a:pt x="2366" y="2227"/>
                  </a:lnTo>
                  <a:close/>
                  <a:moveTo>
                    <a:pt x="2472" y="1930"/>
                  </a:moveTo>
                  <a:lnTo>
                    <a:pt x="2461" y="1994"/>
                  </a:lnTo>
                  <a:lnTo>
                    <a:pt x="2446" y="2056"/>
                  </a:lnTo>
                  <a:lnTo>
                    <a:pt x="2425" y="2117"/>
                  </a:lnTo>
                  <a:lnTo>
                    <a:pt x="2398" y="2174"/>
                  </a:lnTo>
                  <a:lnTo>
                    <a:pt x="2411" y="2179"/>
                  </a:lnTo>
                  <a:lnTo>
                    <a:pt x="2418" y="2182"/>
                  </a:lnTo>
                  <a:lnTo>
                    <a:pt x="2561" y="2252"/>
                  </a:lnTo>
                  <a:lnTo>
                    <a:pt x="2590" y="2266"/>
                  </a:lnTo>
                  <a:lnTo>
                    <a:pt x="2621" y="2279"/>
                  </a:lnTo>
                  <a:lnTo>
                    <a:pt x="2656" y="2294"/>
                  </a:lnTo>
                  <a:lnTo>
                    <a:pt x="2689" y="2310"/>
                  </a:lnTo>
                  <a:lnTo>
                    <a:pt x="2722" y="2327"/>
                  </a:lnTo>
                  <a:lnTo>
                    <a:pt x="2752" y="2346"/>
                  </a:lnTo>
                  <a:lnTo>
                    <a:pt x="2778" y="2367"/>
                  </a:lnTo>
                  <a:lnTo>
                    <a:pt x="2794" y="2316"/>
                  </a:lnTo>
                  <a:lnTo>
                    <a:pt x="2816" y="2267"/>
                  </a:lnTo>
                  <a:lnTo>
                    <a:pt x="2843" y="2219"/>
                  </a:lnTo>
                  <a:lnTo>
                    <a:pt x="2858" y="2200"/>
                  </a:lnTo>
                  <a:lnTo>
                    <a:pt x="2812" y="2173"/>
                  </a:lnTo>
                  <a:lnTo>
                    <a:pt x="2769" y="2143"/>
                  </a:lnTo>
                  <a:lnTo>
                    <a:pt x="2726" y="2111"/>
                  </a:lnTo>
                  <a:lnTo>
                    <a:pt x="2685" y="2078"/>
                  </a:lnTo>
                  <a:lnTo>
                    <a:pt x="2643" y="2048"/>
                  </a:lnTo>
                  <a:lnTo>
                    <a:pt x="2472" y="1930"/>
                  </a:lnTo>
                  <a:close/>
                  <a:moveTo>
                    <a:pt x="142" y="1678"/>
                  </a:moveTo>
                  <a:lnTo>
                    <a:pt x="132" y="1724"/>
                  </a:lnTo>
                  <a:lnTo>
                    <a:pt x="124" y="1770"/>
                  </a:lnTo>
                  <a:lnTo>
                    <a:pt x="118" y="1815"/>
                  </a:lnTo>
                  <a:lnTo>
                    <a:pt x="113" y="1892"/>
                  </a:lnTo>
                  <a:lnTo>
                    <a:pt x="111" y="1969"/>
                  </a:lnTo>
                  <a:lnTo>
                    <a:pt x="161" y="1969"/>
                  </a:lnTo>
                  <a:lnTo>
                    <a:pt x="211" y="1974"/>
                  </a:lnTo>
                  <a:lnTo>
                    <a:pt x="262" y="1982"/>
                  </a:lnTo>
                  <a:lnTo>
                    <a:pt x="310" y="1993"/>
                  </a:lnTo>
                  <a:lnTo>
                    <a:pt x="359" y="2007"/>
                  </a:lnTo>
                  <a:lnTo>
                    <a:pt x="405" y="2026"/>
                  </a:lnTo>
                  <a:lnTo>
                    <a:pt x="450" y="2048"/>
                  </a:lnTo>
                  <a:lnTo>
                    <a:pt x="492" y="2072"/>
                  </a:lnTo>
                  <a:lnTo>
                    <a:pt x="533" y="2101"/>
                  </a:lnTo>
                  <a:lnTo>
                    <a:pt x="571" y="2134"/>
                  </a:lnTo>
                  <a:lnTo>
                    <a:pt x="605" y="2170"/>
                  </a:lnTo>
                  <a:lnTo>
                    <a:pt x="635" y="2209"/>
                  </a:lnTo>
                  <a:lnTo>
                    <a:pt x="661" y="2252"/>
                  </a:lnTo>
                  <a:lnTo>
                    <a:pt x="777" y="2333"/>
                  </a:lnTo>
                  <a:lnTo>
                    <a:pt x="895" y="2411"/>
                  </a:lnTo>
                  <a:lnTo>
                    <a:pt x="1014" y="2489"/>
                  </a:lnTo>
                  <a:lnTo>
                    <a:pt x="1134" y="2566"/>
                  </a:lnTo>
                  <a:lnTo>
                    <a:pt x="1254" y="2643"/>
                  </a:lnTo>
                  <a:lnTo>
                    <a:pt x="1374" y="2719"/>
                  </a:lnTo>
                  <a:lnTo>
                    <a:pt x="1493" y="2797"/>
                  </a:lnTo>
                  <a:lnTo>
                    <a:pt x="1611" y="2876"/>
                  </a:lnTo>
                  <a:lnTo>
                    <a:pt x="1727" y="2957"/>
                  </a:lnTo>
                  <a:lnTo>
                    <a:pt x="1842" y="3040"/>
                  </a:lnTo>
                  <a:lnTo>
                    <a:pt x="1954" y="3126"/>
                  </a:lnTo>
                  <a:lnTo>
                    <a:pt x="2062" y="3216"/>
                  </a:lnTo>
                  <a:lnTo>
                    <a:pt x="2167" y="3309"/>
                  </a:lnTo>
                  <a:lnTo>
                    <a:pt x="2168" y="3263"/>
                  </a:lnTo>
                  <a:lnTo>
                    <a:pt x="2173" y="3217"/>
                  </a:lnTo>
                  <a:lnTo>
                    <a:pt x="2184" y="3173"/>
                  </a:lnTo>
                  <a:lnTo>
                    <a:pt x="2003" y="3066"/>
                  </a:lnTo>
                  <a:lnTo>
                    <a:pt x="1826" y="2954"/>
                  </a:lnTo>
                  <a:lnTo>
                    <a:pt x="1650" y="2837"/>
                  </a:lnTo>
                  <a:lnTo>
                    <a:pt x="1477" y="2717"/>
                  </a:lnTo>
                  <a:lnTo>
                    <a:pt x="1305" y="2593"/>
                  </a:lnTo>
                  <a:lnTo>
                    <a:pt x="1136" y="2467"/>
                  </a:lnTo>
                  <a:lnTo>
                    <a:pt x="967" y="2337"/>
                  </a:lnTo>
                  <a:lnTo>
                    <a:pt x="800" y="2206"/>
                  </a:lnTo>
                  <a:lnTo>
                    <a:pt x="634" y="2075"/>
                  </a:lnTo>
                  <a:lnTo>
                    <a:pt x="469" y="1943"/>
                  </a:lnTo>
                  <a:lnTo>
                    <a:pt x="306" y="1810"/>
                  </a:lnTo>
                  <a:lnTo>
                    <a:pt x="142" y="1678"/>
                  </a:lnTo>
                  <a:close/>
                  <a:moveTo>
                    <a:pt x="2428" y="1561"/>
                  </a:moveTo>
                  <a:lnTo>
                    <a:pt x="2444" y="1605"/>
                  </a:lnTo>
                  <a:lnTo>
                    <a:pt x="2457" y="1650"/>
                  </a:lnTo>
                  <a:lnTo>
                    <a:pt x="2470" y="1722"/>
                  </a:lnTo>
                  <a:lnTo>
                    <a:pt x="2477" y="1793"/>
                  </a:lnTo>
                  <a:lnTo>
                    <a:pt x="2478" y="1863"/>
                  </a:lnTo>
                  <a:lnTo>
                    <a:pt x="2593" y="1938"/>
                  </a:lnTo>
                  <a:lnTo>
                    <a:pt x="2709" y="2011"/>
                  </a:lnTo>
                  <a:lnTo>
                    <a:pt x="2748" y="2035"/>
                  </a:lnTo>
                  <a:lnTo>
                    <a:pt x="2789" y="2058"/>
                  </a:lnTo>
                  <a:lnTo>
                    <a:pt x="2830" y="2082"/>
                  </a:lnTo>
                  <a:lnTo>
                    <a:pt x="2869" y="2109"/>
                  </a:lnTo>
                  <a:lnTo>
                    <a:pt x="2905" y="2138"/>
                  </a:lnTo>
                  <a:lnTo>
                    <a:pt x="2938" y="2102"/>
                  </a:lnTo>
                  <a:lnTo>
                    <a:pt x="2975" y="2069"/>
                  </a:lnTo>
                  <a:lnTo>
                    <a:pt x="3013" y="2039"/>
                  </a:lnTo>
                  <a:lnTo>
                    <a:pt x="3054" y="2013"/>
                  </a:lnTo>
                  <a:lnTo>
                    <a:pt x="3040" y="2013"/>
                  </a:lnTo>
                  <a:lnTo>
                    <a:pt x="3026" y="2008"/>
                  </a:lnTo>
                  <a:lnTo>
                    <a:pt x="3012" y="2000"/>
                  </a:lnTo>
                  <a:lnTo>
                    <a:pt x="2870" y="1886"/>
                  </a:lnTo>
                  <a:lnTo>
                    <a:pt x="2724" y="1776"/>
                  </a:lnTo>
                  <a:lnTo>
                    <a:pt x="2577" y="1667"/>
                  </a:lnTo>
                  <a:lnTo>
                    <a:pt x="2428" y="1561"/>
                  </a:lnTo>
                  <a:close/>
                  <a:moveTo>
                    <a:pt x="161" y="1549"/>
                  </a:moveTo>
                  <a:lnTo>
                    <a:pt x="157" y="1590"/>
                  </a:lnTo>
                  <a:lnTo>
                    <a:pt x="151" y="1631"/>
                  </a:lnTo>
                  <a:lnTo>
                    <a:pt x="345" y="1753"/>
                  </a:lnTo>
                  <a:lnTo>
                    <a:pt x="536" y="1881"/>
                  </a:lnTo>
                  <a:lnTo>
                    <a:pt x="726" y="2010"/>
                  </a:lnTo>
                  <a:lnTo>
                    <a:pt x="915" y="2143"/>
                  </a:lnTo>
                  <a:lnTo>
                    <a:pt x="1103" y="2277"/>
                  </a:lnTo>
                  <a:lnTo>
                    <a:pt x="1289" y="2412"/>
                  </a:lnTo>
                  <a:lnTo>
                    <a:pt x="1476" y="2547"/>
                  </a:lnTo>
                  <a:lnTo>
                    <a:pt x="1662" y="2682"/>
                  </a:lnTo>
                  <a:lnTo>
                    <a:pt x="1851" y="2815"/>
                  </a:lnTo>
                  <a:lnTo>
                    <a:pt x="2040" y="2946"/>
                  </a:lnTo>
                  <a:lnTo>
                    <a:pt x="2231" y="3076"/>
                  </a:lnTo>
                  <a:lnTo>
                    <a:pt x="2252" y="3049"/>
                  </a:lnTo>
                  <a:lnTo>
                    <a:pt x="2276" y="3025"/>
                  </a:lnTo>
                  <a:lnTo>
                    <a:pt x="2302" y="3002"/>
                  </a:lnTo>
                  <a:lnTo>
                    <a:pt x="2333" y="2983"/>
                  </a:lnTo>
                  <a:lnTo>
                    <a:pt x="2279" y="2945"/>
                  </a:lnTo>
                  <a:lnTo>
                    <a:pt x="2227" y="2904"/>
                  </a:lnTo>
                  <a:lnTo>
                    <a:pt x="2174" y="2862"/>
                  </a:lnTo>
                  <a:lnTo>
                    <a:pt x="2121" y="2821"/>
                  </a:lnTo>
                  <a:lnTo>
                    <a:pt x="2068" y="2784"/>
                  </a:lnTo>
                  <a:lnTo>
                    <a:pt x="2009" y="2747"/>
                  </a:lnTo>
                  <a:lnTo>
                    <a:pt x="1949" y="2709"/>
                  </a:lnTo>
                  <a:lnTo>
                    <a:pt x="1890" y="2670"/>
                  </a:lnTo>
                  <a:lnTo>
                    <a:pt x="1831" y="2630"/>
                  </a:lnTo>
                  <a:lnTo>
                    <a:pt x="1775" y="2588"/>
                  </a:lnTo>
                  <a:lnTo>
                    <a:pt x="1721" y="2543"/>
                  </a:lnTo>
                  <a:lnTo>
                    <a:pt x="1717" y="2540"/>
                  </a:lnTo>
                  <a:lnTo>
                    <a:pt x="1715" y="2536"/>
                  </a:lnTo>
                  <a:lnTo>
                    <a:pt x="1713" y="2532"/>
                  </a:lnTo>
                  <a:lnTo>
                    <a:pt x="1712" y="2529"/>
                  </a:lnTo>
                  <a:lnTo>
                    <a:pt x="1657" y="2530"/>
                  </a:lnTo>
                  <a:lnTo>
                    <a:pt x="1602" y="2525"/>
                  </a:lnTo>
                  <a:lnTo>
                    <a:pt x="1547" y="2516"/>
                  </a:lnTo>
                  <a:lnTo>
                    <a:pt x="1494" y="2503"/>
                  </a:lnTo>
                  <a:lnTo>
                    <a:pt x="1444" y="2484"/>
                  </a:lnTo>
                  <a:lnTo>
                    <a:pt x="1394" y="2462"/>
                  </a:lnTo>
                  <a:lnTo>
                    <a:pt x="1347" y="2434"/>
                  </a:lnTo>
                  <a:lnTo>
                    <a:pt x="1302" y="2403"/>
                  </a:lnTo>
                  <a:lnTo>
                    <a:pt x="1260" y="2367"/>
                  </a:lnTo>
                  <a:lnTo>
                    <a:pt x="1223" y="2328"/>
                  </a:lnTo>
                  <a:lnTo>
                    <a:pt x="1188" y="2284"/>
                  </a:lnTo>
                  <a:lnTo>
                    <a:pt x="1157" y="2237"/>
                  </a:lnTo>
                  <a:lnTo>
                    <a:pt x="1130" y="2186"/>
                  </a:lnTo>
                  <a:lnTo>
                    <a:pt x="1108" y="2133"/>
                  </a:lnTo>
                  <a:lnTo>
                    <a:pt x="1065" y="2104"/>
                  </a:lnTo>
                  <a:lnTo>
                    <a:pt x="1022" y="2071"/>
                  </a:lnTo>
                  <a:lnTo>
                    <a:pt x="981" y="2035"/>
                  </a:lnTo>
                  <a:lnTo>
                    <a:pt x="940" y="1998"/>
                  </a:lnTo>
                  <a:lnTo>
                    <a:pt x="902" y="1961"/>
                  </a:lnTo>
                  <a:lnTo>
                    <a:pt x="863" y="1925"/>
                  </a:lnTo>
                  <a:lnTo>
                    <a:pt x="827" y="1892"/>
                  </a:lnTo>
                  <a:lnTo>
                    <a:pt x="700" y="1787"/>
                  </a:lnTo>
                  <a:lnTo>
                    <a:pt x="571" y="1686"/>
                  </a:lnTo>
                  <a:lnTo>
                    <a:pt x="439" y="1588"/>
                  </a:lnTo>
                  <a:lnTo>
                    <a:pt x="393" y="1593"/>
                  </a:lnTo>
                  <a:lnTo>
                    <a:pt x="345" y="1592"/>
                  </a:lnTo>
                  <a:lnTo>
                    <a:pt x="298" y="1586"/>
                  </a:lnTo>
                  <a:lnTo>
                    <a:pt x="251" y="1576"/>
                  </a:lnTo>
                  <a:lnTo>
                    <a:pt x="204" y="1564"/>
                  </a:lnTo>
                  <a:lnTo>
                    <a:pt x="161" y="1549"/>
                  </a:lnTo>
                  <a:close/>
                  <a:moveTo>
                    <a:pt x="625" y="1473"/>
                  </a:moveTo>
                  <a:lnTo>
                    <a:pt x="606" y="1500"/>
                  </a:lnTo>
                  <a:lnTo>
                    <a:pt x="585" y="1522"/>
                  </a:lnTo>
                  <a:lnTo>
                    <a:pt x="562" y="1542"/>
                  </a:lnTo>
                  <a:lnTo>
                    <a:pt x="536" y="1557"/>
                  </a:lnTo>
                  <a:lnTo>
                    <a:pt x="509" y="1571"/>
                  </a:lnTo>
                  <a:lnTo>
                    <a:pt x="603" y="1633"/>
                  </a:lnTo>
                  <a:lnTo>
                    <a:pt x="693" y="1698"/>
                  </a:lnTo>
                  <a:lnTo>
                    <a:pt x="783" y="1766"/>
                  </a:lnTo>
                  <a:lnTo>
                    <a:pt x="871" y="1834"/>
                  </a:lnTo>
                  <a:lnTo>
                    <a:pt x="919" y="1870"/>
                  </a:lnTo>
                  <a:lnTo>
                    <a:pt x="970" y="1906"/>
                  </a:lnTo>
                  <a:lnTo>
                    <a:pt x="1023" y="1943"/>
                  </a:lnTo>
                  <a:lnTo>
                    <a:pt x="1075" y="1980"/>
                  </a:lnTo>
                  <a:lnTo>
                    <a:pt x="1071" y="1916"/>
                  </a:lnTo>
                  <a:lnTo>
                    <a:pt x="1071" y="1853"/>
                  </a:lnTo>
                  <a:lnTo>
                    <a:pt x="1075" y="1790"/>
                  </a:lnTo>
                  <a:lnTo>
                    <a:pt x="924" y="1688"/>
                  </a:lnTo>
                  <a:lnTo>
                    <a:pt x="773" y="1582"/>
                  </a:lnTo>
                  <a:lnTo>
                    <a:pt x="625" y="1473"/>
                  </a:lnTo>
                  <a:close/>
                  <a:moveTo>
                    <a:pt x="1810" y="1302"/>
                  </a:moveTo>
                  <a:lnTo>
                    <a:pt x="1759" y="1305"/>
                  </a:lnTo>
                  <a:lnTo>
                    <a:pt x="1705" y="1314"/>
                  </a:lnTo>
                  <a:lnTo>
                    <a:pt x="1650" y="1329"/>
                  </a:lnTo>
                  <a:lnTo>
                    <a:pt x="1594" y="1352"/>
                  </a:lnTo>
                  <a:lnTo>
                    <a:pt x="1536" y="1380"/>
                  </a:lnTo>
                  <a:lnTo>
                    <a:pt x="1483" y="1415"/>
                  </a:lnTo>
                  <a:lnTo>
                    <a:pt x="1435" y="1452"/>
                  </a:lnTo>
                  <a:lnTo>
                    <a:pt x="1391" y="1494"/>
                  </a:lnTo>
                  <a:lnTo>
                    <a:pt x="1351" y="1541"/>
                  </a:lnTo>
                  <a:lnTo>
                    <a:pt x="1317" y="1590"/>
                  </a:lnTo>
                  <a:lnTo>
                    <a:pt x="1287" y="1643"/>
                  </a:lnTo>
                  <a:lnTo>
                    <a:pt x="1264" y="1698"/>
                  </a:lnTo>
                  <a:lnTo>
                    <a:pt x="1246" y="1755"/>
                  </a:lnTo>
                  <a:lnTo>
                    <a:pt x="1235" y="1813"/>
                  </a:lnTo>
                  <a:lnTo>
                    <a:pt x="1231" y="1874"/>
                  </a:lnTo>
                  <a:lnTo>
                    <a:pt x="1234" y="1935"/>
                  </a:lnTo>
                  <a:lnTo>
                    <a:pt x="1243" y="1997"/>
                  </a:lnTo>
                  <a:lnTo>
                    <a:pt x="1260" y="2059"/>
                  </a:lnTo>
                  <a:lnTo>
                    <a:pt x="1281" y="2110"/>
                  </a:lnTo>
                  <a:lnTo>
                    <a:pt x="1305" y="2158"/>
                  </a:lnTo>
                  <a:lnTo>
                    <a:pt x="1330" y="2200"/>
                  </a:lnTo>
                  <a:lnTo>
                    <a:pt x="1360" y="2236"/>
                  </a:lnTo>
                  <a:lnTo>
                    <a:pt x="1391" y="2269"/>
                  </a:lnTo>
                  <a:lnTo>
                    <a:pt x="1425" y="2298"/>
                  </a:lnTo>
                  <a:lnTo>
                    <a:pt x="1460" y="2323"/>
                  </a:lnTo>
                  <a:lnTo>
                    <a:pt x="1499" y="2344"/>
                  </a:lnTo>
                  <a:lnTo>
                    <a:pt x="1539" y="2361"/>
                  </a:lnTo>
                  <a:lnTo>
                    <a:pt x="1582" y="2375"/>
                  </a:lnTo>
                  <a:lnTo>
                    <a:pt x="1625" y="2386"/>
                  </a:lnTo>
                  <a:lnTo>
                    <a:pt x="1671" y="2393"/>
                  </a:lnTo>
                  <a:lnTo>
                    <a:pt x="1717" y="2399"/>
                  </a:lnTo>
                  <a:lnTo>
                    <a:pt x="1766" y="2402"/>
                  </a:lnTo>
                  <a:lnTo>
                    <a:pt x="1816" y="2402"/>
                  </a:lnTo>
                  <a:lnTo>
                    <a:pt x="1866" y="2400"/>
                  </a:lnTo>
                  <a:lnTo>
                    <a:pt x="1874" y="2388"/>
                  </a:lnTo>
                  <a:lnTo>
                    <a:pt x="1885" y="2377"/>
                  </a:lnTo>
                  <a:lnTo>
                    <a:pt x="1898" y="2367"/>
                  </a:lnTo>
                  <a:lnTo>
                    <a:pt x="1915" y="2359"/>
                  </a:lnTo>
                  <a:lnTo>
                    <a:pt x="1968" y="2338"/>
                  </a:lnTo>
                  <a:lnTo>
                    <a:pt x="2015" y="2314"/>
                  </a:lnTo>
                  <a:lnTo>
                    <a:pt x="2060" y="2287"/>
                  </a:lnTo>
                  <a:lnTo>
                    <a:pt x="2099" y="2258"/>
                  </a:lnTo>
                  <a:lnTo>
                    <a:pt x="2030" y="2205"/>
                  </a:lnTo>
                  <a:lnTo>
                    <a:pt x="2023" y="2196"/>
                  </a:lnTo>
                  <a:lnTo>
                    <a:pt x="2022" y="2186"/>
                  </a:lnTo>
                  <a:lnTo>
                    <a:pt x="2024" y="2178"/>
                  </a:lnTo>
                  <a:lnTo>
                    <a:pt x="2031" y="2169"/>
                  </a:lnTo>
                  <a:lnTo>
                    <a:pt x="2040" y="2163"/>
                  </a:lnTo>
                  <a:lnTo>
                    <a:pt x="2050" y="2162"/>
                  </a:lnTo>
                  <a:lnTo>
                    <a:pt x="2061" y="2165"/>
                  </a:lnTo>
                  <a:lnTo>
                    <a:pt x="2146" y="2217"/>
                  </a:lnTo>
                  <a:lnTo>
                    <a:pt x="2181" y="2178"/>
                  </a:lnTo>
                  <a:lnTo>
                    <a:pt x="2212" y="2135"/>
                  </a:lnTo>
                  <a:lnTo>
                    <a:pt x="2237" y="2091"/>
                  </a:lnTo>
                  <a:lnTo>
                    <a:pt x="2257" y="2046"/>
                  </a:lnTo>
                  <a:lnTo>
                    <a:pt x="2274" y="1999"/>
                  </a:lnTo>
                  <a:lnTo>
                    <a:pt x="2285" y="1952"/>
                  </a:lnTo>
                  <a:lnTo>
                    <a:pt x="2291" y="1903"/>
                  </a:lnTo>
                  <a:lnTo>
                    <a:pt x="2294" y="1854"/>
                  </a:lnTo>
                  <a:lnTo>
                    <a:pt x="2292" y="1805"/>
                  </a:lnTo>
                  <a:lnTo>
                    <a:pt x="2287" y="1757"/>
                  </a:lnTo>
                  <a:lnTo>
                    <a:pt x="2277" y="1709"/>
                  </a:lnTo>
                  <a:lnTo>
                    <a:pt x="2264" y="1663"/>
                  </a:lnTo>
                  <a:lnTo>
                    <a:pt x="2247" y="1617"/>
                  </a:lnTo>
                  <a:lnTo>
                    <a:pt x="2226" y="1573"/>
                  </a:lnTo>
                  <a:lnTo>
                    <a:pt x="2203" y="1532"/>
                  </a:lnTo>
                  <a:lnTo>
                    <a:pt x="2175" y="1492"/>
                  </a:lnTo>
                  <a:lnTo>
                    <a:pt x="2146" y="1456"/>
                  </a:lnTo>
                  <a:lnTo>
                    <a:pt x="2113" y="1422"/>
                  </a:lnTo>
                  <a:lnTo>
                    <a:pt x="2077" y="1392"/>
                  </a:lnTo>
                  <a:lnTo>
                    <a:pt x="2039" y="1366"/>
                  </a:lnTo>
                  <a:lnTo>
                    <a:pt x="1998" y="1344"/>
                  </a:lnTo>
                  <a:lnTo>
                    <a:pt x="1954" y="1326"/>
                  </a:lnTo>
                  <a:lnTo>
                    <a:pt x="1908" y="1313"/>
                  </a:lnTo>
                  <a:lnTo>
                    <a:pt x="1861" y="1304"/>
                  </a:lnTo>
                  <a:lnTo>
                    <a:pt x="1810" y="1302"/>
                  </a:lnTo>
                  <a:close/>
                  <a:moveTo>
                    <a:pt x="617" y="1070"/>
                  </a:moveTo>
                  <a:lnTo>
                    <a:pt x="637" y="1118"/>
                  </a:lnTo>
                  <a:lnTo>
                    <a:pt x="652" y="1167"/>
                  </a:lnTo>
                  <a:lnTo>
                    <a:pt x="663" y="1215"/>
                  </a:lnTo>
                  <a:lnTo>
                    <a:pt x="670" y="1264"/>
                  </a:lnTo>
                  <a:lnTo>
                    <a:pt x="670" y="1314"/>
                  </a:lnTo>
                  <a:lnTo>
                    <a:pt x="664" y="1363"/>
                  </a:lnTo>
                  <a:lnTo>
                    <a:pt x="652" y="1411"/>
                  </a:lnTo>
                  <a:lnTo>
                    <a:pt x="764" y="1482"/>
                  </a:lnTo>
                  <a:lnTo>
                    <a:pt x="874" y="1553"/>
                  </a:lnTo>
                  <a:lnTo>
                    <a:pt x="985" y="1625"/>
                  </a:lnTo>
                  <a:lnTo>
                    <a:pt x="1093" y="1699"/>
                  </a:lnTo>
                  <a:lnTo>
                    <a:pt x="1110" y="1638"/>
                  </a:lnTo>
                  <a:lnTo>
                    <a:pt x="1134" y="1580"/>
                  </a:lnTo>
                  <a:lnTo>
                    <a:pt x="1161" y="1523"/>
                  </a:lnTo>
                  <a:lnTo>
                    <a:pt x="1193" y="1469"/>
                  </a:lnTo>
                  <a:lnTo>
                    <a:pt x="1188" y="1470"/>
                  </a:lnTo>
                  <a:lnTo>
                    <a:pt x="1182" y="1470"/>
                  </a:lnTo>
                  <a:lnTo>
                    <a:pt x="1175" y="1469"/>
                  </a:lnTo>
                  <a:lnTo>
                    <a:pt x="1130" y="1452"/>
                  </a:lnTo>
                  <a:lnTo>
                    <a:pt x="1087" y="1430"/>
                  </a:lnTo>
                  <a:lnTo>
                    <a:pt x="1044" y="1404"/>
                  </a:lnTo>
                  <a:lnTo>
                    <a:pt x="1002" y="1374"/>
                  </a:lnTo>
                  <a:lnTo>
                    <a:pt x="961" y="1342"/>
                  </a:lnTo>
                  <a:lnTo>
                    <a:pt x="922" y="1308"/>
                  </a:lnTo>
                  <a:lnTo>
                    <a:pt x="882" y="1275"/>
                  </a:lnTo>
                  <a:lnTo>
                    <a:pt x="843" y="1244"/>
                  </a:lnTo>
                  <a:lnTo>
                    <a:pt x="806" y="1214"/>
                  </a:lnTo>
                  <a:lnTo>
                    <a:pt x="617" y="1070"/>
                  </a:lnTo>
                  <a:close/>
                  <a:moveTo>
                    <a:pt x="540" y="710"/>
                  </a:moveTo>
                  <a:lnTo>
                    <a:pt x="512" y="758"/>
                  </a:lnTo>
                  <a:lnTo>
                    <a:pt x="487" y="806"/>
                  </a:lnTo>
                  <a:lnTo>
                    <a:pt x="466" y="855"/>
                  </a:lnTo>
                  <a:lnTo>
                    <a:pt x="491" y="882"/>
                  </a:lnTo>
                  <a:lnTo>
                    <a:pt x="515" y="911"/>
                  </a:lnTo>
                  <a:lnTo>
                    <a:pt x="636" y="999"/>
                  </a:lnTo>
                  <a:lnTo>
                    <a:pt x="755" y="1089"/>
                  </a:lnTo>
                  <a:lnTo>
                    <a:pt x="876" y="1175"/>
                  </a:lnTo>
                  <a:lnTo>
                    <a:pt x="944" y="1222"/>
                  </a:lnTo>
                  <a:lnTo>
                    <a:pt x="1012" y="1266"/>
                  </a:lnTo>
                  <a:lnTo>
                    <a:pt x="1081" y="1312"/>
                  </a:lnTo>
                  <a:lnTo>
                    <a:pt x="1147" y="1358"/>
                  </a:lnTo>
                  <a:lnTo>
                    <a:pt x="1212" y="1408"/>
                  </a:lnTo>
                  <a:lnTo>
                    <a:pt x="1220" y="1417"/>
                  </a:lnTo>
                  <a:lnTo>
                    <a:pt x="1223" y="1428"/>
                  </a:lnTo>
                  <a:lnTo>
                    <a:pt x="1251" y="1395"/>
                  </a:lnTo>
                  <a:lnTo>
                    <a:pt x="1279" y="1364"/>
                  </a:lnTo>
                  <a:lnTo>
                    <a:pt x="1311" y="1334"/>
                  </a:lnTo>
                  <a:lnTo>
                    <a:pt x="1246" y="1297"/>
                  </a:lnTo>
                  <a:lnTo>
                    <a:pt x="1182" y="1255"/>
                  </a:lnTo>
                  <a:lnTo>
                    <a:pt x="1121" y="1210"/>
                  </a:lnTo>
                  <a:lnTo>
                    <a:pt x="1061" y="1162"/>
                  </a:lnTo>
                  <a:lnTo>
                    <a:pt x="1002" y="1115"/>
                  </a:lnTo>
                  <a:lnTo>
                    <a:pt x="945" y="1068"/>
                  </a:lnTo>
                  <a:lnTo>
                    <a:pt x="841" y="982"/>
                  </a:lnTo>
                  <a:lnTo>
                    <a:pt x="738" y="894"/>
                  </a:lnTo>
                  <a:lnTo>
                    <a:pt x="638" y="803"/>
                  </a:lnTo>
                  <a:lnTo>
                    <a:pt x="540" y="710"/>
                  </a:lnTo>
                  <a:close/>
                  <a:moveTo>
                    <a:pt x="2649" y="702"/>
                  </a:moveTo>
                  <a:lnTo>
                    <a:pt x="2617" y="735"/>
                  </a:lnTo>
                  <a:lnTo>
                    <a:pt x="2583" y="764"/>
                  </a:lnTo>
                  <a:lnTo>
                    <a:pt x="2603" y="772"/>
                  </a:lnTo>
                  <a:lnTo>
                    <a:pt x="2621" y="781"/>
                  </a:lnTo>
                  <a:lnTo>
                    <a:pt x="2638" y="791"/>
                  </a:lnTo>
                  <a:lnTo>
                    <a:pt x="2653" y="800"/>
                  </a:lnTo>
                  <a:lnTo>
                    <a:pt x="2665" y="807"/>
                  </a:lnTo>
                  <a:lnTo>
                    <a:pt x="2674" y="812"/>
                  </a:lnTo>
                  <a:lnTo>
                    <a:pt x="2744" y="857"/>
                  </a:lnTo>
                  <a:lnTo>
                    <a:pt x="2811" y="901"/>
                  </a:lnTo>
                  <a:lnTo>
                    <a:pt x="2880" y="945"/>
                  </a:lnTo>
                  <a:lnTo>
                    <a:pt x="2903" y="958"/>
                  </a:lnTo>
                  <a:lnTo>
                    <a:pt x="2928" y="973"/>
                  </a:lnTo>
                  <a:lnTo>
                    <a:pt x="2941" y="941"/>
                  </a:lnTo>
                  <a:lnTo>
                    <a:pt x="2957" y="911"/>
                  </a:lnTo>
                  <a:lnTo>
                    <a:pt x="2951" y="910"/>
                  </a:lnTo>
                  <a:lnTo>
                    <a:pt x="2947" y="908"/>
                  </a:lnTo>
                  <a:lnTo>
                    <a:pt x="2911" y="888"/>
                  </a:lnTo>
                  <a:lnTo>
                    <a:pt x="2877" y="863"/>
                  </a:lnTo>
                  <a:lnTo>
                    <a:pt x="2844" y="839"/>
                  </a:lnTo>
                  <a:lnTo>
                    <a:pt x="2812" y="812"/>
                  </a:lnTo>
                  <a:lnTo>
                    <a:pt x="2779" y="788"/>
                  </a:lnTo>
                  <a:lnTo>
                    <a:pt x="2715" y="743"/>
                  </a:lnTo>
                  <a:lnTo>
                    <a:pt x="2649" y="702"/>
                  </a:lnTo>
                  <a:close/>
                  <a:moveTo>
                    <a:pt x="1569" y="596"/>
                  </a:moveTo>
                  <a:lnTo>
                    <a:pt x="1535" y="632"/>
                  </a:lnTo>
                  <a:lnTo>
                    <a:pt x="1500" y="663"/>
                  </a:lnTo>
                  <a:lnTo>
                    <a:pt x="1464" y="690"/>
                  </a:lnTo>
                  <a:lnTo>
                    <a:pt x="1426" y="712"/>
                  </a:lnTo>
                  <a:lnTo>
                    <a:pt x="1387" y="729"/>
                  </a:lnTo>
                  <a:lnTo>
                    <a:pt x="1348" y="743"/>
                  </a:lnTo>
                  <a:lnTo>
                    <a:pt x="1476" y="821"/>
                  </a:lnTo>
                  <a:lnTo>
                    <a:pt x="1605" y="899"/>
                  </a:lnTo>
                  <a:lnTo>
                    <a:pt x="1734" y="976"/>
                  </a:lnTo>
                  <a:lnTo>
                    <a:pt x="1863" y="1054"/>
                  </a:lnTo>
                  <a:lnTo>
                    <a:pt x="1992" y="1132"/>
                  </a:lnTo>
                  <a:lnTo>
                    <a:pt x="2121" y="1211"/>
                  </a:lnTo>
                  <a:lnTo>
                    <a:pt x="2248" y="1292"/>
                  </a:lnTo>
                  <a:lnTo>
                    <a:pt x="2375" y="1374"/>
                  </a:lnTo>
                  <a:lnTo>
                    <a:pt x="2500" y="1458"/>
                  </a:lnTo>
                  <a:lnTo>
                    <a:pt x="2622" y="1544"/>
                  </a:lnTo>
                  <a:lnTo>
                    <a:pt x="2743" y="1635"/>
                  </a:lnTo>
                  <a:lnTo>
                    <a:pt x="2860" y="1728"/>
                  </a:lnTo>
                  <a:lnTo>
                    <a:pt x="2975" y="1825"/>
                  </a:lnTo>
                  <a:lnTo>
                    <a:pt x="3086" y="1927"/>
                  </a:lnTo>
                  <a:lnTo>
                    <a:pt x="3097" y="1942"/>
                  </a:lnTo>
                  <a:lnTo>
                    <a:pt x="3101" y="1956"/>
                  </a:lnTo>
                  <a:lnTo>
                    <a:pt x="3101" y="1970"/>
                  </a:lnTo>
                  <a:lnTo>
                    <a:pt x="3096" y="1984"/>
                  </a:lnTo>
                  <a:lnTo>
                    <a:pt x="3087" y="1996"/>
                  </a:lnTo>
                  <a:lnTo>
                    <a:pt x="3128" y="1979"/>
                  </a:lnTo>
                  <a:lnTo>
                    <a:pt x="3171" y="1968"/>
                  </a:lnTo>
                  <a:lnTo>
                    <a:pt x="3206" y="1964"/>
                  </a:lnTo>
                  <a:lnTo>
                    <a:pt x="3246" y="1962"/>
                  </a:lnTo>
                  <a:lnTo>
                    <a:pt x="3288" y="1963"/>
                  </a:lnTo>
                  <a:lnTo>
                    <a:pt x="3184" y="1907"/>
                  </a:lnTo>
                  <a:lnTo>
                    <a:pt x="3080" y="1846"/>
                  </a:lnTo>
                  <a:lnTo>
                    <a:pt x="2978" y="1780"/>
                  </a:lnTo>
                  <a:lnTo>
                    <a:pt x="2876" y="1709"/>
                  </a:lnTo>
                  <a:lnTo>
                    <a:pt x="2775" y="1636"/>
                  </a:lnTo>
                  <a:lnTo>
                    <a:pt x="2675" y="1560"/>
                  </a:lnTo>
                  <a:lnTo>
                    <a:pt x="2577" y="1483"/>
                  </a:lnTo>
                  <a:lnTo>
                    <a:pt x="2481" y="1408"/>
                  </a:lnTo>
                  <a:lnTo>
                    <a:pt x="2386" y="1333"/>
                  </a:lnTo>
                  <a:lnTo>
                    <a:pt x="2294" y="1261"/>
                  </a:lnTo>
                  <a:lnTo>
                    <a:pt x="2206" y="1194"/>
                  </a:lnTo>
                  <a:lnTo>
                    <a:pt x="2120" y="1127"/>
                  </a:lnTo>
                  <a:lnTo>
                    <a:pt x="2035" y="1058"/>
                  </a:lnTo>
                  <a:lnTo>
                    <a:pt x="1951" y="987"/>
                  </a:lnTo>
                  <a:lnTo>
                    <a:pt x="1870" y="914"/>
                  </a:lnTo>
                  <a:lnTo>
                    <a:pt x="1790" y="839"/>
                  </a:lnTo>
                  <a:lnTo>
                    <a:pt x="1713" y="761"/>
                  </a:lnTo>
                  <a:lnTo>
                    <a:pt x="1640" y="681"/>
                  </a:lnTo>
                  <a:lnTo>
                    <a:pt x="1569" y="596"/>
                  </a:lnTo>
                  <a:close/>
                  <a:moveTo>
                    <a:pt x="680" y="545"/>
                  </a:moveTo>
                  <a:lnTo>
                    <a:pt x="641" y="582"/>
                  </a:lnTo>
                  <a:lnTo>
                    <a:pt x="605" y="622"/>
                  </a:lnTo>
                  <a:lnTo>
                    <a:pt x="572" y="664"/>
                  </a:lnTo>
                  <a:lnTo>
                    <a:pt x="673" y="755"/>
                  </a:lnTo>
                  <a:lnTo>
                    <a:pt x="777" y="842"/>
                  </a:lnTo>
                  <a:lnTo>
                    <a:pt x="883" y="927"/>
                  </a:lnTo>
                  <a:lnTo>
                    <a:pt x="991" y="1008"/>
                  </a:lnTo>
                  <a:lnTo>
                    <a:pt x="1056" y="1053"/>
                  </a:lnTo>
                  <a:lnTo>
                    <a:pt x="1122" y="1096"/>
                  </a:lnTo>
                  <a:lnTo>
                    <a:pt x="1190" y="1139"/>
                  </a:lnTo>
                  <a:lnTo>
                    <a:pt x="1257" y="1182"/>
                  </a:lnTo>
                  <a:lnTo>
                    <a:pt x="1322" y="1228"/>
                  </a:lnTo>
                  <a:lnTo>
                    <a:pt x="1385" y="1275"/>
                  </a:lnTo>
                  <a:lnTo>
                    <a:pt x="1419" y="1253"/>
                  </a:lnTo>
                  <a:lnTo>
                    <a:pt x="1456" y="1233"/>
                  </a:lnTo>
                  <a:lnTo>
                    <a:pt x="1416" y="1215"/>
                  </a:lnTo>
                  <a:lnTo>
                    <a:pt x="1376" y="1193"/>
                  </a:lnTo>
                  <a:lnTo>
                    <a:pt x="1337" y="1165"/>
                  </a:lnTo>
                  <a:lnTo>
                    <a:pt x="1298" y="1136"/>
                  </a:lnTo>
                  <a:lnTo>
                    <a:pt x="1260" y="1102"/>
                  </a:lnTo>
                  <a:lnTo>
                    <a:pt x="1224" y="1070"/>
                  </a:lnTo>
                  <a:lnTo>
                    <a:pt x="1189" y="1038"/>
                  </a:lnTo>
                  <a:lnTo>
                    <a:pt x="1156" y="1007"/>
                  </a:lnTo>
                  <a:lnTo>
                    <a:pt x="1124" y="981"/>
                  </a:lnTo>
                  <a:lnTo>
                    <a:pt x="670" y="612"/>
                  </a:lnTo>
                  <a:lnTo>
                    <a:pt x="664" y="604"/>
                  </a:lnTo>
                  <a:lnTo>
                    <a:pt x="663" y="596"/>
                  </a:lnTo>
                  <a:lnTo>
                    <a:pt x="666" y="587"/>
                  </a:lnTo>
                  <a:lnTo>
                    <a:pt x="671" y="580"/>
                  </a:lnTo>
                  <a:lnTo>
                    <a:pt x="679" y="575"/>
                  </a:lnTo>
                  <a:lnTo>
                    <a:pt x="688" y="574"/>
                  </a:lnTo>
                  <a:lnTo>
                    <a:pt x="696" y="578"/>
                  </a:lnTo>
                  <a:lnTo>
                    <a:pt x="930" y="751"/>
                  </a:lnTo>
                  <a:lnTo>
                    <a:pt x="1167" y="923"/>
                  </a:lnTo>
                  <a:lnTo>
                    <a:pt x="1201" y="946"/>
                  </a:lnTo>
                  <a:lnTo>
                    <a:pt x="1238" y="970"/>
                  </a:lnTo>
                  <a:lnTo>
                    <a:pt x="1277" y="994"/>
                  </a:lnTo>
                  <a:lnTo>
                    <a:pt x="1318" y="1019"/>
                  </a:lnTo>
                  <a:lnTo>
                    <a:pt x="1358" y="1045"/>
                  </a:lnTo>
                  <a:lnTo>
                    <a:pt x="1397" y="1071"/>
                  </a:lnTo>
                  <a:lnTo>
                    <a:pt x="1434" y="1099"/>
                  </a:lnTo>
                  <a:lnTo>
                    <a:pt x="1467" y="1129"/>
                  </a:lnTo>
                  <a:lnTo>
                    <a:pt x="1497" y="1161"/>
                  </a:lnTo>
                  <a:lnTo>
                    <a:pt x="1520" y="1194"/>
                  </a:lnTo>
                  <a:lnTo>
                    <a:pt x="1522" y="1198"/>
                  </a:lnTo>
                  <a:lnTo>
                    <a:pt x="1523" y="1202"/>
                  </a:lnTo>
                  <a:lnTo>
                    <a:pt x="1542" y="1194"/>
                  </a:lnTo>
                  <a:lnTo>
                    <a:pt x="1562" y="1187"/>
                  </a:lnTo>
                  <a:lnTo>
                    <a:pt x="1629" y="1168"/>
                  </a:lnTo>
                  <a:lnTo>
                    <a:pt x="1696" y="1156"/>
                  </a:lnTo>
                  <a:lnTo>
                    <a:pt x="1764" y="1150"/>
                  </a:lnTo>
                  <a:lnTo>
                    <a:pt x="1831" y="1150"/>
                  </a:lnTo>
                  <a:lnTo>
                    <a:pt x="1642" y="1022"/>
                  </a:lnTo>
                  <a:lnTo>
                    <a:pt x="1456" y="892"/>
                  </a:lnTo>
                  <a:lnTo>
                    <a:pt x="1269" y="761"/>
                  </a:lnTo>
                  <a:lnTo>
                    <a:pt x="1205" y="767"/>
                  </a:lnTo>
                  <a:lnTo>
                    <a:pt x="1140" y="766"/>
                  </a:lnTo>
                  <a:lnTo>
                    <a:pt x="1076" y="758"/>
                  </a:lnTo>
                  <a:lnTo>
                    <a:pt x="1012" y="744"/>
                  </a:lnTo>
                  <a:lnTo>
                    <a:pt x="950" y="723"/>
                  </a:lnTo>
                  <a:lnTo>
                    <a:pt x="890" y="697"/>
                  </a:lnTo>
                  <a:lnTo>
                    <a:pt x="832" y="666"/>
                  </a:lnTo>
                  <a:lnTo>
                    <a:pt x="777" y="630"/>
                  </a:lnTo>
                  <a:lnTo>
                    <a:pt x="726" y="590"/>
                  </a:lnTo>
                  <a:lnTo>
                    <a:pt x="680" y="547"/>
                  </a:lnTo>
                  <a:lnTo>
                    <a:pt x="680" y="545"/>
                  </a:lnTo>
                  <a:close/>
                  <a:moveTo>
                    <a:pt x="2769" y="485"/>
                  </a:moveTo>
                  <a:lnTo>
                    <a:pt x="2749" y="540"/>
                  </a:lnTo>
                  <a:lnTo>
                    <a:pt x="2724" y="594"/>
                  </a:lnTo>
                  <a:lnTo>
                    <a:pt x="2692" y="645"/>
                  </a:lnTo>
                  <a:lnTo>
                    <a:pt x="2738" y="668"/>
                  </a:lnTo>
                  <a:lnTo>
                    <a:pt x="2785" y="694"/>
                  </a:lnTo>
                  <a:lnTo>
                    <a:pt x="2830" y="720"/>
                  </a:lnTo>
                  <a:lnTo>
                    <a:pt x="2874" y="750"/>
                  </a:lnTo>
                  <a:lnTo>
                    <a:pt x="2916" y="781"/>
                  </a:lnTo>
                  <a:lnTo>
                    <a:pt x="2956" y="813"/>
                  </a:lnTo>
                  <a:lnTo>
                    <a:pt x="2991" y="849"/>
                  </a:lnTo>
                  <a:lnTo>
                    <a:pt x="3024" y="802"/>
                  </a:lnTo>
                  <a:lnTo>
                    <a:pt x="3061" y="758"/>
                  </a:lnTo>
                  <a:lnTo>
                    <a:pt x="3101" y="716"/>
                  </a:lnTo>
                  <a:lnTo>
                    <a:pt x="3074" y="694"/>
                  </a:lnTo>
                  <a:lnTo>
                    <a:pt x="3048" y="672"/>
                  </a:lnTo>
                  <a:lnTo>
                    <a:pt x="3023" y="652"/>
                  </a:lnTo>
                  <a:lnTo>
                    <a:pt x="2998" y="634"/>
                  </a:lnTo>
                  <a:lnTo>
                    <a:pt x="2898" y="573"/>
                  </a:lnTo>
                  <a:lnTo>
                    <a:pt x="2795" y="517"/>
                  </a:lnTo>
                  <a:lnTo>
                    <a:pt x="2785" y="508"/>
                  </a:lnTo>
                  <a:lnTo>
                    <a:pt x="2776" y="498"/>
                  </a:lnTo>
                  <a:lnTo>
                    <a:pt x="2769" y="485"/>
                  </a:lnTo>
                  <a:close/>
                  <a:moveTo>
                    <a:pt x="1672" y="426"/>
                  </a:moveTo>
                  <a:lnTo>
                    <a:pt x="1651" y="475"/>
                  </a:lnTo>
                  <a:lnTo>
                    <a:pt x="1626" y="521"/>
                  </a:lnTo>
                  <a:lnTo>
                    <a:pt x="1595" y="565"/>
                  </a:lnTo>
                  <a:lnTo>
                    <a:pt x="1683" y="656"/>
                  </a:lnTo>
                  <a:lnTo>
                    <a:pt x="1775" y="744"/>
                  </a:lnTo>
                  <a:lnTo>
                    <a:pt x="1870" y="829"/>
                  </a:lnTo>
                  <a:lnTo>
                    <a:pt x="1967" y="910"/>
                  </a:lnTo>
                  <a:lnTo>
                    <a:pt x="2066" y="989"/>
                  </a:lnTo>
                  <a:lnTo>
                    <a:pt x="2167" y="1066"/>
                  </a:lnTo>
                  <a:lnTo>
                    <a:pt x="2269" y="1140"/>
                  </a:lnTo>
                  <a:lnTo>
                    <a:pt x="2374" y="1213"/>
                  </a:lnTo>
                  <a:lnTo>
                    <a:pt x="2479" y="1285"/>
                  </a:lnTo>
                  <a:lnTo>
                    <a:pt x="2584" y="1355"/>
                  </a:lnTo>
                  <a:lnTo>
                    <a:pt x="2642" y="1392"/>
                  </a:lnTo>
                  <a:lnTo>
                    <a:pt x="2703" y="1430"/>
                  </a:lnTo>
                  <a:lnTo>
                    <a:pt x="2766" y="1469"/>
                  </a:lnTo>
                  <a:lnTo>
                    <a:pt x="2830" y="1507"/>
                  </a:lnTo>
                  <a:lnTo>
                    <a:pt x="2895" y="1545"/>
                  </a:lnTo>
                  <a:lnTo>
                    <a:pt x="2959" y="1585"/>
                  </a:lnTo>
                  <a:lnTo>
                    <a:pt x="3023" y="1626"/>
                  </a:lnTo>
                  <a:lnTo>
                    <a:pt x="3086" y="1668"/>
                  </a:lnTo>
                  <a:lnTo>
                    <a:pt x="3147" y="1711"/>
                  </a:lnTo>
                  <a:lnTo>
                    <a:pt x="3204" y="1757"/>
                  </a:lnTo>
                  <a:lnTo>
                    <a:pt x="3259" y="1804"/>
                  </a:lnTo>
                  <a:lnTo>
                    <a:pt x="3310" y="1854"/>
                  </a:lnTo>
                  <a:lnTo>
                    <a:pt x="3356" y="1906"/>
                  </a:lnTo>
                  <a:lnTo>
                    <a:pt x="3365" y="1921"/>
                  </a:lnTo>
                  <a:lnTo>
                    <a:pt x="3367" y="1936"/>
                  </a:lnTo>
                  <a:lnTo>
                    <a:pt x="3365" y="1951"/>
                  </a:lnTo>
                  <a:lnTo>
                    <a:pt x="3358" y="1963"/>
                  </a:lnTo>
                  <a:lnTo>
                    <a:pt x="3348" y="1972"/>
                  </a:lnTo>
                  <a:lnTo>
                    <a:pt x="3381" y="1980"/>
                  </a:lnTo>
                  <a:lnTo>
                    <a:pt x="3413" y="1993"/>
                  </a:lnTo>
                  <a:lnTo>
                    <a:pt x="3422" y="1942"/>
                  </a:lnTo>
                  <a:lnTo>
                    <a:pt x="3434" y="1891"/>
                  </a:lnTo>
                  <a:lnTo>
                    <a:pt x="3446" y="1842"/>
                  </a:lnTo>
                  <a:lnTo>
                    <a:pt x="3451" y="1810"/>
                  </a:lnTo>
                  <a:lnTo>
                    <a:pt x="3457" y="1774"/>
                  </a:lnTo>
                  <a:lnTo>
                    <a:pt x="3463" y="1738"/>
                  </a:lnTo>
                  <a:lnTo>
                    <a:pt x="3473" y="1703"/>
                  </a:lnTo>
                  <a:lnTo>
                    <a:pt x="3470" y="1704"/>
                  </a:lnTo>
                  <a:lnTo>
                    <a:pt x="3469" y="1704"/>
                  </a:lnTo>
                  <a:lnTo>
                    <a:pt x="3467" y="1704"/>
                  </a:lnTo>
                  <a:lnTo>
                    <a:pt x="3420" y="1700"/>
                  </a:lnTo>
                  <a:lnTo>
                    <a:pt x="3374" y="1695"/>
                  </a:lnTo>
                  <a:lnTo>
                    <a:pt x="3328" y="1686"/>
                  </a:lnTo>
                  <a:lnTo>
                    <a:pt x="3282" y="1675"/>
                  </a:lnTo>
                  <a:lnTo>
                    <a:pt x="3236" y="1660"/>
                  </a:lnTo>
                  <a:lnTo>
                    <a:pt x="3192" y="1644"/>
                  </a:lnTo>
                  <a:lnTo>
                    <a:pt x="3149" y="1624"/>
                  </a:lnTo>
                  <a:lnTo>
                    <a:pt x="3108" y="1601"/>
                  </a:lnTo>
                  <a:lnTo>
                    <a:pt x="3069" y="1575"/>
                  </a:lnTo>
                  <a:lnTo>
                    <a:pt x="3033" y="1546"/>
                  </a:lnTo>
                  <a:lnTo>
                    <a:pt x="3000" y="1515"/>
                  </a:lnTo>
                  <a:lnTo>
                    <a:pt x="2971" y="1480"/>
                  </a:lnTo>
                  <a:lnTo>
                    <a:pt x="2945" y="1442"/>
                  </a:lnTo>
                  <a:lnTo>
                    <a:pt x="2924" y="1400"/>
                  </a:lnTo>
                  <a:lnTo>
                    <a:pt x="2915" y="1414"/>
                  </a:lnTo>
                  <a:lnTo>
                    <a:pt x="2903" y="1423"/>
                  </a:lnTo>
                  <a:lnTo>
                    <a:pt x="2888" y="1429"/>
                  </a:lnTo>
                  <a:lnTo>
                    <a:pt x="2873" y="1428"/>
                  </a:lnTo>
                  <a:lnTo>
                    <a:pt x="2858" y="1420"/>
                  </a:lnTo>
                  <a:lnTo>
                    <a:pt x="2697" y="1302"/>
                  </a:lnTo>
                  <a:lnTo>
                    <a:pt x="2539" y="1178"/>
                  </a:lnTo>
                  <a:lnTo>
                    <a:pt x="2382" y="1053"/>
                  </a:lnTo>
                  <a:lnTo>
                    <a:pt x="2226" y="926"/>
                  </a:lnTo>
                  <a:lnTo>
                    <a:pt x="2071" y="801"/>
                  </a:lnTo>
                  <a:lnTo>
                    <a:pt x="2058" y="792"/>
                  </a:lnTo>
                  <a:lnTo>
                    <a:pt x="2043" y="781"/>
                  </a:lnTo>
                  <a:lnTo>
                    <a:pt x="2023" y="767"/>
                  </a:lnTo>
                  <a:lnTo>
                    <a:pt x="1999" y="750"/>
                  </a:lnTo>
                  <a:lnTo>
                    <a:pt x="1973" y="731"/>
                  </a:lnTo>
                  <a:lnTo>
                    <a:pt x="1945" y="712"/>
                  </a:lnTo>
                  <a:lnTo>
                    <a:pt x="1916" y="689"/>
                  </a:lnTo>
                  <a:lnTo>
                    <a:pt x="1885" y="666"/>
                  </a:lnTo>
                  <a:lnTo>
                    <a:pt x="1855" y="642"/>
                  </a:lnTo>
                  <a:lnTo>
                    <a:pt x="1826" y="617"/>
                  </a:lnTo>
                  <a:lnTo>
                    <a:pt x="1796" y="592"/>
                  </a:lnTo>
                  <a:lnTo>
                    <a:pt x="1768" y="566"/>
                  </a:lnTo>
                  <a:lnTo>
                    <a:pt x="1744" y="542"/>
                  </a:lnTo>
                  <a:lnTo>
                    <a:pt x="1721" y="517"/>
                  </a:lnTo>
                  <a:lnTo>
                    <a:pt x="1702" y="492"/>
                  </a:lnTo>
                  <a:lnTo>
                    <a:pt x="1688" y="469"/>
                  </a:lnTo>
                  <a:lnTo>
                    <a:pt x="1678" y="447"/>
                  </a:lnTo>
                  <a:lnTo>
                    <a:pt x="1672" y="426"/>
                  </a:lnTo>
                  <a:close/>
                  <a:moveTo>
                    <a:pt x="1693" y="167"/>
                  </a:moveTo>
                  <a:lnTo>
                    <a:pt x="1661" y="170"/>
                  </a:lnTo>
                  <a:lnTo>
                    <a:pt x="1678" y="204"/>
                  </a:lnTo>
                  <a:lnTo>
                    <a:pt x="1690" y="241"/>
                  </a:lnTo>
                  <a:lnTo>
                    <a:pt x="1695" y="277"/>
                  </a:lnTo>
                  <a:lnTo>
                    <a:pt x="1695" y="315"/>
                  </a:lnTo>
                  <a:lnTo>
                    <a:pt x="1692" y="353"/>
                  </a:lnTo>
                  <a:lnTo>
                    <a:pt x="1683" y="390"/>
                  </a:lnTo>
                  <a:lnTo>
                    <a:pt x="1686" y="390"/>
                  </a:lnTo>
                  <a:lnTo>
                    <a:pt x="1690" y="392"/>
                  </a:lnTo>
                  <a:lnTo>
                    <a:pt x="1693" y="393"/>
                  </a:lnTo>
                  <a:lnTo>
                    <a:pt x="1695" y="395"/>
                  </a:lnTo>
                  <a:lnTo>
                    <a:pt x="1696" y="397"/>
                  </a:lnTo>
                  <a:lnTo>
                    <a:pt x="1698" y="400"/>
                  </a:lnTo>
                  <a:lnTo>
                    <a:pt x="1698" y="405"/>
                  </a:lnTo>
                  <a:lnTo>
                    <a:pt x="1698" y="414"/>
                  </a:lnTo>
                  <a:lnTo>
                    <a:pt x="1703" y="425"/>
                  </a:lnTo>
                  <a:lnTo>
                    <a:pt x="1713" y="438"/>
                  </a:lnTo>
                  <a:lnTo>
                    <a:pt x="1727" y="455"/>
                  </a:lnTo>
                  <a:lnTo>
                    <a:pt x="1745" y="472"/>
                  </a:lnTo>
                  <a:lnTo>
                    <a:pt x="1767" y="492"/>
                  </a:lnTo>
                  <a:lnTo>
                    <a:pt x="1791" y="512"/>
                  </a:lnTo>
                  <a:lnTo>
                    <a:pt x="1819" y="534"/>
                  </a:lnTo>
                  <a:lnTo>
                    <a:pt x="1848" y="558"/>
                  </a:lnTo>
                  <a:lnTo>
                    <a:pt x="1879" y="581"/>
                  </a:lnTo>
                  <a:lnTo>
                    <a:pt x="1912" y="605"/>
                  </a:lnTo>
                  <a:lnTo>
                    <a:pt x="1945" y="630"/>
                  </a:lnTo>
                  <a:lnTo>
                    <a:pt x="1979" y="654"/>
                  </a:lnTo>
                  <a:lnTo>
                    <a:pt x="2013" y="678"/>
                  </a:lnTo>
                  <a:lnTo>
                    <a:pt x="2047" y="703"/>
                  </a:lnTo>
                  <a:lnTo>
                    <a:pt x="2081" y="726"/>
                  </a:lnTo>
                  <a:lnTo>
                    <a:pt x="2113" y="748"/>
                  </a:lnTo>
                  <a:lnTo>
                    <a:pt x="2143" y="769"/>
                  </a:lnTo>
                  <a:lnTo>
                    <a:pt x="2173" y="789"/>
                  </a:lnTo>
                  <a:lnTo>
                    <a:pt x="2200" y="807"/>
                  </a:lnTo>
                  <a:lnTo>
                    <a:pt x="2224" y="823"/>
                  </a:lnTo>
                  <a:lnTo>
                    <a:pt x="2245" y="838"/>
                  </a:lnTo>
                  <a:lnTo>
                    <a:pt x="2263" y="849"/>
                  </a:lnTo>
                  <a:lnTo>
                    <a:pt x="2276" y="859"/>
                  </a:lnTo>
                  <a:lnTo>
                    <a:pt x="2285" y="865"/>
                  </a:lnTo>
                  <a:lnTo>
                    <a:pt x="2362" y="920"/>
                  </a:lnTo>
                  <a:lnTo>
                    <a:pt x="2440" y="975"/>
                  </a:lnTo>
                  <a:lnTo>
                    <a:pt x="2521" y="1029"/>
                  </a:lnTo>
                  <a:lnTo>
                    <a:pt x="2600" y="1085"/>
                  </a:lnTo>
                  <a:lnTo>
                    <a:pt x="2679" y="1141"/>
                  </a:lnTo>
                  <a:lnTo>
                    <a:pt x="2756" y="1200"/>
                  </a:lnTo>
                  <a:lnTo>
                    <a:pt x="2829" y="1261"/>
                  </a:lnTo>
                  <a:lnTo>
                    <a:pt x="2899" y="1325"/>
                  </a:lnTo>
                  <a:lnTo>
                    <a:pt x="2895" y="1308"/>
                  </a:lnTo>
                  <a:lnTo>
                    <a:pt x="2892" y="1291"/>
                  </a:lnTo>
                  <a:lnTo>
                    <a:pt x="2887" y="1231"/>
                  </a:lnTo>
                  <a:lnTo>
                    <a:pt x="2887" y="1173"/>
                  </a:lnTo>
                  <a:lnTo>
                    <a:pt x="2893" y="1116"/>
                  </a:lnTo>
                  <a:lnTo>
                    <a:pt x="2903" y="1060"/>
                  </a:lnTo>
                  <a:lnTo>
                    <a:pt x="2879" y="1046"/>
                  </a:lnTo>
                  <a:lnTo>
                    <a:pt x="2854" y="1029"/>
                  </a:lnTo>
                  <a:lnTo>
                    <a:pt x="2830" y="1012"/>
                  </a:lnTo>
                  <a:lnTo>
                    <a:pt x="2808" y="993"/>
                  </a:lnTo>
                  <a:lnTo>
                    <a:pt x="2787" y="974"/>
                  </a:lnTo>
                  <a:lnTo>
                    <a:pt x="2768" y="958"/>
                  </a:lnTo>
                  <a:lnTo>
                    <a:pt x="2752" y="945"/>
                  </a:lnTo>
                  <a:lnTo>
                    <a:pt x="2746" y="941"/>
                  </a:lnTo>
                  <a:lnTo>
                    <a:pt x="2736" y="934"/>
                  </a:lnTo>
                  <a:lnTo>
                    <a:pt x="2722" y="925"/>
                  </a:lnTo>
                  <a:lnTo>
                    <a:pt x="2704" y="913"/>
                  </a:lnTo>
                  <a:lnTo>
                    <a:pt x="2685" y="901"/>
                  </a:lnTo>
                  <a:lnTo>
                    <a:pt x="2663" y="886"/>
                  </a:lnTo>
                  <a:lnTo>
                    <a:pt x="2641" y="872"/>
                  </a:lnTo>
                  <a:lnTo>
                    <a:pt x="2619" y="858"/>
                  </a:lnTo>
                  <a:lnTo>
                    <a:pt x="2597" y="844"/>
                  </a:lnTo>
                  <a:lnTo>
                    <a:pt x="2576" y="831"/>
                  </a:lnTo>
                  <a:lnTo>
                    <a:pt x="2556" y="819"/>
                  </a:lnTo>
                  <a:lnTo>
                    <a:pt x="2540" y="808"/>
                  </a:lnTo>
                  <a:lnTo>
                    <a:pt x="2525" y="800"/>
                  </a:lnTo>
                  <a:lnTo>
                    <a:pt x="2492" y="814"/>
                  </a:lnTo>
                  <a:lnTo>
                    <a:pt x="2459" y="826"/>
                  </a:lnTo>
                  <a:lnTo>
                    <a:pt x="2424" y="832"/>
                  </a:lnTo>
                  <a:lnTo>
                    <a:pt x="2388" y="833"/>
                  </a:lnTo>
                  <a:lnTo>
                    <a:pt x="2353" y="830"/>
                  </a:lnTo>
                  <a:lnTo>
                    <a:pt x="2317" y="820"/>
                  </a:lnTo>
                  <a:lnTo>
                    <a:pt x="2280" y="805"/>
                  </a:lnTo>
                  <a:lnTo>
                    <a:pt x="2245" y="782"/>
                  </a:lnTo>
                  <a:lnTo>
                    <a:pt x="2209" y="755"/>
                  </a:lnTo>
                  <a:lnTo>
                    <a:pt x="2168" y="714"/>
                  </a:lnTo>
                  <a:lnTo>
                    <a:pt x="2131" y="671"/>
                  </a:lnTo>
                  <a:lnTo>
                    <a:pt x="2097" y="624"/>
                  </a:lnTo>
                  <a:lnTo>
                    <a:pt x="2066" y="574"/>
                  </a:lnTo>
                  <a:lnTo>
                    <a:pt x="2039" y="523"/>
                  </a:lnTo>
                  <a:lnTo>
                    <a:pt x="2013" y="471"/>
                  </a:lnTo>
                  <a:lnTo>
                    <a:pt x="1944" y="416"/>
                  </a:lnTo>
                  <a:lnTo>
                    <a:pt x="1876" y="356"/>
                  </a:lnTo>
                  <a:lnTo>
                    <a:pt x="1812" y="295"/>
                  </a:lnTo>
                  <a:lnTo>
                    <a:pt x="1751" y="232"/>
                  </a:lnTo>
                  <a:lnTo>
                    <a:pt x="1693" y="167"/>
                  </a:lnTo>
                  <a:close/>
                  <a:moveTo>
                    <a:pt x="1918" y="153"/>
                  </a:moveTo>
                  <a:lnTo>
                    <a:pt x="1863" y="159"/>
                  </a:lnTo>
                  <a:lnTo>
                    <a:pt x="1808" y="160"/>
                  </a:lnTo>
                  <a:lnTo>
                    <a:pt x="1758" y="161"/>
                  </a:lnTo>
                  <a:lnTo>
                    <a:pt x="1818" y="221"/>
                  </a:lnTo>
                  <a:lnTo>
                    <a:pt x="1881" y="277"/>
                  </a:lnTo>
                  <a:lnTo>
                    <a:pt x="1946" y="332"/>
                  </a:lnTo>
                  <a:lnTo>
                    <a:pt x="1956" y="339"/>
                  </a:lnTo>
                  <a:lnTo>
                    <a:pt x="1944" y="310"/>
                  </a:lnTo>
                  <a:lnTo>
                    <a:pt x="1933" y="277"/>
                  </a:lnTo>
                  <a:lnTo>
                    <a:pt x="1924" y="245"/>
                  </a:lnTo>
                  <a:lnTo>
                    <a:pt x="1918" y="214"/>
                  </a:lnTo>
                  <a:lnTo>
                    <a:pt x="1916" y="183"/>
                  </a:lnTo>
                  <a:lnTo>
                    <a:pt x="1918" y="153"/>
                  </a:lnTo>
                  <a:close/>
                  <a:moveTo>
                    <a:pt x="1956" y="0"/>
                  </a:moveTo>
                  <a:lnTo>
                    <a:pt x="1983" y="2"/>
                  </a:lnTo>
                  <a:lnTo>
                    <a:pt x="2009" y="8"/>
                  </a:lnTo>
                  <a:lnTo>
                    <a:pt x="2022" y="15"/>
                  </a:lnTo>
                  <a:lnTo>
                    <a:pt x="2034" y="25"/>
                  </a:lnTo>
                  <a:lnTo>
                    <a:pt x="2044" y="37"/>
                  </a:lnTo>
                  <a:lnTo>
                    <a:pt x="2051" y="52"/>
                  </a:lnTo>
                  <a:lnTo>
                    <a:pt x="2053" y="67"/>
                  </a:lnTo>
                  <a:lnTo>
                    <a:pt x="2052" y="81"/>
                  </a:lnTo>
                  <a:lnTo>
                    <a:pt x="2046" y="96"/>
                  </a:lnTo>
                  <a:lnTo>
                    <a:pt x="2035" y="109"/>
                  </a:lnTo>
                  <a:lnTo>
                    <a:pt x="2025" y="117"/>
                  </a:lnTo>
                  <a:lnTo>
                    <a:pt x="2014" y="124"/>
                  </a:lnTo>
                  <a:lnTo>
                    <a:pt x="2032" y="148"/>
                  </a:lnTo>
                  <a:lnTo>
                    <a:pt x="2044" y="176"/>
                  </a:lnTo>
                  <a:lnTo>
                    <a:pt x="2055" y="204"/>
                  </a:lnTo>
                  <a:lnTo>
                    <a:pt x="2066" y="234"/>
                  </a:lnTo>
                  <a:lnTo>
                    <a:pt x="2077" y="264"/>
                  </a:lnTo>
                  <a:lnTo>
                    <a:pt x="2101" y="322"/>
                  </a:lnTo>
                  <a:lnTo>
                    <a:pt x="2128" y="377"/>
                  </a:lnTo>
                  <a:lnTo>
                    <a:pt x="2157" y="432"/>
                  </a:lnTo>
                  <a:lnTo>
                    <a:pt x="2188" y="487"/>
                  </a:lnTo>
                  <a:lnTo>
                    <a:pt x="2222" y="538"/>
                  </a:lnTo>
                  <a:lnTo>
                    <a:pt x="2235" y="555"/>
                  </a:lnTo>
                  <a:lnTo>
                    <a:pt x="2250" y="575"/>
                  </a:lnTo>
                  <a:lnTo>
                    <a:pt x="2268" y="597"/>
                  </a:lnTo>
                  <a:lnTo>
                    <a:pt x="2288" y="619"/>
                  </a:lnTo>
                  <a:lnTo>
                    <a:pt x="2309" y="640"/>
                  </a:lnTo>
                  <a:lnTo>
                    <a:pt x="2331" y="657"/>
                  </a:lnTo>
                  <a:lnTo>
                    <a:pt x="2355" y="672"/>
                  </a:lnTo>
                  <a:lnTo>
                    <a:pt x="2379" y="681"/>
                  </a:lnTo>
                  <a:lnTo>
                    <a:pt x="2404" y="684"/>
                  </a:lnTo>
                  <a:lnTo>
                    <a:pt x="2428" y="679"/>
                  </a:lnTo>
                  <a:lnTo>
                    <a:pt x="2457" y="667"/>
                  </a:lnTo>
                  <a:lnTo>
                    <a:pt x="2482" y="652"/>
                  </a:lnTo>
                  <a:lnTo>
                    <a:pt x="2505" y="632"/>
                  </a:lnTo>
                  <a:lnTo>
                    <a:pt x="2526" y="609"/>
                  </a:lnTo>
                  <a:lnTo>
                    <a:pt x="2545" y="584"/>
                  </a:lnTo>
                  <a:lnTo>
                    <a:pt x="2563" y="558"/>
                  </a:lnTo>
                  <a:lnTo>
                    <a:pt x="2579" y="530"/>
                  </a:lnTo>
                  <a:lnTo>
                    <a:pt x="2595" y="501"/>
                  </a:lnTo>
                  <a:lnTo>
                    <a:pt x="2610" y="473"/>
                  </a:lnTo>
                  <a:lnTo>
                    <a:pt x="2626" y="446"/>
                  </a:lnTo>
                  <a:lnTo>
                    <a:pt x="2641" y="420"/>
                  </a:lnTo>
                  <a:lnTo>
                    <a:pt x="2658" y="395"/>
                  </a:lnTo>
                  <a:lnTo>
                    <a:pt x="2672" y="380"/>
                  </a:lnTo>
                  <a:lnTo>
                    <a:pt x="2689" y="370"/>
                  </a:lnTo>
                  <a:lnTo>
                    <a:pt x="2706" y="365"/>
                  </a:lnTo>
                  <a:lnTo>
                    <a:pt x="2724" y="365"/>
                  </a:lnTo>
                  <a:lnTo>
                    <a:pt x="2742" y="370"/>
                  </a:lnTo>
                  <a:lnTo>
                    <a:pt x="2756" y="378"/>
                  </a:lnTo>
                  <a:lnTo>
                    <a:pt x="2768" y="392"/>
                  </a:lnTo>
                  <a:lnTo>
                    <a:pt x="2777" y="407"/>
                  </a:lnTo>
                  <a:lnTo>
                    <a:pt x="2780" y="426"/>
                  </a:lnTo>
                  <a:lnTo>
                    <a:pt x="2784" y="424"/>
                  </a:lnTo>
                  <a:lnTo>
                    <a:pt x="2795" y="414"/>
                  </a:lnTo>
                  <a:lnTo>
                    <a:pt x="2810" y="408"/>
                  </a:lnTo>
                  <a:lnTo>
                    <a:pt x="2826" y="406"/>
                  </a:lnTo>
                  <a:lnTo>
                    <a:pt x="2841" y="408"/>
                  </a:lnTo>
                  <a:lnTo>
                    <a:pt x="2905" y="431"/>
                  </a:lnTo>
                  <a:lnTo>
                    <a:pt x="2967" y="460"/>
                  </a:lnTo>
                  <a:lnTo>
                    <a:pt x="3028" y="491"/>
                  </a:lnTo>
                  <a:lnTo>
                    <a:pt x="3087" y="525"/>
                  </a:lnTo>
                  <a:lnTo>
                    <a:pt x="3109" y="538"/>
                  </a:lnTo>
                  <a:lnTo>
                    <a:pt x="3133" y="551"/>
                  </a:lnTo>
                  <a:lnTo>
                    <a:pt x="3158" y="565"/>
                  </a:lnTo>
                  <a:lnTo>
                    <a:pt x="3183" y="581"/>
                  </a:lnTo>
                  <a:lnTo>
                    <a:pt x="3206" y="599"/>
                  </a:lnTo>
                  <a:lnTo>
                    <a:pt x="3228" y="616"/>
                  </a:lnTo>
                  <a:lnTo>
                    <a:pt x="3247" y="636"/>
                  </a:lnTo>
                  <a:lnTo>
                    <a:pt x="3263" y="658"/>
                  </a:lnTo>
                  <a:lnTo>
                    <a:pt x="3274" y="682"/>
                  </a:lnTo>
                  <a:lnTo>
                    <a:pt x="3279" y="708"/>
                  </a:lnTo>
                  <a:lnTo>
                    <a:pt x="3277" y="725"/>
                  </a:lnTo>
                  <a:lnTo>
                    <a:pt x="3271" y="739"/>
                  </a:lnTo>
                  <a:lnTo>
                    <a:pt x="3260" y="752"/>
                  </a:lnTo>
                  <a:lnTo>
                    <a:pt x="3247" y="762"/>
                  </a:lnTo>
                  <a:lnTo>
                    <a:pt x="3232" y="769"/>
                  </a:lnTo>
                  <a:lnTo>
                    <a:pt x="3216" y="771"/>
                  </a:lnTo>
                  <a:lnTo>
                    <a:pt x="3210" y="770"/>
                  </a:lnTo>
                  <a:lnTo>
                    <a:pt x="3203" y="769"/>
                  </a:lnTo>
                  <a:lnTo>
                    <a:pt x="3172" y="810"/>
                  </a:lnTo>
                  <a:lnTo>
                    <a:pt x="3142" y="854"/>
                  </a:lnTo>
                  <a:lnTo>
                    <a:pt x="3115" y="900"/>
                  </a:lnTo>
                  <a:lnTo>
                    <a:pt x="3089" y="946"/>
                  </a:lnTo>
                  <a:lnTo>
                    <a:pt x="3067" y="995"/>
                  </a:lnTo>
                  <a:lnTo>
                    <a:pt x="3050" y="1045"/>
                  </a:lnTo>
                  <a:lnTo>
                    <a:pt x="3037" y="1095"/>
                  </a:lnTo>
                  <a:lnTo>
                    <a:pt x="3031" y="1146"/>
                  </a:lnTo>
                  <a:lnTo>
                    <a:pt x="3031" y="1198"/>
                  </a:lnTo>
                  <a:lnTo>
                    <a:pt x="3040" y="1250"/>
                  </a:lnTo>
                  <a:lnTo>
                    <a:pt x="3052" y="1293"/>
                  </a:lnTo>
                  <a:lnTo>
                    <a:pt x="3067" y="1332"/>
                  </a:lnTo>
                  <a:lnTo>
                    <a:pt x="3087" y="1367"/>
                  </a:lnTo>
                  <a:lnTo>
                    <a:pt x="3110" y="1399"/>
                  </a:lnTo>
                  <a:lnTo>
                    <a:pt x="3136" y="1427"/>
                  </a:lnTo>
                  <a:lnTo>
                    <a:pt x="3164" y="1452"/>
                  </a:lnTo>
                  <a:lnTo>
                    <a:pt x="3196" y="1473"/>
                  </a:lnTo>
                  <a:lnTo>
                    <a:pt x="3229" y="1492"/>
                  </a:lnTo>
                  <a:lnTo>
                    <a:pt x="3265" y="1509"/>
                  </a:lnTo>
                  <a:lnTo>
                    <a:pt x="3302" y="1522"/>
                  </a:lnTo>
                  <a:lnTo>
                    <a:pt x="3342" y="1533"/>
                  </a:lnTo>
                  <a:lnTo>
                    <a:pt x="3382" y="1542"/>
                  </a:lnTo>
                  <a:lnTo>
                    <a:pt x="3424" y="1549"/>
                  </a:lnTo>
                  <a:lnTo>
                    <a:pt x="3467" y="1554"/>
                  </a:lnTo>
                  <a:lnTo>
                    <a:pt x="3486" y="1559"/>
                  </a:lnTo>
                  <a:lnTo>
                    <a:pt x="3502" y="1566"/>
                  </a:lnTo>
                  <a:lnTo>
                    <a:pt x="3515" y="1579"/>
                  </a:lnTo>
                  <a:lnTo>
                    <a:pt x="3526" y="1593"/>
                  </a:lnTo>
                  <a:lnTo>
                    <a:pt x="3533" y="1608"/>
                  </a:lnTo>
                  <a:lnTo>
                    <a:pt x="3536" y="1625"/>
                  </a:lnTo>
                  <a:lnTo>
                    <a:pt x="3553" y="1624"/>
                  </a:lnTo>
                  <a:lnTo>
                    <a:pt x="3569" y="1626"/>
                  </a:lnTo>
                  <a:lnTo>
                    <a:pt x="3585" y="1632"/>
                  </a:lnTo>
                  <a:lnTo>
                    <a:pt x="3597" y="1642"/>
                  </a:lnTo>
                  <a:lnTo>
                    <a:pt x="3606" y="1656"/>
                  </a:lnTo>
                  <a:lnTo>
                    <a:pt x="3614" y="1679"/>
                  </a:lnTo>
                  <a:lnTo>
                    <a:pt x="3615" y="1705"/>
                  </a:lnTo>
                  <a:lnTo>
                    <a:pt x="3612" y="1731"/>
                  </a:lnTo>
                  <a:lnTo>
                    <a:pt x="3607" y="1757"/>
                  </a:lnTo>
                  <a:lnTo>
                    <a:pt x="3600" y="1783"/>
                  </a:lnTo>
                  <a:lnTo>
                    <a:pt x="3592" y="1809"/>
                  </a:lnTo>
                  <a:lnTo>
                    <a:pt x="3583" y="1834"/>
                  </a:lnTo>
                  <a:lnTo>
                    <a:pt x="3575" y="1859"/>
                  </a:lnTo>
                  <a:lnTo>
                    <a:pt x="3555" y="1936"/>
                  </a:lnTo>
                  <a:lnTo>
                    <a:pt x="3537" y="2013"/>
                  </a:lnTo>
                  <a:lnTo>
                    <a:pt x="3521" y="2091"/>
                  </a:lnTo>
                  <a:lnTo>
                    <a:pt x="3516" y="2106"/>
                  </a:lnTo>
                  <a:lnTo>
                    <a:pt x="3509" y="2118"/>
                  </a:lnTo>
                  <a:lnTo>
                    <a:pt x="3499" y="2126"/>
                  </a:lnTo>
                  <a:lnTo>
                    <a:pt x="3487" y="2130"/>
                  </a:lnTo>
                  <a:lnTo>
                    <a:pt x="3479" y="2142"/>
                  </a:lnTo>
                  <a:lnTo>
                    <a:pt x="3468" y="2151"/>
                  </a:lnTo>
                  <a:lnTo>
                    <a:pt x="3454" y="2158"/>
                  </a:lnTo>
                  <a:lnTo>
                    <a:pt x="3438" y="2161"/>
                  </a:lnTo>
                  <a:lnTo>
                    <a:pt x="3413" y="2161"/>
                  </a:lnTo>
                  <a:lnTo>
                    <a:pt x="3387" y="2157"/>
                  </a:lnTo>
                  <a:lnTo>
                    <a:pt x="3363" y="2150"/>
                  </a:lnTo>
                  <a:lnTo>
                    <a:pt x="3340" y="2141"/>
                  </a:lnTo>
                  <a:lnTo>
                    <a:pt x="3317" y="2132"/>
                  </a:lnTo>
                  <a:lnTo>
                    <a:pt x="3294" y="2124"/>
                  </a:lnTo>
                  <a:lnTo>
                    <a:pt x="3269" y="2119"/>
                  </a:lnTo>
                  <a:lnTo>
                    <a:pt x="3244" y="2116"/>
                  </a:lnTo>
                  <a:lnTo>
                    <a:pt x="3217" y="2117"/>
                  </a:lnTo>
                  <a:lnTo>
                    <a:pt x="3189" y="2123"/>
                  </a:lnTo>
                  <a:lnTo>
                    <a:pt x="3146" y="2140"/>
                  </a:lnTo>
                  <a:lnTo>
                    <a:pt x="3105" y="2162"/>
                  </a:lnTo>
                  <a:lnTo>
                    <a:pt x="3067" y="2190"/>
                  </a:lnTo>
                  <a:lnTo>
                    <a:pt x="3032" y="2221"/>
                  </a:lnTo>
                  <a:lnTo>
                    <a:pt x="3001" y="2256"/>
                  </a:lnTo>
                  <a:lnTo>
                    <a:pt x="2975" y="2295"/>
                  </a:lnTo>
                  <a:lnTo>
                    <a:pt x="2948" y="2343"/>
                  </a:lnTo>
                  <a:lnTo>
                    <a:pt x="2928" y="2389"/>
                  </a:lnTo>
                  <a:lnTo>
                    <a:pt x="2916" y="2434"/>
                  </a:lnTo>
                  <a:lnTo>
                    <a:pt x="2909" y="2478"/>
                  </a:lnTo>
                  <a:lnTo>
                    <a:pt x="2909" y="2521"/>
                  </a:lnTo>
                  <a:lnTo>
                    <a:pt x="2916" y="2562"/>
                  </a:lnTo>
                  <a:lnTo>
                    <a:pt x="2929" y="2601"/>
                  </a:lnTo>
                  <a:lnTo>
                    <a:pt x="2947" y="2638"/>
                  </a:lnTo>
                  <a:lnTo>
                    <a:pt x="2972" y="2672"/>
                  </a:lnTo>
                  <a:lnTo>
                    <a:pt x="3002" y="2706"/>
                  </a:lnTo>
                  <a:lnTo>
                    <a:pt x="3039" y="2737"/>
                  </a:lnTo>
                  <a:lnTo>
                    <a:pt x="3079" y="2764"/>
                  </a:lnTo>
                  <a:lnTo>
                    <a:pt x="3127" y="2791"/>
                  </a:lnTo>
                  <a:lnTo>
                    <a:pt x="3138" y="2799"/>
                  </a:lnTo>
                  <a:lnTo>
                    <a:pt x="3146" y="2809"/>
                  </a:lnTo>
                  <a:lnTo>
                    <a:pt x="3149" y="2820"/>
                  </a:lnTo>
                  <a:lnTo>
                    <a:pt x="3149" y="2832"/>
                  </a:lnTo>
                  <a:lnTo>
                    <a:pt x="3145" y="2843"/>
                  </a:lnTo>
                  <a:lnTo>
                    <a:pt x="3154" y="2854"/>
                  </a:lnTo>
                  <a:lnTo>
                    <a:pt x="3161" y="2867"/>
                  </a:lnTo>
                  <a:lnTo>
                    <a:pt x="3163" y="2883"/>
                  </a:lnTo>
                  <a:lnTo>
                    <a:pt x="3162" y="2901"/>
                  </a:lnTo>
                  <a:lnTo>
                    <a:pt x="3154" y="2926"/>
                  </a:lnTo>
                  <a:lnTo>
                    <a:pt x="3143" y="2949"/>
                  </a:lnTo>
                  <a:lnTo>
                    <a:pt x="3129" y="2971"/>
                  </a:lnTo>
                  <a:lnTo>
                    <a:pt x="3114" y="2992"/>
                  </a:lnTo>
                  <a:lnTo>
                    <a:pt x="3097" y="3012"/>
                  </a:lnTo>
                  <a:lnTo>
                    <a:pt x="3080" y="3033"/>
                  </a:lnTo>
                  <a:lnTo>
                    <a:pt x="3064" y="3055"/>
                  </a:lnTo>
                  <a:lnTo>
                    <a:pt x="3007" y="3135"/>
                  </a:lnTo>
                  <a:lnTo>
                    <a:pt x="2954" y="3218"/>
                  </a:lnTo>
                  <a:lnTo>
                    <a:pt x="2904" y="3304"/>
                  </a:lnTo>
                  <a:lnTo>
                    <a:pt x="2893" y="3318"/>
                  </a:lnTo>
                  <a:lnTo>
                    <a:pt x="2880" y="3327"/>
                  </a:lnTo>
                  <a:lnTo>
                    <a:pt x="2865" y="3330"/>
                  </a:lnTo>
                  <a:lnTo>
                    <a:pt x="2851" y="3330"/>
                  </a:lnTo>
                  <a:lnTo>
                    <a:pt x="2837" y="3327"/>
                  </a:lnTo>
                  <a:lnTo>
                    <a:pt x="2822" y="3320"/>
                  </a:lnTo>
                  <a:lnTo>
                    <a:pt x="2808" y="3325"/>
                  </a:lnTo>
                  <a:lnTo>
                    <a:pt x="2794" y="3327"/>
                  </a:lnTo>
                  <a:lnTo>
                    <a:pt x="2778" y="3326"/>
                  </a:lnTo>
                  <a:lnTo>
                    <a:pt x="2764" y="3321"/>
                  </a:lnTo>
                  <a:lnTo>
                    <a:pt x="2750" y="3315"/>
                  </a:lnTo>
                  <a:lnTo>
                    <a:pt x="2739" y="3305"/>
                  </a:lnTo>
                  <a:lnTo>
                    <a:pt x="2730" y="3291"/>
                  </a:lnTo>
                  <a:lnTo>
                    <a:pt x="2723" y="3274"/>
                  </a:lnTo>
                  <a:lnTo>
                    <a:pt x="2711" y="3242"/>
                  </a:lnTo>
                  <a:lnTo>
                    <a:pt x="2696" y="3211"/>
                  </a:lnTo>
                  <a:lnTo>
                    <a:pt x="2680" y="3183"/>
                  </a:lnTo>
                  <a:lnTo>
                    <a:pt x="2660" y="3156"/>
                  </a:lnTo>
                  <a:lnTo>
                    <a:pt x="2637" y="3134"/>
                  </a:lnTo>
                  <a:lnTo>
                    <a:pt x="2613" y="3115"/>
                  </a:lnTo>
                  <a:lnTo>
                    <a:pt x="2585" y="3100"/>
                  </a:lnTo>
                  <a:lnTo>
                    <a:pt x="2556" y="3090"/>
                  </a:lnTo>
                  <a:lnTo>
                    <a:pt x="2525" y="3083"/>
                  </a:lnTo>
                  <a:lnTo>
                    <a:pt x="2493" y="3083"/>
                  </a:lnTo>
                  <a:lnTo>
                    <a:pt x="2460" y="3089"/>
                  </a:lnTo>
                  <a:lnTo>
                    <a:pt x="2425" y="3100"/>
                  </a:lnTo>
                  <a:lnTo>
                    <a:pt x="2394" y="3115"/>
                  </a:lnTo>
                  <a:lnTo>
                    <a:pt x="2369" y="3134"/>
                  </a:lnTo>
                  <a:lnTo>
                    <a:pt x="2347" y="3155"/>
                  </a:lnTo>
                  <a:lnTo>
                    <a:pt x="2329" y="3180"/>
                  </a:lnTo>
                  <a:lnTo>
                    <a:pt x="2316" y="3206"/>
                  </a:lnTo>
                  <a:lnTo>
                    <a:pt x="2306" y="3234"/>
                  </a:lnTo>
                  <a:lnTo>
                    <a:pt x="2298" y="3264"/>
                  </a:lnTo>
                  <a:lnTo>
                    <a:pt x="2294" y="3295"/>
                  </a:lnTo>
                  <a:lnTo>
                    <a:pt x="2292" y="3327"/>
                  </a:lnTo>
                  <a:lnTo>
                    <a:pt x="2292" y="3359"/>
                  </a:lnTo>
                  <a:lnTo>
                    <a:pt x="2295" y="3391"/>
                  </a:lnTo>
                  <a:lnTo>
                    <a:pt x="2299" y="3422"/>
                  </a:lnTo>
                  <a:lnTo>
                    <a:pt x="2305" y="3454"/>
                  </a:lnTo>
                  <a:lnTo>
                    <a:pt x="2312" y="3484"/>
                  </a:lnTo>
                  <a:lnTo>
                    <a:pt x="2319" y="3513"/>
                  </a:lnTo>
                  <a:lnTo>
                    <a:pt x="2321" y="3527"/>
                  </a:lnTo>
                  <a:lnTo>
                    <a:pt x="2319" y="3541"/>
                  </a:lnTo>
                  <a:lnTo>
                    <a:pt x="2313" y="3552"/>
                  </a:lnTo>
                  <a:lnTo>
                    <a:pt x="2305" y="3562"/>
                  </a:lnTo>
                  <a:lnTo>
                    <a:pt x="2295" y="3569"/>
                  </a:lnTo>
                  <a:lnTo>
                    <a:pt x="2282" y="3575"/>
                  </a:lnTo>
                  <a:lnTo>
                    <a:pt x="2269" y="3577"/>
                  </a:lnTo>
                  <a:lnTo>
                    <a:pt x="2257" y="3577"/>
                  </a:lnTo>
                  <a:lnTo>
                    <a:pt x="2245" y="3573"/>
                  </a:lnTo>
                  <a:lnTo>
                    <a:pt x="2235" y="3564"/>
                  </a:lnTo>
                  <a:lnTo>
                    <a:pt x="2226" y="3552"/>
                  </a:lnTo>
                  <a:lnTo>
                    <a:pt x="2205" y="3502"/>
                  </a:lnTo>
                  <a:lnTo>
                    <a:pt x="2189" y="3450"/>
                  </a:lnTo>
                  <a:lnTo>
                    <a:pt x="2175" y="3396"/>
                  </a:lnTo>
                  <a:lnTo>
                    <a:pt x="2164" y="3400"/>
                  </a:lnTo>
                  <a:lnTo>
                    <a:pt x="2151" y="3400"/>
                  </a:lnTo>
                  <a:lnTo>
                    <a:pt x="2138" y="3394"/>
                  </a:lnTo>
                  <a:lnTo>
                    <a:pt x="1955" y="3278"/>
                  </a:lnTo>
                  <a:lnTo>
                    <a:pt x="1773" y="3159"/>
                  </a:lnTo>
                  <a:lnTo>
                    <a:pt x="1590" y="3037"/>
                  </a:lnTo>
                  <a:lnTo>
                    <a:pt x="1408" y="2911"/>
                  </a:lnTo>
                  <a:lnTo>
                    <a:pt x="1230" y="2783"/>
                  </a:lnTo>
                  <a:lnTo>
                    <a:pt x="1053" y="2651"/>
                  </a:lnTo>
                  <a:lnTo>
                    <a:pt x="879" y="2517"/>
                  </a:lnTo>
                  <a:lnTo>
                    <a:pt x="709" y="2380"/>
                  </a:lnTo>
                  <a:lnTo>
                    <a:pt x="719" y="2439"/>
                  </a:lnTo>
                  <a:lnTo>
                    <a:pt x="723" y="2498"/>
                  </a:lnTo>
                  <a:lnTo>
                    <a:pt x="722" y="2554"/>
                  </a:lnTo>
                  <a:lnTo>
                    <a:pt x="713" y="2609"/>
                  </a:lnTo>
                  <a:lnTo>
                    <a:pt x="699" y="2664"/>
                  </a:lnTo>
                  <a:lnTo>
                    <a:pt x="700" y="2664"/>
                  </a:lnTo>
                  <a:lnTo>
                    <a:pt x="775" y="2713"/>
                  </a:lnTo>
                  <a:lnTo>
                    <a:pt x="851" y="2760"/>
                  </a:lnTo>
                  <a:lnTo>
                    <a:pt x="928" y="2806"/>
                  </a:lnTo>
                  <a:lnTo>
                    <a:pt x="957" y="2822"/>
                  </a:lnTo>
                  <a:lnTo>
                    <a:pt x="987" y="2839"/>
                  </a:lnTo>
                  <a:lnTo>
                    <a:pt x="1018" y="2855"/>
                  </a:lnTo>
                  <a:lnTo>
                    <a:pt x="1046" y="2874"/>
                  </a:lnTo>
                  <a:lnTo>
                    <a:pt x="1074" y="2894"/>
                  </a:lnTo>
                  <a:lnTo>
                    <a:pt x="1097" y="2917"/>
                  </a:lnTo>
                  <a:lnTo>
                    <a:pt x="1103" y="2927"/>
                  </a:lnTo>
                  <a:lnTo>
                    <a:pt x="1105" y="2937"/>
                  </a:lnTo>
                  <a:lnTo>
                    <a:pt x="1150" y="2927"/>
                  </a:lnTo>
                  <a:lnTo>
                    <a:pt x="1196" y="2923"/>
                  </a:lnTo>
                  <a:lnTo>
                    <a:pt x="1243" y="2923"/>
                  </a:lnTo>
                  <a:lnTo>
                    <a:pt x="1290" y="2929"/>
                  </a:lnTo>
                  <a:lnTo>
                    <a:pt x="1338" y="2940"/>
                  </a:lnTo>
                  <a:lnTo>
                    <a:pt x="1376" y="2954"/>
                  </a:lnTo>
                  <a:lnTo>
                    <a:pt x="1414" y="2969"/>
                  </a:lnTo>
                  <a:lnTo>
                    <a:pt x="1450" y="2988"/>
                  </a:lnTo>
                  <a:lnTo>
                    <a:pt x="1487" y="3009"/>
                  </a:lnTo>
                  <a:lnTo>
                    <a:pt x="1520" y="3033"/>
                  </a:lnTo>
                  <a:lnTo>
                    <a:pt x="1551" y="3061"/>
                  </a:lnTo>
                  <a:lnTo>
                    <a:pt x="1577" y="3091"/>
                  </a:lnTo>
                  <a:lnTo>
                    <a:pt x="1602" y="3125"/>
                  </a:lnTo>
                  <a:lnTo>
                    <a:pt x="1621" y="3161"/>
                  </a:lnTo>
                  <a:lnTo>
                    <a:pt x="1635" y="3194"/>
                  </a:lnTo>
                  <a:lnTo>
                    <a:pt x="1647" y="3229"/>
                  </a:lnTo>
                  <a:lnTo>
                    <a:pt x="1653" y="3226"/>
                  </a:lnTo>
                  <a:lnTo>
                    <a:pt x="1661" y="3225"/>
                  </a:lnTo>
                  <a:lnTo>
                    <a:pt x="1668" y="3227"/>
                  </a:lnTo>
                  <a:lnTo>
                    <a:pt x="1674" y="3232"/>
                  </a:lnTo>
                  <a:lnTo>
                    <a:pt x="1704" y="3265"/>
                  </a:lnTo>
                  <a:lnTo>
                    <a:pt x="1739" y="3296"/>
                  </a:lnTo>
                  <a:lnTo>
                    <a:pt x="1775" y="3326"/>
                  </a:lnTo>
                  <a:lnTo>
                    <a:pt x="1811" y="3355"/>
                  </a:lnTo>
                  <a:lnTo>
                    <a:pt x="1863" y="3392"/>
                  </a:lnTo>
                  <a:lnTo>
                    <a:pt x="1916" y="3428"/>
                  </a:lnTo>
                  <a:lnTo>
                    <a:pt x="1938" y="3440"/>
                  </a:lnTo>
                  <a:lnTo>
                    <a:pt x="1958" y="3452"/>
                  </a:lnTo>
                  <a:lnTo>
                    <a:pt x="1977" y="3468"/>
                  </a:lnTo>
                  <a:lnTo>
                    <a:pt x="2012" y="3469"/>
                  </a:lnTo>
                  <a:lnTo>
                    <a:pt x="2049" y="3470"/>
                  </a:lnTo>
                  <a:lnTo>
                    <a:pt x="2084" y="3473"/>
                  </a:lnTo>
                  <a:lnTo>
                    <a:pt x="2118" y="3480"/>
                  </a:lnTo>
                  <a:lnTo>
                    <a:pt x="2149" y="3489"/>
                  </a:lnTo>
                  <a:lnTo>
                    <a:pt x="2164" y="3496"/>
                  </a:lnTo>
                  <a:lnTo>
                    <a:pt x="2178" y="3507"/>
                  </a:lnTo>
                  <a:lnTo>
                    <a:pt x="2186" y="3521"/>
                  </a:lnTo>
                  <a:lnTo>
                    <a:pt x="2193" y="3536"/>
                  </a:lnTo>
                  <a:lnTo>
                    <a:pt x="2196" y="3552"/>
                  </a:lnTo>
                  <a:lnTo>
                    <a:pt x="2196" y="3567"/>
                  </a:lnTo>
                  <a:lnTo>
                    <a:pt x="2193" y="3583"/>
                  </a:lnTo>
                  <a:lnTo>
                    <a:pt x="2186" y="3597"/>
                  </a:lnTo>
                  <a:lnTo>
                    <a:pt x="2178" y="3608"/>
                  </a:lnTo>
                  <a:lnTo>
                    <a:pt x="2166" y="3617"/>
                  </a:lnTo>
                  <a:lnTo>
                    <a:pt x="2150" y="3623"/>
                  </a:lnTo>
                  <a:lnTo>
                    <a:pt x="2131" y="3623"/>
                  </a:lnTo>
                  <a:lnTo>
                    <a:pt x="2040" y="3610"/>
                  </a:lnTo>
                  <a:lnTo>
                    <a:pt x="1949" y="3595"/>
                  </a:lnTo>
                  <a:lnTo>
                    <a:pt x="1858" y="3582"/>
                  </a:lnTo>
                  <a:lnTo>
                    <a:pt x="1792" y="3576"/>
                  </a:lnTo>
                  <a:lnTo>
                    <a:pt x="1727" y="3570"/>
                  </a:lnTo>
                  <a:lnTo>
                    <a:pt x="1662" y="3562"/>
                  </a:lnTo>
                  <a:lnTo>
                    <a:pt x="1598" y="3549"/>
                  </a:lnTo>
                  <a:lnTo>
                    <a:pt x="1586" y="3545"/>
                  </a:lnTo>
                  <a:lnTo>
                    <a:pt x="1576" y="3536"/>
                  </a:lnTo>
                  <a:lnTo>
                    <a:pt x="1567" y="3524"/>
                  </a:lnTo>
                  <a:lnTo>
                    <a:pt x="1554" y="3521"/>
                  </a:lnTo>
                  <a:lnTo>
                    <a:pt x="1541" y="3512"/>
                  </a:lnTo>
                  <a:lnTo>
                    <a:pt x="1530" y="3501"/>
                  </a:lnTo>
                  <a:lnTo>
                    <a:pt x="1522" y="3485"/>
                  </a:lnTo>
                  <a:lnTo>
                    <a:pt x="1513" y="3455"/>
                  </a:lnTo>
                  <a:lnTo>
                    <a:pt x="1509" y="3425"/>
                  </a:lnTo>
                  <a:lnTo>
                    <a:pt x="1509" y="3396"/>
                  </a:lnTo>
                  <a:lnTo>
                    <a:pt x="1510" y="3366"/>
                  </a:lnTo>
                  <a:lnTo>
                    <a:pt x="1511" y="3335"/>
                  </a:lnTo>
                  <a:lnTo>
                    <a:pt x="1510" y="3305"/>
                  </a:lnTo>
                  <a:lnTo>
                    <a:pt x="1507" y="3274"/>
                  </a:lnTo>
                  <a:lnTo>
                    <a:pt x="1498" y="3244"/>
                  </a:lnTo>
                  <a:lnTo>
                    <a:pt x="1483" y="3214"/>
                  </a:lnTo>
                  <a:lnTo>
                    <a:pt x="1460" y="3182"/>
                  </a:lnTo>
                  <a:lnTo>
                    <a:pt x="1434" y="3154"/>
                  </a:lnTo>
                  <a:lnTo>
                    <a:pt x="1404" y="3129"/>
                  </a:lnTo>
                  <a:lnTo>
                    <a:pt x="1372" y="3108"/>
                  </a:lnTo>
                  <a:lnTo>
                    <a:pt x="1338" y="3091"/>
                  </a:lnTo>
                  <a:lnTo>
                    <a:pt x="1300" y="3079"/>
                  </a:lnTo>
                  <a:lnTo>
                    <a:pt x="1254" y="3070"/>
                  </a:lnTo>
                  <a:lnTo>
                    <a:pt x="1209" y="3067"/>
                  </a:lnTo>
                  <a:lnTo>
                    <a:pt x="1166" y="3068"/>
                  </a:lnTo>
                  <a:lnTo>
                    <a:pt x="1126" y="3076"/>
                  </a:lnTo>
                  <a:lnTo>
                    <a:pt x="1087" y="3088"/>
                  </a:lnTo>
                  <a:lnTo>
                    <a:pt x="1052" y="3104"/>
                  </a:lnTo>
                  <a:lnTo>
                    <a:pt x="1018" y="3126"/>
                  </a:lnTo>
                  <a:lnTo>
                    <a:pt x="987" y="3152"/>
                  </a:lnTo>
                  <a:lnTo>
                    <a:pt x="958" y="3182"/>
                  </a:lnTo>
                  <a:lnTo>
                    <a:pt x="933" y="3216"/>
                  </a:lnTo>
                  <a:lnTo>
                    <a:pt x="909" y="3255"/>
                  </a:lnTo>
                  <a:lnTo>
                    <a:pt x="888" y="3297"/>
                  </a:lnTo>
                  <a:lnTo>
                    <a:pt x="882" y="3308"/>
                  </a:lnTo>
                  <a:lnTo>
                    <a:pt x="872" y="3315"/>
                  </a:lnTo>
                  <a:lnTo>
                    <a:pt x="860" y="3318"/>
                  </a:lnTo>
                  <a:lnTo>
                    <a:pt x="848" y="3317"/>
                  </a:lnTo>
                  <a:lnTo>
                    <a:pt x="834" y="3314"/>
                  </a:lnTo>
                  <a:lnTo>
                    <a:pt x="823" y="3308"/>
                  </a:lnTo>
                  <a:lnTo>
                    <a:pt x="816" y="3299"/>
                  </a:lnTo>
                  <a:lnTo>
                    <a:pt x="810" y="3288"/>
                  </a:lnTo>
                  <a:lnTo>
                    <a:pt x="809" y="3275"/>
                  </a:lnTo>
                  <a:lnTo>
                    <a:pt x="817" y="3231"/>
                  </a:lnTo>
                  <a:lnTo>
                    <a:pt x="830" y="3187"/>
                  </a:lnTo>
                  <a:lnTo>
                    <a:pt x="847" y="3148"/>
                  </a:lnTo>
                  <a:lnTo>
                    <a:pt x="868" y="3110"/>
                  </a:lnTo>
                  <a:lnTo>
                    <a:pt x="892" y="3076"/>
                  </a:lnTo>
                  <a:lnTo>
                    <a:pt x="858" y="3061"/>
                  </a:lnTo>
                  <a:lnTo>
                    <a:pt x="824" y="3042"/>
                  </a:lnTo>
                  <a:lnTo>
                    <a:pt x="791" y="3021"/>
                  </a:lnTo>
                  <a:lnTo>
                    <a:pt x="760" y="2999"/>
                  </a:lnTo>
                  <a:lnTo>
                    <a:pt x="730" y="2976"/>
                  </a:lnTo>
                  <a:lnTo>
                    <a:pt x="699" y="2955"/>
                  </a:lnTo>
                  <a:lnTo>
                    <a:pt x="634" y="2915"/>
                  </a:lnTo>
                  <a:lnTo>
                    <a:pt x="567" y="2877"/>
                  </a:lnTo>
                  <a:lnTo>
                    <a:pt x="539" y="2905"/>
                  </a:lnTo>
                  <a:lnTo>
                    <a:pt x="508" y="2932"/>
                  </a:lnTo>
                  <a:lnTo>
                    <a:pt x="475" y="2956"/>
                  </a:lnTo>
                  <a:lnTo>
                    <a:pt x="491" y="2964"/>
                  </a:lnTo>
                  <a:lnTo>
                    <a:pt x="507" y="2971"/>
                  </a:lnTo>
                  <a:lnTo>
                    <a:pt x="553" y="3000"/>
                  </a:lnTo>
                  <a:lnTo>
                    <a:pt x="597" y="3031"/>
                  </a:lnTo>
                  <a:lnTo>
                    <a:pt x="641" y="3064"/>
                  </a:lnTo>
                  <a:lnTo>
                    <a:pt x="685" y="3098"/>
                  </a:lnTo>
                  <a:lnTo>
                    <a:pt x="730" y="3130"/>
                  </a:lnTo>
                  <a:lnTo>
                    <a:pt x="776" y="3160"/>
                  </a:lnTo>
                  <a:lnTo>
                    <a:pt x="791" y="3172"/>
                  </a:lnTo>
                  <a:lnTo>
                    <a:pt x="802" y="3185"/>
                  </a:lnTo>
                  <a:lnTo>
                    <a:pt x="808" y="3201"/>
                  </a:lnTo>
                  <a:lnTo>
                    <a:pt x="810" y="3216"/>
                  </a:lnTo>
                  <a:lnTo>
                    <a:pt x="807" y="3233"/>
                  </a:lnTo>
                  <a:lnTo>
                    <a:pt x="801" y="3247"/>
                  </a:lnTo>
                  <a:lnTo>
                    <a:pt x="792" y="3262"/>
                  </a:lnTo>
                  <a:lnTo>
                    <a:pt x="781" y="3273"/>
                  </a:lnTo>
                  <a:lnTo>
                    <a:pt x="768" y="3283"/>
                  </a:lnTo>
                  <a:lnTo>
                    <a:pt x="754" y="3288"/>
                  </a:lnTo>
                  <a:lnTo>
                    <a:pt x="738" y="3290"/>
                  </a:lnTo>
                  <a:lnTo>
                    <a:pt x="722" y="3288"/>
                  </a:lnTo>
                  <a:lnTo>
                    <a:pt x="706" y="3281"/>
                  </a:lnTo>
                  <a:lnTo>
                    <a:pt x="692" y="3268"/>
                  </a:lnTo>
                  <a:lnTo>
                    <a:pt x="647" y="3224"/>
                  </a:lnTo>
                  <a:lnTo>
                    <a:pt x="599" y="3181"/>
                  </a:lnTo>
                  <a:lnTo>
                    <a:pt x="552" y="3139"/>
                  </a:lnTo>
                  <a:lnTo>
                    <a:pt x="503" y="3098"/>
                  </a:lnTo>
                  <a:lnTo>
                    <a:pt x="499" y="3093"/>
                  </a:lnTo>
                  <a:lnTo>
                    <a:pt x="490" y="3087"/>
                  </a:lnTo>
                  <a:lnTo>
                    <a:pt x="479" y="3077"/>
                  </a:lnTo>
                  <a:lnTo>
                    <a:pt x="467" y="3064"/>
                  </a:lnTo>
                  <a:lnTo>
                    <a:pt x="453" y="3052"/>
                  </a:lnTo>
                  <a:lnTo>
                    <a:pt x="438" y="3039"/>
                  </a:lnTo>
                  <a:lnTo>
                    <a:pt x="425" y="3027"/>
                  </a:lnTo>
                  <a:lnTo>
                    <a:pt x="412" y="3015"/>
                  </a:lnTo>
                  <a:lnTo>
                    <a:pt x="401" y="3004"/>
                  </a:lnTo>
                  <a:lnTo>
                    <a:pt x="392" y="2996"/>
                  </a:lnTo>
                  <a:lnTo>
                    <a:pt x="386" y="2990"/>
                  </a:lnTo>
                  <a:lnTo>
                    <a:pt x="385" y="2988"/>
                  </a:lnTo>
                  <a:lnTo>
                    <a:pt x="375" y="2989"/>
                  </a:lnTo>
                  <a:lnTo>
                    <a:pt x="368" y="2985"/>
                  </a:lnTo>
                  <a:lnTo>
                    <a:pt x="362" y="2977"/>
                  </a:lnTo>
                  <a:lnTo>
                    <a:pt x="360" y="2968"/>
                  </a:lnTo>
                  <a:lnTo>
                    <a:pt x="362" y="2958"/>
                  </a:lnTo>
                  <a:lnTo>
                    <a:pt x="358" y="2948"/>
                  </a:lnTo>
                  <a:lnTo>
                    <a:pt x="357" y="2937"/>
                  </a:lnTo>
                  <a:lnTo>
                    <a:pt x="358" y="2926"/>
                  </a:lnTo>
                  <a:lnTo>
                    <a:pt x="363" y="2915"/>
                  </a:lnTo>
                  <a:lnTo>
                    <a:pt x="372" y="2905"/>
                  </a:lnTo>
                  <a:lnTo>
                    <a:pt x="416" y="2866"/>
                  </a:lnTo>
                  <a:lnTo>
                    <a:pt x="454" y="2825"/>
                  </a:lnTo>
                  <a:lnTo>
                    <a:pt x="486" y="2783"/>
                  </a:lnTo>
                  <a:lnTo>
                    <a:pt x="513" y="2740"/>
                  </a:lnTo>
                  <a:lnTo>
                    <a:pt x="534" y="2696"/>
                  </a:lnTo>
                  <a:lnTo>
                    <a:pt x="551" y="2651"/>
                  </a:lnTo>
                  <a:lnTo>
                    <a:pt x="562" y="2606"/>
                  </a:lnTo>
                  <a:lnTo>
                    <a:pt x="568" y="2562"/>
                  </a:lnTo>
                  <a:lnTo>
                    <a:pt x="570" y="2517"/>
                  </a:lnTo>
                  <a:lnTo>
                    <a:pt x="565" y="2473"/>
                  </a:lnTo>
                  <a:lnTo>
                    <a:pt x="557" y="2431"/>
                  </a:lnTo>
                  <a:lnTo>
                    <a:pt x="544" y="2390"/>
                  </a:lnTo>
                  <a:lnTo>
                    <a:pt x="526" y="2351"/>
                  </a:lnTo>
                  <a:lnTo>
                    <a:pt x="504" y="2314"/>
                  </a:lnTo>
                  <a:lnTo>
                    <a:pt x="479" y="2279"/>
                  </a:lnTo>
                  <a:lnTo>
                    <a:pt x="448" y="2247"/>
                  </a:lnTo>
                  <a:lnTo>
                    <a:pt x="414" y="2217"/>
                  </a:lnTo>
                  <a:lnTo>
                    <a:pt x="376" y="2192"/>
                  </a:lnTo>
                  <a:lnTo>
                    <a:pt x="334" y="2170"/>
                  </a:lnTo>
                  <a:lnTo>
                    <a:pt x="289" y="2151"/>
                  </a:lnTo>
                  <a:lnTo>
                    <a:pt x="241" y="2138"/>
                  </a:lnTo>
                  <a:lnTo>
                    <a:pt x="188" y="2128"/>
                  </a:lnTo>
                  <a:lnTo>
                    <a:pt x="132" y="2123"/>
                  </a:lnTo>
                  <a:lnTo>
                    <a:pt x="73" y="2124"/>
                  </a:lnTo>
                  <a:lnTo>
                    <a:pt x="54" y="2123"/>
                  </a:lnTo>
                  <a:lnTo>
                    <a:pt x="38" y="2119"/>
                  </a:lnTo>
                  <a:lnTo>
                    <a:pt x="24" y="2110"/>
                  </a:lnTo>
                  <a:lnTo>
                    <a:pt x="13" y="2099"/>
                  </a:lnTo>
                  <a:lnTo>
                    <a:pt x="6" y="2085"/>
                  </a:lnTo>
                  <a:lnTo>
                    <a:pt x="1" y="2070"/>
                  </a:lnTo>
                  <a:lnTo>
                    <a:pt x="0" y="2055"/>
                  </a:lnTo>
                  <a:lnTo>
                    <a:pt x="1" y="2038"/>
                  </a:lnTo>
                  <a:lnTo>
                    <a:pt x="6" y="2023"/>
                  </a:lnTo>
                  <a:lnTo>
                    <a:pt x="13" y="2007"/>
                  </a:lnTo>
                  <a:lnTo>
                    <a:pt x="23" y="1994"/>
                  </a:lnTo>
                  <a:lnTo>
                    <a:pt x="15" y="1936"/>
                  </a:lnTo>
                  <a:lnTo>
                    <a:pt x="10" y="1877"/>
                  </a:lnTo>
                  <a:lnTo>
                    <a:pt x="8" y="1818"/>
                  </a:lnTo>
                  <a:lnTo>
                    <a:pt x="8" y="1758"/>
                  </a:lnTo>
                  <a:lnTo>
                    <a:pt x="12" y="1699"/>
                  </a:lnTo>
                  <a:lnTo>
                    <a:pt x="19" y="1641"/>
                  </a:lnTo>
                  <a:lnTo>
                    <a:pt x="29" y="1584"/>
                  </a:lnTo>
                  <a:lnTo>
                    <a:pt x="43" y="1529"/>
                  </a:lnTo>
                  <a:lnTo>
                    <a:pt x="51" y="1513"/>
                  </a:lnTo>
                  <a:lnTo>
                    <a:pt x="62" y="1501"/>
                  </a:lnTo>
                  <a:lnTo>
                    <a:pt x="76" y="1492"/>
                  </a:lnTo>
                  <a:lnTo>
                    <a:pt x="91" y="1488"/>
                  </a:lnTo>
                  <a:lnTo>
                    <a:pt x="107" y="1488"/>
                  </a:lnTo>
                  <a:lnTo>
                    <a:pt x="108" y="1474"/>
                  </a:lnTo>
                  <a:lnTo>
                    <a:pt x="113" y="1462"/>
                  </a:lnTo>
                  <a:lnTo>
                    <a:pt x="119" y="1451"/>
                  </a:lnTo>
                  <a:lnTo>
                    <a:pt x="128" y="1442"/>
                  </a:lnTo>
                  <a:lnTo>
                    <a:pt x="140" y="1437"/>
                  </a:lnTo>
                  <a:lnTo>
                    <a:pt x="155" y="1436"/>
                  </a:lnTo>
                  <a:lnTo>
                    <a:pt x="171" y="1438"/>
                  </a:lnTo>
                  <a:lnTo>
                    <a:pt x="191" y="1443"/>
                  </a:lnTo>
                  <a:lnTo>
                    <a:pt x="212" y="1448"/>
                  </a:lnTo>
                  <a:lnTo>
                    <a:pt x="234" y="1453"/>
                  </a:lnTo>
                  <a:lnTo>
                    <a:pt x="258" y="1458"/>
                  </a:lnTo>
                  <a:lnTo>
                    <a:pt x="283" y="1461"/>
                  </a:lnTo>
                  <a:lnTo>
                    <a:pt x="308" y="1464"/>
                  </a:lnTo>
                  <a:lnTo>
                    <a:pt x="332" y="1467"/>
                  </a:lnTo>
                  <a:lnTo>
                    <a:pt x="358" y="1467"/>
                  </a:lnTo>
                  <a:lnTo>
                    <a:pt x="382" y="1466"/>
                  </a:lnTo>
                  <a:lnTo>
                    <a:pt x="405" y="1463"/>
                  </a:lnTo>
                  <a:lnTo>
                    <a:pt x="427" y="1458"/>
                  </a:lnTo>
                  <a:lnTo>
                    <a:pt x="448" y="1451"/>
                  </a:lnTo>
                  <a:lnTo>
                    <a:pt x="467" y="1441"/>
                  </a:lnTo>
                  <a:lnTo>
                    <a:pt x="483" y="1430"/>
                  </a:lnTo>
                  <a:lnTo>
                    <a:pt x="498" y="1415"/>
                  </a:lnTo>
                  <a:lnTo>
                    <a:pt x="510" y="1397"/>
                  </a:lnTo>
                  <a:lnTo>
                    <a:pt x="519" y="1376"/>
                  </a:lnTo>
                  <a:lnTo>
                    <a:pt x="523" y="1350"/>
                  </a:lnTo>
                  <a:lnTo>
                    <a:pt x="525" y="1322"/>
                  </a:lnTo>
                  <a:lnTo>
                    <a:pt x="522" y="1275"/>
                  </a:lnTo>
                  <a:lnTo>
                    <a:pt x="514" y="1231"/>
                  </a:lnTo>
                  <a:lnTo>
                    <a:pt x="502" y="1188"/>
                  </a:lnTo>
                  <a:lnTo>
                    <a:pt x="486" y="1147"/>
                  </a:lnTo>
                  <a:lnTo>
                    <a:pt x="466" y="1107"/>
                  </a:lnTo>
                  <a:lnTo>
                    <a:pt x="443" y="1068"/>
                  </a:lnTo>
                  <a:lnTo>
                    <a:pt x="416" y="1032"/>
                  </a:lnTo>
                  <a:lnTo>
                    <a:pt x="389" y="996"/>
                  </a:lnTo>
                  <a:lnTo>
                    <a:pt x="358" y="962"/>
                  </a:lnTo>
                  <a:lnTo>
                    <a:pt x="327" y="929"/>
                  </a:lnTo>
                  <a:lnTo>
                    <a:pt x="313" y="911"/>
                  </a:lnTo>
                  <a:lnTo>
                    <a:pt x="306" y="893"/>
                  </a:lnTo>
                  <a:lnTo>
                    <a:pt x="304" y="874"/>
                  </a:lnTo>
                  <a:lnTo>
                    <a:pt x="307" y="858"/>
                  </a:lnTo>
                  <a:lnTo>
                    <a:pt x="315" y="841"/>
                  </a:lnTo>
                  <a:lnTo>
                    <a:pt x="326" y="828"/>
                  </a:lnTo>
                  <a:lnTo>
                    <a:pt x="339" y="816"/>
                  </a:lnTo>
                  <a:lnTo>
                    <a:pt x="355" y="808"/>
                  </a:lnTo>
                  <a:lnTo>
                    <a:pt x="372" y="803"/>
                  </a:lnTo>
                  <a:lnTo>
                    <a:pt x="391" y="803"/>
                  </a:lnTo>
                  <a:lnTo>
                    <a:pt x="409" y="808"/>
                  </a:lnTo>
                  <a:lnTo>
                    <a:pt x="421" y="765"/>
                  </a:lnTo>
                  <a:lnTo>
                    <a:pt x="435" y="724"/>
                  </a:lnTo>
                  <a:lnTo>
                    <a:pt x="453" y="683"/>
                  </a:lnTo>
                  <a:lnTo>
                    <a:pt x="473" y="644"/>
                  </a:lnTo>
                  <a:lnTo>
                    <a:pt x="472" y="643"/>
                  </a:lnTo>
                  <a:lnTo>
                    <a:pt x="466" y="633"/>
                  </a:lnTo>
                  <a:lnTo>
                    <a:pt x="465" y="623"/>
                  </a:lnTo>
                  <a:lnTo>
                    <a:pt x="467" y="614"/>
                  </a:lnTo>
                  <a:lnTo>
                    <a:pt x="472" y="606"/>
                  </a:lnTo>
                  <a:lnTo>
                    <a:pt x="481" y="601"/>
                  </a:lnTo>
                  <a:lnTo>
                    <a:pt x="490" y="599"/>
                  </a:lnTo>
                  <a:lnTo>
                    <a:pt x="500" y="601"/>
                  </a:lnTo>
                  <a:lnTo>
                    <a:pt x="542" y="541"/>
                  </a:lnTo>
                  <a:lnTo>
                    <a:pt x="585" y="482"/>
                  </a:lnTo>
                  <a:lnTo>
                    <a:pt x="627" y="424"/>
                  </a:lnTo>
                  <a:lnTo>
                    <a:pt x="641" y="407"/>
                  </a:lnTo>
                  <a:lnTo>
                    <a:pt x="656" y="397"/>
                  </a:lnTo>
                  <a:lnTo>
                    <a:pt x="671" y="392"/>
                  </a:lnTo>
                  <a:lnTo>
                    <a:pt x="687" y="392"/>
                  </a:lnTo>
                  <a:lnTo>
                    <a:pt x="701" y="394"/>
                  </a:lnTo>
                  <a:lnTo>
                    <a:pt x="715" y="400"/>
                  </a:lnTo>
                  <a:lnTo>
                    <a:pt x="727" y="409"/>
                  </a:lnTo>
                  <a:lnTo>
                    <a:pt x="737" y="421"/>
                  </a:lnTo>
                  <a:lnTo>
                    <a:pt x="745" y="435"/>
                  </a:lnTo>
                  <a:lnTo>
                    <a:pt x="749" y="449"/>
                  </a:lnTo>
                  <a:lnTo>
                    <a:pt x="751" y="465"/>
                  </a:lnTo>
                  <a:lnTo>
                    <a:pt x="747" y="480"/>
                  </a:lnTo>
                  <a:lnTo>
                    <a:pt x="787" y="508"/>
                  </a:lnTo>
                  <a:lnTo>
                    <a:pt x="830" y="534"/>
                  </a:lnTo>
                  <a:lnTo>
                    <a:pt x="873" y="558"/>
                  </a:lnTo>
                  <a:lnTo>
                    <a:pt x="919" y="580"/>
                  </a:lnTo>
                  <a:lnTo>
                    <a:pt x="966" y="599"/>
                  </a:lnTo>
                  <a:lnTo>
                    <a:pt x="1013" y="613"/>
                  </a:lnTo>
                  <a:lnTo>
                    <a:pt x="1062" y="624"/>
                  </a:lnTo>
                  <a:lnTo>
                    <a:pt x="1110" y="632"/>
                  </a:lnTo>
                  <a:lnTo>
                    <a:pt x="1160" y="634"/>
                  </a:lnTo>
                  <a:lnTo>
                    <a:pt x="1209" y="631"/>
                  </a:lnTo>
                  <a:lnTo>
                    <a:pt x="1257" y="622"/>
                  </a:lnTo>
                  <a:lnTo>
                    <a:pt x="1306" y="607"/>
                  </a:lnTo>
                  <a:lnTo>
                    <a:pt x="1352" y="585"/>
                  </a:lnTo>
                  <a:lnTo>
                    <a:pt x="1382" y="569"/>
                  </a:lnTo>
                  <a:lnTo>
                    <a:pt x="1411" y="550"/>
                  </a:lnTo>
                  <a:lnTo>
                    <a:pt x="1438" y="529"/>
                  </a:lnTo>
                  <a:lnTo>
                    <a:pt x="1462" y="506"/>
                  </a:lnTo>
                  <a:lnTo>
                    <a:pt x="1485" y="480"/>
                  </a:lnTo>
                  <a:lnTo>
                    <a:pt x="1503" y="452"/>
                  </a:lnTo>
                  <a:lnTo>
                    <a:pt x="1518" y="421"/>
                  </a:lnTo>
                  <a:lnTo>
                    <a:pt x="1528" y="387"/>
                  </a:lnTo>
                  <a:lnTo>
                    <a:pt x="1532" y="349"/>
                  </a:lnTo>
                  <a:lnTo>
                    <a:pt x="1532" y="312"/>
                  </a:lnTo>
                  <a:lnTo>
                    <a:pt x="1528" y="275"/>
                  </a:lnTo>
                  <a:lnTo>
                    <a:pt x="1523" y="240"/>
                  </a:lnTo>
                  <a:lnTo>
                    <a:pt x="1520" y="203"/>
                  </a:lnTo>
                  <a:lnTo>
                    <a:pt x="1520" y="166"/>
                  </a:lnTo>
                  <a:lnTo>
                    <a:pt x="1498" y="158"/>
                  </a:lnTo>
                  <a:lnTo>
                    <a:pt x="1478" y="147"/>
                  </a:lnTo>
                  <a:lnTo>
                    <a:pt x="1470" y="139"/>
                  </a:lnTo>
                  <a:lnTo>
                    <a:pt x="1466" y="130"/>
                  </a:lnTo>
                  <a:lnTo>
                    <a:pt x="1464" y="120"/>
                  </a:lnTo>
                  <a:lnTo>
                    <a:pt x="1466" y="110"/>
                  </a:lnTo>
                  <a:lnTo>
                    <a:pt x="1472" y="103"/>
                  </a:lnTo>
                  <a:lnTo>
                    <a:pt x="1494" y="87"/>
                  </a:lnTo>
                  <a:lnTo>
                    <a:pt x="1520" y="76"/>
                  </a:lnTo>
                  <a:lnTo>
                    <a:pt x="1547" y="68"/>
                  </a:lnTo>
                  <a:lnTo>
                    <a:pt x="1576" y="62"/>
                  </a:lnTo>
                  <a:lnTo>
                    <a:pt x="1605" y="57"/>
                  </a:lnTo>
                  <a:lnTo>
                    <a:pt x="1635" y="55"/>
                  </a:lnTo>
                  <a:lnTo>
                    <a:pt x="1664" y="52"/>
                  </a:lnTo>
                  <a:lnTo>
                    <a:pt x="1693" y="49"/>
                  </a:lnTo>
                  <a:lnTo>
                    <a:pt x="1720" y="46"/>
                  </a:lnTo>
                  <a:lnTo>
                    <a:pt x="1745" y="42"/>
                  </a:lnTo>
                  <a:lnTo>
                    <a:pt x="1773" y="35"/>
                  </a:lnTo>
                  <a:lnTo>
                    <a:pt x="1802" y="27"/>
                  </a:lnTo>
                  <a:lnTo>
                    <a:pt x="1833" y="19"/>
                  </a:lnTo>
                  <a:lnTo>
                    <a:pt x="1865" y="12"/>
                  </a:lnTo>
                  <a:lnTo>
                    <a:pt x="1896" y="6"/>
                  </a:lnTo>
                  <a:lnTo>
                    <a:pt x="1927" y="2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5408101" y="2150132"/>
              <a:ext cx="1372622" cy="1346872"/>
            </a:xfrm>
            <a:custGeom>
              <a:avLst/>
              <a:gdLst>
                <a:gd name="T0" fmla="*/ 1097 w 3677"/>
                <a:gd name="T1" fmla="*/ 3042 h 3609"/>
                <a:gd name="T2" fmla="*/ 1018 w 3677"/>
                <a:gd name="T3" fmla="*/ 3147 h 3609"/>
                <a:gd name="T4" fmla="*/ 429 w 3677"/>
                <a:gd name="T5" fmla="*/ 2811 h 3609"/>
                <a:gd name="T6" fmla="*/ 1142 w 3677"/>
                <a:gd name="T7" fmla="*/ 3213 h 3609"/>
                <a:gd name="T8" fmla="*/ 710 w 3677"/>
                <a:gd name="T9" fmla="*/ 2545 h 3609"/>
                <a:gd name="T10" fmla="*/ 1562 w 3677"/>
                <a:gd name="T11" fmla="*/ 2638 h 3609"/>
                <a:gd name="T12" fmla="*/ 1258 w 3677"/>
                <a:gd name="T13" fmla="*/ 2605 h 3609"/>
                <a:gd name="T14" fmla="*/ 1193 w 3677"/>
                <a:gd name="T15" fmla="*/ 2836 h 3609"/>
                <a:gd name="T16" fmla="*/ 1620 w 3677"/>
                <a:gd name="T17" fmla="*/ 2540 h 3609"/>
                <a:gd name="T18" fmla="*/ 2026 w 3677"/>
                <a:gd name="T19" fmla="*/ 1188 h 3609"/>
                <a:gd name="T20" fmla="*/ 2645 w 3677"/>
                <a:gd name="T21" fmla="*/ 1740 h 3609"/>
                <a:gd name="T22" fmla="*/ 2201 w 3677"/>
                <a:gd name="T23" fmla="*/ 1192 h 3609"/>
                <a:gd name="T24" fmla="*/ 2763 w 3677"/>
                <a:gd name="T25" fmla="*/ 1501 h 3609"/>
                <a:gd name="T26" fmla="*/ 246 w 3677"/>
                <a:gd name="T27" fmla="*/ 755 h 3609"/>
                <a:gd name="T28" fmla="*/ 747 w 3677"/>
                <a:gd name="T29" fmla="*/ 1168 h 3609"/>
                <a:gd name="T30" fmla="*/ 1338 w 3677"/>
                <a:gd name="T31" fmla="*/ 1826 h 3609"/>
                <a:gd name="T32" fmla="*/ 1308 w 3677"/>
                <a:gd name="T33" fmla="*/ 2149 h 3609"/>
                <a:gd name="T34" fmla="*/ 1883 w 3677"/>
                <a:gd name="T35" fmla="*/ 2505 h 3609"/>
                <a:gd name="T36" fmla="*/ 2302 w 3677"/>
                <a:gd name="T37" fmla="*/ 2716 h 3609"/>
                <a:gd name="T38" fmla="*/ 439 w 3677"/>
                <a:gd name="T39" fmla="*/ 898 h 3609"/>
                <a:gd name="T40" fmla="*/ 2799 w 3677"/>
                <a:gd name="T41" fmla="*/ 1145 h 3609"/>
                <a:gd name="T42" fmla="*/ 2656 w 3677"/>
                <a:gd name="T43" fmla="*/ 759 h 3609"/>
                <a:gd name="T44" fmla="*/ 3066 w 3677"/>
                <a:gd name="T45" fmla="*/ 964 h 3609"/>
                <a:gd name="T46" fmla="*/ 706 w 3677"/>
                <a:gd name="T47" fmla="*/ 366 h 3609"/>
                <a:gd name="T48" fmla="*/ 1672 w 3677"/>
                <a:gd name="T49" fmla="*/ 1379 h 3609"/>
                <a:gd name="T50" fmla="*/ 3309 w 3677"/>
                <a:gd name="T51" fmla="*/ 3033 h 3609"/>
                <a:gd name="T52" fmla="*/ 2719 w 3677"/>
                <a:gd name="T53" fmla="*/ 2557 h 3609"/>
                <a:gd name="T54" fmla="*/ 428 w 3677"/>
                <a:gd name="T55" fmla="*/ 563 h 3609"/>
                <a:gd name="T56" fmla="*/ 1975 w 3677"/>
                <a:gd name="T57" fmla="*/ 2011 h 3609"/>
                <a:gd name="T58" fmla="*/ 3198 w 3677"/>
                <a:gd name="T59" fmla="*/ 3216 h 3609"/>
                <a:gd name="T60" fmla="*/ 3539 w 3677"/>
                <a:gd name="T61" fmla="*/ 2855 h 3609"/>
                <a:gd name="T62" fmla="*/ 3059 w 3677"/>
                <a:gd name="T63" fmla="*/ 2546 h 3609"/>
                <a:gd name="T64" fmla="*/ 2546 w 3677"/>
                <a:gd name="T65" fmla="*/ 1904 h 3609"/>
                <a:gd name="T66" fmla="*/ 920 w 3677"/>
                <a:gd name="T67" fmla="*/ 488 h 3609"/>
                <a:gd name="T68" fmla="*/ 981 w 3677"/>
                <a:gd name="T69" fmla="*/ 425 h 3609"/>
                <a:gd name="T70" fmla="*/ 2757 w 3677"/>
                <a:gd name="T71" fmla="*/ 361 h 3609"/>
                <a:gd name="T72" fmla="*/ 3311 w 3677"/>
                <a:gd name="T73" fmla="*/ 682 h 3609"/>
                <a:gd name="T74" fmla="*/ 3088 w 3677"/>
                <a:gd name="T75" fmla="*/ 92 h 3609"/>
                <a:gd name="T76" fmla="*/ 3559 w 3677"/>
                <a:gd name="T77" fmla="*/ 688 h 3609"/>
                <a:gd name="T78" fmla="*/ 3324 w 3677"/>
                <a:gd name="T79" fmla="*/ 1113 h 3609"/>
                <a:gd name="T80" fmla="*/ 2714 w 3677"/>
                <a:gd name="T81" fmla="*/ 1818 h 3609"/>
                <a:gd name="T82" fmla="*/ 3659 w 3677"/>
                <a:gd name="T83" fmla="*/ 2730 h 3609"/>
                <a:gd name="T84" fmla="*/ 3677 w 3677"/>
                <a:gd name="T85" fmla="*/ 2949 h 3609"/>
                <a:gd name="T86" fmla="*/ 3425 w 3677"/>
                <a:gd name="T87" fmla="*/ 3296 h 3609"/>
                <a:gd name="T88" fmla="*/ 3163 w 3677"/>
                <a:gd name="T89" fmla="*/ 3524 h 3609"/>
                <a:gd name="T90" fmla="*/ 2769 w 3677"/>
                <a:gd name="T91" fmla="*/ 3376 h 3609"/>
                <a:gd name="T92" fmla="*/ 2159 w 3677"/>
                <a:gd name="T93" fmla="*/ 2891 h 3609"/>
                <a:gd name="T94" fmla="*/ 1071 w 3677"/>
                <a:gd name="T95" fmla="*/ 3605 h 3609"/>
                <a:gd name="T96" fmla="*/ 868 w 3677"/>
                <a:gd name="T97" fmla="*/ 3443 h 3609"/>
                <a:gd name="T98" fmla="*/ 206 w 3677"/>
                <a:gd name="T99" fmla="*/ 2753 h 3609"/>
                <a:gd name="T100" fmla="*/ 839 w 3677"/>
                <a:gd name="T101" fmla="*/ 2112 h 3609"/>
                <a:gd name="T102" fmla="*/ 679 w 3677"/>
                <a:gd name="T103" fmla="*/ 1387 h 3609"/>
                <a:gd name="T104" fmla="*/ 98 w 3677"/>
                <a:gd name="T105" fmla="*/ 912 h 3609"/>
                <a:gd name="T106" fmla="*/ 79 w 3677"/>
                <a:gd name="T107" fmla="*/ 673 h 3609"/>
                <a:gd name="T108" fmla="*/ 608 w 3677"/>
                <a:gd name="T109" fmla="*/ 135 h 3609"/>
                <a:gd name="T110" fmla="*/ 910 w 3677"/>
                <a:gd name="T111" fmla="*/ 138 h 3609"/>
                <a:gd name="T112" fmla="*/ 1833 w 3677"/>
                <a:gd name="T113" fmla="*/ 940 h 3609"/>
                <a:gd name="T114" fmla="*/ 1947 w 3677"/>
                <a:gd name="T115" fmla="*/ 924 h 3609"/>
                <a:gd name="T116" fmla="*/ 2418 w 3677"/>
                <a:gd name="T117" fmla="*/ 365 h 3609"/>
                <a:gd name="T118" fmla="*/ 2839 w 3677"/>
                <a:gd name="T119" fmla="*/ 44 h 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77" h="3609">
                  <a:moveTo>
                    <a:pt x="710" y="2545"/>
                  </a:moveTo>
                  <a:lnTo>
                    <a:pt x="640" y="2607"/>
                  </a:lnTo>
                  <a:lnTo>
                    <a:pt x="571" y="2673"/>
                  </a:lnTo>
                  <a:lnTo>
                    <a:pt x="653" y="2743"/>
                  </a:lnTo>
                  <a:lnTo>
                    <a:pt x="736" y="2812"/>
                  </a:lnTo>
                  <a:lnTo>
                    <a:pt x="822" y="2877"/>
                  </a:lnTo>
                  <a:lnTo>
                    <a:pt x="872" y="2912"/>
                  </a:lnTo>
                  <a:lnTo>
                    <a:pt x="923" y="2946"/>
                  </a:lnTo>
                  <a:lnTo>
                    <a:pt x="974" y="2979"/>
                  </a:lnTo>
                  <a:lnTo>
                    <a:pt x="1028" y="3008"/>
                  </a:lnTo>
                  <a:lnTo>
                    <a:pt x="1051" y="3020"/>
                  </a:lnTo>
                  <a:lnTo>
                    <a:pt x="1075" y="3030"/>
                  </a:lnTo>
                  <a:lnTo>
                    <a:pt x="1097" y="3042"/>
                  </a:lnTo>
                  <a:lnTo>
                    <a:pt x="1119" y="3054"/>
                  </a:lnTo>
                  <a:lnTo>
                    <a:pt x="1139" y="3069"/>
                  </a:lnTo>
                  <a:lnTo>
                    <a:pt x="1158" y="3088"/>
                  </a:lnTo>
                  <a:lnTo>
                    <a:pt x="1167" y="3102"/>
                  </a:lnTo>
                  <a:lnTo>
                    <a:pt x="1171" y="3118"/>
                  </a:lnTo>
                  <a:lnTo>
                    <a:pt x="1170" y="3134"/>
                  </a:lnTo>
                  <a:lnTo>
                    <a:pt x="1164" y="3147"/>
                  </a:lnTo>
                  <a:lnTo>
                    <a:pt x="1154" y="3159"/>
                  </a:lnTo>
                  <a:lnTo>
                    <a:pt x="1141" y="3167"/>
                  </a:lnTo>
                  <a:lnTo>
                    <a:pt x="1123" y="3171"/>
                  </a:lnTo>
                  <a:lnTo>
                    <a:pt x="1088" y="3170"/>
                  </a:lnTo>
                  <a:lnTo>
                    <a:pt x="1053" y="3161"/>
                  </a:lnTo>
                  <a:lnTo>
                    <a:pt x="1018" y="3147"/>
                  </a:lnTo>
                  <a:lnTo>
                    <a:pt x="982" y="3128"/>
                  </a:lnTo>
                  <a:lnTo>
                    <a:pt x="946" y="3107"/>
                  </a:lnTo>
                  <a:lnTo>
                    <a:pt x="911" y="3082"/>
                  </a:lnTo>
                  <a:lnTo>
                    <a:pt x="878" y="3056"/>
                  </a:lnTo>
                  <a:lnTo>
                    <a:pt x="846" y="3030"/>
                  </a:lnTo>
                  <a:lnTo>
                    <a:pt x="815" y="3005"/>
                  </a:lnTo>
                  <a:lnTo>
                    <a:pt x="786" y="2980"/>
                  </a:lnTo>
                  <a:lnTo>
                    <a:pt x="759" y="2957"/>
                  </a:lnTo>
                  <a:lnTo>
                    <a:pt x="674" y="2886"/>
                  </a:lnTo>
                  <a:lnTo>
                    <a:pt x="590" y="2811"/>
                  </a:lnTo>
                  <a:lnTo>
                    <a:pt x="509" y="2733"/>
                  </a:lnTo>
                  <a:lnTo>
                    <a:pt x="470" y="2771"/>
                  </a:lnTo>
                  <a:lnTo>
                    <a:pt x="429" y="2811"/>
                  </a:lnTo>
                  <a:lnTo>
                    <a:pt x="502" y="2864"/>
                  </a:lnTo>
                  <a:lnTo>
                    <a:pt x="573" y="2922"/>
                  </a:lnTo>
                  <a:lnTo>
                    <a:pt x="643" y="2979"/>
                  </a:lnTo>
                  <a:lnTo>
                    <a:pt x="713" y="3036"/>
                  </a:lnTo>
                  <a:lnTo>
                    <a:pt x="785" y="3090"/>
                  </a:lnTo>
                  <a:lnTo>
                    <a:pt x="839" y="3130"/>
                  </a:lnTo>
                  <a:lnTo>
                    <a:pt x="891" y="3172"/>
                  </a:lnTo>
                  <a:lnTo>
                    <a:pt x="940" y="3217"/>
                  </a:lnTo>
                  <a:lnTo>
                    <a:pt x="988" y="3265"/>
                  </a:lnTo>
                  <a:lnTo>
                    <a:pt x="1035" y="3315"/>
                  </a:lnTo>
                  <a:lnTo>
                    <a:pt x="1051" y="3308"/>
                  </a:lnTo>
                  <a:lnTo>
                    <a:pt x="1068" y="3304"/>
                  </a:lnTo>
                  <a:lnTo>
                    <a:pt x="1142" y="3213"/>
                  </a:lnTo>
                  <a:lnTo>
                    <a:pt x="1219" y="3125"/>
                  </a:lnTo>
                  <a:lnTo>
                    <a:pt x="1298" y="3039"/>
                  </a:lnTo>
                  <a:lnTo>
                    <a:pt x="1266" y="3028"/>
                  </a:lnTo>
                  <a:lnTo>
                    <a:pt x="1232" y="3011"/>
                  </a:lnTo>
                  <a:lnTo>
                    <a:pt x="1200" y="2991"/>
                  </a:lnTo>
                  <a:lnTo>
                    <a:pt x="1167" y="2968"/>
                  </a:lnTo>
                  <a:lnTo>
                    <a:pt x="1137" y="2943"/>
                  </a:lnTo>
                  <a:lnTo>
                    <a:pt x="1108" y="2917"/>
                  </a:lnTo>
                  <a:lnTo>
                    <a:pt x="1081" y="2894"/>
                  </a:lnTo>
                  <a:lnTo>
                    <a:pt x="1057" y="2872"/>
                  </a:lnTo>
                  <a:lnTo>
                    <a:pt x="937" y="2767"/>
                  </a:lnTo>
                  <a:lnTo>
                    <a:pt x="822" y="2658"/>
                  </a:lnTo>
                  <a:lnTo>
                    <a:pt x="710" y="2545"/>
                  </a:lnTo>
                  <a:close/>
                  <a:moveTo>
                    <a:pt x="1153" y="2159"/>
                  </a:moveTo>
                  <a:lnTo>
                    <a:pt x="965" y="2320"/>
                  </a:lnTo>
                  <a:lnTo>
                    <a:pt x="1040" y="2369"/>
                  </a:lnTo>
                  <a:lnTo>
                    <a:pt x="1117" y="2417"/>
                  </a:lnTo>
                  <a:lnTo>
                    <a:pt x="1196" y="2462"/>
                  </a:lnTo>
                  <a:lnTo>
                    <a:pt x="1277" y="2503"/>
                  </a:lnTo>
                  <a:lnTo>
                    <a:pt x="1360" y="2540"/>
                  </a:lnTo>
                  <a:lnTo>
                    <a:pt x="1442" y="2572"/>
                  </a:lnTo>
                  <a:lnTo>
                    <a:pt x="1525" y="2596"/>
                  </a:lnTo>
                  <a:lnTo>
                    <a:pt x="1541" y="2603"/>
                  </a:lnTo>
                  <a:lnTo>
                    <a:pt x="1552" y="2612"/>
                  </a:lnTo>
                  <a:lnTo>
                    <a:pt x="1559" y="2624"/>
                  </a:lnTo>
                  <a:lnTo>
                    <a:pt x="1562" y="2638"/>
                  </a:lnTo>
                  <a:lnTo>
                    <a:pt x="1561" y="2651"/>
                  </a:lnTo>
                  <a:lnTo>
                    <a:pt x="1558" y="2665"/>
                  </a:lnTo>
                  <a:lnTo>
                    <a:pt x="1550" y="2677"/>
                  </a:lnTo>
                  <a:lnTo>
                    <a:pt x="1540" y="2687"/>
                  </a:lnTo>
                  <a:lnTo>
                    <a:pt x="1526" y="2694"/>
                  </a:lnTo>
                  <a:lnTo>
                    <a:pt x="1512" y="2698"/>
                  </a:lnTo>
                  <a:lnTo>
                    <a:pt x="1474" y="2697"/>
                  </a:lnTo>
                  <a:lnTo>
                    <a:pt x="1437" y="2690"/>
                  </a:lnTo>
                  <a:lnTo>
                    <a:pt x="1400" y="2679"/>
                  </a:lnTo>
                  <a:lnTo>
                    <a:pt x="1363" y="2664"/>
                  </a:lnTo>
                  <a:lnTo>
                    <a:pt x="1327" y="2646"/>
                  </a:lnTo>
                  <a:lnTo>
                    <a:pt x="1293" y="2625"/>
                  </a:lnTo>
                  <a:lnTo>
                    <a:pt x="1258" y="2605"/>
                  </a:lnTo>
                  <a:lnTo>
                    <a:pt x="1226" y="2585"/>
                  </a:lnTo>
                  <a:lnTo>
                    <a:pt x="1194" y="2566"/>
                  </a:lnTo>
                  <a:lnTo>
                    <a:pt x="1095" y="2505"/>
                  </a:lnTo>
                  <a:lnTo>
                    <a:pt x="997" y="2441"/>
                  </a:lnTo>
                  <a:lnTo>
                    <a:pt x="902" y="2375"/>
                  </a:lnTo>
                  <a:lnTo>
                    <a:pt x="834" y="2434"/>
                  </a:lnTo>
                  <a:lnTo>
                    <a:pt x="766" y="2493"/>
                  </a:lnTo>
                  <a:lnTo>
                    <a:pt x="851" y="2572"/>
                  </a:lnTo>
                  <a:lnTo>
                    <a:pt x="938" y="2648"/>
                  </a:lnTo>
                  <a:lnTo>
                    <a:pt x="1028" y="2721"/>
                  </a:lnTo>
                  <a:lnTo>
                    <a:pt x="1119" y="2790"/>
                  </a:lnTo>
                  <a:lnTo>
                    <a:pt x="1155" y="2814"/>
                  </a:lnTo>
                  <a:lnTo>
                    <a:pt x="1193" y="2836"/>
                  </a:lnTo>
                  <a:lnTo>
                    <a:pt x="1231" y="2859"/>
                  </a:lnTo>
                  <a:lnTo>
                    <a:pt x="1270" y="2881"/>
                  </a:lnTo>
                  <a:lnTo>
                    <a:pt x="1307" y="2904"/>
                  </a:lnTo>
                  <a:lnTo>
                    <a:pt x="1343" y="2928"/>
                  </a:lnTo>
                  <a:lnTo>
                    <a:pt x="1374" y="2956"/>
                  </a:lnTo>
                  <a:lnTo>
                    <a:pt x="1375" y="2957"/>
                  </a:lnTo>
                  <a:lnTo>
                    <a:pt x="1376" y="2960"/>
                  </a:lnTo>
                  <a:lnTo>
                    <a:pt x="1494" y="2848"/>
                  </a:lnTo>
                  <a:lnTo>
                    <a:pt x="1614" y="2739"/>
                  </a:lnTo>
                  <a:lnTo>
                    <a:pt x="1734" y="2632"/>
                  </a:lnTo>
                  <a:lnTo>
                    <a:pt x="1695" y="2605"/>
                  </a:lnTo>
                  <a:lnTo>
                    <a:pt x="1657" y="2574"/>
                  </a:lnTo>
                  <a:lnTo>
                    <a:pt x="1620" y="2540"/>
                  </a:lnTo>
                  <a:lnTo>
                    <a:pt x="1583" y="2505"/>
                  </a:lnTo>
                  <a:lnTo>
                    <a:pt x="1549" y="2471"/>
                  </a:lnTo>
                  <a:lnTo>
                    <a:pt x="1514" y="2437"/>
                  </a:lnTo>
                  <a:lnTo>
                    <a:pt x="1480" y="2408"/>
                  </a:lnTo>
                  <a:lnTo>
                    <a:pt x="1372" y="2323"/>
                  </a:lnTo>
                  <a:lnTo>
                    <a:pt x="1264" y="2239"/>
                  </a:lnTo>
                  <a:lnTo>
                    <a:pt x="1153" y="2159"/>
                  </a:lnTo>
                  <a:close/>
                  <a:moveTo>
                    <a:pt x="2103" y="1115"/>
                  </a:moveTo>
                  <a:lnTo>
                    <a:pt x="2081" y="1142"/>
                  </a:lnTo>
                  <a:lnTo>
                    <a:pt x="2060" y="1168"/>
                  </a:lnTo>
                  <a:lnTo>
                    <a:pt x="2049" y="1177"/>
                  </a:lnTo>
                  <a:lnTo>
                    <a:pt x="2037" y="1184"/>
                  </a:lnTo>
                  <a:lnTo>
                    <a:pt x="2026" y="1188"/>
                  </a:lnTo>
                  <a:lnTo>
                    <a:pt x="2023" y="1203"/>
                  </a:lnTo>
                  <a:lnTo>
                    <a:pt x="2017" y="1216"/>
                  </a:lnTo>
                  <a:lnTo>
                    <a:pt x="2128" y="1304"/>
                  </a:lnTo>
                  <a:lnTo>
                    <a:pt x="2236" y="1395"/>
                  </a:lnTo>
                  <a:lnTo>
                    <a:pt x="2341" y="1487"/>
                  </a:lnTo>
                  <a:lnTo>
                    <a:pt x="2445" y="1581"/>
                  </a:lnTo>
                  <a:lnTo>
                    <a:pt x="2546" y="1679"/>
                  </a:lnTo>
                  <a:lnTo>
                    <a:pt x="2643" y="1778"/>
                  </a:lnTo>
                  <a:lnTo>
                    <a:pt x="2648" y="1778"/>
                  </a:lnTo>
                  <a:lnTo>
                    <a:pt x="2653" y="1777"/>
                  </a:lnTo>
                  <a:lnTo>
                    <a:pt x="2658" y="1778"/>
                  </a:lnTo>
                  <a:lnTo>
                    <a:pt x="2649" y="1759"/>
                  </a:lnTo>
                  <a:lnTo>
                    <a:pt x="2645" y="1740"/>
                  </a:lnTo>
                  <a:lnTo>
                    <a:pt x="2645" y="1719"/>
                  </a:lnTo>
                  <a:lnTo>
                    <a:pt x="2651" y="1699"/>
                  </a:lnTo>
                  <a:lnTo>
                    <a:pt x="2679" y="1647"/>
                  </a:lnTo>
                  <a:lnTo>
                    <a:pt x="2708" y="1596"/>
                  </a:lnTo>
                  <a:lnTo>
                    <a:pt x="2658" y="1569"/>
                  </a:lnTo>
                  <a:lnTo>
                    <a:pt x="2610" y="1537"/>
                  </a:lnTo>
                  <a:lnTo>
                    <a:pt x="2563" y="1501"/>
                  </a:lnTo>
                  <a:lnTo>
                    <a:pt x="2518" y="1463"/>
                  </a:lnTo>
                  <a:lnTo>
                    <a:pt x="2475" y="1424"/>
                  </a:lnTo>
                  <a:lnTo>
                    <a:pt x="2431" y="1385"/>
                  </a:lnTo>
                  <a:lnTo>
                    <a:pt x="2390" y="1349"/>
                  </a:lnTo>
                  <a:lnTo>
                    <a:pt x="2296" y="1269"/>
                  </a:lnTo>
                  <a:lnTo>
                    <a:pt x="2201" y="1192"/>
                  </a:lnTo>
                  <a:lnTo>
                    <a:pt x="2103" y="1115"/>
                  </a:lnTo>
                  <a:close/>
                  <a:moveTo>
                    <a:pt x="2287" y="884"/>
                  </a:moveTo>
                  <a:lnTo>
                    <a:pt x="2223" y="968"/>
                  </a:lnTo>
                  <a:lnTo>
                    <a:pt x="2157" y="1051"/>
                  </a:lnTo>
                  <a:lnTo>
                    <a:pt x="2246" y="1113"/>
                  </a:lnTo>
                  <a:lnTo>
                    <a:pt x="2334" y="1177"/>
                  </a:lnTo>
                  <a:lnTo>
                    <a:pt x="2420" y="1243"/>
                  </a:lnTo>
                  <a:lnTo>
                    <a:pt x="2476" y="1285"/>
                  </a:lnTo>
                  <a:lnTo>
                    <a:pt x="2534" y="1326"/>
                  </a:lnTo>
                  <a:lnTo>
                    <a:pt x="2594" y="1368"/>
                  </a:lnTo>
                  <a:lnTo>
                    <a:pt x="2652" y="1410"/>
                  </a:lnTo>
                  <a:lnTo>
                    <a:pt x="2709" y="1454"/>
                  </a:lnTo>
                  <a:lnTo>
                    <a:pt x="2763" y="1501"/>
                  </a:lnTo>
                  <a:lnTo>
                    <a:pt x="2817" y="1417"/>
                  </a:lnTo>
                  <a:lnTo>
                    <a:pt x="2873" y="1335"/>
                  </a:lnTo>
                  <a:lnTo>
                    <a:pt x="2801" y="1288"/>
                  </a:lnTo>
                  <a:lnTo>
                    <a:pt x="2732" y="1238"/>
                  </a:lnTo>
                  <a:lnTo>
                    <a:pt x="2662" y="1185"/>
                  </a:lnTo>
                  <a:lnTo>
                    <a:pt x="2595" y="1132"/>
                  </a:lnTo>
                  <a:lnTo>
                    <a:pt x="2528" y="1082"/>
                  </a:lnTo>
                  <a:lnTo>
                    <a:pt x="2445" y="1019"/>
                  </a:lnTo>
                  <a:lnTo>
                    <a:pt x="2365" y="953"/>
                  </a:lnTo>
                  <a:lnTo>
                    <a:pt x="2287" y="884"/>
                  </a:lnTo>
                  <a:close/>
                  <a:moveTo>
                    <a:pt x="249" y="751"/>
                  </a:moveTo>
                  <a:lnTo>
                    <a:pt x="247" y="753"/>
                  </a:lnTo>
                  <a:lnTo>
                    <a:pt x="246" y="755"/>
                  </a:lnTo>
                  <a:lnTo>
                    <a:pt x="277" y="780"/>
                  </a:lnTo>
                  <a:lnTo>
                    <a:pt x="309" y="806"/>
                  </a:lnTo>
                  <a:lnTo>
                    <a:pt x="340" y="833"/>
                  </a:lnTo>
                  <a:lnTo>
                    <a:pt x="370" y="860"/>
                  </a:lnTo>
                  <a:lnTo>
                    <a:pt x="398" y="886"/>
                  </a:lnTo>
                  <a:lnTo>
                    <a:pt x="426" y="911"/>
                  </a:lnTo>
                  <a:lnTo>
                    <a:pt x="451" y="935"/>
                  </a:lnTo>
                  <a:lnTo>
                    <a:pt x="473" y="955"/>
                  </a:lnTo>
                  <a:lnTo>
                    <a:pt x="493" y="973"/>
                  </a:lnTo>
                  <a:lnTo>
                    <a:pt x="510" y="987"/>
                  </a:lnTo>
                  <a:lnTo>
                    <a:pt x="589" y="1048"/>
                  </a:lnTo>
                  <a:lnTo>
                    <a:pt x="668" y="1109"/>
                  </a:lnTo>
                  <a:lnTo>
                    <a:pt x="747" y="1168"/>
                  </a:lnTo>
                  <a:lnTo>
                    <a:pt x="825" y="1229"/>
                  </a:lnTo>
                  <a:lnTo>
                    <a:pt x="902" y="1290"/>
                  </a:lnTo>
                  <a:lnTo>
                    <a:pt x="980" y="1354"/>
                  </a:lnTo>
                  <a:lnTo>
                    <a:pt x="1053" y="1418"/>
                  </a:lnTo>
                  <a:lnTo>
                    <a:pt x="1126" y="1487"/>
                  </a:lnTo>
                  <a:lnTo>
                    <a:pt x="1195" y="1556"/>
                  </a:lnTo>
                  <a:lnTo>
                    <a:pt x="1262" y="1630"/>
                  </a:lnTo>
                  <a:lnTo>
                    <a:pt x="1326" y="1708"/>
                  </a:lnTo>
                  <a:lnTo>
                    <a:pt x="1341" y="1731"/>
                  </a:lnTo>
                  <a:lnTo>
                    <a:pt x="1347" y="1755"/>
                  </a:lnTo>
                  <a:lnTo>
                    <a:pt x="1350" y="1780"/>
                  </a:lnTo>
                  <a:lnTo>
                    <a:pt x="1346" y="1803"/>
                  </a:lnTo>
                  <a:lnTo>
                    <a:pt x="1338" y="1826"/>
                  </a:lnTo>
                  <a:lnTo>
                    <a:pt x="1326" y="1845"/>
                  </a:lnTo>
                  <a:lnTo>
                    <a:pt x="1311" y="1863"/>
                  </a:lnTo>
                  <a:lnTo>
                    <a:pt x="1294" y="1876"/>
                  </a:lnTo>
                  <a:lnTo>
                    <a:pt x="1307" y="1894"/>
                  </a:lnTo>
                  <a:lnTo>
                    <a:pt x="1317" y="1913"/>
                  </a:lnTo>
                  <a:lnTo>
                    <a:pt x="1325" y="1934"/>
                  </a:lnTo>
                  <a:lnTo>
                    <a:pt x="1328" y="1956"/>
                  </a:lnTo>
                  <a:lnTo>
                    <a:pt x="1327" y="1977"/>
                  </a:lnTo>
                  <a:lnTo>
                    <a:pt x="1321" y="1998"/>
                  </a:lnTo>
                  <a:lnTo>
                    <a:pt x="1309" y="2018"/>
                  </a:lnTo>
                  <a:lnTo>
                    <a:pt x="1293" y="2038"/>
                  </a:lnTo>
                  <a:lnTo>
                    <a:pt x="1227" y="2095"/>
                  </a:lnTo>
                  <a:lnTo>
                    <a:pt x="1308" y="2149"/>
                  </a:lnTo>
                  <a:lnTo>
                    <a:pt x="1388" y="2206"/>
                  </a:lnTo>
                  <a:lnTo>
                    <a:pt x="1467" y="2264"/>
                  </a:lnTo>
                  <a:lnTo>
                    <a:pt x="1545" y="2324"/>
                  </a:lnTo>
                  <a:lnTo>
                    <a:pt x="1580" y="2348"/>
                  </a:lnTo>
                  <a:lnTo>
                    <a:pt x="1617" y="2373"/>
                  </a:lnTo>
                  <a:lnTo>
                    <a:pt x="1657" y="2398"/>
                  </a:lnTo>
                  <a:lnTo>
                    <a:pt x="1697" y="2423"/>
                  </a:lnTo>
                  <a:lnTo>
                    <a:pt x="1737" y="2450"/>
                  </a:lnTo>
                  <a:lnTo>
                    <a:pt x="1775" y="2478"/>
                  </a:lnTo>
                  <a:lnTo>
                    <a:pt x="1809" y="2509"/>
                  </a:lnTo>
                  <a:lnTo>
                    <a:pt x="1841" y="2539"/>
                  </a:lnTo>
                  <a:lnTo>
                    <a:pt x="1861" y="2521"/>
                  </a:lnTo>
                  <a:lnTo>
                    <a:pt x="1883" y="2505"/>
                  </a:lnTo>
                  <a:lnTo>
                    <a:pt x="1907" y="2496"/>
                  </a:lnTo>
                  <a:lnTo>
                    <a:pt x="1929" y="2492"/>
                  </a:lnTo>
                  <a:lnTo>
                    <a:pt x="1952" y="2493"/>
                  </a:lnTo>
                  <a:lnTo>
                    <a:pt x="1975" y="2499"/>
                  </a:lnTo>
                  <a:lnTo>
                    <a:pt x="1995" y="2508"/>
                  </a:lnTo>
                  <a:lnTo>
                    <a:pt x="2014" y="2520"/>
                  </a:lnTo>
                  <a:lnTo>
                    <a:pt x="2031" y="2535"/>
                  </a:lnTo>
                  <a:lnTo>
                    <a:pt x="2044" y="2552"/>
                  </a:lnTo>
                  <a:lnTo>
                    <a:pt x="2059" y="2550"/>
                  </a:lnTo>
                  <a:lnTo>
                    <a:pt x="2074" y="2552"/>
                  </a:lnTo>
                  <a:lnTo>
                    <a:pt x="2091" y="2559"/>
                  </a:lnTo>
                  <a:lnTo>
                    <a:pt x="2108" y="2569"/>
                  </a:lnTo>
                  <a:lnTo>
                    <a:pt x="2302" y="2716"/>
                  </a:lnTo>
                  <a:lnTo>
                    <a:pt x="2495" y="2864"/>
                  </a:lnTo>
                  <a:lnTo>
                    <a:pt x="2333" y="2690"/>
                  </a:lnTo>
                  <a:lnTo>
                    <a:pt x="2170" y="2518"/>
                  </a:lnTo>
                  <a:lnTo>
                    <a:pt x="2007" y="2346"/>
                  </a:lnTo>
                  <a:lnTo>
                    <a:pt x="1842" y="2176"/>
                  </a:lnTo>
                  <a:lnTo>
                    <a:pt x="1675" y="2007"/>
                  </a:lnTo>
                  <a:lnTo>
                    <a:pt x="1506" y="1841"/>
                  </a:lnTo>
                  <a:lnTo>
                    <a:pt x="1336" y="1677"/>
                  </a:lnTo>
                  <a:lnTo>
                    <a:pt x="1163" y="1516"/>
                  </a:lnTo>
                  <a:lnTo>
                    <a:pt x="987" y="1357"/>
                  </a:lnTo>
                  <a:lnTo>
                    <a:pt x="808" y="1201"/>
                  </a:lnTo>
                  <a:lnTo>
                    <a:pt x="625" y="1047"/>
                  </a:lnTo>
                  <a:lnTo>
                    <a:pt x="439" y="898"/>
                  </a:lnTo>
                  <a:lnTo>
                    <a:pt x="249" y="751"/>
                  </a:lnTo>
                  <a:close/>
                  <a:moveTo>
                    <a:pt x="2515" y="603"/>
                  </a:moveTo>
                  <a:lnTo>
                    <a:pt x="2509" y="608"/>
                  </a:lnTo>
                  <a:lnTo>
                    <a:pt x="2505" y="613"/>
                  </a:lnTo>
                  <a:lnTo>
                    <a:pt x="2449" y="678"/>
                  </a:lnTo>
                  <a:lnTo>
                    <a:pt x="2394" y="745"/>
                  </a:lnTo>
                  <a:lnTo>
                    <a:pt x="2341" y="812"/>
                  </a:lnTo>
                  <a:lnTo>
                    <a:pt x="2429" y="884"/>
                  </a:lnTo>
                  <a:lnTo>
                    <a:pt x="2518" y="952"/>
                  </a:lnTo>
                  <a:lnTo>
                    <a:pt x="2611" y="1017"/>
                  </a:lnTo>
                  <a:lnTo>
                    <a:pt x="2704" y="1081"/>
                  </a:lnTo>
                  <a:lnTo>
                    <a:pt x="2751" y="1112"/>
                  </a:lnTo>
                  <a:lnTo>
                    <a:pt x="2799" y="1145"/>
                  </a:lnTo>
                  <a:lnTo>
                    <a:pt x="2846" y="1177"/>
                  </a:lnTo>
                  <a:lnTo>
                    <a:pt x="2892" y="1211"/>
                  </a:lnTo>
                  <a:lnTo>
                    <a:pt x="2935" y="1248"/>
                  </a:lnTo>
                  <a:lnTo>
                    <a:pt x="2978" y="1188"/>
                  </a:lnTo>
                  <a:lnTo>
                    <a:pt x="3021" y="1131"/>
                  </a:lnTo>
                  <a:lnTo>
                    <a:pt x="3052" y="1093"/>
                  </a:lnTo>
                  <a:lnTo>
                    <a:pt x="2999" y="1060"/>
                  </a:lnTo>
                  <a:lnTo>
                    <a:pt x="2949" y="1023"/>
                  </a:lnTo>
                  <a:lnTo>
                    <a:pt x="2899" y="983"/>
                  </a:lnTo>
                  <a:lnTo>
                    <a:pt x="2854" y="943"/>
                  </a:lnTo>
                  <a:lnTo>
                    <a:pt x="2810" y="903"/>
                  </a:lnTo>
                  <a:lnTo>
                    <a:pt x="2732" y="833"/>
                  </a:lnTo>
                  <a:lnTo>
                    <a:pt x="2656" y="759"/>
                  </a:lnTo>
                  <a:lnTo>
                    <a:pt x="2584" y="682"/>
                  </a:lnTo>
                  <a:lnTo>
                    <a:pt x="2515" y="603"/>
                  </a:lnTo>
                  <a:close/>
                  <a:moveTo>
                    <a:pt x="2684" y="429"/>
                  </a:moveTo>
                  <a:lnTo>
                    <a:pt x="2628" y="484"/>
                  </a:lnTo>
                  <a:lnTo>
                    <a:pt x="2572" y="541"/>
                  </a:lnTo>
                  <a:lnTo>
                    <a:pt x="2637" y="612"/>
                  </a:lnTo>
                  <a:lnTo>
                    <a:pt x="2703" y="679"/>
                  </a:lnTo>
                  <a:lnTo>
                    <a:pt x="2772" y="744"/>
                  </a:lnTo>
                  <a:lnTo>
                    <a:pt x="2844" y="806"/>
                  </a:lnTo>
                  <a:lnTo>
                    <a:pt x="2897" y="847"/>
                  </a:lnTo>
                  <a:lnTo>
                    <a:pt x="2953" y="885"/>
                  </a:lnTo>
                  <a:lnTo>
                    <a:pt x="3010" y="925"/>
                  </a:lnTo>
                  <a:lnTo>
                    <a:pt x="3066" y="964"/>
                  </a:lnTo>
                  <a:lnTo>
                    <a:pt x="3120" y="1005"/>
                  </a:lnTo>
                  <a:lnTo>
                    <a:pt x="3192" y="917"/>
                  </a:lnTo>
                  <a:lnTo>
                    <a:pt x="3122" y="853"/>
                  </a:lnTo>
                  <a:lnTo>
                    <a:pt x="3053" y="787"/>
                  </a:lnTo>
                  <a:lnTo>
                    <a:pt x="2984" y="719"/>
                  </a:lnTo>
                  <a:lnTo>
                    <a:pt x="2916" y="653"/>
                  </a:lnTo>
                  <a:lnTo>
                    <a:pt x="2799" y="542"/>
                  </a:lnTo>
                  <a:lnTo>
                    <a:pt x="2684" y="429"/>
                  </a:lnTo>
                  <a:close/>
                  <a:moveTo>
                    <a:pt x="854" y="249"/>
                  </a:moveTo>
                  <a:lnTo>
                    <a:pt x="822" y="281"/>
                  </a:lnTo>
                  <a:lnTo>
                    <a:pt x="785" y="311"/>
                  </a:lnTo>
                  <a:lnTo>
                    <a:pt x="746" y="339"/>
                  </a:lnTo>
                  <a:lnTo>
                    <a:pt x="706" y="366"/>
                  </a:lnTo>
                  <a:lnTo>
                    <a:pt x="664" y="391"/>
                  </a:lnTo>
                  <a:lnTo>
                    <a:pt x="624" y="415"/>
                  </a:lnTo>
                  <a:lnTo>
                    <a:pt x="586" y="440"/>
                  </a:lnTo>
                  <a:lnTo>
                    <a:pt x="551" y="464"/>
                  </a:lnTo>
                  <a:lnTo>
                    <a:pt x="523" y="486"/>
                  </a:lnTo>
                  <a:lnTo>
                    <a:pt x="495" y="508"/>
                  </a:lnTo>
                  <a:lnTo>
                    <a:pt x="665" y="627"/>
                  </a:lnTo>
                  <a:lnTo>
                    <a:pt x="835" y="748"/>
                  </a:lnTo>
                  <a:lnTo>
                    <a:pt x="1004" y="871"/>
                  </a:lnTo>
                  <a:lnTo>
                    <a:pt x="1173" y="994"/>
                  </a:lnTo>
                  <a:lnTo>
                    <a:pt x="1341" y="1121"/>
                  </a:lnTo>
                  <a:lnTo>
                    <a:pt x="1507" y="1249"/>
                  </a:lnTo>
                  <a:lnTo>
                    <a:pt x="1672" y="1379"/>
                  </a:lnTo>
                  <a:lnTo>
                    <a:pt x="1834" y="1513"/>
                  </a:lnTo>
                  <a:lnTo>
                    <a:pt x="1995" y="1647"/>
                  </a:lnTo>
                  <a:lnTo>
                    <a:pt x="2153" y="1785"/>
                  </a:lnTo>
                  <a:lnTo>
                    <a:pt x="2308" y="1926"/>
                  </a:lnTo>
                  <a:lnTo>
                    <a:pt x="2460" y="2070"/>
                  </a:lnTo>
                  <a:lnTo>
                    <a:pt x="2610" y="2217"/>
                  </a:lnTo>
                  <a:lnTo>
                    <a:pt x="2755" y="2366"/>
                  </a:lnTo>
                  <a:lnTo>
                    <a:pt x="2897" y="2519"/>
                  </a:lnTo>
                  <a:lnTo>
                    <a:pt x="3035" y="2676"/>
                  </a:lnTo>
                  <a:lnTo>
                    <a:pt x="3168" y="2836"/>
                  </a:lnTo>
                  <a:lnTo>
                    <a:pt x="3296" y="3000"/>
                  </a:lnTo>
                  <a:lnTo>
                    <a:pt x="3305" y="3016"/>
                  </a:lnTo>
                  <a:lnTo>
                    <a:pt x="3309" y="3033"/>
                  </a:lnTo>
                  <a:lnTo>
                    <a:pt x="3306" y="3048"/>
                  </a:lnTo>
                  <a:lnTo>
                    <a:pt x="3301" y="3064"/>
                  </a:lnTo>
                  <a:lnTo>
                    <a:pt x="3291" y="3078"/>
                  </a:lnTo>
                  <a:lnTo>
                    <a:pt x="3279" y="3090"/>
                  </a:lnTo>
                  <a:lnTo>
                    <a:pt x="3264" y="3099"/>
                  </a:lnTo>
                  <a:lnTo>
                    <a:pt x="3247" y="3104"/>
                  </a:lnTo>
                  <a:lnTo>
                    <a:pt x="3232" y="3107"/>
                  </a:lnTo>
                  <a:lnTo>
                    <a:pt x="3215" y="3104"/>
                  </a:lnTo>
                  <a:lnTo>
                    <a:pt x="3199" y="3098"/>
                  </a:lnTo>
                  <a:lnTo>
                    <a:pt x="3186" y="3085"/>
                  </a:lnTo>
                  <a:lnTo>
                    <a:pt x="3035" y="2905"/>
                  </a:lnTo>
                  <a:lnTo>
                    <a:pt x="2879" y="2729"/>
                  </a:lnTo>
                  <a:lnTo>
                    <a:pt x="2719" y="2557"/>
                  </a:lnTo>
                  <a:lnTo>
                    <a:pt x="2557" y="2389"/>
                  </a:lnTo>
                  <a:lnTo>
                    <a:pt x="2392" y="2224"/>
                  </a:lnTo>
                  <a:lnTo>
                    <a:pt x="2223" y="2061"/>
                  </a:lnTo>
                  <a:lnTo>
                    <a:pt x="2052" y="1903"/>
                  </a:lnTo>
                  <a:lnTo>
                    <a:pt x="1879" y="1747"/>
                  </a:lnTo>
                  <a:lnTo>
                    <a:pt x="1703" y="1593"/>
                  </a:lnTo>
                  <a:lnTo>
                    <a:pt x="1525" y="1442"/>
                  </a:lnTo>
                  <a:lnTo>
                    <a:pt x="1345" y="1291"/>
                  </a:lnTo>
                  <a:lnTo>
                    <a:pt x="1164" y="1143"/>
                  </a:lnTo>
                  <a:lnTo>
                    <a:pt x="982" y="996"/>
                  </a:lnTo>
                  <a:lnTo>
                    <a:pt x="797" y="852"/>
                  </a:lnTo>
                  <a:lnTo>
                    <a:pt x="613" y="707"/>
                  </a:lnTo>
                  <a:lnTo>
                    <a:pt x="428" y="563"/>
                  </a:lnTo>
                  <a:lnTo>
                    <a:pt x="382" y="605"/>
                  </a:lnTo>
                  <a:lnTo>
                    <a:pt x="338" y="649"/>
                  </a:lnTo>
                  <a:lnTo>
                    <a:pt x="296" y="694"/>
                  </a:lnTo>
                  <a:lnTo>
                    <a:pt x="475" y="802"/>
                  </a:lnTo>
                  <a:lnTo>
                    <a:pt x="653" y="917"/>
                  </a:lnTo>
                  <a:lnTo>
                    <a:pt x="827" y="1037"/>
                  </a:lnTo>
                  <a:lnTo>
                    <a:pt x="1000" y="1162"/>
                  </a:lnTo>
                  <a:lnTo>
                    <a:pt x="1170" y="1293"/>
                  </a:lnTo>
                  <a:lnTo>
                    <a:pt x="1336" y="1428"/>
                  </a:lnTo>
                  <a:lnTo>
                    <a:pt x="1501" y="1567"/>
                  </a:lnTo>
                  <a:lnTo>
                    <a:pt x="1662" y="1712"/>
                  </a:lnTo>
                  <a:lnTo>
                    <a:pt x="1819" y="1859"/>
                  </a:lnTo>
                  <a:lnTo>
                    <a:pt x="1975" y="2011"/>
                  </a:lnTo>
                  <a:lnTo>
                    <a:pt x="2126" y="2164"/>
                  </a:lnTo>
                  <a:lnTo>
                    <a:pt x="2274" y="2321"/>
                  </a:lnTo>
                  <a:lnTo>
                    <a:pt x="2420" y="2481"/>
                  </a:lnTo>
                  <a:lnTo>
                    <a:pt x="2561" y="2642"/>
                  </a:lnTo>
                  <a:lnTo>
                    <a:pt x="2698" y="2805"/>
                  </a:lnTo>
                  <a:lnTo>
                    <a:pt x="2832" y="2970"/>
                  </a:lnTo>
                  <a:lnTo>
                    <a:pt x="2963" y="3135"/>
                  </a:lnTo>
                  <a:lnTo>
                    <a:pt x="3090" y="3301"/>
                  </a:lnTo>
                  <a:lnTo>
                    <a:pt x="3113" y="3323"/>
                  </a:lnTo>
                  <a:lnTo>
                    <a:pt x="3133" y="3347"/>
                  </a:lnTo>
                  <a:lnTo>
                    <a:pt x="3149" y="3303"/>
                  </a:lnTo>
                  <a:lnTo>
                    <a:pt x="3171" y="3258"/>
                  </a:lnTo>
                  <a:lnTo>
                    <a:pt x="3198" y="3216"/>
                  </a:lnTo>
                  <a:lnTo>
                    <a:pt x="3228" y="3174"/>
                  </a:lnTo>
                  <a:lnTo>
                    <a:pt x="3260" y="3135"/>
                  </a:lnTo>
                  <a:lnTo>
                    <a:pt x="3291" y="3097"/>
                  </a:lnTo>
                  <a:lnTo>
                    <a:pt x="3321" y="3062"/>
                  </a:lnTo>
                  <a:lnTo>
                    <a:pt x="3340" y="3038"/>
                  </a:lnTo>
                  <a:lnTo>
                    <a:pt x="3359" y="3012"/>
                  </a:lnTo>
                  <a:lnTo>
                    <a:pt x="3380" y="2984"/>
                  </a:lnTo>
                  <a:lnTo>
                    <a:pt x="3404" y="2956"/>
                  </a:lnTo>
                  <a:lnTo>
                    <a:pt x="3428" y="2929"/>
                  </a:lnTo>
                  <a:lnTo>
                    <a:pt x="3453" y="2905"/>
                  </a:lnTo>
                  <a:lnTo>
                    <a:pt x="3481" y="2883"/>
                  </a:lnTo>
                  <a:lnTo>
                    <a:pt x="3509" y="2867"/>
                  </a:lnTo>
                  <a:lnTo>
                    <a:pt x="3539" y="2855"/>
                  </a:lnTo>
                  <a:lnTo>
                    <a:pt x="3486" y="2832"/>
                  </a:lnTo>
                  <a:lnTo>
                    <a:pt x="3436" y="2803"/>
                  </a:lnTo>
                  <a:lnTo>
                    <a:pt x="3387" y="2768"/>
                  </a:lnTo>
                  <a:lnTo>
                    <a:pt x="3339" y="2731"/>
                  </a:lnTo>
                  <a:lnTo>
                    <a:pt x="3292" y="2690"/>
                  </a:lnTo>
                  <a:lnTo>
                    <a:pt x="3247" y="2648"/>
                  </a:lnTo>
                  <a:lnTo>
                    <a:pt x="3202" y="2604"/>
                  </a:lnTo>
                  <a:lnTo>
                    <a:pt x="3160" y="2560"/>
                  </a:lnTo>
                  <a:lnTo>
                    <a:pt x="3119" y="2518"/>
                  </a:lnTo>
                  <a:lnTo>
                    <a:pt x="3106" y="2529"/>
                  </a:lnTo>
                  <a:lnTo>
                    <a:pt x="3092" y="2538"/>
                  </a:lnTo>
                  <a:lnTo>
                    <a:pt x="3076" y="2544"/>
                  </a:lnTo>
                  <a:lnTo>
                    <a:pt x="3059" y="2546"/>
                  </a:lnTo>
                  <a:lnTo>
                    <a:pt x="3044" y="2544"/>
                  </a:lnTo>
                  <a:lnTo>
                    <a:pt x="3027" y="2538"/>
                  </a:lnTo>
                  <a:lnTo>
                    <a:pt x="3012" y="2527"/>
                  </a:lnTo>
                  <a:lnTo>
                    <a:pt x="3000" y="2510"/>
                  </a:lnTo>
                  <a:lnTo>
                    <a:pt x="2941" y="2413"/>
                  </a:lnTo>
                  <a:lnTo>
                    <a:pt x="2877" y="2319"/>
                  </a:lnTo>
                  <a:lnTo>
                    <a:pt x="2812" y="2227"/>
                  </a:lnTo>
                  <a:lnTo>
                    <a:pt x="2744" y="2137"/>
                  </a:lnTo>
                  <a:lnTo>
                    <a:pt x="2674" y="2050"/>
                  </a:lnTo>
                  <a:lnTo>
                    <a:pt x="2620" y="1992"/>
                  </a:lnTo>
                  <a:lnTo>
                    <a:pt x="2566" y="1933"/>
                  </a:lnTo>
                  <a:lnTo>
                    <a:pt x="2555" y="1919"/>
                  </a:lnTo>
                  <a:lnTo>
                    <a:pt x="2546" y="1904"/>
                  </a:lnTo>
                  <a:lnTo>
                    <a:pt x="2433" y="1784"/>
                  </a:lnTo>
                  <a:lnTo>
                    <a:pt x="2316" y="1667"/>
                  </a:lnTo>
                  <a:lnTo>
                    <a:pt x="2196" y="1554"/>
                  </a:lnTo>
                  <a:lnTo>
                    <a:pt x="2072" y="1443"/>
                  </a:lnTo>
                  <a:lnTo>
                    <a:pt x="1947" y="1334"/>
                  </a:lnTo>
                  <a:lnTo>
                    <a:pt x="1819" y="1228"/>
                  </a:lnTo>
                  <a:lnTo>
                    <a:pt x="1691" y="1121"/>
                  </a:lnTo>
                  <a:lnTo>
                    <a:pt x="1561" y="1017"/>
                  </a:lnTo>
                  <a:lnTo>
                    <a:pt x="1431" y="911"/>
                  </a:lnTo>
                  <a:lnTo>
                    <a:pt x="1302" y="807"/>
                  </a:lnTo>
                  <a:lnTo>
                    <a:pt x="1173" y="701"/>
                  </a:lnTo>
                  <a:lnTo>
                    <a:pt x="1046" y="596"/>
                  </a:lnTo>
                  <a:lnTo>
                    <a:pt x="920" y="488"/>
                  </a:lnTo>
                  <a:lnTo>
                    <a:pt x="797" y="378"/>
                  </a:lnTo>
                  <a:lnTo>
                    <a:pt x="788" y="368"/>
                  </a:lnTo>
                  <a:lnTo>
                    <a:pt x="786" y="357"/>
                  </a:lnTo>
                  <a:lnTo>
                    <a:pt x="787" y="346"/>
                  </a:lnTo>
                  <a:lnTo>
                    <a:pt x="793" y="336"/>
                  </a:lnTo>
                  <a:lnTo>
                    <a:pt x="801" y="328"/>
                  </a:lnTo>
                  <a:lnTo>
                    <a:pt x="811" y="322"/>
                  </a:lnTo>
                  <a:lnTo>
                    <a:pt x="822" y="321"/>
                  </a:lnTo>
                  <a:lnTo>
                    <a:pt x="834" y="322"/>
                  </a:lnTo>
                  <a:lnTo>
                    <a:pt x="846" y="329"/>
                  </a:lnTo>
                  <a:lnTo>
                    <a:pt x="933" y="398"/>
                  </a:lnTo>
                  <a:lnTo>
                    <a:pt x="1021" y="468"/>
                  </a:lnTo>
                  <a:lnTo>
                    <a:pt x="981" y="425"/>
                  </a:lnTo>
                  <a:lnTo>
                    <a:pt x="944" y="383"/>
                  </a:lnTo>
                  <a:lnTo>
                    <a:pt x="909" y="339"/>
                  </a:lnTo>
                  <a:lnTo>
                    <a:pt x="879" y="294"/>
                  </a:lnTo>
                  <a:lnTo>
                    <a:pt x="854" y="249"/>
                  </a:lnTo>
                  <a:close/>
                  <a:moveTo>
                    <a:pt x="2941" y="220"/>
                  </a:moveTo>
                  <a:lnTo>
                    <a:pt x="2916" y="245"/>
                  </a:lnTo>
                  <a:lnTo>
                    <a:pt x="2889" y="266"/>
                  </a:lnTo>
                  <a:lnTo>
                    <a:pt x="2860" y="285"/>
                  </a:lnTo>
                  <a:lnTo>
                    <a:pt x="2830" y="305"/>
                  </a:lnTo>
                  <a:lnTo>
                    <a:pt x="2801" y="326"/>
                  </a:lnTo>
                  <a:lnTo>
                    <a:pt x="2773" y="347"/>
                  </a:lnTo>
                  <a:lnTo>
                    <a:pt x="2765" y="355"/>
                  </a:lnTo>
                  <a:lnTo>
                    <a:pt x="2757" y="361"/>
                  </a:lnTo>
                  <a:lnTo>
                    <a:pt x="2894" y="485"/>
                  </a:lnTo>
                  <a:lnTo>
                    <a:pt x="3031" y="606"/>
                  </a:lnTo>
                  <a:lnTo>
                    <a:pt x="3081" y="649"/>
                  </a:lnTo>
                  <a:lnTo>
                    <a:pt x="3132" y="692"/>
                  </a:lnTo>
                  <a:lnTo>
                    <a:pt x="3181" y="736"/>
                  </a:lnTo>
                  <a:lnTo>
                    <a:pt x="3230" y="781"/>
                  </a:lnTo>
                  <a:lnTo>
                    <a:pt x="3276" y="828"/>
                  </a:lnTo>
                  <a:lnTo>
                    <a:pt x="3309" y="798"/>
                  </a:lnTo>
                  <a:lnTo>
                    <a:pt x="3341" y="770"/>
                  </a:lnTo>
                  <a:lnTo>
                    <a:pt x="3376" y="743"/>
                  </a:lnTo>
                  <a:lnTo>
                    <a:pt x="3374" y="741"/>
                  </a:lnTo>
                  <a:lnTo>
                    <a:pt x="3370" y="738"/>
                  </a:lnTo>
                  <a:lnTo>
                    <a:pt x="3311" y="682"/>
                  </a:lnTo>
                  <a:lnTo>
                    <a:pt x="3253" y="623"/>
                  </a:lnTo>
                  <a:lnTo>
                    <a:pt x="3195" y="561"/>
                  </a:lnTo>
                  <a:lnTo>
                    <a:pt x="3138" y="497"/>
                  </a:lnTo>
                  <a:lnTo>
                    <a:pt x="3083" y="430"/>
                  </a:lnTo>
                  <a:lnTo>
                    <a:pt x="3031" y="361"/>
                  </a:lnTo>
                  <a:lnTo>
                    <a:pt x="2984" y="292"/>
                  </a:lnTo>
                  <a:lnTo>
                    <a:pt x="2941" y="220"/>
                  </a:lnTo>
                  <a:close/>
                  <a:moveTo>
                    <a:pt x="2975" y="0"/>
                  </a:moveTo>
                  <a:lnTo>
                    <a:pt x="2992" y="1"/>
                  </a:lnTo>
                  <a:lnTo>
                    <a:pt x="3009" y="6"/>
                  </a:lnTo>
                  <a:lnTo>
                    <a:pt x="3025" y="16"/>
                  </a:lnTo>
                  <a:lnTo>
                    <a:pt x="3039" y="32"/>
                  </a:lnTo>
                  <a:lnTo>
                    <a:pt x="3088" y="92"/>
                  </a:lnTo>
                  <a:lnTo>
                    <a:pt x="3135" y="153"/>
                  </a:lnTo>
                  <a:lnTo>
                    <a:pt x="3185" y="213"/>
                  </a:lnTo>
                  <a:lnTo>
                    <a:pt x="3234" y="273"/>
                  </a:lnTo>
                  <a:lnTo>
                    <a:pt x="3286" y="330"/>
                  </a:lnTo>
                  <a:lnTo>
                    <a:pt x="3348" y="392"/>
                  </a:lnTo>
                  <a:lnTo>
                    <a:pt x="3410" y="452"/>
                  </a:lnTo>
                  <a:lnTo>
                    <a:pt x="3472" y="513"/>
                  </a:lnTo>
                  <a:lnTo>
                    <a:pt x="3532" y="575"/>
                  </a:lnTo>
                  <a:lnTo>
                    <a:pt x="3549" y="597"/>
                  </a:lnTo>
                  <a:lnTo>
                    <a:pt x="3560" y="621"/>
                  </a:lnTo>
                  <a:lnTo>
                    <a:pt x="3565" y="643"/>
                  </a:lnTo>
                  <a:lnTo>
                    <a:pt x="3564" y="667"/>
                  </a:lnTo>
                  <a:lnTo>
                    <a:pt x="3559" y="688"/>
                  </a:lnTo>
                  <a:lnTo>
                    <a:pt x="3550" y="708"/>
                  </a:lnTo>
                  <a:lnTo>
                    <a:pt x="3567" y="722"/>
                  </a:lnTo>
                  <a:lnTo>
                    <a:pt x="3580" y="737"/>
                  </a:lnTo>
                  <a:lnTo>
                    <a:pt x="3590" y="754"/>
                  </a:lnTo>
                  <a:lnTo>
                    <a:pt x="3596" y="774"/>
                  </a:lnTo>
                  <a:lnTo>
                    <a:pt x="3597" y="794"/>
                  </a:lnTo>
                  <a:lnTo>
                    <a:pt x="3592" y="816"/>
                  </a:lnTo>
                  <a:lnTo>
                    <a:pt x="3580" y="837"/>
                  </a:lnTo>
                  <a:lnTo>
                    <a:pt x="3535" y="895"/>
                  </a:lnTo>
                  <a:lnTo>
                    <a:pt x="3485" y="953"/>
                  </a:lnTo>
                  <a:lnTo>
                    <a:pt x="3433" y="1007"/>
                  </a:lnTo>
                  <a:lnTo>
                    <a:pt x="3379" y="1060"/>
                  </a:lnTo>
                  <a:lnTo>
                    <a:pt x="3324" y="1113"/>
                  </a:lnTo>
                  <a:lnTo>
                    <a:pt x="3270" y="1167"/>
                  </a:lnTo>
                  <a:lnTo>
                    <a:pt x="3217" y="1221"/>
                  </a:lnTo>
                  <a:lnTo>
                    <a:pt x="3168" y="1277"/>
                  </a:lnTo>
                  <a:lnTo>
                    <a:pt x="3085" y="1378"/>
                  </a:lnTo>
                  <a:lnTo>
                    <a:pt x="3006" y="1481"/>
                  </a:lnTo>
                  <a:lnTo>
                    <a:pt x="2929" y="1584"/>
                  </a:lnTo>
                  <a:lnTo>
                    <a:pt x="2851" y="1689"/>
                  </a:lnTo>
                  <a:lnTo>
                    <a:pt x="2773" y="1793"/>
                  </a:lnTo>
                  <a:lnTo>
                    <a:pt x="2760" y="1805"/>
                  </a:lnTo>
                  <a:lnTo>
                    <a:pt x="2745" y="1814"/>
                  </a:lnTo>
                  <a:lnTo>
                    <a:pt x="2729" y="1818"/>
                  </a:lnTo>
                  <a:lnTo>
                    <a:pt x="2714" y="1817"/>
                  </a:lnTo>
                  <a:lnTo>
                    <a:pt x="2714" y="1818"/>
                  </a:lnTo>
                  <a:lnTo>
                    <a:pt x="2839" y="1937"/>
                  </a:lnTo>
                  <a:lnTo>
                    <a:pt x="2961" y="2058"/>
                  </a:lnTo>
                  <a:lnTo>
                    <a:pt x="3082" y="2181"/>
                  </a:lnTo>
                  <a:lnTo>
                    <a:pt x="3204" y="2302"/>
                  </a:lnTo>
                  <a:lnTo>
                    <a:pt x="3253" y="2349"/>
                  </a:lnTo>
                  <a:lnTo>
                    <a:pt x="3305" y="2395"/>
                  </a:lnTo>
                  <a:lnTo>
                    <a:pt x="3359" y="2441"/>
                  </a:lnTo>
                  <a:lnTo>
                    <a:pt x="3413" y="2486"/>
                  </a:lnTo>
                  <a:lnTo>
                    <a:pt x="3467" y="2532"/>
                  </a:lnTo>
                  <a:lnTo>
                    <a:pt x="3519" y="2579"/>
                  </a:lnTo>
                  <a:lnTo>
                    <a:pt x="3569" y="2628"/>
                  </a:lnTo>
                  <a:lnTo>
                    <a:pt x="3616" y="2678"/>
                  </a:lnTo>
                  <a:lnTo>
                    <a:pt x="3659" y="2730"/>
                  </a:lnTo>
                  <a:lnTo>
                    <a:pt x="3669" y="2749"/>
                  </a:lnTo>
                  <a:lnTo>
                    <a:pt x="3673" y="2768"/>
                  </a:lnTo>
                  <a:lnTo>
                    <a:pt x="3672" y="2787"/>
                  </a:lnTo>
                  <a:lnTo>
                    <a:pt x="3667" y="2805"/>
                  </a:lnTo>
                  <a:lnTo>
                    <a:pt x="3656" y="2823"/>
                  </a:lnTo>
                  <a:lnTo>
                    <a:pt x="3644" y="2839"/>
                  </a:lnTo>
                  <a:lnTo>
                    <a:pt x="3630" y="2851"/>
                  </a:lnTo>
                  <a:lnTo>
                    <a:pt x="3612" y="2861"/>
                  </a:lnTo>
                  <a:lnTo>
                    <a:pt x="3632" y="2871"/>
                  </a:lnTo>
                  <a:lnTo>
                    <a:pt x="3649" y="2885"/>
                  </a:lnTo>
                  <a:lnTo>
                    <a:pt x="3662" y="2903"/>
                  </a:lnTo>
                  <a:lnTo>
                    <a:pt x="3671" y="2924"/>
                  </a:lnTo>
                  <a:lnTo>
                    <a:pt x="3677" y="2949"/>
                  </a:lnTo>
                  <a:lnTo>
                    <a:pt x="3677" y="2978"/>
                  </a:lnTo>
                  <a:lnTo>
                    <a:pt x="3670" y="3006"/>
                  </a:lnTo>
                  <a:lnTo>
                    <a:pt x="3658" y="3034"/>
                  </a:lnTo>
                  <a:lnTo>
                    <a:pt x="3641" y="3062"/>
                  </a:lnTo>
                  <a:lnTo>
                    <a:pt x="3622" y="3089"/>
                  </a:lnTo>
                  <a:lnTo>
                    <a:pt x="3599" y="3115"/>
                  </a:lnTo>
                  <a:lnTo>
                    <a:pt x="3575" y="3140"/>
                  </a:lnTo>
                  <a:lnTo>
                    <a:pt x="3551" y="3164"/>
                  </a:lnTo>
                  <a:lnTo>
                    <a:pt x="3528" y="3186"/>
                  </a:lnTo>
                  <a:lnTo>
                    <a:pt x="3506" y="3208"/>
                  </a:lnTo>
                  <a:lnTo>
                    <a:pt x="3486" y="3228"/>
                  </a:lnTo>
                  <a:lnTo>
                    <a:pt x="3456" y="3262"/>
                  </a:lnTo>
                  <a:lnTo>
                    <a:pt x="3425" y="3296"/>
                  </a:lnTo>
                  <a:lnTo>
                    <a:pt x="3395" y="3332"/>
                  </a:lnTo>
                  <a:lnTo>
                    <a:pt x="3362" y="3367"/>
                  </a:lnTo>
                  <a:lnTo>
                    <a:pt x="3330" y="3400"/>
                  </a:lnTo>
                  <a:lnTo>
                    <a:pt x="3295" y="3431"/>
                  </a:lnTo>
                  <a:lnTo>
                    <a:pt x="3258" y="3458"/>
                  </a:lnTo>
                  <a:lnTo>
                    <a:pt x="3239" y="3467"/>
                  </a:lnTo>
                  <a:lnTo>
                    <a:pt x="3221" y="3471"/>
                  </a:lnTo>
                  <a:lnTo>
                    <a:pt x="3204" y="3470"/>
                  </a:lnTo>
                  <a:lnTo>
                    <a:pt x="3186" y="3466"/>
                  </a:lnTo>
                  <a:lnTo>
                    <a:pt x="3187" y="3468"/>
                  </a:lnTo>
                  <a:lnTo>
                    <a:pt x="3183" y="3489"/>
                  </a:lnTo>
                  <a:lnTo>
                    <a:pt x="3176" y="3508"/>
                  </a:lnTo>
                  <a:lnTo>
                    <a:pt x="3163" y="3524"/>
                  </a:lnTo>
                  <a:lnTo>
                    <a:pt x="3147" y="3536"/>
                  </a:lnTo>
                  <a:lnTo>
                    <a:pt x="3128" y="3545"/>
                  </a:lnTo>
                  <a:lnTo>
                    <a:pt x="3098" y="3551"/>
                  </a:lnTo>
                  <a:lnTo>
                    <a:pt x="3068" y="3551"/>
                  </a:lnTo>
                  <a:lnTo>
                    <a:pt x="3037" y="3545"/>
                  </a:lnTo>
                  <a:lnTo>
                    <a:pt x="3005" y="3534"/>
                  </a:lnTo>
                  <a:lnTo>
                    <a:pt x="2971" y="3520"/>
                  </a:lnTo>
                  <a:lnTo>
                    <a:pt x="2936" y="3500"/>
                  </a:lnTo>
                  <a:lnTo>
                    <a:pt x="2902" y="3479"/>
                  </a:lnTo>
                  <a:lnTo>
                    <a:pt x="2868" y="3456"/>
                  </a:lnTo>
                  <a:lnTo>
                    <a:pt x="2833" y="3430"/>
                  </a:lnTo>
                  <a:lnTo>
                    <a:pt x="2801" y="3403"/>
                  </a:lnTo>
                  <a:lnTo>
                    <a:pt x="2769" y="3376"/>
                  </a:lnTo>
                  <a:lnTo>
                    <a:pt x="2737" y="3349"/>
                  </a:lnTo>
                  <a:lnTo>
                    <a:pt x="2708" y="3323"/>
                  </a:lnTo>
                  <a:lnTo>
                    <a:pt x="2680" y="3299"/>
                  </a:lnTo>
                  <a:lnTo>
                    <a:pt x="2655" y="3276"/>
                  </a:lnTo>
                  <a:lnTo>
                    <a:pt x="2631" y="3256"/>
                  </a:lnTo>
                  <a:lnTo>
                    <a:pt x="2611" y="3240"/>
                  </a:lnTo>
                  <a:lnTo>
                    <a:pt x="2548" y="3192"/>
                  </a:lnTo>
                  <a:lnTo>
                    <a:pt x="2483" y="3145"/>
                  </a:lnTo>
                  <a:lnTo>
                    <a:pt x="2418" y="3097"/>
                  </a:lnTo>
                  <a:lnTo>
                    <a:pt x="2352" y="3047"/>
                  </a:lnTo>
                  <a:lnTo>
                    <a:pt x="2286" y="2997"/>
                  </a:lnTo>
                  <a:lnTo>
                    <a:pt x="2222" y="2945"/>
                  </a:lnTo>
                  <a:lnTo>
                    <a:pt x="2159" y="2891"/>
                  </a:lnTo>
                  <a:lnTo>
                    <a:pt x="2100" y="2836"/>
                  </a:lnTo>
                  <a:lnTo>
                    <a:pt x="2045" y="2778"/>
                  </a:lnTo>
                  <a:lnTo>
                    <a:pt x="1995" y="2717"/>
                  </a:lnTo>
                  <a:lnTo>
                    <a:pt x="1993" y="2715"/>
                  </a:lnTo>
                  <a:lnTo>
                    <a:pt x="1991" y="2713"/>
                  </a:lnTo>
                  <a:lnTo>
                    <a:pt x="1836" y="2850"/>
                  </a:lnTo>
                  <a:lnTo>
                    <a:pt x="1684" y="2989"/>
                  </a:lnTo>
                  <a:lnTo>
                    <a:pt x="1534" y="3131"/>
                  </a:lnTo>
                  <a:lnTo>
                    <a:pt x="1388" y="3276"/>
                  </a:lnTo>
                  <a:lnTo>
                    <a:pt x="1246" y="3426"/>
                  </a:lnTo>
                  <a:lnTo>
                    <a:pt x="1106" y="3580"/>
                  </a:lnTo>
                  <a:lnTo>
                    <a:pt x="1089" y="3595"/>
                  </a:lnTo>
                  <a:lnTo>
                    <a:pt x="1071" y="3605"/>
                  </a:lnTo>
                  <a:lnTo>
                    <a:pt x="1053" y="3609"/>
                  </a:lnTo>
                  <a:lnTo>
                    <a:pt x="1034" y="3609"/>
                  </a:lnTo>
                  <a:lnTo>
                    <a:pt x="1015" y="3605"/>
                  </a:lnTo>
                  <a:lnTo>
                    <a:pt x="997" y="3598"/>
                  </a:lnTo>
                  <a:lnTo>
                    <a:pt x="981" y="3587"/>
                  </a:lnTo>
                  <a:lnTo>
                    <a:pt x="966" y="3575"/>
                  </a:lnTo>
                  <a:lnTo>
                    <a:pt x="955" y="3559"/>
                  </a:lnTo>
                  <a:lnTo>
                    <a:pt x="946" y="3542"/>
                  </a:lnTo>
                  <a:lnTo>
                    <a:pt x="940" y="3523"/>
                  </a:lnTo>
                  <a:lnTo>
                    <a:pt x="939" y="3504"/>
                  </a:lnTo>
                  <a:lnTo>
                    <a:pt x="915" y="3487"/>
                  </a:lnTo>
                  <a:lnTo>
                    <a:pt x="891" y="3468"/>
                  </a:lnTo>
                  <a:lnTo>
                    <a:pt x="868" y="3443"/>
                  </a:lnTo>
                  <a:lnTo>
                    <a:pt x="800" y="3370"/>
                  </a:lnTo>
                  <a:lnTo>
                    <a:pt x="729" y="3300"/>
                  </a:lnTo>
                  <a:lnTo>
                    <a:pt x="656" y="3230"/>
                  </a:lnTo>
                  <a:lnTo>
                    <a:pt x="583" y="3163"/>
                  </a:lnTo>
                  <a:lnTo>
                    <a:pt x="508" y="3095"/>
                  </a:lnTo>
                  <a:lnTo>
                    <a:pt x="433" y="3029"/>
                  </a:lnTo>
                  <a:lnTo>
                    <a:pt x="359" y="2961"/>
                  </a:lnTo>
                  <a:lnTo>
                    <a:pt x="287" y="2891"/>
                  </a:lnTo>
                  <a:lnTo>
                    <a:pt x="218" y="2820"/>
                  </a:lnTo>
                  <a:lnTo>
                    <a:pt x="207" y="2803"/>
                  </a:lnTo>
                  <a:lnTo>
                    <a:pt x="201" y="2786"/>
                  </a:lnTo>
                  <a:lnTo>
                    <a:pt x="201" y="2769"/>
                  </a:lnTo>
                  <a:lnTo>
                    <a:pt x="206" y="2753"/>
                  </a:lnTo>
                  <a:lnTo>
                    <a:pt x="215" y="2740"/>
                  </a:lnTo>
                  <a:lnTo>
                    <a:pt x="226" y="2729"/>
                  </a:lnTo>
                  <a:lnTo>
                    <a:pt x="240" y="2721"/>
                  </a:lnTo>
                  <a:lnTo>
                    <a:pt x="248" y="2703"/>
                  </a:lnTo>
                  <a:lnTo>
                    <a:pt x="259" y="2686"/>
                  </a:lnTo>
                  <a:lnTo>
                    <a:pt x="329" y="2602"/>
                  </a:lnTo>
                  <a:lnTo>
                    <a:pt x="403" y="2522"/>
                  </a:lnTo>
                  <a:lnTo>
                    <a:pt x="480" y="2444"/>
                  </a:lnTo>
                  <a:lnTo>
                    <a:pt x="559" y="2369"/>
                  </a:lnTo>
                  <a:lnTo>
                    <a:pt x="640" y="2294"/>
                  </a:lnTo>
                  <a:lnTo>
                    <a:pt x="720" y="2222"/>
                  </a:lnTo>
                  <a:lnTo>
                    <a:pt x="779" y="2167"/>
                  </a:lnTo>
                  <a:lnTo>
                    <a:pt x="839" y="2112"/>
                  </a:lnTo>
                  <a:lnTo>
                    <a:pt x="898" y="2057"/>
                  </a:lnTo>
                  <a:lnTo>
                    <a:pt x="959" y="2002"/>
                  </a:lnTo>
                  <a:lnTo>
                    <a:pt x="1021" y="1949"/>
                  </a:lnTo>
                  <a:lnTo>
                    <a:pt x="1085" y="1898"/>
                  </a:lnTo>
                  <a:lnTo>
                    <a:pt x="1151" y="1852"/>
                  </a:lnTo>
                  <a:lnTo>
                    <a:pt x="1169" y="1842"/>
                  </a:lnTo>
                  <a:lnTo>
                    <a:pt x="1106" y="1768"/>
                  </a:lnTo>
                  <a:lnTo>
                    <a:pt x="1040" y="1699"/>
                  </a:lnTo>
                  <a:lnTo>
                    <a:pt x="972" y="1631"/>
                  </a:lnTo>
                  <a:lnTo>
                    <a:pt x="900" y="1567"/>
                  </a:lnTo>
                  <a:lnTo>
                    <a:pt x="827" y="1506"/>
                  </a:lnTo>
                  <a:lnTo>
                    <a:pt x="754" y="1446"/>
                  </a:lnTo>
                  <a:lnTo>
                    <a:pt x="679" y="1387"/>
                  </a:lnTo>
                  <a:lnTo>
                    <a:pt x="603" y="1329"/>
                  </a:lnTo>
                  <a:lnTo>
                    <a:pt x="528" y="1270"/>
                  </a:lnTo>
                  <a:lnTo>
                    <a:pt x="452" y="1211"/>
                  </a:lnTo>
                  <a:lnTo>
                    <a:pt x="378" y="1150"/>
                  </a:lnTo>
                  <a:lnTo>
                    <a:pt x="304" y="1087"/>
                  </a:lnTo>
                  <a:lnTo>
                    <a:pt x="285" y="1072"/>
                  </a:lnTo>
                  <a:lnTo>
                    <a:pt x="263" y="1054"/>
                  </a:lnTo>
                  <a:lnTo>
                    <a:pt x="238" y="1035"/>
                  </a:lnTo>
                  <a:lnTo>
                    <a:pt x="211" y="1012"/>
                  </a:lnTo>
                  <a:lnTo>
                    <a:pt x="182" y="989"/>
                  </a:lnTo>
                  <a:lnTo>
                    <a:pt x="154" y="965"/>
                  </a:lnTo>
                  <a:lnTo>
                    <a:pt x="125" y="939"/>
                  </a:lnTo>
                  <a:lnTo>
                    <a:pt x="98" y="912"/>
                  </a:lnTo>
                  <a:lnTo>
                    <a:pt x="73" y="885"/>
                  </a:lnTo>
                  <a:lnTo>
                    <a:pt x="50" y="857"/>
                  </a:lnTo>
                  <a:lnTo>
                    <a:pt x="30" y="829"/>
                  </a:lnTo>
                  <a:lnTo>
                    <a:pt x="16" y="801"/>
                  </a:lnTo>
                  <a:lnTo>
                    <a:pt x="4" y="774"/>
                  </a:lnTo>
                  <a:lnTo>
                    <a:pt x="0" y="746"/>
                  </a:lnTo>
                  <a:lnTo>
                    <a:pt x="2" y="719"/>
                  </a:lnTo>
                  <a:lnTo>
                    <a:pt x="8" y="702"/>
                  </a:lnTo>
                  <a:lnTo>
                    <a:pt x="17" y="689"/>
                  </a:lnTo>
                  <a:lnTo>
                    <a:pt x="28" y="681"/>
                  </a:lnTo>
                  <a:lnTo>
                    <a:pt x="41" y="676"/>
                  </a:lnTo>
                  <a:lnTo>
                    <a:pt x="56" y="674"/>
                  </a:lnTo>
                  <a:lnTo>
                    <a:pt x="79" y="673"/>
                  </a:lnTo>
                  <a:lnTo>
                    <a:pt x="105" y="678"/>
                  </a:lnTo>
                  <a:lnTo>
                    <a:pt x="143" y="613"/>
                  </a:lnTo>
                  <a:lnTo>
                    <a:pt x="186" y="551"/>
                  </a:lnTo>
                  <a:lnTo>
                    <a:pt x="233" y="490"/>
                  </a:lnTo>
                  <a:lnTo>
                    <a:pt x="282" y="433"/>
                  </a:lnTo>
                  <a:lnTo>
                    <a:pt x="334" y="379"/>
                  </a:lnTo>
                  <a:lnTo>
                    <a:pt x="389" y="327"/>
                  </a:lnTo>
                  <a:lnTo>
                    <a:pt x="420" y="296"/>
                  </a:lnTo>
                  <a:lnTo>
                    <a:pt x="455" y="265"/>
                  </a:lnTo>
                  <a:lnTo>
                    <a:pt x="491" y="231"/>
                  </a:lnTo>
                  <a:lnTo>
                    <a:pt x="529" y="198"/>
                  </a:lnTo>
                  <a:lnTo>
                    <a:pt x="568" y="165"/>
                  </a:lnTo>
                  <a:lnTo>
                    <a:pt x="608" y="135"/>
                  </a:lnTo>
                  <a:lnTo>
                    <a:pt x="650" y="107"/>
                  </a:lnTo>
                  <a:lnTo>
                    <a:pt x="692" y="83"/>
                  </a:lnTo>
                  <a:lnTo>
                    <a:pt x="735" y="64"/>
                  </a:lnTo>
                  <a:lnTo>
                    <a:pt x="778" y="52"/>
                  </a:lnTo>
                  <a:lnTo>
                    <a:pt x="822" y="45"/>
                  </a:lnTo>
                  <a:lnTo>
                    <a:pt x="842" y="46"/>
                  </a:lnTo>
                  <a:lnTo>
                    <a:pt x="860" y="52"/>
                  </a:lnTo>
                  <a:lnTo>
                    <a:pt x="874" y="61"/>
                  </a:lnTo>
                  <a:lnTo>
                    <a:pt x="888" y="72"/>
                  </a:lnTo>
                  <a:lnTo>
                    <a:pt x="898" y="87"/>
                  </a:lnTo>
                  <a:lnTo>
                    <a:pt x="905" y="103"/>
                  </a:lnTo>
                  <a:lnTo>
                    <a:pt x="909" y="120"/>
                  </a:lnTo>
                  <a:lnTo>
                    <a:pt x="910" y="138"/>
                  </a:lnTo>
                  <a:lnTo>
                    <a:pt x="926" y="160"/>
                  </a:lnTo>
                  <a:lnTo>
                    <a:pt x="945" y="180"/>
                  </a:lnTo>
                  <a:lnTo>
                    <a:pt x="969" y="201"/>
                  </a:lnTo>
                  <a:lnTo>
                    <a:pt x="995" y="221"/>
                  </a:lnTo>
                  <a:lnTo>
                    <a:pt x="1022" y="241"/>
                  </a:lnTo>
                  <a:lnTo>
                    <a:pt x="1049" y="260"/>
                  </a:lnTo>
                  <a:lnTo>
                    <a:pt x="1075" y="278"/>
                  </a:lnTo>
                  <a:lnTo>
                    <a:pt x="1097" y="295"/>
                  </a:lnTo>
                  <a:lnTo>
                    <a:pt x="1115" y="310"/>
                  </a:lnTo>
                  <a:lnTo>
                    <a:pt x="1293" y="466"/>
                  </a:lnTo>
                  <a:lnTo>
                    <a:pt x="1470" y="622"/>
                  </a:lnTo>
                  <a:lnTo>
                    <a:pt x="1652" y="781"/>
                  </a:lnTo>
                  <a:lnTo>
                    <a:pt x="1833" y="940"/>
                  </a:lnTo>
                  <a:lnTo>
                    <a:pt x="1866" y="968"/>
                  </a:lnTo>
                  <a:lnTo>
                    <a:pt x="1902" y="996"/>
                  </a:lnTo>
                  <a:lnTo>
                    <a:pt x="1937" y="1026"/>
                  </a:lnTo>
                  <a:lnTo>
                    <a:pt x="1947" y="1005"/>
                  </a:lnTo>
                  <a:lnTo>
                    <a:pt x="1924" y="991"/>
                  </a:lnTo>
                  <a:lnTo>
                    <a:pt x="1914" y="981"/>
                  </a:lnTo>
                  <a:lnTo>
                    <a:pt x="1909" y="970"/>
                  </a:lnTo>
                  <a:lnTo>
                    <a:pt x="1908" y="958"/>
                  </a:lnTo>
                  <a:lnTo>
                    <a:pt x="1910" y="947"/>
                  </a:lnTo>
                  <a:lnTo>
                    <a:pt x="1915" y="937"/>
                  </a:lnTo>
                  <a:lnTo>
                    <a:pt x="1924" y="929"/>
                  </a:lnTo>
                  <a:lnTo>
                    <a:pt x="1934" y="925"/>
                  </a:lnTo>
                  <a:lnTo>
                    <a:pt x="1947" y="924"/>
                  </a:lnTo>
                  <a:lnTo>
                    <a:pt x="1960" y="928"/>
                  </a:lnTo>
                  <a:lnTo>
                    <a:pt x="1968" y="934"/>
                  </a:lnTo>
                  <a:lnTo>
                    <a:pt x="1977" y="938"/>
                  </a:lnTo>
                  <a:lnTo>
                    <a:pt x="2016" y="866"/>
                  </a:lnTo>
                  <a:lnTo>
                    <a:pt x="2061" y="794"/>
                  </a:lnTo>
                  <a:lnTo>
                    <a:pt x="2110" y="726"/>
                  </a:lnTo>
                  <a:lnTo>
                    <a:pt x="2163" y="658"/>
                  </a:lnTo>
                  <a:lnTo>
                    <a:pt x="2216" y="593"/>
                  </a:lnTo>
                  <a:lnTo>
                    <a:pt x="2270" y="530"/>
                  </a:lnTo>
                  <a:lnTo>
                    <a:pt x="2324" y="469"/>
                  </a:lnTo>
                  <a:lnTo>
                    <a:pt x="2375" y="412"/>
                  </a:lnTo>
                  <a:lnTo>
                    <a:pt x="2395" y="391"/>
                  </a:lnTo>
                  <a:lnTo>
                    <a:pt x="2418" y="365"/>
                  </a:lnTo>
                  <a:lnTo>
                    <a:pt x="2442" y="337"/>
                  </a:lnTo>
                  <a:lnTo>
                    <a:pt x="2469" y="308"/>
                  </a:lnTo>
                  <a:lnTo>
                    <a:pt x="2498" y="276"/>
                  </a:lnTo>
                  <a:lnTo>
                    <a:pt x="2528" y="245"/>
                  </a:lnTo>
                  <a:lnTo>
                    <a:pt x="2560" y="213"/>
                  </a:lnTo>
                  <a:lnTo>
                    <a:pt x="2593" y="182"/>
                  </a:lnTo>
                  <a:lnTo>
                    <a:pt x="2627" y="153"/>
                  </a:lnTo>
                  <a:lnTo>
                    <a:pt x="2662" y="126"/>
                  </a:lnTo>
                  <a:lnTo>
                    <a:pt x="2697" y="101"/>
                  </a:lnTo>
                  <a:lnTo>
                    <a:pt x="2733" y="80"/>
                  </a:lnTo>
                  <a:lnTo>
                    <a:pt x="2769" y="63"/>
                  </a:lnTo>
                  <a:lnTo>
                    <a:pt x="2804" y="51"/>
                  </a:lnTo>
                  <a:lnTo>
                    <a:pt x="2839" y="44"/>
                  </a:lnTo>
                  <a:lnTo>
                    <a:pt x="2874" y="43"/>
                  </a:lnTo>
                  <a:lnTo>
                    <a:pt x="2907" y="50"/>
                  </a:lnTo>
                  <a:lnTo>
                    <a:pt x="2918" y="34"/>
                  </a:lnTo>
                  <a:lnTo>
                    <a:pt x="2931" y="22"/>
                  </a:lnTo>
                  <a:lnTo>
                    <a:pt x="2944" y="11"/>
                  </a:lnTo>
                  <a:lnTo>
                    <a:pt x="2960" y="5"/>
                  </a:lnTo>
                  <a:lnTo>
                    <a:pt x="297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234417" y="4309977"/>
              <a:ext cx="1343527" cy="1320324"/>
              <a:chOff x="5180013" y="3662363"/>
              <a:chExt cx="1930400" cy="1897062"/>
            </a:xfrm>
            <a:solidFill>
              <a:schemeClr val="bg1"/>
            </a:solidFill>
          </p:grpSpPr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5180013" y="3662363"/>
                <a:ext cx="1930400" cy="1798638"/>
              </a:xfrm>
              <a:custGeom>
                <a:avLst/>
                <a:gdLst>
                  <a:gd name="T0" fmla="*/ 1338 w 3648"/>
                  <a:gd name="T1" fmla="*/ 3012 h 3399"/>
                  <a:gd name="T2" fmla="*/ 1908 w 3648"/>
                  <a:gd name="T3" fmla="*/ 2641 h 3399"/>
                  <a:gd name="T4" fmla="*/ 891 w 3648"/>
                  <a:gd name="T5" fmla="*/ 2286 h 3399"/>
                  <a:gd name="T6" fmla="*/ 950 w 3648"/>
                  <a:gd name="T7" fmla="*/ 2682 h 3399"/>
                  <a:gd name="T8" fmla="*/ 1240 w 3648"/>
                  <a:gd name="T9" fmla="*/ 1778 h 3399"/>
                  <a:gd name="T10" fmla="*/ 1090 w 3648"/>
                  <a:gd name="T11" fmla="*/ 3086 h 3399"/>
                  <a:gd name="T12" fmla="*/ 1207 w 3648"/>
                  <a:gd name="T13" fmla="*/ 2777 h 3399"/>
                  <a:gd name="T14" fmla="*/ 1236 w 3648"/>
                  <a:gd name="T15" fmla="*/ 2231 h 3399"/>
                  <a:gd name="T16" fmla="*/ 1302 w 3648"/>
                  <a:gd name="T17" fmla="*/ 1786 h 3399"/>
                  <a:gd name="T18" fmla="*/ 1331 w 3648"/>
                  <a:gd name="T19" fmla="*/ 2544 h 3399"/>
                  <a:gd name="T20" fmla="*/ 1470 w 3648"/>
                  <a:gd name="T21" fmla="*/ 2508 h 3399"/>
                  <a:gd name="T22" fmla="*/ 1400 w 3648"/>
                  <a:gd name="T23" fmla="*/ 2007 h 3399"/>
                  <a:gd name="T24" fmla="*/ 1621 w 3648"/>
                  <a:gd name="T25" fmla="*/ 1489 h 3399"/>
                  <a:gd name="T26" fmla="*/ 1495 w 3648"/>
                  <a:gd name="T27" fmla="*/ 1983 h 3399"/>
                  <a:gd name="T28" fmla="*/ 1539 w 3648"/>
                  <a:gd name="T29" fmla="*/ 2352 h 3399"/>
                  <a:gd name="T30" fmla="*/ 1585 w 3648"/>
                  <a:gd name="T31" fmla="*/ 2270 h 3399"/>
                  <a:gd name="T32" fmla="*/ 1648 w 3648"/>
                  <a:gd name="T33" fmla="*/ 1834 h 3399"/>
                  <a:gd name="T34" fmla="*/ 1726 w 3648"/>
                  <a:gd name="T35" fmla="*/ 1398 h 3399"/>
                  <a:gd name="T36" fmla="*/ 1746 w 3648"/>
                  <a:gd name="T37" fmla="*/ 2054 h 3399"/>
                  <a:gd name="T38" fmla="*/ 1815 w 3648"/>
                  <a:gd name="T39" fmla="*/ 1659 h 3399"/>
                  <a:gd name="T40" fmla="*/ 1879 w 3648"/>
                  <a:gd name="T41" fmla="*/ 1292 h 3399"/>
                  <a:gd name="T42" fmla="*/ 1914 w 3648"/>
                  <a:gd name="T43" fmla="*/ 1839 h 3399"/>
                  <a:gd name="T44" fmla="*/ 2229 w 3648"/>
                  <a:gd name="T45" fmla="*/ 1056 h 3399"/>
                  <a:gd name="T46" fmla="*/ 2194 w 3648"/>
                  <a:gd name="T47" fmla="*/ 1468 h 3399"/>
                  <a:gd name="T48" fmla="*/ 2250 w 3648"/>
                  <a:gd name="T49" fmla="*/ 1303 h 3399"/>
                  <a:gd name="T50" fmla="*/ 2229 w 3648"/>
                  <a:gd name="T51" fmla="*/ 1056 h 3399"/>
                  <a:gd name="T52" fmla="*/ 2313 w 3648"/>
                  <a:gd name="T53" fmla="*/ 1244 h 3399"/>
                  <a:gd name="T54" fmla="*/ 2519 w 3648"/>
                  <a:gd name="T55" fmla="*/ 1141 h 3399"/>
                  <a:gd name="T56" fmla="*/ 2585 w 3648"/>
                  <a:gd name="T57" fmla="*/ 1068 h 3399"/>
                  <a:gd name="T58" fmla="*/ 2882 w 3648"/>
                  <a:gd name="T59" fmla="*/ 702 h 3399"/>
                  <a:gd name="T60" fmla="*/ 3006 w 3648"/>
                  <a:gd name="T61" fmla="*/ 626 h 3399"/>
                  <a:gd name="T62" fmla="*/ 1895 w 3648"/>
                  <a:gd name="T63" fmla="*/ 2106 h 3399"/>
                  <a:gd name="T64" fmla="*/ 2195 w 3648"/>
                  <a:gd name="T65" fmla="*/ 2666 h 3399"/>
                  <a:gd name="T66" fmla="*/ 2660 w 3648"/>
                  <a:gd name="T67" fmla="*/ 2759 h 3399"/>
                  <a:gd name="T68" fmla="*/ 2874 w 3648"/>
                  <a:gd name="T69" fmla="*/ 2510 h 3399"/>
                  <a:gd name="T70" fmla="*/ 2997 w 3648"/>
                  <a:gd name="T71" fmla="*/ 2134 h 3399"/>
                  <a:gd name="T72" fmla="*/ 3247 w 3648"/>
                  <a:gd name="T73" fmla="*/ 1505 h 3399"/>
                  <a:gd name="T74" fmla="*/ 3483 w 3648"/>
                  <a:gd name="T75" fmla="*/ 669 h 3399"/>
                  <a:gd name="T76" fmla="*/ 2701 w 3648"/>
                  <a:gd name="T77" fmla="*/ 393 h 3399"/>
                  <a:gd name="T78" fmla="*/ 1324 w 3648"/>
                  <a:gd name="T79" fmla="*/ 761 h 3399"/>
                  <a:gd name="T80" fmla="*/ 314 w 3648"/>
                  <a:gd name="T81" fmla="*/ 1363 h 3399"/>
                  <a:gd name="T82" fmla="*/ 657 w 3648"/>
                  <a:gd name="T83" fmla="*/ 1640 h 3399"/>
                  <a:gd name="T84" fmla="*/ 1057 w 3648"/>
                  <a:gd name="T85" fmla="*/ 1662 h 3399"/>
                  <a:gd name="T86" fmla="*/ 1670 w 3648"/>
                  <a:gd name="T87" fmla="*/ 1214 h 3399"/>
                  <a:gd name="T88" fmla="*/ 2842 w 3648"/>
                  <a:gd name="T89" fmla="*/ 516 h 3399"/>
                  <a:gd name="T90" fmla="*/ 3476 w 3648"/>
                  <a:gd name="T91" fmla="*/ 25 h 3399"/>
                  <a:gd name="T92" fmla="*/ 3591 w 3648"/>
                  <a:gd name="T93" fmla="*/ 133 h 3399"/>
                  <a:gd name="T94" fmla="*/ 3626 w 3648"/>
                  <a:gd name="T95" fmla="*/ 741 h 3399"/>
                  <a:gd name="T96" fmla="*/ 3382 w 3648"/>
                  <a:gd name="T97" fmla="*/ 1586 h 3399"/>
                  <a:gd name="T98" fmla="*/ 2933 w 3648"/>
                  <a:gd name="T99" fmla="*/ 2707 h 3399"/>
                  <a:gd name="T100" fmla="*/ 2759 w 3648"/>
                  <a:gd name="T101" fmla="*/ 2940 h 3399"/>
                  <a:gd name="T102" fmla="*/ 2370 w 3648"/>
                  <a:gd name="T103" fmla="*/ 2905 h 3399"/>
                  <a:gd name="T104" fmla="*/ 1910 w 3648"/>
                  <a:gd name="T105" fmla="*/ 2842 h 3399"/>
                  <a:gd name="T106" fmla="*/ 1358 w 3648"/>
                  <a:gd name="T107" fmla="*/ 3221 h 3399"/>
                  <a:gd name="T108" fmla="*/ 1045 w 3648"/>
                  <a:gd name="T109" fmla="*/ 3355 h 3399"/>
                  <a:gd name="T110" fmla="*/ 860 w 3648"/>
                  <a:gd name="T111" fmla="*/ 3255 h 3399"/>
                  <a:gd name="T112" fmla="*/ 752 w 3648"/>
                  <a:gd name="T113" fmla="*/ 2383 h 3399"/>
                  <a:gd name="T114" fmla="*/ 565 w 3648"/>
                  <a:gd name="T115" fmla="*/ 1800 h 3399"/>
                  <a:gd name="T116" fmla="*/ 155 w 3648"/>
                  <a:gd name="T117" fmla="*/ 1388 h 3399"/>
                  <a:gd name="T118" fmla="*/ 18 w 3648"/>
                  <a:gd name="T119" fmla="*/ 1135 h 3399"/>
                  <a:gd name="T120" fmla="*/ 134 w 3648"/>
                  <a:gd name="T121" fmla="*/ 985 h 3399"/>
                  <a:gd name="T122" fmla="*/ 590 w 3648"/>
                  <a:gd name="T123" fmla="*/ 821 h 3399"/>
                  <a:gd name="T124" fmla="*/ 2931 w 3648"/>
                  <a:gd name="T125" fmla="*/ 112 h 3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48" h="3399">
                    <a:moveTo>
                      <a:pt x="1681" y="2470"/>
                    </a:moveTo>
                    <a:lnTo>
                      <a:pt x="1652" y="2535"/>
                    </a:lnTo>
                    <a:lnTo>
                      <a:pt x="1617" y="2600"/>
                    </a:lnTo>
                    <a:lnTo>
                      <a:pt x="1578" y="2664"/>
                    </a:lnTo>
                    <a:lnTo>
                      <a:pt x="1536" y="2727"/>
                    </a:lnTo>
                    <a:lnTo>
                      <a:pt x="1493" y="2788"/>
                    </a:lnTo>
                    <a:lnTo>
                      <a:pt x="1451" y="2847"/>
                    </a:lnTo>
                    <a:lnTo>
                      <a:pt x="1411" y="2906"/>
                    </a:lnTo>
                    <a:lnTo>
                      <a:pt x="1338" y="3012"/>
                    </a:lnTo>
                    <a:lnTo>
                      <a:pt x="1262" y="3114"/>
                    </a:lnTo>
                    <a:lnTo>
                      <a:pt x="1339" y="3066"/>
                    </a:lnTo>
                    <a:lnTo>
                      <a:pt x="1414" y="3017"/>
                    </a:lnTo>
                    <a:lnTo>
                      <a:pt x="1487" y="2965"/>
                    </a:lnTo>
                    <a:lnTo>
                      <a:pt x="1652" y="2845"/>
                    </a:lnTo>
                    <a:lnTo>
                      <a:pt x="1813" y="2720"/>
                    </a:lnTo>
                    <a:lnTo>
                      <a:pt x="1844" y="2695"/>
                    </a:lnTo>
                    <a:lnTo>
                      <a:pt x="1875" y="2667"/>
                    </a:lnTo>
                    <a:lnTo>
                      <a:pt x="1908" y="2641"/>
                    </a:lnTo>
                    <a:lnTo>
                      <a:pt x="1793" y="2556"/>
                    </a:lnTo>
                    <a:lnTo>
                      <a:pt x="1681" y="2470"/>
                    </a:lnTo>
                    <a:close/>
                    <a:moveTo>
                      <a:pt x="1028" y="1875"/>
                    </a:moveTo>
                    <a:lnTo>
                      <a:pt x="980" y="1887"/>
                    </a:lnTo>
                    <a:lnTo>
                      <a:pt x="931" y="1896"/>
                    </a:lnTo>
                    <a:lnTo>
                      <a:pt x="884" y="1900"/>
                    </a:lnTo>
                    <a:lnTo>
                      <a:pt x="888" y="2028"/>
                    </a:lnTo>
                    <a:lnTo>
                      <a:pt x="890" y="2156"/>
                    </a:lnTo>
                    <a:lnTo>
                      <a:pt x="891" y="2286"/>
                    </a:lnTo>
                    <a:lnTo>
                      <a:pt x="894" y="2415"/>
                    </a:lnTo>
                    <a:lnTo>
                      <a:pt x="897" y="2543"/>
                    </a:lnTo>
                    <a:lnTo>
                      <a:pt x="905" y="2671"/>
                    </a:lnTo>
                    <a:lnTo>
                      <a:pt x="917" y="2799"/>
                    </a:lnTo>
                    <a:lnTo>
                      <a:pt x="935" y="2925"/>
                    </a:lnTo>
                    <a:lnTo>
                      <a:pt x="936" y="2863"/>
                    </a:lnTo>
                    <a:lnTo>
                      <a:pt x="939" y="2801"/>
                    </a:lnTo>
                    <a:lnTo>
                      <a:pt x="945" y="2740"/>
                    </a:lnTo>
                    <a:lnTo>
                      <a:pt x="950" y="2682"/>
                    </a:lnTo>
                    <a:lnTo>
                      <a:pt x="956" y="2628"/>
                    </a:lnTo>
                    <a:lnTo>
                      <a:pt x="960" y="2578"/>
                    </a:lnTo>
                    <a:lnTo>
                      <a:pt x="980" y="2344"/>
                    </a:lnTo>
                    <a:lnTo>
                      <a:pt x="1003" y="2109"/>
                    </a:lnTo>
                    <a:lnTo>
                      <a:pt x="1028" y="1875"/>
                    </a:lnTo>
                    <a:close/>
                    <a:moveTo>
                      <a:pt x="1424" y="1651"/>
                    </a:moveTo>
                    <a:lnTo>
                      <a:pt x="1364" y="1696"/>
                    </a:lnTo>
                    <a:lnTo>
                      <a:pt x="1303" y="1738"/>
                    </a:lnTo>
                    <a:lnTo>
                      <a:pt x="1240" y="1778"/>
                    </a:lnTo>
                    <a:lnTo>
                      <a:pt x="1177" y="1813"/>
                    </a:lnTo>
                    <a:lnTo>
                      <a:pt x="1114" y="1843"/>
                    </a:lnTo>
                    <a:lnTo>
                      <a:pt x="1117" y="2020"/>
                    </a:lnTo>
                    <a:lnTo>
                      <a:pt x="1115" y="2197"/>
                    </a:lnTo>
                    <a:lnTo>
                      <a:pt x="1108" y="2375"/>
                    </a:lnTo>
                    <a:lnTo>
                      <a:pt x="1102" y="2553"/>
                    </a:lnTo>
                    <a:lnTo>
                      <a:pt x="1094" y="2731"/>
                    </a:lnTo>
                    <a:lnTo>
                      <a:pt x="1090" y="2909"/>
                    </a:lnTo>
                    <a:lnTo>
                      <a:pt x="1090" y="3086"/>
                    </a:lnTo>
                    <a:lnTo>
                      <a:pt x="1140" y="3024"/>
                    </a:lnTo>
                    <a:lnTo>
                      <a:pt x="1189" y="2959"/>
                    </a:lnTo>
                    <a:lnTo>
                      <a:pt x="1236" y="2894"/>
                    </a:lnTo>
                    <a:lnTo>
                      <a:pt x="1232" y="2890"/>
                    </a:lnTo>
                    <a:lnTo>
                      <a:pt x="1230" y="2887"/>
                    </a:lnTo>
                    <a:lnTo>
                      <a:pt x="1227" y="2883"/>
                    </a:lnTo>
                    <a:lnTo>
                      <a:pt x="1226" y="2878"/>
                    </a:lnTo>
                    <a:lnTo>
                      <a:pt x="1214" y="2829"/>
                    </a:lnTo>
                    <a:lnTo>
                      <a:pt x="1207" y="2777"/>
                    </a:lnTo>
                    <a:lnTo>
                      <a:pt x="1204" y="2723"/>
                    </a:lnTo>
                    <a:lnTo>
                      <a:pt x="1204" y="2667"/>
                    </a:lnTo>
                    <a:lnTo>
                      <a:pt x="1207" y="2611"/>
                    </a:lnTo>
                    <a:lnTo>
                      <a:pt x="1211" y="2556"/>
                    </a:lnTo>
                    <a:lnTo>
                      <a:pt x="1216" y="2500"/>
                    </a:lnTo>
                    <a:lnTo>
                      <a:pt x="1221" y="2446"/>
                    </a:lnTo>
                    <a:lnTo>
                      <a:pt x="1226" y="2393"/>
                    </a:lnTo>
                    <a:lnTo>
                      <a:pt x="1229" y="2342"/>
                    </a:lnTo>
                    <a:lnTo>
                      <a:pt x="1236" y="2231"/>
                    </a:lnTo>
                    <a:lnTo>
                      <a:pt x="1246" y="2121"/>
                    </a:lnTo>
                    <a:lnTo>
                      <a:pt x="1258" y="2011"/>
                    </a:lnTo>
                    <a:lnTo>
                      <a:pt x="1269" y="1901"/>
                    </a:lnTo>
                    <a:lnTo>
                      <a:pt x="1278" y="1792"/>
                    </a:lnTo>
                    <a:lnTo>
                      <a:pt x="1280" y="1786"/>
                    </a:lnTo>
                    <a:lnTo>
                      <a:pt x="1286" y="1781"/>
                    </a:lnTo>
                    <a:lnTo>
                      <a:pt x="1291" y="1780"/>
                    </a:lnTo>
                    <a:lnTo>
                      <a:pt x="1298" y="1781"/>
                    </a:lnTo>
                    <a:lnTo>
                      <a:pt x="1302" y="1786"/>
                    </a:lnTo>
                    <a:lnTo>
                      <a:pt x="1304" y="1792"/>
                    </a:lnTo>
                    <a:lnTo>
                      <a:pt x="1308" y="1901"/>
                    </a:lnTo>
                    <a:lnTo>
                      <a:pt x="1313" y="2011"/>
                    </a:lnTo>
                    <a:lnTo>
                      <a:pt x="1320" y="2121"/>
                    </a:lnTo>
                    <a:lnTo>
                      <a:pt x="1324" y="2231"/>
                    </a:lnTo>
                    <a:lnTo>
                      <a:pt x="1325" y="2342"/>
                    </a:lnTo>
                    <a:lnTo>
                      <a:pt x="1327" y="2407"/>
                    </a:lnTo>
                    <a:lnTo>
                      <a:pt x="1329" y="2474"/>
                    </a:lnTo>
                    <a:lnTo>
                      <a:pt x="1331" y="2544"/>
                    </a:lnTo>
                    <a:lnTo>
                      <a:pt x="1333" y="2613"/>
                    </a:lnTo>
                    <a:lnTo>
                      <a:pt x="1332" y="2684"/>
                    </a:lnTo>
                    <a:lnTo>
                      <a:pt x="1328" y="2752"/>
                    </a:lnTo>
                    <a:lnTo>
                      <a:pt x="1351" y="2717"/>
                    </a:lnTo>
                    <a:lnTo>
                      <a:pt x="1374" y="2682"/>
                    </a:lnTo>
                    <a:lnTo>
                      <a:pt x="1410" y="2623"/>
                    </a:lnTo>
                    <a:lnTo>
                      <a:pt x="1446" y="2565"/>
                    </a:lnTo>
                    <a:lnTo>
                      <a:pt x="1483" y="2507"/>
                    </a:lnTo>
                    <a:lnTo>
                      <a:pt x="1470" y="2508"/>
                    </a:lnTo>
                    <a:lnTo>
                      <a:pt x="1459" y="2506"/>
                    </a:lnTo>
                    <a:lnTo>
                      <a:pt x="1449" y="2500"/>
                    </a:lnTo>
                    <a:lnTo>
                      <a:pt x="1442" y="2491"/>
                    </a:lnTo>
                    <a:lnTo>
                      <a:pt x="1436" y="2476"/>
                    </a:lnTo>
                    <a:lnTo>
                      <a:pt x="1420" y="2385"/>
                    </a:lnTo>
                    <a:lnTo>
                      <a:pt x="1408" y="2292"/>
                    </a:lnTo>
                    <a:lnTo>
                      <a:pt x="1402" y="2197"/>
                    </a:lnTo>
                    <a:lnTo>
                      <a:pt x="1398" y="2102"/>
                    </a:lnTo>
                    <a:lnTo>
                      <a:pt x="1400" y="2007"/>
                    </a:lnTo>
                    <a:lnTo>
                      <a:pt x="1404" y="1912"/>
                    </a:lnTo>
                    <a:lnTo>
                      <a:pt x="1410" y="1818"/>
                    </a:lnTo>
                    <a:lnTo>
                      <a:pt x="1417" y="1724"/>
                    </a:lnTo>
                    <a:lnTo>
                      <a:pt x="1418" y="1709"/>
                    </a:lnTo>
                    <a:lnTo>
                      <a:pt x="1418" y="1702"/>
                    </a:lnTo>
                    <a:lnTo>
                      <a:pt x="1420" y="1695"/>
                    </a:lnTo>
                    <a:lnTo>
                      <a:pt x="1421" y="1686"/>
                    </a:lnTo>
                    <a:lnTo>
                      <a:pt x="1424" y="1651"/>
                    </a:lnTo>
                    <a:close/>
                    <a:moveTo>
                      <a:pt x="1621" y="1489"/>
                    </a:moveTo>
                    <a:lnTo>
                      <a:pt x="1548" y="1552"/>
                    </a:lnTo>
                    <a:lnTo>
                      <a:pt x="1472" y="1614"/>
                    </a:lnTo>
                    <a:lnTo>
                      <a:pt x="1475" y="1618"/>
                    </a:lnTo>
                    <a:lnTo>
                      <a:pt x="1477" y="1621"/>
                    </a:lnTo>
                    <a:lnTo>
                      <a:pt x="1479" y="1626"/>
                    </a:lnTo>
                    <a:lnTo>
                      <a:pt x="1480" y="1631"/>
                    </a:lnTo>
                    <a:lnTo>
                      <a:pt x="1488" y="1749"/>
                    </a:lnTo>
                    <a:lnTo>
                      <a:pt x="1491" y="1866"/>
                    </a:lnTo>
                    <a:lnTo>
                      <a:pt x="1495" y="1983"/>
                    </a:lnTo>
                    <a:lnTo>
                      <a:pt x="1498" y="2100"/>
                    </a:lnTo>
                    <a:lnTo>
                      <a:pt x="1503" y="2217"/>
                    </a:lnTo>
                    <a:lnTo>
                      <a:pt x="1510" y="2335"/>
                    </a:lnTo>
                    <a:lnTo>
                      <a:pt x="1524" y="2452"/>
                    </a:lnTo>
                    <a:lnTo>
                      <a:pt x="1550" y="2422"/>
                    </a:lnTo>
                    <a:lnTo>
                      <a:pt x="1579" y="2393"/>
                    </a:lnTo>
                    <a:lnTo>
                      <a:pt x="1559" y="2378"/>
                    </a:lnTo>
                    <a:lnTo>
                      <a:pt x="1547" y="2366"/>
                    </a:lnTo>
                    <a:lnTo>
                      <a:pt x="1539" y="2352"/>
                    </a:lnTo>
                    <a:lnTo>
                      <a:pt x="1535" y="2337"/>
                    </a:lnTo>
                    <a:lnTo>
                      <a:pt x="1536" y="2323"/>
                    </a:lnTo>
                    <a:lnTo>
                      <a:pt x="1539" y="2309"/>
                    </a:lnTo>
                    <a:lnTo>
                      <a:pt x="1547" y="2295"/>
                    </a:lnTo>
                    <a:lnTo>
                      <a:pt x="1556" y="2286"/>
                    </a:lnTo>
                    <a:lnTo>
                      <a:pt x="1569" y="2278"/>
                    </a:lnTo>
                    <a:lnTo>
                      <a:pt x="1582" y="2274"/>
                    </a:lnTo>
                    <a:lnTo>
                      <a:pt x="1583" y="2272"/>
                    </a:lnTo>
                    <a:lnTo>
                      <a:pt x="1585" y="2270"/>
                    </a:lnTo>
                    <a:lnTo>
                      <a:pt x="1621" y="2220"/>
                    </a:lnTo>
                    <a:lnTo>
                      <a:pt x="1658" y="2172"/>
                    </a:lnTo>
                    <a:lnTo>
                      <a:pt x="1649" y="2125"/>
                    </a:lnTo>
                    <a:lnTo>
                      <a:pt x="1644" y="2077"/>
                    </a:lnTo>
                    <a:lnTo>
                      <a:pt x="1643" y="2028"/>
                    </a:lnTo>
                    <a:lnTo>
                      <a:pt x="1644" y="1980"/>
                    </a:lnTo>
                    <a:lnTo>
                      <a:pt x="1645" y="1930"/>
                    </a:lnTo>
                    <a:lnTo>
                      <a:pt x="1648" y="1882"/>
                    </a:lnTo>
                    <a:lnTo>
                      <a:pt x="1648" y="1834"/>
                    </a:lnTo>
                    <a:lnTo>
                      <a:pt x="1644" y="1748"/>
                    </a:lnTo>
                    <a:lnTo>
                      <a:pt x="1640" y="1661"/>
                    </a:lnTo>
                    <a:lnTo>
                      <a:pt x="1633" y="1575"/>
                    </a:lnTo>
                    <a:lnTo>
                      <a:pt x="1621" y="1489"/>
                    </a:lnTo>
                    <a:close/>
                    <a:moveTo>
                      <a:pt x="1830" y="1312"/>
                    </a:moveTo>
                    <a:lnTo>
                      <a:pt x="1826" y="1315"/>
                    </a:lnTo>
                    <a:lnTo>
                      <a:pt x="1820" y="1319"/>
                    </a:lnTo>
                    <a:lnTo>
                      <a:pt x="1774" y="1357"/>
                    </a:lnTo>
                    <a:lnTo>
                      <a:pt x="1726" y="1398"/>
                    </a:lnTo>
                    <a:lnTo>
                      <a:pt x="1676" y="1441"/>
                    </a:lnTo>
                    <a:lnTo>
                      <a:pt x="1694" y="1528"/>
                    </a:lnTo>
                    <a:lnTo>
                      <a:pt x="1707" y="1617"/>
                    </a:lnTo>
                    <a:lnTo>
                      <a:pt x="1717" y="1704"/>
                    </a:lnTo>
                    <a:lnTo>
                      <a:pt x="1725" y="1792"/>
                    </a:lnTo>
                    <a:lnTo>
                      <a:pt x="1732" y="1855"/>
                    </a:lnTo>
                    <a:lnTo>
                      <a:pt x="1738" y="1921"/>
                    </a:lnTo>
                    <a:lnTo>
                      <a:pt x="1744" y="1988"/>
                    </a:lnTo>
                    <a:lnTo>
                      <a:pt x="1746" y="2054"/>
                    </a:lnTo>
                    <a:lnTo>
                      <a:pt x="1803" y="1981"/>
                    </a:lnTo>
                    <a:lnTo>
                      <a:pt x="1859" y="1909"/>
                    </a:lnTo>
                    <a:lnTo>
                      <a:pt x="1847" y="1889"/>
                    </a:lnTo>
                    <a:lnTo>
                      <a:pt x="1837" y="1865"/>
                    </a:lnTo>
                    <a:lnTo>
                      <a:pt x="1828" y="1841"/>
                    </a:lnTo>
                    <a:lnTo>
                      <a:pt x="1821" y="1815"/>
                    </a:lnTo>
                    <a:lnTo>
                      <a:pt x="1817" y="1793"/>
                    </a:lnTo>
                    <a:lnTo>
                      <a:pt x="1816" y="1775"/>
                    </a:lnTo>
                    <a:lnTo>
                      <a:pt x="1815" y="1659"/>
                    </a:lnTo>
                    <a:lnTo>
                      <a:pt x="1818" y="1543"/>
                    </a:lnTo>
                    <a:lnTo>
                      <a:pt x="1824" y="1428"/>
                    </a:lnTo>
                    <a:lnTo>
                      <a:pt x="1830" y="1312"/>
                    </a:lnTo>
                    <a:close/>
                    <a:moveTo>
                      <a:pt x="2045" y="1163"/>
                    </a:moveTo>
                    <a:lnTo>
                      <a:pt x="1984" y="1203"/>
                    </a:lnTo>
                    <a:lnTo>
                      <a:pt x="1924" y="1243"/>
                    </a:lnTo>
                    <a:lnTo>
                      <a:pt x="1867" y="1284"/>
                    </a:lnTo>
                    <a:lnTo>
                      <a:pt x="1874" y="1288"/>
                    </a:lnTo>
                    <a:lnTo>
                      <a:pt x="1879" y="1292"/>
                    </a:lnTo>
                    <a:lnTo>
                      <a:pt x="1883" y="1299"/>
                    </a:lnTo>
                    <a:lnTo>
                      <a:pt x="1885" y="1309"/>
                    </a:lnTo>
                    <a:lnTo>
                      <a:pt x="1888" y="1454"/>
                    </a:lnTo>
                    <a:lnTo>
                      <a:pt x="1891" y="1601"/>
                    </a:lnTo>
                    <a:lnTo>
                      <a:pt x="1893" y="1659"/>
                    </a:lnTo>
                    <a:lnTo>
                      <a:pt x="1897" y="1717"/>
                    </a:lnTo>
                    <a:lnTo>
                      <a:pt x="1902" y="1775"/>
                    </a:lnTo>
                    <a:lnTo>
                      <a:pt x="1908" y="1807"/>
                    </a:lnTo>
                    <a:lnTo>
                      <a:pt x="1914" y="1839"/>
                    </a:lnTo>
                    <a:lnTo>
                      <a:pt x="1916" y="1839"/>
                    </a:lnTo>
                    <a:lnTo>
                      <a:pt x="2010" y="1723"/>
                    </a:lnTo>
                    <a:lnTo>
                      <a:pt x="2105" y="1608"/>
                    </a:lnTo>
                    <a:lnTo>
                      <a:pt x="2084" y="1521"/>
                    </a:lnTo>
                    <a:lnTo>
                      <a:pt x="2067" y="1432"/>
                    </a:lnTo>
                    <a:lnTo>
                      <a:pt x="2055" y="1343"/>
                    </a:lnTo>
                    <a:lnTo>
                      <a:pt x="2047" y="1254"/>
                    </a:lnTo>
                    <a:lnTo>
                      <a:pt x="2045" y="1163"/>
                    </a:lnTo>
                    <a:close/>
                    <a:moveTo>
                      <a:pt x="2229" y="1056"/>
                    </a:moveTo>
                    <a:lnTo>
                      <a:pt x="2167" y="1090"/>
                    </a:lnTo>
                    <a:lnTo>
                      <a:pt x="2105" y="1126"/>
                    </a:lnTo>
                    <a:lnTo>
                      <a:pt x="2114" y="1214"/>
                    </a:lnTo>
                    <a:lnTo>
                      <a:pt x="2126" y="1301"/>
                    </a:lnTo>
                    <a:lnTo>
                      <a:pt x="2141" y="1387"/>
                    </a:lnTo>
                    <a:lnTo>
                      <a:pt x="2160" y="1473"/>
                    </a:lnTo>
                    <a:lnTo>
                      <a:pt x="2170" y="1467"/>
                    </a:lnTo>
                    <a:lnTo>
                      <a:pt x="2182" y="1465"/>
                    </a:lnTo>
                    <a:lnTo>
                      <a:pt x="2194" y="1468"/>
                    </a:lnTo>
                    <a:lnTo>
                      <a:pt x="2205" y="1474"/>
                    </a:lnTo>
                    <a:lnTo>
                      <a:pt x="2211" y="1483"/>
                    </a:lnTo>
                    <a:lnTo>
                      <a:pt x="2261" y="1427"/>
                    </a:lnTo>
                    <a:lnTo>
                      <a:pt x="2312" y="1371"/>
                    </a:lnTo>
                    <a:lnTo>
                      <a:pt x="2295" y="1366"/>
                    </a:lnTo>
                    <a:lnTo>
                      <a:pt x="2281" y="1357"/>
                    </a:lnTo>
                    <a:lnTo>
                      <a:pt x="2269" y="1343"/>
                    </a:lnTo>
                    <a:lnTo>
                      <a:pt x="2258" y="1325"/>
                    </a:lnTo>
                    <a:lnTo>
                      <a:pt x="2250" y="1303"/>
                    </a:lnTo>
                    <a:lnTo>
                      <a:pt x="2242" y="1279"/>
                    </a:lnTo>
                    <a:lnTo>
                      <a:pt x="2238" y="1252"/>
                    </a:lnTo>
                    <a:lnTo>
                      <a:pt x="2233" y="1225"/>
                    </a:lnTo>
                    <a:lnTo>
                      <a:pt x="2230" y="1196"/>
                    </a:lnTo>
                    <a:lnTo>
                      <a:pt x="2229" y="1166"/>
                    </a:lnTo>
                    <a:lnTo>
                      <a:pt x="2228" y="1138"/>
                    </a:lnTo>
                    <a:lnTo>
                      <a:pt x="2228" y="1109"/>
                    </a:lnTo>
                    <a:lnTo>
                      <a:pt x="2229" y="1081"/>
                    </a:lnTo>
                    <a:lnTo>
                      <a:pt x="2229" y="1056"/>
                    </a:lnTo>
                    <a:close/>
                    <a:moveTo>
                      <a:pt x="2477" y="924"/>
                    </a:moveTo>
                    <a:lnTo>
                      <a:pt x="2293" y="1021"/>
                    </a:lnTo>
                    <a:lnTo>
                      <a:pt x="2296" y="1076"/>
                    </a:lnTo>
                    <a:lnTo>
                      <a:pt x="2299" y="1131"/>
                    </a:lnTo>
                    <a:lnTo>
                      <a:pt x="2304" y="1186"/>
                    </a:lnTo>
                    <a:lnTo>
                      <a:pt x="2305" y="1195"/>
                    </a:lnTo>
                    <a:lnTo>
                      <a:pt x="2308" y="1208"/>
                    </a:lnTo>
                    <a:lnTo>
                      <a:pt x="2310" y="1225"/>
                    </a:lnTo>
                    <a:lnTo>
                      <a:pt x="2313" y="1244"/>
                    </a:lnTo>
                    <a:lnTo>
                      <a:pt x="2318" y="1261"/>
                    </a:lnTo>
                    <a:lnTo>
                      <a:pt x="2322" y="1279"/>
                    </a:lnTo>
                    <a:lnTo>
                      <a:pt x="2329" y="1293"/>
                    </a:lnTo>
                    <a:lnTo>
                      <a:pt x="2335" y="1303"/>
                    </a:lnTo>
                    <a:lnTo>
                      <a:pt x="2343" y="1307"/>
                    </a:lnTo>
                    <a:lnTo>
                      <a:pt x="2353" y="1309"/>
                    </a:lnTo>
                    <a:lnTo>
                      <a:pt x="2362" y="1315"/>
                    </a:lnTo>
                    <a:lnTo>
                      <a:pt x="2440" y="1228"/>
                    </a:lnTo>
                    <a:lnTo>
                      <a:pt x="2519" y="1141"/>
                    </a:lnTo>
                    <a:lnTo>
                      <a:pt x="2505" y="1101"/>
                    </a:lnTo>
                    <a:lnTo>
                      <a:pt x="2492" y="1058"/>
                    </a:lnTo>
                    <a:lnTo>
                      <a:pt x="2485" y="1014"/>
                    </a:lnTo>
                    <a:lnTo>
                      <a:pt x="2479" y="969"/>
                    </a:lnTo>
                    <a:lnTo>
                      <a:pt x="2477" y="924"/>
                    </a:lnTo>
                    <a:close/>
                    <a:moveTo>
                      <a:pt x="2629" y="843"/>
                    </a:moveTo>
                    <a:lnTo>
                      <a:pt x="2547" y="887"/>
                    </a:lnTo>
                    <a:lnTo>
                      <a:pt x="2567" y="978"/>
                    </a:lnTo>
                    <a:lnTo>
                      <a:pt x="2585" y="1068"/>
                    </a:lnTo>
                    <a:lnTo>
                      <a:pt x="2644" y="1006"/>
                    </a:lnTo>
                    <a:lnTo>
                      <a:pt x="2634" y="968"/>
                    </a:lnTo>
                    <a:lnTo>
                      <a:pt x="2629" y="928"/>
                    </a:lnTo>
                    <a:lnTo>
                      <a:pt x="2628" y="886"/>
                    </a:lnTo>
                    <a:lnTo>
                      <a:pt x="2629" y="843"/>
                    </a:lnTo>
                    <a:close/>
                    <a:moveTo>
                      <a:pt x="3006" y="626"/>
                    </a:moveTo>
                    <a:lnTo>
                      <a:pt x="2984" y="640"/>
                    </a:lnTo>
                    <a:lnTo>
                      <a:pt x="2963" y="653"/>
                    </a:lnTo>
                    <a:lnTo>
                      <a:pt x="2882" y="702"/>
                    </a:lnTo>
                    <a:lnTo>
                      <a:pt x="2800" y="750"/>
                    </a:lnTo>
                    <a:lnTo>
                      <a:pt x="2716" y="797"/>
                    </a:lnTo>
                    <a:lnTo>
                      <a:pt x="2715" y="832"/>
                    </a:lnTo>
                    <a:lnTo>
                      <a:pt x="2716" y="868"/>
                    </a:lnTo>
                    <a:lnTo>
                      <a:pt x="2718" y="896"/>
                    </a:lnTo>
                    <a:lnTo>
                      <a:pt x="2722" y="925"/>
                    </a:lnTo>
                    <a:lnTo>
                      <a:pt x="2781" y="861"/>
                    </a:lnTo>
                    <a:lnTo>
                      <a:pt x="2842" y="798"/>
                    </a:lnTo>
                    <a:lnTo>
                      <a:pt x="3006" y="626"/>
                    </a:lnTo>
                    <a:close/>
                    <a:moveTo>
                      <a:pt x="3479" y="307"/>
                    </a:moveTo>
                    <a:lnTo>
                      <a:pt x="3285" y="534"/>
                    </a:lnTo>
                    <a:lnTo>
                      <a:pt x="3089" y="760"/>
                    </a:lnTo>
                    <a:lnTo>
                      <a:pt x="2890" y="984"/>
                    </a:lnTo>
                    <a:lnTo>
                      <a:pt x="2690" y="1207"/>
                    </a:lnTo>
                    <a:lnTo>
                      <a:pt x="2489" y="1430"/>
                    </a:lnTo>
                    <a:lnTo>
                      <a:pt x="2289" y="1653"/>
                    </a:lnTo>
                    <a:lnTo>
                      <a:pt x="2091" y="1878"/>
                    </a:lnTo>
                    <a:lnTo>
                      <a:pt x="1895" y="2106"/>
                    </a:lnTo>
                    <a:lnTo>
                      <a:pt x="1701" y="2335"/>
                    </a:lnTo>
                    <a:lnTo>
                      <a:pt x="1761" y="2376"/>
                    </a:lnTo>
                    <a:lnTo>
                      <a:pt x="1820" y="2418"/>
                    </a:lnTo>
                    <a:lnTo>
                      <a:pt x="1881" y="2461"/>
                    </a:lnTo>
                    <a:lnTo>
                      <a:pt x="1942" y="2504"/>
                    </a:lnTo>
                    <a:lnTo>
                      <a:pt x="2004" y="2547"/>
                    </a:lnTo>
                    <a:lnTo>
                      <a:pt x="2067" y="2589"/>
                    </a:lnTo>
                    <a:lnTo>
                      <a:pt x="2130" y="2629"/>
                    </a:lnTo>
                    <a:lnTo>
                      <a:pt x="2195" y="2666"/>
                    </a:lnTo>
                    <a:lnTo>
                      <a:pt x="2259" y="2699"/>
                    </a:lnTo>
                    <a:lnTo>
                      <a:pt x="2325" y="2728"/>
                    </a:lnTo>
                    <a:lnTo>
                      <a:pt x="2391" y="2751"/>
                    </a:lnTo>
                    <a:lnTo>
                      <a:pt x="2457" y="2769"/>
                    </a:lnTo>
                    <a:lnTo>
                      <a:pt x="2505" y="2777"/>
                    </a:lnTo>
                    <a:lnTo>
                      <a:pt x="2548" y="2780"/>
                    </a:lnTo>
                    <a:lnTo>
                      <a:pt x="2588" y="2778"/>
                    </a:lnTo>
                    <a:lnTo>
                      <a:pt x="2625" y="2771"/>
                    </a:lnTo>
                    <a:lnTo>
                      <a:pt x="2660" y="2759"/>
                    </a:lnTo>
                    <a:lnTo>
                      <a:pt x="2692" y="2745"/>
                    </a:lnTo>
                    <a:lnTo>
                      <a:pt x="2722" y="2725"/>
                    </a:lnTo>
                    <a:lnTo>
                      <a:pt x="2749" y="2703"/>
                    </a:lnTo>
                    <a:lnTo>
                      <a:pt x="2775" y="2677"/>
                    </a:lnTo>
                    <a:lnTo>
                      <a:pt x="2798" y="2649"/>
                    </a:lnTo>
                    <a:lnTo>
                      <a:pt x="2819" y="2617"/>
                    </a:lnTo>
                    <a:lnTo>
                      <a:pt x="2839" y="2584"/>
                    </a:lnTo>
                    <a:lnTo>
                      <a:pt x="2858" y="2547"/>
                    </a:lnTo>
                    <a:lnTo>
                      <a:pt x="2874" y="2510"/>
                    </a:lnTo>
                    <a:lnTo>
                      <a:pt x="2891" y="2471"/>
                    </a:lnTo>
                    <a:lnTo>
                      <a:pt x="2907" y="2430"/>
                    </a:lnTo>
                    <a:lnTo>
                      <a:pt x="2920" y="2389"/>
                    </a:lnTo>
                    <a:lnTo>
                      <a:pt x="2934" y="2346"/>
                    </a:lnTo>
                    <a:lnTo>
                      <a:pt x="2948" y="2304"/>
                    </a:lnTo>
                    <a:lnTo>
                      <a:pt x="2960" y="2261"/>
                    </a:lnTo>
                    <a:lnTo>
                      <a:pt x="2972" y="2218"/>
                    </a:lnTo>
                    <a:lnTo>
                      <a:pt x="2985" y="2176"/>
                    </a:lnTo>
                    <a:lnTo>
                      <a:pt x="2997" y="2134"/>
                    </a:lnTo>
                    <a:lnTo>
                      <a:pt x="3011" y="2093"/>
                    </a:lnTo>
                    <a:lnTo>
                      <a:pt x="3024" y="2054"/>
                    </a:lnTo>
                    <a:lnTo>
                      <a:pt x="3038" y="2015"/>
                    </a:lnTo>
                    <a:lnTo>
                      <a:pt x="3070" y="1936"/>
                    </a:lnTo>
                    <a:lnTo>
                      <a:pt x="3104" y="1854"/>
                    </a:lnTo>
                    <a:lnTo>
                      <a:pt x="3138" y="1769"/>
                    </a:lnTo>
                    <a:lnTo>
                      <a:pt x="3175" y="1683"/>
                    </a:lnTo>
                    <a:lnTo>
                      <a:pt x="3210" y="1595"/>
                    </a:lnTo>
                    <a:lnTo>
                      <a:pt x="3247" y="1505"/>
                    </a:lnTo>
                    <a:lnTo>
                      <a:pt x="3282" y="1415"/>
                    </a:lnTo>
                    <a:lnTo>
                      <a:pt x="3316" y="1322"/>
                    </a:lnTo>
                    <a:lnTo>
                      <a:pt x="3348" y="1229"/>
                    </a:lnTo>
                    <a:lnTo>
                      <a:pt x="3379" y="1137"/>
                    </a:lnTo>
                    <a:lnTo>
                      <a:pt x="3407" y="1043"/>
                    </a:lnTo>
                    <a:lnTo>
                      <a:pt x="3431" y="949"/>
                    </a:lnTo>
                    <a:lnTo>
                      <a:pt x="3454" y="855"/>
                    </a:lnTo>
                    <a:lnTo>
                      <a:pt x="3470" y="761"/>
                    </a:lnTo>
                    <a:lnTo>
                      <a:pt x="3483" y="669"/>
                    </a:lnTo>
                    <a:lnTo>
                      <a:pt x="3491" y="576"/>
                    </a:lnTo>
                    <a:lnTo>
                      <a:pt x="3493" y="485"/>
                    </a:lnTo>
                    <a:lnTo>
                      <a:pt x="3489" y="395"/>
                    </a:lnTo>
                    <a:lnTo>
                      <a:pt x="3479" y="307"/>
                    </a:lnTo>
                    <a:close/>
                    <a:moveTo>
                      <a:pt x="3144" y="278"/>
                    </a:moveTo>
                    <a:lnTo>
                      <a:pt x="3036" y="312"/>
                    </a:lnTo>
                    <a:lnTo>
                      <a:pt x="2925" y="342"/>
                    </a:lnTo>
                    <a:lnTo>
                      <a:pt x="2814" y="368"/>
                    </a:lnTo>
                    <a:lnTo>
                      <a:pt x="2701" y="393"/>
                    </a:lnTo>
                    <a:lnTo>
                      <a:pt x="2587" y="416"/>
                    </a:lnTo>
                    <a:lnTo>
                      <a:pt x="2473" y="437"/>
                    </a:lnTo>
                    <a:lnTo>
                      <a:pt x="2360" y="459"/>
                    </a:lnTo>
                    <a:lnTo>
                      <a:pt x="2248" y="482"/>
                    </a:lnTo>
                    <a:lnTo>
                      <a:pt x="2137" y="506"/>
                    </a:lnTo>
                    <a:lnTo>
                      <a:pt x="2030" y="533"/>
                    </a:lnTo>
                    <a:lnTo>
                      <a:pt x="1924" y="564"/>
                    </a:lnTo>
                    <a:lnTo>
                      <a:pt x="1623" y="661"/>
                    </a:lnTo>
                    <a:lnTo>
                      <a:pt x="1324" y="761"/>
                    </a:lnTo>
                    <a:lnTo>
                      <a:pt x="1025" y="865"/>
                    </a:lnTo>
                    <a:lnTo>
                      <a:pt x="726" y="970"/>
                    </a:lnTo>
                    <a:lnTo>
                      <a:pt x="429" y="1075"/>
                    </a:lnTo>
                    <a:lnTo>
                      <a:pt x="131" y="1179"/>
                    </a:lnTo>
                    <a:lnTo>
                      <a:pt x="167" y="1215"/>
                    </a:lnTo>
                    <a:lnTo>
                      <a:pt x="204" y="1251"/>
                    </a:lnTo>
                    <a:lnTo>
                      <a:pt x="240" y="1288"/>
                    </a:lnTo>
                    <a:lnTo>
                      <a:pt x="277" y="1325"/>
                    </a:lnTo>
                    <a:lnTo>
                      <a:pt x="314" y="1363"/>
                    </a:lnTo>
                    <a:lnTo>
                      <a:pt x="351" y="1399"/>
                    </a:lnTo>
                    <a:lnTo>
                      <a:pt x="388" y="1435"/>
                    </a:lnTo>
                    <a:lnTo>
                      <a:pt x="425" y="1470"/>
                    </a:lnTo>
                    <a:lnTo>
                      <a:pt x="462" y="1503"/>
                    </a:lnTo>
                    <a:lnTo>
                      <a:pt x="500" y="1535"/>
                    </a:lnTo>
                    <a:lnTo>
                      <a:pt x="538" y="1565"/>
                    </a:lnTo>
                    <a:lnTo>
                      <a:pt x="577" y="1592"/>
                    </a:lnTo>
                    <a:lnTo>
                      <a:pt x="617" y="1618"/>
                    </a:lnTo>
                    <a:lnTo>
                      <a:pt x="657" y="1640"/>
                    </a:lnTo>
                    <a:lnTo>
                      <a:pt x="698" y="1659"/>
                    </a:lnTo>
                    <a:lnTo>
                      <a:pt x="739" y="1674"/>
                    </a:lnTo>
                    <a:lnTo>
                      <a:pt x="781" y="1686"/>
                    </a:lnTo>
                    <a:lnTo>
                      <a:pt x="824" y="1694"/>
                    </a:lnTo>
                    <a:lnTo>
                      <a:pt x="868" y="1697"/>
                    </a:lnTo>
                    <a:lnTo>
                      <a:pt x="914" y="1696"/>
                    </a:lnTo>
                    <a:lnTo>
                      <a:pt x="960" y="1690"/>
                    </a:lnTo>
                    <a:lnTo>
                      <a:pt x="1009" y="1678"/>
                    </a:lnTo>
                    <a:lnTo>
                      <a:pt x="1057" y="1662"/>
                    </a:lnTo>
                    <a:lnTo>
                      <a:pt x="1107" y="1639"/>
                    </a:lnTo>
                    <a:lnTo>
                      <a:pt x="1159" y="1610"/>
                    </a:lnTo>
                    <a:lnTo>
                      <a:pt x="1212" y="1575"/>
                    </a:lnTo>
                    <a:lnTo>
                      <a:pt x="1291" y="1517"/>
                    </a:lnTo>
                    <a:lnTo>
                      <a:pt x="1367" y="1457"/>
                    </a:lnTo>
                    <a:lnTo>
                      <a:pt x="1443" y="1396"/>
                    </a:lnTo>
                    <a:lnTo>
                      <a:pt x="1518" y="1334"/>
                    </a:lnTo>
                    <a:lnTo>
                      <a:pt x="1593" y="1273"/>
                    </a:lnTo>
                    <a:lnTo>
                      <a:pt x="1670" y="1214"/>
                    </a:lnTo>
                    <a:lnTo>
                      <a:pt x="1748" y="1156"/>
                    </a:lnTo>
                    <a:lnTo>
                      <a:pt x="1829" y="1102"/>
                    </a:lnTo>
                    <a:lnTo>
                      <a:pt x="1912" y="1053"/>
                    </a:lnTo>
                    <a:lnTo>
                      <a:pt x="2086" y="957"/>
                    </a:lnTo>
                    <a:lnTo>
                      <a:pt x="2261" y="860"/>
                    </a:lnTo>
                    <a:lnTo>
                      <a:pt x="2436" y="762"/>
                    </a:lnTo>
                    <a:lnTo>
                      <a:pt x="2609" y="663"/>
                    </a:lnTo>
                    <a:lnTo>
                      <a:pt x="2779" y="559"/>
                    </a:lnTo>
                    <a:lnTo>
                      <a:pt x="2842" y="516"/>
                    </a:lnTo>
                    <a:lnTo>
                      <a:pt x="2904" y="471"/>
                    </a:lnTo>
                    <a:lnTo>
                      <a:pt x="2965" y="424"/>
                    </a:lnTo>
                    <a:lnTo>
                      <a:pt x="3024" y="374"/>
                    </a:lnTo>
                    <a:lnTo>
                      <a:pt x="3084" y="325"/>
                    </a:lnTo>
                    <a:lnTo>
                      <a:pt x="3144" y="278"/>
                    </a:lnTo>
                    <a:close/>
                    <a:moveTo>
                      <a:pt x="3426" y="0"/>
                    </a:moveTo>
                    <a:lnTo>
                      <a:pt x="3445" y="3"/>
                    </a:lnTo>
                    <a:lnTo>
                      <a:pt x="3461" y="12"/>
                    </a:lnTo>
                    <a:lnTo>
                      <a:pt x="3476" y="25"/>
                    </a:lnTo>
                    <a:lnTo>
                      <a:pt x="3486" y="41"/>
                    </a:lnTo>
                    <a:lnTo>
                      <a:pt x="3491" y="57"/>
                    </a:lnTo>
                    <a:lnTo>
                      <a:pt x="3493" y="76"/>
                    </a:lnTo>
                    <a:lnTo>
                      <a:pt x="3516" y="76"/>
                    </a:lnTo>
                    <a:lnTo>
                      <a:pt x="3537" y="81"/>
                    </a:lnTo>
                    <a:lnTo>
                      <a:pt x="3555" y="91"/>
                    </a:lnTo>
                    <a:lnTo>
                      <a:pt x="3571" y="107"/>
                    </a:lnTo>
                    <a:lnTo>
                      <a:pt x="3582" y="123"/>
                    </a:lnTo>
                    <a:lnTo>
                      <a:pt x="3591" y="133"/>
                    </a:lnTo>
                    <a:lnTo>
                      <a:pt x="3599" y="144"/>
                    </a:lnTo>
                    <a:lnTo>
                      <a:pt x="3604" y="159"/>
                    </a:lnTo>
                    <a:lnTo>
                      <a:pt x="3625" y="240"/>
                    </a:lnTo>
                    <a:lnTo>
                      <a:pt x="3638" y="323"/>
                    </a:lnTo>
                    <a:lnTo>
                      <a:pt x="3646" y="406"/>
                    </a:lnTo>
                    <a:lnTo>
                      <a:pt x="3648" y="490"/>
                    </a:lnTo>
                    <a:lnTo>
                      <a:pt x="3645" y="574"/>
                    </a:lnTo>
                    <a:lnTo>
                      <a:pt x="3638" y="658"/>
                    </a:lnTo>
                    <a:lnTo>
                      <a:pt x="3626" y="741"/>
                    </a:lnTo>
                    <a:lnTo>
                      <a:pt x="3612" y="824"/>
                    </a:lnTo>
                    <a:lnTo>
                      <a:pt x="3593" y="908"/>
                    </a:lnTo>
                    <a:lnTo>
                      <a:pt x="3573" y="990"/>
                    </a:lnTo>
                    <a:lnTo>
                      <a:pt x="3550" y="1071"/>
                    </a:lnTo>
                    <a:lnTo>
                      <a:pt x="3526" y="1153"/>
                    </a:lnTo>
                    <a:lnTo>
                      <a:pt x="3500" y="1233"/>
                    </a:lnTo>
                    <a:lnTo>
                      <a:pt x="3474" y="1311"/>
                    </a:lnTo>
                    <a:lnTo>
                      <a:pt x="3427" y="1448"/>
                    </a:lnTo>
                    <a:lnTo>
                      <a:pt x="3382" y="1586"/>
                    </a:lnTo>
                    <a:lnTo>
                      <a:pt x="3335" y="1724"/>
                    </a:lnTo>
                    <a:lnTo>
                      <a:pt x="3287" y="1862"/>
                    </a:lnTo>
                    <a:lnTo>
                      <a:pt x="3239" y="2000"/>
                    </a:lnTo>
                    <a:lnTo>
                      <a:pt x="3188" y="2137"/>
                    </a:lnTo>
                    <a:lnTo>
                      <a:pt x="3135" y="2272"/>
                    </a:lnTo>
                    <a:lnTo>
                      <a:pt x="3078" y="2407"/>
                    </a:lnTo>
                    <a:lnTo>
                      <a:pt x="3018" y="2538"/>
                    </a:lnTo>
                    <a:lnTo>
                      <a:pt x="2954" y="2667"/>
                    </a:lnTo>
                    <a:lnTo>
                      <a:pt x="2933" y="2707"/>
                    </a:lnTo>
                    <a:lnTo>
                      <a:pt x="2914" y="2745"/>
                    </a:lnTo>
                    <a:lnTo>
                      <a:pt x="2896" y="2779"/>
                    </a:lnTo>
                    <a:lnTo>
                      <a:pt x="2878" y="2811"/>
                    </a:lnTo>
                    <a:lnTo>
                      <a:pt x="2860" y="2840"/>
                    </a:lnTo>
                    <a:lnTo>
                      <a:pt x="2842" y="2866"/>
                    </a:lnTo>
                    <a:lnTo>
                      <a:pt x="2824" y="2889"/>
                    </a:lnTo>
                    <a:lnTo>
                      <a:pt x="2804" y="2909"/>
                    </a:lnTo>
                    <a:lnTo>
                      <a:pt x="2783" y="2926"/>
                    </a:lnTo>
                    <a:lnTo>
                      <a:pt x="2759" y="2940"/>
                    </a:lnTo>
                    <a:lnTo>
                      <a:pt x="2734" y="2951"/>
                    </a:lnTo>
                    <a:lnTo>
                      <a:pt x="2706" y="2959"/>
                    </a:lnTo>
                    <a:lnTo>
                      <a:pt x="2674" y="2963"/>
                    </a:lnTo>
                    <a:lnTo>
                      <a:pt x="2640" y="2963"/>
                    </a:lnTo>
                    <a:lnTo>
                      <a:pt x="2601" y="2961"/>
                    </a:lnTo>
                    <a:lnTo>
                      <a:pt x="2559" y="2955"/>
                    </a:lnTo>
                    <a:lnTo>
                      <a:pt x="2511" y="2946"/>
                    </a:lnTo>
                    <a:lnTo>
                      <a:pt x="2439" y="2928"/>
                    </a:lnTo>
                    <a:lnTo>
                      <a:pt x="2370" y="2905"/>
                    </a:lnTo>
                    <a:lnTo>
                      <a:pt x="2302" y="2877"/>
                    </a:lnTo>
                    <a:lnTo>
                      <a:pt x="2236" y="2846"/>
                    </a:lnTo>
                    <a:lnTo>
                      <a:pt x="2170" y="2812"/>
                    </a:lnTo>
                    <a:lnTo>
                      <a:pt x="2107" y="2774"/>
                    </a:lnTo>
                    <a:lnTo>
                      <a:pt x="2044" y="2736"/>
                    </a:lnTo>
                    <a:lnTo>
                      <a:pt x="2014" y="2765"/>
                    </a:lnTo>
                    <a:lnTo>
                      <a:pt x="1981" y="2791"/>
                    </a:lnTo>
                    <a:lnTo>
                      <a:pt x="1945" y="2818"/>
                    </a:lnTo>
                    <a:lnTo>
                      <a:pt x="1910" y="2842"/>
                    </a:lnTo>
                    <a:lnTo>
                      <a:pt x="1876" y="2865"/>
                    </a:lnTo>
                    <a:lnTo>
                      <a:pt x="1845" y="2887"/>
                    </a:lnTo>
                    <a:lnTo>
                      <a:pt x="1747" y="2959"/>
                    </a:lnTo>
                    <a:lnTo>
                      <a:pt x="1650" y="3029"/>
                    </a:lnTo>
                    <a:lnTo>
                      <a:pt x="1550" y="3097"/>
                    </a:lnTo>
                    <a:lnTo>
                      <a:pt x="1448" y="3162"/>
                    </a:lnTo>
                    <a:lnTo>
                      <a:pt x="1421" y="3181"/>
                    </a:lnTo>
                    <a:lnTo>
                      <a:pt x="1390" y="3201"/>
                    </a:lnTo>
                    <a:lnTo>
                      <a:pt x="1358" y="3221"/>
                    </a:lnTo>
                    <a:lnTo>
                      <a:pt x="1323" y="3242"/>
                    </a:lnTo>
                    <a:lnTo>
                      <a:pt x="1288" y="3263"/>
                    </a:lnTo>
                    <a:lnTo>
                      <a:pt x="1251" y="3283"/>
                    </a:lnTo>
                    <a:lnTo>
                      <a:pt x="1215" y="3301"/>
                    </a:lnTo>
                    <a:lnTo>
                      <a:pt x="1178" y="3314"/>
                    </a:lnTo>
                    <a:lnTo>
                      <a:pt x="1142" y="3325"/>
                    </a:lnTo>
                    <a:lnTo>
                      <a:pt x="1105" y="3331"/>
                    </a:lnTo>
                    <a:lnTo>
                      <a:pt x="1070" y="3331"/>
                    </a:lnTo>
                    <a:lnTo>
                      <a:pt x="1045" y="3355"/>
                    </a:lnTo>
                    <a:lnTo>
                      <a:pt x="1021" y="3378"/>
                    </a:lnTo>
                    <a:lnTo>
                      <a:pt x="1000" y="3391"/>
                    </a:lnTo>
                    <a:lnTo>
                      <a:pt x="979" y="3398"/>
                    </a:lnTo>
                    <a:lnTo>
                      <a:pt x="959" y="3399"/>
                    </a:lnTo>
                    <a:lnTo>
                      <a:pt x="939" y="3394"/>
                    </a:lnTo>
                    <a:lnTo>
                      <a:pt x="921" y="3382"/>
                    </a:lnTo>
                    <a:lnTo>
                      <a:pt x="907" y="3366"/>
                    </a:lnTo>
                    <a:lnTo>
                      <a:pt x="895" y="3345"/>
                    </a:lnTo>
                    <a:lnTo>
                      <a:pt x="860" y="3255"/>
                    </a:lnTo>
                    <a:lnTo>
                      <a:pt x="830" y="3162"/>
                    </a:lnTo>
                    <a:lnTo>
                      <a:pt x="807" y="3067"/>
                    </a:lnTo>
                    <a:lnTo>
                      <a:pt x="788" y="2972"/>
                    </a:lnTo>
                    <a:lnTo>
                      <a:pt x="773" y="2875"/>
                    </a:lnTo>
                    <a:lnTo>
                      <a:pt x="763" y="2778"/>
                    </a:lnTo>
                    <a:lnTo>
                      <a:pt x="755" y="2680"/>
                    </a:lnTo>
                    <a:lnTo>
                      <a:pt x="752" y="2581"/>
                    </a:lnTo>
                    <a:lnTo>
                      <a:pt x="751" y="2482"/>
                    </a:lnTo>
                    <a:lnTo>
                      <a:pt x="752" y="2383"/>
                    </a:lnTo>
                    <a:lnTo>
                      <a:pt x="755" y="2284"/>
                    </a:lnTo>
                    <a:lnTo>
                      <a:pt x="760" y="2185"/>
                    </a:lnTo>
                    <a:lnTo>
                      <a:pt x="766" y="2088"/>
                    </a:lnTo>
                    <a:lnTo>
                      <a:pt x="773" y="1990"/>
                    </a:lnTo>
                    <a:lnTo>
                      <a:pt x="781" y="1894"/>
                    </a:lnTo>
                    <a:lnTo>
                      <a:pt x="724" y="1879"/>
                    </a:lnTo>
                    <a:lnTo>
                      <a:pt x="670" y="1858"/>
                    </a:lnTo>
                    <a:lnTo>
                      <a:pt x="617" y="1832"/>
                    </a:lnTo>
                    <a:lnTo>
                      <a:pt x="565" y="1800"/>
                    </a:lnTo>
                    <a:lnTo>
                      <a:pt x="514" y="1765"/>
                    </a:lnTo>
                    <a:lnTo>
                      <a:pt x="464" y="1724"/>
                    </a:lnTo>
                    <a:lnTo>
                      <a:pt x="415" y="1681"/>
                    </a:lnTo>
                    <a:lnTo>
                      <a:pt x="368" y="1634"/>
                    </a:lnTo>
                    <a:lnTo>
                      <a:pt x="322" y="1587"/>
                    </a:lnTo>
                    <a:lnTo>
                      <a:pt x="278" y="1537"/>
                    </a:lnTo>
                    <a:lnTo>
                      <a:pt x="236" y="1488"/>
                    </a:lnTo>
                    <a:lnTo>
                      <a:pt x="195" y="1437"/>
                    </a:lnTo>
                    <a:lnTo>
                      <a:pt x="155" y="1388"/>
                    </a:lnTo>
                    <a:lnTo>
                      <a:pt x="117" y="1340"/>
                    </a:lnTo>
                    <a:lnTo>
                      <a:pt x="81" y="1293"/>
                    </a:lnTo>
                    <a:lnTo>
                      <a:pt x="47" y="1250"/>
                    </a:lnTo>
                    <a:lnTo>
                      <a:pt x="13" y="1211"/>
                    </a:lnTo>
                    <a:lnTo>
                      <a:pt x="3" y="1194"/>
                    </a:lnTo>
                    <a:lnTo>
                      <a:pt x="0" y="1177"/>
                    </a:lnTo>
                    <a:lnTo>
                      <a:pt x="2" y="1162"/>
                    </a:lnTo>
                    <a:lnTo>
                      <a:pt x="8" y="1148"/>
                    </a:lnTo>
                    <a:lnTo>
                      <a:pt x="18" y="1135"/>
                    </a:lnTo>
                    <a:lnTo>
                      <a:pt x="30" y="1127"/>
                    </a:lnTo>
                    <a:lnTo>
                      <a:pt x="25" y="1112"/>
                    </a:lnTo>
                    <a:lnTo>
                      <a:pt x="23" y="1097"/>
                    </a:lnTo>
                    <a:lnTo>
                      <a:pt x="23" y="1081"/>
                    </a:lnTo>
                    <a:lnTo>
                      <a:pt x="28" y="1067"/>
                    </a:lnTo>
                    <a:lnTo>
                      <a:pt x="35" y="1054"/>
                    </a:lnTo>
                    <a:lnTo>
                      <a:pt x="48" y="1042"/>
                    </a:lnTo>
                    <a:lnTo>
                      <a:pt x="89" y="1012"/>
                    </a:lnTo>
                    <a:lnTo>
                      <a:pt x="134" y="985"/>
                    </a:lnTo>
                    <a:lnTo>
                      <a:pt x="182" y="961"/>
                    </a:lnTo>
                    <a:lnTo>
                      <a:pt x="231" y="940"/>
                    </a:lnTo>
                    <a:lnTo>
                      <a:pt x="283" y="920"/>
                    </a:lnTo>
                    <a:lnTo>
                      <a:pt x="337" y="901"/>
                    </a:lnTo>
                    <a:lnTo>
                      <a:pt x="390" y="884"/>
                    </a:lnTo>
                    <a:lnTo>
                      <a:pt x="442" y="867"/>
                    </a:lnTo>
                    <a:lnTo>
                      <a:pt x="494" y="852"/>
                    </a:lnTo>
                    <a:lnTo>
                      <a:pt x="544" y="836"/>
                    </a:lnTo>
                    <a:lnTo>
                      <a:pt x="590" y="821"/>
                    </a:lnTo>
                    <a:lnTo>
                      <a:pt x="880" y="720"/>
                    </a:lnTo>
                    <a:lnTo>
                      <a:pt x="1171" y="621"/>
                    </a:lnTo>
                    <a:lnTo>
                      <a:pt x="1463" y="524"/>
                    </a:lnTo>
                    <a:lnTo>
                      <a:pt x="1755" y="430"/>
                    </a:lnTo>
                    <a:lnTo>
                      <a:pt x="1988" y="360"/>
                    </a:lnTo>
                    <a:lnTo>
                      <a:pt x="2221" y="293"/>
                    </a:lnTo>
                    <a:lnTo>
                      <a:pt x="2457" y="230"/>
                    </a:lnTo>
                    <a:lnTo>
                      <a:pt x="2694" y="171"/>
                    </a:lnTo>
                    <a:lnTo>
                      <a:pt x="2931" y="112"/>
                    </a:lnTo>
                    <a:lnTo>
                      <a:pt x="3168" y="57"/>
                    </a:lnTo>
                    <a:lnTo>
                      <a:pt x="3404" y="2"/>
                    </a:lnTo>
                    <a:lnTo>
                      <a:pt x="34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299076" y="5002213"/>
                <a:ext cx="104775" cy="258763"/>
              </a:xfrm>
              <a:custGeom>
                <a:avLst/>
                <a:gdLst>
                  <a:gd name="T0" fmla="*/ 40 w 197"/>
                  <a:gd name="T1" fmla="*/ 0 h 487"/>
                  <a:gd name="T2" fmla="*/ 51 w 197"/>
                  <a:gd name="T3" fmla="*/ 1 h 487"/>
                  <a:gd name="T4" fmla="*/ 62 w 197"/>
                  <a:gd name="T5" fmla="*/ 6 h 487"/>
                  <a:gd name="T6" fmla="*/ 71 w 197"/>
                  <a:gd name="T7" fmla="*/ 14 h 487"/>
                  <a:gd name="T8" fmla="*/ 77 w 197"/>
                  <a:gd name="T9" fmla="*/ 24 h 487"/>
                  <a:gd name="T10" fmla="*/ 81 w 197"/>
                  <a:gd name="T11" fmla="*/ 39 h 487"/>
                  <a:gd name="T12" fmla="*/ 93 w 197"/>
                  <a:gd name="T13" fmla="*/ 112 h 487"/>
                  <a:gd name="T14" fmla="*/ 109 w 197"/>
                  <a:gd name="T15" fmla="*/ 184 h 487"/>
                  <a:gd name="T16" fmla="*/ 133 w 197"/>
                  <a:gd name="T17" fmla="*/ 255 h 487"/>
                  <a:gd name="T18" fmla="*/ 147 w 197"/>
                  <a:gd name="T19" fmla="*/ 292 h 487"/>
                  <a:gd name="T20" fmla="*/ 163 w 197"/>
                  <a:gd name="T21" fmla="*/ 329 h 487"/>
                  <a:gd name="T22" fmla="*/ 177 w 197"/>
                  <a:gd name="T23" fmla="*/ 365 h 487"/>
                  <a:gd name="T24" fmla="*/ 189 w 197"/>
                  <a:gd name="T25" fmla="*/ 403 h 487"/>
                  <a:gd name="T26" fmla="*/ 197 w 197"/>
                  <a:gd name="T27" fmla="*/ 441 h 487"/>
                  <a:gd name="T28" fmla="*/ 197 w 197"/>
                  <a:gd name="T29" fmla="*/ 456 h 487"/>
                  <a:gd name="T30" fmla="*/ 192 w 197"/>
                  <a:gd name="T31" fmla="*/ 468 h 487"/>
                  <a:gd name="T32" fmla="*/ 185 w 197"/>
                  <a:gd name="T33" fmla="*/ 477 h 487"/>
                  <a:gd name="T34" fmla="*/ 175 w 197"/>
                  <a:gd name="T35" fmla="*/ 482 h 487"/>
                  <a:gd name="T36" fmla="*/ 164 w 197"/>
                  <a:gd name="T37" fmla="*/ 486 h 487"/>
                  <a:gd name="T38" fmla="*/ 151 w 197"/>
                  <a:gd name="T39" fmla="*/ 487 h 487"/>
                  <a:gd name="T40" fmla="*/ 138 w 197"/>
                  <a:gd name="T41" fmla="*/ 486 h 487"/>
                  <a:gd name="T42" fmla="*/ 127 w 197"/>
                  <a:gd name="T43" fmla="*/ 481 h 487"/>
                  <a:gd name="T44" fmla="*/ 116 w 197"/>
                  <a:gd name="T45" fmla="*/ 474 h 487"/>
                  <a:gd name="T46" fmla="*/ 107 w 197"/>
                  <a:gd name="T47" fmla="*/ 466 h 487"/>
                  <a:gd name="T48" fmla="*/ 87 w 197"/>
                  <a:gd name="T49" fmla="*/ 435 h 487"/>
                  <a:gd name="T50" fmla="*/ 71 w 197"/>
                  <a:gd name="T51" fmla="*/ 401 h 487"/>
                  <a:gd name="T52" fmla="*/ 57 w 197"/>
                  <a:gd name="T53" fmla="*/ 364 h 487"/>
                  <a:gd name="T54" fmla="*/ 45 w 197"/>
                  <a:gd name="T55" fmla="*/ 327 h 487"/>
                  <a:gd name="T56" fmla="*/ 35 w 197"/>
                  <a:gd name="T57" fmla="*/ 289 h 487"/>
                  <a:gd name="T58" fmla="*/ 26 w 197"/>
                  <a:gd name="T59" fmla="*/ 254 h 487"/>
                  <a:gd name="T60" fmla="*/ 14 w 197"/>
                  <a:gd name="T61" fmla="*/ 200 h 487"/>
                  <a:gd name="T62" fmla="*/ 5 w 197"/>
                  <a:gd name="T63" fmla="*/ 147 h 487"/>
                  <a:gd name="T64" fmla="*/ 0 w 197"/>
                  <a:gd name="T65" fmla="*/ 93 h 487"/>
                  <a:gd name="T66" fmla="*/ 1 w 197"/>
                  <a:gd name="T67" fmla="*/ 39 h 487"/>
                  <a:gd name="T68" fmla="*/ 3 w 197"/>
                  <a:gd name="T69" fmla="*/ 24 h 487"/>
                  <a:gd name="T70" fmla="*/ 10 w 197"/>
                  <a:gd name="T71" fmla="*/ 13 h 487"/>
                  <a:gd name="T72" fmla="*/ 19 w 197"/>
                  <a:gd name="T73" fmla="*/ 5 h 487"/>
                  <a:gd name="T74" fmla="*/ 29 w 197"/>
                  <a:gd name="T75" fmla="*/ 1 h 487"/>
                  <a:gd name="T76" fmla="*/ 40 w 197"/>
                  <a:gd name="T7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7" h="487">
                    <a:moveTo>
                      <a:pt x="40" y="0"/>
                    </a:moveTo>
                    <a:lnTo>
                      <a:pt x="51" y="1"/>
                    </a:lnTo>
                    <a:lnTo>
                      <a:pt x="62" y="6"/>
                    </a:lnTo>
                    <a:lnTo>
                      <a:pt x="71" y="14"/>
                    </a:lnTo>
                    <a:lnTo>
                      <a:pt x="77" y="24"/>
                    </a:lnTo>
                    <a:lnTo>
                      <a:pt x="81" y="39"/>
                    </a:lnTo>
                    <a:lnTo>
                      <a:pt x="93" y="112"/>
                    </a:lnTo>
                    <a:lnTo>
                      <a:pt x="109" y="184"/>
                    </a:lnTo>
                    <a:lnTo>
                      <a:pt x="133" y="255"/>
                    </a:lnTo>
                    <a:lnTo>
                      <a:pt x="147" y="292"/>
                    </a:lnTo>
                    <a:lnTo>
                      <a:pt x="163" y="329"/>
                    </a:lnTo>
                    <a:lnTo>
                      <a:pt x="177" y="365"/>
                    </a:lnTo>
                    <a:lnTo>
                      <a:pt x="189" y="403"/>
                    </a:lnTo>
                    <a:lnTo>
                      <a:pt x="197" y="441"/>
                    </a:lnTo>
                    <a:lnTo>
                      <a:pt x="197" y="456"/>
                    </a:lnTo>
                    <a:lnTo>
                      <a:pt x="192" y="468"/>
                    </a:lnTo>
                    <a:lnTo>
                      <a:pt x="185" y="477"/>
                    </a:lnTo>
                    <a:lnTo>
                      <a:pt x="175" y="482"/>
                    </a:lnTo>
                    <a:lnTo>
                      <a:pt x="164" y="486"/>
                    </a:lnTo>
                    <a:lnTo>
                      <a:pt x="151" y="487"/>
                    </a:lnTo>
                    <a:lnTo>
                      <a:pt x="138" y="486"/>
                    </a:lnTo>
                    <a:lnTo>
                      <a:pt x="127" y="481"/>
                    </a:lnTo>
                    <a:lnTo>
                      <a:pt x="116" y="474"/>
                    </a:lnTo>
                    <a:lnTo>
                      <a:pt x="107" y="466"/>
                    </a:lnTo>
                    <a:lnTo>
                      <a:pt x="87" y="435"/>
                    </a:lnTo>
                    <a:lnTo>
                      <a:pt x="71" y="401"/>
                    </a:lnTo>
                    <a:lnTo>
                      <a:pt x="57" y="364"/>
                    </a:lnTo>
                    <a:lnTo>
                      <a:pt x="45" y="327"/>
                    </a:lnTo>
                    <a:lnTo>
                      <a:pt x="35" y="289"/>
                    </a:lnTo>
                    <a:lnTo>
                      <a:pt x="26" y="254"/>
                    </a:lnTo>
                    <a:lnTo>
                      <a:pt x="14" y="200"/>
                    </a:lnTo>
                    <a:lnTo>
                      <a:pt x="5" y="147"/>
                    </a:lnTo>
                    <a:lnTo>
                      <a:pt x="0" y="93"/>
                    </a:lnTo>
                    <a:lnTo>
                      <a:pt x="1" y="39"/>
                    </a:lnTo>
                    <a:lnTo>
                      <a:pt x="3" y="24"/>
                    </a:lnTo>
                    <a:lnTo>
                      <a:pt x="10" y="13"/>
                    </a:lnTo>
                    <a:lnTo>
                      <a:pt x="19" y="5"/>
                    </a:lnTo>
                    <a:lnTo>
                      <a:pt x="29" y="1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5183188" y="4973638"/>
                <a:ext cx="134938" cy="333375"/>
              </a:xfrm>
              <a:custGeom>
                <a:avLst/>
                <a:gdLst>
                  <a:gd name="T0" fmla="*/ 68 w 255"/>
                  <a:gd name="T1" fmla="*/ 0 h 630"/>
                  <a:gd name="T2" fmla="*/ 79 w 255"/>
                  <a:gd name="T3" fmla="*/ 2 h 630"/>
                  <a:gd name="T4" fmla="*/ 90 w 255"/>
                  <a:gd name="T5" fmla="*/ 6 h 630"/>
                  <a:gd name="T6" fmla="*/ 99 w 255"/>
                  <a:gd name="T7" fmla="*/ 14 h 630"/>
                  <a:gd name="T8" fmla="*/ 106 w 255"/>
                  <a:gd name="T9" fmla="*/ 24 h 630"/>
                  <a:gd name="T10" fmla="*/ 109 w 255"/>
                  <a:gd name="T11" fmla="*/ 36 h 630"/>
                  <a:gd name="T12" fmla="*/ 109 w 255"/>
                  <a:gd name="T13" fmla="*/ 50 h 630"/>
                  <a:gd name="T14" fmla="*/ 103 w 255"/>
                  <a:gd name="T15" fmla="*/ 100 h 630"/>
                  <a:gd name="T16" fmla="*/ 99 w 255"/>
                  <a:gd name="T17" fmla="*/ 150 h 630"/>
                  <a:gd name="T18" fmla="*/ 99 w 255"/>
                  <a:gd name="T19" fmla="*/ 199 h 630"/>
                  <a:gd name="T20" fmla="*/ 105 w 255"/>
                  <a:gd name="T21" fmla="*/ 248 h 630"/>
                  <a:gd name="T22" fmla="*/ 114 w 255"/>
                  <a:gd name="T23" fmla="*/ 297 h 630"/>
                  <a:gd name="T24" fmla="*/ 129 w 255"/>
                  <a:gd name="T25" fmla="*/ 345 h 630"/>
                  <a:gd name="T26" fmla="*/ 146 w 255"/>
                  <a:gd name="T27" fmla="*/ 383 h 630"/>
                  <a:gd name="T28" fmla="*/ 165 w 255"/>
                  <a:gd name="T29" fmla="*/ 417 h 630"/>
                  <a:gd name="T30" fmla="*/ 186 w 255"/>
                  <a:gd name="T31" fmla="*/ 451 h 630"/>
                  <a:gd name="T32" fmla="*/ 207 w 255"/>
                  <a:gd name="T33" fmla="*/ 483 h 630"/>
                  <a:gd name="T34" fmla="*/ 229 w 255"/>
                  <a:gd name="T35" fmla="*/ 516 h 630"/>
                  <a:gd name="T36" fmla="*/ 250 w 255"/>
                  <a:gd name="T37" fmla="*/ 552 h 630"/>
                  <a:gd name="T38" fmla="*/ 255 w 255"/>
                  <a:gd name="T39" fmla="*/ 568 h 630"/>
                  <a:gd name="T40" fmla="*/ 255 w 255"/>
                  <a:gd name="T41" fmla="*/ 585 h 630"/>
                  <a:gd name="T42" fmla="*/ 250 w 255"/>
                  <a:gd name="T43" fmla="*/ 600 h 630"/>
                  <a:gd name="T44" fmla="*/ 241 w 255"/>
                  <a:gd name="T45" fmla="*/ 614 h 630"/>
                  <a:gd name="T46" fmla="*/ 228 w 255"/>
                  <a:gd name="T47" fmla="*/ 624 h 630"/>
                  <a:gd name="T48" fmla="*/ 212 w 255"/>
                  <a:gd name="T49" fmla="*/ 630 h 630"/>
                  <a:gd name="T50" fmla="*/ 196 w 255"/>
                  <a:gd name="T51" fmla="*/ 630 h 630"/>
                  <a:gd name="T52" fmla="*/ 178 w 255"/>
                  <a:gd name="T53" fmla="*/ 622 h 630"/>
                  <a:gd name="T54" fmla="*/ 145 w 255"/>
                  <a:gd name="T55" fmla="*/ 597 h 630"/>
                  <a:gd name="T56" fmla="*/ 115 w 255"/>
                  <a:gd name="T57" fmla="*/ 567 h 630"/>
                  <a:gd name="T58" fmla="*/ 88 w 255"/>
                  <a:gd name="T59" fmla="*/ 534 h 630"/>
                  <a:gd name="T60" fmla="*/ 65 w 255"/>
                  <a:gd name="T61" fmla="*/ 496 h 630"/>
                  <a:gd name="T62" fmla="*/ 46 w 255"/>
                  <a:gd name="T63" fmla="*/ 458 h 630"/>
                  <a:gd name="T64" fmla="*/ 31 w 255"/>
                  <a:gd name="T65" fmla="*/ 417 h 630"/>
                  <a:gd name="T66" fmla="*/ 17 w 255"/>
                  <a:gd name="T67" fmla="*/ 374 h 630"/>
                  <a:gd name="T68" fmla="*/ 9 w 255"/>
                  <a:gd name="T69" fmla="*/ 330 h 630"/>
                  <a:gd name="T70" fmla="*/ 3 w 255"/>
                  <a:gd name="T71" fmla="*/ 284 h 630"/>
                  <a:gd name="T72" fmla="*/ 0 w 255"/>
                  <a:gd name="T73" fmla="*/ 239 h 630"/>
                  <a:gd name="T74" fmla="*/ 1 w 255"/>
                  <a:gd name="T75" fmla="*/ 195 h 630"/>
                  <a:gd name="T76" fmla="*/ 4 w 255"/>
                  <a:gd name="T77" fmla="*/ 151 h 630"/>
                  <a:gd name="T78" fmla="*/ 10 w 255"/>
                  <a:gd name="T79" fmla="*/ 108 h 630"/>
                  <a:gd name="T80" fmla="*/ 20 w 255"/>
                  <a:gd name="T81" fmla="*/ 67 h 630"/>
                  <a:gd name="T82" fmla="*/ 31 w 255"/>
                  <a:gd name="T83" fmla="*/ 28 h 630"/>
                  <a:gd name="T84" fmla="*/ 37 w 255"/>
                  <a:gd name="T85" fmla="*/ 16 h 630"/>
                  <a:gd name="T86" fmla="*/ 46 w 255"/>
                  <a:gd name="T87" fmla="*/ 6 h 630"/>
                  <a:gd name="T88" fmla="*/ 57 w 255"/>
                  <a:gd name="T89" fmla="*/ 2 h 630"/>
                  <a:gd name="T90" fmla="*/ 68 w 255"/>
                  <a:gd name="T91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55" h="630">
                    <a:moveTo>
                      <a:pt x="68" y="0"/>
                    </a:moveTo>
                    <a:lnTo>
                      <a:pt x="79" y="2"/>
                    </a:lnTo>
                    <a:lnTo>
                      <a:pt x="90" y="6"/>
                    </a:lnTo>
                    <a:lnTo>
                      <a:pt x="99" y="14"/>
                    </a:lnTo>
                    <a:lnTo>
                      <a:pt x="106" y="24"/>
                    </a:lnTo>
                    <a:lnTo>
                      <a:pt x="109" y="36"/>
                    </a:lnTo>
                    <a:lnTo>
                      <a:pt x="109" y="50"/>
                    </a:lnTo>
                    <a:lnTo>
                      <a:pt x="103" y="100"/>
                    </a:lnTo>
                    <a:lnTo>
                      <a:pt x="99" y="150"/>
                    </a:lnTo>
                    <a:lnTo>
                      <a:pt x="99" y="199"/>
                    </a:lnTo>
                    <a:lnTo>
                      <a:pt x="105" y="248"/>
                    </a:lnTo>
                    <a:lnTo>
                      <a:pt x="114" y="297"/>
                    </a:lnTo>
                    <a:lnTo>
                      <a:pt x="129" y="345"/>
                    </a:lnTo>
                    <a:lnTo>
                      <a:pt x="146" y="383"/>
                    </a:lnTo>
                    <a:lnTo>
                      <a:pt x="165" y="417"/>
                    </a:lnTo>
                    <a:lnTo>
                      <a:pt x="186" y="451"/>
                    </a:lnTo>
                    <a:lnTo>
                      <a:pt x="207" y="483"/>
                    </a:lnTo>
                    <a:lnTo>
                      <a:pt x="229" y="516"/>
                    </a:lnTo>
                    <a:lnTo>
                      <a:pt x="250" y="552"/>
                    </a:lnTo>
                    <a:lnTo>
                      <a:pt x="255" y="568"/>
                    </a:lnTo>
                    <a:lnTo>
                      <a:pt x="255" y="585"/>
                    </a:lnTo>
                    <a:lnTo>
                      <a:pt x="250" y="600"/>
                    </a:lnTo>
                    <a:lnTo>
                      <a:pt x="241" y="614"/>
                    </a:lnTo>
                    <a:lnTo>
                      <a:pt x="228" y="624"/>
                    </a:lnTo>
                    <a:lnTo>
                      <a:pt x="212" y="630"/>
                    </a:lnTo>
                    <a:lnTo>
                      <a:pt x="196" y="630"/>
                    </a:lnTo>
                    <a:lnTo>
                      <a:pt x="178" y="622"/>
                    </a:lnTo>
                    <a:lnTo>
                      <a:pt x="145" y="597"/>
                    </a:lnTo>
                    <a:lnTo>
                      <a:pt x="115" y="567"/>
                    </a:lnTo>
                    <a:lnTo>
                      <a:pt x="88" y="534"/>
                    </a:lnTo>
                    <a:lnTo>
                      <a:pt x="65" y="496"/>
                    </a:lnTo>
                    <a:lnTo>
                      <a:pt x="46" y="458"/>
                    </a:lnTo>
                    <a:lnTo>
                      <a:pt x="31" y="417"/>
                    </a:lnTo>
                    <a:lnTo>
                      <a:pt x="17" y="374"/>
                    </a:lnTo>
                    <a:lnTo>
                      <a:pt x="9" y="330"/>
                    </a:lnTo>
                    <a:lnTo>
                      <a:pt x="3" y="284"/>
                    </a:lnTo>
                    <a:lnTo>
                      <a:pt x="0" y="239"/>
                    </a:lnTo>
                    <a:lnTo>
                      <a:pt x="1" y="195"/>
                    </a:lnTo>
                    <a:lnTo>
                      <a:pt x="4" y="151"/>
                    </a:lnTo>
                    <a:lnTo>
                      <a:pt x="10" y="108"/>
                    </a:lnTo>
                    <a:lnTo>
                      <a:pt x="20" y="67"/>
                    </a:lnTo>
                    <a:lnTo>
                      <a:pt x="31" y="28"/>
                    </a:lnTo>
                    <a:lnTo>
                      <a:pt x="37" y="16"/>
                    </a:lnTo>
                    <a:lnTo>
                      <a:pt x="46" y="6"/>
                    </a:lnTo>
                    <a:lnTo>
                      <a:pt x="57" y="2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5995988" y="5324475"/>
                <a:ext cx="207963" cy="193675"/>
              </a:xfrm>
              <a:custGeom>
                <a:avLst/>
                <a:gdLst>
                  <a:gd name="T0" fmla="*/ 348 w 393"/>
                  <a:gd name="T1" fmla="*/ 0 h 364"/>
                  <a:gd name="T2" fmla="*/ 362 w 393"/>
                  <a:gd name="T3" fmla="*/ 3 h 364"/>
                  <a:gd name="T4" fmla="*/ 375 w 393"/>
                  <a:gd name="T5" fmla="*/ 11 h 364"/>
                  <a:gd name="T6" fmla="*/ 385 w 393"/>
                  <a:gd name="T7" fmla="*/ 21 h 364"/>
                  <a:gd name="T8" fmla="*/ 390 w 393"/>
                  <a:gd name="T9" fmla="*/ 35 h 364"/>
                  <a:gd name="T10" fmla="*/ 393 w 393"/>
                  <a:gd name="T11" fmla="*/ 58 h 364"/>
                  <a:gd name="T12" fmla="*/ 391 w 393"/>
                  <a:gd name="T13" fmla="*/ 82 h 364"/>
                  <a:gd name="T14" fmla="*/ 383 w 393"/>
                  <a:gd name="T15" fmla="*/ 105 h 364"/>
                  <a:gd name="T16" fmla="*/ 372 w 393"/>
                  <a:gd name="T17" fmla="*/ 128 h 364"/>
                  <a:gd name="T18" fmla="*/ 358 w 393"/>
                  <a:gd name="T19" fmla="*/ 151 h 364"/>
                  <a:gd name="T20" fmla="*/ 341 w 393"/>
                  <a:gd name="T21" fmla="*/ 173 h 364"/>
                  <a:gd name="T22" fmla="*/ 324 w 393"/>
                  <a:gd name="T23" fmla="*/ 194 h 364"/>
                  <a:gd name="T24" fmla="*/ 305 w 393"/>
                  <a:gd name="T25" fmla="*/ 213 h 364"/>
                  <a:gd name="T26" fmla="*/ 287 w 393"/>
                  <a:gd name="T27" fmla="*/ 231 h 364"/>
                  <a:gd name="T28" fmla="*/ 269 w 393"/>
                  <a:gd name="T29" fmla="*/ 245 h 364"/>
                  <a:gd name="T30" fmla="*/ 221 w 393"/>
                  <a:gd name="T31" fmla="*/ 282 h 364"/>
                  <a:gd name="T32" fmla="*/ 170 w 393"/>
                  <a:gd name="T33" fmla="*/ 312 h 364"/>
                  <a:gd name="T34" fmla="*/ 115 w 393"/>
                  <a:gd name="T35" fmla="*/ 339 h 364"/>
                  <a:gd name="T36" fmla="*/ 59 w 393"/>
                  <a:gd name="T37" fmla="*/ 361 h 364"/>
                  <a:gd name="T38" fmla="*/ 45 w 393"/>
                  <a:gd name="T39" fmla="*/ 364 h 364"/>
                  <a:gd name="T40" fmla="*/ 32 w 393"/>
                  <a:gd name="T41" fmla="*/ 361 h 364"/>
                  <a:gd name="T42" fmla="*/ 20 w 393"/>
                  <a:gd name="T43" fmla="*/ 356 h 364"/>
                  <a:gd name="T44" fmla="*/ 11 w 393"/>
                  <a:gd name="T45" fmla="*/ 346 h 364"/>
                  <a:gd name="T46" fmla="*/ 5 w 393"/>
                  <a:gd name="T47" fmla="*/ 335 h 364"/>
                  <a:gd name="T48" fmla="*/ 1 w 393"/>
                  <a:gd name="T49" fmla="*/ 321 h 364"/>
                  <a:gd name="T50" fmla="*/ 0 w 393"/>
                  <a:gd name="T51" fmla="*/ 308 h 364"/>
                  <a:gd name="T52" fmla="*/ 4 w 393"/>
                  <a:gd name="T53" fmla="*/ 296 h 364"/>
                  <a:gd name="T54" fmla="*/ 11 w 393"/>
                  <a:gd name="T55" fmla="*/ 285 h 364"/>
                  <a:gd name="T56" fmla="*/ 24 w 393"/>
                  <a:gd name="T57" fmla="*/ 277 h 364"/>
                  <a:gd name="T58" fmla="*/ 62 w 393"/>
                  <a:gd name="T59" fmla="*/ 257 h 364"/>
                  <a:gd name="T60" fmla="*/ 101 w 393"/>
                  <a:gd name="T61" fmla="*/ 236 h 364"/>
                  <a:gd name="T62" fmla="*/ 139 w 393"/>
                  <a:gd name="T63" fmla="*/ 214 h 364"/>
                  <a:gd name="T64" fmla="*/ 173 w 393"/>
                  <a:gd name="T65" fmla="*/ 188 h 364"/>
                  <a:gd name="T66" fmla="*/ 205 w 393"/>
                  <a:gd name="T67" fmla="*/ 158 h 364"/>
                  <a:gd name="T68" fmla="*/ 227 w 393"/>
                  <a:gd name="T69" fmla="*/ 134 h 364"/>
                  <a:gd name="T70" fmla="*/ 247 w 393"/>
                  <a:gd name="T71" fmla="*/ 107 h 364"/>
                  <a:gd name="T72" fmla="*/ 265 w 393"/>
                  <a:gd name="T73" fmla="*/ 80 h 364"/>
                  <a:gd name="T74" fmla="*/ 274 w 393"/>
                  <a:gd name="T75" fmla="*/ 62 h 364"/>
                  <a:gd name="T76" fmla="*/ 282 w 393"/>
                  <a:gd name="T77" fmla="*/ 45 h 364"/>
                  <a:gd name="T78" fmla="*/ 292 w 393"/>
                  <a:gd name="T79" fmla="*/ 31 h 364"/>
                  <a:gd name="T80" fmla="*/ 303 w 393"/>
                  <a:gd name="T81" fmla="*/ 18 h 364"/>
                  <a:gd name="T82" fmla="*/ 319 w 393"/>
                  <a:gd name="T83" fmla="*/ 6 h 364"/>
                  <a:gd name="T84" fmla="*/ 334 w 393"/>
                  <a:gd name="T85" fmla="*/ 1 h 364"/>
                  <a:gd name="T86" fmla="*/ 348 w 393"/>
                  <a:gd name="T87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93" h="364">
                    <a:moveTo>
                      <a:pt x="348" y="0"/>
                    </a:moveTo>
                    <a:lnTo>
                      <a:pt x="362" y="3"/>
                    </a:lnTo>
                    <a:lnTo>
                      <a:pt x="375" y="11"/>
                    </a:lnTo>
                    <a:lnTo>
                      <a:pt x="385" y="21"/>
                    </a:lnTo>
                    <a:lnTo>
                      <a:pt x="390" y="35"/>
                    </a:lnTo>
                    <a:lnTo>
                      <a:pt x="393" y="58"/>
                    </a:lnTo>
                    <a:lnTo>
                      <a:pt x="391" y="82"/>
                    </a:lnTo>
                    <a:lnTo>
                      <a:pt x="383" y="105"/>
                    </a:lnTo>
                    <a:lnTo>
                      <a:pt x="372" y="128"/>
                    </a:lnTo>
                    <a:lnTo>
                      <a:pt x="358" y="151"/>
                    </a:lnTo>
                    <a:lnTo>
                      <a:pt x="341" y="173"/>
                    </a:lnTo>
                    <a:lnTo>
                      <a:pt x="324" y="194"/>
                    </a:lnTo>
                    <a:lnTo>
                      <a:pt x="305" y="213"/>
                    </a:lnTo>
                    <a:lnTo>
                      <a:pt x="287" y="231"/>
                    </a:lnTo>
                    <a:lnTo>
                      <a:pt x="269" y="245"/>
                    </a:lnTo>
                    <a:lnTo>
                      <a:pt x="221" y="282"/>
                    </a:lnTo>
                    <a:lnTo>
                      <a:pt x="170" y="312"/>
                    </a:lnTo>
                    <a:lnTo>
                      <a:pt x="115" y="339"/>
                    </a:lnTo>
                    <a:lnTo>
                      <a:pt x="59" y="361"/>
                    </a:lnTo>
                    <a:lnTo>
                      <a:pt x="45" y="364"/>
                    </a:lnTo>
                    <a:lnTo>
                      <a:pt x="32" y="361"/>
                    </a:lnTo>
                    <a:lnTo>
                      <a:pt x="20" y="356"/>
                    </a:lnTo>
                    <a:lnTo>
                      <a:pt x="11" y="346"/>
                    </a:lnTo>
                    <a:lnTo>
                      <a:pt x="5" y="335"/>
                    </a:lnTo>
                    <a:lnTo>
                      <a:pt x="1" y="321"/>
                    </a:lnTo>
                    <a:lnTo>
                      <a:pt x="0" y="308"/>
                    </a:lnTo>
                    <a:lnTo>
                      <a:pt x="4" y="296"/>
                    </a:lnTo>
                    <a:lnTo>
                      <a:pt x="11" y="285"/>
                    </a:lnTo>
                    <a:lnTo>
                      <a:pt x="24" y="277"/>
                    </a:lnTo>
                    <a:lnTo>
                      <a:pt x="62" y="257"/>
                    </a:lnTo>
                    <a:lnTo>
                      <a:pt x="101" y="236"/>
                    </a:lnTo>
                    <a:lnTo>
                      <a:pt x="139" y="214"/>
                    </a:lnTo>
                    <a:lnTo>
                      <a:pt x="173" y="188"/>
                    </a:lnTo>
                    <a:lnTo>
                      <a:pt x="205" y="158"/>
                    </a:lnTo>
                    <a:lnTo>
                      <a:pt x="227" y="134"/>
                    </a:lnTo>
                    <a:lnTo>
                      <a:pt x="247" y="107"/>
                    </a:lnTo>
                    <a:lnTo>
                      <a:pt x="265" y="80"/>
                    </a:lnTo>
                    <a:lnTo>
                      <a:pt x="274" y="62"/>
                    </a:lnTo>
                    <a:lnTo>
                      <a:pt x="282" y="45"/>
                    </a:lnTo>
                    <a:lnTo>
                      <a:pt x="292" y="31"/>
                    </a:lnTo>
                    <a:lnTo>
                      <a:pt x="303" y="18"/>
                    </a:lnTo>
                    <a:lnTo>
                      <a:pt x="319" y="6"/>
                    </a:lnTo>
                    <a:lnTo>
                      <a:pt x="334" y="1"/>
                    </a:lnTo>
                    <a:lnTo>
                      <a:pt x="3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6110288" y="5353050"/>
                <a:ext cx="223838" cy="206375"/>
              </a:xfrm>
              <a:custGeom>
                <a:avLst/>
                <a:gdLst>
                  <a:gd name="T0" fmla="*/ 370 w 423"/>
                  <a:gd name="T1" fmla="*/ 0 h 391"/>
                  <a:gd name="T2" fmla="*/ 386 w 423"/>
                  <a:gd name="T3" fmla="*/ 4 h 391"/>
                  <a:gd name="T4" fmla="*/ 400 w 423"/>
                  <a:gd name="T5" fmla="*/ 12 h 391"/>
                  <a:gd name="T6" fmla="*/ 411 w 423"/>
                  <a:gd name="T7" fmla="*/ 23 h 391"/>
                  <a:gd name="T8" fmla="*/ 420 w 423"/>
                  <a:gd name="T9" fmla="*/ 38 h 391"/>
                  <a:gd name="T10" fmla="*/ 423 w 423"/>
                  <a:gd name="T11" fmla="*/ 54 h 391"/>
                  <a:gd name="T12" fmla="*/ 423 w 423"/>
                  <a:gd name="T13" fmla="*/ 72 h 391"/>
                  <a:gd name="T14" fmla="*/ 417 w 423"/>
                  <a:gd name="T15" fmla="*/ 91 h 391"/>
                  <a:gd name="T16" fmla="*/ 401 w 423"/>
                  <a:gd name="T17" fmla="*/ 116 h 391"/>
                  <a:gd name="T18" fmla="*/ 382 w 423"/>
                  <a:gd name="T19" fmla="*/ 140 h 391"/>
                  <a:gd name="T20" fmla="*/ 359 w 423"/>
                  <a:gd name="T21" fmla="*/ 163 h 391"/>
                  <a:gd name="T22" fmla="*/ 335 w 423"/>
                  <a:gd name="T23" fmla="*/ 185 h 391"/>
                  <a:gd name="T24" fmla="*/ 309 w 423"/>
                  <a:gd name="T25" fmla="*/ 206 h 391"/>
                  <a:gd name="T26" fmla="*/ 285 w 423"/>
                  <a:gd name="T27" fmla="*/ 226 h 391"/>
                  <a:gd name="T28" fmla="*/ 262 w 423"/>
                  <a:gd name="T29" fmla="*/ 244 h 391"/>
                  <a:gd name="T30" fmla="*/ 226 w 423"/>
                  <a:gd name="T31" fmla="*/ 275 h 391"/>
                  <a:gd name="T32" fmla="*/ 188 w 423"/>
                  <a:gd name="T33" fmla="*/ 305 h 391"/>
                  <a:gd name="T34" fmla="*/ 151 w 423"/>
                  <a:gd name="T35" fmla="*/ 334 h 391"/>
                  <a:gd name="T36" fmla="*/ 111 w 423"/>
                  <a:gd name="T37" fmla="*/ 362 h 391"/>
                  <a:gd name="T38" fmla="*/ 70 w 423"/>
                  <a:gd name="T39" fmla="*/ 385 h 391"/>
                  <a:gd name="T40" fmla="*/ 54 w 423"/>
                  <a:gd name="T41" fmla="*/ 391 h 391"/>
                  <a:gd name="T42" fmla="*/ 40 w 423"/>
                  <a:gd name="T43" fmla="*/ 391 h 391"/>
                  <a:gd name="T44" fmla="*/ 27 w 423"/>
                  <a:gd name="T45" fmla="*/ 386 h 391"/>
                  <a:gd name="T46" fmla="*/ 16 w 423"/>
                  <a:gd name="T47" fmla="*/ 377 h 391"/>
                  <a:gd name="T48" fmla="*/ 7 w 423"/>
                  <a:gd name="T49" fmla="*/ 368 h 391"/>
                  <a:gd name="T50" fmla="*/ 1 w 423"/>
                  <a:gd name="T51" fmla="*/ 354 h 391"/>
                  <a:gd name="T52" fmla="*/ 0 w 423"/>
                  <a:gd name="T53" fmla="*/ 341 h 391"/>
                  <a:gd name="T54" fmla="*/ 5 w 423"/>
                  <a:gd name="T55" fmla="*/ 327 h 391"/>
                  <a:gd name="T56" fmla="*/ 14 w 423"/>
                  <a:gd name="T57" fmla="*/ 312 h 391"/>
                  <a:gd name="T58" fmla="*/ 46 w 423"/>
                  <a:gd name="T59" fmla="*/ 281 h 391"/>
                  <a:gd name="T60" fmla="*/ 79 w 423"/>
                  <a:gd name="T61" fmla="*/ 252 h 391"/>
                  <a:gd name="T62" fmla="*/ 113 w 423"/>
                  <a:gd name="T63" fmla="*/ 223 h 391"/>
                  <a:gd name="T64" fmla="*/ 148 w 423"/>
                  <a:gd name="T65" fmla="*/ 193 h 391"/>
                  <a:gd name="T66" fmla="*/ 181 w 423"/>
                  <a:gd name="T67" fmla="*/ 163 h 391"/>
                  <a:gd name="T68" fmla="*/ 216 w 423"/>
                  <a:gd name="T69" fmla="*/ 128 h 391"/>
                  <a:gd name="T70" fmla="*/ 250 w 423"/>
                  <a:gd name="T71" fmla="*/ 89 h 391"/>
                  <a:gd name="T72" fmla="*/ 285 w 423"/>
                  <a:gd name="T73" fmla="*/ 51 h 391"/>
                  <a:gd name="T74" fmla="*/ 320 w 423"/>
                  <a:gd name="T75" fmla="*/ 17 h 391"/>
                  <a:gd name="T76" fmla="*/ 337 w 423"/>
                  <a:gd name="T77" fmla="*/ 6 h 391"/>
                  <a:gd name="T78" fmla="*/ 353 w 423"/>
                  <a:gd name="T79" fmla="*/ 0 h 391"/>
                  <a:gd name="T80" fmla="*/ 370 w 423"/>
                  <a:gd name="T81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3" h="391">
                    <a:moveTo>
                      <a:pt x="370" y="0"/>
                    </a:moveTo>
                    <a:lnTo>
                      <a:pt x="386" y="4"/>
                    </a:lnTo>
                    <a:lnTo>
                      <a:pt x="400" y="12"/>
                    </a:lnTo>
                    <a:lnTo>
                      <a:pt x="411" y="23"/>
                    </a:lnTo>
                    <a:lnTo>
                      <a:pt x="420" y="38"/>
                    </a:lnTo>
                    <a:lnTo>
                      <a:pt x="423" y="54"/>
                    </a:lnTo>
                    <a:lnTo>
                      <a:pt x="423" y="72"/>
                    </a:lnTo>
                    <a:lnTo>
                      <a:pt x="417" y="91"/>
                    </a:lnTo>
                    <a:lnTo>
                      <a:pt x="401" y="116"/>
                    </a:lnTo>
                    <a:lnTo>
                      <a:pt x="382" y="140"/>
                    </a:lnTo>
                    <a:lnTo>
                      <a:pt x="359" y="163"/>
                    </a:lnTo>
                    <a:lnTo>
                      <a:pt x="335" y="185"/>
                    </a:lnTo>
                    <a:lnTo>
                      <a:pt x="309" y="206"/>
                    </a:lnTo>
                    <a:lnTo>
                      <a:pt x="285" y="226"/>
                    </a:lnTo>
                    <a:lnTo>
                      <a:pt x="262" y="244"/>
                    </a:lnTo>
                    <a:lnTo>
                      <a:pt x="226" y="275"/>
                    </a:lnTo>
                    <a:lnTo>
                      <a:pt x="188" y="305"/>
                    </a:lnTo>
                    <a:lnTo>
                      <a:pt x="151" y="334"/>
                    </a:lnTo>
                    <a:lnTo>
                      <a:pt x="111" y="362"/>
                    </a:lnTo>
                    <a:lnTo>
                      <a:pt x="70" y="385"/>
                    </a:lnTo>
                    <a:lnTo>
                      <a:pt x="54" y="391"/>
                    </a:lnTo>
                    <a:lnTo>
                      <a:pt x="40" y="391"/>
                    </a:lnTo>
                    <a:lnTo>
                      <a:pt x="27" y="386"/>
                    </a:lnTo>
                    <a:lnTo>
                      <a:pt x="16" y="377"/>
                    </a:lnTo>
                    <a:lnTo>
                      <a:pt x="7" y="368"/>
                    </a:lnTo>
                    <a:lnTo>
                      <a:pt x="1" y="354"/>
                    </a:lnTo>
                    <a:lnTo>
                      <a:pt x="0" y="341"/>
                    </a:lnTo>
                    <a:lnTo>
                      <a:pt x="5" y="327"/>
                    </a:lnTo>
                    <a:lnTo>
                      <a:pt x="14" y="312"/>
                    </a:lnTo>
                    <a:lnTo>
                      <a:pt x="46" y="281"/>
                    </a:lnTo>
                    <a:lnTo>
                      <a:pt x="79" y="252"/>
                    </a:lnTo>
                    <a:lnTo>
                      <a:pt x="113" y="223"/>
                    </a:lnTo>
                    <a:lnTo>
                      <a:pt x="148" y="193"/>
                    </a:lnTo>
                    <a:lnTo>
                      <a:pt x="181" y="163"/>
                    </a:lnTo>
                    <a:lnTo>
                      <a:pt x="216" y="128"/>
                    </a:lnTo>
                    <a:lnTo>
                      <a:pt x="250" y="89"/>
                    </a:lnTo>
                    <a:lnTo>
                      <a:pt x="285" y="51"/>
                    </a:lnTo>
                    <a:lnTo>
                      <a:pt x="320" y="17"/>
                    </a:lnTo>
                    <a:lnTo>
                      <a:pt x="337" y="6"/>
                    </a:lnTo>
                    <a:lnTo>
                      <a:pt x="353" y="0"/>
                    </a:lnTo>
                    <a:lnTo>
                      <a:pt x="3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326212" y="4309977"/>
              <a:ext cx="1536400" cy="1320324"/>
              <a:chOff x="6399213" y="3384551"/>
              <a:chExt cx="1941513" cy="1668463"/>
            </a:xfrm>
            <a:solidFill>
              <a:schemeClr val="bg1"/>
            </a:solidFill>
          </p:grpSpPr>
          <p:sp>
            <p:nvSpPr>
              <p:cNvPr id="12" name="Freeform 25"/>
              <p:cNvSpPr>
                <a:spLocks noEditPoints="1"/>
              </p:cNvSpPr>
              <p:nvPr/>
            </p:nvSpPr>
            <p:spPr bwMode="auto">
              <a:xfrm>
                <a:off x="6399213" y="3384551"/>
                <a:ext cx="1941513" cy="1668463"/>
              </a:xfrm>
              <a:custGeom>
                <a:avLst/>
                <a:gdLst>
                  <a:gd name="T0" fmla="*/ 1560 w 3668"/>
                  <a:gd name="T1" fmla="*/ 227 h 3154"/>
                  <a:gd name="T2" fmla="*/ 1361 w 3668"/>
                  <a:gd name="T3" fmla="*/ 399 h 3154"/>
                  <a:gd name="T4" fmla="*/ 1104 w 3668"/>
                  <a:gd name="T5" fmla="*/ 774 h 3154"/>
                  <a:gd name="T6" fmla="*/ 761 w 3668"/>
                  <a:gd name="T7" fmla="*/ 1436 h 3154"/>
                  <a:gd name="T8" fmla="*/ 522 w 3668"/>
                  <a:gd name="T9" fmla="*/ 1963 h 3154"/>
                  <a:gd name="T10" fmla="*/ 365 w 3668"/>
                  <a:gd name="T11" fmla="*/ 2248 h 3154"/>
                  <a:gd name="T12" fmla="*/ 284 w 3668"/>
                  <a:gd name="T13" fmla="*/ 2410 h 3154"/>
                  <a:gd name="T14" fmla="*/ 225 w 3668"/>
                  <a:gd name="T15" fmla="*/ 2585 h 3154"/>
                  <a:gd name="T16" fmla="*/ 219 w 3668"/>
                  <a:gd name="T17" fmla="*/ 2746 h 3154"/>
                  <a:gd name="T18" fmla="*/ 298 w 3668"/>
                  <a:gd name="T19" fmla="*/ 2868 h 3154"/>
                  <a:gd name="T20" fmla="*/ 422 w 3668"/>
                  <a:gd name="T21" fmla="*/ 2892 h 3154"/>
                  <a:gd name="T22" fmla="*/ 857 w 3668"/>
                  <a:gd name="T23" fmla="*/ 2941 h 3154"/>
                  <a:gd name="T24" fmla="*/ 1825 w 3668"/>
                  <a:gd name="T25" fmla="*/ 2976 h 3154"/>
                  <a:gd name="T26" fmla="*/ 2720 w 3668"/>
                  <a:gd name="T27" fmla="*/ 2897 h 3154"/>
                  <a:gd name="T28" fmla="*/ 3284 w 3668"/>
                  <a:gd name="T29" fmla="*/ 2846 h 3154"/>
                  <a:gd name="T30" fmla="*/ 3432 w 3668"/>
                  <a:gd name="T31" fmla="*/ 2759 h 3154"/>
                  <a:gd name="T32" fmla="*/ 3481 w 3668"/>
                  <a:gd name="T33" fmla="*/ 2626 h 3154"/>
                  <a:gd name="T34" fmla="*/ 3458 w 3668"/>
                  <a:gd name="T35" fmla="*/ 2470 h 3154"/>
                  <a:gd name="T36" fmla="*/ 3394 w 3668"/>
                  <a:gd name="T37" fmla="*/ 2313 h 3154"/>
                  <a:gd name="T38" fmla="*/ 3162 w 3668"/>
                  <a:gd name="T39" fmla="*/ 1945 h 3154"/>
                  <a:gd name="T40" fmla="*/ 2784 w 3668"/>
                  <a:gd name="T41" fmla="*/ 1462 h 3154"/>
                  <a:gd name="T42" fmla="*/ 2484 w 3668"/>
                  <a:gd name="T43" fmla="*/ 1030 h 3154"/>
                  <a:gd name="T44" fmla="*/ 2213 w 3668"/>
                  <a:gd name="T45" fmla="*/ 601 h 3154"/>
                  <a:gd name="T46" fmla="*/ 2091 w 3668"/>
                  <a:gd name="T47" fmla="*/ 439 h 3154"/>
                  <a:gd name="T48" fmla="*/ 1924 w 3668"/>
                  <a:gd name="T49" fmla="*/ 266 h 3154"/>
                  <a:gd name="T50" fmla="*/ 1734 w 3668"/>
                  <a:gd name="T51" fmla="*/ 177 h 3154"/>
                  <a:gd name="T52" fmla="*/ 1925 w 3668"/>
                  <a:gd name="T53" fmla="*/ 55 h 3154"/>
                  <a:gd name="T54" fmla="*/ 2225 w 3668"/>
                  <a:gd name="T55" fmla="*/ 318 h 3154"/>
                  <a:gd name="T56" fmla="*/ 2520 w 3668"/>
                  <a:gd name="T57" fmla="*/ 724 h 3154"/>
                  <a:gd name="T58" fmla="*/ 2791 w 3668"/>
                  <a:gd name="T59" fmla="*/ 1149 h 3154"/>
                  <a:gd name="T60" fmla="*/ 3067 w 3668"/>
                  <a:gd name="T61" fmla="*/ 1507 h 3154"/>
                  <a:gd name="T62" fmla="*/ 3327 w 3668"/>
                  <a:gd name="T63" fmla="*/ 1824 h 3154"/>
                  <a:gd name="T64" fmla="*/ 3551 w 3668"/>
                  <a:gd name="T65" fmla="*/ 2174 h 3154"/>
                  <a:gd name="T66" fmla="*/ 3665 w 3668"/>
                  <a:gd name="T67" fmla="*/ 2547 h 3154"/>
                  <a:gd name="T68" fmla="*/ 3641 w 3668"/>
                  <a:gd name="T69" fmla="*/ 2778 h 3154"/>
                  <a:gd name="T70" fmla="*/ 3534 w 3668"/>
                  <a:gd name="T71" fmla="*/ 2923 h 3154"/>
                  <a:gd name="T72" fmla="*/ 3367 w 3668"/>
                  <a:gd name="T73" fmla="*/ 3003 h 3154"/>
                  <a:gd name="T74" fmla="*/ 3166 w 3668"/>
                  <a:gd name="T75" fmla="*/ 3040 h 3154"/>
                  <a:gd name="T76" fmla="*/ 2952 w 3668"/>
                  <a:gd name="T77" fmla="*/ 3056 h 3154"/>
                  <a:gd name="T78" fmla="*/ 2613 w 3668"/>
                  <a:gd name="T79" fmla="*/ 3084 h 3154"/>
                  <a:gd name="T80" fmla="*/ 1744 w 3668"/>
                  <a:gd name="T81" fmla="*/ 3149 h 3154"/>
                  <a:gd name="T82" fmla="*/ 882 w 3668"/>
                  <a:gd name="T83" fmla="*/ 3109 h 3154"/>
                  <a:gd name="T84" fmla="*/ 700 w 3668"/>
                  <a:gd name="T85" fmla="*/ 3105 h 3154"/>
                  <a:gd name="T86" fmla="*/ 492 w 3668"/>
                  <a:gd name="T87" fmla="*/ 3091 h 3154"/>
                  <a:gd name="T88" fmla="*/ 289 w 3668"/>
                  <a:gd name="T89" fmla="*/ 3051 h 3154"/>
                  <a:gd name="T90" fmla="*/ 121 w 3668"/>
                  <a:gd name="T91" fmla="*/ 2970 h 3154"/>
                  <a:gd name="T92" fmla="*/ 18 w 3668"/>
                  <a:gd name="T93" fmla="*/ 2834 h 3154"/>
                  <a:gd name="T94" fmla="*/ 10 w 3668"/>
                  <a:gd name="T95" fmla="*/ 2625 h 3154"/>
                  <a:gd name="T96" fmla="*/ 193 w 3668"/>
                  <a:gd name="T97" fmla="*/ 2142 h 3154"/>
                  <a:gd name="T98" fmla="*/ 448 w 3668"/>
                  <a:gd name="T99" fmla="*/ 1670 h 3154"/>
                  <a:gd name="T100" fmla="*/ 594 w 3668"/>
                  <a:gd name="T101" fmla="*/ 1365 h 3154"/>
                  <a:gd name="T102" fmla="*/ 713 w 3668"/>
                  <a:gd name="T103" fmla="*/ 1105 h 3154"/>
                  <a:gd name="T104" fmla="*/ 863 w 3668"/>
                  <a:gd name="T105" fmla="*/ 807 h 3154"/>
                  <a:gd name="T106" fmla="*/ 1042 w 3668"/>
                  <a:gd name="T107" fmla="*/ 510 h 3154"/>
                  <a:gd name="T108" fmla="*/ 1246 w 3668"/>
                  <a:gd name="T109" fmla="*/ 250 h 3154"/>
                  <a:gd name="T110" fmla="*/ 1472 w 3668"/>
                  <a:gd name="T111" fmla="*/ 68 h 3154"/>
                  <a:gd name="T112" fmla="*/ 1717 w 3668"/>
                  <a:gd name="T113" fmla="*/ 0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8" h="3154">
                    <a:moveTo>
                      <a:pt x="1734" y="177"/>
                    </a:moveTo>
                    <a:lnTo>
                      <a:pt x="1694" y="178"/>
                    </a:lnTo>
                    <a:lnTo>
                      <a:pt x="1655" y="185"/>
                    </a:lnTo>
                    <a:lnTo>
                      <a:pt x="1606" y="203"/>
                    </a:lnTo>
                    <a:lnTo>
                      <a:pt x="1560" y="227"/>
                    </a:lnTo>
                    <a:lnTo>
                      <a:pt x="1516" y="255"/>
                    </a:lnTo>
                    <a:lnTo>
                      <a:pt x="1473" y="286"/>
                    </a:lnTo>
                    <a:lnTo>
                      <a:pt x="1434" y="322"/>
                    </a:lnTo>
                    <a:lnTo>
                      <a:pt x="1396" y="359"/>
                    </a:lnTo>
                    <a:lnTo>
                      <a:pt x="1361" y="399"/>
                    </a:lnTo>
                    <a:lnTo>
                      <a:pt x="1326" y="440"/>
                    </a:lnTo>
                    <a:lnTo>
                      <a:pt x="1295" y="481"/>
                    </a:lnTo>
                    <a:lnTo>
                      <a:pt x="1265" y="523"/>
                    </a:lnTo>
                    <a:lnTo>
                      <a:pt x="1182" y="646"/>
                    </a:lnTo>
                    <a:lnTo>
                      <a:pt x="1104" y="774"/>
                    </a:lnTo>
                    <a:lnTo>
                      <a:pt x="1029" y="903"/>
                    </a:lnTo>
                    <a:lnTo>
                      <a:pt x="958" y="1034"/>
                    </a:lnTo>
                    <a:lnTo>
                      <a:pt x="890" y="1167"/>
                    </a:lnTo>
                    <a:lnTo>
                      <a:pt x="825" y="1302"/>
                    </a:lnTo>
                    <a:lnTo>
                      <a:pt x="761" y="1436"/>
                    </a:lnTo>
                    <a:lnTo>
                      <a:pt x="714" y="1542"/>
                    </a:lnTo>
                    <a:lnTo>
                      <a:pt x="667" y="1647"/>
                    </a:lnTo>
                    <a:lnTo>
                      <a:pt x="620" y="1753"/>
                    </a:lnTo>
                    <a:lnTo>
                      <a:pt x="572" y="1858"/>
                    </a:lnTo>
                    <a:lnTo>
                      <a:pt x="522" y="1963"/>
                    </a:lnTo>
                    <a:lnTo>
                      <a:pt x="470" y="2066"/>
                    </a:lnTo>
                    <a:lnTo>
                      <a:pt x="413" y="2166"/>
                    </a:lnTo>
                    <a:lnTo>
                      <a:pt x="397" y="2192"/>
                    </a:lnTo>
                    <a:lnTo>
                      <a:pt x="382" y="2219"/>
                    </a:lnTo>
                    <a:lnTo>
                      <a:pt x="365" y="2248"/>
                    </a:lnTo>
                    <a:lnTo>
                      <a:pt x="348" y="2278"/>
                    </a:lnTo>
                    <a:lnTo>
                      <a:pt x="332" y="2311"/>
                    </a:lnTo>
                    <a:lnTo>
                      <a:pt x="315" y="2343"/>
                    </a:lnTo>
                    <a:lnTo>
                      <a:pt x="299" y="2376"/>
                    </a:lnTo>
                    <a:lnTo>
                      <a:pt x="284" y="2410"/>
                    </a:lnTo>
                    <a:lnTo>
                      <a:pt x="269" y="2446"/>
                    </a:lnTo>
                    <a:lnTo>
                      <a:pt x="256" y="2480"/>
                    </a:lnTo>
                    <a:lnTo>
                      <a:pt x="244" y="2516"/>
                    </a:lnTo>
                    <a:lnTo>
                      <a:pt x="233" y="2550"/>
                    </a:lnTo>
                    <a:lnTo>
                      <a:pt x="225" y="2585"/>
                    </a:lnTo>
                    <a:lnTo>
                      <a:pt x="218" y="2619"/>
                    </a:lnTo>
                    <a:lnTo>
                      <a:pt x="214" y="2653"/>
                    </a:lnTo>
                    <a:lnTo>
                      <a:pt x="213" y="2685"/>
                    </a:lnTo>
                    <a:lnTo>
                      <a:pt x="215" y="2716"/>
                    </a:lnTo>
                    <a:lnTo>
                      <a:pt x="219" y="2746"/>
                    </a:lnTo>
                    <a:lnTo>
                      <a:pt x="227" y="2774"/>
                    </a:lnTo>
                    <a:lnTo>
                      <a:pt x="239" y="2800"/>
                    </a:lnTo>
                    <a:lnTo>
                      <a:pt x="255" y="2826"/>
                    </a:lnTo>
                    <a:lnTo>
                      <a:pt x="275" y="2848"/>
                    </a:lnTo>
                    <a:lnTo>
                      <a:pt x="298" y="2868"/>
                    </a:lnTo>
                    <a:lnTo>
                      <a:pt x="327" y="2886"/>
                    </a:lnTo>
                    <a:lnTo>
                      <a:pt x="361" y="2900"/>
                    </a:lnTo>
                    <a:lnTo>
                      <a:pt x="399" y="2913"/>
                    </a:lnTo>
                    <a:lnTo>
                      <a:pt x="409" y="2902"/>
                    </a:lnTo>
                    <a:lnTo>
                      <a:pt x="422" y="2892"/>
                    </a:lnTo>
                    <a:lnTo>
                      <a:pt x="436" y="2885"/>
                    </a:lnTo>
                    <a:lnTo>
                      <a:pt x="453" y="2882"/>
                    </a:lnTo>
                    <a:lnTo>
                      <a:pt x="472" y="2883"/>
                    </a:lnTo>
                    <a:lnTo>
                      <a:pt x="664" y="2916"/>
                    </a:lnTo>
                    <a:lnTo>
                      <a:pt x="857" y="2941"/>
                    </a:lnTo>
                    <a:lnTo>
                      <a:pt x="1050" y="2961"/>
                    </a:lnTo>
                    <a:lnTo>
                      <a:pt x="1244" y="2974"/>
                    </a:lnTo>
                    <a:lnTo>
                      <a:pt x="1437" y="2980"/>
                    </a:lnTo>
                    <a:lnTo>
                      <a:pt x="1630" y="2981"/>
                    </a:lnTo>
                    <a:lnTo>
                      <a:pt x="1825" y="2976"/>
                    </a:lnTo>
                    <a:lnTo>
                      <a:pt x="2018" y="2965"/>
                    </a:lnTo>
                    <a:lnTo>
                      <a:pt x="2212" y="2948"/>
                    </a:lnTo>
                    <a:lnTo>
                      <a:pt x="2406" y="2925"/>
                    </a:lnTo>
                    <a:lnTo>
                      <a:pt x="2563" y="2908"/>
                    </a:lnTo>
                    <a:lnTo>
                      <a:pt x="2720" y="2897"/>
                    </a:lnTo>
                    <a:lnTo>
                      <a:pt x="2878" y="2887"/>
                    </a:lnTo>
                    <a:lnTo>
                      <a:pt x="3033" y="2877"/>
                    </a:lnTo>
                    <a:lnTo>
                      <a:pt x="3190" y="2863"/>
                    </a:lnTo>
                    <a:lnTo>
                      <a:pt x="3240" y="2856"/>
                    </a:lnTo>
                    <a:lnTo>
                      <a:pt x="3284" y="2846"/>
                    </a:lnTo>
                    <a:lnTo>
                      <a:pt x="3323" y="2834"/>
                    </a:lnTo>
                    <a:lnTo>
                      <a:pt x="3357" y="2818"/>
                    </a:lnTo>
                    <a:lnTo>
                      <a:pt x="3386" y="2800"/>
                    </a:lnTo>
                    <a:lnTo>
                      <a:pt x="3411" y="2782"/>
                    </a:lnTo>
                    <a:lnTo>
                      <a:pt x="3432" y="2759"/>
                    </a:lnTo>
                    <a:lnTo>
                      <a:pt x="3448" y="2736"/>
                    </a:lnTo>
                    <a:lnTo>
                      <a:pt x="3462" y="2710"/>
                    </a:lnTo>
                    <a:lnTo>
                      <a:pt x="3471" y="2684"/>
                    </a:lnTo>
                    <a:lnTo>
                      <a:pt x="3477" y="2656"/>
                    </a:lnTo>
                    <a:lnTo>
                      <a:pt x="3481" y="2626"/>
                    </a:lnTo>
                    <a:lnTo>
                      <a:pt x="3481" y="2596"/>
                    </a:lnTo>
                    <a:lnTo>
                      <a:pt x="3478" y="2565"/>
                    </a:lnTo>
                    <a:lnTo>
                      <a:pt x="3474" y="2534"/>
                    </a:lnTo>
                    <a:lnTo>
                      <a:pt x="3467" y="2502"/>
                    </a:lnTo>
                    <a:lnTo>
                      <a:pt x="3458" y="2470"/>
                    </a:lnTo>
                    <a:lnTo>
                      <a:pt x="3448" y="2438"/>
                    </a:lnTo>
                    <a:lnTo>
                      <a:pt x="3436" y="2406"/>
                    </a:lnTo>
                    <a:lnTo>
                      <a:pt x="3423" y="2375"/>
                    </a:lnTo>
                    <a:lnTo>
                      <a:pt x="3409" y="2344"/>
                    </a:lnTo>
                    <a:lnTo>
                      <a:pt x="3394" y="2313"/>
                    </a:lnTo>
                    <a:lnTo>
                      <a:pt x="3379" y="2284"/>
                    </a:lnTo>
                    <a:lnTo>
                      <a:pt x="3363" y="2255"/>
                    </a:lnTo>
                    <a:lnTo>
                      <a:pt x="3300" y="2148"/>
                    </a:lnTo>
                    <a:lnTo>
                      <a:pt x="3234" y="2046"/>
                    </a:lnTo>
                    <a:lnTo>
                      <a:pt x="3162" y="1945"/>
                    </a:lnTo>
                    <a:lnTo>
                      <a:pt x="3090" y="1847"/>
                    </a:lnTo>
                    <a:lnTo>
                      <a:pt x="3015" y="1750"/>
                    </a:lnTo>
                    <a:lnTo>
                      <a:pt x="2939" y="1654"/>
                    </a:lnTo>
                    <a:lnTo>
                      <a:pt x="2862" y="1558"/>
                    </a:lnTo>
                    <a:lnTo>
                      <a:pt x="2784" y="1462"/>
                    </a:lnTo>
                    <a:lnTo>
                      <a:pt x="2708" y="1365"/>
                    </a:lnTo>
                    <a:lnTo>
                      <a:pt x="2647" y="1284"/>
                    </a:lnTo>
                    <a:lnTo>
                      <a:pt x="2590" y="1201"/>
                    </a:lnTo>
                    <a:lnTo>
                      <a:pt x="2536" y="1115"/>
                    </a:lnTo>
                    <a:lnTo>
                      <a:pt x="2484" y="1030"/>
                    </a:lnTo>
                    <a:lnTo>
                      <a:pt x="2431" y="943"/>
                    </a:lnTo>
                    <a:lnTo>
                      <a:pt x="2379" y="855"/>
                    </a:lnTo>
                    <a:lnTo>
                      <a:pt x="2326" y="770"/>
                    </a:lnTo>
                    <a:lnTo>
                      <a:pt x="2271" y="684"/>
                    </a:lnTo>
                    <a:lnTo>
                      <a:pt x="2213" y="601"/>
                    </a:lnTo>
                    <a:lnTo>
                      <a:pt x="2193" y="574"/>
                    </a:lnTo>
                    <a:lnTo>
                      <a:pt x="2171" y="543"/>
                    </a:lnTo>
                    <a:lnTo>
                      <a:pt x="2146" y="510"/>
                    </a:lnTo>
                    <a:lnTo>
                      <a:pt x="2120" y="474"/>
                    </a:lnTo>
                    <a:lnTo>
                      <a:pt x="2091" y="439"/>
                    </a:lnTo>
                    <a:lnTo>
                      <a:pt x="2061" y="402"/>
                    </a:lnTo>
                    <a:lnTo>
                      <a:pt x="2029" y="365"/>
                    </a:lnTo>
                    <a:lnTo>
                      <a:pt x="1995" y="330"/>
                    </a:lnTo>
                    <a:lnTo>
                      <a:pt x="1961" y="296"/>
                    </a:lnTo>
                    <a:lnTo>
                      <a:pt x="1924" y="266"/>
                    </a:lnTo>
                    <a:lnTo>
                      <a:pt x="1887" y="239"/>
                    </a:lnTo>
                    <a:lnTo>
                      <a:pt x="1849" y="215"/>
                    </a:lnTo>
                    <a:lnTo>
                      <a:pt x="1812" y="197"/>
                    </a:lnTo>
                    <a:lnTo>
                      <a:pt x="1773" y="183"/>
                    </a:lnTo>
                    <a:lnTo>
                      <a:pt x="1734" y="177"/>
                    </a:lnTo>
                    <a:close/>
                    <a:moveTo>
                      <a:pt x="1717" y="0"/>
                    </a:moveTo>
                    <a:lnTo>
                      <a:pt x="1768" y="3"/>
                    </a:lnTo>
                    <a:lnTo>
                      <a:pt x="1820" y="14"/>
                    </a:lnTo>
                    <a:lnTo>
                      <a:pt x="1873" y="31"/>
                    </a:lnTo>
                    <a:lnTo>
                      <a:pt x="1925" y="55"/>
                    </a:lnTo>
                    <a:lnTo>
                      <a:pt x="1978" y="87"/>
                    </a:lnTo>
                    <a:lnTo>
                      <a:pt x="2033" y="125"/>
                    </a:lnTo>
                    <a:lnTo>
                      <a:pt x="2087" y="172"/>
                    </a:lnTo>
                    <a:lnTo>
                      <a:pt x="2159" y="243"/>
                    </a:lnTo>
                    <a:lnTo>
                      <a:pt x="2225" y="318"/>
                    </a:lnTo>
                    <a:lnTo>
                      <a:pt x="2290" y="395"/>
                    </a:lnTo>
                    <a:lnTo>
                      <a:pt x="2350" y="474"/>
                    </a:lnTo>
                    <a:lnTo>
                      <a:pt x="2409" y="556"/>
                    </a:lnTo>
                    <a:lnTo>
                      <a:pt x="2465" y="640"/>
                    </a:lnTo>
                    <a:lnTo>
                      <a:pt x="2520" y="724"/>
                    </a:lnTo>
                    <a:lnTo>
                      <a:pt x="2574" y="809"/>
                    </a:lnTo>
                    <a:lnTo>
                      <a:pt x="2627" y="894"/>
                    </a:lnTo>
                    <a:lnTo>
                      <a:pt x="2681" y="980"/>
                    </a:lnTo>
                    <a:lnTo>
                      <a:pt x="2735" y="1064"/>
                    </a:lnTo>
                    <a:lnTo>
                      <a:pt x="2791" y="1149"/>
                    </a:lnTo>
                    <a:lnTo>
                      <a:pt x="2847" y="1231"/>
                    </a:lnTo>
                    <a:lnTo>
                      <a:pt x="2908" y="1312"/>
                    </a:lnTo>
                    <a:lnTo>
                      <a:pt x="2970" y="1391"/>
                    </a:lnTo>
                    <a:lnTo>
                      <a:pt x="3018" y="1448"/>
                    </a:lnTo>
                    <a:lnTo>
                      <a:pt x="3067" y="1507"/>
                    </a:lnTo>
                    <a:lnTo>
                      <a:pt x="3118" y="1567"/>
                    </a:lnTo>
                    <a:lnTo>
                      <a:pt x="3170" y="1630"/>
                    </a:lnTo>
                    <a:lnTo>
                      <a:pt x="3224" y="1693"/>
                    </a:lnTo>
                    <a:lnTo>
                      <a:pt x="3276" y="1758"/>
                    </a:lnTo>
                    <a:lnTo>
                      <a:pt x="3327" y="1824"/>
                    </a:lnTo>
                    <a:lnTo>
                      <a:pt x="3377" y="1892"/>
                    </a:lnTo>
                    <a:lnTo>
                      <a:pt x="3425" y="1961"/>
                    </a:lnTo>
                    <a:lnTo>
                      <a:pt x="3471" y="2031"/>
                    </a:lnTo>
                    <a:lnTo>
                      <a:pt x="3513" y="2102"/>
                    </a:lnTo>
                    <a:lnTo>
                      <a:pt x="3551" y="2174"/>
                    </a:lnTo>
                    <a:lnTo>
                      <a:pt x="3585" y="2246"/>
                    </a:lnTo>
                    <a:lnTo>
                      <a:pt x="3614" y="2321"/>
                    </a:lnTo>
                    <a:lnTo>
                      <a:pt x="3638" y="2395"/>
                    </a:lnTo>
                    <a:lnTo>
                      <a:pt x="3654" y="2470"/>
                    </a:lnTo>
                    <a:lnTo>
                      <a:pt x="3665" y="2547"/>
                    </a:lnTo>
                    <a:lnTo>
                      <a:pt x="3668" y="2600"/>
                    </a:lnTo>
                    <a:lnTo>
                      <a:pt x="3666" y="2650"/>
                    </a:lnTo>
                    <a:lnTo>
                      <a:pt x="3662" y="2697"/>
                    </a:lnTo>
                    <a:lnTo>
                      <a:pt x="3653" y="2739"/>
                    </a:lnTo>
                    <a:lnTo>
                      <a:pt x="3641" y="2778"/>
                    </a:lnTo>
                    <a:lnTo>
                      <a:pt x="3625" y="2813"/>
                    </a:lnTo>
                    <a:lnTo>
                      <a:pt x="3606" y="2845"/>
                    </a:lnTo>
                    <a:lnTo>
                      <a:pt x="3585" y="2874"/>
                    </a:lnTo>
                    <a:lnTo>
                      <a:pt x="3561" y="2899"/>
                    </a:lnTo>
                    <a:lnTo>
                      <a:pt x="3534" y="2923"/>
                    </a:lnTo>
                    <a:lnTo>
                      <a:pt x="3505" y="2944"/>
                    </a:lnTo>
                    <a:lnTo>
                      <a:pt x="3473" y="2961"/>
                    </a:lnTo>
                    <a:lnTo>
                      <a:pt x="3439" y="2977"/>
                    </a:lnTo>
                    <a:lnTo>
                      <a:pt x="3405" y="2991"/>
                    </a:lnTo>
                    <a:lnTo>
                      <a:pt x="3367" y="3003"/>
                    </a:lnTo>
                    <a:lnTo>
                      <a:pt x="3329" y="3014"/>
                    </a:lnTo>
                    <a:lnTo>
                      <a:pt x="3290" y="3021"/>
                    </a:lnTo>
                    <a:lnTo>
                      <a:pt x="3249" y="3029"/>
                    </a:lnTo>
                    <a:lnTo>
                      <a:pt x="3208" y="3035"/>
                    </a:lnTo>
                    <a:lnTo>
                      <a:pt x="3166" y="3040"/>
                    </a:lnTo>
                    <a:lnTo>
                      <a:pt x="3123" y="3045"/>
                    </a:lnTo>
                    <a:lnTo>
                      <a:pt x="3080" y="3048"/>
                    </a:lnTo>
                    <a:lnTo>
                      <a:pt x="3038" y="3050"/>
                    </a:lnTo>
                    <a:lnTo>
                      <a:pt x="2994" y="3054"/>
                    </a:lnTo>
                    <a:lnTo>
                      <a:pt x="2952" y="3056"/>
                    </a:lnTo>
                    <a:lnTo>
                      <a:pt x="2910" y="3058"/>
                    </a:lnTo>
                    <a:lnTo>
                      <a:pt x="2869" y="3060"/>
                    </a:lnTo>
                    <a:lnTo>
                      <a:pt x="2829" y="3064"/>
                    </a:lnTo>
                    <a:lnTo>
                      <a:pt x="2788" y="3067"/>
                    </a:lnTo>
                    <a:lnTo>
                      <a:pt x="2613" y="3084"/>
                    </a:lnTo>
                    <a:lnTo>
                      <a:pt x="2438" y="3100"/>
                    </a:lnTo>
                    <a:lnTo>
                      <a:pt x="2263" y="3116"/>
                    </a:lnTo>
                    <a:lnTo>
                      <a:pt x="2090" y="3130"/>
                    </a:lnTo>
                    <a:lnTo>
                      <a:pt x="1916" y="3141"/>
                    </a:lnTo>
                    <a:lnTo>
                      <a:pt x="1744" y="3149"/>
                    </a:lnTo>
                    <a:lnTo>
                      <a:pt x="1571" y="3154"/>
                    </a:lnTo>
                    <a:lnTo>
                      <a:pt x="1399" y="3151"/>
                    </a:lnTo>
                    <a:lnTo>
                      <a:pt x="1226" y="3145"/>
                    </a:lnTo>
                    <a:lnTo>
                      <a:pt x="1055" y="3130"/>
                    </a:lnTo>
                    <a:lnTo>
                      <a:pt x="882" y="3109"/>
                    </a:lnTo>
                    <a:lnTo>
                      <a:pt x="849" y="3108"/>
                    </a:lnTo>
                    <a:lnTo>
                      <a:pt x="815" y="3108"/>
                    </a:lnTo>
                    <a:lnTo>
                      <a:pt x="778" y="3107"/>
                    </a:lnTo>
                    <a:lnTo>
                      <a:pt x="739" y="3106"/>
                    </a:lnTo>
                    <a:lnTo>
                      <a:pt x="700" y="3105"/>
                    </a:lnTo>
                    <a:lnTo>
                      <a:pt x="660" y="3104"/>
                    </a:lnTo>
                    <a:lnTo>
                      <a:pt x="618" y="3101"/>
                    </a:lnTo>
                    <a:lnTo>
                      <a:pt x="576" y="3099"/>
                    </a:lnTo>
                    <a:lnTo>
                      <a:pt x="534" y="3096"/>
                    </a:lnTo>
                    <a:lnTo>
                      <a:pt x="492" y="3091"/>
                    </a:lnTo>
                    <a:lnTo>
                      <a:pt x="451" y="3086"/>
                    </a:lnTo>
                    <a:lnTo>
                      <a:pt x="408" y="3079"/>
                    </a:lnTo>
                    <a:lnTo>
                      <a:pt x="367" y="3071"/>
                    </a:lnTo>
                    <a:lnTo>
                      <a:pt x="328" y="3063"/>
                    </a:lnTo>
                    <a:lnTo>
                      <a:pt x="289" y="3051"/>
                    </a:lnTo>
                    <a:lnTo>
                      <a:pt x="251" y="3039"/>
                    </a:lnTo>
                    <a:lnTo>
                      <a:pt x="216" y="3025"/>
                    </a:lnTo>
                    <a:lnTo>
                      <a:pt x="182" y="3009"/>
                    </a:lnTo>
                    <a:lnTo>
                      <a:pt x="150" y="2990"/>
                    </a:lnTo>
                    <a:lnTo>
                      <a:pt x="121" y="2970"/>
                    </a:lnTo>
                    <a:lnTo>
                      <a:pt x="95" y="2948"/>
                    </a:lnTo>
                    <a:lnTo>
                      <a:pt x="70" y="2924"/>
                    </a:lnTo>
                    <a:lnTo>
                      <a:pt x="49" y="2896"/>
                    </a:lnTo>
                    <a:lnTo>
                      <a:pt x="32" y="2866"/>
                    </a:lnTo>
                    <a:lnTo>
                      <a:pt x="18" y="2834"/>
                    </a:lnTo>
                    <a:lnTo>
                      <a:pt x="8" y="2798"/>
                    </a:lnTo>
                    <a:lnTo>
                      <a:pt x="2" y="2759"/>
                    </a:lnTo>
                    <a:lnTo>
                      <a:pt x="0" y="2718"/>
                    </a:lnTo>
                    <a:lnTo>
                      <a:pt x="2" y="2674"/>
                    </a:lnTo>
                    <a:lnTo>
                      <a:pt x="10" y="2625"/>
                    </a:lnTo>
                    <a:lnTo>
                      <a:pt x="34" y="2527"/>
                    </a:lnTo>
                    <a:lnTo>
                      <a:pt x="66" y="2430"/>
                    </a:lnTo>
                    <a:lnTo>
                      <a:pt x="102" y="2334"/>
                    </a:lnTo>
                    <a:lnTo>
                      <a:pt x="146" y="2237"/>
                    </a:lnTo>
                    <a:lnTo>
                      <a:pt x="193" y="2142"/>
                    </a:lnTo>
                    <a:lnTo>
                      <a:pt x="241" y="2046"/>
                    </a:lnTo>
                    <a:lnTo>
                      <a:pt x="294" y="1951"/>
                    </a:lnTo>
                    <a:lnTo>
                      <a:pt x="346" y="1856"/>
                    </a:lnTo>
                    <a:lnTo>
                      <a:pt x="398" y="1763"/>
                    </a:lnTo>
                    <a:lnTo>
                      <a:pt x="448" y="1670"/>
                    </a:lnTo>
                    <a:lnTo>
                      <a:pt x="496" y="1577"/>
                    </a:lnTo>
                    <a:lnTo>
                      <a:pt x="540" y="1486"/>
                    </a:lnTo>
                    <a:lnTo>
                      <a:pt x="556" y="1450"/>
                    </a:lnTo>
                    <a:lnTo>
                      <a:pt x="575" y="1408"/>
                    </a:lnTo>
                    <a:lnTo>
                      <a:pt x="594" y="1365"/>
                    </a:lnTo>
                    <a:lnTo>
                      <a:pt x="615" y="1319"/>
                    </a:lnTo>
                    <a:lnTo>
                      <a:pt x="638" y="1269"/>
                    </a:lnTo>
                    <a:lnTo>
                      <a:pt x="662" y="1216"/>
                    </a:lnTo>
                    <a:lnTo>
                      <a:pt x="687" y="1162"/>
                    </a:lnTo>
                    <a:lnTo>
                      <a:pt x="713" y="1105"/>
                    </a:lnTo>
                    <a:lnTo>
                      <a:pt x="741" y="1047"/>
                    </a:lnTo>
                    <a:lnTo>
                      <a:pt x="769" y="989"/>
                    </a:lnTo>
                    <a:lnTo>
                      <a:pt x="799" y="929"/>
                    </a:lnTo>
                    <a:lnTo>
                      <a:pt x="831" y="869"/>
                    </a:lnTo>
                    <a:lnTo>
                      <a:pt x="863" y="807"/>
                    </a:lnTo>
                    <a:lnTo>
                      <a:pt x="897" y="746"/>
                    </a:lnTo>
                    <a:lnTo>
                      <a:pt x="931" y="686"/>
                    </a:lnTo>
                    <a:lnTo>
                      <a:pt x="967" y="626"/>
                    </a:lnTo>
                    <a:lnTo>
                      <a:pt x="1004" y="568"/>
                    </a:lnTo>
                    <a:lnTo>
                      <a:pt x="1042" y="510"/>
                    </a:lnTo>
                    <a:lnTo>
                      <a:pt x="1080" y="453"/>
                    </a:lnTo>
                    <a:lnTo>
                      <a:pt x="1121" y="399"/>
                    </a:lnTo>
                    <a:lnTo>
                      <a:pt x="1162" y="346"/>
                    </a:lnTo>
                    <a:lnTo>
                      <a:pt x="1203" y="298"/>
                    </a:lnTo>
                    <a:lnTo>
                      <a:pt x="1246" y="250"/>
                    </a:lnTo>
                    <a:lnTo>
                      <a:pt x="1290" y="207"/>
                    </a:lnTo>
                    <a:lnTo>
                      <a:pt x="1334" y="165"/>
                    </a:lnTo>
                    <a:lnTo>
                      <a:pt x="1379" y="129"/>
                    </a:lnTo>
                    <a:lnTo>
                      <a:pt x="1425" y="97"/>
                    </a:lnTo>
                    <a:lnTo>
                      <a:pt x="1472" y="68"/>
                    </a:lnTo>
                    <a:lnTo>
                      <a:pt x="1520" y="43"/>
                    </a:lnTo>
                    <a:lnTo>
                      <a:pt x="1568" y="24"/>
                    </a:lnTo>
                    <a:lnTo>
                      <a:pt x="1617" y="11"/>
                    </a:lnTo>
                    <a:lnTo>
                      <a:pt x="1667" y="2"/>
                    </a:lnTo>
                    <a:lnTo>
                      <a:pt x="17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26"/>
              <p:cNvSpPr>
                <a:spLocks noEditPoints="1"/>
              </p:cNvSpPr>
              <p:nvPr/>
            </p:nvSpPr>
            <p:spPr bwMode="auto">
              <a:xfrm>
                <a:off x="7148513" y="4513263"/>
                <a:ext cx="342900" cy="344488"/>
              </a:xfrm>
              <a:custGeom>
                <a:avLst/>
                <a:gdLst>
                  <a:gd name="T0" fmla="*/ 132 w 648"/>
                  <a:gd name="T1" fmla="*/ 352 h 651"/>
                  <a:gd name="T2" fmla="*/ 152 w 648"/>
                  <a:gd name="T3" fmla="*/ 406 h 651"/>
                  <a:gd name="T4" fmla="*/ 186 w 648"/>
                  <a:gd name="T5" fmla="*/ 458 h 651"/>
                  <a:gd name="T6" fmla="*/ 231 w 648"/>
                  <a:gd name="T7" fmla="*/ 493 h 651"/>
                  <a:gd name="T8" fmla="*/ 284 w 648"/>
                  <a:gd name="T9" fmla="*/ 511 h 651"/>
                  <a:gd name="T10" fmla="*/ 342 w 648"/>
                  <a:gd name="T11" fmla="*/ 506 h 651"/>
                  <a:gd name="T12" fmla="*/ 325 w 648"/>
                  <a:gd name="T13" fmla="*/ 469 h 651"/>
                  <a:gd name="T14" fmla="*/ 239 w 648"/>
                  <a:gd name="T15" fmla="*/ 412 h 651"/>
                  <a:gd name="T16" fmla="*/ 127 w 648"/>
                  <a:gd name="T17" fmla="*/ 328 h 651"/>
                  <a:gd name="T18" fmla="*/ 142 w 648"/>
                  <a:gd name="T19" fmla="*/ 222 h 651"/>
                  <a:gd name="T20" fmla="*/ 127 w 648"/>
                  <a:gd name="T21" fmla="*/ 273 h 651"/>
                  <a:gd name="T22" fmla="*/ 216 w 648"/>
                  <a:gd name="T23" fmla="*/ 333 h 651"/>
                  <a:gd name="T24" fmla="*/ 312 w 648"/>
                  <a:gd name="T25" fmla="*/ 385 h 651"/>
                  <a:gd name="T26" fmla="*/ 379 w 648"/>
                  <a:gd name="T27" fmla="*/ 418 h 651"/>
                  <a:gd name="T28" fmla="*/ 444 w 648"/>
                  <a:gd name="T29" fmla="*/ 454 h 651"/>
                  <a:gd name="T30" fmla="*/ 480 w 648"/>
                  <a:gd name="T31" fmla="*/ 425 h 651"/>
                  <a:gd name="T32" fmla="*/ 423 w 648"/>
                  <a:gd name="T33" fmla="*/ 402 h 651"/>
                  <a:gd name="T34" fmla="*/ 370 w 648"/>
                  <a:gd name="T35" fmla="*/ 366 h 651"/>
                  <a:gd name="T36" fmla="*/ 324 w 648"/>
                  <a:gd name="T37" fmla="*/ 328 h 651"/>
                  <a:gd name="T38" fmla="*/ 241 w 648"/>
                  <a:gd name="T39" fmla="*/ 259 h 651"/>
                  <a:gd name="T40" fmla="*/ 153 w 648"/>
                  <a:gd name="T41" fmla="*/ 199 h 651"/>
                  <a:gd name="T42" fmla="*/ 190 w 648"/>
                  <a:gd name="T43" fmla="*/ 140 h 651"/>
                  <a:gd name="T44" fmla="*/ 177 w 648"/>
                  <a:gd name="T45" fmla="*/ 158 h 651"/>
                  <a:gd name="T46" fmla="*/ 254 w 648"/>
                  <a:gd name="T47" fmla="*/ 199 h 651"/>
                  <a:gd name="T48" fmla="*/ 328 w 648"/>
                  <a:gd name="T49" fmla="*/ 249 h 651"/>
                  <a:gd name="T50" fmla="*/ 400 w 648"/>
                  <a:gd name="T51" fmla="*/ 301 h 651"/>
                  <a:gd name="T52" fmla="*/ 476 w 648"/>
                  <a:gd name="T53" fmla="*/ 343 h 651"/>
                  <a:gd name="T54" fmla="*/ 513 w 648"/>
                  <a:gd name="T55" fmla="*/ 359 h 651"/>
                  <a:gd name="T56" fmla="*/ 513 w 648"/>
                  <a:gd name="T57" fmla="*/ 351 h 651"/>
                  <a:gd name="T58" fmla="*/ 459 w 648"/>
                  <a:gd name="T59" fmla="*/ 322 h 651"/>
                  <a:gd name="T60" fmla="*/ 351 w 648"/>
                  <a:gd name="T61" fmla="*/ 255 h 651"/>
                  <a:gd name="T62" fmla="*/ 251 w 648"/>
                  <a:gd name="T63" fmla="*/ 179 h 651"/>
                  <a:gd name="T64" fmla="*/ 232 w 648"/>
                  <a:gd name="T65" fmla="*/ 0 h 651"/>
                  <a:gd name="T66" fmla="*/ 279 w 648"/>
                  <a:gd name="T67" fmla="*/ 3 h 651"/>
                  <a:gd name="T68" fmla="*/ 319 w 648"/>
                  <a:gd name="T69" fmla="*/ 11 h 651"/>
                  <a:gd name="T70" fmla="*/ 399 w 648"/>
                  <a:gd name="T71" fmla="*/ 38 h 651"/>
                  <a:gd name="T72" fmla="*/ 476 w 648"/>
                  <a:gd name="T73" fmla="*/ 77 h 651"/>
                  <a:gd name="T74" fmla="*/ 542 w 648"/>
                  <a:gd name="T75" fmla="*/ 129 h 651"/>
                  <a:gd name="T76" fmla="*/ 602 w 648"/>
                  <a:gd name="T77" fmla="*/ 201 h 651"/>
                  <a:gd name="T78" fmla="*/ 640 w 648"/>
                  <a:gd name="T79" fmla="*/ 284 h 651"/>
                  <a:gd name="T80" fmla="*/ 648 w 648"/>
                  <a:gd name="T81" fmla="*/ 364 h 651"/>
                  <a:gd name="T82" fmla="*/ 629 w 648"/>
                  <a:gd name="T83" fmla="*/ 440 h 651"/>
                  <a:gd name="T84" fmla="*/ 586 w 648"/>
                  <a:gd name="T85" fmla="*/ 509 h 651"/>
                  <a:gd name="T86" fmla="*/ 522 w 648"/>
                  <a:gd name="T87" fmla="*/ 569 h 651"/>
                  <a:gd name="T88" fmla="*/ 439 w 648"/>
                  <a:gd name="T89" fmla="*/ 620 h 651"/>
                  <a:gd name="T90" fmla="*/ 359 w 648"/>
                  <a:gd name="T91" fmla="*/ 646 h 651"/>
                  <a:gd name="T92" fmla="*/ 279 w 648"/>
                  <a:gd name="T93" fmla="*/ 651 h 651"/>
                  <a:gd name="T94" fmla="*/ 201 w 648"/>
                  <a:gd name="T95" fmla="*/ 633 h 651"/>
                  <a:gd name="T96" fmla="*/ 132 w 648"/>
                  <a:gd name="T97" fmla="*/ 595 h 651"/>
                  <a:gd name="T98" fmla="*/ 73 w 648"/>
                  <a:gd name="T99" fmla="*/ 541 h 651"/>
                  <a:gd name="T100" fmla="*/ 30 w 648"/>
                  <a:gd name="T101" fmla="*/ 470 h 651"/>
                  <a:gd name="T102" fmla="*/ 6 w 648"/>
                  <a:gd name="T103" fmla="*/ 391 h 651"/>
                  <a:gd name="T104" fmla="*/ 0 w 648"/>
                  <a:gd name="T105" fmla="*/ 309 h 651"/>
                  <a:gd name="T106" fmla="*/ 12 w 648"/>
                  <a:gd name="T107" fmla="*/ 225 h 651"/>
                  <a:gd name="T108" fmla="*/ 39 w 648"/>
                  <a:gd name="T109" fmla="*/ 147 h 651"/>
                  <a:gd name="T110" fmla="*/ 85 w 648"/>
                  <a:gd name="T111" fmla="*/ 79 h 651"/>
                  <a:gd name="T112" fmla="*/ 86 w 648"/>
                  <a:gd name="T113" fmla="*/ 73 h 651"/>
                  <a:gd name="T114" fmla="*/ 107 w 648"/>
                  <a:gd name="T115" fmla="*/ 37 h 651"/>
                  <a:gd name="T116" fmla="*/ 142 w 648"/>
                  <a:gd name="T117" fmla="*/ 13 h 651"/>
                  <a:gd name="T118" fmla="*/ 185 w 648"/>
                  <a:gd name="T119" fmla="*/ 2 h 651"/>
                  <a:gd name="T120" fmla="*/ 232 w 648"/>
                  <a:gd name="T121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48" h="651">
                    <a:moveTo>
                      <a:pt x="127" y="328"/>
                    </a:moveTo>
                    <a:lnTo>
                      <a:pt x="132" y="352"/>
                    </a:lnTo>
                    <a:lnTo>
                      <a:pt x="139" y="378"/>
                    </a:lnTo>
                    <a:lnTo>
                      <a:pt x="152" y="406"/>
                    </a:lnTo>
                    <a:lnTo>
                      <a:pt x="167" y="433"/>
                    </a:lnTo>
                    <a:lnTo>
                      <a:pt x="186" y="458"/>
                    </a:lnTo>
                    <a:lnTo>
                      <a:pt x="207" y="476"/>
                    </a:lnTo>
                    <a:lnTo>
                      <a:pt x="231" y="493"/>
                    </a:lnTo>
                    <a:lnTo>
                      <a:pt x="256" y="504"/>
                    </a:lnTo>
                    <a:lnTo>
                      <a:pt x="284" y="511"/>
                    </a:lnTo>
                    <a:lnTo>
                      <a:pt x="312" y="511"/>
                    </a:lnTo>
                    <a:lnTo>
                      <a:pt x="342" y="506"/>
                    </a:lnTo>
                    <a:lnTo>
                      <a:pt x="372" y="495"/>
                    </a:lnTo>
                    <a:lnTo>
                      <a:pt x="325" y="469"/>
                    </a:lnTo>
                    <a:lnTo>
                      <a:pt x="281" y="440"/>
                    </a:lnTo>
                    <a:lnTo>
                      <a:pt x="239" y="412"/>
                    </a:lnTo>
                    <a:lnTo>
                      <a:pt x="182" y="372"/>
                    </a:lnTo>
                    <a:lnTo>
                      <a:pt x="127" y="328"/>
                    </a:lnTo>
                    <a:close/>
                    <a:moveTo>
                      <a:pt x="153" y="199"/>
                    </a:moveTo>
                    <a:lnTo>
                      <a:pt x="142" y="222"/>
                    </a:lnTo>
                    <a:lnTo>
                      <a:pt x="133" y="248"/>
                    </a:lnTo>
                    <a:lnTo>
                      <a:pt x="127" y="273"/>
                    </a:lnTo>
                    <a:lnTo>
                      <a:pt x="172" y="305"/>
                    </a:lnTo>
                    <a:lnTo>
                      <a:pt x="216" y="333"/>
                    </a:lnTo>
                    <a:lnTo>
                      <a:pt x="264" y="360"/>
                    </a:lnTo>
                    <a:lnTo>
                      <a:pt x="312" y="385"/>
                    </a:lnTo>
                    <a:lnTo>
                      <a:pt x="344" y="402"/>
                    </a:lnTo>
                    <a:lnTo>
                      <a:pt x="379" y="418"/>
                    </a:lnTo>
                    <a:lnTo>
                      <a:pt x="412" y="434"/>
                    </a:lnTo>
                    <a:lnTo>
                      <a:pt x="444" y="454"/>
                    </a:lnTo>
                    <a:lnTo>
                      <a:pt x="463" y="440"/>
                    </a:lnTo>
                    <a:lnTo>
                      <a:pt x="480" y="425"/>
                    </a:lnTo>
                    <a:lnTo>
                      <a:pt x="451" y="416"/>
                    </a:lnTo>
                    <a:lnTo>
                      <a:pt x="423" y="402"/>
                    </a:lnTo>
                    <a:lnTo>
                      <a:pt x="397" y="385"/>
                    </a:lnTo>
                    <a:lnTo>
                      <a:pt x="370" y="366"/>
                    </a:lnTo>
                    <a:lnTo>
                      <a:pt x="346" y="346"/>
                    </a:lnTo>
                    <a:lnTo>
                      <a:pt x="324" y="328"/>
                    </a:lnTo>
                    <a:lnTo>
                      <a:pt x="282" y="293"/>
                    </a:lnTo>
                    <a:lnTo>
                      <a:pt x="241" y="259"/>
                    </a:lnTo>
                    <a:lnTo>
                      <a:pt x="197" y="228"/>
                    </a:lnTo>
                    <a:lnTo>
                      <a:pt x="153" y="199"/>
                    </a:lnTo>
                    <a:close/>
                    <a:moveTo>
                      <a:pt x="202" y="139"/>
                    </a:moveTo>
                    <a:lnTo>
                      <a:pt x="190" y="140"/>
                    </a:lnTo>
                    <a:lnTo>
                      <a:pt x="183" y="149"/>
                    </a:lnTo>
                    <a:lnTo>
                      <a:pt x="177" y="158"/>
                    </a:lnTo>
                    <a:lnTo>
                      <a:pt x="216" y="177"/>
                    </a:lnTo>
                    <a:lnTo>
                      <a:pt x="254" y="199"/>
                    </a:lnTo>
                    <a:lnTo>
                      <a:pt x="291" y="223"/>
                    </a:lnTo>
                    <a:lnTo>
                      <a:pt x="328" y="249"/>
                    </a:lnTo>
                    <a:lnTo>
                      <a:pt x="363" y="275"/>
                    </a:lnTo>
                    <a:lnTo>
                      <a:pt x="400" y="301"/>
                    </a:lnTo>
                    <a:lnTo>
                      <a:pt x="438" y="324"/>
                    </a:lnTo>
                    <a:lnTo>
                      <a:pt x="476" y="343"/>
                    </a:lnTo>
                    <a:lnTo>
                      <a:pt x="512" y="362"/>
                    </a:lnTo>
                    <a:lnTo>
                      <a:pt x="513" y="359"/>
                    </a:lnTo>
                    <a:lnTo>
                      <a:pt x="513" y="354"/>
                    </a:lnTo>
                    <a:lnTo>
                      <a:pt x="513" y="351"/>
                    </a:lnTo>
                    <a:lnTo>
                      <a:pt x="513" y="349"/>
                    </a:lnTo>
                    <a:lnTo>
                      <a:pt x="459" y="322"/>
                    </a:lnTo>
                    <a:lnTo>
                      <a:pt x="404" y="291"/>
                    </a:lnTo>
                    <a:lnTo>
                      <a:pt x="351" y="255"/>
                    </a:lnTo>
                    <a:lnTo>
                      <a:pt x="300" y="218"/>
                    </a:lnTo>
                    <a:lnTo>
                      <a:pt x="251" y="179"/>
                    </a:lnTo>
                    <a:lnTo>
                      <a:pt x="202" y="139"/>
                    </a:lnTo>
                    <a:close/>
                    <a:moveTo>
                      <a:pt x="232" y="0"/>
                    </a:moveTo>
                    <a:lnTo>
                      <a:pt x="255" y="1"/>
                    </a:lnTo>
                    <a:lnTo>
                      <a:pt x="279" y="3"/>
                    </a:lnTo>
                    <a:lnTo>
                      <a:pt x="300" y="7"/>
                    </a:lnTo>
                    <a:lnTo>
                      <a:pt x="319" y="11"/>
                    </a:lnTo>
                    <a:lnTo>
                      <a:pt x="359" y="23"/>
                    </a:lnTo>
                    <a:lnTo>
                      <a:pt x="399" y="38"/>
                    </a:lnTo>
                    <a:lnTo>
                      <a:pt x="438" y="55"/>
                    </a:lnTo>
                    <a:lnTo>
                      <a:pt x="476" y="77"/>
                    </a:lnTo>
                    <a:lnTo>
                      <a:pt x="510" y="101"/>
                    </a:lnTo>
                    <a:lnTo>
                      <a:pt x="542" y="129"/>
                    </a:lnTo>
                    <a:lnTo>
                      <a:pt x="571" y="159"/>
                    </a:lnTo>
                    <a:lnTo>
                      <a:pt x="602" y="201"/>
                    </a:lnTo>
                    <a:lnTo>
                      <a:pt x="625" y="243"/>
                    </a:lnTo>
                    <a:lnTo>
                      <a:pt x="640" y="284"/>
                    </a:lnTo>
                    <a:lnTo>
                      <a:pt x="648" y="324"/>
                    </a:lnTo>
                    <a:lnTo>
                      <a:pt x="648" y="364"/>
                    </a:lnTo>
                    <a:lnTo>
                      <a:pt x="641" y="403"/>
                    </a:lnTo>
                    <a:lnTo>
                      <a:pt x="629" y="440"/>
                    </a:lnTo>
                    <a:lnTo>
                      <a:pt x="610" y="474"/>
                    </a:lnTo>
                    <a:lnTo>
                      <a:pt x="586" y="509"/>
                    </a:lnTo>
                    <a:lnTo>
                      <a:pt x="557" y="540"/>
                    </a:lnTo>
                    <a:lnTo>
                      <a:pt x="522" y="569"/>
                    </a:lnTo>
                    <a:lnTo>
                      <a:pt x="482" y="595"/>
                    </a:lnTo>
                    <a:lnTo>
                      <a:pt x="439" y="620"/>
                    </a:lnTo>
                    <a:lnTo>
                      <a:pt x="399" y="636"/>
                    </a:lnTo>
                    <a:lnTo>
                      <a:pt x="359" y="646"/>
                    </a:lnTo>
                    <a:lnTo>
                      <a:pt x="319" y="651"/>
                    </a:lnTo>
                    <a:lnTo>
                      <a:pt x="279" y="651"/>
                    </a:lnTo>
                    <a:lnTo>
                      <a:pt x="239" y="644"/>
                    </a:lnTo>
                    <a:lnTo>
                      <a:pt x="201" y="633"/>
                    </a:lnTo>
                    <a:lnTo>
                      <a:pt x="165" y="616"/>
                    </a:lnTo>
                    <a:lnTo>
                      <a:pt x="132" y="595"/>
                    </a:lnTo>
                    <a:lnTo>
                      <a:pt x="101" y="570"/>
                    </a:lnTo>
                    <a:lnTo>
                      <a:pt x="73" y="541"/>
                    </a:lnTo>
                    <a:lnTo>
                      <a:pt x="49" y="508"/>
                    </a:lnTo>
                    <a:lnTo>
                      <a:pt x="30" y="470"/>
                    </a:lnTo>
                    <a:lnTo>
                      <a:pt x="15" y="430"/>
                    </a:lnTo>
                    <a:lnTo>
                      <a:pt x="6" y="391"/>
                    </a:lnTo>
                    <a:lnTo>
                      <a:pt x="2" y="351"/>
                    </a:lnTo>
                    <a:lnTo>
                      <a:pt x="0" y="309"/>
                    </a:lnTo>
                    <a:lnTo>
                      <a:pt x="4" y="268"/>
                    </a:lnTo>
                    <a:lnTo>
                      <a:pt x="12" y="225"/>
                    </a:lnTo>
                    <a:lnTo>
                      <a:pt x="24" y="185"/>
                    </a:lnTo>
                    <a:lnTo>
                      <a:pt x="39" y="147"/>
                    </a:lnTo>
                    <a:lnTo>
                      <a:pt x="60" y="111"/>
                    </a:lnTo>
                    <a:lnTo>
                      <a:pt x="85" y="79"/>
                    </a:lnTo>
                    <a:lnTo>
                      <a:pt x="85" y="77"/>
                    </a:lnTo>
                    <a:lnTo>
                      <a:pt x="86" y="73"/>
                    </a:lnTo>
                    <a:lnTo>
                      <a:pt x="94" y="53"/>
                    </a:lnTo>
                    <a:lnTo>
                      <a:pt x="107" y="37"/>
                    </a:lnTo>
                    <a:lnTo>
                      <a:pt x="123" y="23"/>
                    </a:lnTo>
                    <a:lnTo>
                      <a:pt x="142" y="13"/>
                    </a:lnTo>
                    <a:lnTo>
                      <a:pt x="162" y="7"/>
                    </a:lnTo>
                    <a:lnTo>
                      <a:pt x="185" y="2"/>
                    </a:lnTo>
                    <a:lnTo>
                      <a:pt x="208" y="0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27"/>
              <p:cNvSpPr>
                <a:spLocks noEditPoints="1"/>
              </p:cNvSpPr>
              <p:nvPr/>
            </p:nvSpPr>
            <p:spPr bwMode="auto">
              <a:xfrm>
                <a:off x="7143751" y="3636963"/>
                <a:ext cx="406400" cy="819150"/>
              </a:xfrm>
              <a:custGeom>
                <a:avLst/>
                <a:gdLst>
                  <a:gd name="T0" fmla="*/ 294 w 767"/>
                  <a:gd name="T1" fmla="*/ 1381 h 1549"/>
                  <a:gd name="T2" fmla="*/ 422 w 767"/>
                  <a:gd name="T3" fmla="*/ 1421 h 1549"/>
                  <a:gd name="T4" fmla="*/ 261 w 767"/>
                  <a:gd name="T5" fmla="*/ 1324 h 1549"/>
                  <a:gd name="T6" fmla="*/ 190 w 767"/>
                  <a:gd name="T7" fmla="*/ 1232 h 1549"/>
                  <a:gd name="T8" fmla="*/ 488 w 767"/>
                  <a:gd name="T9" fmla="*/ 1385 h 1549"/>
                  <a:gd name="T10" fmla="*/ 437 w 767"/>
                  <a:gd name="T11" fmla="*/ 1280 h 1549"/>
                  <a:gd name="T12" fmla="*/ 158 w 767"/>
                  <a:gd name="T13" fmla="*/ 1135 h 1549"/>
                  <a:gd name="T14" fmla="*/ 222 w 767"/>
                  <a:gd name="T15" fmla="*/ 1106 h 1549"/>
                  <a:gd name="T16" fmla="*/ 523 w 767"/>
                  <a:gd name="T17" fmla="*/ 1267 h 1549"/>
                  <a:gd name="T18" fmla="*/ 536 w 767"/>
                  <a:gd name="T19" fmla="*/ 1180 h 1549"/>
                  <a:gd name="T20" fmla="*/ 348 w 767"/>
                  <a:gd name="T21" fmla="*/ 1107 h 1549"/>
                  <a:gd name="T22" fmla="*/ 125 w 767"/>
                  <a:gd name="T23" fmla="*/ 957 h 1549"/>
                  <a:gd name="T24" fmla="*/ 211 w 767"/>
                  <a:gd name="T25" fmla="*/ 960 h 1549"/>
                  <a:gd name="T26" fmla="*/ 406 w 767"/>
                  <a:gd name="T27" fmla="*/ 1056 h 1549"/>
                  <a:gd name="T28" fmla="*/ 554 w 767"/>
                  <a:gd name="T29" fmla="*/ 1135 h 1549"/>
                  <a:gd name="T30" fmla="*/ 566 w 767"/>
                  <a:gd name="T31" fmla="*/ 1057 h 1549"/>
                  <a:gd name="T32" fmla="*/ 296 w 767"/>
                  <a:gd name="T33" fmla="*/ 944 h 1549"/>
                  <a:gd name="T34" fmla="*/ 128 w 767"/>
                  <a:gd name="T35" fmla="*/ 614 h 1549"/>
                  <a:gd name="T36" fmla="*/ 224 w 767"/>
                  <a:gd name="T37" fmla="*/ 820 h 1549"/>
                  <a:gd name="T38" fmla="*/ 459 w 767"/>
                  <a:gd name="T39" fmla="*/ 949 h 1549"/>
                  <a:gd name="T40" fmla="*/ 596 w 767"/>
                  <a:gd name="T41" fmla="*/ 891 h 1549"/>
                  <a:gd name="T42" fmla="*/ 501 w 767"/>
                  <a:gd name="T43" fmla="*/ 854 h 1549"/>
                  <a:gd name="T44" fmla="*/ 199 w 767"/>
                  <a:gd name="T45" fmla="*/ 667 h 1549"/>
                  <a:gd name="T46" fmla="*/ 135 w 767"/>
                  <a:gd name="T47" fmla="*/ 549 h 1549"/>
                  <a:gd name="T48" fmla="*/ 511 w 767"/>
                  <a:gd name="T49" fmla="*/ 777 h 1549"/>
                  <a:gd name="T50" fmla="*/ 615 w 767"/>
                  <a:gd name="T51" fmla="*/ 743 h 1549"/>
                  <a:gd name="T52" fmla="*/ 498 w 767"/>
                  <a:gd name="T53" fmla="*/ 658 h 1549"/>
                  <a:gd name="T54" fmla="*/ 273 w 767"/>
                  <a:gd name="T55" fmla="*/ 511 h 1549"/>
                  <a:gd name="T56" fmla="*/ 198 w 767"/>
                  <a:gd name="T57" fmla="*/ 324 h 1549"/>
                  <a:gd name="T58" fmla="*/ 307 w 767"/>
                  <a:gd name="T59" fmla="*/ 455 h 1549"/>
                  <a:gd name="T60" fmla="*/ 558 w 767"/>
                  <a:gd name="T61" fmla="*/ 618 h 1549"/>
                  <a:gd name="T62" fmla="*/ 555 w 767"/>
                  <a:gd name="T63" fmla="*/ 553 h 1549"/>
                  <a:gd name="T64" fmla="*/ 318 w 767"/>
                  <a:gd name="T65" fmla="*/ 390 h 1549"/>
                  <a:gd name="T66" fmla="*/ 260 w 767"/>
                  <a:gd name="T67" fmla="*/ 217 h 1549"/>
                  <a:gd name="T68" fmla="*/ 435 w 767"/>
                  <a:gd name="T69" fmla="*/ 400 h 1549"/>
                  <a:gd name="T70" fmla="*/ 607 w 767"/>
                  <a:gd name="T71" fmla="*/ 456 h 1549"/>
                  <a:gd name="T72" fmla="*/ 429 w 767"/>
                  <a:gd name="T73" fmla="*/ 310 h 1549"/>
                  <a:gd name="T74" fmla="*/ 394 w 767"/>
                  <a:gd name="T75" fmla="*/ 133 h 1549"/>
                  <a:gd name="T76" fmla="*/ 531 w 767"/>
                  <a:gd name="T77" fmla="*/ 309 h 1549"/>
                  <a:gd name="T78" fmla="*/ 563 w 767"/>
                  <a:gd name="T79" fmla="*/ 259 h 1549"/>
                  <a:gd name="T80" fmla="*/ 505 w 767"/>
                  <a:gd name="T81" fmla="*/ 164 h 1549"/>
                  <a:gd name="T82" fmla="*/ 419 w 767"/>
                  <a:gd name="T83" fmla="*/ 129 h 1549"/>
                  <a:gd name="T84" fmla="*/ 495 w 767"/>
                  <a:gd name="T85" fmla="*/ 24 h 1549"/>
                  <a:gd name="T86" fmla="*/ 621 w 767"/>
                  <a:gd name="T87" fmla="*/ 119 h 1549"/>
                  <a:gd name="T88" fmla="*/ 711 w 767"/>
                  <a:gd name="T89" fmla="*/ 262 h 1549"/>
                  <a:gd name="T90" fmla="*/ 758 w 767"/>
                  <a:gd name="T91" fmla="*/ 463 h 1549"/>
                  <a:gd name="T92" fmla="*/ 760 w 767"/>
                  <a:gd name="T93" fmla="*/ 807 h 1549"/>
                  <a:gd name="T94" fmla="*/ 704 w 767"/>
                  <a:gd name="T95" fmla="*/ 1158 h 1549"/>
                  <a:gd name="T96" fmla="*/ 608 w 767"/>
                  <a:gd name="T97" fmla="*/ 1486 h 1549"/>
                  <a:gd name="T98" fmla="*/ 557 w 767"/>
                  <a:gd name="T99" fmla="*/ 1533 h 1549"/>
                  <a:gd name="T100" fmla="*/ 493 w 767"/>
                  <a:gd name="T101" fmla="*/ 1522 h 1549"/>
                  <a:gd name="T102" fmla="*/ 363 w 767"/>
                  <a:gd name="T103" fmla="*/ 1549 h 1549"/>
                  <a:gd name="T104" fmla="*/ 234 w 767"/>
                  <a:gd name="T105" fmla="*/ 1516 h 1549"/>
                  <a:gd name="T106" fmla="*/ 133 w 767"/>
                  <a:gd name="T107" fmla="*/ 1409 h 1549"/>
                  <a:gd name="T108" fmla="*/ 62 w 767"/>
                  <a:gd name="T109" fmla="*/ 1245 h 1549"/>
                  <a:gd name="T110" fmla="*/ 17 w 767"/>
                  <a:gd name="T111" fmla="*/ 1042 h 1549"/>
                  <a:gd name="T112" fmla="*/ 0 w 767"/>
                  <a:gd name="T113" fmla="*/ 820 h 1549"/>
                  <a:gd name="T114" fmla="*/ 9 w 767"/>
                  <a:gd name="T115" fmla="*/ 596 h 1549"/>
                  <a:gd name="T116" fmla="*/ 43 w 767"/>
                  <a:gd name="T117" fmla="*/ 387 h 1549"/>
                  <a:gd name="T118" fmla="*/ 103 w 767"/>
                  <a:gd name="T119" fmla="*/ 213 h 1549"/>
                  <a:gd name="T120" fmla="*/ 187 w 767"/>
                  <a:gd name="T121" fmla="*/ 90 h 1549"/>
                  <a:gd name="T122" fmla="*/ 346 w 767"/>
                  <a:gd name="T123" fmla="*/ 4 h 1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67" h="1549">
                    <a:moveTo>
                      <a:pt x="221" y="1296"/>
                    </a:moveTo>
                    <a:lnTo>
                      <a:pt x="243" y="1329"/>
                    </a:lnTo>
                    <a:lnTo>
                      <a:pt x="268" y="1357"/>
                    </a:lnTo>
                    <a:lnTo>
                      <a:pt x="294" y="1381"/>
                    </a:lnTo>
                    <a:lnTo>
                      <a:pt x="323" y="1399"/>
                    </a:lnTo>
                    <a:lnTo>
                      <a:pt x="353" y="1412"/>
                    </a:lnTo>
                    <a:lnTo>
                      <a:pt x="387" y="1420"/>
                    </a:lnTo>
                    <a:lnTo>
                      <a:pt x="422" y="1421"/>
                    </a:lnTo>
                    <a:lnTo>
                      <a:pt x="380" y="1400"/>
                    </a:lnTo>
                    <a:lnTo>
                      <a:pt x="340" y="1377"/>
                    </a:lnTo>
                    <a:lnTo>
                      <a:pt x="300" y="1350"/>
                    </a:lnTo>
                    <a:lnTo>
                      <a:pt x="261" y="1324"/>
                    </a:lnTo>
                    <a:lnTo>
                      <a:pt x="221" y="1296"/>
                    </a:lnTo>
                    <a:close/>
                    <a:moveTo>
                      <a:pt x="158" y="1135"/>
                    </a:moveTo>
                    <a:lnTo>
                      <a:pt x="172" y="1186"/>
                    </a:lnTo>
                    <a:lnTo>
                      <a:pt x="190" y="1232"/>
                    </a:lnTo>
                    <a:lnTo>
                      <a:pt x="267" y="1266"/>
                    </a:lnTo>
                    <a:lnTo>
                      <a:pt x="342" y="1304"/>
                    </a:lnTo>
                    <a:lnTo>
                      <a:pt x="417" y="1345"/>
                    </a:lnTo>
                    <a:lnTo>
                      <a:pt x="488" y="1385"/>
                    </a:lnTo>
                    <a:lnTo>
                      <a:pt x="499" y="1349"/>
                    </a:lnTo>
                    <a:lnTo>
                      <a:pt x="509" y="1315"/>
                    </a:lnTo>
                    <a:lnTo>
                      <a:pt x="509" y="1314"/>
                    </a:lnTo>
                    <a:lnTo>
                      <a:pt x="437" y="1280"/>
                    </a:lnTo>
                    <a:lnTo>
                      <a:pt x="367" y="1244"/>
                    </a:lnTo>
                    <a:lnTo>
                      <a:pt x="298" y="1207"/>
                    </a:lnTo>
                    <a:lnTo>
                      <a:pt x="228" y="1170"/>
                    </a:lnTo>
                    <a:lnTo>
                      <a:pt x="158" y="1135"/>
                    </a:lnTo>
                    <a:close/>
                    <a:moveTo>
                      <a:pt x="125" y="957"/>
                    </a:moveTo>
                    <a:lnTo>
                      <a:pt x="133" y="1017"/>
                    </a:lnTo>
                    <a:lnTo>
                      <a:pt x="143" y="1075"/>
                    </a:lnTo>
                    <a:lnTo>
                      <a:pt x="222" y="1106"/>
                    </a:lnTo>
                    <a:lnTo>
                      <a:pt x="301" y="1140"/>
                    </a:lnTo>
                    <a:lnTo>
                      <a:pt x="377" y="1179"/>
                    </a:lnTo>
                    <a:lnTo>
                      <a:pt x="451" y="1221"/>
                    </a:lnTo>
                    <a:lnTo>
                      <a:pt x="523" y="1267"/>
                    </a:lnTo>
                    <a:lnTo>
                      <a:pt x="535" y="1224"/>
                    </a:lnTo>
                    <a:lnTo>
                      <a:pt x="545" y="1179"/>
                    </a:lnTo>
                    <a:lnTo>
                      <a:pt x="540" y="1180"/>
                    </a:lnTo>
                    <a:lnTo>
                      <a:pt x="536" y="1180"/>
                    </a:lnTo>
                    <a:lnTo>
                      <a:pt x="531" y="1179"/>
                    </a:lnTo>
                    <a:lnTo>
                      <a:pt x="470" y="1160"/>
                    </a:lnTo>
                    <a:lnTo>
                      <a:pt x="409" y="1137"/>
                    </a:lnTo>
                    <a:lnTo>
                      <a:pt x="348" y="1107"/>
                    </a:lnTo>
                    <a:lnTo>
                      <a:pt x="289" y="1075"/>
                    </a:lnTo>
                    <a:lnTo>
                      <a:pt x="231" y="1038"/>
                    </a:lnTo>
                    <a:lnTo>
                      <a:pt x="177" y="999"/>
                    </a:lnTo>
                    <a:lnTo>
                      <a:pt x="125" y="957"/>
                    </a:lnTo>
                    <a:close/>
                    <a:moveTo>
                      <a:pt x="116" y="808"/>
                    </a:moveTo>
                    <a:lnTo>
                      <a:pt x="120" y="897"/>
                    </a:lnTo>
                    <a:lnTo>
                      <a:pt x="164" y="930"/>
                    </a:lnTo>
                    <a:lnTo>
                      <a:pt x="211" y="960"/>
                    </a:lnTo>
                    <a:lnTo>
                      <a:pt x="259" y="986"/>
                    </a:lnTo>
                    <a:lnTo>
                      <a:pt x="307" y="1010"/>
                    </a:lnTo>
                    <a:lnTo>
                      <a:pt x="357" y="1032"/>
                    </a:lnTo>
                    <a:lnTo>
                      <a:pt x="406" y="1056"/>
                    </a:lnTo>
                    <a:lnTo>
                      <a:pt x="455" y="1079"/>
                    </a:lnTo>
                    <a:lnTo>
                      <a:pt x="504" y="1105"/>
                    </a:lnTo>
                    <a:lnTo>
                      <a:pt x="552" y="1132"/>
                    </a:lnTo>
                    <a:lnTo>
                      <a:pt x="554" y="1135"/>
                    </a:lnTo>
                    <a:lnTo>
                      <a:pt x="556" y="1137"/>
                    </a:lnTo>
                    <a:lnTo>
                      <a:pt x="573" y="1057"/>
                    </a:lnTo>
                    <a:lnTo>
                      <a:pt x="569" y="1058"/>
                    </a:lnTo>
                    <a:lnTo>
                      <a:pt x="566" y="1057"/>
                    </a:lnTo>
                    <a:lnTo>
                      <a:pt x="497" y="1038"/>
                    </a:lnTo>
                    <a:lnTo>
                      <a:pt x="429" y="1012"/>
                    </a:lnTo>
                    <a:lnTo>
                      <a:pt x="361" y="980"/>
                    </a:lnTo>
                    <a:lnTo>
                      <a:pt x="296" y="944"/>
                    </a:lnTo>
                    <a:lnTo>
                      <a:pt x="233" y="902"/>
                    </a:lnTo>
                    <a:lnTo>
                      <a:pt x="173" y="857"/>
                    </a:lnTo>
                    <a:lnTo>
                      <a:pt x="116" y="808"/>
                    </a:lnTo>
                    <a:close/>
                    <a:moveTo>
                      <a:pt x="128" y="614"/>
                    </a:moveTo>
                    <a:lnTo>
                      <a:pt x="121" y="676"/>
                    </a:lnTo>
                    <a:lnTo>
                      <a:pt x="118" y="739"/>
                    </a:lnTo>
                    <a:lnTo>
                      <a:pt x="170" y="783"/>
                    </a:lnTo>
                    <a:lnTo>
                      <a:pt x="224" y="820"/>
                    </a:lnTo>
                    <a:lnTo>
                      <a:pt x="281" y="856"/>
                    </a:lnTo>
                    <a:lnTo>
                      <a:pt x="340" y="888"/>
                    </a:lnTo>
                    <a:lnTo>
                      <a:pt x="399" y="919"/>
                    </a:lnTo>
                    <a:lnTo>
                      <a:pt x="459" y="949"/>
                    </a:lnTo>
                    <a:lnTo>
                      <a:pt x="520" y="979"/>
                    </a:lnTo>
                    <a:lnTo>
                      <a:pt x="582" y="1010"/>
                    </a:lnTo>
                    <a:lnTo>
                      <a:pt x="599" y="890"/>
                    </a:lnTo>
                    <a:lnTo>
                      <a:pt x="596" y="891"/>
                    </a:lnTo>
                    <a:lnTo>
                      <a:pt x="592" y="892"/>
                    </a:lnTo>
                    <a:lnTo>
                      <a:pt x="587" y="891"/>
                    </a:lnTo>
                    <a:lnTo>
                      <a:pt x="582" y="890"/>
                    </a:lnTo>
                    <a:lnTo>
                      <a:pt x="501" y="854"/>
                    </a:lnTo>
                    <a:lnTo>
                      <a:pt x="422" y="813"/>
                    </a:lnTo>
                    <a:lnTo>
                      <a:pt x="347" y="768"/>
                    </a:lnTo>
                    <a:lnTo>
                      <a:pt x="271" y="719"/>
                    </a:lnTo>
                    <a:lnTo>
                      <a:pt x="199" y="667"/>
                    </a:lnTo>
                    <a:lnTo>
                      <a:pt x="128" y="614"/>
                    </a:lnTo>
                    <a:close/>
                    <a:moveTo>
                      <a:pt x="158" y="444"/>
                    </a:moveTo>
                    <a:lnTo>
                      <a:pt x="145" y="495"/>
                    </a:lnTo>
                    <a:lnTo>
                      <a:pt x="135" y="549"/>
                    </a:lnTo>
                    <a:lnTo>
                      <a:pt x="228" y="610"/>
                    </a:lnTo>
                    <a:lnTo>
                      <a:pt x="321" y="667"/>
                    </a:lnTo>
                    <a:lnTo>
                      <a:pt x="416" y="723"/>
                    </a:lnTo>
                    <a:lnTo>
                      <a:pt x="511" y="777"/>
                    </a:lnTo>
                    <a:lnTo>
                      <a:pt x="606" y="834"/>
                    </a:lnTo>
                    <a:lnTo>
                      <a:pt x="606" y="835"/>
                    </a:lnTo>
                    <a:lnTo>
                      <a:pt x="612" y="788"/>
                    </a:lnTo>
                    <a:lnTo>
                      <a:pt x="615" y="743"/>
                    </a:lnTo>
                    <a:lnTo>
                      <a:pt x="616" y="730"/>
                    </a:lnTo>
                    <a:lnTo>
                      <a:pt x="617" y="717"/>
                    </a:lnTo>
                    <a:lnTo>
                      <a:pt x="556" y="689"/>
                    </a:lnTo>
                    <a:lnTo>
                      <a:pt x="498" y="658"/>
                    </a:lnTo>
                    <a:lnTo>
                      <a:pt x="441" y="623"/>
                    </a:lnTo>
                    <a:lnTo>
                      <a:pt x="385" y="586"/>
                    </a:lnTo>
                    <a:lnTo>
                      <a:pt x="329" y="549"/>
                    </a:lnTo>
                    <a:lnTo>
                      <a:pt x="273" y="511"/>
                    </a:lnTo>
                    <a:lnTo>
                      <a:pt x="215" y="477"/>
                    </a:lnTo>
                    <a:lnTo>
                      <a:pt x="158" y="444"/>
                    </a:lnTo>
                    <a:close/>
                    <a:moveTo>
                      <a:pt x="212" y="293"/>
                    </a:moveTo>
                    <a:lnTo>
                      <a:pt x="198" y="324"/>
                    </a:lnTo>
                    <a:lnTo>
                      <a:pt x="184" y="357"/>
                    </a:lnTo>
                    <a:lnTo>
                      <a:pt x="172" y="391"/>
                    </a:lnTo>
                    <a:lnTo>
                      <a:pt x="240" y="420"/>
                    </a:lnTo>
                    <a:lnTo>
                      <a:pt x="307" y="455"/>
                    </a:lnTo>
                    <a:lnTo>
                      <a:pt x="371" y="493"/>
                    </a:lnTo>
                    <a:lnTo>
                      <a:pt x="435" y="533"/>
                    </a:lnTo>
                    <a:lnTo>
                      <a:pt x="496" y="575"/>
                    </a:lnTo>
                    <a:lnTo>
                      <a:pt x="558" y="618"/>
                    </a:lnTo>
                    <a:lnTo>
                      <a:pt x="618" y="660"/>
                    </a:lnTo>
                    <a:lnTo>
                      <a:pt x="618" y="623"/>
                    </a:lnTo>
                    <a:lnTo>
                      <a:pt x="616" y="581"/>
                    </a:lnTo>
                    <a:lnTo>
                      <a:pt x="555" y="553"/>
                    </a:lnTo>
                    <a:lnTo>
                      <a:pt x="494" y="518"/>
                    </a:lnTo>
                    <a:lnTo>
                      <a:pt x="434" y="479"/>
                    </a:lnTo>
                    <a:lnTo>
                      <a:pt x="375" y="436"/>
                    </a:lnTo>
                    <a:lnTo>
                      <a:pt x="318" y="390"/>
                    </a:lnTo>
                    <a:lnTo>
                      <a:pt x="263" y="343"/>
                    </a:lnTo>
                    <a:lnTo>
                      <a:pt x="212" y="293"/>
                    </a:lnTo>
                    <a:close/>
                    <a:moveTo>
                      <a:pt x="287" y="190"/>
                    </a:moveTo>
                    <a:lnTo>
                      <a:pt x="260" y="217"/>
                    </a:lnTo>
                    <a:lnTo>
                      <a:pt x="237" y="249"/>
                    </a:lnTo>
                    <a:lnTo>
                      <a:pt x="299" y="304"/>
                    </a:lnTo>
                    <a:lnTo>
                      <a:pt x="366" y="354"/>
                    </a:lnTo>
                    <a:lnTo>
                      <a:pt x="435" y="400"/>
                    </a:lnTo>
                    <a:lnTo>
                      <a:pt x="494" y="437"/>
                    </a:lnTo>
                    <a:lnTo>
                      <a:pt x="554" y="474"/>
                    </a:lnTo>
                    <a:lnTo>
                      <a:pt x="613" y="511"/>
                    </a:lnTo>
                    <a:lnTo>
                      <a:pt x="607" y="456"/>
                    </a:lnTo>
                    <a:lnTo>
                      <a:pt x="560" y="423"/>
                    </a:lnTo>
                    <a:lnTo>
                      <a:pt x="516" y="386"/>
                    </a:lnTo>
                    <a:lnTo>
                      <a:pt x="473" y="348"/>
                    </a:lnTo>
                    <a:lnTo>
                      <a:pt x="429" y="310"/>
                    </a:lnTo>
                    <a:lnTo>
                      <a:pt x="357" y="252"/>
                    </a:lnTo>
                    <a:lnTo>
                      <a:pt x="287" y="190"/>
                    </a:lnTo>
                    <a:close/>
                    <a:moveTo>
                      <a:pt x="419" y="129"/>
                    </a:moveTo>
                    <a:lnTo>
                      <a:pt x="394" y="133"/>
                    </a:lnTo>
                    <a:lnTo>
                      <a:pt x="365" y="142"/>
                    </a:lnTo>
                    <a:lnTo>
                      <a:pt x="333" y="157"/>
                    </a:lnTo>
                    <a:lnTo>
                      <a:pt x="474" y="266"/>
                    </a:lnTo>
                    <a:lnTo>
                      <a:pt x="531" y="309"/>
                    </a:lnTo>
                    <a:lnTo>
                      <a:pt x="590" y="355"/>
                    </a:lnTo>
                    <a:lnTo>
                      <a:pt x="583" y="321"/>
                    </a:lnTo>
                    <a:lnTo>
                      <a:pt x="573" y="289"/>
                    </a:lnTo>
                    <a:lnTo>
                      <a:pt x="563" y="259"/>
                    </a:lnTo>
                    <a:lnTo>
                      <a:pt x="550" y="230"/>
                    </a:lnTo>
                    <a:lnTo>
                      <a:pt x="537" y="206"/>
                    </a:lnTo>
                    <a:lnTo>
                      <a:pt x="521" y="183"/>
                    </a:lnTo>
                    <a:lnTo>
                      <a:pt x="505" y="164"/>
                    </a:lnTo>
                    <a:lnTo>
                      <a:pt x="487" y="148"/>
                    </a:lnTo>
                    <a:lnTo>
                      <a:pt x="466" y="137"/>
                    </a:lnTo>
                    <a:lnTo>
                      <a:pt x="444" y="130"/>
                    </a:lnTo>
                    <a:lnTo>
                      <a:pt x="419" y="129"/>
                    </a:lnTo>
                    <a:close/>
                    <a:moveTo>
                      <a:pt x="385" y="0"/>
                    </a:moveTo>
                    <a:lnTo>
                      <a:pt x="422" y="3"/>
                    </a:lnTo>
                    <a:lnTo>
                      <a:pt x="459" y="10"/>
                    </a:lnTo>
                    <a:lnTo>
                      <a:pt x="495" y="24"/>
                    </a:lnTo>
                    <a:lnTo>
                      <a:pt x="529" y="42"/>
                    </a:lnTo>
                    <a:lnTo>
                      <a:pt x="562" y="64"/>
                    </a:lnTo>
                    <a:lnTo>
                      <a:pt x="593" y="90"/>
                    </a:lnTo>
                    <a:lnTo>
                      <a:pt x="621" y="119"/>
                    </a:lnTo>
                    <a:lnTo>
                      <a:pt x="647" y="152"/>
                    </a:lnTo>
                    <a:lnTo>
                      <a:pt x="672" y="187"/>
                    </a:lnTo>
                    <a:lnTo>
                      <a:pt x="693" y="224"/>
                    </a:lnTo>
                    <a:lnTo>
                      <a:pt x="711" y="262"/>
                    </a:lnTo>
                    <a:lnTo>
                      <a:pt x="726" y="300"/>
                    </a:lnTo>
                    <a:lnTo>
                      <a:pt x="738" y="340"/>
                    </a:lnTo>
                    <a:lnTo>
                      <a:pt x="747" y="380"/>
                    </a:lnTo>
                    <a:lnTo>
                      <a:pt x="758" y="463"/>
                    </a:lnTo>
                    <a:lnTo>
                      <a:pt x="765" y="546"/>
                    </a:lnTo>
                    <a:lnTo>
                      <a:pt x="767" y="633"/>
                    </a:lnTo>
                    <a:lnTo>
                      <a:pt x="766" y="719"/>
                    </a:lnTo>
                    <a:lnTo>
                      <a:pt x="760" y="807"/>
                    </a:lnTo>
                    <a:lnTo>
                      <a:pt x="751" y="896"/>
                    </a:lnTo>
                    <a:lnTo>
                      <a:pt x="737" y="984"/>
                    </a:lnTo>
                    <a:lnTo>
                      <a:pt x="722" y="1071"/>
                    </a:lnTo>
                    <a:lnTo>
                      <a:pt x="704" y="1158"/>
                    </a:lnTo>
                    <a:lnTo>
                      <a:pt x="683" y="1244"/>
                    </a:lnTo>
                    <a:lnTo>
                      <a:pt x="659" y="1327"/>
                    </a:lnTo>
                    <a:lnTo>
                      <a:pt x="635" y="1408"/>
                    </a:lnTo>
                    <a:lnTo>
                      <a:pt x="608" y="1486"/>
                    </a:lnTo>
                    <a:lnTo>
                      <a:pt x="599" y="1503"/>
                    </a:lnTo>
                    <a:lnTo>
                      <a:pt x="587" y="1518"/>
                    </a:lnTo>
                    <a:lnTo>
                      <a:pt x="573" y="1527"/>
                    </a:lnTo>
                    <a:lnTo>
                      <a:pt x="557" y="1533"/>
                    </a:lnTo>
                    <a:lnTo>
                      <a:pt x="540" y="1536"/>
                    </a:lnTo>
                    <a:lnTo>
                      <a:pt x="524" y="1535"/>
                    </a:lnTo>
                    <a:lnTo>
                      <a:pt x="507" y="1530"/>
                    </a:lnTo>
                    <a:lnTo>
                      <a:pt x="493" y="1522"/>
                    </a:lnTo>
                    <a:lnTo>
                      <a:pt x="480" y="1512"/>
                    </a:lnTo>
                    <a:lnTo>
                      <a:pt x="439" y="1531"/>
                    </a:lnTo>
                    <a:lnTo>
                      <a:pt x="400" y="1542"/>
                    </a:lnTo>
                    <a:lnTo>
                      <a:pt x="363" y="1549"/>
                    </a:lnTo>
                    <a:lnTo>
                      <a:pt x="328" y="1548"/>
                    </a:lnTo>
                    <a:lnTo>
                      <a:pt x="296" y="1542"/>
                    </a:lnTo>
                    <a:lnTo>
                      <a:pt x="263" y="1532"/>
                    </a:lnTo>
                    <a:lnTo>
                      <a:pt x="234" y="1516"/>
                    </a:lnTo>
                    <a:lnTo>
                      <a:pt x="207" y="1496"/>
                    </a:lnTo>
                    <a:lnTo>
                      <a:pt x="180" y="1471"/>
                    </a:lnTo>
                    <a:lnTo>
                      <a:pt x="156" y="1441"/>
                    </a:lnTo>
                    <a:lnTo>
                      <a:pt x="133" y="1409"/>
                    </a:lnTo>
                    <a:lnTo>
                      <a:pt x="113" y="1372"/>
                    </a:lnTo>
                    <a:lnTo>
                      <a:pt x="94" y="1334"/>
                    </a:lnTo>
                    <a:lnTo>
                      <a:pt x="77" y="1290"/>
                    </a:lnTo>
                    <a:lnTo>
                      <a:pt x="62" y="1245"/>
                    </a:lnTo>
                    <a:lnTo>
                      <a:pt x="47" y="1197"/>
                    </a:lnTo>
                    <a:lnTo>
                      <a:pt x="36" y="1148"/>
                    </a:lnTo>
                    <a:lnTo>
                      <a:pt x="26" y="1096"/>
                    </a:lnTo>
                    <a:lnTo>
                      <a:pt x="17" y="1042"/>
                    </a:lnTo>
                    <a:lnTo>
                      <a:pt x="11" y="988"/>
                    </a:lnTo>
                    <a:lnTo>
                      <a:pt x="5" y="932"/>
                    </a:lnTo>
                    <a:lnTo>
                      <a:pt x="2" y="877"/>
                    </a:lnTo>
                    <a:lnTo>
                      <a:pt x="0" y="820"/>
                    </a:lnTo>
                    <a:lnTo>
                      <a:pt x="0" y="764"/>
                    </a:lnTo>
                    <a:lnTo>
                      <a:pt x="1" y="707"/>
                    </a:lnTo>
                    <a:lnTo>
                      <a:pt x="4" y="650"/>
                    </a:lnTo>
                    <a:lnTo>
                      <a:pt x="9" y="596"/>
                    </a:lnTo>
                    <a:lnTo>
                      <a:pt x="15" y="541"/>
                    </a:lnTo>
                    <a:lnTo>
                      <a:pt x="23" y="488"/>
                    </a:lnTo>
                    <a:lnTo>
                      <a:pt x="33" y="436"/>
                    </a:lnTo>
                    <a:lnTo>
                      <a:pt x="43" y="387"/>
                    </a:lnTo>
                    <a:lnTo>
                      <a:pt x="56" y="339"/>
                    </a:lnTo>
                    <a:lnTo>
                      <a:pt x="70" y="294"/>
                    </a:lnTo>
                    <a:lnTo>
                      <a:pt x="85" y="252"/>
                    </a:lnTo>
                    <a:lnTo>
                      <a:pt x="103" y="213"/>
                    </a:lnTo>
                    <a:lnTo>
                      <a:pt x="122" y="176"/>
                    </a:lnTo>
                    <a:lnTo>
                      <a:pt x="142" y="144"/>
                    </a:lnTo>
                    <a:lnTo>
                      <a:pt x="163" y="115"/>
                    </a:lnTo>
                    <a:lnTo>
                      <a:pt x="187" y="90"/>
                    </a:lnTo>
                    <a:lnTo>
                      <a:pt x="227" y="57"/>
                    </a:lnTo>
                    <a:lnTo>
                      <a:pt x="267" y="33"/>
                    </a:lnTo>
                    <a:lnTo>
                      <a:pt x="307" y="15"/>
                    </a:lnTo>
                    <a:lnTo>
                      <a:pt x="346" y="4"/>
                    </a:lnTo>
                    <a:lnTo>
                      <a:pt x="3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458380" y="1898346"/>
              <a:ext cx="2895600" cy="18504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46612" y="1898346"/>
              <a:ext cx="2895600" cy="18504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58380" y="4044917"/>
              <a:ext cx="2895600" cy="18504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46612" y="4044917"/>
              <a:ext cx="2895600" cy="18504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657632" y="277826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7632" y="244456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57632" y="453718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57632" y="420348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717" y="277826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2717" y="244456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2717" y="453718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717" y="420348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3790780" y="2427181"/>
            <a:ext cx="307141" cy="434877"/>
          </a:xfrm>
          <a:custGeom>
            <a:avLst/>
            <a:gdLst>
              <a:gd name="T0" fmla="*/ 63 w 90"/>
              <a:gd name="T1" fmla="*/ 48 h 128"/>
              <a:gd name="T2" fmla="*/ 31 w 90"/>
              <a:gd name="T3" fmla="*/ 36 h 128"/>
              <a:gd name="T4" fmla="*/ 63 w 90"/>
              <a:gd name="T5" fmla="*/ 13 h 128"/>
              <a:gd name="T6" fmla="*/ 63 w 90"/>
              <a:gd name="T7" fmla="*/ 1 h 128"/>
              <a:gd name="T8" fmla="*/ 19 w 90"/>
              <a:gd name="T9" fmla="*/ 48 h 128"/>
              <a:gd name="T10" fmla="*/ 54 w 90"/>
              <a:gd name="T11" fmla="*/ 59 h 128"/>
              <a:gd name="T12" fmla="*/ 70 w 90"/>
              <a:gd name="T13" fmla="*/ 93 h 128"/>
              <a:gd name="T14" fmla="*/ 14 w 90"/>
              <a:gd name="T15" fmla="*/ 87 h 128"/>
              <a:gd name="T16" fmla="*/ 2 w 90"/>
              <a:gd name="T17" fmla="*/ 90 h 128"/>
              <a:gd name="T18" fmla="*/ 88 w 90"/>
              <a:gd name="T19" fmla="*/ 82 h 128"/>
              <a:gd name="T20" fmla="*/ 63 w 90"/>
              <a:gd name="T21" fmla="*/ 4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0" h="128">
                <a:moveTo>
                  <a:pt x="63" y="48"/>
                </a:moveTo>
                <a:cubicBezTo>
                  <a:pt x="55" y="47"/>
                  <a:pt x="25" y="50"/>
                  <a:pt x="31" y="36"/>
                </a:cubicBezTo>
                <a:cubicBezTo>
                  <a:pt x="36" y="25"/>
                  <a:pt x="52" y="14"/>
                  <a:pt x="63" y="13"/>
                </a:cubicBezTo>
                <a:cubicBezTo>
                  <a:pt x="71" y="12"/>
                  <a:pt x="71" y="0"/>
                  <a:pt x="63" y="1"/>
                </a:cubicBezTo>
                <a:cubicBezTo>
                  <a:pt x="48" y="3"/>
                  <a:pt x="5" y="28"/>
                  <a:pt x="19" y="48"/>
                </a:cubicBezTo>
                <a:cubicBezTo>
                  <a:pt x="28" y="59"/>
                  <a:pt x="41" y="59"/>
                  <a:pt x="54" y="59"/>
                </a:cubicBezTo>
                <a:cubicBezTo>
                  <a:pt x="74" y="60"/>
                  <a:pt x="83" y="77"/>
                  <a:pt x="70" y="93"/>
                </a:cubicBezTo>
                <a:cubicBezTo>
                  <a:pt x="60" y="107"/>
                  <a:pt x="18" y="106"/>
                  <a:pt x="14" y="87"/>
                </a:cubicBezTo>
                <a:cubicBezTo>
                  <a:pt x="12" y="79"/>
                  <a:pt x="0" y="82"/>
                  <a:pt x="2" y="90"/>
                </a:cubicBezTo>
                <a:cubicBezTo>
                  <a:pt x="11" y="128"/>
                  <a:pt x="84" y="121"/>
                  <a:pt x="88" y="82"/>
                </a:cubicBezTo>
                <a:cubicBezTo>
                  <a:pt x="90" y="65"/>
                  <a:pt x="80" y="50"/>
                  <a:pt x="63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6"/>
          <p:cNvSpPr>
            <a:spLocks/>
          </p:cNvSpPr>
          <p:nvPr/>
        </p:nvSpPr>
        <p:spPr bwMode="auto">
          <a:xfrm>
            <a:off x="6308842" y="2456631"/>
            <a:ext cx="401866" cy="347326"/>
          </a:xfrm>
          <a:custGeom>
            <a:avLst/>
            <a:gdLst>
              <a:gd name="T0" fmla="*/ 104 w 118"/>
              <a:gd name="T1" fmla="*/ 8 h 102"/>
              <a:gd name="T2" fmla="*/ 80 w 118"/>
              <a:gd name="T3" fmla="*/ 78 h 102"/>
              <a:gd name="T4" fmla="*/ 61 w 118"/>
              <a:gd name="T5" fmla="*/ 50 h 102"/>
              <a:gd name="T6" fmla="*/ 52 w 118"/>
              <a:gd name="T7" fmla="*/ 50 h 102"/>
              <a:gd name="T8" fmla="*/ 36 w 118"/>
              <a:gd name="T9" fmla="*/ 76 h 102"/>
              <a:gd name="T10" fmla="*/ 14 w 118"/>
              <a:gd name="T11" fmla="*/ 8 h 102"/>
              <a:gd name="T12" fmla="*/ 3 w 118"/>
              <a:gd name="T13" fmla="*/ 11 h 102"/>
              <a:gd name="T14" fmla="*/ 29 w 118"/>
              <a:gd name="T15" fmla="*/ 96 h 102"/>
              <a:gd name="T16" fmla="*/ 40 w 118"/>
              <a:gd name="T17" fmla="*/ 98 h 102"/>
              <a:gd name="T18" fmla="*/ 56 w 118"/>
              <a:gd name="T19" fmla="*/ 63 h 102"/>
              <a:gd name="T20" fmla="*/ 76 w 118"/>
              <a:gd name="T21" fmla="*/ 97 h 102"/>
              <a:gd name="T22" fmla="*/ 87 w 118"/>
              <a:gd name="T23" fmla="*/ 96 h 102"/>
              <a:gd name="T24" fmla="*/ 115 w 118"/>
              <a:gd name="T25" fmla="*/ 14 h 102"/>
              <a:gd name="T26" fmla="*/ 104 w 118"/>
              <a:gd name="T27" fmla="*/ 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8" h="102">
                <a:moveTo>
                  <a:pt x="104" y="8"/>
                </a:moveTo>
                <a:cubicBezTo>
                  <a:pt x="94" y="31"/>
                  <a:pt x="88" y="55"/>
                  <a:pt x="80" y="78"/>
                </a:cubicBezTo>
                <a:cubicBezTo>
                  <a:pt x="75" y="68"/>
                  <a:pt x="68" y="59"/>
                  <a:pt x="61" y="50"/>
                </a:cubicBezTo>
                <a:cubicBezTo>
                  <a:pt x="58" y="48"/>
                  <a:pt x="55" y="48"/>
                  <a:pt x="52" y="50"/>
                </a:cubicBezTo>
                <a:cubicBezTo>
                  <a:pt x="44" y="57"/>
                  <a:pt x="40" y="66"/>
                  <a:pt x="36" y="76"/>
                </a:cubicBezTo>
                <a:cubicBezTo>
                  <a:pt x="29" y="53"/>
                  <a:pt x="21" y="31"/>
                  <a:pt x="14" y="8"/>
                </a:cubicBezTo>
                <a:cubicBezTo>
                  <a:pt x="12" y="0"/>
                  <a:pt x="0" y="3"/>
                  <a:pt x="3" y="11"/>
                </a:cubicBezTo>
                <a:cubicBezTo>
                  <a:pt x="11" y="40"/>
                  <a:pt x="22" y="67"/>
                  <a:pt x="29" y="96"/>
                </a:cubicBezTo>
                <a:cubicBezTo>
                  <a:pt x="30" y="101"/>
                  <a:pt x="37" y="102"/>
                  <a:pt x="40" y="98"/>
                </a:cubicBezTo>
                <a:cubicBezTo>
                  <a:pt x="45" y="86"/>
                  <a:pt x="48" y="73"/>
                  <a:pt x="56" y="63"/>
                </a:cubicBezTo>
                <a:cubicBezTo>
                  <a:pt x="64" y="74"/>
                  <a:pt x="71" y="85"/>
                  <a:pt x="76" y="97"/>
                </a:cubicBezTo>
                <a:cubicBezTo>
                  <a:pt x="78" y="102"/>
                  <a:pt x="85" y="100"/>
                  <a:pt x="87" y="96"/>
                </a:cubicBezTo>
                <a:cubicBezTo>
                  <a:pt x="97" y="69"/>
                  <a:pt x="103" y="41"/>
                  <a:pt x="115" y="14"/>
                </a:cubicBezTo>
                <a:cubicBezTo>
                  <a:pt x="118" y="7"/>
                  <a:pt x="108" y="1"/>
                  <a:pt x="104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7"/>
          <p:cNvSpPr>
            <a:spLocks noEditPoints="1"/>
          </p:cNvSpPr>
          <p:nvPr/>
        </p:nvSpPr>
        <p:spPr bwMode="auto">
          <a:xfrm>
            <a:off x="3827042" y="4093700"/>
            <a:ext cx="307141" cy="443489"/>
          </a:xfrm>
          <a:custGeom>
            <a:avLst/>
            <a:gdLst>
              <a:gd name="T0" fmla="*/ 59 w 90"/>
              <a:gd name="T1" fmla="*/ 25 h 130"/>
              <a:gd name="T2" fmla="*/ 1 w 90"/>
              <a:gd name="T3" fmla="*/ 49 h 130"/>
              <a:gd name="T4" fmla="*/ 5 w 90"/>
              <a:gd name="T5" fmla="*/ 57 h 130"/>
              <a:gd name="T6" fmla="*/ 2 w 90"/>
              <a:gd name="T7" fmla="*/ 74 h 130"/>
              <a:gd name="T8" fmla="*/ 8 w 90"/>
              <a:gd name="T9" fmla="*/ 110 h 130"/>
              <a:gd name="T10" fmla="*/ 74 w 90"/>
              <a:gd name="T11" fmla="*/ 95 h 130"/>
              <a:gd name="T12" fmla="*/ 59 w 90"/>
              <a:gd name="T13" fmla="*/ 25 h 130"/>
              <a:gd name="T14" fmla="*/ 63 w 90"/>
              <a:gd name="T15" fmla="*/ 89 h 130"/>
              <a:gd name="T16" fmla="*/ 16 w 90"/>
              <a:gd name="T17" fmla="*/ 95 h 130"/>
              <a:gd name="T18" fmla="*/ 22 w 90"/>
              <a:gd name="T19" fmla="*/ 52 h 130"/>
              <a:gd name="T20" fmla="*/ 15 w 90"/>
              <a:gd name="T21" fmla="*/ 43 h 130"/>
              <a:gd name="T22" fmla="*/ 28 w 90"/>
              <a:gd name="T23" fmla="*/ 28 h 130"/>
              <a:gd name="T24" fmla="*/ 58 w 90"/>
              <a:gd name="T25" fmla="*/ 43 h 130"/>
              <a:gd name="T26" fmla="*/ 63 w 90"/>
              <a:gd name="T27" fmla="*/ 8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0" h="130">
                <a:moveTo>
                  <a:pt x="59" y="25"/>
                </a:moveTo>
                <a:cubicBezTo>
                  <a:pt x="36" y="0"/>
                  <a:pt x="6" y="23"/>
                  <a:pt x="1" y="49"/>
                </a:cubicBezTo>
                <a:cubicBezTo>
                  <a:pt x="0" y="53"/>
                  <a:pt x="2" y="56"/>
                  <a:pt x="5" y="57"/>
                </a:cubicBezTo>
                <a:cubicBezTo>
                  <a:pt x="3" y="62"/>
                  <a:pt x="2" y="68"/>
                  <a:pt x="2" y="74"/>
                </a:cubicBezTo>
                <a:cubicBezTo>
                  <a:pt x="2" y="84"/>
                  <a:pt x="1" y="101"/>
                  <a:pt x="8" y="110"/>
                </a:cubicBezTo>
                <a:cubicBezTo>
                  <a:pt x="24" y="130"/>
                  <a:pt x="62" y="112"/>
                  <a:pt x="74" y="95"/>
                </a:cubicBezTo>
                <a:cubicBezTo>
                  <a:pt x="90" y="72"/>
                  <a:pt x="75" y="42"/>
                  <a:pt x="59" y="25"/>
                </a:cubicBezTo>
                <a:close/>
                <a:moveTo>
                  <a:pt x="63" y="89"/>
                </a:moveTo>
                <a:cubicBezTo>
                  <a:pt x="56" y="102"/>
                  <a:pt x="18" y="117"/>
                  <a:pt x="16" y="95"/>
                </a:cubicBezTo>
                <a:cubicBezTo>
                  <a:pt x="14" y="81"/>
                  <a:pt x="11" y="62"/>
                  <a:pt x="22" y="52"/>
                </a:cubicBezTo>
                <a:cubicBezTo>
                  <a:pt x="28" y="48"/>
                  <a:pt x="21" y="40"/>
                  <a:pt x="15" y="43"/>
                </a:cubicBezTo>
                <a:cubicBezTo>
                  <a:pt x="18" y="37"/>
                  <a:pt x="22" y="32"/>
                  <a:pt x="28" y="28"/>
                </a:cubicBezTo>
                <a:cubicBezTo>
                  <a:pt x="41" y="19"/>
                  <a:pt x="53" y="35"/>
                  <a:pt x="58" y="43"/>
                </a:cubicBezTo>
                <a:cubicBezTo>
                  <a:pt x="68" y="57"/>
                  <a:pt x="72" y="74"/>
                  <a:pt x="63" y="8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8"/>
          <p:cNvSpPr>
            <a:spLocks/>
          </p:cNvSpPr>
          <p:nvPr/>
        </p:nvSpPr>
        <p:spPr bwMode="auto">
          <a:xfrm>
            <a:off x="6367829" y="4127955"/>
            <a:ext cx="377467" cy="384643"/>
          </a:xfrm>
          <a:custGeom>
            <a:avLst/>
            <a:gdLst>
              <a:gd name="T0" fmla="*/ 104 w 111"/>
              <a:gd name="T1" fmla="*/ 3 h 113"/>
              <a:gd name="T2" fmla="*/ 61 w 111"/>
              <a:gd name="T3" fmla="*/ 6 h 113"/>
              <a:gd name="T4" fmla="*/ 49 w 111"/>
              <a:gd name="T5" fmla="*/ 8 h 113"/>
              <a:gd name="T6" fmla="*/ 6 w 111"/>
              <a:gd name="T7" fmla="*/ 23 h 113"/>
              <a:gd name="T8" fmla="*/ 13 w 111"/>
              <a:gd name="T9" fmla="*/ 34 h 113"/>
              <a:gd name="T10" fmla="*/ 49 w 111"/>
              <a:gd name="T11" fmla="*/ 20 h 113"/>
              <a:gd name="T12" fmla="*/ 47 w 111"/>
              <a:gd name="T13" fmla="*/ 85 h 113"/>
              <a:gd name="T14" fmla="*/ 59 w 111"/>
              <a:gd name="T15" fmla="*/ 110 h 113"/>
              <a:gd name="T16" fmla="*/ 60 w 111"/>
              <a:gd name="T17" fmla="*/ 99 h 113"/>
              <a:gd name="T18" fmla="*/ 59 w 111"/>
              <a:gd name="T19" fmla="*/ 95 h 113"/>
              <a:gd name="T20" fmla="*/ 59 w 111"/>
              <a:gd name="T21" fmla="*/ 85 h 113"/>
              <a:gd name="T22" fmla="*/ 59 w 111"/>
              <a:gd name="T23" fmla="*/ 67 h 113"/>
              <a:gd name="T24" fmla="*/ 61 w 111"/>
              <a:gd name="T25" fmla="*/ 18 h 113"/>
              <a:gd name="T26" fmla="*/ 104 w 111"/>
              <a:gd name="T27" fmla="*/ 15 h 113"/>
              <a:gd name="T28" fmla="*/ 104 w 111"/>
              <a:gd name="T29" fmla="*/ 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" h="113">
                <a:moveTo>
                  <a:pt x="104" y="3"/>
                </a:moveTo>
                <a:cubicBezTo>
                  <a:pt x="90" y="4"/>
                  <a:pt x="75" y="4"/>
                  <a:pt x="61" y="6"/>
                </a:cubicBezTo>
                <a:cubicBezTo>
                  <a:pt x="59" y="0"/>
                  <a:pt x="49" y="1"/>
                  <a:pt x="49" y="8"/>
                </a:cubicBezTo>
                <a:cubicBezTo>
                  <a:pt x="34" y="10"/>
                  <a:pt x="19" y="15"/>
                  <a:pt x="6" y="23"/>
                </a:cubicBezTo>
                <a:cubicBezTo>
                  <a:pt x="0" y="27"/>
                  <a:pt x="6" y="38"/>
                  <a:pt x="13" y="34"/>
                </a:cubicBezTo>
                <a:cubicBezTo>
                  <a:pt x="24" y="27"/>
                  <a:pt x="36" y="22"/>
                  <a:pt x="49" y="20"/>
                </a:cubicBezTo>
                <a:cubicBezTo>
                  <a:pt x="48" y="42"/>
                  <a:pt x="47" y="63"/>
                  <a:pt x="47" y="85"/>
                </a:cubicBezTo>
                <a:cubicBezTo>
                  <a:pt x="47" y="93"/>
                  <a:pt x="46" y="113"/>
                  <a:pt x="59" y="110"/>
                </a:cubicBezTo>
                <a:cubicBezTo>
                  <a:pt x="65" y="108"/>
                  <a:pt x="64" y="101"/>
                  <a:pt x="60" y="99"/>
                </a:cubicBezTo>
                <a:cubicBezTo>
                  <a:pt x="60" y="98"/>
                  <a:pt x="60" y="97"/>
                  <a:pt x="59" y="95"/>
                </a:cubicBezTo>
                <a:cubicBezTo>
                  <a:pt x="59" y="92"/>
                  <a:pt x="59" y="89"/>
                  <a:pt x="59" y="85"/>
                </a:cubicBezTo>
                <a:cubicBezTo>
                  <a:pt x="59" y="79"/>
                  <a:pt x="59" y="73"/>
                  <a:pt x="59" y="67"/>
                </a:cubicBezTo>
                <a:cubicBezTo>
                  <a:pt x="60" y="51"/>
                  <a:pt x="61" y="34"/>
                  <a:pt x="61" y="18"/>
                </a:cubicBezTo>
                <a:cubicBezTo>
                  <a:pt x="75" y="16"/>
                  <a:pt x="90" y="16"/>
                  <a:pt x="104" y="15"/>
                </a:cubicBezTo>
                <a:cubicBezTo>
                  <a:pt x="111" y="15"/>
                  <a:pt x="111" y="3"/>
                  <a:pt x="104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Hand Written </a:t>
            </a:r>
            <a:r>
              <a:rPr lang="en-US" dirty="0">
                <a:solidFill>
                  <a:schemeClr val="bg1"/>
                </a:solidFill>
              </a:rPr>
              <a:t>SWOT Analysis Template</a:t>
            </a: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2223735" y="2365816"/>
            <a:ext cx="1058799" cy="1061435"/>
          </a:xfrm>
          <a:custGeom>
            <a:avLst/>
            <a:gdLst>
              <a:gd name="T0" fmla="*/ 2762 w 3615"/>
              <a:gd name="T1" fmla="*/ 3047 h 3623"/>
              <a:gd name="T2" fmla="*/ 806 w 3615"/>
              <a:gd name="T3" fmla="*/ 2812 h 3623"/>
              <a:gd name="T4" fmla="*/ 1951 w 3615"/>
              <a:gd name="T5" fmla="*/ 2517 h 3623"/>
              <a:gd name="T6" fmla="*/ 2993 w 3615"/>
              <a:gd name="T7" fmla="*/ 2852 h 3623"/>
              <a:gd name="T8" fmla="*/ 2425 w 3615"/>
              <a:gd name="T9" fmla="*/ 2395 h 3623"/>
              <a:gd name="T10" fmla="*/ 2405 w 3615"/>
              <a:gd name="T11" fmla="*/ 2248 h 3623"/>
              <a:gd name="T12" fmla="*/ 2812 w 3615"/>
              <a:gd name="T13" fmla="*/ 2173 h 3623"/>
              <a:gd name="T14" fmla="*/ 605 w 3615"/>
              <a:gd name="T15" fmla="*/ 2170 h 3623"/>
              <a:gd name="T16" fmla="*/ 1477 w 3615"/>
              <a:gd name="T17" fmla="*/ 2717 h 3623"/>
              <a:gd name="T18" fmla="*/ 2938 w 3615"/>
              <a:gd name="T19" fmla="*/ 2102 h 3623"/>
              <a:gd name="T20" fmla="*/ 1851 w 3615"/>
              <a:gd name="T21" fmla="*/ 2815 h 3623"/>
              <a:gd name="T22" fmla="*/ 1657 w 3615"/>
              <a:gd name="T23" fmla="*/ 2530 h 3623"/>
              <a:gd name="T24" fmla="*/ 571 w 3615"/>
              <a:gd name="T25" fmla="*/ 1686 h 3623"/>
              <a:gd name="T26" fmla="*/ 1071 w 3615"/>
              <a:gd name="T27" fmla="*/ 1916 h 3623"/>
              <a:gd name="T28" fmla="*/ 1234 w 3615"/>
              <a:gd name="T29" fmla="*/ 1935 h 3623"/>
              <a:gd name="T30" fmla="*/ 1915 w 3615"/>
              <a:gd name="T31" fmla="*/ 2359 h 3623"/>
              <a:gd name="T32" fmla="*/ 2292 w 3615"/>
              <a:gd name="T33" fmla="*/ 1805 h 3623"/>
              <a:gd name="T34" fmla="*/ 670 w 3615"/>
              <a:gd name="T35" fmla="*/ 1314 h 3623"/>
              <a:gd name="T36" fmla="*/ 806 w 3615"/>
              <a:gd name="T37" fmla="*/ 1214 h 3623"/>
              <a:gd name="T38" fmla="*/ 1182 w 3615"/>
              <a:gd name="T39" fmla="*/ 1255 h 3623"/>
              <a:gd name="T40" fmla="*/ 2928 w 3615"/>
              <a:gd name="T41" fmla="*/ 973 h 3623"/>
              <a:gd name="T42" fmla="*/ 1863 w 3615"/>
              <a:gd name="T43" fmla="*/ 1054 h 3623"/>
              <a:gd name="T44" fmla="*/ 3080 w 3615"/>
              <a:gd name="T45" fmla="*/ 1846 h 3623"/>
              <a:gd name="T46" fmla="*/ 673 w 3615"/>
              <a:gd name="T47" fmla="*/ 755 h 3623"/>
              <a:gd name="T48" fmla="*/ 664 w 3615"/>
              <a:gd name="T49" fmla="*/ 604 h 3623"/>
              <a:gd name="T50" fmla="*/ 1562 w 3615"/>
              <a:gd name="T51" fmla="*/ 1187 h 3623"/>
              <a:gd name="T52" fmla="*/ 2692 w 3615"/>
              <a:gd name="T53" fmla="*/ 645 h 3623"/>
              <a:gd name="T54" fmla="*/ 1626 w 3615"/>
              <a:gd name="T55" fmla="*/ 521 h 3623"/>
              <a:gd name="T56" fmla="*/ 3259 w 3615"/>
              <a:gd name="T57" fmla="*/ 1804 h 3623"/>
              <a:gd name="T58" fmla="*/ 3328 w 3615"/>
              <a:gd name="T59" fmla="*/ 1686 h 3623"/>
              <a:gd name="T60" fmla="*/ 2058 w 3615"/>
              <a:gd name="T61" fmla="*/ 792 h 3623"/>
              <a:gd name="T62" fmla="*/ 1695 w 3615"/>
              <a:gd name="T63" fmla="*/ 277 h 3623"/>
              <a:gd name="T64" fmla="*/ 1945 w 3615"/>
              <a:gd name="T65" fmla="*/ 630 h 3623"/>
              <a:gd name="T66" fmla="*/ 2895 w 3615"/>
              <a:gd name="T67" fmla="*/ 1308 h 3623"/>
              <a:gd name="T68" fmla="*/ 2576 w 3615"/>
              <a:gd name="T69" fmla="*/ 831 h 3623"/>
              <a:gd name="T70" fmla="*/ 1751 w 3615"/>
              <a:gd name="T71" fmla="*/ 232 h 3623"/>
              <a:gd name="T72" fmla="*/ 2051 w 3615"/>
              <a:gd name="T73" fmla="*/ 52 h 3623"/>
              <a:gd name="T74" fmla="*/ 2331 w 3615"/>
              <a:gd name="T75" fmla="*/ 657 h 3623"/>
              <a:gd name="T76" fmla="*/ 2756 w 3615"/>
              <a:gd name="T77" fmla="*/ 378 h 3623"/>
              <a:gd name="T78" fmla="*/ 3279 w 3615"/>
              <a:gd name="T79" fmla="*/ 708 h 3623"/>
              <a:gd name="T80" fmla="*/ 3110 w 3615"/>
              <a:gd name="T81" fmla="*/ 1399 h 3623"/>
              <a:gd name="T82" fmla="*/ 3614 w 3615"/>
              <a:gd name="T83" fmla="*/ 1679 h 3623"/>
              <a:gd name="T84" fmla="*/ 3340 w 3615"/>
              <a:gd name="T85" fmla="*/ 2141 h 3623"/>
              <a:gd name="T86" fmla="*/ 3002 w 3615"/>
              <a:gd name="T87" fmla="*/ 2706 h 3623"/>
              <a:gd name="T88" fmla="*/ 2904 w 3615"/>
              <a:gd name="T89" fmla="*/ 3304 h 3623"/>
              <a:gd name="T90" fmla="*/ 2556 w 3615"/>
              <a:gd name="T91" fmla="*/ 3090 h 3623"/>
              <a:gd name="T92" fmla="*/ 2313 w 3615"/>
              <a:gd name="T93" fmla="*/ 3552 h 3623"/>
              <a:gd name="T94" fmla="*/ 709 w 3615"/>
              <a:gd name="T95" fmla="*/ 2380 h 3623"/>
              <a:gd name="T96" fmla="*/ 1338 w 3615"/>
              <a:gd name="T97" fmla="*/ 2940 h 3623"/>
              <a:gd name="T98" fmla="*/ 1938 w 3615"/>
              <a:gd name="T99" fmla="*/ 3440 h 3623"/>
              <a:gd name="T100" fmla="*/ 1858 w 3615"/>
              <a:gd name="T101" fmla="*/ 3582 h 3623"/>
              <a:gd name="T102" fmla="*/ 1434 w 3615"/>
              <a:gd name="T103" fmla="*/ 3154 h 3623"/>
              <a:gd name="T104" fmla="*/ 823 w 3615"/>
              <a:gd name="T105" fmla="*/ 3308 h 3623"/>
              <a:gd name="T106" fmla="*/ 553 w 3615"/>
              <a:gd name="T107" fmla="*/ 3000 h 3623"/>
              <a:gd name="T108" fmla="*/ 552 w 3615"/>
              <a:gd name="T109" fmla="*/ 3139 h 3623"/>
              <a:gd name="T110" fmla="*/ 363 w 3615"/>
              <a:gd name="T111" fmla="*/ 2915 h 3623"/>
              <a:gd name="T112" fmla="*/ 241 w 3615"/>
              <a:gd name="T113" fmla="*/ 2138 h 3623"/>
              <a:gd name="T114" fmla="*/ 43 w 3615"/>
              <a:gd name="T115" fmla="*/ 1529 h 3623"/>
              <a:gd name="T116" fmla="*/ 405 w 3615"/>
              <a:gd name="T117" fmla="*/ 1463 h 3623"/>
              <a:gd name="T118" fmla="*/ 304 w 3615"/>
              <a:gd name="T119" fmla="*/ 874 h 3623"/>
              <a:gd name="T120" fmla="*/ 585 w 3615"/>
              <a:gd name="T121" fmla="*/ 482 h 3623"/>
              <a:gd name="T122" fmla="*/ 1160 w 3615"/>
              <a:gd name="T123" fmla="*/ 634 h 3623"/>
              <a:gd name="T124" fmla="*/ 1466 w 3615"/>
              <a:gd name="T125" fmla="*/ 130 h 3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15" h="3623">
                <a:moveTo>
                  <a:pt x="1664" y="3303"/>
                </a:moveTo>
                <a:lnTo>
                  <a:pt x="1668" y="3335"/>
                </a:lnTo>
                <a:lnTo>
                  <a:pt x="1669" y="3366"/>
                </a:lnTo>
                <a:lnTo>
                  <a:pt x="1667" y="3397"/>
                </a:lnTo>
                <a:lnTo>
                  <a:pt x="1662" y="3427"/>
                </a:lnTo>
                <a:lnTo>
                  <a:pt x="1653" y="3454"/>
                </a:lnTo>
                <a:lnTo>
                  <a:pt x="1746" y="3455"/>
                </a:lnTo>
                <a:lnTo>
                  <a:pt x="1839" y="3461"/>
                </a:lnTo>
                <a:lnTo>
                  <a:pt x="1800" y="3432"/>
                </a:lnTo>
                <a:lnTo>
                  <a:pt x="1763" y="3402"/>
                </a:lnTo>
                <a:lnTo>
                  <a:pt x="1736" y="3379"/>
                </a:lnTo>
                <a:lnTo>
                  <a:pt x="1710" y="3356"/>
                </a:lnTo>
                <a:lnTo>
                  <a:pt x="1685" y="3330"/>
                </a:lnTo>
                <a:lnTo>
                  <a:pt x="1664" y="3303"/>
                </a:lnTo>
                <a:close/>
                <a:moveTo>
                  <a:pt x="2762" y="3047"/>
                </a:moveTo>
                <a:lnTo>
                  <a:pt x="2792" y="3081"/>
                </a:lnTo>
                <a:lnTo>
                  <a:pt x="2819" y="3120"/>
                </a:lnTo>
                <a:lnTo>
                  <a:pt x="2841" y="3161"/>
                </a:lnTo>
                <a:lnTo>
                  <a:pt x="2854" y="3136"/>
                </a:lnTo>
                <a:lnTo>
                  <a:pt x="2869" y="3113"/>
                </a:lnTo>
                <a:lnTo>
                  <a:pt x="2814" y="3080"/>
                </a:lnTo>
                <a:lnTo>
                  <a:pt x="2762" y="3047"/>
                </a:lnTo>
                <a:close/>
                <a:moveTo>
                  <a:pt x="677" y="2719"/>
                </a:moveTo>
                <a:lnTo>
                  <a:pt x="656" y="2761"/>
                </a:lnTo>
                <a:lnTo>
                  <a:pt x="630" y="2802"/>
                </a:lnTo>
                <a:lnTo>
                  <a:pt x="602" y="2840"/>
                </a:lnTo>
                <a:lnTo>
                  <a:pt x="666" y="2871"/>
                </a:lnTo>
                <a:lnTo>
                  <a:pt x="727" y="2905"/>
                </a:lnTo>
                <a:lnTo>
                  <a:pt x="762" y="2924"/>
                </a:lnTo>
                <a:lnTo>
                  <a:pt x="797" y="2943"/>
                </a:lnTo>
                <a:lnTo>
                  <a:pt x="832" y="2963"/>
                </a:lnTo>
                <a:lnTo>
                  <a:pt x="866" y="2984"/>
                </a:lnTo>
                <a:lnTo>
                  <a:pt x="898" y="3006"/>
                </a:lnTo>
                <a:lnTo>
                  <a:pt x="928" y="3031"/>
                </a:lnTo>
                <a:lnTo>
                  <a:pt x="928" y="3032"/>
                </a:lnTo>
                <a:lnTo>
                  <a:pt x="929" y="3035"/>
                </a:lnTo>
                <a:lnTo>
                  <a:pt x="964" y="3006"/>
                </a:lnTo>
                <a:lnTo>
                  <a:pt x="1001" y="2981"/>
                </a:lnTo>
                <a:lnTo>
                  <a:pt x="1040" y="2960"/>
                </a:lnTo>
                <a:lnTo>
                  <a:pt x="997" y="2938"/>
                </a:lnTo>
                <a:lnTo>
                  <a:pt x="954" y="2912"/>
                </a:lnTo>
                <a:lnTo>
                  <a:pt x="913" y="2883"/>
                </a:lnTo>
                <a:lnTo>
                  <a:pt x="872" y="2856"/>
                </a:lnTo>
                <a:lnTo>
                  <a:pt x="806" y="2812"/>
                </a:lnTo>
                <a:lnTo>
                  <a:pt x="741" y="2767"/>
                </a:lnTo>
                <a:lnTo>
                  <a:pt x="677" y="2719"/>
                </a:lnTo>
                <a:close/>
                <a:moveTo>
                  <a:pt x="1879" y="2493"/>
                </a:moveTo>
                <a:lnTo>
                  <a:pt x="1835" y="2506"/>
                </a:lnTo>
                <a:lnTo>
                  <a:pt x="1794" y="2517"/>
                </a:lnTo>
                <a:lnTo>
                  <a:pt x="2192" y="2756"/>
                </a:lnTo>
                <a:lnTo>
                  <a:pt x="2224" y="2774"/>
                </a:lnTo>
                <a:lnTo>
                  <a:pt x="2258" y="2794"/>
                </a:lnTo>
                <a:lnTo>
                  <a:pt x="2294" y="2815"/>
                </a:lnTo>
                <a:lnTo>
                  <a:pt x="2329" y="2836"/>
                </a:lnTo>
                <a:lnTo>
                  <a:pt x="2363" y="2860"/>
                </a:lnTo>
                <a:lnTo>
                  <a:pt x="2395" y="2885"/>
                </a:lnTo>
                <a:lnTo>
                  <a:pt x="2424" y="2913"/>
                </a:lnTo>
                <a:lnTo>
                  <a:pt x="2449" y="2942"/>
                </a:lnTo>
                <a:lnTo>
                  <a:pt x="2491" y="2937"/>
                </a:lnTo>
                <a:lnTo>
                  <a:pt x="2533" y="2938"/>
                </a:lnTo>
                <a:lnTo>
                  <a:pt x="2574" y="2945"/>
                </a:lnTo>
                <a:lnTo>
                  <a:pt x="2614" y="2955"/>
                </a:lnTo>
                <a:lnTo>
                  <a:pt x="2448" y="2846"/>
                </a:lnTo>
                <a:lnTo>
                  <a:pt x="2282" y="2736"/>
                </a:lnTo>
                <a:lnTo>
                  <a:pt x="2118" y="2626"/>
                </a:lnTo>
                <a:lnTo>
                  <a:pt x="1951" y="2517"/>
                </a:lnTo>
                <a:lnTo>
                  <a:pt x="1929" y="2519"/>
                </a:lnTo>
                <a:lnTo>
                  <a:pt x="1909" y="2514"/>
                </a:lnTo>
                <a:lnTo>
                  <a:pt x="1892" y="2506"/>
                </a:lnTo>
                <a:lnTo>
                  <a:pt x="1879" y="2493"/>
                </a:lnTo>
                <a:close/>
                <a:moveTo>
                  <a:pt x="2248" y="2367"/>
                </a:moveTo>
                <a:lnTo>
                  <a:pt x="2207" y="2400"/>
                </a:lnTo>
                <a:lnTo>
                  <a:pt x="2163" y="2431"/>
                </a:lnTo>
                <a:lnTo>
                  <a:pt x="2116" y="2458"/>
                </a:lnTo>
                <a:lnTo>
                  <a:pt x="2065" y="2482"/>
                </a:lnTo>
                <a:lnTo>
                  <a:pt x="2012" y="2501"/>
                </a:lnTo>
                <a:lnTo>
                  <a:pt x="2316" y="2675"/>
                </a:lnTo>
                <a:lnTo>
                  <a:pt x="2619" y="2850"/>
                </a:lnTo>
                <a:lnTo>
                  <a:pt x="2920" y="3028"/>
                </a:lnTo>
                <a:lnTo>
                  <a:pt x="2947" y="2986"/>
                </a:lnTo>
                <a:lnTo>
                  <a:pt x="2965" y="2959"/>
                </a:lnTo>
                <a:lnTo>
                  <a:pt x="2981" y="2932"/>
                </a:lnTo>
                <a:lnTo>
                  <a:pt x="3000" y="2905"/>
                </a:lnTo>
                <a:lnTo>
                  <a:pt x="3020" y="2880"/>
                </a:lnTo>
                <a:lnTo>
                  <a:pt x="3042" y="2856"/>
                </a:lnTo>
                <a:lnTo>
                  <a:pt x="3011" y="2845"/>
                </a:lnTo>
                <a:lnTo>
                  <a:pt x="2981" y="2831"/>
                </a:lnTo>
                <a:lnTo>
                  <a:pt x="2993" y="2852"/>
                </a:lnTo>
                <a:lnTo>
                  <a:pt x="3002" y="2874"/>
                </a:lnTo>
                <a:lnTo>
                  <a:pt x="3003" y="2887"/>
                </a:lnTo>
                <a:lnTo>
                  <a:pt x="3000" y="2899"/>
                </a:lnTo>
                <a:lnTo>
                  <a:pt x="2993" y="2909"/>
                </a:lnTo>
                <a:lnTo>
                  <a:pt x="2983" y="2917"/>
                </a:lnTo>
                <a:lnTo>
                  <a:pt x="2971" y="2922"/>
                </a:lnTo>
                <a:lnTo>
                  <a:pt x="2959" y="2922"/>
                </a:lnTo>
                <a:lnTo>
                  <a:pt x="2947" y="2917"/>
                </a:lnTo>
                <a:lnTo>
                  <a:pt x="2887" y="2875"/>
                </a:lnTo>
                <a:lnTo>
                  <a:pt x="2831" y="2830"/>
                </a:lnTo>
                <a:lnTo>
                  <a:pt x="2775" y="2781"/>
                </a:lnTo>
                <a:lnTo>
                  <a:pt x="2720" y="2731"/>
                </a:lnTo>
                <a:lnTo>
                  <a:pt x="2664" y="2681"/>
                </a:lnTo>
                <a:lnTo>
                  <a:pt x="2608" y="2632"/>
                </a:lnTo>
                <a:lnTo>
                  <a:pt x="2552" y="2584"/>
                </a:lnTo>
                <a:lnTo>
                  <a:pt x="2493" y="2540"/>
                </a:lnTo>
                <a:lnTo>
                  <a:pt x="2372" y="2453"/>
                </a:lnTo>
                <a:lnTo>
                  <a:pt x="2248" y="2367"/>
                </a:lnTo>
                <a:close/>
                <a:moveTo>
                  <a:pt x="2366" y="2227"/>
                </a:moveTo>
                <a:lnTo>
                  <a:pt x="2335" y="2272"/>
                </a:lnTo>
                <a:lnTo>
                  <a:pt x="2301" y="2315"/>
                </a:lnTo>
                <a:lnTo>
                  <a:pt x="2425" y="2395"/>
                </a:lnTo>
                <a:lnTo>
                  <a:pt x="2547" y="2477"/>
                </a:lnTo>
                <a:lnTo>
                  <a:pt x="2668" y="2561"/>
                </a:lnTo>
                <a:lnTo>
                  <a:pt x="2711" y="2591"/>
                </a:lnTo>
                <a:lnTo>
                  <a:pt x="2758" y="2623"/>
                </a:lnTo>
                <a:lnTo>
                  <a:pt x="2807" y="2656"/>
                </a:lnTo>
                <a:lnTo>
                  <a:pt x="2789" y="2617"/>
                </a:lnTo>
                <a:lnTo>
                  <a:pt x="2777" y="2575"/>
                </a:lnTo>
                <a:lnTo>
                  <a:pt x="2768" y="2533"/>
                </a:lnTo>
                <a:lnTo>
                  <a:pt x="2765" y="2490"/>
                </a:lnTo>
                <a:lnTo>
                  <a:pt x="2765" y="2446"/>
                </a:lnTo>
                <a:lnTo>
                  <a:pt x="2764" y="2446"/>
                </a:lnTo>
                <a:lnTo>
                  <a:pt x="2762" y="2446"/>
                </a:lnTo>
                <a:lnTo>
                  <a:pt x="2732" y="2437"/>
                </a:lnTo>
                <a:lnTo>
                  <a:pt x="2702" y="2422"/>
                </a:lnTo>
                <a:lnTo>
                  <a:pt x="2673" y="2405"/>
                </a:lnTo>
                <a:lnTo>
                  <a:pt x="2646" y="2387"/>
                </a:lnTo>
                <a:lnTo>
                  <a:pt x="2619" y="2370"/>
                </a:lnTo>
                <a:lnTo>
                  <a:pt x="2535" y="2321"/>
                </a:lnTo>
                <a:lnTo>
                  <a:pt x="2450" y="2273"/>
                </a:lnTo>
                <a:lnTo>
                  <a:pt x="2438" y="2266"/>
                </a:lnTo>
                <a:lnTo>
                  <a:pt x="2423" y="2258"/>
                </a:lnTo>
                <a:lnTo>
                  <a:pt x="2405" y="2248"/>
                </a:lnTo>
                <a:lnTo>
                  <a:pt x="2386" y="2238"/>
                </a:lnTo>
                <a:lnTo>
                  <a:pt x="2366" y="2227"/>
                </a:lnTo>
                <a:close/>
                <a:moveTo>
                  <a:pt x="2472" y="1930"/>
                </a:moveTo>
                <a:lnTo>
                  <a:pt x="2461" y="1994"/>
                </a:lnTo>
                <a:lnTo>
                  <a:pt x="2446" y="2056"/>
                </a:lnTo>
                <a:lnTo>
                  <a:pt x="2425" y="2117"/>
                </a:lnTo>
                <a:lnTo>
                  <a:pt x="2398" y="2174"/>
                </a:lnTo>
                <a:lnTo>
                  <a:pt x="2411" y="2179"/>
                </a:lnTo>
                <a:lnTo>
                  <a:pt x="2418" y="2182"/>
                </a:lnTo>
                <a:lnTo>
                  <a:pt x="2561" y="2252"/>
                </a:lnTo>
                <a:lnTo>
                  <a:pt x="2590" y="2266"/>
                </a:lnTo>
                <a:lnTo>
                  <a:pt x="2621" y="2279"/>
                </a:lnTo>
                <a:lnTo>
                  <a:pt x="2656" y="2294"/>
                </a:lnTo>
                <a:lnTo>
                  <a:pt x="2689" y="2310"/>
                </a:lnTo>
                <a:lnTo>
                  <a:pt x="2722" y="2327"/>
                </a:lnTo>
                <a:lnTo>
                  <a:pt x="2752" y="2346"/>
                </a:lnTo>
                <a:lnTo>
                  <a:pt x="2778" y="2367"/>
                </a:lnTo>
                <a:lnTo>
                  <a:pt x="2794" y="2316"/>
                </a:lnTo>
                <a:lnTo>
                  <a:pt x="2816" y="2267"/>
                </a:lnTo>
                <a:lnTo>
                  <a:pt x="2843" y="2219"/>
                </a:lnTo>
                <a:lnTo>
                  <a:pt x="2858" y="2200"/>
                </a:lnTo>
                <a:lnTo>
                  <a:pt x="2812" y="2173"/>
                </a:lnTo>
                <a:lnTo>
                  <a:pt x="2769" y="2143"/>
                </a:lnTo>
                <a:lnTo>
                  <a:pt x="2726" y="2111"/>
                </a:lnTo>
                <a:lnTo>
                  <a:pt x="2685" y="2078"/>
                </a:lnTo>
                <a:lnTo>
                  <a:pt x="2643" y="2048"/>
                </a:lnTo>
                <a:lnTo>
                  <a:pt x="2472" y="1930"/>
                </a:lnTo>
                <a:close/>
                <a:moveTo>
                  <a:pt x="142" y="1678"/>
                </a:moveTo>
                <a:lnTo>
                  <a:pt x="132" y="1724"/>
                </a:lnTo>
                <a:lnTo>
                  <a:pt x="124" y="1770"/>
                </a:lnTo>
                <a:lnTo>
                  <a:pt x="118" y="1815"/>
                </a:lnTo>
                <a:lnTo>
                  <a:pt x="113" y="1892"/>
                </a:lnTo>
                <a:lnTo>
                  <a:pt x="111" y="1969"/>
                </a:lnTo>
                <a:lnTo>
                  <a:pt x="161" y="1969"/>
                </a:lnTo>
                <a:lnTo>
                  <a:pt x="211" y="1974"/>
                </a:lnTo>
                <a:lnTo>
                  <a:pt x="262" y="1982"/>
                </a:lnTo>
                <a:lnTo>
                  <a:pt x="310" y="1993"/>
                </a:lnTo>
                <a:lnTo>
                  <a:pt x="359" y="2007"/>
                </a:lnTo>
                <a:lnTo>
                  <a:pt x="405" y="2026"/>
                </a:lnTo>
                <a:lnTo>
                  <a:pt x="450" y="2048"/>
                </a:lnTo>
                <a:lnTo>
                  <a:pt x="492" y="2072"/>
                </a:lnTo>
                <a:lnTo>
                  <a:pt x="533" y="2101"/>
                </a:lnTo>
                <a:lnTo>
                  <a:pt x="571" y="2134"/>
                </a:lnTo>
                <a:lnTo>
                  <a:pt x="605" y="2170"/>
                </a:lnTo>
                <a:lnTo>
                  <a:pt x="635" y="2209"/>
                </a:lnTo>
                <a:lnTo>
                  <a:pt x="661" y="2252"/>
                </a:lnTo>
                <a:lnTo>
                  <a:pt x="777" y="2333"/>
                </a:lnTo>
                <a:lnTo>
                  <a:pt x="895" y="2411"/>
                </a:lnTo>
                <a:lnTo>
                  <a:pt x="1014" y="2489"/>
                </a:lnTo>
                <a:lnTo>
                  <a:pt x="1134" y="2566"/>
                </a:lnTo>
                <a:lnTo>
                  <a:pt x="1254" y="2643"/>
                </a:lnTo>
                <a:lnTo>
                  <a:pt x="1374" y="2719"/>
                </a:lnTo>
                <a:lnTo>
                  <a:pt x="1493" y="2797"/>
                </a:lnTo>
                <a:lnTo>
                  <a:pt x="1611" y="2876"/>
                </a:lnTo>
                <a:lnTo>
                  <a:pt x="1727" y="2957"/>
                </a:lnTo>
                <a:lnTo>
                  <a:pt x="1842" y="3040"/>
                </a:lnTo>
                <a:lnTo>
                  <a:pt x="1954" y="3126"/>
                </a:lnTo>
                <a:lnTo>
                  <a:pt x="2062" y="3216"/>
                </a:lnTo>
                <a:lnTo>
                  <a:pt x="2167" y="3309"/>
                </a:lnTo>
                <a:lnTo>
                  <a:pt x="2168" y="3263"/>
                </a:lnTo>
                <a:lnTo>
                  <a:pt x="2173" y="3217"/>
                </a:lnTo>
                <a:lnTo>
                  <a:pt x="2184" y="3173"/>
                </a:lnTo>
                <a:lnTo>
                  <a:pt x="2003" y="3066"/>
                </a:lnTo>
                <a:lnTo>
                  <a:pt x="1826" y="2954"/>
                </a:lnTo>
                <a:lnTo>
                  <a:pt x="1650" y="2837"/>
                </a:lnTo>
                <a:lnTo>
                  <a:pt x="1477" y="2717"/>
                </a:lnTo>
                <a:lnTo>
                  <a:pt x="1305" y="2593"/>
                </a:lnTo>
                <a:lnTo>
                  <a:pt x="1136" y="2467"/>
                </a:lnTo>
                <a:lnTo>
                  <a:pt x="967" y="2337"/>
                </a:lnTo>
                <a:lnTo>
                  <a:pt x="800" y="2206"/>
                </a:lnTo>
                <a:lnTo>
                  <a:pt x="634" y="2075"/>
                </a:lnTo>
                <a:lnTo>
                  <a:pt x="469" y="1943"/>
                </a:lnTo>
                <a:lnTo>
                  <a:pt x="306" y="1810"/>
                </a:lnTo>
                <a:lnTo>
                  <a:pt x="142" y="1678"/>
                </a:lnTo>
                <a:close/>
                <a:moveTo>
                  <a:pt x="2428" y="1561"/>
                </a:moveTo>
                <a:lnTo>
                  <a:pt x="2444" y="1605"/>
                </a:lnTo>
                <a:lnTo>
                  <a:pt x="2457" y="1650"/>
                </a:lnTo>
                <a:lnTo>
                  <a:pt x="2470" y="1722"/>
                </a:lnTo>
                <a:lnTo>
                  <a:pt x="2477" y="1793"/>
                </a:lnTo>
                <a:lnTo>
                  <a:pt x="2478" y="1863"/>
                </a:lnTo>
                <a:lnTo>
                  <a:pt x="2593" y="1938"/>
                </a:lnTo>
                <a:lnTo>
                  <a:pt x="2709" y="2011"/>
                </a:lnTo>
                <a:lnTo>
                  <a:pt x="2748" y="2035"/>
                </a:lnTo>
                <a:lnTo>
                  <a:pt x="2789" y="2058"/>
                </a:lnTo>
                <a:lnTo>
                  <a:pt x="2830" y="2082"/>
                </a:lnTo>
                <a:lnTo>
                  <a:pt x="2869" y="2109"/>
                </a:lnTo>
                <a:lnTo>
                  <a:pt x="2905" y="2138"/>
                </a:lnTo>
                <a:lnTo>
                  <a:pt x="2938" y="2102"/>
                </a:lnTo>
                <a:lnTo>
                  <a:pt x="2975" y="2069"/>
                </a:lnTo>
                <a:lnTo>
                  <a:pt x="3013" y="2039"/>
                </a:lnTo>
                <a:lnTo>
                  <a:pt x="3054" y="2013"/>
                </a:lnTo>
                <a:lnTo>
                  <a:pt x="3040" y="2013"/>
                </a:lnTo>
                <a:lnTo>
                  <a:pt x="3026" y="2008"/>
                </a:lnTo>
                <a:lnTo>
                  <a:pt x="3012" y="2000"/>
                </a:lnTo>
                <a:lnTo>
                  <a:pt x="2870" y="1886"/>
                </a:lnTo>
                <a:lnTo>
                  <a:pt x="2724" y="1776"/>
                </a:lnTo>
                <a:lnTo>
                  <a:pt x="2577" y="1667"/>
                </a:lnTo>
                <a:lnTo>
                  <a:pt x="2428" y="1561"/>
                </a:lnTo>
                <a:close/>
                <a:moveTo>
                  <a:pt x="161" y="1549"/>
                </a:moveTo>
                <a:lnTo>
                  <a:pt x="157" y="1590"/>
                </a:lnTo>
                <a:lnTo>
                  <a:pt x="151" y="1631"/>
                </a:lnTo>
                <a:lnTo>
                  <a:pt x="345" y="1753"/>
                </a:lnTo>
                <a:lnTo>
                  <a:pt x="536" y="1881"/>
                </a:lnTo>
                <a:lnTo>
                  <a:pt x="726" y="2010"/>
                </a:lnTo>
                <a:lnTo>
                  <a:pt x="915" y="2143"/>
                </a:lnTo>
                <a:lnTo>
                  <a:pt x="1103" y="2277"/>
                </a:lnTo>
                <a:lnTo>
                  <a:pt x="1289" y="2412"/>
                </a:lnTo>
                <a:lnTo>
                  <a:pt x="1476" y="2547"/>
                </a:lnTo>
                <a:lnTo>
                  <a:pt x="1662" y="2682"/>
                </a:lnTo>
                <a:lnTo>
                  <a:pt x="1851" y="2815"/>
                </a:lnTo>
                <a:lnTo>
                  <a:pt x="2040" y="2946"/>
                </a:lnTo>
                <a:lnTo>
                  <a:pt x="2231" y="3076"/>
                </a:lnTo>
                <a:lnTo>
                  <a:pt x="2252" y="3049"/>
                </a:lnTo>
                <a:lnTo>
                  <a:pt x="2276" y="3025"/>
                </a:lnTo>
                <a:lnTo>
                  <a:pt x="2302" y="3002"/>
                </a:lnTo>
                <a:lnTo>
                  <a:pt x="2333" y="2983"/>
                </a:lnTo>
                <a:lnTo>
                  <a:pt x="2279" y="2945"/>
                </a:lnTo>
                <a:lnTo>
                  <a:pt x="2227" y="2904"/>
                </a:lnTo>
                <a:lnTo>
                  <a:pt x="2174" y="2862"/>
                </a:lnTo>
                <a:lnTo>
                  <a:pt x="2121" y="2821"/>
                </a:lnTo>
                <a:lnTo>
                  <a:pt x="2068" y="2784"/>
                </a:lnTo>
                <a:lnTo>
                  <a:pt x="2009" y="2747"/>
                </a:lnTo>
                <a:lnTo>
                  <a:pt x="1949" y="2709"/>
                </a:lnTo>
                <a:lnTo>
                  <a:pt x="1890" y="2670"/>
                </a:lnTo>
                <a:lnTo>
                  <a:pt x="1831" y="2630"/>
                </a:lnTo>
                <a:lnTo>
                  <a:pt x="1775" y="2588"/>
                </a:lnTo>
                <a:lnTo>
                  <a:pt x="1721" y="2543"/>
                </a:lnTo>
                <a:lnTo>
                  <a:pt x="1717" y="2540"/>
                </a:lnTo>
                <a:lnTo>
                  <a:pt x="1715" y="2536"/>
                </a:lnTo>
                <a:lnTo>
                  <a:pt x="1713" y="2532"/>
                </a:lnTo>
                <a:lnTo>
                  <a:pt x="1712" y="2529"/>
                </a:lnTo>
                <a:lnTo>
                  <a:pt x="1657" y="2530"/>
                </a:lnTo>
                <a:lnTo>
                  <a:pt x="1602" y="2525"/>
                </a:lnTo>
                <a:lnTo>
                  <a:pt x="1547" y="2516"/>
                </a:lnTo>
                <a:lnTo>
                  <a:pt x="1494" y="2503"/>
                </a:lnTo>
                <a:lnTo>
                  <a:pt x="1444" y="2484"/>
                </a:lnTo>
                <a:lnTo>
                  <a:pt x="1394" y="2462"/>
                </a:lnTo>
                <a:lnTo>
                  <a:pt x="1347" y="2434"/>
                </a:lnTo>
                <a:lnTo>
                  <a:pt x="1302" y="2403"/>
                </a:lnTo>
                <a:lnTo>
                  <a:pt x="1260" y="2367"/>
                </a:lnTo>
                <a:lnTo>
                  <a:pt x="1223" y="2328"/>
                </a:lnTo>
                <a:lnTo>
                  <a:pt x="1188" y="2284"/>
                </a:lnTo>
                <a:lnTo>
                  <a:pt x="1157" y="2237"/>
                </a:lnTo>
                <a:lnTo>
                  <a:pt x="1130" y="2186"/>
                </a:lnTo>
                <a:lnTo>
                  <a:pt x="1108" y="2133"/>
                </a:lnTo>
                <a:lnTo>
                  <a:pt x="1065" y="2104"/>
                </a:lnTo>
                <a:lnTo>
                  <a:pt x="1022" y="2071"/>
                </a:lnTo>
                <a:lnTo>
                  <a:pt x="981" y="2035"/>
                </a:lnTo>
                <a:lnTo>
                  <a:pt x="940" y="1998"/>
                </a:lnTo>
                <a:lnTo>
                  <a:pt x="902" y="1961"/>
                </a:lnTo>
                <a:lnTo>
                  <a:pt x="863" y="1925"/>
                </a:lnTo>
                <a:lnTo>
                  <a:pt x="827" y="1892"/>
                </a:lnTo>
                <a:lnTo>
                  <a:pt x="700" y="1787"/>
                </a:lnTo>
                <a:lnTo>
                  <a:pt x="571" y="1686"/>
                </a:lnTo>
                <a:lnTo>
                  <a:pt x="439" y="1588"/>
                </a:lnTo>
                <a:lnTo>
                  <a:pt x="393" y="1593"/>
                </a:lnTo>
                <a:lnTo>
                  <a:pt x="345" y="1592"/>
                </a:lnTo>
                <a:lnTo>
                  <a:pt x="298" y="1586"/>
                </a:lnTo>
                <a:lnTo>
                  <a:pt x="251" y="1576"/>
                </a:lnTo>
                <a:lnTo>
                  <a:pt x="204" y="1564"/>
                </a:lnTo>
                <a:lnTo>
                  <a:pt x="161" y="1549"/>
                </a:lnTo>
                <a:close/>
                <a:moveTo>
                  <a:pt x="625" y="1473"/>
                </a:moveTo>
                <a:lnTo>
                  <a:pt x="606" y="1500"/>
                </a:lnTo>
                <a:lnTo>
                  <a:pt x="585" y="1522"/>
                </a:lnTo>
                <a:lnTo>
                  <a:pt x="562" y="1542"/>
                </a:lnTo>
                <a:lnTo>
                  <a:pt x="536" y="1557"/>
                </a:lnTo>
                <a:lnTo>
                  <a:pt x="509" y="1571"/>
                </a:lnTo>
                <a:lnTo>
                  <a:pt x="603" y="1633"/>
                </a:lnTo>
                <a:lnTo>
                  <a:pt x="693" y="1698"/>
                </a:lnTo>
                <a:lnTo>
                  <a:pt x="783" y="1766"/>
                </a:lnTo>
                <a:lnTo>
                  <a:pt x="871" y="1834"/>
                </a:lnTo>
                <a:lnTo>
                  <a:pt x="919" y="1870"/>
                </a:lnTo>
                <a:lnTo>
                  <a:pt x="970" y="1906"/>
                </a:lnTo>
                <a:lnTo>
                  <a:pt x="1023" y="1943"/>
                </a:lnTo>
                <a:lnTo>
                  <a:pt x="1075" y="1980"/>
                </a:lnTo>
                <a:lnTo>
                  <a:pt x="1071" y="1916"/>
                </a:lnTo>
                <a:lnTo>
                  <a:pt x="1071" y="1853"/>
                </a:lnTo>
                <a:lnTo>
                  <a:pt x="1075" y="1790"/>
                </a:lnTo>
                <a:lnTo>
                  <a:pt x="924" y="1688"/>
                </a:lnTo>
                <a:lnTo>
                  <a:pt x="773" y="1582"/>
                </a:lnTo>
                <a:lnTo>
                  <a:pt x="625" y="1473"/>
                </a:lnTo>
                <a:close/>
                <a:moveTo>
                  <a:pt x="1810" y="1302"/>
                </a:moveTo>
                <a:lnTo>
                  <a:pt x="1759" y="1305"/>
                </a:lnTo>
                <a:lnTo>
                  <a:pt x="1705" y="1314"/>
                </a:lnTo>
                <a:lnTo>
                  <a:pt x="1650" y="1329"/>
                </a:lnTo>
                <a:lnTo>
                  <a:pt x="1594" y="1352"/>
                </a:lnTo>
                <a:lnTo>
                  <a:pt x="1536" y="1380"/>
                </a:lnTo>
                <a:lnTo>
                  <a:pt x="1483" y="1415"/>
                </a:lnTo>
                <a:lnTo>
                  <a:pt x="1435" y="1452"/>
                </a:lnTo>
                <a:lnTo>
                  <a:pt x="1391" y="1494"/>
                </a:lnTo>
                <a:lnTo>
                  <a:pt x="1351" y="1541"/>
                </a:lnTo>
                <a:lnTo>
                  <a:pt x="1317" y="1590"/>
                </a:lnTo>
                <a:lnTo>
                  <a:pt x="1287" y="1643"/>
                </a:lnTo>
                <a:lnTo>
                  <a:pt x="1264" y="1698"/>
                </a:lnTo>
                <a:lnTo>
                  <a:pt x="1246" y="1755"/>
                </a:lnTo>
                <a:lnTo>
                  <a:pt x="1235" y="1813"/>
                </a:lnTo>
                <a:lnTo>
                  <a:pt x="1231" y="1874"/>
                </a:lnTo>
                <a:lnTo>
                  <a:pt x="1234" y="1935"/>
                </a:lnTo>
                <a:lnTo>
                  <a:pt x="1243" y="1997"/>
                </a:lnTo>
                <a:lnTo>
                  <a:pt x="1260" y="2059"/>
                </a:lnTo>
                <a:lnTo>
                  <a:pt x="1281" y="2110"/>
                </a:lnTo>
                <a:lnTo>
                  <a:pt x="1305" y="2158"/>
                </a:lnTo>
                <a:lnTo>
                  <a:pt x="1330" y="2200"/>
                </a:lnTo>
                <a:lnTo>
                  <a:pt x="1360" y="2236"/>
                </a:lnTo>
                <a:lnTo>
                  <a:pt x="1391" y="2269"/>
                </a:lnTo>
                <a:lnTo>
                  <a:pt x="1425" y="2298"/>
                </a:lnTo>
                <a:lnTo>
                  <a:pt x="1460" y="2323"/>
                </a:lnTo>
                <a:lnTo>
                  <a:pt x="1499" y="2344"/>
                </a:lnTo>
                <a:lnTo>
                  <a:pt x="1539" y="2361"/>
                </a:lnTo>
                <a:lnTo>
                  <a:pt x="1582" y="2375"/>
                </a:lnTo>
                <a:lnTo>
                  <a:pt x="1625" y="2386"/>
                </a:lnTo>
                <a:lnTo>
                  <a:pt x="1671" y="2393"/>
                </a:lnTo>
                <a:lnTo>
                  <a:pt x="1717" y="2399"/>
                </a:lnTo>
                <a:lnTo>
                  <a:pt x="1766" y="2402"/>
                </a:lnTo>
                <a:lnTo>
                  <a:pt x="1816" y="2402"/>
                </a:lnTo>
                <a:lnTo>
                  <a:pt x="1866" y="2400"/>
                </a:lnTo>
                <a:lnTo>
                  <a:pt x="1874" y="2388"/>
                </a:lnTo>
                <a:lnTo>
                  <a:pt x="1885" y="2377"/>
                </a:lnTo>
                <a:lnTo>
                  <a:pt x="1898" y="2367"/>
                </a:lnTo>
                <a:lnTo>
                  <a:pt x="1915" y="2359"/>
                </a:lnTo>
                <a:lnTo>
                  <a:pt x="1968" y="2338"/>
                </a:lnTo>
                <a:lnTo>
                  <a:pt x="2015" y="2314"/>
                </a:lnTo>
                <a:lnTo>
                  <a:pt x="2060" y="2287"/>
                </a:lnTo>
                <a:lnTo>
                  <a:pt x="2099" y="2258"/>
                </a:lnTo>
                <a:lnTo>
                  <a:pt x="2030" y="2205"/>
                </a:lnTo>
                <a:lnTo>
                  <a:pt x="2023" y="2196"/>
                </a:lnTo>
                <a:lnTo>
                  <a:pt x="2022" y="2186"/>
                </a:lnTo>
                <a:lnTo>
                  <a:pt x="2024" y="2178"/>
                </a:lnTo>
                <a:lnTo>
                  <a:pt x="2031" y="2169"/>
                </a:lnTo>
                <a:lnTo>
                  <a:pt x="2040" y="2163"/>
                </a:lnTo>
                <a:lnTo>
                  <a:pt x="2050" y="2162"/>
                </a:lnTo>
                <a:lnTo>
                  <a:pt x="2061" y="2165"/>
                </a:lnTo>
                <a:lnTo>
                  <a:pt x="2146" y="2217"/>
                </a:lnTo>
                <a:lnTo>
                  <a:pt x="2181" y="2178"/>
                </a:lnTo>
                <a:lnTo>
                  <a:pt x="2212" y="2135"/>
                </a:lnTo>
                <a:lnTo>
                  <a:pt x="2237" y="2091"/>
                </a:lnTo>
                <a:lnTo>
                  <a:pt x="2257" y="2046"/>
                </a:lnTo>
                <a:lnTo>
                  <a:pt x="2274" y="1999"/>
                </a:lnTo>
                <a:lnTo>
                  <a:pt x="2285" y="1952"/>
                </a:lnTo>
                <a:lnTo>
                  <a:pt x="2291" y="1903"/>
                </a:lnTo>
                <a:lnTo>
                  <a:pt x="2294" y="1854"/>
                </a:lnTo>
                <a:lnTo>
                  <a:pt x="2292" y="1805"/>
                </a:lnTo>
                <a:lnTo>
                  <a:pt x="2287" y="1757"/>
                </a:lnTo>
                <a:lnTo>
                  <a:pt x="2277" y="1709"/>
                </a:lnTo>
                <a:lnTo>
                  <a:pt x="2264" y="1663"/>
                </a:lnTo>
                <a:lnTo>
                  <a:pt x="2247" y="1617"/>
                </a:lnTo>
                <a:lnTo>
                  <a:pt x="2226" y="1573"/>
                </a:lnTo>
                <a:lnTo>
                  <a:pt x="2203" y="1532"/>
                </a:lnTo>
                <a:lnTo>
                  <a:pt x="2175" y="1492"/>
                </a:lnTo>
                <a:lnTo>
                  <a:pt x="2146" y="1456"/>
                </a:lnTo>
                <a:lnTo>
                  <a:pt x="2113" y="1422"/>
                </a:lnTo>
                <a:lnTo>
                  <a:pt x="2077" y="1392"/>
                </a:lnTo>
                <a:lnTo>
                  <a:pt x="2039" y="1366"/>
                </a:lnTo>
                <a:lnTo>
                  <a:pt x="1998" y="1344"/>
                </a:lnTo>
                <a:lnTo>
                  <a:pt x="1954" y="1326"/>
                </a:lnTo>
                <a:lnTo>
                  <a:pt x="1908" y="1313"/>
                </a:lnTo>
                <a:lnTo>
                  <a:pt x="1861" y="1304"/>
                </a:lnTo>
                <a:lnTo>
                  <a:pt x="1810" y="1302"/>
                </a:lnTo>
                <a:close/>
                <a:moveTo>
                  <a:pt x="617" y="1070"/>
                </a:moveTo>
                <a:lnTo>
                  <a:pt x="637" y="1118"/>
                </a:lnTo>
                <a:lnTo>
                  <a:pt x="652" y="1167"/>
                </a:lnTo>
                <a:lnTo>
                  <a:pt x="663" y="1215"/>
                </a:lnTo>
                <a:lnTo>
                  <a:pt x="670" y="1264"/>
                </a:lnTo>
                <a:lnTo>
                  <a:pt x="670" y="1314"/>
                </a:lnTo>
                <a:lnTo>
                  <a:pt x="664" y="1363"/>
                </a:lnTo>
                <a:lnTo>
                  <a:pt x="652" y="1411"/>
                </a:lnTo>
                <a:lnTo>
                  <a:pt x="764" y="1482"/>
                </a:lnTo>
                <a:lnTo>
                  <a:pt x="874" y="1553"/>
                </a:lnTo>
                <a:lnTo>
                  <a:pt x="985" y="1625"/>
                </a:lnTo>
                <a:lnTo>
                  <a:pt x="1093" y="1699"/>
                </a:lnTo>
                <a:lnTo>
                  <a:pt x="1110" y="1638"/>
                </a:lnTo>
                <a:lnTo>
                  <a:pt x="1134" y="1580"/>
                </a:lnTo>
                <a:lnTo>
                  <a:pt x="1161" y="1523"/>
                </a:lnTo>
                <a:lnTo>
                  <a:pt x="1193" y="1469"/>
                </a:lnTo>
                <a:lnTo>
                  <a:pt x="1188" y="1470"/>
                </a:lnTo>
                <a:lnTo>
                  <a:pt x="1182" y="1470"/>
                </a:lnTo>
                <a:lnTo>
                  <a:pt x="1175" y="1469"/>
                </a:lnTo>
                <a:lnTo>
                  <a:pt x="1130" y="1452"/>
                </a:lnTo>
                <a:lnTo>
                  <a:pt x="1087" y="1430"/>
                </a:lnTo>
                <a:lnTo>
                  <a:pt x="1044" y="1404"/>
                </a:lnTo>
                <a:lnTo>
                  <a:pt x="1002" y="1374"/>
                </a:lnTo>
                <a:lnTo>
                  <a:pt x="961" y="1342"/>
                </a:lnTo>
                <a:lnTo>
                  <a:pt x="922" y="1308"/>
                </a:lnTo>
                <a:lnTo>
                  <a:pt x="882" y="1275"/>
                </a:lnTo>
                <a:lnTo>
                  <a:pt x="843" y="1244"/>
                </a:lnTo>
                <a:lnTo>
                  <a:pt x="806" y="1214"/>
                </a:lnTo>
                <a:lnTo>
                  <a:pt x="617" y="1070"/>
                </a:lnTo>
                <a:close/>
                <a:moveTo>
                  <a:pt x="540" y="710"/>
                </a:moveTo>
                <a:lnTo>
                  <a:pt x="512" y="758"/>
                </a:lnTo>
                <a:lnTo>
                  <a:pt x="487" y="806"/>
                </a:lnTo>
                <a:lnTo>
                  <a:pt x="466" y="855"/>
                </a:lnTo>
                <a:lnTo>
                  <a:pt x="491" y="882"/>
                </a:lnTo>
                <a:lnTo>
                  <a:pt x="515" y="911"/>
                </a:lnTo>
                <a:lnTo>
                  <a:pt x="636" y="999"/>
                </a:lnTo>
                <a:lnTo>
                  <a:pt x="755" y="1089"/>
                </a:lnTo>
                <a:lnTo>
                  <a:pt x="876" y="1175"/>
                </a:lnTo>
                <a:lnTo>
                  <a:pt x="944" y="1222"/>
                </a:lnTo>
                <a:lnTo>
                  <a:pt x="1012" y="1266"/>
                </a:lnTo>
                <a:lnTo>
                  <a:pt x="1081" y="1312"/>
                </a:lnTo>
                <a:lnTo>
                  <a:pt x="1147" y="1358"/>
                </a:lnTo>
                <a:lnTo>
                  <a:pt x="1212" y="1408"/>
                </a:lnTo>
                <a:lnTo>
                  <a:pt x="1220" y="1417"/>
                </a:lnTo>
                <a:lnTo>
                  <a:pt x="1223" y="1428"/>
                </a:lnTo>
                <a:lnTo>
                  <a:pt x="1251" y="1395"/>
                </a:lnTo>
                <a:lnTo>
                  <a:pt x="1279" y="1364"/>
                </a:lnTo>
                <a:lnTo>
                  <a:pt x="1311" y="1334"/>
                </a:lnTo>
                <a:lnTo>
                  <a:pt x="1246" y="1297"/>
                </a:lnTo>
                <a:lnTo>
                  <a:pt x="1182" y="1255"/>
                </a:lnTo>
                <a:lnTo>
                  <a:pt x="1121" y="1210"/>
                </a:lnTo>
                <a:lnTo>
                  <a:pt x="1061" y="1162"/>
                </a:lnTo>
                <a:lnTo>
                  <a:pt x="1002" y="1115"/>
                </a:lnTo>
                <a:lnTo>
                  <a:pt x="945" y="1068"/>
                </a:lnTo>
                <a:lnTo>
                  <a:pt x="841" y="982"/>
                </a:lnTo>
                <a:lnTo>
                  <a:pt x="738" y="894"/>
                </a:lnTo>
                <a:lnTo>
                  <a:pt x="638" y="803"/>
                </a:lnTo>
                <a:lnTo>
                  <a:pt x="540" y="710"/>
                </a:lnTo>
                <a:close/>
                <a:moveTo>
                  <a:pt x="2649" y="702"/>
                </a:moveTo>
                <a:lnTo>
                  <a:pt x="2617" y="735"/>
                </a:lnTo>
                <a:lnTo>
                  <a:pt x="2583" y="764"/>
                </a:lnTo>
                <a:lnTo>
                  <a:pt x="2603" y="772"/>
                </a:lnTo>
                <a:lnTo>
                  <a:pt x="2621" y="781"/>
                </a:lnTo>
                <a:lnTo>
                  <a:pt x="2638" y="791"/>
                </a:lnTo>
                <a:lnTo>
                  <a:pt x="2653" y="800"/>
                </a:lnTo>
                <a:lnTo>
                  <a:pt x="2665" y="807"/>
                </a:lnTo>
                <a:lnTo>
                  <a:pt x="2674" y="812"/>
                </a:lnTo>
                <a:lnTo>
                  <a:pt x="2744" y="857"/>
                </a:lnTo>
                <a:lnTo>
                  <a:pt x="2811" y="901"/>
                </a:lnTo>
                <a:lnTo>
                  <a:pt x="2880" y="945"/>
                </a:lnTo>
                <a:lnTo>
                  <a:pt x="2903" y="958"/>
                </a:lnTo>
                <a:lnTo>
                  <a:pt x="2928" y="973"/>
                </a:lnTo>
                <a:lnTo>
                  <a:pt x="2941" y="941"/>
                </a:lnTo>
                <a:lnTo>
                  <a:pt x="2957" y="911"/>
                </a:lnTo>
                <a:lnTo>
                  <a:pt x="2951" y="910"/>
                </a:lnTo>
                <a:lnTo>
                  <a:pt x="2947" y="908"/>
                </a:lnTo>
                <a:lnTo>
                  <a:pt x="2911" y="888"/>
                </a:lnTo>
                <a:lnTo>
                  <a:pt x="2877" y="863"/>
                </a:lnTo>
                <a:lnTo>
                  <a:pt x="2844" y="839"/>
                </a:lnTo>
                <a:lnTo>
                  <a:pt x="2812" y="812"/>
                </a:lnTo>
                <a:lnTo>
                  <a:pt x="2779" y="788"/>
                </a:lnTo>
                <a:lnTo>
                  <a:pt x="2715" y="743"/>
                </a:lnTo>
                <a:lnTo>
                  <a:pt x="2649" y="702"/>
                </a:lnTo>
                <a:close/>
                <a:moveTo>
                  <a:pt x="1569" y="596"/>
                </a:moveTo>
                <a:lnTo>
                  <a:pt x="1535" y="632"/>
                </a:lnTo>
                <a:lnTo>
                  <a:pt x="1500" y="663"/>
                </a:lnTo>
                <a:lnTo>
                  <a:pt x="1464" y="690"/>
                </a:lnTo>
                <a:lnTo>
                  <a:pt x="1426" y="712"/>
                </a:lnTo>
                <a:lnTo>
                  <a:pt x="1387" y="729"/>
                </a:lnTo>
                <a:lnTo>
                  <a:pt x="1348" y="743"/>
                </a:lnTo>
                <a:lnTo>
                  <a:pt x="1476" y="821"/>
                </a:lnTo>
                <a:lnTo>
                  <a:pt x="1605" y="899"/>
                </a:lnTo>
                <a:lnTo>
                  <a:pt x="1734" y="976"/>
                </a:lnTo>
                <a:lnTo>
                  <a:pt x="1863" y="1054"/>
                </a:lnTo>
                <a:lnTo>
                  <a:pt x="1992" y="1132"/>
                </a:lnTo>
                <a:lnTo>
                  <a:pt x="2121" y="1211"/>
                </a:lnTo>
                <a:lnTo>
                  <a:pt x="2248" y="1292"/>
                </a:lnTo>
                <a:lnTo>
                  <a:pt x="2375" y="1374"/>
                </a:lnTo>
                <a:lnTo>
                  <a:pt x="2500" y="1458"/>
                </a:lnTo>
                <a:lnTo>
                  <a:pt x="2622" y="1544"/>
                </a:lnTo>
                <a:lnTo>
                  <a:pt x="2743" y="1635"/>
                </a:lnTo>
                <a:lnTo>
                  <a:pt x="2860" y="1728"/>
                </a:lnTo>
                <a:lnTo>
                  <a:pt x="2975" y="1825"/>
                </a:lnTo>
                <a:lnTo>
                  <a:pt x="3086" y="1927"/>
                </a:lnTo>
                <a:lnTo>
                  <a:pt x="3097" y="1942"/>
                </a:lnTo>
                <a:lnTo>
                  <a:pt x="3101" y="1956"/>
                </a:lnTo>
                <a:lnTo>
                  <a:pt x="3101" y="1970"/>
                </a:lnTo>
                <a:lnTo>
                  <a:pt x="3096" y="1984"/>
                </a:lnTo>
                <a:lnTo>
                  <a:pt x="3087" y="1996"/>
                </a:lnTo>
                <a:lnTo>
                  <a:pt x="3128" y="1979"/>
                </a:lnTo>
                <a:lnTo>
                  <a:pt x="3171" y="1968"/>
                </a:lnTo>
                <a:lnTo>
                  <a:pt x="3206" y="1964"/>
                </a:lnTo>
                <a:lnTo>
                  <a:pt x="3246" y="1962"/>
                </a:lnTo>
                <a:lnTo>
                  <a:pt x="3288" y="1963"/>
                </a:lnTo>
                <a:lnTo>
                  <a:pt x="3184" y="1907"/>
                </a:lnTo>
                <a:lnTo>
                  <a:pt x="3080" y="1846"/>
                </a:lnTo>
                <a:lnTo>
                  <a:pt x="2978" y="1780"/>
                </a:lnTo>
                <a:lnTo>
                  <a:pt x="2876" y="1709"/>
                </a:lnTo>
                <a:lnTo>
                  <a:pt x="2775" y="1636"/>
                </a:lnTo>
                <a:lnTo>
                  <a:pt x="2675" y="1560"/>
                </a:lnTo>
                <a:lnTo>
                  <a:pt x="2577" y="1483"/>
                </a:lnTo>
                <a:lnTo>
                  <a:pt x="2481" y="1408"/>
                </a:lnTo>
                <a:lnTo>
                  <a:pt x="2386" y="1333"/>
                </a:lnTo>
                <a:lnTo>
                  <a:pt x="2294" y="1261"/>
                </a:lnTo>
                <a:lnTo>
                  <a:pt x="2206" y="1194"/>
                </a:lnTo>
                <a:lnTo>
                  <a:pt x="2120" y="1127"/>
                </a:lnTo>
                <a:lnTo>
                  <a:pt x="2035" y="1058"/>
                </a:lnTo>
                <a:lnTo>
                  <a:pt x="1951" y="987"/>
                </a:lnTo>
                <a:lnTo>
                  <a:pt x="1870" y="914"/>
                </a:lnTo>
                <a:lnTo>
                  <a:pt x="1790" y="839"/>
                </a:lnTo>
                <a:lnTo>
                  <a:pt x="1713" y="761"/>
                </a:lnTo>
                <a:lnTo>
                  <a:pt x="1640" y="681"/>
                </a:lnTo>
                <a:lnTo>
                  <a:pt x="1569" y="596"/>
                </a:lnTo>
                <a:close/>
                <a:moveTo>
                  <a:pt x="680" y="545"/>
                </a:moveTo>
                <a:lnTo>
                  <a:pt x="641" y="582"/>
                </a:lnTo>
                <a:lnTo>
                  <a:pt x="605" y="622"/>
                </a:lnTo>
                <a:lnTo>
                  <a:pt x="572" y="664"/>
                </a:lnTo>
                <a:lnTo>
                  <a:pt x="673" y="755"/>
                </a:lnTo>
                <a:lnTo>
                  <a:pt x="777" y="842"/>
                </a:lnTo>
                <a:lnTo>
                  <a:pt x="883" y="927"/>
                </a:lnTo>
                <a:lnTo>
                  <a:pt x="991" y="1008"/>
                </a:lnTo>
                <a:lnTo>
                  <a:pt x="1056" y="1053"/>
                </a:lnTo>
                <a:lnTo>
                  <a:pt x="1122" y="1096"/>
                </a:lnTo>
                <a:lnTo>
                  <a:pt x="1190" y="1139"/>
                </a:lnTo>
                <a:lnTo>
                  <a:pt x="1257" y="1182"/>
                </a:lnTo>
                <a:lnTo>
                  <a:pt x="1322" y="1228"/>
                </a:lnTo>
                <a:lnTo>
                  <a:pt x="1385" y="1275"/>
                </a:lnTo>
                <a:lnTo>
                  <a:pt x="1419" y="1253"/>
                </a:lnTo>
                <a:lnTo>
                  <a:pt x="1456" y="1233"/>
                </a:lnTo>
                <a:lnTo>
                  <a:pt x="1416" y="1215"/>
                </a:lnTo>
                <a:lnTo>
                  <a:pt x="1376" y="1193"/>
                </a:lnTo>
                <a:lnTo>
                  <a:pt x="1337" y="1165"/>
                </a:lnTo>
                <a:lnTo>
                  <a:pt x="1298" y="1136"/>
                </a:lnTo>
                <a:lnTo>
                  <a:pt x="1260" y="1102"/>
                </a:lnTo>
                <a:lnTo>
                  <a:pt x="1224" y="1070"/>
                </a:lnTo>
                <a:lnTo>
                  <a:pt x="1189" y="1038"/>
                </a:lnTo>
                <a:lnTo>
                  <a:pt x="1156" y="1007"/>
                </a:lnTo>
                <a:lnTo>
                  <a:pt x="1124" y="981"/>
                </a:lnTo>
                <a:lnTo>
                  <a:pt x="670" y="612"/>
                </a:lnTo>
                <a:lnTo>
                  <a:pt x="664" y="604"/>
                </a:lnTo>
                <a:lnTo>
                  <a:pt x="663" y="596"/>
                </a:lnTo>
                <a:lnTo>
                  <a:pt x="666" y="587"/>
                </a:lnTo>
                <a:lnTo>
                  <a:pt x="671" y="580"/>
                </a:lnTo>
                <a:lnTo>
                  <a:pt x="679" y="575"/>
                </a:lnTo>
                <a:lnTo>
                  <a:pt x="688" y="574"/>
                </a:lnTo>
                <a:lnTo>
                  <a:pt x="696" y="578"/>
                </a:lnTo>
                <a:lnTo>
                  <a:pt x="930" y="751"/>
                </a:lnTo>
                <a:lnTo>
                  <a:pt x="1167" y="923"/>
                </a:lnTo>
                <a:lnTo>
                  <a:pt x="1201" y="946"/>
                </a:lnTo>
                <a:lnTo>
                  <a:pt x="1238" y="970"/>
                </a:lnTo>
                <a:lnTo>
                  <a:pt x="1277" y="994"/>
                </a:lnTo>
                <a:lnTo>
                  <a:pt x="1318" y="1019"/>
                </a:lnTo>
                <a:lnTo>
                  <a:pt x="1358" y="1045"/>
                </a:lnTo>
                <a:lnTo>
                  <a:pt x="1397" y="1071"/>
                </a:lnTo>
                <a:lnTo>
                  <a:pt x="1434" y="1099"/>
                </a:lnTo>
                <a:lnTo>
                  <a:pt x="1467" y="1129"/>
                </a:lnTo>
                <a:lnTo>
                  <a:pt x="1497" y="1161"/>
                </a:lnTo>
                <a:lnTo>
                  <a:pt x="1520" y="1194"/>
                </a:lnTo>
                <a:lnTo>
                  <a:pt x="1522" y="1198"/>
                </a:lnTo>
                <a:lnTo>
                  <a:pt x="1523" y="1202"/>
                </a:lnTo>
                <a:lnTo>
                  <a:pt x="1542" y="1194"/>
                </a:lnTo>
                <a:lnTo>
                  <a:pt x="1562" y="1187"/>
                </a:lnTo>
                <a:lnTo>
                  <a:pt x="1629" y="1168"/>
                </a:lnTo>
                <a:lnTo>
                  <a:pt x="1696" y="1156"/>
                </a:lnTo>
                <a:lnTo>
                  <a:pt x="1764" y="1150"/>
                </a:lnTo>
                <a:lnTo>
                  <a:pt x="1831" y="1150"/>
                </a:lnTo>
                <a:lnTo>
                  <a:pt x="1642" y="1022"/>
                </a:lnTo>
                <a:lnTo>
                  <a:pt x="1456" y="892"/>
                </a:lnTo>
                <a:lnTo>
                  <a:pt x="1269" y="761"/>
                </a:lnTo>
                <a:lnTo>
                  <a:pt x="1205" y="767"/>
                </a:lnTo>
                <a:lnTo>
                  <a:pt x="1140" y="766"/>
                </a:lnTo>
                <a:lnTo>
                  <a:pt x="1076" y="758"/>
                </a:lnTo>
                <a:lnTo>
                  <a:pt x="1012" y="744"/>
                </a:lnTo>
                <a:lnTo>
                  <a:pt x="950" y="723"/>
                </a:lnTo>
                <a:lnTo>
                  <a:pt x="890" y="697"/>
                </a:lnTo>
                <a:lnTo>
                  <a:pt x="832" y="666"/>
                </a:lnTo>
                <a:lnTo>
                  <a:pt x="777" y="630"/>
                </a:lnTo>
                <a:lnTo>
                  <a:pt x="726" y="590"/>
                </a:lnTo>
                <a:lnTo>
                  <a:pt x="680" y="547"/>
                </a:lnTo>
                <a:lnTo>
                  <a:pt x="680" y="545"/>
                </a:lnTo>
                <a:close/>
                <a:moveTo>
                  <a:pt x="2769" y="485"/>
                </a:moveTo>
                <a:lnTo>
                  <a:pt x="2749" y="540"/>
                </a:lnTo>
                <a:lnTo>
                  <a:pt x="2724" y="594"/>
                </a:lnTo>
                <a:lnTo>
                  <a:pt x="2692" y="645"/>
                </a:lnTo>
                <a:lnTo>
                  <a:pt x="2738" y="668"/>
                </a:lnTo>
                <a:lnTo>
                  <a:pt x="2785" y="694"/>
                </a:lnTo>
                <a:lnTo>
                  <a:pt x="2830" y="720"/>
                </a:lnTo>
                <a:lnTo>
                  <a:pt x="2874" y="750"/>
                </a:lnTo>
                <a:lnTo>
                  <a:pt x="2916" y="781"/>
                </a:lnTo>
                <a:lnTo>
                  <a:pt x="2956" y="813"/>
                </a:lnTo>
                <a:lnTo>
                  <a:pt x="2991" y="849"/>
                </a:lnTo>
                <a:lnTo>
                  <a:pt x="3024" y="802"/>
                </a:lnTo>
                <a:lnTo>
                  <a:pt x="3061" y="758"/>
                </a:lnTo>
                <a:lnTo>
                  <a:pt x="3101" y="716"/>
                </a:lnTo>
                <a:lnTo>
                  <a:pt x="3074" y="694"/>
                </a:lnTo>
                <a:lnTo>
                  <a:pt x="3048" y="672"/>
                </a:lnTo>
                <a:lnTo>
                  <a:pt x="3023" y="652"/>
                </a:lnTo>
                <a:lnTo>
                  <a:pt x="2998" y="634"/>
                </a:lnTo>
                <a:lnTo>
                  <a:pt x="2898" y="573"/>
                </a:lnTo>
                <a:lnTo>
                  <a:pt x="2795" y="517"/>
                </a:lnTo>
                <a:lnTo>
                  <a:pt x="2785" y="508"/>
                </a:lnTo>
                <a:lnTo>
                  <a:pt x="2776" y="498"/>
                </a:lnTo>
                <a:lnTo>
                  <a:pt x="2769" y="485"/>
                </a:lnTo>
                <a:close/>
                <a:moveTo>
                  <a:pt x="1672" y="426"/>
                </a:moveTo>
                <a:lnTo>
                  <a:pt x="1651" y="475"/>
                </a:lnTo>
                <a:lnTo>
                  <a:pt x="1626" y="521"/>
                </a:lnTo>
                <a:lnTo>
                  <a:pt x="1595" y="565"/>
                </a:lnTo>
                <a:lnTo>
                  <a:pt x="1683" y="656"/>
                </a:lnTo>
                <a:lnTo>
                  <a:pt x="1775" y="744"/>
                </a:lnTo>
                <a:lnTo>
                  <a:pt x="1870" y="829"/>
                </a:lnTo>
                <a:lnTo>
                  <a:pt x="1967" y="910"/>
                </a:lnTo>
                <a:lnTo>
                  <a:pt x="2066" y="989"/>
                </a:lnTo>
                <a:lnTo>
                  <a:pt x="2167" y="1066"/>
                </a:lnTo>
                <a:lnTo>
                  <a:pt x="2269" y="1140"/>
                </a:lnTo>
                <a:lnTo>
                  <a:pt x="2374" y="1213"/>
                </a:lnTo>
                <a:lnTo>
                  <a:pt x="2479" y="1285"/>
                </a:lnTo>
                <a:lnTo>
                  <a:pt x="2584" y="1355"/>
                </a:lnTo>
                <a:lnTo>
                  <a:pt x="2642" y="1392"/>
                </a:lnTo>
                <a:lnTo>
                  <a:pt x="2703" y="1430"/>
                </a:lnTo>
                <a:lnTo>
                  <a:pt x="2766" y="1469"/>
                </a:lnTo>
                <a:lnTo>
                  <a:pt x="2830" y="1507"/>
                </a:lnTo>
                <a:lnTo>
                  <a:pt x="2895" y="1545"/>
                </a:lnTo>
                <a:lnTo>
                  <a:pt x="2959" y="1585"/>
                </a:lnTo>
                <a:lnTo>
                  <a:pt x="3023" y="1626"/>
                </a:lnTo>
                <a:lnTo>
                  <a:pt x="3086" y="1668"/>
                </a:lnTo>
                <a:lnTo>
                  <a:pt x="3147" y="1711"/>
                </a:lnTo>
                <a:lnTo>
                  <a:pt x="3204" y="1757"/>
                </a:lnTo>
                <a:lnTo>
                  <a:pt x="3259" y="1804"/>
                </a:lnTo>
                <a:lnTo>
                  <a:pt x="3310" y="1854"/>
                </a:lnTo>
                <a:lnTo>
                  <a:pt x="3356" y="1906"/>
                </a:lnTo>
                <a:lnTo>
                  <a:pt x="3365" y="1921"/>
                </a:lnTo>
                <a:lnTo>
                  <a:pt x="3367" y="1936"/>
                </a:lnTo>
                <a:lnTo>
                  <a:pt x="3365" y="1951"/>
                </a:lnTo>
                <a:lnTo>
                  <a:pt x="3358" y="1963"/>
                </a:lnTo>
                <a:lnTo>
                  <a:pt x="3348" y="1972"/>
                </a:lnTo>
                <a:lnTo>
                  <a:pt x="3381" y="1980"/>
                </a:lnTo>
                <a:lnTo>
                  <a:pt x="3413" y="1993"/>
                </a:lnTo>
                <a:lnTo>
                  <a:pt x="3422" y="1942"/>
                </a:lnTo>
                <a:lnTo>
                  <a:pt x="3434" y="1891"/>
                </a:lnTo>
                <a:lnTo>
                  <a:pt x="3446" y="1842"/>
                </a:lnTo>
                <a:lnTo>
                  <a:pt x="3451" y="1810"/>
                </a:lnTo>
                <a:lnTo>
                  <a:pt x="3457" y="1774"/>
                </a:lnTo>
                <a:lnTo>
                  <a:pt x="3463" y="1738"/>
                </a:lnTo>
                <a:lnTo>
                  <a:pt x="3473" y="1703"/>
                </a:lnTo>
                <a:lnTo>
                  <a:pt x="3470" y="1704"/>
                </a:lnTo>
                <a:lnTo>
                  <a:pt x="3469" y="1704"/>
                </a:lnTo>
                <a:lnTo>
                  <a:pt x="3467" y="1704"/>
                </a:lnTo>
                <a:lnTo>
                  <a:pt x="3420" y="1700"/>
                </a:lnTo>
                <a:lnTo>
                  <a:pt x="3374" y="1695"/>
                </a:lnTo>
                <a:lnTo>
                  <a:pt x="3328" y="1686"/>
                </a:lnTo>
                <a:lnTo>
                  <a:pt x="3282" y="1675"/>
                </a:lnTo>
                <a:lnTo>
                  <a:pt x="3236" y="1660"/>
                </a:lnTo>
                <a:lnTo>
                  <a:pt x="3192" y="1644"/>
                </a:lnTo>
                <a:lnTo>
                  <a:pt x="3149" y="1624"/>
                </a:lnTo>
                <a:lnTo>
                  <a:pt x="3108" y="1601"/>
                </a:lnTo>
                <a:lnTo>
                  <a:pt x="3069" y="1575"/>
                </a:lnTo>
                <a:lnTo>
                  <a:pt x="3033" y="1546"/>
                </a:lnTo>
                <a:lnTo>
                  <a:pt x="3000" y="1515"/>
                </a:lnTo>
                <a:lnTo>
                  <a:pt x="2971" y="1480"/>
                </a:lnTo>
                <a:lnTo>
                  <a:pt x="2945" y="1442"/>
                </a:lnTo>
                <a:lnTo>
                  <a:pt x="2924" y="1400"/>
                </a:lnTo>
                <a:lnTo>
                  <a:pt x="2915" y="1414"/>
                </a:lnTo>
                <a:lnTo>
                  <a:pt x="2903" y="1423"/>
                </a:lnTo>
                <a:lnTo>
                  <a:pt x="2888" y="1429"/>
                </a:lnTo>
                <a:lnTo>
                  <a:pt x="2873" y="1428"/>
                </a:lnTo>
                <a:lnTo>
                  <a:pt x="2858" y="1420"/>
                </a:lnTo>
                <a:lnTo>
                  <a:pt x="2697" y="1302"/>
                </a:lnTo>
                <a:lnTo>
                  <a:pt x="2539" y="1178"/>
                </a:lnTo>
                <a:lnTo>
                  <a:pt x="2382" y="1053"/>
                </a:lnTo>
                <a:lnTo>
                  <a:pt x="2226" y="926"/>
                </a:lnTo>
                <a:lnTo>
                  <a:pt x="2071" y="801"/>
                </a:lnTo>
                <a:lnTo>
                  <a:pt x="2058" y="792"/>
                </a:lnTo>
                <a:lnTo>
                  <a:pt x="2043" y="781"/>
                </a:lnTo>
                <a:lnTo>
                  <a:pt x="2023" y="767"/>
                </a:lnTo>
                <a:lnTo>
                  <a:pt x="1999" y="750"/>
                </a:lnTo>
                <a:lnTo>
                  <a:pt x="1973" y="731"/>
                </a:lnTo>
                <a:lnTo>
                  <a:pt x="1945" y="712"/>
                </a:lnTo>
                <a:lnTo>
                  <a:pt x="1916" y="689"/>
                </a:lnTo>
                <a:lnTo>
                  <a:pt x="1885" y="666"/>
                </a:lnTo>
                <a:lnTo>
                  <a:pt x="1855" y="642"/>
                </a:lnTo>
                <a:lnTo>
                  <a:pt x="1826" y="617"/>
                </a:lnTo>
                <a:lnTo>
                  <a:pt x="1796" y="592"/>
                </a:lnTo>
                <a:lnTo>
                  <a:pt x="1768" y="566"/>
                </a:lnTo>
                <a:lnTo>
                  <a:pt x="1744" y="542"/>
                </a:lnTo>
                <a:lnTo>
                  <a:pt x="1721" y="517"/>
                </a:lnTo>
                <a:lnTo>
                  <a:pt x="1702" y="492"/>
                </a:lnTo>
                <a:lnTo>
                  <a:pt x="1688" y="469"/>
                </a:lnTo>
                <a:lnTo>
                  <a:pt x="1678" y="447"/>
                </a:lnTo>
                <a:lnTo>
                  <a:pt x="1672" y="426"/>
                </a:lnTo>
                <a:close/>
                <a:moveTo>
                  <a:pt x="1693" y="167"/>
                </a:moveTo>
                <a:lnTo>
                  <a:pt x="1661" y="170"/>
                </a:lnTo>
                <a:lnTo>
                  <a:pt x="1678" y="204"/>
                </a:lnTo>
                <a:lnTo>
                  <a:pt x="1690" y="241"/>
                </a:lnTo>
                <a:lnTo>
                  <a:pt x="1695" y="277"/>
                </a:lnTo>
                <a:lnTo>
                  <a:pt x="1695" y="315"/>
                </a:lnTo>
                <a:lnTo>
                  <a:pt x="1692" y="353"/>
                </a:lnTo>
                <a:lnTo>
                  <a:pt x="1683" y="390"/>
                </a:lnTo>
                <a:lnTo>
                  <a:pt x="1686" y="390"/>
                </a:lnTo>
                <a:lnTo>
                  <a:pt x="1690" y="392"/>
                </a:lnTo>
                <a:lnTo>
                  <a:pt x="1693" y="393"/>
                </a:lnTo>
                <a:lnTo>
                  <a:pt x="1695" y="395"/>
                </a:lnTo>
                <a:lnTo>
                  <a:pt x="1696" y="397"/>
                </a:lnTo>
                <a:lnTo>
                  <a:pt x="1698" y="400"/>
                </a:lnTo>
                <a:lnTo>
                  <a:pt x="1698" y="405"/>
                </a:lnTo>
                <a:lnTo>
                  <a:pt x="1698" y="414"/>
                </a:lnTo>
                <a:lnTo>
                  <a:pt x="1703" y="425"/>
                </a:lnTo>
                <a:lnTo>
                  <a:pt x="1713" y="438"/>
                </a:lnTo>
                <a:lnTo>
                  <a:pt x="1727" y="455"/>
                </a:lnTo>
                <a:lnTo>
                  <a:pt x="1745" y="472"/>
                </a:lnTo>
                <a:lnTo>
                  <a:pt x="1767" y="492"/>
                </a:lnTo>
                <a:lnTo>
                  <a:pt x="1791" y="512"/>
                </a:lnTo>
                <a:lnTo>
                  <a:pt x="1819" y="534"/>
                </a:lnTo>
                <a:lnTo>
                  <a:pt x="1848" y="558"/>
                </a:lnTo>
                <a:lnTo>
                  <a:pt x="1879" y="581"/>
                </a:lnTo>
                <a:lnTo>
                  <a:pt x="1912" y="605"/>
                </a:lnTo>
                <a:lnTo>
                  <a:pt x="1945" y="630"/>
                </a:lnTo>
                <a:lnTo>
                  <a:pt x="1979" y="654"/>
                </a:lnTo>
                <a:lnTo>
                  <a:pt x="2013" y="678"/>
                </a:lnTo>
                <a:lnTo>
                  <a:pt x="2047" y="703"/>
                </a:lnTo>
                <a:lnTo>
                  <a:pt x="2081" y="726"/>
                </a:lnTo>
                <a:lnTo>
                  <a:pt x="2113" y="748"/>
                </a:lnTo>
                <a:lnTo>
                  <a:pt x="2143" y="769"/>
                </a:lnTo>
                <a:lnTo>
                  <a:pt x="2173" y="789"/>
                </a:lnTo>
                <a:lnTo>
                  <a:pt x="2200" y="807"/>
                </a:lnTo>
                <a:lnTo>
                  <a:pt x="2224" y="823"/>
                </a:lnTo>
                <a:lnTo>
                  <a:pt x="2245" y="838"/>
                </a:lnTo>
                <a:lnTo>
                  <a:pt x="2263" y="849"/>
                </a:lnTo>
                <a:lnTo>
                  <a:pt x="2276" y="859"/>
                </a:lnTo>
                <a:lnTo>
                  <a:pt x="2285" y="865"/>
                </a:lnTo>
                <a:lnTo>
                  <a:pt x="2362" y="920"/>
                </a:lnTo>
                <a:lnTo>
                  <a:pt x="2440" y="975"/>
                </a:lnTo>
                <a:lnTo>
                  <a:pt x="2521" y="1029"/>
                </a:lnTo>
                <a:lnTo>
                  <a:pt x="2600" y="1085"/>
                </a:lnTo>
                <a:lnTo>
                  <a:pt x="2679" y="1141"/>
                </a:lnTo>
                <a:lnTo>
                  <a:pt x="2756" y="1200"/>
                </a:lnTo>
                <a:lnTo>
                  <a:pt x="2829" y="1261"/>
                </a:lnTo>
                <a:lnTo>
                  <a:pt x="2899" y="1325"/>
                </a:lnTo>
                <a:lnTo>
                  <a:pt x="2895" y="1308"/>
                </a:lnTo>
                <a:lnTo>
                  <a:pt x="2892" y="1291"/>
                </a:lnTo>
                <a:lnTo>
                  <a:pt x="2887" y="1231"/>
                </a:lnTo>
                <a:lnTo>
                  <a:pt x="2887" y="1173"/>
                </a:lnTo>
                <a:lnTo>
                  <a:pt x="2893" y="1116"/>
                </a:lnTo>
                <a:lnTo>
                  <a:pt x="2903" y="1060"/>
                </a:lnTo>
                <a:lnTo>
                  <a:pt x="2879" y="1046"/>
                </a:lnTo>
                <a:lnTo>
                  <a:pt x="2854" y="1029"/>
                </a:lnTo>
                <a:lnTo>
                  <a:pt x="2830" y="1012"/>
                </a:lnTo>
                <a:lnTo>
                  <a:pt x="2808" y="993"/>
                </a:lnTo>
                <a:lnTo>
                  <a:pt x="2787" y="974"/>
                </a:lnTo>
                <a:lnTo>
                  <a:pt x="2768" y="958"/>
                </a:lnTo>
                <a:lnTo>
                  <a:pt x="2752" y="945"/>
                </a:lnTo>
                <a:lnTo>
                  <a:pt x="2746" y="941"/>
                </a:lnTo>
                <a:lnTo>
                  <a:pt x="2736" y="934"/>
                </a:lnTo>
                <a:lnTo>
                  <a:pt x="2722" y="925"/>
                </a:lnTo>
                <a:lnTo>
                  <a:pt x="2704" y="913"/>
                </a:lnTo>
                <a:lnTo>
                  <a:pt x="2685" y="901"/>
                </a:lnTo>
                <a:lnTo>
                  <a:pt x="2663" y="886"/>
                </a:lnTo>
                <a:lnTo>
                  <a:pt x="2641" y="872"/>
                </a:lnTo>
                <a:lnTo>
                  <a:pt x="2619" y="858"/>
                </a:lnTo>
                <a:lnTo>
                  <a:pt x="2597" y="844"/>
                </a:lnTo>
                <a:lnTo>
                  <a:pt x="2576" y="831"/>
                </a:lnTo>
                <a:lnTo>
                  <a:pt x="2556" y="819"/>
                </a:lnTo>
                <a:lnTo>
                  <a:pt x="2540" y="808"/>
                </a:lnTo>
                <a:lnTo>
                  <a:pt x="2525" y="800"/>
                </a:lnTo>
                <a:lnTo>
                  <a:pt x="2492" y="814"/>
                </a:lnTo>
                <a:lnTo>
                  <a:pt x="2459" y="826"/>
                </a:lnTo>
                <a:lnTo>
                  <a:pt x="2424" y="832"/>
                </a:lnTo>
                <a:lnTo>
                  <a:pt x="2388" y="833"/>
                </a:lnTo>
                <a:lnTo>
                  <a:pt x="2353" y="830"/>
                </a:lnTo>
                <a:lnTo>
                  <a:pt x="2317" y="820"/>
                </a:lnTo>
                <a:lnTo>
                  <a:pt x="2280" y="805"/>
                </a:lnTo>
                <a:lnTo>
                  <a:pt x="2245" y="782"/>
                </a:lnTo>
                <a:lnTo>
                  <a:pt x="2209" y="755"/>
                </a:lnTo>
                <a:lnTo>
                  <a:pt x="2168" y="714"/>
                </a:lnTo>
                <a:lnTo>
                  <a:pt x="2131" y="671"/>
                </a:lnTo>
                <a:lnTo>
                  <a:pt x="2097" y="624"/>
                </a:lnTo>
                <a:lnTo>
                  <a:pt x="2066" y="574"/>
                </a:lnTo>
                <a:lnTo>
                  <a:pt x="2039" y="523"/>
                </a:lnTo>
                <a:lnTo>
                  <a:pt x="2013" y="471"/>
                </a:lnTo>
                <a:lnTo>
                  <a:pt x="1944" y="416"/>
                </a:lnTo>
                <a:lnTo>
                  <a:pt x="1876" y="356"/>
                </a:lnTo>
                <a:lnTo>
                  <a:pt x="1812" y="295"/>
                </a:lnTo>
                <a:lnTo>
                  <a:pt x="1751" y="232"/>
                </a:lnTo>
                <a:lnTo>
                  <a:pt x="1693" y="167"/>
                </a:lnTo>
                <a:close/>
                <a:moveTo>
                  <a:pt x="1918" y="153"/>
                </a:moveTo>
                <a:lnTo>
                  <a:pt x="1863" y="159"/>
                </a:lnTo>
                <a:lnTo>
                  <a:pt x="1808" y="160"/>
                </a:lnTo>
                <a:lnTo>
                  <a:pt x="1758" y="161"/>
                </a:lnTo>
                <a:lnTo>
                  <a:pt x="1818" y="221"/>
                </a:lnTo>
                <a:lnTo>
                  <a:pt x="1881" y="277"/>
                </a:lnTo>
                <a:lnTo>
                  <a:pt x="1946" y="332"/>
                </a:lnTo>
                <a:lnTo>
                  <a:pt x="1956" y="339"/>
                </a:lnTo>
                <a:lnTo>
                  <a:pt x="1944" y="310"/>
                </a:lnTo>
                <a:lnTo>
                  <a:pt x="1933" y="277"/>
                </a:lnTo>
                <a:lnTo>
                  <a:pt x="1924" y="245"/>
                </a:lnTo>
                <a:lnTo>
                  <a:pt x="1918" y="214"/>
                </a:lnTo>
                <a:lnTo>
                  <a:pt x="1916" y="183"/>
                </a:lnTo>
                <a:lnTo>
                  <a:pt x="1918" y="153"/>
                </a:lnTo>
                <a:close/>
                <a:moveTo>
                  <a:pt x="1956" y="0"/>
                </a:moveTo>
                <a:lnTo>
                  <a:pt x="1983" y="2"/>
                </a:lnTo>
                <a:lnTo>
                  <a:pt x="2009" y="8"/>
                </a:lnTo>
                <a:lnTo>
                  <a:pt x="2022" y="15"/>
                </a:lnTo>
                <a:lnTo>
                  <a:pt x="2034" y="25"/>
                </a:lnTo>
                <a:lnTo>
                  <a:pt x="2044" y="37"/>
                </a:lnTo>
                <a:lnTo>
                  <a:pt x="2051" y="52"/>
                </a:lnTo>
                <a:lnTo>
                  <a:pt x="2053" y="67"/>
                </a:lnTo>
                <a:lnTo>
                  <a:pt x="2052" y="81"/>
                </a:lnTo>
                <a:lnTo>
                  <a:pt x="2046" y="96"/>
                </a:lnTo>
                <a:lnTo>
                  <a:pt x="2035" y="109"/>
                </a:lnTo>
                <a:lnTo>
                  <a:pt x="2025" y="117"/>
                </a:lnTo>
                <a:lnTo>
                  <a:pt x="2014" y="124"/>
                </a:lnTo>
                <a:lnTo>
                  <a:pt x="2032" y="148"/>
                </a:lnTo>
                <a:lnTo>
                  <a:pt x="2044" y="176"/>
                </a:lnTo>
                <a:lnTo>
                  <a:pt x="2055" y="204"/>
                </a:lnTo>
                <a:lnTo>
                  <a:pt x="2066" y="234"/>
                </a:lnTo>
                <a:lnTo>
                  <a:pt x="2077" y="264"/>
                </a:lnTo>
                <a:lnTo>
                  <a:pt x="2101" y="322"/>
                </a:lnTo>
                <a:lnTo>
                  <a:pt x="2128" y="377"/>
                </a:lnTo>
                <a:lnTo>
                  <a:pt x="2157" y="432"/>
                </a:lnTo>
                <a:lnTo>
                  <a:pt x="2188" y="487"/>
                </a:lnTo>
                <a:lnTo>
                  <a:pt x="2222" y="538"/>
                </a:lnTo>
                <a:lnTo>
                  <a:pt x="2235" y="555"/>
                </a:lnTo>
                <a:lnTo>
                  <a:pt x="2250" y="575"/>
                </a:lnTo>
                <a:lnTo>
                  <a:pt x="2268" y="597"/>
                </a:lnTo>
                <a:lnTo>
                  <a:pt x="2288" y="619"/>
                </a:lnTo>
                <a:lnTo>
                  <a:pt x="2309" y="640"/>
                </a:lnTo>
                <a:lnTo>
                  <a:pt x="2331" y="657"/>
                </a:lnTo>
                <a:lnTo>
                  <a:pt x="2355" y="672"/>
                </a:lnTo>
                <a:lnTo>
                  <a:pt x="2379" y="681"/>
                </a:lnTo>
                <a:lnTo>
                  <a:pt x="2404" y="684"/>
                </a:lnTo>
                <a:lnTo>
                  <a:pt x="2428" y="679"/>
                </a:lnTo>
                <a:lnTo>
                  <a:pt x="2457" y="667"/>
                </a:lnTo>
                <a:lnTo>
                  <a:pt x="2482" y="652"/>
                </a:lnTo>
                <a:lnTo>
                  <a:pt x="2505" y="632"/>
                </a:lnTo>
                <a:lnTo>
                  <a:pt x="2526" y="609"/>
                </a:lnTo>
                <a:lnTo>
                  <a:pt x="2545" y="584"/>
                </a:lnTo>
                <a:lnTo>
                  <a:pt x="2563" y="558"/>
                </a:lnTo>
                <a:lnTo>
                  <a:pt x="2579" y="530"/>
                </a:lnTo>
                <a:lnTo>
                  <a:pt x="2595" y="501"/>
                </a:lnTo>
                <a:lnTo>
                  <a:pt x="2610" y="473"/>
                </a:lnTo>
                <a:lnTo>
                  <a:pt x="2626" y="446"/>
                </a:lnTo>
                <a:lnTo>
                  <a:pt x="2641" y="420"/>
                </a:lnTo>
                <a:lnTo>
                  <a:pt x="2658" y="395"/>
                </a:lnTo>
                <a:lnTo>
                  <a:pt x="2672" y="380"/>
                </a:lnTo>
                <a:lnTo>
                  <a:pt x="2689" y="370"/>
                </a:lnTo>
                <a:lnTo>
                  <a:pt x="2706" y="365"/>
                </a:lnTo>
                <a:lnTo>
                  <a:pt x="2724" y="365"/>
                </a:lnTo>
                <a:lnTo>
                  <a:pt x="2742" y="370"/>
                </a:lnTo>
                <a:lnTo>
                  <a:pt x="2756" y="378"/>
                </a:lnTo>
                <a:lnTo>
                  <a:pt x="2768" y="392"/>
                </a:lnTo>
                <a:lnTo>
                  <a:pt x="2777" y="407"/>
                </a:lnTo>
                <a:lnTo>
                  <a:pt x="2780" y="426"/>
                </a:lnTo>
                <a:lnTo>
                  <a:pt x="2784" y="424"/>
                </a:lnTo>
                <a:lnTo>
                  <a:pt x="2795" y="414"/>
                </a:lnTo>
                <a:lnTo>
                  <a:pt x="2810" y="408"/>
                </a:lnTo>
                <a:lnTo>
                  <a:pt x="2826" y="406"/>
                </a:lnTo>
                <a:lnTo>
                  <a:pt x="2841" y="408"/>
                </a:lnTo>
                <a:lnTo>
                  <a:pt x="2905" y="431"/>
                </a:lnTo>
                <a:lnTo>
                  <a:pt x="2967" y="460"/>
                </a:lnTo>
                <a:lnTo>
                  <a:pt x="3028" y="491"/>
                </a:lnTo>
                <a:lnTo>
                  <a:pt x="3087" y="525"/>
                </a:lnTo>
                <a:lnTo>
                  <a:pt x="3109" y="538"/>
                </a:lnTo>
                <a:lnTo>
                  <a:pt x="3133" y="551"/>
                </a:lnTo>
                <a:lnTo>
                  <a:pt x="3158" y="565"/>
                </a:lnTo>
                <a:lnTo>
                  <a:pt x="3183" y="581"/>
                </a:lnTo>
                <a:lnTo>
                  <a:pt x="3206" y="599"/>
                </a:lnTo>
                <a:lnTo>
                  <a:pt x="3228" y="616"/>
                </a:lnTo>
                <a:lnTo>
                  <a:pt x="3247" y="636"/>
                </a:lnTo>
                <a:lnTo>
                  <a:pt x="3263" y="658"/>
                </a:lnTo>
                <a:lnTo>
                  <a:pt x="3274" y="682"/>
                </a:lnTo>
                <a:lnTo>
                  <a:pt x="3279" y="708"/>
                </a:lnTo>
                <a:lnTo>
                  <a:pt x="3277" y="725"/>
                </a:lnTo>
                <a:lnTo>
                  <a:pt x="3271" y="739"/>
                </a:lnTo>
                <a:lnTo>
                  <a:pt x="3260" y="752"/>
                </a:lnTo>
                <a:lnTo>
                  <a:pt x="3247" y="762"/>
                </a:lnTo>
                <a:lnTo>
                  <a:pt x="3232" y="769"/>
                </a:lnTo>
                <a:lnTo>
                  <a:pt x="3216" y="771"/>
                </a:lnTo>
                <a:lnTo>
                  <a:pt x="3210" y="770"/>
                </a:lnTo>
                <a:lnTo>
                  <a:pt x="3203" y="769"/>
                </a:lnTo>
                <a:lnTo>
                  <a:pt x="3172" y="810"/>
                </a:lnTo>
                <a:lnTo>
                  <a:pt x="3142" y="854"/>
                </a:lnTo>
                <a:lnTo>
                  <a:pt x="3115" y="900"/>
                </a:lnTo>
                <a:lnTo>
                  <a:pt x="3089" y="946"/>
                </a:lnTo>
                <a:lnTo>
                  <a:pt x="3067" y="995"/>
                </a:lnTo>
                <a:lnTo>
                  <a:pt x="3050" y="1045"/>
                </a:lnTo>
                <a:lnTo>
                  <a:pt x="3037" y="1095"/>
                </a:lnTo>
                <a:lnTo>
                  <a:pt x="3031" y="1146"/>
                </a:lnTo>
                <a:lnTo>
                  <a:pt x="3031" y="1198"/>
                </a:lnTo>
                <a:lnTo>
                  <a:pt x="3040" y="1250"/>
                </a:lnTo>
                <a:lnTo>
                  <a:pt x="3052" y="1293"/>
                </a:lnTo>
                <a:lnTo>
                  <a:pt x="3067" y="1332"/>
                </a:lnTo>
                <a:lnTo>
                  <a:pt x="3087" y="1367"/>
                </a:lnTo>
                <a:lnTo>
                  <a:pt x="3110" y="1399"/>
                </a:lnTo>
                <a:lnTo>
                  <a:pt x="3136" y="1427"/>
                </a:lnTo>
                <a:lnTo>
                  <a:pt x="3164" y="1452"/>
                </a:lnTo>
                <a:lnTo>
                  <a:pt x="3196" y="1473"/>
                </a:lnTo>
                <a:lnTo>
                  <a:pt x="3229" y="1492"/>
                </a:lnTo>
                <a:lnTo>
                  <a:pt x="3265" y="1509"/>
                </a:lnTo>
                <a:lnTo>
                  <a:pt x="3302" y="1522"/>
                </a:lnTo>
                <a:lnTo>
                  <a:pt x="3342" y="1533"/>
                </a:lnTo>
                <a:lnTo>
                  <a:pt x="3382" y="1542"/>
                </a:lnTo>
                <a:lnTo>
                  <a:pt x="3424" y="1549"/>
                </a:lnTo>
                <a:lnTo>
                  <a:pt x="3467" y="1554"/>
                </a:lnTo>
                <a:lnTo>
                  <a:pt x="3486" y="1559"/>
                </a:lnTo>
                <a:lnTo>
                  <a:pt x="3502" y="1566"/>
                </a:lnTo>
                <a:lnTo>
                  <a:pt x="3515" y="1579"/>
                </a:lnTo>
                <a:lnTo>
                  <a:pt x="3526" y="1593"/>
                </a:lnTo>
                <a:lnTo>
                  <a:pt x="3533" y="1608"/>
                </a:lnTo>
                <a:lnTo>
                  <a:pt x="3536" y="1625"/>
                </a:lnTo>
                <a:lnTo>
                  <a:pt x="3553" y="1624"/>
                </a:lnTo>
                <a:lnTo>
                  <a:pt x="3569" y="1626"/>
                </a:lnTo>
                <a:lnTo>
                  <a:pt x="3585" y="1632"/>
                </a:lnTo>
                <a:lnTo>
                  <a:pt x="3597" y="1642"/>
                </a:lnTo>
                <a:lnTo>
                  <a:pt x="3606" y="1656"/>
                </a:lnTo>
                <a:lnTo>
                  <a:pt x="3614" y="1679"/>
                </a:lnTo>
                <a:lnTo>
                  <a:pt x="3615" y="1705"/>
                </a:lnTo>
                <a:lnTo>
                  <a:pt x="3612" y="1731"/>
                </a:lnTo>
                <a:lnTo>
                  <a:pt x="3607" y="1757"/>
                </a:lnTo>
                <a:lnTo>
                  <a:pt x="3600" y="1783"/>
                </a:lnTo>
                <a:lnTo>
                  <a:pt x="3592" y="1809"/>
                </a:lnTo>
                <a:lnTo>
                  <a:pt x="3583" y="1834"/>
                </a:lnTo>
                <a:lnTo>
                  <a:pt x="3575" y="1859"/>
                </a:lnTo>
                <a:lnTo>
                  <a:pt x="3555" y="1936"/>
                </a:lnTo>
                <a:lnTo>
                  <a:pt x="3537" y="2013"/>
                </a:lnTo>
                <a:lnTo>
                  <a:pt x="3521" y="2091"/>
                </a:lnTo>
                <a:lnTo>
                  <a:pt x="3516" y="2106"/>
                </a:lnTo>
                <a:lnTo>
                  <a:pt x="3509" y="2118"/>
                </a:lnTo>
                <a:lnTo>
                  <a:pt x="3499" y="2126"/>
                </a:lnTo>
                <a:lnTo>
                  <a:pt x="3487" y="2130"/>
                </a:lnTo>
                <a:lnTo>
                  <a:pt x="3479" y="2142"/>
                </a:lnTo>
                <a:lnTo>
                  <a:pt x="3468" y="2151"/>
                </a:lnTo>
                <a:lnTo>
                  <a:pt x="3454" y="2158"/>
                </a:lnTo>
                <a:lnTo>
                  <a:pt x="3438" y="2161"/>
                </a:lnTo>
                <a:lnTo>
                  <a:pt x="3413" y="2161"/>
                </a:lnTo>
                <a:lnTo>
                  <a:pt x="3387" y="2157"/>
                </a:lnTo>
                <a:lnTo>
                  <a:pt x="3363" y="2150"/>
                </a:lnTo>
                <a:lnTo>
                  <a:pt x="3340" y="2141"/>
                </a:lnTo>
                <a:lnTo>
                  <a:pt x="3317" y="2132"/>
                </a:lnTo>
                <a:lnTo>
                  <a:pt x="3294" y="2124"/>
                </a:lnTo>
                <a:lnTo>
                  <a:pt x="3269" y="2119"/>
                </a:lnTo>
                <a:lnTo>
                  <a:pt x="3244" y="2116"/>
                </a:lnTo>
                <a:lnTo>
                  <a:pt x="3217" y="2117"/>
                </a:lnTo>
                <a:lnTo>
                  <a:pt x="3189" y="2123"/>
                </a:lnTo>
                <a:lnTo>
                  <a:pt x="3146" y="2140"/>
                </a:lnTo>
                <a:lnTo>
                  <a:pt x="3105" y="2162"/>
                </a:lnTo>
                <a:lnTo>
                  <a:pt x="3067" y="2190"/>
                </a:lnTo>
                <a:lnTo>
                  <a:pt x="3032" y="2221"/>
                </a:lnTo>
                <a:lnTo>
                  <a:pt x="3001" y="2256"/>
                </a:lnTo>
                <a:lnTo>
                  <a:pt x="2975" y="2295"/>
                </a:lnTo>
                <a:lnTo>
                  <a:pt x="2948" y="2343"/>
                </a:lnTo>
                <a:lnTo>
                  <a:pt x="2928" y="2389"/>
                </a:lnTo>
                <a:lnTo>
                  <a:pt x="2916" y="2434"/>
                </a:lnTo>
                <a:lnTo>
                  <a:pt x="2909" y="2478"/>
                </a:lnTo>
                <a:lnTo>
                  <a:pt x="2909" y="2521"/>
                </a:lnTo>
                <a:lnTo>
                  <a:pt x="2916" y="2562"/>
                </a:lnTo>
                <a:lnTo>
                  <a:pt x="2929" y="2601"/>
                </a:lnTo>
                <a:lnTo>
                  <a:pt x="2947" y="2638"/>
                </a:lnTo>
                <a:lnTo>
                  <a:pt x="2972" y="2672"/>
                </a:lnTo>
                <a:lnTo>
                  <a:pt x="3002" y="2706"/>
                </a:lnTo>
                <a:lnTo>
                  <a:pt x="3039" y="2737"/>
                </a:lnTo>
                <a:lnTo>
                  <a:pt x="3079" y="2764"/>
                </a:lnTo>
                <a:lnTo>
                  <a:pt x="3127" y="2791"/>
                </a:lnTo>
                <a:lnTo>
                  <a:pt x="3138" y="2799"/>
                </a:lnTo>
                <a:lnTo>
                  <a:pt x="3146" y="2809"/>
                </a:lnTo>
                <a:lnTo>
                  <a:pt x="3149" y="2820"/>
                </a:lnTo>
                <a:lnTo>
                  <a:pt x="3149" y="2832"/>
                </a:lnTo>
                <a:lnTo>
                  <a:pt x="3145" y="2843"/>
                </a:lnTo>
                <a:lnTo>
                  <a:pt x="3154" y="2854"/>
                </a:lnTo>
                <a:lnTo>
                  <a:pt x="3161" y="2867"/>
                </a:lnTo>
                <a:lnTo>
                  <a:pt x="3163" y="2883"/>
                </a:lnTo>
                <a:lnTo>
                  <a:pt x="3162" y="2901"/>
                </a:lnTo>
                <a:lnTo>
                  <a:pt x="3154" y="2926"/>
                </a:lnTo>
                <a:lnTo>
                  <a:pt x="3143" y="2949"/>
                </a:lnTo>
                <a:lnTo>
                  <a:pt x="3129" y="2971"/>
                </a:lnTo>
                <a:lnTo>
                  <a:pt x="3114" y="2992"/>
                </a:lnTo>
                <a:lnTo>
                  <a:pt x="3097" y="3012"/>
                </a:lnTo>
                <a:lnTo>
                  <a:pt x="3080" y="3033"/>
                </a:lnTo>
                <a:lnTo>
                  <a:pt x="3064" y="3055"/>
                </a:lnTo>
                <a:lnTo>
                  <a:pt x="3007" y="3135"/>
                </a:lnTo>
                <a:lnTo>
                  <a:pt x="2954" y="3218"/>
                </a:lnTo>
                <a:lnTo>
                  <a:pt x="2904" y="3304"/>
                </a:lnTo>
                <a:lnTo>
                  <a:pt x="2893" y="3318"/>
                </a:lnTo>
                <a:lnTo>
                  <a:pt x="2880" y="3327"/>
                </a:lnTo>
                <a:lnTo>
                  <a:pt x="2865" y="3330"/>
                </a:lnTo>
                <a:lnTo>
                  <a:pt x="2851" y="3330"/>
                </a:lnTo>
                <a:lnTo>
                  <a:pt x="2837" y="3327"/>
                </a:lnTo>
                <a:lnTo>
                  <a:pt x="2822" y="3320"/>
                </a:lnTo>
                <a:lnTo>
                  <a:pt x="2808" y="3325"/>
                </a:lnTo>
                <a:lnTo>
                  <a:pt x="2794" y="3327"/>
                </a:lnTo>
                <a:lnTo>
                  <a:pt x="2778" y="3326"/>
                </a:lnTo>
                <a:lnTo>
                  <a:pt x="2764" y="3321"/>
                </a:lnTo>
                <a:lnTo>
                  <a:pt x="2750" y="3315"/>
                </a:lnTo>
                <a:lnTo>
                  <a:pt x="2739" y="3305"/>
                </a:lnTo>
                <a:lnTo>
                  <a:pt x="2730" y="3291"/>
                </a:lnTo>
                <a:lnTo>
                  <a:pt x="2723" y="3274"/>
                </a:lnTo>
                <a:lnTo>
                  <a:pt x="2711" y="3242"/>
                </a:lnTo>
                <a:lnTo>
                  <a:pt x="2696" y="3211"/>
                </a:lnTo>
                <a:lnTo>
                  <a:pt x="2680" y="3183"/>
                </a:lnTo>
                <a:lnTo>
                  <a:pt x="2660" y="3156"/>
                </a:lnTo>
                <a:lnTo>
                  <a:pt x="2637" y="3134"/>
                </a:lnTo>
                <a:lnTo>
                  <a:pt x="2613" y="3115"/>
                </a:lnTo>
                <a:lnTo>
                  <a:pt x="2585" y="3100"/>
                </a:lnTo>
                <a:lnTo>
                  <a:pt x="2556" y="3090"/>
                </a:lnTo>
                <a:lnTo>
                  <a:pt x="2525" y="3083"/>
                </a:lnTo>
                <a:lnTo>
                  <a:pt x="2493" y="3083"/>
                </a:lnTo>
                <a:lnTo>
                  <a:pt x="2460" y="3089"/>
                </a:lnTo>
                <a:lnTo>
                  <a:pt x="2425" y="3100"/>
                </a:lnTo>
                <a:lnTo>
                  <a:pt x="2394" y="3115"/>
                </a:lnTo>
                <a:lnTo>
                  <a:pt x="2369" y="3134"/>
                </a:lnTo>
                <a:lnTo>
                  <a:pt x="2347" y="3155"/>
                </a:lnTo>
                <a:lnTo>
                  <a:pt x="2329" y="3180"/>
                </a:lnTo>
                <a:lnTo>
                  <a:pt x="2316" y="3206"/>
                </a:lnTo>
                <a:lnTo>
                  <a:pt x="2306" y="3234"/>
                </a:lnTo>
                <a:lnTo>
                  <a:pt x="2298" y="3264"/>
                </a:lnTo>
                <a:lnTo>
                  <a:pt x="2294" y="3295"/>
                </a:lnTo>
                <a:lnTo>
                  <a:pt x="2292" y="3327"/>
                </a:lnTo>
                <a:lnTo>
                  <a:pt x="2292" y="3359"/>
                </a:lnTo>
                <a:lnTo>
                  <a:pt x="2295" y="3391"/>
                </a:lnTo>
                <a:lnTo>
                  <a:pt x="2299" y="3422"/>
                </a:lnTo>
                <a:lnTo>
                  <a:pt x="2305" y="3454"/>
                </a:lnTo>
                <a:lnTo>
                  <a:pt x="2312" y="3484"/>
                </a:lnTo>
                <a:lnTo>
                  <a:pt x="2319" y="3513"/>
                </a:lnTo>
                <a:lnTo>
                  <a:pt x="2321" y="3527"/>
                </a:lnTo>
                <a:lnTo>
                  <a:pt x="2319" y="3541"/>
                </a:lnTo>
                <a:lnTo>
                  <a:pt x="2313" y="3552"/>
                </a:lnTo>
                <a:lnTo>
                  <a:pt x="2305" y="3562"/>
                </a:lnTo>
                <a:lnTo>
                  <a:pt x="2295" y="3569"/>
                </a:lnTo>
                <a:lnTo>
                  <a:pt x="2282" y="3575"/>
                </a:lnTo>
                <a:lnTo>
                  <a:pt x="2269" y="3577"/>
                </a:lnTo>
                <a:lnTo>
                  <a:pt x="2257" y="3577"/>
                </a:lnTo>
                <a:lnTo>
                  <a:pt x="2245" y="3573"/>
                </a:lnTo>
                <a:lnTo>
                  <a:pt x="2235" y="3564"/>
                </a:lnTo>
                <a:lnTo>
                  <a:pt x="2226" y="3552"/>
                </a:lnTo>
                <a:lnTo>
                  <a:pt x="2205" y="3502"/>
                </a:lnTo>
                <a:lnTo>
                  <a:pt x="2189" y="3450"/>
                </a:lnTo>
                <a:lnTo>
                  <a:pt x="2175" y="3396"/>
                </a:lnTo>
                <a:lnTo>
                  <a:pt x="2164" y="3400"/>
                </a:lnTo>
                <a:lnTo>
                  <a:pt x="2151" y="3400"/>
                </a:lnTo>
                <a:lnTo>
                  <a:pt x="2138" y="3394"/>
                </a:lnTo>
                <a:lnTo>
                  <a:pt x="1955" y="3278"/>
                </a:lnTo>
                <a:lnTo>
                  <a:pt x="1773" y="3159"/>
                </a:lnTo>
                <a:lnTo>
                  <a:pt x="1590" y="3037"/>
                </a:lnTo>
                <a:lnTo>
                  <a:pt x="1408" y="2911"/>
                </a:lnTo>
                <a:lnTo>
                  <a:pt x="1230" y="2783"/>
                </a:lnTo>
                <a:lnTo>
                  <a:pt x="1053" y="2651"/>
                </a:lnTo>
                <a:lnTo>
                  <a:pt x="879" y="2517"/>
                </a:lnTo>
                <a:lnTo>
                  <a:pt x="709" y="2380"/>
                </a:lnTo>
                <a:lnTo>
                  <a:pt x="719" y="2439"/>
                </a:lnTo>
                <a:lnTo>
                  <a:pt x="723" y="2498"/>
                </a:lnTo>
                <a:lnTo>
                  <a:pt x="722" y="2554"/>
                </a:lnTo>
                <a:lnTo>
                  <a:pt x="713" y="2609"/>
                </a:lnTo>
                <a:lnTo>
                  <a:pt x="699" y="2664"/>
                </a:lnTo>
                <a:lnTo>
                  <a:pt x="700" y="2664"/>
                </a:lnTo>
                <a:lnTo>
                  <a:pt x="775" y="2713"/>
                </a:lnTo>
                <a:lnTo>
                  <a:pt x="851" y="2760"/>
                </a:lnTo>
                <a:lnTo>
                  <a:pt x="928" y="2806"/>
                </a:lnTo>
                <a:lnTo>
                  <a:pt x="957" y="2822"/>
                </a:lnTo>
                <a:lnTo>
                  <a:pt x="987" y="2839"/>
                </a:lnTo>
                <a:lnTo>
                  <a:pt x="1018" y="2855"/>
                </a:lnTo>
                <a:lnTo>
                  <a:pt x="1046" y="2874"/>
                </a:lnTo>
                <a:lnTo>
                  <a:pt x="1074" y="2894"/>
                </a:lnTo>
                <a:lnTo>
                  <a:pt x="1097" y="2917"/>
                </a:lnTo>
                <a:lnTo>
                  <a:pt x="1103" y="2927"/>
                </a:lnTo>
                <a:lnTo>
                  <a:pt x="1105" y="2937"/>
                </a:lnTo>
                <a:lnTo>
                  <a:pt x="1150" y="2927"/>
                </a:lnTo>
                <a:lnTo>
                  <a:pt x="1196" y="2923"/>
                </a:lnTo>
                <a:lnTo>
                  <a:pt x="1243" y="2923"/>
                </a:lnTo>
                <a:lnTo>
                  <a:pt x="1290" y="2929"/>
                </a:lnTo>
                <a:lnTo>
                  <a:pt x="1338" y="2940"/>
                </a:lnTo>
                <a:lnTo>
                  <a:pt x="1376" y="2954"/>
                </a:lnTo>
                <a:lnTo>
                  <a:pt x="1414" y="2969"/>
                </a:lnTo>
                <a:lnTo>
                  <a:pt x="1450" y="2988"/>
                </a:lnTo>
                <a:lnTo>
                  <a:pt x="1487" y="3009"/>
                </a:lnTo>
                <a:lnTo>
                  <a:pt x="1520" y="3033"/>
                </a:lnTo>
                <a:lnTo>
                  <a:pt x="1551" y="3061"/>
                </a:lnTo>
                <a:lnTo>
                  <a:pt x="1577" y="3091"/>
                </a:lnTo>
                <a:lnTo>
                  <a:pt x="1602" y="3125"/>
                </a:lnTo>
                <a:lnTo>
                  <a:pt x="1621" y="3161"/>
                </a:lnTo>
                <a:lnTo>
                  <a:pt x="1635" y="3194"/>
                </a:lnTo>
                <a:lnTo>
                  <a:pt x="1647" y="3229"/>
                </a:lnTo>
                <a:lnTo>
                  <a:pt x="1653" y="3226"/>
                </a:lnTo>
                <a:lnTo>
                  <a:pt x="1661" y="3225"/>
                </a:lnTo>
                <a:lnTo>
                  <a:pt x="1668" y="3227"/>
                </a:lnTo>
                <a:lnTo>
                  <a:pt x="1674" y="3232"/>
                </a:lnTo>
                <a:lnTo>
                  <a:pt x="1704" y="3265"/>
                </a:lnTo>
                <a:lnTo>
                  <a:pt x="1739" y="3296"/>
                </a:lnTo>
                <a:lnTo>
                  <a:pt x="1775" y="3326"/>
                </a:lnTo>
                <a:lnTo>
                  <a:pt x="1811" y="3355"/>
                </a:lnTo>
                <a:lnTo>
                  <a:pt x="1863" y="3392"/>
                </a:lnTo>
                <a:lnTo>
                  <a:pt x="1916" y="3428"/>
                </a:lnTo>
                <a:lnTo>
                  <a:pt x="1938" y="3440"/>
                </a:lnTo>
                <a:lnTo>
                  <a:pt x="1958" y="3452"/>
                </a:lnTo>
                <a:lnTo>
                  <a:pt x="1977" y="3468"/>
                </a:lnTo>
                <a:lnTo>
                  <a:pt x="2012" y="3469"/>
                </a:lnTo>
                <a:lnTo>
                  <a:pt x="2049" y="3470"/>
                </a:lnTo>
                <a:lnTo>
                  <a:pt x="2084" y="3473"/>
                </a:lnTo>
                <a:lnTo>
                  <a:pt x="2118" y="3480"/>
                </a:lnTo>
                <a:lnTo>
                  <a:pt x="2149" y="3489"/>
                </a:lnTo>
                <a:lnTo>
                  <a:pt x="2164" y="3496"/>
                </a:lnTo>
                <a:lnTo>
                  <a:pt x="2178" y="3507"/>
                </a:lnTo>
                <a:lnTo>
                  <a:pt x="2186" y="3521"/>
                </a:lnTo>
                <a:lnTo>
                  <a:pt x="2193" y="3536"/>
                </a:lnTo>
                <a:lnTo>
                  <a:pt x="2196" y="3552"/>
                </a:lnTo>
                <a:lnTo>
                  <a:pt x="2196" y="3567"/>
                </a:lnTo>
                <a:lnTo>
                  <a:pt x="2193" y="3583"/>
                </a:lnTo>
                <a:lnTo>
                  <a:pt x="2186" y="3597"/>
                </a:lnTo>
                <a:lnTo>
                  <a:pt x="2178" y="3608"/>
                </a:lnTo>
                <a:lnTo>
                  <a:pt x="2166" y="3617"/>
                </a:lnTo>
                <a:lnTo>
                  <a:pt x="2150" y="3623"/>
                </a:lnTo>
                <a:lnTo>
                  <a:pt x="2131" y="3623"/>
                </a:lnTo>
                <a:lnTo>
                  <a:pt x="2040" y="3610"/>
                </a:lnTo>
                <a:lnTo>
                  <a:pt x="1949" y="3595"/>
                </a:lnTo>
                <a:lnTo>
                  <a:pt x="1858" y="3582"/>
                </a:lnTo>
                <a:lnTo>
                  <a:pt x="1792" y="3576"/>
                </a:lnTo>
                <a:lnTo>
                  <a:pt x="1727" y="3570"/>
                </a:lnTo>
                <a:lnTo>
                  <a:pt x="1662" y="3562"/>
                </a:lnTo>
                <a:lnTo>
                  <a:pt x="1598" y="3549"/>
                </a:lnTo>
                <a:lnTo>
                  <a:pt x="1586" y="3545"/>
                </a:lnTo>
                <a:lnTo>
                  <a:pt x="1576" y="3536"/>
                </a:lnTo>
                <a:lnTo>
                  <a:pt x="1567" y="3524"/>
                </a:lnTo>
                <a:lnTo>
                  <a:pt x="1554" y="3521"/>
                </a:lnTo>
                <a:lnTo>
                  <a:pt x="1541" y="3512"/>
                </a:lnTo>
                <a:lnTo>
                  <a:pt x="1530" y="3501"/>
                </a:lnTo>
                <a:lnTo>
                  <a:pt x="1522" y="3485"/>
                </a:lnTo>
                <a:lnTo>
                  <a:pt x="1513" y="3455"/>
                </a:lnTo>
                <a:lnTo>
                  <a:pt x="1509" y="3425"/>
                </a:lnTo>
                <a:lnTo>
                  <a:pt x="1509" y="3396"/>
                </a:lnTo>
                <a:lnTo>
                  <a:pt x="1510" y="3366"/>
                </a:lnTo>
                <a:lnTo>
                  <a:pt x="1511" y="3335"/>
                </a:lnTo>
                <a:lnTo>
                  <a:pt x="1510" y="3305"/>
                </a:lnTo>
                <a:lnTo>
                  <a:pt x="1507" y="3274"/>
                </a:lnTo>
                <a:lnTo>
                  <a:pt x="1498" y="3244"/>
                </a:lnTo>
                <a:lnTo>
                  <a:pt x="1483" y="3214"/>
                </a:lnTo>
                <a:lnTo>
                  <a:pt x="1460" y="3182"/>
                </a:lnTo>
                <a:lnTo>
                  <a:pt x="1434" y="3154"/>
                </a:lnTo>
                <a:lnTo>
                  <a:pt x="1404" y="3129"/>
                </a:lnTo>
                <a:lnTo>
                  <a:pt x="1372" y="3108"/>
                </a:lnTo>
                <a:lnTo>
                  <a:pt x="1338" y="3091"/>
                </a:lnTo>
                <a:lnTo>
                  <a:pt x="1300" y="3079"/>
                </a:lnTo>
                <a:lnTo>
                  <a:pt x="1254" y="3070"/>
                </a:lnTo>
                <a:lnTo>
                  <a:pt x="1209" y="3067"/>
                </a:lnTo>
                <a:lnTo>
                  <a:pt x="1166" y="3068"/>
                </a:lnTo>
                <a:lnTo>
                  <a:pt x="1126" y="3076"/>
                </a:lnTo>
                <a:lnTo>
                  <a:pt x="1087" y="3088"/>
                </a:lnTo>
                <a:lnTo>
                  <a:pt x="1052" y="3104"/>
                </a:lnTo>
                <a:lnTo>
                  <a:pt x="1018" y="3126"/>
                </a:lnTo>
                <a:lnTo>
                  <a:pt x="987" y="3152"/>
                </a:lnTo>
                <a:lnTo>
                  <a:pt x="958" y="3182"/>
                </a:lnTo>
                <a:lnTo>
                  <a:pt x="933" y="3216"/>
                </a:lnTo>
                <a:lnTo>
                  <a:pt x="909" y="3255"/>
                </a:lnTo>
                <a:lnTo>
                  <a:pt x="888" y="3297"/>
                </a:lnTo>
                <a:lnTo>
                  <a:pt x="882" y="3308"/>
                </a:lnTo>
                <a:lnTo>
                  <a:pt x="872" y="3315"/>
                </a:lnTo>
                <a:lnTo>
                  <a:pt x="860" y="3318"/>
                </a:lnTo>
                <a:lnTo>
                  <a:pt x="848" y="3317"/>
                </a:lnTo>
                <a:lnTo>
                  <a:pt x="834" y="3314"/>
                </a:lnTo>
                <a:lnTo>
                  <a:pt x="823" y="3308"/>
                </a:lnTo>
                <a:lnTo>
                  <a:pt x="816" y="3299"/>
                </a:lnTo>
                <a:lnTo>
                  <a:pt x="810" y="3288"/>
                </a:lnTo>
                <a:lnTo>
                  <a:pt x="809" y="3275"/>
                </a:lnTo>
                <a:lnTo>
                  <a:pt x="817" y="3231"/>
                </a:lnTo>
                <a:lnTo>
                  <a:pt x="830" y="3187"/>
                </a:lnTo>
                <a:lnTo>
                  <a:pt x="847" y="3148"/>
                </a:lnTo>
                <a:lnTo>
                  <a:pt x="868" y="3110"/>
                </a:lnTo>
                <a:lnTo>
                  <a:pt x="892" y="3076"/>
                </a:lnTo>
                <a:lnTo>
                  <a:pt x="858" y="3061"/>
                </a:lnTo>
                <a:lnTo>
                  <a:pt x="824" y="3042"/>
                </a:lnTo>
                <a:lnTo>
                  <a:pt x="791" y="3021"/>
                </a:lnTo>
                <a:lnTo>
                  <a:pt x="760" y="2999"/>
                </a:lnTo>
                <a:lnTo>
                  <a:pt x="730" y="2976"/>
                </a:lnTo>
                <a:lnTo>
                  <a:pt x="699" y="2955"/>
                </a:lnTo>
                <a:lnTo>
                  <a:pt x="634" y="2915"/>
                </a:lnTo>
                <a:lnTo>
                  <a:pt x="567" y="2877"/>
                </a:lnTo>
                <a:lnTo>
                  <a:pt x="539" y="2905"/>
                </a:lnTo>
                <a:lnTo>
                  <a:pt x="508" y="2932"/>
                </a:lnTo>
                <a:lnTo>
                  <a:pt x="475" y="2956"/>
                </a:lnTo>
                <a:lnTo>
                  <a:pt x="491" y="2964"/>
                </a:lnTo>
                <a:lnTo>
                  <a:pt x="507" y="2971"/>
                </a:lnTo>
                <a:lnTo>
                  <a:pt x="553" y="3000"/>
                </a:lnTo>
                <a:lnTo>
                  <a:pt x="597" y="3031"/>
                </a:lnTo>
                <a:lnTo>
                  <a:pt x="641" y="3064"/>
                </a:lnTo>
                <a:lnTo>
                  <a:pt x="685" y="3098"/>
                </a:lnTo>
                <a:lnTo>
                  <a:pt x="730" y="3130"/>
                </a:lnTo>
                <a:lnTo>
                  <a:pt x="776" y="3160"/>
                </a:lnTo>
                <a:lnTo>
                  <a:pt x="791" y="3172"/>
                </a:lnTo>
                <a:lnTo>
                  <a:pt x="802" y="3185"/>
                </a:lnTo>
                <a:lnTo>
                  <a:pt x="808" y="3201"/>
                </a:lnTo>
                <a:lnTo>
                  <a:pt x="810" y="3216"/>
                </a:lnTo>
                <a:lnTo>
                  <a:pt x="807" y="3233"/>
                </a:lnTo>
                <a:lnTo>
                  <a:pt x="801" y="3247"/>
                </a:lnTo>
                <a:lnTo>
                  <a:pt x="792" y="3262"/>
                </a:lnTo>
                <a:lnTo>
                  <a:pt x="781" y="3273"/>
                </a:lnTo>
                <a:lnTo>
                  <a:pt x="768" y="3283"/>
                </a:lnTo>
                <a:lnTo>
                  <a:pt x="754" y="3288"/>
                </a:lnTo>
                <a:lnTo>
                  <a:pt x="738" y="3290"/>
                </a:lnTo>
                <a:lnTo>
                  <a:pt x="722" y="3288"/>
                </a:lnTo>
                <a:lnTo>
                  <a:pt x="706" y="3281"/>
                </a:lnTo>
                <a:lnTo>
                  <a:pt x="692" y="3268"/>
                </a:lnTo>
                <a:lnTo>
                  <a:pt x="647" y="3224"/>
                </a:lnTo>
                <a:lnTo>
                  <a:pt x="599" y="3181"/>
                </a:lnTo>
                <a:lnTo>
                  <a:pt x="552" y="3139"/>
                </a:lnTo>
                <a:lnTo>
                  <a:pt x="503" y="3098"/>
                </a:lnTo>
                <a:lnTo>
                  <a:pt x="499" y="3093"/>
                </a:lnTo>
                <a:lnTo>
                  <a:pt x="490" y="3087"/>
                </a:lnTo>
                <a:lnTo>
                  <a:pt x="479" y="3077"/>
                </a:lnTo>
                <a:lnTo>
                  <a:pt x="467" y="3064"/>
                </a:lnTo>
                <a:lnTo>
                  <a:pt x="453" y="3052"/>
                </a:lnTo>
                <a:lnTo>
                  <a:pt x="438" y="3039"/>
                </a:lnTo>
                <a:lnTo>
                  <a:pt x="425" y="3027"/>
                </a:lnTo>
                <a:lnTo>
                  <a:pt x="412" y="3015"/>
                </a:lnTo>
                <a:lnTo>
                  <a:pt x="401" y="3004"/>
                </a:lnTo>
                <a:lnTo>
                  <a:pt x="392" y="2996"/>
                </a:lnTo>
                <a:lnTo>
                  <a:pt x="386" y="2990"/>
                </a:lnTo>
                <a:lnTo>
                  <a:pt x="385" y="2988"/>
                </a:lnTo>
                <a:lnTo>
                  <a:pt x="375" y="2989"/>
                </a:lnTo>
                <a:lnTo>
                  <a:pt x="368" y="2985"/>
                </a:lnTo>
                <a:lnTo>
                  <a:pt x="362" y="2977"/>
                </a:lnTo>
                <a:lnTo>
                  <a:pt x="360" y="2968"/>
                </a:lnTo>
                <a:lnTo>
                  <a:pt x="362" y="2958"/>
                </a:lnTo>
                <a:lnTo>
                  <a:pt x="358" y="2948"/>
                </a:lnTo>
                <a:lnTo>
                  <a:pt x="357" y="2937"/>
                </a:lnTo>
                <a:lnTo>
                  <a:pt x="358" y="2926"/>
                </a:lnTo>
                <a:lnTo>
                  <a:pt x="363" y="2915"/>
                </a:lnTo>
                <a:lnTo>
                  <a:pt x="372" y="2905"/>
                </a:lnTo>
                <a:lnTo>
                  <a:pt x="416" y="2866"/>
                </a:lnTo>
                <a:lnTo>
                  <a:pt x="454" y="2825"/>
                </a:lnTo>
                <a:lnTo>
                  <a:pt x="486" y="2783"/>
                </a:lnTo>
                <a:lnTo>
                  <a:pt x="513" y="2740"/>
                </a:lnTo>
                <a:lnTo>
                  <a:pt x="534" y="2696"/>
                </a:lnTo>
                <a:lnTo>
                  <a:pt x="551" y="2651"/>
                </a:lnTo>
                <a:lnTo>
                  <a:pt x="562" y="2606"/>
                </a:lnTo>
                <a:lnTo>
                  <a:pt x="568" y="2562"/>
                </a:lnTo>
                <a:lnTo>
                  <a:pt x="570" y="2517"/>
                </a:lnTo>
                <a:lnTo>
                  <a:pt x="565" y="2473"/>
                </a:lnTo>
                <a:lnTo>
                  <a:pt x="557" y="2431"/>
                </a:lnTo>
                <a:lnTo>
                  <a:pt x="544" y="2390"/>
                </a:lnTo>
                <a:lnTo>
                  <a:pt x="526" y="2351"/>
                </a:lnTo>
                <a:lnTo>
                  <a:pt x="504" y="2314"/>
                </a:lnTo>
                <a:lnTo>
                  <a:pt x="479" y="2279"/>
                </a:lnTo>
                <a:lnTo>
                  <a:pt x="448" y="2247"/>
                </a:lnTo>
                <a:lnTo>
                  <a:pt x="414" y="2217"/>
                </a:lnTo>
                <a:lnTo>
                  <a:pt x="376" y="2192"/>
                </a:lnTo>
                <a:lnTo>
                  <a:pt x="334" y="2170"/>
                </a:lnTo>
                <a:lnTo>
                  <a:pt x="289" y="2151"/>
                </a:lnTo>
                <a:lnTo>
                  <a:pt x="241" y="2138"/>
                </a:lnTo>
                <a:lnTo>
                  <a:pt x="188" y="2128"/>
                </a:lnTo>
                <a:lnTo>
                  <a:pt x="132" y="2123"/>
                </a:lnTo>
                <a:lnTo>
                  <a:pt x="73" y="2124"/>
                </a:lnTo>
                <a:lnTo>
                  <a:pt x="54" y="2123"/>
                </a:lnTo>
                <a:lnTo>
                  <a:pt x="38" y="2119"/>
                </a:lnTo>
                <a:lnTo>
                  <a:pt x="24" y="2110"/>
                </a:lnTo>
                <a:lnTo>
                  <a:pt x="13" y="2099"/>
                </a:lnTo>
                <a:lnTo>
                  <a:pt x="6" y="2085"/>
                </a:lnTo>
                <a:lnTo>
                  <a:pt x="1" y="2070"/>
                </a:lnTo>
                <a:lnTo>
                  <a:pt x="0" y="2055"/>
                </a:lnTo>
                <a:lnTo>
                  <a:pt x="1" y="2038"/>
                </a:lnTo>
                <a:lnTo>
                  <a:pt x="6" y="2023"/>
                </a:lnTo>
                <a:lnTo>
                  <a:pt x="13" y="2007"/>
                </a:lnTo>
                <a:lnTo>
                  <a:pt x="23" y="1994"/>
                </a:lnTo>
                <a:lnTo>
                  <a:pt x="15" y="1936"/>
                </a:lnTo>
                <a:lnTo>
                  <a:pt x="10" y="1877"/>
                </a:lnTo>
                <a:lnTo>
                  <a:pt x="8" y="1818"/>
                </a:lnTo>
                <a:lnTo>
                  <a:pt x="8" y="1758"/>
                </a:lnTo>
                <a:lnTo>
                  <a:pt x="12" y="1699"/>
                </a:lnTo>
                <a:lnTo>
                  <a:pt x="19" y="1641"/>
                </a:lnTo>
                <a:lnTo>
                  <a:pt x="29" y="1584"/>
                </a:lnTo>
                <a:lnTo>
                  <a:pt x="43" y="1529"/>
                </a:lnTo>
                <a:lnTo>
                  <a:pt x="51" y="1513"/>
                </a:lnTo>
                <a:lnTo>
                  <a:pt x="62" y="1501"/>
                </a:lnTo>
                <a:lnTo>
                  <a:pt x="76" y="1492"/>
                </a:lnTo>
                <a:lnTo>
                  <a:pt x="91" y="1488"/>
                </a:lnTo>
                <a:lnTo>
                  <a:pt x="107" y="1488"/>
                </a:lnTo>
                <a:lnTo>
                  <a:pt x="108" y="1474"/>
                </a:lnTo>
                <a:lnTo>
                  <a:pt x="113" y="1462"/>
                </a:lnTo>
                <a:lnTo>
                  <a:pt x="119" y="1451"/>
                </a:lnTo>
                <a:lnTo>
                  <a:pt x="128" y="1442"/>
                </a:lnTo>
                <a:lnTo>
                  <a:pt x="140" y="1437"/>
                </a:lnTo>
                <a:lnTo>
                  <a:pt x="155" y="1436"/>
                </a:lnTo>
                <a:lnTo>
                  <a:pt x="171" y="1438"/>
                </a:lnTo>
                <a:lnTo>
                  <a:pt x="191" y="1443"/>
                </a:lnTo>
                <a:lnTo>
                  <a:pt x="212" y="1448"/>
                </a:lnTo>
                <a:lnTo>
                  <a:pt x="234" y="1453"/>
                </a:lnTo>
                <a:lnTo>
                  <a:pt x="258" y="1458"/>
                </a:lnTo>
                <a:lnTo>
                  <a:pt x="283" y="1461"/>
                </a:lnTo>
                <a:lnTo>
                  <a:pt x="308" y="1464"/>
                </a:lnTo>
                <a:lnTo>
                  <a:pt x="332" y="1467"/>
                </a:lnTo>
                <a:lnTo>
                  <a:pt x="358" y="1467"/>
                </a:lnTo>
                <a:lnTo>
                  <a:pt x="382" y="1466"/>
                </a:lnTo>
                <a:lnTo>
                  <a:pt x="405" y="1463"/>
                </a:lnTo>
                <a:lnTo>
                  <a:pt x="427" y="1458"/>
                </a:lnTo>
                <a:lnTo>
                  <a:pt x="448" y="1451"/>
                </a:lnTo>
                <a:lnTo>
                  <a:pt x="467" y="1441"/>
                </a:lnTo>
                <a:lnTo>
                  <a:pt x="483" y="1430"/>
                </a:lnTo>
                <a:lnTo>
                  <a:pt x="498" y="1415"/>
                </a:lnTo>
                <a:lnTo>
                  <a:pt x="510" y="1397"/>
                </a:lnTo>
                <a:lnTo>
                  <a:pt x="519" y="1376"/>
                </a:lnTo>
                <a:lnTo>
                  <a:pt x="523" y="1350"/>
                </a:lnTo>
                <a:lnTo>
                  <a:pt x="525" y="1322"/>
                </a:lnTo>
                <a:lnTo>
                  <a:pt x="522" y="1275"/>
                </a:lnTo>
                <a:lnTo>
                  <a:pt x="514" y="1231"/>
                </a:lnTo>
                <a:lnTo>
                  <a:pt x="502" y="1188"/>
                </a:lnTo>
                <a:lnTo>
                  <a:pt x="486" y="1147"/>
                </a:lnTo>
                <a:lnTo>
                  <a:pt x="466" y="1107"/>
                </a:lnTo>
                <a:lnTo>
                  <a:pt x="443" y="1068"/>
                </a:lnTo>
                <a:lnTo>
                  <a:pt x="416" y="1032"/>
                </a:lnTo>
                <a:lnTo>
                  <a:pt x="389" y="996"/>
                </a:lnTo>
                <a:lnTo>
                  <a:pt x="358" y="962"/>
                </a:lnTo>
                <a:lnTo>
                  <a:pt x="327" y="929"/>
                </a:lnTo>
                <a:lnTo>
                  <a:pt x="313" y="911"/>
                </a:lnTo>
                <a:lnTo>
                  <a:pt x="306" y="893"/>
                </a:lnTo>
                <a:lnTo>
                  <a:pt x="304" y="874"/>
                </a:lnTo>
                <a:lnTo>
                  <a:pt x="307" y="858"/>
                </a:lnTo>
                <a:lnTo>
                  <a:pt x="315" y="841"/>
                </a:lnTo>
                <a:lnTo>
                  <a:pt x="326" y="828"/>
                </a:lnTo>
                <a:lnTo>
                  <a:pt x="339" y="816"/>
                </a:lnTo>
                <a:lnTo>
                  <a:pt x="355" y="808"/>
                </a:lnTo>
                <a:lnTo>
                  <a:pt x="372" y="803"/>
                </a:lnTo>
                <a:lnTo>
                  <a:pt x="391" y="803"/>
                </a:lnTo>
                <a:lnTo>
                  <a:pt x="409" y="808"/>
                </a:lnTo>
                <a:lnTo>
                  <a:pt x="421" y="765"/>
                </a:lnTo>
                <a:lnTo>
                  <a:pt x="435" y="724"/>
                </a:lnTo>
                <a:lnTo>
                  <a:pt x="453" y="683"/>
                </a:lnTo>
                <a:lnTo>
                  <a:pt x="473" y="644"/>
                </a:lnTo>
                <a:lnTo>
                  <a:pt x="472" y="643"/>
                </a:lnTo>
                <a:lnTo>
                  <a:pt x="466" y="633"/>
                </a:lnTo>
                <a:lnTo>
                  <a:pt x="465" y="623"/>
                </a:lnTo>
                <a:lnTo>
                  <a:pt x="467" y="614"/>
                </a:lnTo>
                <a:lnTo>
                  <a:pt x="472" y="606"/>
                </a:lnTo>
                <a:lnTo>
                  <a:pt x="481" y="601"/>
                </a:lnTo>
                <a:lnTo>
                  <a:pt x="490" y="599"/>
                </a:lnTo>
                <a:lnTo>
                  <a:pt x="500" y="601"/>
                </a:lnTo>
                <a:lnTo>
                  <a:pt x="542" y="541"/>
                </a:lnTo>
                <a:lnTo>
                  <a:pt x="585" y="482"/>
                </a:lnTo>
                <a:lnTo>
                  <a:pt x="627" y="424"/>
                </a:lnTo>
                <a:lnTo>
                  <a:pt x="641" y="407"/>
                </a:lnTo>
                <a:lnTo>
                  <a:pt x="656" y="397"/>
                </a:lnTo>
                <a:lnTo>
                  <a:pt x="671" y="392"/>
                </a:lnTo>
                <a:lnTo>
                  <a:pt x="687" y="392"/>
                </a:lnTo>
                <a:lnTo>
                  <a:pt x="701" y="394"/>
                </a:lnTo>
                <a:lnTo>
                  <a:pt x="715" y="400"/>
                </a:lnTo>
                <a:lnTo>
                  <a:pt x="727" y="409"/>
                </a:lnTo>
                <a:lnTo>
                  <a:pt x="737" y="421"/>
                </a:lnTo>
                <a:lnTo>
                  <a:pt x="745" y="435"/>
                </a:lnTo>
                <a:lnTo>
                  <a:pt x="749" y="449"/>
                </a:lnTo>
                <a:lnTo>
                  <a:pt x="751" y="465"/>
                </a:lnTo>
                <a:lnTo>
                  <a:pt x="747" y="480"/>
                </a:lnTo>
                <a:lnTo>
                  <a:pt x="787" y="508"/>
                </a:lnTo>
                <a:lnTo>
                  <a:pt x="830" y="534"/>
                </a:lnTo>
                <a:lnTo>
                  <a:pt x="873" y="558"/>
                </a:lnTo>
                <a:lnTo>
                  <a:pt x="919" y="580"/>
                </a:lnTo>
                <a:lnTo>
                  <a:pt x="966" y="599"/>
                </a:lnTo>
                <a:lnTo>
                  <a:pt x="1013" y="613"/>
                </a:lnTo>
                <a:lnTo>
                  <a:pt x="1062" y="624"/>
                </a:lnTo>
                <a:lnTo>
                  <a:pt x="1110" y="632"/>
                </a:lnTo>
                <a:lnTo>
                  <a:pt x="1160" y="634"/>
                </a:lnTo>
                <a:lnTo>
                  <a:pt x="1209" y="631"/>
                </a:lnTo>
                <a:lnTo>
                  <a:pt x="1257" y="622"/>
                </a:lnTo>
                <a:lnTo>
                  <a:pt x="1306" y="607"/>
                </a:lnTo>
                <a:lnTo>
                  <a:pt x="1352" y="585"/>
                </a:lnTo>
                <a:lnTo>
                  <a:pt x="1382" y="569"/>
                </a:lnTo>
                <a:lnTo>
                  <a:pt x="1411" y="550"/>
                </a:lnTo>
                <a:lnTo>
                  <a:pt x="1438" y="529"/>
                </a:lnTo>
                <a:lnTo>
                  <a:pt x="1462" y="506"/>
                </a:lnTo>
                <a:lnTo>
                  <a:pt x="1485" y="480"/>
                </a:lnTo>
                <a:lnTo>
                  <a:pt x="1503" y="452"/>
                </a:lnTo>
                <a:lnTo>
                  <a:pt x="1518" y="421"/>
                </a:lnTo>
                <a:lnTo>
                  <a:pt x="1528" y="387"/>
                </a:lnTo>
                <a:lnTo>
                  <a:pt x="1532" y="349"/>
                </a:lnTo>
                <a:lnTo>
                  <a:pt x="1532" y="312"/>
                </a:lnTo>
                <a:lnTo>
                  <a:pt x="1528" y="275"/>
                </a:lnTo>
                <a:lnTo>
                  <a:pt x="1523" y="240"/>
                </a:lnTo>
                <a:lnTo>
                  <a:pt x="1520" y="203"/>
                </a:lnTo>
                <a:lnTo>
                  <a:pt x="1520" y="166"/>
                </a:lnTo>
                <a:lnTo>
                  <a:pt x="1498" y="158"/>
                </a:lnTo>
                <a:lnTo>
                  <a:pt x="1478" y="147"/>
                </a:lnTo>
                <a:lnTo>
                  <a:pt x="1470" y="139"/>
                </a:lnTo>
                <a:lnTo>
                  <a:pt x="1466" y="130"/>
                </a:lnTo>
                <a:lnTo>
                  <a:pt x="1464" y="120"/>
                </a:lnTo>
                <a:lnTo>
                  <a:pt x="1466" y="110"/>
                </a:lnTo>
                <a:lnTo>
                  <a:pt x="1472" y="103"/>
                </a:lnTo>
                <a:lnTo>
                  <a:pt x="1494" y="87"/>
                </a:lnTo>
                <a:lnTo>
                  <a:pt x="1520" y="76"/>
                </a:lnTo>
                <a:lnTo>
                  <a:pt x="1547" y="68"/>
                </a:lnTo>
                <a:lnTo>
                  <a:pt x="1576" y="62"/>
                </a:lnTo>
                <a:lnTo>
                  <a:pt x="1605" y="57"/>
                </a:lnTo>
                <a:lnTo>
                  <a:pt x="1635" y="55"/>
                </a:lnTo>
                <a:lnTo>
                  <a:pt x="1664" y="52"/>
                </a:lnTo>
                <a:lnTo>
                  <a:pt x="1693" y="49"/>
                </a:lnTo>
                <a:lnTo>
                  <a:pt x="1720" y="46"/>
                </a:lnTo>
                <a:lnTo>
                  <a:pt x="1745" y="42"/>
                </a:lnTo>
                <a:lnTo>
                  <a:pt x="1773" y="35"/>
                </a:lnTo>
                <a:lnTo>
                  <a:pt x="1802" y="27"/>
                </a:lnTo>
                <a:lnTo>
                  <a:pt x="1833" y="19"/>
                </a:lnTo>
                <a:lnTo>
                  <a:pt x="1865" y="12"/>
                </a:lnTo>
                <a:lnTo>
                  <a:pt x="1896" y="6"/>
                </a:lnTo>
                <a:lnTo>
                  <a:pt x="1927" y="2"/>
                </a:lnTo>
                <a:lnTo>
                  <a:pt x="19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4724836" y="2365815"/>
            <a:ext cx="1081729" cy="1061436"/>
          </a:xfrm>
          <a:custGeom>
            <a:avLst/>
            <a:gdLst>
              <a:gd name="T0" fmla="*/ 1097 w 3677"/>
              <a:gd name="T1" fmla="*/ 3042 h 3609"/>
              <a:gd name="T2" fmla="*/ 1018 w 3677"/>
              <a:gd name="T3" fmla="*/ 3147 h 3609"/>
              <a:gd name="T4" fmla="*/ 429 w 3677"/>
              <a:gd name="T5" fmla="*/ 2811 h 3609"/>
              <a:gd name="T6" fmla="*/ 1142 w 3677"/>
              <a:gd name="T7" fmla="*/ 3213 h 3609"/>
              <a:gd name="T8" fmla="*/ 710 w 3677"/>
              <a:gd name="T9" fmla="*/ 2545 h 3609"/>
              <a:gd name="T10" fmla="*/ 1562 w 3677"/>
              <a:gd name="T11" fmla="*/ 2638 h 3609"/>
              <a:gd name="T12" fmla="*/ 1258 w 3677"/>
              <a:gd name="T13" fmla="*/ 2605 h 3609"/>
              <a:gd name="T14" fmla="*/ 1193 w 3677"/>
              <a:gd name="T15" fmla="*/ 2836 h 3609"/>
              <a:gd name="T16" fmla="*/ 1620 w 3677"/>
              <a:gd name="T17" fmla="*/ 2540 h 3609"/>
              <a:gd name="T18" fmla="*/ 2026 w 3677"/>
              <a:gd name="T19" fmla="*/ 1188 h 3609"/>
              <a:gd name="T20" fmla="*/ 2645 w 3677"/>
              <a:gd name="T21" fmla="*/ 1740 h 3609"/>
              <a:gd name="T22" fmla="*/ 2201 w 3677"/>
              <a:gd name="T23" fmla="*/ 1192 h 3609"/>
              <a:gd name="T24" fmla="*/ 2763 w 3677"/>
              <a:gd name="T25" fmla="*/ 1501 h 3609"/>
              <a:gd name="T26" fmla="*/ 246 w 3677"/>
              <a:gd name="T27" fmla="*/ 755 h 3609"/>
              <a:gd name="T28" fmla="*/ 747 w 3677"/>
              <a:gd name="T29" fmla="*/ 1168 h 3609"/>
              <a:gd name="T30" fmla="*/ 1338 w 3677"/>
              <a:gd name="T31" fmla="*/ 1826 h 3609"/>
              <a:gd name="T32" fmla="*/ 1308 w 3677"/>
              <a:gd name="T33" fmla="*/ 2149 h 3609"/>
              <a:gd name="T34" fmla="*/ 1883 w 3677"/>
              <a:gd name="T35" fmla="*/ 2505 h 3609"/>
              <a:gd name="T36" fmla="*/ 2302 w 3677"/>
              <a:gd name="T37" fmla="*/ 2716 h 3609"/>
              <a:gd name="T38" fmla="*/ 439 w 3677"/>
              <a:gd name="T39" fmla="*/ 898 h 3609"/>
              <a:gd name="T40" fmla="*/ 2799 w 3677"/>
              <a:gd name="T41" fmla="*/ 1145 h 3609"/>
              <a:gd name="T42" fmla="*/ 2656 w 3677"/>
              <a:gd name="T43" fmla="*/ 759 h 3609"/>
              <a:gd name="T44" fmla="*/ 3066 w 3677"/>
              <a:gd name="T45" fmla="*/ 964 h 3609"/>
              <a:gd name="T46" fmla="*/ 706 w 3677"/>
              <a:gd name="T47" fmla="*/ 366 h 3609"/>
              <a:gd name="T48" fmla="*/ 1672 w 3677"/>
              <a:gd name="T49" fmla="*/ 1379 h 3609"/>
              <a:gd name="T50" fmla="*/ 3309 w 3677"/>
              <a:gd name="T51" fmla="*/ 3033 h 3609"/>
              <a:gd name="T52" fmla="*/ 2719 w 3677"/>
              <a:gd name="T53" fmla="*/ 2557 h 3609"/>
              <a:gd name="T54" fmla="*/ 428 w 3677"/>
              <a:gd name="T55" fmla="*/ 563 h 3609"/>
              <a:gd name="T56" fmla="*/ 1975 w 3677"/>
              <a:gd name="T57" fmla="*/ 2011 h 3609"/>
              <a:gd name="T58" fmla="*/ 3198 w 3677"/>
              <a:gd name="T59" fmla="*/ 3216 h 3609"/>
              <a:gd name="T60" fmla="*/ 3539 w 3677"/>
              <a:gd name="T61" fmla="*/ 2855 h 3609"/>
              <a:gd name="T62" fmla="*/ 3059 w 3677"/>
              <a:gd name="T63" fmla="*/ 2546 h 3609"/>
              <a:gd name="T64" fmla="*/ 2546 w 3677"/>
              <a:gd name="T65" fmla="*/ 1904 h 3609"/>
              <a:gd name="T66" fmla="*/ 920 w 3677"/>
              <a:gd name="T67" fmla="*/ 488 h 3609"/>
              <a:gd name="T68" fmla="*/ 981 w 3677"/>
              <a:gd name="T69" fmla="*/ 425 h 3609"/>
              <a:gd name="T70" fmla="*/ 2757 w 3677"/>
              <a:gd name="T71" fmla="*/ 361 h 3609"/>
              <a:gd name="T72" fmla="*/ 3311 w 3677"/>
              <a:gd name="T73" fmla="*/ 682 h 3609"/>
              <a:gd name="T74" fmla="*/ 3088 w 3677"/>
              <a:gd name="T75" fmla="*/ 92 h 3609"/>
              <a:gd name="T76" fmla="*/ 3559 w 3677"/>
              <a:gd name="T77" fmla="*/ 688 h 3609"/>
              <a:gd name="T78" fmla="*/ 3324 w 3677"/>
              <a:gd name="T79" fmla="*/ 1113 h 3609"/>
              <a:gd name="T80" fmla="*/ 2714 w 3677"/>
              <a:gd name="T81" fmla="*/ 1818 h 3609"/>
              <a:gd name="T82" fmla="*/ 3659 w 3677"/>
              <a:gd name="T83" fmla="*/ 2730 h 3609"/>
              <a:gd name="T84" fmla="*/ 3677 w 3677"/>
              <a:gd name="T85" fmla="*/ 2949 h 3609"/>
              <a:gd name="T86" fmla="*/ 3425 w 3677"/>
              <a:gd name="T87" fmla="*/ 3296 h 3609"/>
              <a:gd name="T88" fmla="*/ 3163 w 3677"/>
              <a:gd name="T89" fmla="*/ 3524 h 3609"/>
              <a:gd name="T90" fmla="*/ 2769 w 3677"/>
              <a:gd name="T91" fmla="*/ 3376 h 3609"/>
              <a:gd name="T92" fmla="*/ 2159 w 3677"/>
              <a:gd name="T93" fmla="*/ 2891 h 3609"/>
              <a:gd name="T94" fmla="*/ 1071 w 3677"/>
              <a:gd name="T95" fmla="*/ 3605 h 3609"/>
              <a:gd name="T96" fmla="*/ 868 w 3677"/>
              <a:gd name="T97" fmla="*/ 3443 h 3609"/>
              <a:gd name="T98" fmla="*/ 206 w 3677"/>
              <a:gd name="T99" fmla="*/ 2753 h 3609"/>
              <a:gd name="T100" fmla="*/ 839 w 3677"/>
              <a:gd name="T101" fmla="*/ 2112 h 3609"/>
              <a:gd name="T102" fmla="*/ 679 w 3677"/>
              <a:gd name="T103" fmla="*/ 1387 h 3609"/>
              <a:gd name="T104" fmla="*/ 98 w 3677"/>
              <a:gd name="T105" fmla="*/ 912 h 3609"/>
              <a:gd name="T106" fmla="*/ 79 w 3677"/>
              <a:gd name="T107" fmla="*/ 673 h 3609"/>
              <a:gd name="T108" fmla="*/ 608 w 3677"/>
              <a:gd name="T109" fmla="*/ 135 h 3609"/>
              <a:gd name="T110" fmla="*/ 910 w 3677"/>
              <a:gd name="T111" fmla="*/ 138 h 3609"/>
              <a:gd name="T112" fmla="*/ 1833 w 3677"/>
              <a:gd name="T113" fmla="*/ 940 h 3609"/>
              <a:gd name="T114" fmla="*/ 1947 w 3677"/>
              <a:gd name="T115" fmla="*/ 924 h 3609"/>
              <a:gd name="T116" fmla="*/ 2418 w 3677"/>
              <a:gd name="T117" fmla="*/ 365 h 3609"/>
              <a:gd name="T118" fmla="*/ 2839 w 3677"/>
              <a:gd name="T119" fmla="*/ 44 h 3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77" h="3609">
                <a:moveTo>
                  <a:pt x="710" y="2545"/>
                </a:moveTo>
                <a:lnTo>
                  <a:pt x="640" y="2607"/>
                </a:lnTo>
                <a:lnTo>
                  <a:pt x="571" y="2673"/>
                </a:lnTo>
                <a:lnTo>
                  <a:pt x="653" y="2743"/>
                </a:lnTo>
                <a:lnTo>
                  <a:pt x="736" y="2812"/>
                </a:lnTo>
                <a:lnTo>
                  <a:pt x="822" y="2877"/>
                </a:lnTo>
                <a:lnTo>
                  <a:pt x="872" y="2912"/>
                </a:lnTo>
                <a:lnTo>
                  <a:pt x="923" y="2946"/>
                </a:lnTo>
                <a:lnTo>
                  <a:pt x="974" y="2979"/>
                </a:lnTo>
                <a:lnTo>
                  <a:pt x="1028" y="3008"/>
                </a:lnTo>
                <a:lnTo>
                  <a:pt x="1051" y="3020"/>
                </a:lnTo>
                <a:lnTo>
                  <a:pt x="1075" y="3030"/>
                </a:lnTo>
                <a:lnTo>
                  <a:pt x="1097" y="3042"/>
                </a:lnTo>
                <a:lnTo>
                  <a:pt x="1119" y="3054"/>
                </a:lnTo>
                <a:lnTo>
                  <a:pt x="1139" y="3069"/>
                </a:lnTo>
                <a:lnTo>
                  <a:pt x="1158" y="3088"/>
                </a:lnTo>
                <a:lnTo>
                  <a:pt x="1167" y="3102"/>
                </a:lnTo>
                <a:lnTo>
                  <a:pt x="1171" y="3118"/>
                </a:lnTo>
                <a:lnTo>
                  <a:pt x="1170" y="3134"/>
                </a:lnTo>
                <a:lnTo>
                  <a:pt x="1164" y="3147"/>
                </a:lnTo>
                <a:lnTo>
                  <a:pt x="1154" y="3159"/>
                </a:lnTo>
                <a:lnTo>
                  <a:pt x="1141" y="3167"/>
                </a:lnTo>
                <a:lnTo>
                  <a:pt x="1123" y="3171"/>
                </a:lnTo>
                <a:lnTo>
                  <a:pt x="1088" y="3170"/>
                </a:lnTo>
                <a:lnTo>
                  <a:pt x="1053" y="3161"/>
                </a:lnTo>
                <a:lnTo>
                  <a:pt x="1018" y="3147"/>
                </a:lnTo>
                <a:lnTo>
                  <a:pt x="982" y="3128"/>
                </a:lnTo>
                <a:lnTo>
                  <a:pt x="946" y="3107"/>
                </a:lnTo>
                <a:lnTo>
                  <a:pt x="911" y="3082"/>
                </a:lnTo>
                <a:lnTo>
                  <a:pt x="878" y="3056"/>
                </a:lnTo>
                <a:lnTo>
                  <a:pt x="846" y="3030"/>
                </a:lnTo>
                <a:lnTo>
                  <a:pt x="815" y="3005"/>
                </a:lnTo>
                <a:lnTo>
                  <a:pt x="786" y="2980"/>
                </a:lnTo>
                <a:lnTo>
                  <a:pt x="759" y="2957"/>
                </a:lnTo>
                <a:lnTo>
                  <a:pt x="674" y="2886"/>
                </a:lnTo>
                <a:lnTo>
                  <a:pt x="590" y="2811"/>
                </a:lnTo>
                <a:lnTo>
                  <a:pt x="509" y="2733"/>
                </a:lnTo>
                <a:lnTo>
                  <a:pt x="470" y="2771"/>
                </a:lnTo>
                <a:lnTo>
                  <a:pt x="429" y="2811"/>
                </a:lnTo>
                <a:lnTo>
                  <a:pt x="502" y="2864"/>
                </a:lnTo>
                <a:lnTo>
                  <a:pt x="573" y="2922"/>
                </a:lnTo>
                <a:lnTo>
                  <a:pt x="643" y="2979"/>
                </a:lnTo>
                <a:lnTo>
                  <a:pt x="713" y="3036"/>
                </a:lnTo>
                <a:lnTo>
                  <a:pt x="785" y="3090"/>
                </a:lnTo>
                <a:lnTo>
                  <a:pt x="839" y="3130"/>
                </a:lnTo>
                <a:lnTo>
                  <a:pt x="891" y="3172"/>
                </a:lnTo>
                <a:lnTo>
                  <a:pt x="940" y="3217"/>
                </a:lnTo>
                <a:lnTo>
                  <a:pt x="988" y="3265"/>
                </a:lnTo>
                <a:lnTo>
                  <a:pt x="1035" y="3315"/>
                </a:lnTo>
                <a:lnTo>
                  <a:pt x="1051" y="3308"/>
                </a:lnTo>
                <a:lnTo>
                  <a:pt x="1068" y="3304"/>
                </a:lnTo>
                <a:lnTo>
                  <a:pt x="1142" y="3213"/>
                </a:lnTo>
                <a:lnTo>
                  <a:pt x="1219" y="3125"/>
                </a:lnTo>
                <a:lnTo>
                  <a:pt x="1298" y="3039"/>
                </a:lnTo>
                <a:lnTo>
                  <a:pt x="1266" y="3028"/>
                </a:lnTo>
                <a:lnTo>
                  <a:pt x="1232" y="3011"/>
                </a:lnTo>
                <a:lnTo>
                  <a:pt x="1200" y="2991"/>
                </a:lnTo>
                <a:lnTo>
                  <a:pt x="1167" y="2968"/>
                </a:lnTo>
                <a:lnTo>
                  <a:pt x="1137" y="2943"/>
                </a:lnTo>
                <a:lnTo>
                  <a:pt x="1108" y="2917"/>
                </a:lnTo>
                <a:lnTo>
                  <a:pt x="1081" y="2894"/>
                </a:lnTo>
                <a:lnTo>
                  <a:pt x="1057" y="2872"/>
                </a:lnTo>
                <a:lnTo>
                  <a:pt x="937" y="2767"/>
                </a:lnTo>
                <a:lnTo>
                  <a:pt x="822" y="2658"/>
                </a:lnTo>
                <a:lnTo>
                  <a:pt x="710" y="2545"/>
                </a:lnTo>
                <a:close/>
                <a:moveTo>
                  <a:pt x="1153" y="2159"/>
                </a:moveTo>
                <a:lnTo>
                  <a:pt x="965" y="2320"/>
                </a:lnTo>
                <a:lnTo>
                  <a:pt x="1040" y="2369"/>
                </a:lnTo>
                <a:lnTo>
                  <a:pt x="1117" y="2417"/>
                </a:lnTo>
                <a:lnTo>
                  <a:pt x="1196" y="2462"/>
                </a:lnTo>
                <a:lnTo>
                  <a:pt x="1277" y="2503"/>
                </a:lnTo>
                <a:lnTo>
                  <a:pt x="1360" y="2540"/>
                </a:lnTo>
                <a:lnTo>
                  <a:pt x="1442" y="2572"/>
                </a:lnTo>
                <a:lnTo>
                  <a:pt x="1525" y="2596"/>
                </a:lnTo>
                <a:lnTo>
                  <a:pt x="1541" y="2603"/>
                </a:lnTo>
                <a:lnTo>
                  <a:pt x="1552" y="2612"/>
                </a:lnTo>
                <a:lnTo>
                  <a:pt x="1559" y="2624"/>
                </a:lnTo>
                <a:lnTo>
                  <a:pt x="1562" y="2638"/>
                </a:lnTo>
                <a:lnTo>
                  <a:pt x="1561" y="2651"/>
                </a:lnTo>
                <a:lnTo>
                  <a:pt x="1558" y="2665"/>
                </a:lnTo>
                <a:lnTo>
                  <a:pt x="1550" y="2677"/>
                </a:lnTo>
                <a:lnTo>
                  <a:pt x="1540" y="2687"/>
                </a:lnTo>
                <a:lnTo>
                  <a:pt x="1526" y="2694"/>
                </a:lnTo>
                <a:lnTo>
                  <a:pt x="1512" y="2698"/>
                </a:lnTo>
                <a:lnTo>
                  <a:pt x="1474" y="2697"/>
                </a:lnTo>
                <a:lnTo>
                  <a:pt x="1437" y="2690"/>
                </a:lnTo>
                <a:lnTo>
                  <a:pt x="1400" y="2679"/>
                </a:lnTo>
                <a:lnTo>
                  <a:pt x="1363" y="2664"/>
                </a:lnTo>
                <a:lnTo>
                  <a:pt x="1327" y="2646"/>
                </a:lnTo>
                <a:lnTo>
                  <a:pt x="1293" y="2625"/>
                </a:lnTo>
                <a:lnTo>
                  <a:pt x="1258" y="2605"/>
                </a:lnTo>
                <a:lnTo>
                  <a:pt x="1226" y="2585"/>
                </a:lnTo>
                <a:lnTo>
                  <a:pt x="1194" y="2566"/>
                </a:lnTo>
                <a:lnTo>
                  <a:pt x="1095" y="2505"/>
                </a:lnTo>
                <a:lnTo>
                  <a:pt x="997" y="2441"/>
                </a:lnTo>
                <a:lnTo>
                  <a:pt x="902" y="2375"/>
                </a:lnTo>
                <a:lnTo>
                  <a:pt x="834" y="2434"/>
                </a:lnTo>
                <a:lnTo>
                  <a:pt x="766" y="2493"/>
                </a:lnTo>
                <a:lnTo>
                  <a:pt x="851" y="2572"/>
                </a:lnTo>
                <a:lnTo>
                  <a:pt x="938" y="2648"/>
                </a:lnTo>
                <a:lnTo>
                  <a:pt x="1028" y="2721"/>
                </a:lnTo>
                <a:lnTo>
                  <a:pt x="1119" y="2790"/>
                </a:lnTo>
                <a:lnTo>
                  <a:pt x="1155" y="2814"/>
                </a:lnTo>
                <a:lnTo>
                  <a:pt x="1193" y="2836"/>
                </a:lnTo>
                <a:lnTo>
                  <a:pt x="1231" y="2859"/>
                </a:lnTo>
                <a:lnTo>
                  <a:pt x="1270" y="2881"/>
                </a:lnTo>
                <a:lnTo>
                  <a:pt x="1307" y="2904"/>
                </a:lnTo>
                <a:lnTo>
                  <a:pt x="1343" y="2928"/>
                </a:lnTo>
                <a:lnTo>
                  <a:pt x="1374" y="2956"/>
                </a:lnTo>
                <a:lnTo>
                  <a:pt x="1375" y="2957"/>
                </a:lnTo>
                <a:lnTo>
                  <a:pt x="1376" y="2960"/>
                </a:lnTo>
                <a:lnTo>
                  <a:pt x="1494" y="2848"/>
                </a:lnTo>
                <a:lnTo>
                  <a:pt x="1614" y="2739"/>
                </a:lnTo>
                <a:lnTo>
                  <a:pt x="1734" y="2632"/>
                </a:lnTo>
                <a:lnTo>
                  <a:pt x="1695" y="2605"/>
                </a:lnTo>
                <a:lnTo>
                  <a:pt x="1657" y="2574"/>
                </a:lnTo>
                <a:lnTo>
                  <a:pt x="1620" y="2540"/>
                </a:lnTo>
                <a:lnTo>
                  <a:pt x="1583" y="2505"/>
                </a:lnTo>
                <a:lnTo>
                  <a:pt x="1549" y="2471"/>
                </a:lnTo>
                <a:lnTo>
                  <a:pt x="1514" y="2437"/>
                </a:lnTo>
                <a:lnTo>
                  <a:pt x="1480" y="2408"/>
                </a:lnTo>
                <a:lnTo>
                  <a:pt x="1372" y="2323"/>
                </a:lnTo>
                <a:lnTo>
                  <a:pt x="1264" y="2239"/>
                </a:lnTo>
                <a:lnTo>
                  <a:pt x="1153" y="2159"/>
                </a:lnTo>
                <a:close/>
                <a:moveTo>
                  <a:pt x="2103" y="1115"/>
                </a:moveTo>
                <a:lnTo>
                  <a:pt x="2081" y="1142"/>
                </a:lnTo>
                <a:lnTo>
                  <a:pt x="2060" y="1168"/>
                </a:lnTo>
                <a:lnTo>
                  <a:pt x="2049" y="1177"/>
                </a:lnTo>
                <a:lnTo>
                  <a:pt x="2037" y="1184"/>
                </a:lnTo>
                <a:lnTo>
                  <a:pt x="2026" y="1188"/>
                </a:lnTo>
                <a:lnTo>
                  <a:pt x="2023" y="1203"/>
                </a:lnTo>
                <a:lnTo>
                  <a:pt x="2017" y="1216"/>
                </a:lnTo>
                <a:lnTo>
                  <a:pt x="2128" y="1304"/>
                </a:lnTo>
                <a:lnTo>
                  <a:pt x="2236" y="1395"/>
                </a:lnTo>
                <a:lnTo>
                  <a:pt x="2341" y="1487"/>
                </a:lnTo>
                <a:lnTo>
                  <a:pt x="2445" y="1581"/>
                </a:lnTo>
                <a:lnTo>
                  <a:pt x="2546" y="1679"/>
                </a:lnTo>
                <a:lnTo>
                  <a:pt x="2643" y="1778"/>
                </a:lnTo>
                <a:lnTo>
                  <a:pt x="2648" y="1778"/>
                </a:lnTo>
                <a:lnTo>
                  <a:pt x="2653" y="1777"/>
                </a:lnTo>
                <a:lnTo>
                  <a:pt x="2658" y="1778"/>
                </a:lnTo>
                <a:lnTo>
                  <a:pt x="2649" y="1759"/>
                </a:lnTo>
                <a:lnTo>
                  <a:pt x="2645" y="1740"/>
                </a:lnTo>
                <a:lnTo>
                  <a:pt x="2645" y="1719"/>
                </a:lnTo>
                <a:lnTo>
                  <a:pt x="2651" y="1699"/>
                </a:lnTo>
                <a:lnTo>
                  <a:pt x="2679" y="1647"/>
                </a:lnTo>
                <a:lnTo>
                  <a:pt x="2708" y="1596"/>
                </a:lnTo>
                <a:lnTo>
                  <a:pt x="2658" y="1569"/>
                </a:lnTo>
                <a:lnTo>
                  <a:pt x="2610" y="1537"/>
                </a:lnTo>
                <a:lnTo>
                  <a:pt x="2563" y="1501"/>
                </a:lnTo>
                <a:lnTo>
                  <a:pt x="2518" y="1463"/>
                </a:lnTo>
                <a:lnTo>
                  <a:pt x="2475" y="1424"/>
                </a:lnTo>
                <a:lnTo>
                  <a:pt x="2431" y="1385"/>
                </a:lnTo>
                <a:lnTo>
                  <a:pt x="2390" y="1349"/>
                </a:lnTo>
                <a:lnTo>
                  <a:pt x="2296" y="1269"/>
                </a:lnTo>
                <a:lnTo>
                  <a:pt x="2201" y="1192"/>
                </a:lnTo>
                <a:lnTo>
                  <a:pt x="2103" y="1115"/>
                </a:lnTo>
                <a:close/>
                <a:moveTo>
                  <a:pt x="2287" y="884"/>
                </a:moveTo>
                <a:lnTo>
                  <a:pt x="2223" y="968"/>
                </a:lnTo>
                <a:lnTo>
                  <a:pt x="2157" y="1051"/>
                </a:lnTo>
                <a:lnTo>
                  <a:pt x="2246" y="1113"/>
                </a:lnTo>
                <a:lnTo>
                  <a:pt x="2334" y="1177"/>
                </a:lnTo>
                <a:lnTo>
                  <a:pt x="2420" y="1243"/>
                </a:lnTo>
                <a:lnTo>
                  <a:pt x="2476" y="1285"/>
                </a:lnTo>
                <a:lnTo>
                  <a:pt x="2534" y="1326"/>
                </a:lnTo>
                <a:lnTo>
                  <a:pt x="2594" y="1368"/>
                </a:lnTo>
                <a:lnTo>
                  <a:pt x="2652" y="1410"/>
                </a:lnTo>
                <a:lnTo>
                  <a:pt x="2709" y="1454"/>
                </a:lnTo>
                <a:lnTo>
                  <a:pt x="2763" y="1501"/>
                </a:lnTo>
                <a:lnTo>
                  <a:pt x="2817" y="1417"/>
                </a:lnTo>
                <a:lnTo>
                  <a:pt x="2873" y="1335"/>
                </a:lnTo>
                <a:lnTo>
                  <a:pt x="2801" y="1288"/>
                </a:lnTo>
                <a:lnTo>
                  <a:pt x="2732" y="1238"/>
                </a:lnTo>
                <a:lnTo>
                  <a:pt x="2662" y="1185"/>
                </a:lnTo>
                <a:lnTo>
                  <a:pt x="2595" y="1132"/>
                </a:lnTo>
                <a:lnTo>
                  <a:pt x="2528" y="1082"/>
                </a:lnTo>
                <a:lnTo>
                  <a:pt x="2445" y="1019"/>
                </a:lnTo>
                <a:lnTo>
                  <a:pt x="2365" y="953"/>
                </a:lnTo>
                <a:lnTo>
                  <a:pt x="2287" y="884"/>
                </a:lnTo>
                <a:close/>
                <a:moveTo>
                  <a:pt x="249" y="751"/>
                </a:moveTo>
                <a:lnTo>
                  <a:pt x="247" y="753"/>
                </a:lnTo>
                <a:lnTo>
                  <a:pt x="246" y="755"/>
                </a:lnTo>
                <a:lnTo>
                  <a:pt x="277" y="780"/>
                </a:lnTo>
                <a:lnTo>
                  <a:pt x="309" y="806"/>
                </a:lnTo>
                <a:lnTo>
                  <a:pt x="340" y="833"/>
                </a:lnTo>
                <a:lnTo>
                  <a:pt x="370" y="860"/>
                </a:lnTo>
                <a:lnTo>
                  <a:pt x="398" y="886"/>
                </a:lnTo>
                <a:lnTo>
                  <a:pt x="426" y="911"/>
                </a:lnTo>
                <a:lnTo>
                  <a:pt x="451" y="935"/>
                </a:lnTo>
                <a:lnTo>
                  <a:pt x="473" y="955"/>
                </a:lnTo>
                <a:lnTo>
                  <a:pt x="493" y="973"/>
                </a:lnTo>
                <a:lnTo>
                  <a:pt x="510" y="987"/>
                </a:lnTo>
                <a:lnTo>
                  <a:pt x="589" y="1048"/>
                </a:lnTo>
                <a:lnTo>
                  <a:pt x="668" y="1109"/>
                </a:lnTo>
                <a:lnTo>
                  <a:pt x="747" y="1168"/>
                </a:lnTo>
                <a:lnTo>
                  <a:pt x="825" y="1229"/>
                </a:lnTo>
                <a:lnTo>
                  <a:pt x="902" y="1290"/>
                </a:lnTo>
                <a:lnTo>
                  <a:pt x="980" y="1354"/>
                </a:lnTo>
                <a:lnTo>
                  <a:pt x="1053" y="1418"/>
                </a:lnTo>
                <a:lnTo>
                  <a:pt x="1126" y="1487"/>
                </a:lnTo>
                <a:lnTo>
                  <a:pt x="1195" y="1556"/>
                </a:lnTo>
                <a:lnTo>
                  <a:pt x="1262" y="1630"/>
                </a:lnTo>
                <a:lnTo>
                  <a:pt x="1326" y="1708"/>
                </a:lnTo>
                <a:lnTo>
                  <a:pt x="1341" y="1731"/>
                </a:lnTo>
                <a:lnTo>
                  <a:pt x="1347" y="1755"/>
                </a:lnTo>
                <a:lnTo>
                  <a:pt x="1350" y="1780"/>
                </a:lnTo>
                <a:lnTo>
                  <a:pt x="1346" y="1803"/>
                </a:lnTo>
                <a:lnTo>
                  <a:pt x="1338" y="1826"/>
                </a:lnTo>
                <a:lnTo>
                  <a:pt x="1326" y="1845"/>
                </a:lnTo>
                <a:lnTo>
                  <a:pt x="1311" y="1863"/>
                </a:lnTo>
                <a:lnTo>
                  <a:pt x="1294" y="1876"/>
                </a:lnTo>
                <a:lnTo>
                  <a:pt x="1307" y="1894"/>
                </a:lnTo>
                <a:lnTo>
                  <a:pt x="1317" y="1913"/>
                </a:lnTo>
                <a:lnTo>
                  <a:pt x="1325" y="1934"/>
                </a:lnTo>
                <a:lnTo>
                  <a:pt x="1328" y="1956"/>
                </a:lnTo>
                <a:lnTo>
                  <a:pt x="1327" y="1977"/>
                </a:lnTo>
                <a:lnTo>
                  <a:pt x="1321" y="1998"/>
                </a:lnTo>
                <a:lnTo>
                  <a:pt x="1309" y="2018"/>
                </a:lnTo>
                <a:lnTo>
                  <a:pt x="1293" y="2038"/>
                </a:lnTo>
                <a:lnTo>
                  <a:pt x="1227" y="2095"/>
                </a:lnTo>
                <a:lnTo>
                  <a:pt x="1308" y="2149"/>
                </a:lnTo>
                <a:lnTo>
                  <a:pt x="1388" y="2206"/>
                </a:lnTo>
                <a:lnTo>
                  <a:pt x="1467" y="2264"/>
                </a:lnTo>
                <a:lnTo>
                  <a:pt x="1545" y="2324"/>
                </a:lnTo>
                <a:lnTo>
                  <a:pt x="1580" y="2348"/>
                </a:lnTo>
                <a:lnTo>
                  <a:pt x="1617" y="2373"/>
                </a:lnTo>
                <a:lnTo>
                  <a:pt x="1657" y="2398"/>
                </a:lnTo>
                <a:lnTo>
                  <a:pt x="1697" y="2423"/>
                </a:lnTo>
                <a:lnTo>
                  <a:pt x="1737" y="2450"/>
                </a:lnTo>
                <a:lnTo>
                  <a:pt x="1775" y="2478"/>
                </a:lnTo>
                <a:lnTo>
                  <a:pt x="1809" y="2509"/>
                </a:lnTo>
                <a:lnTo>
                  <a:pt x="1841" y="2539"/>
                </a:lnTo>
                <a:lnTo>
                  <a:pt x="1861" y="2521"/>
                </a:lnTo>
                <a:lnTo>
                  <a:pt x="1883" y="2505"/>
                </a:lnTo>
                <a:lnTo>
                  <a:pt x="1907" y="2496"/>
                </a:lnTo>
                <a:lnTo>
                  <a:pt x="1929" y="2492"/>
                </a:lnTo>
                <a:lnTo>
                  <a:pt x="1952" y="2493"/>
                </a:lnTo>
                <a:lnTo>
                  <a:pt x="1975" y="2499"/>
                </a:lnTo>
                <a:lnTo>
                  <a:pt x="1995" y="2508"/>
                </a:lnTo>
                <a:lnTo>
                  <a:pt x="2014" y="2520"/>
                </a:lnTo>
                <a:lnTo>
                  <a:pt x="2031" y="2535"/>
                </a:lnTo>
                <a:lnTo>
                  <a:pt x="2044" y="2552"/>
                </a:lnTo>
                <a:lnTo>
                  <a:pt x="2059" y="2550"/>
                </a:lnTo>
                <a:lnTo>
                  <a:pt x="2074" y="2552"/>
                </a:lnTo>
                <a:lnTo>
                  <a:pt x="2091" y="2559"/>
                </a:lnTo>
                <a:lnTo>
                  <a:pt x="2108" y="2569"/>
                </a:lnTo>
                <a:lnTo>
                  <a:pt x="2302" y="2716"/>
                </a:lnTo>
                <a:lnTo>
                  <a:pt x="2495" y="2864"/>
                </a:lnTo>
                <a:lnTo>
                  <a:pt x="2333" y="2690"/>
                </a:lnTo>
                <a:lnTo>
                  <a:pt x="2170" y="2518"/>
                </a:lnTo>
                <a:lnTo>
                  <a:pt x="2007" y="2346"/>
                </a:lnTo>
                <a:lnTo>
                  <a:pt x="1842" y="2176"/>
                </a:lnTo>
                <a:lnTo>
                  <a:pt x="1675" y="2007"/>
                </a:lnTo>
                <a:lnTo>
                  <a:pt x="1506" y="1841"/>
                </a:lnTo>
                <a:lnTo>
                  <a:pt x="1336" y="1677"/>
                </a:lnTo>
                <a:lnTo>
                  <a:pt x="1163" y="1516"/>
                </a:lnTo>
                <a:lnTo>
                  <a:pt x="987" y="1357"/>
                </a:lnTo>
                <a:lnTo>
                  <a:pt x="808" y="1201"/>
                </a:lnTo>
                <a:lnTo>
                  <a:pt x="625" y="1047"/>
                </a:lnTo>
                <a:lnTo>
                  <a:pt x="439" y="898"/>
                </a:lnTo>
                <a:lnTo>
                  <a:pt x="249" y="751"/>
                </a:lnTo>
                <a:close/>
                <a:moveTo>
                  <a:pt x="2515" y="603"/>
                </a:moveTo>
                <a:lnTo>
                  <a:pt x="2509" y="608"/>
                </a:lnTo>
                <a:lnTo>
                  <a:pt x="2505" y="613"/>
                </a:lnTo>
                <a:lnTo>
                  <a:pt x="2449" y="678"/>
                </a:lnTo>
                <a:lnTo>
                  <a:pt x="2394" y="745"/>
                </a:lnTo>
                <a:lnTo>
                  <a:pt x="2341" y="812"/>
                </a:lnTo>
                <a:lnTo>
                  <a:pt x="2429" y="884"/>
                </a:lnTo>
                <a:lnTo>
                  <a:pt x="2518" y="952"/>
                </a:lnTo>
                <a:lnTo>
                  <a:pt x="2611" y="1017"/>
                </a:lnTo>
                <a:lnTo>
                  <a:pt x="2704" y="1081"/>
                </a:lnTo>
                <a:lnTo>
                  <a:pt x="2751" y="1112"/>
                </a:lnTo>
                <a:lnTo>
                  <a:pt x="2799" y="1145"/>
                </a:lnTo>
                <a:lnTo>
                  <a:pt x="2846" y="1177"/>
                </a:lnTo>
                <a:lnTo>
                  <a:pt x="2892" y="1211"/>
                </a:lnTo>
                <a:lnTo>
                  <a:pt x="2935" y="1248"/>
                </a:lnTo>
                <a:lnTo>
                  <a:pt x="2978" y="1188"/>
                </a:lnTo>
                <a:lnTo>
                  <a:pt x="3021" y="1131"/>
                </a:lnTo>
                <a:lnTo>
                  <a:pt x="3052" y="1093"/>
                </a:lnTo>
                <a:lnTo>
                  <a:pt x="2999" y="1060"/>
                </a:lnTo>
                <a:lnTo>
                  <a:pt x="2949" y="1023"/>
                </a:lnTo>
                <a:lnTo>
                  <a:pt x="2899" y="983"/>
                </a:lnTo>
                <a:lnTo>
                  <a:pt x="2854" y="943"/>
                </a:lnTo>
                <a:lnTo>
                  <a:pt x="2810" y="903"/>
                </a:lnTo>
                <a:lnTo>
                  <a:pt x="2732" y="833"/>
                </a:lnTo>
                <a:lnTo>
                  <a:pt x="2656" y="759"/>
                </a:lnTo>
                <a:lnTo>
                  <a:pt x="2584" y="682"/>
                </a:lnTo>
                <a:lnTo>
                  <a:pt x="2515" y="603"/>
                </a:lnTo>
                <a:close/>
                <a:moveTo>
                  <a:pt x="2684" y="429"/>
                </a:moveTo>
                <a:lnTo>
                  <a:pt x="2628" y="484"/>
                </a:lnTo>
                <a:lnTo>
                  <a:pt x="2572" y="541"/>
                </a:lnTo>
                <a:lnTo>
                  <a:pt x="2637" y="612"/>
                </a:lnTo>
                <a:lnTo>
                  <a:pt x="2703" y="679"/>
                </a:lnTo>
                <a:lnTo>
                  <a:pt x="2772" y="744"/>
                </a:lnTo>
                <a:lnTo>
                  <a:pt x="2844" y="806"/>
                </a:lnTo>
                <a:lnTo>
                  <a:pt x="2897" y="847"/>
                </a:lnTo>
                <a:lnTo>
                  <a:pt x="2953" y="885"/>
                </a:lnTo>
                <a:lnTo>
                  <a:pt x="3010" y="925"/>
                </a:lnTo>
                <a:lnTo>
                  <a:pt x="3066" y="964"/>
                </a:lnTo>
                <a:lnTo>
                  <a:pt x="3120" y="1005"/>
                </a:lnTo>
                <a:lnTo>
                  <a:pt x="3192" y="917"/>
                </a:lnTo>
                <a:lnTo>
                  <a:pt x="3122" y="853"/>
                </a:lnTo>
                <a:lnTo>
                  <a:pt x="3053" y="787"/>
                </a:lnTo>
                <a:lnTo>
                  <a:pt x="2984" y="719"/>
                </a:lnTo>
                <a:lnTo>
                  <a:pt x="2916" y="653"/>
                </a:lnTo>
                <a:lnTo>
                  <a:pt x="2799" y="542"/>
                </a:lnTo>
                <a:lnTo>
                  <a:pt x="2684" y="429"/>
                </a:lnTo>
                <a:close/>
                <a:moveTo>
                  <a:pt x="854" y="249"/>
                </a:moveTo>
                <a:lnTo>
                  <a:pt x="822" y="281"/>
                </a:lnTo>
                <a:lnTo>
                  <a:pt x="785" y="311"/>
                </a:lnTo>
                <a:lnTo>
                  <a:pt x="746" y="339"/>
                </a:lnTo>
                <a:lnTo>
                  <a:pt x="706" y="366"/>
                </a:lnTo>
                <a:lnTo>
                  <a:pt x="664" y="391"/>
                </a:lnTo>
                <a:lnTo>
                  <a:pt x="624" y="415"/>
                </a:lnTo>
                <a:lnTo>
                  <a:pt x="586" y="440"/>
                </a:lnTo>
                <a:lnTo>
                  <a:pt x="551" y="464"/>
                </a:lnTo>
                <a:lnTo>
                  <a:pt x="523" y="486"/>
                </a:lnTo>
                <a:lnTo>
                  <a:pt x="495" y="508"/>
                </a:lnTo>
                <a:lnTo>
                  <a:pt x="665" y="627"/>
                </a:lnTo>
                <a:lnTo>
                  <a:pt x="835" y="748"/>
                </a:lnTo>
                <a:lnTo>
                  <a:pt x="1004" y="871"/>
                </a:lnTo>
                <a:lnTo>
                  <a:pt x="1173" y="994"/>
                </a:lnTo>
                <a:lnTo>
                  <a:pt x="1341" y="1121"/>
                </a:lnTo>
                <a:lnTo>
                  <a:pt x="1507" y="1249"/>
                </a:lnTo>
                <a:lnTo>
                  <a:pt x="1672" y="1379"/>
                </a:lnTo>
                <a:lnTo>
                  <a:pt x="1834" y="1513"/>
                </a:lnTo>
                <a:lnTo>
                  <a:pt x="1995" y="1647"/>
                </a:lnTo>
                <a:lnTo>
                  <a:pt x="2153" y="1785"/>
                </a:lnTo>
                <a:lnTo>
                  <a:pt x="2308" y="1926"/>
                </a:lnTo>
                <a:lnTo>
                  <a:pt x="2460" y="2070"/>
                </a:lnTo>
                <a:lnTo>
                  <a:pt x="2610" y="2217"/>
                </a:lnTo>
                <a:lnTo>
                  <a:pt x="2755" y="2366"/>
                </a:lnTo>
                <a:lnTo>
                  <a:pt x="2897" y="2519"/>
                </a:lnTo>
                <a:lnTo>
                  <a:pt x="3035" y="2676"/>
                </a:lnTo>
                <a:lnTo>
                  <a:pt x="3168" y="2836"/>
                </a:lnTo>
                <a:lnTo>
                  <a:pt x="3296" y="3000"/>
                </a:lnTo>
                <a:lnTo>
                  <a:pt x="3305" y="3016"/>
                </a:lnTo>
                <a:lnTo>
                  <a:pt x="3309" y="3033"/>
                </a:lnTo>
                <a:lnTo>
                  <a:pt x="3306" y="3048"/>
                </a:lnTo>
                <a:lnTo>
                  <a:pt x="3301" y="3064"/>
                </a:lnTo>
                <a:lnTo>
                  <a:pt x="3291" y="3078"/>
                </a:lnTo>
                <a:lnTo>
                  <a:pt x="3279" y="3090"/>
                </a:lnTo>
                <a:lnTo>
                  <a:pt x="3264" y="3099"/>
                </a:lnTo>
                <a:lnTo>
                  <a:pt x="3247" y="3104"/>
                </a:lnTo>
                <a:lnTo>
                  <a:pt x="3232" y="3107"/>
                </a:lnTo>
                <a:lnTo>
                  <a:pt x="3215" y="3104"/>
                </a:lnTo>
                <a:lnTo>
                  <a:pt x="3199" y="3098"/>
                </a:lnTo>
                <a:lnTo>
                  <a:pt x="3186" y="3085"/>
                </a:lnTo>
                <a:lnTo>
                  <a:pt x="3035" y="2905"/>
                </a:lnTo>
                <a:lnTo>
                  <a:pt x="2879" y="2729"/>
                </a:lnTo>
                <a:lnTo>
                  <a:pt x="2719" y="2557"/>
                </a:lnTo>
                <a:lnTo>
                  <a:pt x="2557" y="2389"/>
                </a:lnTo>
                <a:lnTo>
                  <a:pt x="2392" y="2224"/>
                </a:lnTo>
                <a:lnTo>
                  <a:pt x="2223" y="2061"/>
                </a:lnTo>
                <a:lnTo>
                  <a:pt x="2052" y="1903"/>
                </a:lnTo>
                <a:lnTo>
                  <a:pt x="1879" y="1747"/>
                </a:lnTo>
                <a:lnTo>
                  <a:pt x="1703" y="1593"/>
                </a:lnTo>
                <a:lnTo>
                  <a:pt x="1525" y="1442"/>
                </a:lnTo>
                <a:lnTo>
                  <a:pt x="1345" y="1291"/>
                </a:lnTo>
                <a:lnTo>
                  <a:pt x="1164" y="1143"/>
                </a:lnTo>
                <a:lnTo>
                  <a:pt x="982" y="996"/>
                </a:lnTo>
                <a:lnTo>
                  <a:pt x="797" y="852"/>
                </a:lnTo>
                <a:lnTo>
                  <a:pt x="613" y="707"/>
                </a:lnTo>
                <a:lnTo>
                  <a:pt x="428" y="563"/>
                </a:lnTo>
                <a:lnTo>
                  <a:pt x="382" y="605"/>
                </a:lnTo>
                <a:lnTo>
                  <a:pt x="338" y="649"/>
                </a:lnTo>
                <a:lnTo>
                  <a:pt x="296" y="694"/>
                </a:lnTo>
                <a:lnTo>
                  <a:pt x="475" y="802"/>
                </a:lnTo>
                <a:lnTo>
                  <a:pt x="653" y="917"/>
                </a:lnTo>
                <a:lnTo>
                  <a:pt x="827" y="1037"/>
                </a:lnTo>
                <a:lnTo>
                  <a:pt x="1000" y="1162"/>
                </a:lnTo>
                <a:lnTo>
                  <a:pt x="1170" y="1293"/>
                </a:lnTo>
                <a:lnTo>
                  <a:pt x="1336" y="1428"/>
                </a:lnTo>
                <a:lnTo>
                  <a:pt x="1501" y="1567"/>
                </a:lnTo>
                <a:lnTo>
                  <a:pt x="1662" y="1712"/>
                </a:lnTo>
                <a:lnTo>
                  <a:pt x="1819" y="1859"/>
                </a:lnTo>
                <a:lnTo>
                  <a:pt x="1975" y="2011"/>
                </a:lnTo>
                <a:lnTo>
                  <a:pt x="2126" y="2164"/>
                </a:lnTo>
                <a:lnTo>
                  <a:pt x="2274" y="2321"/>
                </a:lnTo>
                <a:lnTo>
                  <a:pt x="2420" y="2481"/>
                </a:lnTo>
                <a:lnTo>
                  <a:pt x="2561" y="2642"/>
                </a:lnTo>
                <a:lnTo>
                  <a:pt x="2698" y="2805"/>
                </a:lnTo>
                <a:lnTo>
                  <a:pt x="2832" y="2970"/>
                </a:lnTo>
                <a:lnTo>
                  <a:pt x="2963" y="3135"/>
                </a:lnTo>
                <a:lnTo>
                  <a:pt x="3090" y="3301"/>
                </a:lnTo>
                <a:lnTo>
                  <a:pt x="3113" y="3323"/>
                </a:lnTo>
                <a:lnTo>
                  <a:pt x="3133" y="3347"/>
                </a:lnTo>
                <a:lnTo>
                  <a:pt x="3149" y="3303"/>
                </a:lnTo>
                <a:lnTo>
                  <a:pt x="3171" y="3258"/>
                </a:lnTo>
                <a:lnTo>
                  <a:pt x="3198" y="3216"/>
                </a:lnTo>
                <a:lnTo>
                  <a:pt x="3228" y="3174"/>
                </a:lnTo>
                <a:lnTo>
                  <a:pt x="3260" y="3135"/>
                </a:lnTo>
                <a:lnTo>
                  <a:pt x="3291" y="3097"/>
                </a:lnTo>
                <a:lnTo>
                  <a:pt x="3321" y="3062"/>
                </a:lnTo>
                <a:lnTo>
                  <a:pt x="3340" y="3038"/>
                </a:lnTo>
                <a:lnTo>
                  <a:pt x="3359" y="3012"/>
                </a:lnTo>
                <a:lnTo>
                  <a:pt x="3380" y="2984"/>
                </a:lnTo>
                <a:lnTo>
                  <a:pt x="3404" y="2956"/>
                </a:lnTo>
                <a:lnTo>
                  <a:pt x="3428" y="2929"/>
                </a:lnTo>
                <a:lnTo>
                  <a:pt x="3453" y="2905"/>
                </a:lnTo>
                <a:lnTo>
                  <a:pt x="3481" y="2883"/>
                </a:lnTo>
                <a:lnTo>
                  <a:pt x="3509" y="2867"/>
                </a:lnTo>
                <a:lnTo>
                  <a:pt x="3539" y="2855"/>
                </a:lnTo>
                <a:lnTo>
                  <a:pt x="3486" y="2832"/>
                </a:lnTo>
                <a:lnTo>
                  <a:pt x="3436" y="2803"/>
                </a:lnTo>
                <a:lnTo>
                  <a:pt x="3387" y="2768"/>
                </a:lnTo>
                <a:lnTo>
                  <a:pt x="3339" y="2731"/>
                </a:lnTo>
                <a:lnTo>
                  <a:pt x="3292" y="2690"/>
                </a:lnTo>
                <a:lnTo>
                  <a:pt x="3247" y="2648"/>
                </a:lnTo>
                <a:lnTo>
                  <a:pt x="3202" y="2604"/>
                </a:lnTo>
                <a:lnTo>
                  <a:pt x="3160" y="2560"/>
                </a:lnTo>
                <a:lnTo>
                  <a:pt x="3119" y="2518"/>
                </a:lnTo>
                <a:lnTo>
                  <a:pt x="3106" y="2529"/>
                </a:lnTo>
                <a:lnTo>
                  <a:pt x="3092" y="2538"/>
                </a:lnTo>
                <a:lnTo>
                  <a:pt x="3076" y="2544"/>
                </a:lnTo>
                <a:lnTo>
                  <a:pt x="3059" y="2546"/>
                </a:lnTo>
                <a:lnTo>
                  <a:pt x="3044" y="2544"/>
                </a:lnTo>
                <a:lnTo>
                  <a:pt x="3027" y="2538"/>
                </a:lnTo>
                <a:lnTo>
                  <a:pt x="3012" y="2527"/>
                </a:lnTo>
                <a:lnTo>
                  <a:pt x="3000" y="2510"/>
                </a:lnTo>
                <a:lnTo>
                  <a:pt x="2941" y="2413"/>
                </a:lnTo>
                <a:lnTo>
                  <a:pt x="2877" y="2319"/>
                </a:lnTo>
                <a:lnTo>
                  <a:pt x="2812" y="2227"/>
                </a:lnTo>
                <a:lnTo>
                  <a:pt x="2744" y="2137"/>
                </a:lnTo>
                <a:lnTo>
                  <a:pt x="2674" y="2050"/>
                </a:lnTo>
                <a:lnTo>
                  <a:pt x="2620" y="1992"/>
                </a:lnTo>
                <a:lnTo>
                  <a:pt x="2566" y="1933"/>
                </a:lnTo>
                <a:lnTo>
                  <a:pt x="2555" y="1919"/>
                </a:lnTo>
                <a:lnTo>
                  <a:pt x="2546" y="1904"/>
                </a:lnTo>
                <a:lnTo>
                  <a:pt x="2433" y="1784"/>
                </a:lnTo>
                <a:lnTo>
                  <a:pt x="2316" y="1667"/>
                </a:lnTo>
                <a:lnTo>
                  <a:pt x="2196" y="1554"/>
                </a:lnTo>
                <a:lnTo>
                  <a:pt x="2072" y="1443"/>
                </a:lnTo>
                <a:lnTo>
                  <a:pt x="1947" y="1334"/>
                </a:lnTo>
                <a:lnTo>
                  <a:pt x="1819" y="1228"/>
                </a:lnTo>
                <a:lnTo>
                  <a:pt x="1691" y="1121"/>
                </a:lnTo>
                <a:lnTo>
                  <a:pt x="1561" y="1017"/>
                </a:lnTo>
                <a:lnTo>
                  <a:pt x="1431" y="911"/>
                </a:lnTo>
                <a:lnTo>
                  <a:pt x="1302" y="807"/>
                </a:lnTo>
                <a:lnTo>
                  <a:pt x="1173" y="701"/>
                </a:lnTo>
                <a:lnTo>
                  <a:pt x="1046" y="596"/>
                </a:lnTo>
                <a:lnTo>
                  <a:pt x="920" y="488"/>
                </a:lnTo>
                <a:lnTo>
                  <a:pt x="797" y="378"/>
                </a:lnTo>
                <a:lnTo>
                  <a:pt x="788" y="368"/>
                </a:lnTo>
                <a:lnTo>
                  <a:pt x="786" y="357"/>
                </a:lnTo>
                <a:lnTo>
                  <a:pt x="787" y="346"/>
                </a:lnTo>
                <a:lnTo>
                  <a:pt x="793" y="336"/>
                </a:lnTo>
                <a:lnTo>
                  <a:pt x="801" y="328"/>
                </a:lnTo>
                <a:lnTo>
                  <a:pt x="811" y="322"/>
                </a:lnTo>
                <a:lnTo>
                  <a:pt x="822" y="321"/>
                </a:lnTo>
                <a:lnTo>
                  <a:pt x="834" y="322"/>
                </a:lnTo>
                <a:lnTo>
                  <a:pt x="846" y="329"/>
                </a:lnTo>
                <a:lnTo>
                  <a:pt x="933" y="398"/>
                </a:lnTo>
                <a:lnTo>
                  <a:pt x="1021" y="468"/>
                </a:lnTo>
                <a:lnTo>
                  <a:pt x="981" y="425"/>
                </a:lnTo>
                <a:lnTo>
                  <a:pt x="944" y="383"/>
                </a:lnTo>
                <a:lnTo>
                  <a:pt x="909" y="339"/>
                </a:lnTo>
                <a:lnTo>
                  <a:pt x="879" y="294"/>
                </a:lnTo>
                <a:lnTo>
                  <a:pt x="854" y="249"/>
                </a:lnTo>
                <a:close/>
                <a:moveTo>
                  <a:pt x="2941" y="220"/>
                </a:moveTo>
                <a:lnTo>
                  <a:pt x="2916" y="245"/>
                </a:lnTo>
                <a:lnTo>
                  <a:pt x="2889" y="266"/>
                </a:lnTo>
                <a:lnTo>
                  <a:pt x="2860" y="285"/>
                </a:lnTo>
                <a:lnTo>
                  <a:pt x="2830" y="305"/>
                </a:lnTo>
                <a:lnTo>
                  <a:pt x="2801" y="326"/>
                </a:lnTo>
                <a:lnTo>
                  <a:pt x="2773" y="347"/>
                </a:lnTo>
                <a:lnTo>
                  <a:pt x="2765" y="355"/>
                </a:lnTo>
                <a:lnTo>
                  <a:pt x="2757" y="361"/>
                </a:lnTo>
                <a:lnTo>
                  <a:pt x="2894" y="485"/>
                </a:lnTo>
                <a:lnTo>
                  <a:pt x="3031" y="606"/>
                </a:lnTo>
                <a:lnTo>
                  <a:pt x="3081" y="649"/>
                </a:lnTo>
                <a:lnTo>
                  <a:pt x="3132" y="692"/>
                </a:lnTo>
                <a:lnTo>
                  <a:pt x="3181" y="736"/>
                </a:lnTo>
                <a:lnTo>
                  <a:pt x="3230" y="781"/>
                </a:lnTo>
                <a:lnTo>
                  <a:pt x="3276" y="828"/>
                </a:lnTo>
                <a:lnTo>
                  <a:pt x="3309" y="798"/>
                </a:lnTo>
                <a:lnTo>
                  <a:pt x="3341" y="770"/>
                </a:lnTo>
                <a:lnTo>
                  <a:pt x="3376" y="743"/>
                </a:lnTo>
                <a:lnTo>
                  <a:pt x="3374" y="741"/>
                </a:lnTo>
                <a:lnTo>
                  <a:pt x="3370" y="738"/>
                </a:lnTo>
                <a:lnTo>
                  <a:pt x="3311" y="682"/>
                </a:lnTo>
                <a:lnTo>
                  <a:pt x="3253" y="623"/>
                </a:lnTo>
                <a:lnTo>
                  <a:pt x="3195" y="561"/>
                </a:lnTo>
                <a:lnTo>
                  <a:pt x="3138" y="497"/>
                </a:lnTo>
                <a:lnTo>
                  <a:pt x="3083" y="430"/>
                </a:lnTo>
                <a:lnTo>
                  <a:pt x="3031" y="361"/>
                </a:lnTo>
                <a:lnTo>
                  <a:pt x="2984" y="292"/>
                </a:lnTo>
                <a:lnTo>
                  <a:pt x="2941" y="220"/>
                </a:lnTo>
                <a:close/>
                <a:moveTo>
                  <a:pt x="2975" y="0"/>
                </a:moveTo>
                <a:lnTo>
                  <a:pt x="2992" y="1"/>
                </a:lnTo>
                <a:lnTo>
                  <a:pt x="3009" y="6"/>
                </a:lnTo>
                <a:lnTo>
                  <a:pt x="3025" y="16"/>
                </a:lnTo>
                <a:lnTo>
                  <a:pt x="3039" y="32"/>
                </a:lnTo>
                <a:lnTo>
                  <a:pt x="3088" y="92"/>
                </a:lnTo>
                <a:lnTo>
                  <a:pt x="3135" y="153"/>
                </a:lnTo>
                <a:lnTo>
                  <a:pt x="3185" y="213"/>
                </a:lnTo>
                <a:lnTo>
                  <a:pt x="3234" y="273"/>
                </a:lnTo>
                <a:lnTo>
                  <a:pt x="3286" y="330"/>
                </a:lnTo>
                <a:lnTo>
                  <a:pt x="3348" y="392"/>
                </a:lnTo>
                <a:lnTo>
                  <a:pt x="3410" y="452"/>
                </a:lnTo>
                <a:lnTo>
                  <a:pt x="3472" y="513"/>
                </a:lnTo>
                <a:lnTo>
                  <a:pt x="3532" y="575"/>
                </a:lnTo>
                <a:lnTo>
                  <a:pt x="3549" y="597"/>
                </a:lnTo>
                <a:lnTo>
                  <a:pt x="3560" y="621"/>
                </a:lnTo>
                <a:lnTo>
                  <a:pt x="3565" y="643"/>
                </a:lnTo>
                <a:lnTo>
                  <a:pt x="3564" y="667"/>
                </a:lnTo>
                <a:lnTo>
                  <a:pt x="3559" y="688"/>
                </a:lnTo>
                <a:lnTo>
                  <a:pt x="3550" y="708"/>
                </a:lnTo>
                <a:lnTo>
                  <a:pt x="3567" y="722"/>
                </a:lnTo>
                <a:lnTo>
                  <a:pt x="3580" y="737"/>
                </a:lnTo>
                <a:lnTo>
                  <a:pt x="3590" y="754"/>
                </a:lnTo>
                <a:lnTo>
                  <a:pt x="3596" y="774"/>
                </a:lnTo>
                <a:lnTo>
                  <a:pt x="3597" y="794"/>
                </a:lnTo>
                <a:lnTo>
                  <a:pt x="3592" y="816"/>
                </a:lnTo>
                <a:lnTo>
                  <a:pt x="3580" y="837"/>
                </a:lnTo>
                <a:lnTo>
                  <a:pt x="3535" y="895"/>
                </a:lnTo>
                <a:lnTo>
                  <a:pt x="3485" y="953"/>
                </a:lnTo>
                <a:lnTo>
                  <a:pt x="3433" y="1007"/>
                </a:lnTo>
                <a:lnTo>
                  <a:pt x="3379" y="1060"/>
                </a:lnTo>
                <a:lnTo>
                  <a:pt x="3324" y="1113"/>
                </a:lnTo>
                <a:lnTo>
                  <a:pt x="3270" y="1167"/>
                </a:lnTo>
                <a:lnTo>
                  <a:pt x="3217" y="1221"/>
                </a:lnTo>
                <a:lnTo>
                  <a:pt x="3168" y="1277"/>
                </a:lnTo>
                <a:lnTo>
                  <a:pt x="3085" y="1378"/>
                </a:lnTo>
                <a:lnTo>
                  <a:pt x="3006" y="1481"/>
                </a:lnTo>
                <a:lnTo>
                  <a:pt x="2929" y="1584"/>
                </a:lnTo>
                <a:lnTo>
                  <a:pt x="2851" y="1689"/>
                </a:lnTo>
                <a:lnTo>
                  <a:pt x="2773" y="1793"/>
                </a:lnTo>
                <a:lnTo>
                  <a:pt x="2760" y="1805"/>
                </a:lnTo>
                <a:lnTo>
                  <a:pt x="2745" y="1814"/>
                </a:lnTo>
                <a:lnTo>
                  <a:pt x="2729" y="1818"/>
                </a:lnTo>
                <a:lnTo>
                  <a:pt x="2714" y="1817"/>
                </a:lnTo>
                <a:lnTo>
                  <a:pt x="2714" y="1818"/>
                </a:lnTo>
                <a:lnTo>
                  <a:pt x="2839" y="1937"/>
                </a:lnTo>
                <a:lnTo>
                  <a:pt x="2961" y="2058"/>
                </a:lnTo>
                <a:lnTo>
                  <a:pt x="3082" y="2181"/>
                </a:lnTo>
                <a:lnTo>
                  <a:pt x="3204" y="2302"/>
                </a:lnTo>
                <a:lnTo>
                  <a:pt x="3253" y="2349"/>
                </a:lnTo>
                <a:lnTo>
                  <a:pt x="3305" y="2395"/>
                </a:lnTo>
                <a:lnTo>
                  <a:pt x="3359" y="2441"/>
                </a:lnTo>
                <a:lnTo>
                  <a:pt x="3413" y="2486"/>
                </a:lnTo>
                <a:lnTo>
                  <a:pt x="3467" y="2532"/>
                </a:lnTo>
                <a:lnTo>
                  <a:pt x="3519" y="2579"/>
                </a:lnTo>
                <a:lnTo>
                  <a:pt x="3569" y="2628"/>
                </a:lnTo>
                <a:lnTo>
                  <a:pt x="3616" y="2678"/>
                </a:lnTo>
                <a:lnTo>
                  <a:pt x="3659" y="2730"/>
                </a:lnTo>
                <a:lnTo>
                  <a:pt x="3669" y="2749"/>
                </a:lnTo>
                <a:lnTo>
                  <a:pt x="3673" y="2768"/>
                </a:lnTo>
                <a:lnTo>
                  <a:pt x="3672" y="2787"/>
                </a:lnTo>
                <a:lnTo>
                  <a:pt x="3667" y="2805"/>
                </a:lnTo>
                <a:lnTo>
                  <a:pt x="3656" y="2823"/>
                </a:lnTo>
                <a:lnTo>
                  <a:pt x="3644" y="2839"/>
                </a:lnTo>
                <a:lnTo>
                  <a:pt x="3630" y="2851"/>
                </a:lnTo>
                <a:lnTo>
                  <a:pt x="3612" y="2861"/>
                </a:lnTo>
                <a:lnTo>
                  <a:pt x="3632" y="2871"/>
                </a:lnTo>
                <a:lnTo>
                  <a:pt x="3649" y="2885"/>
                </a:lnTo>
                <a:lnTo>
                  <a:pt x="3662" y="2903"/>
                </a:lnTo>
                <a:lnTo>
                  <a:pt x="3671" y="2924"/>
                </a:lnTo>
                <a:lnTo>
                  <a:pt x="3677" y="2949"/>
                </a:lnTo>
                <a:lnTo>
                  <a:pt x="3677" y="2978"/>
                </a:lnTo>
                <a:lnTo>
                  <a:pt x="3670" y="3006"/>
                </a:lnTo>
                <a:lnTo>
                  <a:pt x="3658" y="3034"/>
                </a:lnTo>
                <a:lnTo>
                  <a:pt x="3641" y="3062"/>
                </a:lnTo>
                <a:lnTo>
                  <a:pt x="3622" y="3089"/>
                </a:lnTo>
                <a:lnTo>
                  <a:pt x="3599" y="3115"/>
                </a:lnTo>
                <a:lnTo>
                  <a:pt x="3575" y="3140"/>
                </a:lnTo>
                <a:lnTo>
                  <a:pt x="3551" y="3164"/>
                </a:lnTo>
                <a:lnTo>
                  <a:pt x="3528" y="3186"/>
                </a:lnTo>
                <a:lnTo>
                  <a:pt x="3506" y="3208"/>
                </a:lnTo>
                <a:lnTo>
                  <a:pt x="3486" y="3228"/>
                </a:lnTo>
                <a:lnTo>
                  <a:pt x="3456" y="3262"/>
                </a:lnTo>
                <a:lnTo>
                  <a:pt x="3425" y="3296"/>
                </a:lnTo>
                <a:lnTo>
                  <a:pt x="3395" y="3332"/>
                </a:lnTo>
                <a:lnTo>
                  <a:pt x="3362" y="3367"/>
                </a:lnTo>
                <a:lnTo>
                  <a:pt x="3330" y="3400"/>
                </a:lnTo>
                <a:lnTo>
                  <a:pt x="3295" y="3431"/>
                </a:lnTo>
                <a:lnTo>
                  <a:pt x="3258" y="3458"/>
                </a:lnTo>
                <a:lnTo>
                  <a:pt x="3239" y="3467"/>
                </a:lnTo>
                <a:lnTo>
                  <a:pt x="3221" y="3471"/>
                </a:lnTo>
                <a:lnTo>
                  <a:pt x="3204" y="3470"/>
                </a:lnTo>
                <a:lnTo>
                  <a:pt x="3186" y="3466"/>
                </a:lnTo>
                <a:lnTo>
                  <a:pt x="3187" y="3468"/>
                </a:lnTo>
                <a:lnTo>
                  <a:pt x="3183" y="3489"/>
                </a:lnTo>
                <a:lnTo>
                  <a:pt x="3176" y="3508"/>
                </a:lnTo>
                <a:lnTo>
                  <a:pt x="3163" y="3524"/>
                </a:lnTo>
                <a:lnTo>
                  <a:pt x="3147" y="3536"/>
                </a:lnTo>
                <a:lnTo>
                  <a:pt x="3128" y="3545"/>
                </a:lnTo>
                <a:lnTo>
                  <a:pt x="3098" y="3551"/>
                </a:lnTo>
                <a:lnTo>
                  <a:pt x="3068" y="3551"/>
                </a:lnTo>
                <a:lnTo>
                  <a:pt x="3037" y="3545"/>
                </a:lnTo>
                <a:lnTo>
                  <a:pt x="3005" y="3534"/>
                </a:lnTo>
                <a:lnTo>
                  <a:pt x="2971" y="3520"/>
                </a:lnTo>
                <a:lnTo>
                  <a:pt x="2936" y="3500"/>
                </a:lnTo>
                <a:lnTo>
                  <a:pt x="2902" y="3479"/>
                </a:lnTo>
                <a:lnTo>
                  <a:pt x="2868" y="3456"/>
                </a:lnTo>
                <a:lnTo>
                  <a:pt x="2833" y="3430"/>
                </a:lnTo>
                <a:lnTo>
                  <a:pt x="2801" y="3403"/>
                </a:lnTo>
                <a:lnTo>
                  <a:pt x="2769" y="3376"/>
                </a:lnTo>
                <a:lnTo>
                  <a:pt x="2737" y="3349"/>
                </a:lnTo>
                <a:lnTo>
                  <a:pt x="2708" y="3323"/>
                </a:lnTo>
                <a:lnTo>
                  <a:pt x="2680" y="3299"/>
                </a:lnTo>
                <a:lnTo>
                  <a:pt x="2655" y="3276"/>
                </a:lnTo>
                <a:lnTo>
                  <a:pt x="2631" y="3256"/>
                </a:lnTo>
                <a:lnTo>
                  <a:pt x="2611" y="3240"/>
                </a:lnTo>
                <a:lnTo>
                  <a:pt x="2548" y="3192"/>
                </a:lnTo>
                <a:lnTo>
                  <a:pt x="2483" y="3145"/>
                </a:lnTo>
                <a:lnTo>
                  <a:pt x="2418" y="3097"/>
                </a:lnTo>
                <a:lnTo>
                  <a:pt x="2352" y="3047"/>
                </a:lnTo>
                <a:lnTo>
                  <a:pt x="2286" y="2997"/>
                </a:lnTo>
                <a:lnTo>
                  <a:pt x="2222" y="2945"/>
                </a:lnTo>
                <a:lnTo>
                  <a:pt x="2159" y="2891"/>
                </a:lnTo>
                <a:lnTo>
                  <a:pt x="2100" y="2836"/>
                </a:lnTo>
                <a:lnTo>
                  <a:pt x="2045" y="2778"/>
                </a:lnTo>
                <a:lnTo>
                  <a:pt x="1995" y="2717"/>
                </a:lnTo>
                <a:lnTo>
                  <a:pt x="1993" y="2715"/>
                </a:lnTo>
                <a:lnTo>
                  <a:pt x="1991" y="2713"/>
                </a:lnTo>
                <a:lnTo>
                  <a:pt x="1836" y="2850"/>
                </a:lnTo>
                <a:lnTo>
                  <a:pt x="1684" y="2989"/>
                </a:lnTo>
                <a:lnTo>
                  <a:pt x="1534" y="3131"/>
                </a:lnTo>
                <a:lnTo>
                  <a:pt x="1388" y="3276"/>
                </a:lnTo>
                <a:lnTo>
                  <a:pt x="1246" y="3426"/>
                </a:lnTo>
                <a:lnTo>
                  <a:pt x="1106" y="3580"/>
                </a:lnTo>
                <a:lnTo>
                  <a:pt x="1089" y="3595"/>
                </a:lnTo>
                <a:lnTo>
                  <a:pt x="1071" y="3605"/>
                </a:lnTo>
                <a:lnTo>
                  <a:pt x="1053" y="3609"/>
                </a:lnTo>
                <a:lnTo>
                  <a:pt x="1034" y="3609"/>
                </a:lnTo>
                <a:lnTo>
                  <a:pt x="1015" y="3605"/>
                </a:lnTo>
                <a:lnTo>
                  <a:pt x="997" y="3598"/>
                </a:lnTo>
                <a:lnTo>
                  <a:pt x="981" y="3587"/>
                </a:lnTo>
                <a:lnTo>
                  <a:pt x="966" y="3575"/>
                </a:lnTo>
                <a:lnTo>
                  <a:pt x="955" y="3559"/>
                </a:lnTo>
                <a:lnTo>
                  <a:pt x="946" y="3542"/>
                </a:lnTo>
                <a:lnTo>
                  <a:pt x="940" y="3523"/>
                </a:lnTo>
                <a:lnTo>
                  <a:pt x="939" y="3504"/>
                </a:lnTo>
                <a:lnTo>
                  <a:pt x="915" y="3487"/>
                </a:lnTo>
                <a:lnTo>
                  <a:pt x="891" y="3468"/>
                </a:lnTo>
                <a:lnTo>
                  <a:pt x="868" y="3443"/>
                </a:lnTo>
                <a:lnTo>
                  <a:pt x="800" y="3370"/>
                </a:lnTo>
                <a:lnTo>
                  <a:pt x="729" y="3300"/>
                </a:lnTo>
                <a:lnTo>
                  <a:pt x="656" y="3230"/>
                </a:lnTo>
                <a:lnTo>
                  <a:pt x="583" y="3163"/>
                </a:lnTo>
                <a:lnTo>
                  <a:pt x="508" y="3095"/>
                </a:lnTo>
                <a:lnTo>
                  <a:pt x="433" y="3029"/>
                </a:lnTo>
                <a:lnTo>
                  <a:pt x="359" y="2961"/>
                </a:lnTo>
                <a:lnTo>
                  <a:pt x="287" y="2891"/>
                </a:lnTo>
                <a:lnTo>
                  <a:pt x="218" y="2820"/>
                </a:lnTo>
                <a:lnTo>
                  <a:pt x="207" y="2803"/>
                </a:lnTo>
                <a:lnTo>
                  <a:pt x="201" y="2786"/>
                </a:lnTo>
                <a:lnTo>
                  <a:pt x="201" y="2769"/>
                </a:lnTo>
                <a:lnTo>
                  <a:pt x="206" y="2753"/>
                </a:lnTo>
                <a:lnTo>
                  <a:pt x="215" y="2740"/>
                </a:lnTo>
                <a:lnTo>
                  <a:pt x="226" y="2729"/>
                </a:lnTo>
                <a:lnTo>
                  <a:pt x="240" y="2721"/>
                </a:lnTo>
                <a:lnTo>
                  <a:pt x="248" y="2703"/>
                </a:lnTo>
                <a:lnTo>
                  <a:pt x="259" y="2686"/>
                </a:lnTo>
                <a:lnTo>
                  <a:pt x="329" y="2602"/>
                </a:lnTo>
                <a:lnTo>
                  <a:pt x="403" y="2522"/>
                </a:lnTo>
                <a:lnTo>
                  <a:pt x="480" y="2444"/>
                </a:lnTo>
                <a:lnTo>
                  <a:pt x="559" y="2369"/>
                </a:lnTo>
                <a:lnTo>
                  <a:pt x="640" y="2294"/>
                </a:lnTo>
                <a:lnTo>
                  <a:pt x="720" y="2222"/>
                </a:lnTo>
                <a:lnTo>
                  <a:pt x="779" y="2167"/>
                </a:lnTo>
                <a:lnTo>
                  <a:pt x="839" y="2112"/>
                </a:lnTo>
                <a:lnTo>
                  <a:pt x="898" y="2057"/>
                </a:lnTo>
                <a:lnTo>
                  <a:pt x="959" y="2002"/>
                </a:lnTo>
                <a:lnTo>
                  <a:pt x="1021" y="1949"/>
                </a:lnTo>
                <a:lnTo>
                  <a:pt x="1085" y="1898"/>
                </a:lnTo>
                <a:lnTo>
                  <a:pt x="1151" y="1852"/>
                </a:lnTo>
                <a:lnTo>
                  <a:pt x="1169" y="1842"/>
                </a:lnTo>
                <a:lnTo>
                  <a:pt x="1106" y="1768"/>
                </a:lnTo>
                <a:lnTo>
                  <a:pt x="1040" y="1699"/>
                </a:lnTo>
                <a:lnTo>
                  <a:pt x="972" y="1631"/>
                </a:lnTo>
                <a:lnTo>
                  <a:pt x="900" y="1567"/>
                </a:lnTo>
                <a:lnTo>
                  <a:pt x="827" y="1506"/>
                </a:lnTo>
                <a:lnTo>
                  <a:pt x="754" y="1446"/>
                </a:lnTo>
                <a:lnTo>
                  <a:pt x="679" y="1387"/>
                </a:lnTo>
                <a:lnTo>
                  <a:pt x="603" y="1329"/>
                </a:lnTo>
                <a:lnTo>
                  <a:pt x="528" y="1270"/>
                </a:lnTo>
                <a:lnTo>
                  <a:pt x="452" y="1211"/>
                </a:lnTo>
                <a:lnTo>
                  <a:pt x="378" y="1150"/>
                </a:lnTo>
                <a:lnTo>
                  <a:pt x="304" y="1087"/>
                </a:lnTo>
                <a:lnTo>
                  <a:pt x="285" y="1072"/>
                </a:lnTo>
                <a:lnTo>
                  <a:pt x="263" y="1054"/>
                </a:lnTo>
                <a:lnTo>
                  <a:pt x="238" y="1035"/>
                </a:lnTo>
                <a:lnTo>
                  <a:pt x="211" y="1012"/>
                </a:lnTo>
                <a:lnTo>
                  <a:pt x="182" y="989"/>
                </a:lnTo>
                <a:lnTo>
                  <a:pt x="154" y="965"/>
                </a:lnTo>
                <a:lnTo>
                  <a:pt x="125" y="939"/>
                </a:lnTo>
                <a:lnTo>
                  <a:pt x="98" y="912"/>
                </a:lnTo>
                <a:lnTo>
                  <a:pt x="73" y="885"/>
                </a:lnTo>
                <a:lnTo>
                  <a:pt x="50" y="857"/>
                </a:lnTo>
                <a:lnTo>
                  <a:pt x="30" y="829"/>
                </a:lnTo>
                <a:lnTo>
                  <a:pt x="16" y="801"/>
                </a:lnTo>
                <a:lnTo>
                  <a:pt x="4" y="774"/>
                </a:lnTo>
                <a:lnTo>
                  <a:pt x="0" y="746"/>
                </a:lnTo>
                <a:lnTo>
                  <a:pt x="2" y="719"/>
                </a:lnTo>
                <a:lnTo>
                  <a:pt x="8" y="702"/>
                </a:lnTo>
                <a:lnTo>
                  <a:pt x="17" y="689"/>
                </a:lnTo>
                <a:lnTo>
                  <a:pt x="28" y="681"/>
                </a:lnTo>
                <a:lnTo>
                  <a:pt x="41" y="676"/>
                </a:lnTo>
                <a:lnTo>
                  <a:pt x="56" y="674"/>
                </a:lnTo>
                <a:lnTo>
                  <a:pt x="79" y="673"/>
                </a:lnTo>
                <a:lnTo>
                  <a:pt x="105" y="678"/>
                </a:lnTo>
                <a:lnTo>
                  <a:pt x="143" y="613"/>
                </a:lnTo>
                <a:lnTo>
                  <a:pt x="186" y="551"/>
                </a:lnTo>
                <a:lnTo>
                  <a:pt x="233" y="490"/>
                </a:lnTo>
                <a:lnTo>
                  <a:pt x="282" y="433"/>
                </a:lnTo>
                <a:lnTo>
                  <a:pt x="334" y="379"/>
                </a:lnTo>
                <a:lnTo>
                  <a:pt x="389" y="327"/>
                </a:lnTo>
                <a:lnTo>
                  <a:pt x="420" y="296"/>
                </a:lnTo>
                <a:lnTo>
                  <a:pt x="455" y="265"/>
                </a:lnTo>
                <a:lnTo>
                  <a:pt x="491" y="231"/>
                </a:lnTo>
                <a:lnTo>
                  <a:pt x="529" y="198"/>
                </a:lnTo>
                <a:lnTo>
                  <a:pt x="568" y="165"/>
                </a:lnTo>
                <a:lnTo>
                  <a:pt x="608" y="135"/>
                </a:lnTo>
                <a:lnTo>
                  <a:pt x="650" y="107"/>
                </a:lnTo>
                <a:lnTo>
                  <a:pt x="692" y="83"/>
                </a:lnTo>
                <a:lnTo>
                  <a:pt x="735" y="64"/>
                </a:lnTo>
                <a:lnTo>
                  <a:pt x="778" y="52"/>
                </a:lnTo>
                <a:lnTo>
                  <a:pt x="822" y="45"/>
                </a:lnTo>
                <a:lnTo>
                  <a:pt x="842" y="46"/>
                </a:lnTo>
                <a:lnTo>
                  <a:pt x="860" y="52"/>
                </a:lnTo>
                <a:lnTo>
                  <a:pt x="874" y="61"/>
                </a:lnTo>
                <a:lnTo>
                  <a:pt x="888" y="72"/>
                </a:lnTo>
                <a:lnTo>
                  <a:pt x="898" y="87"/>
                </a:lnTo>
                <a:lnTo>
                  <a:pt x="905" y="103"/>
                </a:lnTo>
                <a:lnTo>
                  <a:pt x="909" y="120"/>
                </a:lnTo>
                <a:lnTo>
                  <a:pt x="910" y="138"/>
                </a:lnTo>
                <a:lnTo>
                  <a:pt x="926" y="160"/>
                </a:lnTo>
                <a:lnTo>
                  <a:pt x="945" y="180"/>
                </a:lnTo>
                <a:lnTo>
                  <a:pt x="969" y="201"/>
                </a:lnTo>
                <a:lnTo>
                  <a:pt x="995" y="221"/>
                </a:lnTo>
                <a:lnTo>
                  <a:pt x="1022" y="241"/>
                </a:lnTo>
                <a:lnTo>
                  <a:pt x="1049" y="260"/>
                </a:lnTo>
                <a:lnTo>
                  <a:pt x="1075" y="278"/>
                </a:lnTo>
                <a:lnTo>
                  <a:pt x="1097" y="295"/>
                </a:lnTo>
                <a:lnTo>
                  <a:pt x="1115" y="310"/>
                </a:lnTo>
                <a:lnTo>
                  <a:pt x="1293" y="466"/>
                </a:lnTo>
                <a:lnTo>
                  <a:pt x="1470" y="622"/>
                </a:lnTo>
                <a:lnTo>
                  <a:pt x="1652" y="781"/>
                </a:lnTo>
                <a:lnTo>
                  <a:pt x="1833" y="940"/>
                </a:lnTo>
                <a:lnTo>
                  <a:pt x="1866" y="968"/>
                </a:lnTo>
                <a:lnTo>
                  <a:pt x="1902" y="996"/>
                </a:lnTo>
                <a:lnTo>
                  <a:pt x="1937" y="1026"/>
                </a:lnTo>
                <a:lnTo>
                  <a:pt x="1947" y="1005"/>
                </a:lnTo>
                <a:lnTo>
                  <a:pt x="1924" y="991"/>
                </a:lnTo>
                <a:lnTo>
                  <a:pt x="1914" y="981"/>
                </a:lnTo>
                <a:lnTo>
                  <a:pt x="1909" y="970"/>
                </a:lnTo>
                <a:lnTo>
                  <a:pt x="1908" y="958"/>
                </a:lnTo>
                <a:lnTo>
                  <a:pt x="1910" y="947"/>
                </a:lnTo>
                <a:lnTo>
                  <a:pt x="1915" y="937"/>
                </a:lnTo>
                <a:lnTo>
                  <a:pt x="1924" y="929"/>
                </a:lnTo>
                <a:lnTo>
                  <a:pt x="1934" y="925"/>
                </a:lnTo>
                <a:lnTo>
                  <a:pt x="1947" y="924"/>
                </a:lnTo>
                <a:lnTo>
                  <a:pt x="1960" y="928"/>
                </a:lnTo>
                <a:lnTo>
                  <a:pt x="1968" y="934"/>
                </a:lnTo>
                <a:lnTo>
                  <a:pt x="1977" y="938"/>
                </a:lnTo>
                <a:lnTo>
                  <a:pt x="2016" y="866"/>
                </a:lnTo>
                <a:lnTo>
                  <a:pt x="2061" y="794"/>
                </a:lnTo>
                <a:lnTo>
                  <a:pt x="2110" y="726"/>
                </a:lnTo>
                <a:lnTo>
                  <a:pt x="2163" y="658"/>
                </a:lnTo>
                <a:lnTo>
                  <a:pt x="2216" y="593"/>
                </a:lnTo>
                <a:lnTo>
                  <a:pt x="2270" y="530"/>
                </a:lnTo>
                <a:lnTo>
                  <a:pt x="2324" y="469"/>
                </a:lnTo>
                <a:lnTo>
                  <a:pt x="2375" y="412"/>
                </a:lnTo>
                <a:lnTo>
                  <a:pt x="2395" y="391"/>
                </a:lnTo>
                <a:lnTo>
                  <a:pt x="2418" y="365"/>
                </a:lnTo>
                <a:lnTo>
                  <a:pt x="2442" y="337"/>
                </a:lnTo>
                <a:lnTo>
                  <a:pt x="2469" y="308"/>
                </a:lnTo>
                <a:lnTo>
                  <a:pt x="2498" y="276"/>
                </a:lnTo>
                <a:lnTo>
                  <a:pt x="2528" y="245"/>
                </a:lnTo>
                <a:lnTo>
                  <a:pt x="2560" y="213"/>
                </a:lnTo>
                <a:lnTo>
                  <a:pt x="2593" y="182"/>
                </a:lnTo>
                <a:lnTo>
                  <a:pt x="2627" y="153"/>
                </a:lnTo>
                <a:lnTo>
                  <a:pt x="2662" y="126"/>
                </a:lnTo>
                <a:lnTo>
                  <a:pt x="2697" y="101"/>
                </a:lnTo>
                <a:lnTo>
                  <a:pt x="2733" y="80"/>
                </a:lnTo>
                <a:lnTo>
                  <a:pt x="2769" y="63"/>
                </a:lnTo>
                <a:lnTo>
                  <a:pt x="2804" y="51"/>
                </a:lnTo>
                <a:lnTo>
                  <a:pt x="2839" y="44"/>
                </a:lnTo>
                <a:lnTo>
                  <a:pt x="2874" y="43"/>
                </a:lnTo>
                <a:lnTo>
                  <a:pt x="2907" y="50"/>
                </a:lnTo>
                <a:lnTo>
                  <a:pt x="2918" y="34"/>
                </a:lnTo>
                <a:lnTo>
                  <a:pt x="2931" y="22"/>
                </a:lnTo>
                <a:lnTo>
                  <a:pt x="2944" y="11"/>
                </a:lnTo>
                <a:lnTo>
                  <a:pt x="2960" y="5"/>
                </a:lnTo>
                <a:lnTo>
                  <a:pt x="29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23735" y="4067935"/>
            <a:ext cx="1058800" cy="1040514"/>
            <a:chOff x="5180013" y="3662363"/>
            <a:chExt cx="1930400" cy="1897062"/>
          </a:xfrm>
          <a:solidFill>
            <a:schemeClr val="bg1"/>
          </a:solidFill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5180013" y="3662363"/>
              <a:ext cx="1930400" cy="1798638"/>
            </a:xfrm>
            <a:custGeom>
              <a:avLst/>
              <a:gdLst>
                <a:gd name="T0" fmla="*/ 1338 w 3648"/>
                <a:gd name="T1" fmla="*/ 3012 h 3399"/>
                <a:gd name="T2" fmla="*/ 1908 w 3648"/>
                <a:gd name="T3" fmla="*/ 2641 h 3399"/>
                <a:gd name="T4" fmla="*/ 891 w 3648"/>
                <a:gd name="T5" fmla="*/ 2286 h 3399"/>
                <a:gd name="T6" fmla="*/ 950 w 3648"/>
                <a:gd name="T7" fmla="*/ 2682 h 3399"/>
                <a:gd name="T8" fmla="*/ 1240 w 3648"/>
                <a:gd name="T9" fmla="*/ 1778 h 3399"/>
                <a:gd name="T10" fmla="*/ 1090 w 3648"/>
                <a:gd name="T11" fmla="*/ 3086 h 3399"/>
                <a:gd name="T12" fmla="*/ 1207 w 3648"/>
                <a:gd name="T13" fmla="*/ 2777 h 3399"/>
                <a:gd name="T14" fmla="*/ 1236 w 3648"/>
                <a:gd name="T15" fmla="*/ 2231 h 3399"/>
                <a:gd name="T16" fmla="*/ 1302 w 3648"/>
                <a:gd name="T17" fmla="*/ 1786 h 3399"/>
                <a:gd name="T18" fmla="*/ 1331 w 3648"/>
                <a:gd name="T19" fmla="*/ 2544 h 3399"/>
                <a:gd name="T20" fmla="*/ 1470 w 3648"/>
                <a:gd name="T21" fmla="*/ 2508 h 3399"/>
                <a:gd name="T22" fmla="*/ 1400 w 3648"/>
                <a:gd name="T23" fmla="*/ 2007 h 3399"/>
                <a:gd name="T24" fmla="*/ 1621 w 3648"/>
                <a:gd name="T25" fmla="*/ 1489 h 3399"/>
                <a:gd name="T26" fmla="*/ 1495 w 3648"/>
                <a:gd name="T27" fmla="*/ 1983 h 3399"/>
                <a:gd name="T28" fmla="*/ 1539 w 3648"/>
                <a:gd name="T29" fmla="*/ 2352 h 3399"/>
                <a:gd name="T30" fmla="*/ 1585 w 3648"/>
                <a:gd name="T31" fmla="*/ 2270 h 3399"/>
                <a:gd name="T32" fmla="*/ 1648 w 3648"/>
                <a:gd name="T33" fmla="*/ 1834 h 3399"/>
                <a:gd name="T34" fmla="*/ 1726 w 3648"/>
                <a:gd name="T35" fmla="*/ 1398 h 3399"/>
                <a:gd name="T36" fmla="*/ 1746 w 3648"/>
                <a:gd name="T37" fmla="*/ 2054 h 3399"/>
                <a:gd name="T38" fmla="*/ 1815 w 3648"/>
                <a:gd name="T39" fmla="*/ 1659 h 3399"/>
                <a:gd name="T40" fmla="*/ 1879 w 3648"/>
                <a:gd name="T41" fmla="*/ 1292 h 3399"/>
                <a:gd name="T42" fmla="*/ 1914 w 3648"/>
                <a:gd name="T43" fmla="*/ 1839 h 3399"/>
                <a:gd name="T44" fmla="*/ 2229 w 3648"/>
                <a:gd name="T45" fmla="*/ 1056 h 3399"/>
                <a:gd name="T46" fmla="*/ 2194 w 3648"/>
                <a:gd name="T47" fmla="*/ 1468 h 3399"/>
                <a:gd name="T48" fmla="*/ 2250 w 3648"/>
                <a:gd name="T49" fmla="*/ 1303 h 3399"/>
                <a:gd name="T50" fmla="*/ 2229 w 3648"/>
                <a:gd name="T51" fmla="*/ 1056 h 3399"/>
                <a:gd name="T52" fmla="*/ 2313 w 3648"/>
                <a:gd name="T53" fmla="*/ 1244 h 3399"/>
                <a:gd name="T54" fmla="*/ 2519 w 3648"/>
                <a:gd name="T55" fmla="*/ 1141 h 3399"/>
                <a:gd name="T56" fmla="*/ 2585 w 3648"/>
                <a:gd name="T57" fmla="*/ 1068 h 3399"/>
                <a:gd name="T58" fmla="*/ 2882 w 3648"/>
                <a:gd name="T59" fmla="*/ 702 h 3399"/>
                <a:gd name="T60" fmla="*/ 3006 w 3648"/>
                <a:gd name="T61" fmla="*/ 626 h 3399"/>
                <a:gd name="T62" fmla="*/ 1895 w 3648"/>
                <a:gd name="T63" fmla="*/ 2106 h 3399"/>
                <a:gd name="T64" fmla="*/ 2195 w 3648"/>
                <a:gd name="T65" fmla="*/ 2666 h 3399"/>
                <a:gd name="T66" fmla="*/ 2660 w 3648"/>
                <a:gd name="T67" fmla="*/ 2759 h 3399"/>
                <a:gd name="T68" fmla="*/ 2874 w 3648"/>
                <a:gd name="T69" fmla="*/ 2510 h 3399"/>
                <a:gd name="T70" fmla="*/ 2997 w 3648"/>
                <a:gd name="T71" fmla="*/ 2134 h 3399"/>
                <a:gd name="T72" fmla="*/ 3247 w 3648"/>
                <a:gd name="T73" fmla="*/ 1505 h 3399"/>
                <a:gd name="T74" fmla="*/ 3483 w 3648"/>
                <a:gd name="T75" fmla="*/ 669 h 3399"/>
                <a:gd name="T76" fmla="*/ 2701 w 3648"/>
                <a:gd name="T77" fmla="*/ 393 h 3399"/>
                <a:gd name="T78" fmla="*/ 1324 w 3648"/>
                <a:gd name="T79" fmla="*/ 761 h 3399"/>
                <a:gd name="T80" fmla="*/ 314 w 3648"/>
                <a:gd name="T81" fmla="*/ 1363 h 3399"/>
                <a:gd name="T82" fmla="*/ 657 w 3648"/>
                <a:gd name="T83" fmla="*/ 1640 h 3399"/>
                <a:gd name="T84" fmla="*/ 1057 w 3648"/>
                <a:gd name="T85" fmla="*/ 1662 h 3399"/>
                <a:gd name="T86" fmla="*/ 1670 w 3648"/>
                <a:gd name="T87" fmla="*/ 1214 h 3399"/>
                <a:gd name="T88" fmla="*/ 2842 w 3648"/>
                <a:gd name="T89" fmla="*/ 516 h 3399"/>
                <a:gd name="T90" fmla="*/ 3476 w 3648"/>
                <a:gd name="T91" fmla="*/ 25 h 3399"/>
                <a:gd name="T92" fmla="*/ 3591 w 3648"/>
                <a:gd name="T93" fmla="*/ 133 h 3399"/>
                <a:gd name="T94" fmla="*/ 3626 w 3648"/>
                <a:gd name="T95" fmla="*/ 741 h 3399"/>
                <a:gd name="T96" fmla="*/ 3382 w 3648"/>
                <a:gd name="T97" fmla="*/ 1586 h 3399"/>
                <a:gd name="T98" fmla="*/ 2933 w 3648"/>
                <a:gd name="T99" fmla="*/ 2707 h 3399"/>
                <a:gd name="T100" fmla="*/ 2759 w 3648"/>
                <a:gd name="T101" fmla="*/ 2940 h 3399"/>
                <a:gd name="T102" fmla="*/ 2370 w 3648"/>
                <a:gd name="T103" fmla="*/ 2905 h 3399"/>
                <a:gd name="T104" fmla="*/ 1910 w 3648"/>
                <a:gd name="T105" fmla="*/ 2842 h 3399"/>
                <a:gd name="T106" fmla="*/ 1358 w 3648"/>
                <a:gd name="T107" fmla="*/ 3221 h 3399"/>
                <a:gd name="T108" fmla="*/ 1045 w 3648"/>
                <a:gd name="T109" fmla="*/ 3355 h 3399"/>
                <a:gd name="T110" fmla="*/ 860 w 3648"/>
                <a:gd name="T111" fmla="*/ 3255 h 3399"/>
                <a:gd name="T112" fmla="*/ 752 w 3648"/>
                <a:gd name="T113" fmla="*/ 2383 h 3399"/>
                <a:gd name="T114" fmla="*/ 565 w 3648"/>
                <a:gd name="T115" fmla="*/ 1800 h 3399"/>
                <a:gd name="T116" fmla="*/ 155 w 3648"/>
                <a:gd name="T117" fmla="*/ 1388 h 3399"/>
                <a:gd name="T118" fmla="*/ 18 w 3648"/>
                <a:gd name="T119" fmla="*/ 1135 h 3399"/>
                <a:gd name="T120" fmla="*/ 134 w 3648"/>
                <a:gd name="T121" fmla="*/ 985 h 3399"/>
                <a:gd name="T122" fmla="*/ 590 w 3648"/>
                <a:gd name="T123" fmla="*/ 821 h 3399"/>
                <a:gd name="T124" fmla="*/ 2931 w 3648"/>
                <a:gd name="T125" fmla="*/ 112 h 3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8" h="3399">
                  <a:moveTo>
                    <a:pt x="1681" y="2470"/>
                  </a:moveTo>
                  <a:lnTo>
                    <a:pt x="1652" y="2535"/>
                  </a:lnTo>
                  <a:lnTo>
                    <a:pt x="1617" y="2600"/>
                  </a:lnTo>
                  <a:lnTo>
                    <a:pt x="1578" y="2664"/>
                  </a:lnTo>
                  <a:lnTo>
                    <a:pt x="1536" y="2727"/>
                  </a:lnTo>
                  <a:lnTo>
                    <a:pt x="1493" y="2788"/>
                  </a:lnTo>
                  <a:lnTo>
                    <a:pt x="1451" y="2847"/>
                  </a:lnTo>
                  <a:lnTo>
                    <a:pt x="1411" y="2906"/>
                  </a:lnTo>
                  <a:lnTo>
                    <a:pt x="1338" y="3012"/>
                  </a:lnTo>
                  <a:lnTo>
                    <a:pt x="1262" y="3114"/>
                  </a:lnTo>
                  <a:lnTo>
                    <a:pt x="1339" y="3066"/>
                  </a:lnTo>
                  <a:lnTo>
                    <a:pt x="1414" y="3017"/>
                  </a:lnTo>
                  <a:lnTo>
                    <a:pt x="1487" y="2965"/>
                  </a:lnTo>
                  <a:lnTo>
                    <a:pt x="1652" y="2845"/>
                  </a:lnTo>
                  <a:lnTo>
                    <a:pt x="1813" y="2720"/>
                  </a:lnTo>
                  <a:lnTo>
                    <a:pt x="1844" y="2695"/>
                  </a:lnTo>
                  <a:lnTo>
                    <a:pt x="1875" y="2667"/>
                  </a:lnTo>
                  <a:lnTo>
                    <a:pt x="1908" y="2641"/>
                  </a:lnTo>
                  <a:lnTo>
                    <a:pt x="1793" y="2556"/>
                  </a:lnTo>
                  <a:lnTo>
                    <a:pt x="1681" y="2470"/>
                  </a:lnTo>
                  <a:close/>
                  <a:moveTo>
                    <a:pt x="1028" y="1875"/>
                  </a:moveTo>
                  <a:lnTo>
                    <a:pt x="980" y="1887"/>
                  </a:lnTo>
                  <a:lnTo>
                    <a:pt x="931" y="1896"/>
                  </a:lnTo>
                  <a:lnTo>
                    <a:pt x="884" y="1900"/>
                  </a:lnTo>
                  <a:lnTo>
                    <a:pt x="888" y="2028"/>
                  </a:lnTo>
                  <a:lnTo>
                    <a:pt x="890" y="2156"/>
                  </a:lnTo>
                  <a:lnTo>
                    <a:pt x="891" y="2286"/>
                  </a:lnTo>
                  <a:lnTo>
                    <a:pt x="894" y="2415"/>
                  </a:lnTo>
                  <a:lnTo>
                    <a:pt x="897" y="2543"/>
                  </a:lnTo>
                  <a:lnTo>
                    <a:pt x="905" y="2671"/>
                  </a:lnTo>
                  <a:lnTo>
                    <a:pt x="917" y="2799"/>
                  </a:lnTo>
                  <a:lnTo>
                    <a:pt x="935" y="2925"/>
                  </a:lnTo>
                  <a:lnTo>
                    <a:pt x="936" y="2863"/>
                  </a:lnTo>
                  <a:lnTo>
                    <a:pt x="939" y="2801"/>
                  </a:lnTo>
                  <a:lnTo>
                    <a:pt x="945" y="2740"/>
                  </a:lnTo>
                  <a:lnTo>
                    <a:pt x="950" y="2682"/>
                  </a:lnTo>
                  <a:lnTo>
                    <a:pt x="956" y="2628"/>
                  </a:lnTo>
                  <a:lnTo>
                    <a:pt x="960" y="2578"/>
                  </a:lnTo>
                  <a:lnTo>
                    <a:pt x="980" y="2344"/>
                  </a:lnTo>
                  <a:lnTo>
                    <a:pt x="1003" y="2109"/>
                  </a:lnTo>
                  <a:lnTo>
                    <a:pt x="1028" y="1875"/>
                  </a:lnTo>
                  <a:close/>
                  <a:moveTo>
                    <a:pt x="1424" y="1651"/>
                  </a:moveTo>
                  <a:lnTo>
                    <a:pt x="1364" y="1696"/>
                  </a:lnTo>
                  <a:lnTo>
                    <a:pt x="1303" y="1738"/>
                  </a:lnTo>
                  <a:lnTo>
                    <a:pt x="1240" y="1778"/>
                  </a:lnTo>
                  <a:lnTo>
                    <a:pt x="1177" y="1813"/>
                  </a:lnTo>
                  <a:lnTo>
                    <a:pt x="1114" y="1843"/>
                  </a:lnTo>
                  <a:lnTo>
                    <a:pt x="1117" y="2020"/>
                  </a:lnTo>
                  <a:lnTo>
                    <a:pt x="1115" y="2197"/>
                  </a:lnTo>
                  <a:lnTo>
                    <a:pt x="1108" y="2375"/>
                  </a:lnTo>
                  <a:lnTo>
                    <a:pt x="1102" y="2553"/>
                  </a:lnTo>
                  <a:lnTo>
                    <a:pt x="1094" y="2731"/>
                  </a:lnTo>
                  <a:lnTo>
                    <a:pt x="1090" y="2909"/>
                  </a:lnTo>
                  <a:lnTo>
                    <a:pt x="1090" y="3086"/>
                  </a:lnTo>
                  <a:lnTo>
                    <a:pt x="1140" y="3024"/>
                  </a:lnTo>
                  <a:lnTo>
                    <a:pt x="1189" y="2959"/>
                  </a:lnTo>
                  <a:lnTo>
                    <a:pt x="1236" y="2894"/>
                  </a:lnTo>
                  <a:lnTo>
                    <a:pt x="1232" y="2890"/>
                  </a:lnTo>
                  <a:lnTo>
                    <a:pt x="1230" y="2887"/>
                  </a:lnTo>
                  <a:lnTo>
                    <a:pt x="1227" y="2883"/>
                  </a:lnTo>
                  <a:lnTo>
                    <a:pt x="1226" y="2878"/>
                  </a:lnTo>
                  <a:lnTo>
                    <a:pt x="1214" y="2829"/>
                  </a:lnTo>
                  <a:lnTo>
                    <a:pt x="1207" y="2777"/>
                  </a:lnTo>
                  <a:lnTo>
                    <a:pt x="1204" y="2723"/>
                  </a:lnTo>
                  <a:lnTo>
                    <a:pt x="1204" y="2667"/>
                  </a:lnTo>
                  <a:lnTo>
                    <a:pt x="1207" y="2611"/>
                  </a:lnTo>
                  <a:lnTo>
                    <a:pt x="1211" y="2556"/>
                  </a:lnTo>
                  <a:lnTo>
                    <a:pt x="1216" y="2500"/>
                  </a:lnTo>
                  <a:lnTo>
                    <a:pt x="1221" y="2446"/>
                  </a:lnTo>
                  <a:lnTo>
                    <a:pt x="1226" y="2393"/>
                  </a:lnTo>
                  <a:lnTo>
                    <a:pt x="1229" y="2342"/>
                  </a:lnTo>
                  <a:lnTo>
                    <a:pt x="1236" y="2231"/>
                  </a:lnTo>
                  <a:lnTo>
                    <a:pt x="1246" y="2121"/>
                  </a:lnTo>
                  <a:lnTo>
                    <a:pt x="1258" y="2011"/>
                  </a:lnTo>
                  <a:lnTo>
                    <a:pt x="1269" y="1901"/>
                  </a:lnTo>
                  <a:lnTo>
                    <a:pt x="1278" y="1792"/>
                  </a:lnTo>
                  <a:lnTo>
                    <a:pt x="1280" y="1786"/>
                  </a:lnTo>
                  <a:lnTo>
                    <a:pt x="1286" y="1781"/>
                  </a:lnTo>
                  <a:lnTo>
                    <a:pt x="1291" y="1780"/>
                  </a:lnTo>
                  <a:lnTo>
                    <a:pt x="1298" y="1781"/>
                  </a:lnTo>
                  <a:lnTo>
                    <a:pt x="1302" y="1786"/>
                  </a:lnTo>
                  <a:lnTo>
                    <a:pt x="1304" y="1792"/>
                  </a:lnTo>
                  <a:lnTo>
                    <a:pt x="1308" y="1901"/>
                  </a:lnTo>
                  <a:lnTo>
                    <a:pt x="1313" y="2011"/>
                  </a:lnTo>
                  <a:lnTo>
                    <a:pt x="1320" y="2121"/>
                  </a:lnTo>
                  <a:lnTo>
                    <a:pt x="1324" y="2231"/>
                  </a:lnTo>
                  <a:lnTo>
                    <a:pt x="1325" y="2342"/>
                  </a:lnTo>
                  <a:lnTo>
                    <a:pt x="1327" y="2407"/>
                  </a:lnTo>
                  <a:lnTo>
                    <a:pt x="1329" y="2474"/>
                  </a:lnTo>
                  <a:lnTo>
                    <a:pt x="1331" y="2544"/>
                  </a:lnTo>
                  <a:lnTo>
                    <a:pt x="1333" y="2613"/>
                  </a:lnTo>
                  <a:lnTo>
                    <a:pt x="1332" y="2684"/>
                  </a:lnTo>
                  <a:lnTo>
                    <a:pt x="1328" y="2752"/>
                  </a:lnTo>
                  <a:lnTo>
                    <a:pt x="1351" y="2717"/>
                  </a:lnTo>
                  <a:lnTo>
                    <a:pt x="1374" y="2682"/>
                  </a:lnTo>
                  <a:lnTo>
                    <a:pt x="1410" y="2623"/>
                  </a:lnTo>
                  <a:lnTo>
                    <a:pt x="1446" y="2565"/>
                  </a:lnTo>
                  <a:lnTo>
                    <a:pt x="1483" y="2507"/>
                  </a:lnTo>
                  <a:lnTo>
                    <a:pt x="1470" y="2508"/>
                  </a:lnTo>
                  <a:lnTo>
                    <a:pt x="1459" y="2506"/>
                  </a:lnTo>
                  <a:lnTo>
                    <a:pt x="1449" y="2500"/>
                  </a:lnTo>
                  <a:lnTo>
                    <a:pt x="1442" y="2491"/>
                  </a:lnTo>
                  <a:lnTo>
                    <a:pt x="1436" y="2476"/>
                  </a:lnTo>
                  <a:lnTo>
                    <a:pt x="1420" y="2385"/>
                  </a:lnTo>
                  <a:lnTo>
                    <a:pt x="1408" y="2292"/>
                  </a:lnTo>
                  <a:lnTo>
                    <a:pt x="1402" y="2197"/>
                  </a:lnTo>
                  <a:lnTo>
                    <a:pt x="1398" y="2102"/>
                  </a:lnTo>
                  <a:lnTo>
                    <a:pt x="1400" y="2007"/>
                  </a:lnTo>
                  <a:lnTo>
                    <a:pt x="1404" y="1912"/>
                  </a:lnTo>
                  <a:lnTo>
                    <a:pt x="1410" y="1818"/>
                  </a:lnTo>
                  <a:lnTo>
                    <a:pt x="1417" y="1724"/>
                  </a:lnTo>
                  <a:lnTo>
                    <a:pt x="1418" y="1709"/>
                  </a:lnTo>
                  <a:lnTo>
                    <a:pt x="1418" y="1702"/>
                  </a:lnTo>
                  <a:lnTo>
                    <a:pt x="1420" y="1695"/>
                  </a:lnTo>
                  <a:lnTo>
                    <a:pt x="1421" y="1686"/>
                  </a:lnTo>
                  <a:lnTo>
                    <a:pt x="1424" y="1651"/>
                  </a:lnTo>
                  <a:close/>
                  <a:moveTo>
                    <a:pt x="1621" y="1489"/>
                  </a:moveTo>
                  <a:lnTo>
                    <a:pt x="1548" y="1552"/>
                  </a:lnTo>
                  <a:lnTo>
                    <a:pt x="1472" y="1614"/>
                  </a:lnTo>
                  <a:lnTo>
                    <a:pt x="1475" y="1618"/>
                  </a:lnTo>
                  <a:lnTo>
                    <a:pt x="1477" y="1621"/>
                  </a:lnTo>
                  <a:lnTo>
                    <a:pt x="1479" y="1626"/>
                  </a:lnTo>
                  <a:lnTo>
                    <a:pt x="1480" y="1631"/>
                  </a:lnTo>
                  <a:lnTo>
                    <a:pt x="1488" y="1749"/>
                  </a:lnTo>
                  <a:lnTo>
                    <a:pt x="1491" y="1866"/>
                  </a:lnTo>
                  <a:lnTo>
                    <a:pt x="1495" y="1983"/>
                  </a:lnTo>
                  <a:lnTo>
                    <a:pt x="1498" y="2100"/>
                  </a:lnTo>
                  <a:lnTo>
                    <a:pt x="1503" y="2217"/>
                  </a:lnTo>
                  <a:lnTo>
                    <a:pt x="1510" y="2335"/>
                  </a:lnTo>
                  <a:lnTo>
                    <a:pt x="1524" y="2452"/>
                  </a:lnTo>
                  <a:lnTo>
                    <a:pt x="1550" y="2422"/>
                  </a:lnTo>
                  <a:lnTo>
                    <a:pt x="1579" y="2393"/>
                  </a:lnTo>
                  <a:lnTo>
                    <a:pt x="1559" y="2378"/>
                  </a:lnTo>
                  <a:lnTo>
                    <a:pt x="1547" y="2366"/>
                  </a:lnTo>
                  <a:lnTo>
                    <a:pt x="1539" y="2352"/>
                  </a:lnTo>
                  <a:lnTo>
                    <a:pt x="1535" y="2337"/>
                  </a:lnTo>
                  <a:lnTo>
                    <a:pt x="1536" y="2323"/>
                  </a:lnTo>
                  <a:lnTo>
                    <a:pt x="1539" y="2309"/>
                  </a:lnTo>
                  <a:lnTo>
                    <a:pt x="1547" y="2295"/>
                  </a:lnTo>
                  <a:lnTo>
                    <a:pt x="1556" y="2286"/>
                  </a:lnTo>
                  <a:lnTo>
                    <a:pt x="1569" y="2278"/>
                  </a:lnTo>
                  <a:lnTo>
                    <a:pt x="1582" y="2274"/>
                  </a:lnTo>
                  <a:lnTo>
                    <a:pt x="1583" y="2272"/>
                  </a:lnTo>
                  <a:lnTo>
                    <a:pt x="1585" y="2270"/>
                  </a:lnTo>
                  <a:lnTo>
                    <a:pt x="1621" y="2220"/>
                  </a:lnTo>
                  <a:lnTo>
                    <a:pt x="1658" y="2172"/>
                  </a:lnTo>
                  <a:lnTo>
                    <a:pt x="1649" y="2125"/>
                  </a:lnTo>
                  <a:lnTo>
                    <a:pt x="1644" y="2077"/>
                  </a:lnTo>
                  <a:lnTo>
                    <a:pt x="1643" y="2028"/>
                  </a:lnTo>
                  <a:lnTo>
                    <a:pt x="1644" y="1980"/>
                  </a:lnTo>
                  <a:lnTo>
                    <a:pt x="1645" y="1930"/>
                  </a:lnTo>
                  <a:lnTo>
                    <a:pt x="1648" y="1882"/>
                  </a:lnTo>
                  <a:lnTo>
                    <a:pt x="1648" y="1834"/>
                  </a:lnTo>
                  <a:lnTo>
                    <a:pt x="1644" y="1748"/>
                  </a:lnTo>
                  <a:lnTo>
                    <a:pt x="1640" y="1661"/>
                  </a:lnTo>
                  <a:lnTo>
                    <a:pt x="1633" y="1575"/>
                  </a:lnTo>
                  <a:lnTo>
                    <a:pt x="1621" y="1489"/>
                  </a:lnTo>
                  <a:close/>
                  <a:moveTo>
                    <a:pt x="1830" y="1312"/>
                  </a:moveTo>
                  <a:lnTo>
                    <a:pt x="1826" y="1315"/>
                  </a:lnTo>
                  <a:lnTo>
                    <a:pt x="1820" y="1319"/>
                  </a:lnTo>
                  <a:lnTo>
                    <a:pt x="1774" y="1357"/>
                  </a:lnTo>
                  <a:lnTo>
                    <a:pt x="1726" y="1398"/>
                  </a:lnTo>
                  <a:lnTo>
                    <a:pt x="1676" y="1441"/>
                  </a:lnTo>
                  <a:lnTo>
                    <a:pt x="1694" y="1528"/>
                  </a:lnTo>
                  <a:lnTo>
                    <a:pt x="1707" y="1617"/>
                  </a:lnTo>
                  <a:lnTo>
                    <a:pt x="1717" y="1704"/>
                  </a:lnTo>
                  <a:lnTo>
                    <a:pt x="1725" y="1792"/>
                  </a:lnTo>
                  <a:lnTo>
                    <a:pt x="1732" y="1855"/>
                  </a:lnTo>
                  <a:lnTo>
                    <a:pt x="1738" y="1921"/>
                  </a:lnTo>
                  <a:lnTo>
                    <a:pt x="1744" y="1988"/>
                  </a:lnTo>
                  <a:lnTo>
                    <a:pt x="1746" y="2054"/>
                  </a:lnTo>
                  <a:lnTo>
                    <a:pt x="1803" y="1981"/>
                  </a:lnTo>
                  <a:lnTo>
                    <a:pt x="1859" y="1909"/>
                  </a:lnTo>
                  <a:lnTo>
                    <a:pt x="1847" y="1889"/>
                  </a:lnTo>
                  <a:lnTo>
                    <a:pt x="1837" y="1865"/>
                  </a:lnTo>
                  <a:lnTo>
                    <a:pt x="1828" y="1841"/>
                  </a:lnTo>
                  <a:lnTo>
                    <a:pt x="1821" y="1815"/>
                  </a:lnTo>
                  <a:lnTo>
                    <a:pt x="1817" y="1793"/>
                  </a:lnTo>
                  <a:lnTo>
                    <a:pt x="1816" y="1775"/>
                  </a:lnTo>
                  <a:lnTo>
                    <a:pt x="1815" y="1659"/>
                  </a:lnTo>
                  <a:lnTo>
                    <a:pt x="1818" y="1543"/>
                  </a:lnTo>
                  <a:lnTo>
                    <a:pt x="1824" y="1428"/>
                  </a:lnTo>
                  <a:lnTo>
                    <a:pt x="1830" y="1312"/>
                  </a:lnTo>
                  <a:close/>
                  <a:moveTo>
                    <a:pt x="2045" y="1163"/>
                  </a:moveTo>
                  <a:lnTo>
                    <a:pt x="1984" y="1203"/>
                  </a:lnTo>
                  <a:lnTo>
                    <a:pt x="1924" y="1243"/>
                  </a:lnTo>
                  <a:lnTo>
                    <a:pt x="1867" y="1284"/>
                  </a:lnTo>
                  <a:lnTo>
                    <a:pt x="1874" y="1288"/>
                  </a:lnTo>
                  <a:lnTo>
                    <a:pt x="1879" y="1292"/>
                  </a:lnTo>
                  <a:lnTo>
                    <a:pt x="1883" y="1299"/>
                  </a:lnTo>
                  <a:lnTo>
                    <a:pt x="1885" y="1309"/>
                  </a:lnTo>
                  <a:lnTo>
                    <a:pt x="1888" y="1454"/>
                  </a:lnTo>
                  <a:lnTo>
                    <a:pt x="1891" y="1601"/>
                  </a:lnTo>
                  <a:lnTo>
                    <a:pt x="1893" y="1659"/>
                  </a:lnTo>
                  <a:lnTo>
                    <a:pt x="1897" y="1717"/>
                  </a:lnTo>
                  <a:lnTo>
                    <a:pt x="1902" y="1775"/>
                  </a:lnTo>
                  <a:lnTo>
                    <a:pt x="1908" y="1807"/>
                  </a:lnTo>
                  <a:lnTo>
                    <a:pt x="1914" y="1839"/>
                  </a:lnTo>
                  <a:lnTo>
                    <a:pt x="1916" y="1839"/>
                  </a:lnTo>
                  <a:lnTo>
                    <a:pt x="2010" y="1723"/>
                  </a:lnTo>
                  <a:lnTo>
                    <a:pt x="2105" y="1608"/>
                  </a:lnTo>
                  <a:lnTo>
                    <a:pt x="2084" y="1521"/>
                  </a:lnTo>
                  <a:lnTo>
                    <a:pt x="2067" y="1432"/>
                  </a:lnTo>
                  <a:lnTo>
                    <a:pt x="2055" y="1343"/>
                  </a:lnTo>
                  <a:lnTo>
                    <a:pt x="2047" y="1254"/>
                  </a:lnTo>
                  <a:lnTo>
                    <a:pt x="2045" y="1163"/>
                  </a:lnTo>
                  <a:close/>
                  <a:moveTo>
                    <a:pt x="2229" y="1056"/>
                  </a:moveTo>
                  <a:lnTo>
                    <a:pt x="2167" y="1090"/>
                  </a:lnTo>
                  <a:lnTo>
                    <a:pt x="2105" y="1126"/>
                  </a:lnTo>
                  <a:lnTo>
                    <a:pt x="2114" y="1214"/>
                  </a:lnTo>
                  <a:lnTo>
                    <a:pt x="2126" y="1301"/>
                  </a:lnTo>
                  <a:lnTo>
                    <a:pt x="2141" y="1387"/>
                  </a:lnTo>
                  <a:lnTo>
                    <a:pt x="2160" y="1473"/>
                  </a:lnTo>
                  <a:lnTo>
                    <a:pt x="2170" y="1467"/>
                  </a:lnTo>
                  <a:lnTo>
                    <a:pt x="2182" y="1465"/>
                  </a:lnTo>
                  <a:lnTo>
                    <a:pt x="2194" y="1468"/>
                  </a:lnTo>
                  <a:lnTo>
                    <a:pt x="2205" y="1474"/>
                  </a:lnTo>
                  <a:lnTo>
                    <a:pt x="2211" y="1483"/>
                  </a:lnTo>
                  <a:lnTo>
                    <a:pt x="2261" y="1427"/>
                  </a:lnTo>
                  <a:lnTo>
                    <a:pt x="2312" y="1371"/>
                  </a:lnTo>
                  <a:lnTo>
                    <a:pt x="2295" y="1366"/>
                  </a:lnTo>
                  <a:lnTo>
                    <a:pt x="2281" y="1357"/>
                  </a:lnTo>
                  <a:lnTo>
                    <a:pt x="2269" y="1343"/>
                  </a:lnTo>
                  <a:lnTo>
                    <a:pt x="2258" y="1325"/>
                  </a:lnTo>
                  <a:lnTo>
                    <a:pt x="2250" y="1303"/>
                  </a:lnTo>
                  <a:lnTo>
                    <a:pt x="2242" y="1279"/>
                  </a:lnTo>
                  <a:lnTo>
                    <a:pt x="2238" y="1252"/>
                  </a:lnTo>
                  <a:lnTo>
                    <a:pt x="2233" y="1225"/>
                  </a:lnTo>
                  <a:lnTo>
                    <a:pt x="2230" y="1196"/>
                  </a:lnTo>
                  <a:lnTo>
                    <a:pt x="2229" y="1166"/>
                  </a:lnTo>
                  <a:lnTo>
                    <a:pt x="2228" y="1138"/>
                  </a:lnTo>
                  <a:lnTo>
                    <a:pt x="2228" y="1109"/>
                  </a:lnTo>
                  <a:lnTo>
                    <a:pt x="2229" y="1081"/>
                  </a:lnTo>
                  <a:lnTo>
                    <a:pt x="2229" y="1056"/>
                  </a:lnTo>
                  <a:close/>
                  <a:moveTo>
                    <a:pt x="2477" y="924"/>
                  </a:moveTo>
                  <a:lnTo>
                    <a:pt x="2293" y="1021"/>
                  </a:lnTo>
                  <a:lnTo>
                    <a:pt x="2296" y="1076"/>
                  </a:lnTo>
                  <a:lnTo>
                    <a:pt x="2299" y="1131"/>
                  </a:lnTo>
                  <a:lnTo>
                    <a:pt x="2304" y="1186"/>
                  </a:lnTo>
                  <a:lnTo>
                    <a:pt x="2305" y="1195"/>
                  </a:lnTo>
                  <a:lnTo>
                    <a:pt x="2308" y="1208"/>
                  </a:lnTo>
                  <a:lnTo>
                    <a:pt x="2310" y="1225"/>
                  </a:lnTo>
                  <a:lnTo>
                    <a:pt x="2313" y="1244"/>
                  </a:lnTo>
                  <a:lnTo>
                    <a:pt x="2318" y="1261"/>
                  </a:lnTo>
                  <a:lnTo>
                    <a:pt x="2322" y="1279"/>
                  </a:lnTo>
                  <a:lnTo>
                    <a:pt x="2329" y="1293"/>
                  </a:lnTo>
                  <a:lnTo>
                    <a:pt x="2335" y="1303"/>
                  </a:lnTo>
                  <a:lnTo>
                    <a:pt x="2343" y="1307"/>
                  </a:lnTo>
                  <a:lnTo>
                    <a:pt x="2353" y="1309"/>
                  </a:lnTo>
                  <a:lnTo>
                    <a:pt x="2362" y="1315"/>
                  </a:lnTo>
                  <a:lnTo>
                    <a:pt x="2440" y="1228"/>
                  </a:lnTo>
                  <a:lnTo>
                    <a:pt x="2519" y="1141"/>
                  </a:lnTo>
                  <a:lnTo>
                    <a:pt x="2505" y="1101"/>
                  </a:lnTo>
                  <a:lnTo>
                    <a:pt x="2492" y="1058"/>
                  </a:lnTo>
                  <a:lnTo>
                    <a:pt x="2485" y="1014"/>
                  </a:lnTo>
                  <a:lnTo>
                    <a:pt x="2479" y="969"/>
                  </a:lnTo>
                  <a:lnTo>
                    <a:pt x="2477" y="924"/>
                  </a:lnTo>
                  <a:close/>
                  <a:moveTo>
                    <a:pt x="2629" y="843"/>
                  </a:moveTo>
                  <a:lnTo>
                    <a:pt x="2547" y="887"/>
                  </a:lnTo>
                  <a:lnTo>
                    <a:pt x="2567" y="978"/>
                  </a:lnTo>
                  <a:lnTo>
                    <a:pt x="2585" y="1068"/>
                  </a:lnTo>
                  <a:lnTo>
                    <a:pt x="2644" y="1006"/>
                  </a:lnTo>
                  <a:lnTo>
                    <a:pt x="2634" y="968"/>
                  </a:lnTo>
                  <a:lnTo>
                    <a:pt x="2629" y="928"/>
                  </a:lnTo>
                  <a:lnTo>
                    <a:pt x="2628" y="886"/>
                  </a:lnTo>
                  <a:lnTo>
                    <a:pt x="2629" y="843"/>
                  </a:lnTo>
                  <a:close/>
                  <a:moveTo>
                    <a:pt x="3006" y="626"/>
                  </a:moveTo>
                  <a:lnTo>
                    <a:pt x="2984" y="640"/>
                  </a:lnTo>
                  <a:lnTo>
                    <a:pt x="2963" y="653"/>
                  </a:lnTo>
                  <a:lnTo>
                    <a:pt x="2882" y="702"/>
                  </a:lnTo>
                  <a:lnTo>
                    <a:pt x="2800" y="750"/>
                  </a:lnTo>
                  <a:lnTo>
                    <a:pt x="2716" y="797"/>
                  </a:lnTo>
                  <a:lnTo>
                    <a:pt x="2715" y="832"/>
                  </a:lnTo>
                  <a:lnTo>
                    <a:pt x="2716" y="868"/>
                  </a:lnTo>
                  <a:lnTo>
                    <a:pt x="2718" y="896"/>
                  </a:lnTo>
                  <a:lnTo>
                    <a:pt x="2722" y="925"/>
                  </a:lnTo>
                  <a:lnTo>
                    <a:pt x="2781" y="861"/>
                  </a:lnTo>
                  <a:lnTo>
                    <a:pt x="2842" y="798"/>
                  </a:lnTo>
                  <a:lnTo>
                    <a:pt x="3006" y="626"/>
                  </a:lnTo>
                  <a:close/>
                  <a:moveTo>
                    <a:pt x="3479" y="307"/>
                  </a:moveTo>
                  <a:lnTo>
                    <a:pt x="3285" y="534"/>
                  </a:lnTo>
                  <a:lnTo>
                    <a:pt x="3089" y="760"/>
                  </a:lnTo>
                  <a:lnTo>
                    <a:pt x="2890" y="984"/>
                  </a:lnTo>
                  <a:lnTo>
                    <a:pt x="2690" y="1207"/>
                  </a:lnTo>
                  <a:lnTo>
                    <a:pt x="2489" y="1430"/>
                  </a:lnTo>
                  <a:lnTo>
                    <a:pt x="2289" y="1653"/>
                  </a:lnTo>
                  <a:lnTo>
                    <a:pt x="2091" y="1878"/>
                  </a:lnTo>
                  <a:lnTo>
                    <a:pt x="1895" y="2106"/>
                  </a:lnTo>
                  <a:lnTo>
                    <a:pt x="1701" y="2335"/>
                  </a:lnTo>
                  <a:lnTo>
                    <a:pt x="1761" y="2376"/>
                  </a:lnTo>
                  <a:lnTo>
                    <a:pt x="1820" y="2418"/>
                  </a:lnTo>
                  <a:lnTo>
                    <a:pt x="1881" y="2461"/>
                  </a:lnTo>
                  <a:lnTo>
                    <a:pt x="1942" y="2504"/>
                  </a:lnTo>
                  <a:lnTo>
                    <a:pt x="2004" y="2547"/>
                  </a:lnTo>
                  <a:lnTo>
                    <a:pt x="2067" y="2589"/>
                  </a:lnTo>
                  <a:lnTo>
                    <a:pt x="2130" y="2629"/>
                  </a:lnTo>
                  <a:lnTo>
                    <a:pt x="2195" y="2666"/>
                  </a:lnTo>
                  <a:lnTo>
                    <a:pt x="2259" y="2699"/>
                  </a:lnTo>
                  <a:lnTo>
                    <a:pt x="2325" y="2728"/>
                  </a:lnTo>
                  <a:lnTo>
                    <a:pt x="2391" y="2751"/>
                  </a:lnTo>
                  <a:lnTo>
                    <a:pt x="2457" y="2769"/>
                  </a:lnTo>
                  <a:lnTo>
                    <a:pt x="2505" y="2777"/>
                  </a:lnTo>
                  <a:lnTo>
                    <a:pt x="2548" y="2780"/>
                  </a:lnTo>
                  <a:lnTo>
                    <a:pt x="2588" y="2778"/>
                  </a:lnTo>
                  <a:lnTo>
                    <a:pt x="2625" y="2771"/>
                  </a:lnTo>
                  <a:lnTo>
                    <a:pt x="2660" y="2759"/>
                  </a:lnTo>
                  <a:lnTo>
                    <a:pt x="2692" y="2745"/>
                  </a:lnTo>
                  <a:lnTo>
                    <a:pt x="2722" y="2725"/>
                  </a:lnTo>
                  <a:lnTo>
                    <a:pt x="2749" y="2703"/>
                  </a:lnTo>
                  <a:lnTo>
                    <a:pt x="2775" y="2677"/>
                  </a:lnTo>
                  <a:lnTo>
                    <a:pt x="2798" y="2649"/>
                  </a:lnTo>
                  <a:lnTo>
                    <a:pt x="2819" y="2617"/>
                  </a:lnTo>
                  <a:lnTo>
                    <a:pt x="2839" y="2584"/>
                  </a:lnTo>
                  <a:lnTo>
                    <a:pt x="2858" y="2547"/>
                  </a:lnTo>
                  <a:lnTo>
                    <a:pt x="2874" y="2510"/>
                  </a:lnTo>
                  <a:lnTo>
                    <a:pt x="2891" y="2471"/>
                  </a:lnTo>
                  <a:lnTo>
                    <a:pt x="2907" y="2430"/>
                  </a:lnTo>
                  <a:lnTo>
                    <a:pt x="2920" y="2389"/>
                  </a:lnTo>
                  <a:lnTo>
                    <a:pt x="2934" y="2346"/>
                  </a:lnTo>
                  <a:lnTo>
                    <a:pt x="2948" y="2304"/>
                  </a:lnTo>
                  <a:lnTo>
                    <a:pt x="2960" y="2261"/>
                  </a:lnTo>
                  <a:lnTo>
                    <a:pt x="2972" y="2218"/>
                  </a:lnTo>
                  <a:lnTo>
                    <a:pt x="2985" y="2176"/>
                  </a:lnTo>
                  <a:lnTo>
                    <a:pt x="2997" y="2134"/>
                  </a:lnTo>
                  <a:lnTo>
                    <a:pt x="3011" y="2093"/>
                  </a:lnTo>
                  <a:lnTo>
                    <a:pt x="3024" y="2054"/>
                  </a:lnTo>
                  <a:lnTo>
                    <a:pt x="3038" y="2015"/>
                  </a:lnTo>
                  <a:lnTo>
                    <a:pt x="3070" y="1936"/>
                  </a:lnTo>
                  <a:lnTo>
                    <a:pt x="3104" y="1854"/>
                  </a:lnTo>
                  <a:lnTo>
                    <a:pt x="3138" y="1769"/>
                  </a:lnTo>
                  <a:lnTo>
                    <a:pt x="3175" y="1683"/>
                  </a:lnTo>
                  <a:lnTo>
                    <a:pt x="3210" y="1595"/>
                  </a:lnTo>
                  <a:lnTo>
                    <a:pt x="3247" y="1505"/>
                  </a:lnTo>
                  <a:lnTo>
                    <a:pt x="3282" y="1415"/>
                  </a:lnTo>
                  <a:lnTo>
                    <a:pt x="3316" y="1322"/>
                  </a:lnTo>
                  <a:lnTo>
                    <a:pt x="3348" y="1229"/>
                  </a:lnTo>
                  <a:lnTo>
                    <a:pt x="3379" y="1137"/>
                  </a:lnTo>
                  <a:lnTo>
                    <a:pt x="3407" y="1043"/>
                  </a:lnTo>
                  <a:lnTo>
                    <a:pt x="3431" y="949"/>
                  </a:lnTo>
                  <a:lnTo>
                    <a:pt x="3454" y="855"/>
                  </a:lnTo>
                  <a:lnTo>
                    <a:pt x="3470" y="761"/>
                  </a:lnTo>
                  <a:lnTo>
                    <a:pt x="3483" y="669"/>
                  </a:lnTo>
                  <a:lnTo>
                    <a:pt x="3491" y="576"/>
                  </a:lnTo>
                  <a:lnTo>
                    <a:pt x="3493" y="485"/>
                  </a:lnTo>
                  <a:lnTo>
                    <a:pt x="3489" y="395"/>
                  </a:lnTo>
                  <a:lnTo>
                    <a:pt x="3479" y="307"/>
                  </a:lnTo>
                  <a:close/>
                  <a:moveTo>
                    <a:pt x="3144" y="278"/>
                  </a:moveTo>
                  <a:lnTo>
                    <a:pt x="3036" y="312"/>
                  </a:lnTo>
                  <a:lnTo>
                    <a:pt x="2925" y="342"/>
                  </a:lnTo>
                  <a:lnTo>
                    <a:pt x="2814" y="368"/>
                  </a:lnTo>
                  <a:lnTo>
                    <a:pt x="2701" y="393"/>
                  </a:lnTo>
                  <a:lnTo>
                    <a:pt x="2587" y="416"/>
                  </a:lnTo>
                  <a:lnTo>
                    <a:pt x="2473" y="437"/>
                  </a:lnTo>
                  <a:lnTo>
                    <a:pt x="2360" y="459"/>
                  </a:lnTo>
                  <a:lnTo>
                    <a:pt x="2248" y="482"/>
                  </a:lnTo>
                  <a:lnTo>
                    <a:pt x="2137" y="506"/>
                  </a:lnTo>
                  <a:lnTo>
                    <a:pt x="2030" y="533"/>
                  </a:lnTo>
                  <a:lnTo>
                    <a:pt x="1924" y="564"/>
                  </a:lnTo>
                  <a:lnTo>
                    <a:pt x="1623" y="661"/>
                  </a:lnTo>
                  <a:lnTo>
                    <a:pt x="1324" y="761"/>
                  </a:lnTo>
                  <a:lnTo>
                    <a:pt x="1025" y="865"/>
                  </a:lnTo>
                  <a:lnTo>
                    <a:pt x="726" y="970"/>
                  </a:lnTo>
                  <a:lnTo>
                    <a:pt x="429" y="1075"/>
                  </a:lnTo>
                  <a:lnTo>
                    <a:pt x="131" y="1179"/>
                  </a:lnTo>
                  <a:lnTo>
                    <a:pt x="167" y="1215"/>
                  </a:lnTo>
                  <a:lnTo>
                    <a:pt x="204" y="1251"/>
                  </a:lnTo>
                  <a:lnTo>
                    <a:pt x="240" y="1288"/>
                  </a:lnTo>
                  <a:lnTo>
                    <a:pt x="277" y="1325"/>
                  </a:lnTo>
                  <a:lnTo>
                    <a:pt x="314" y="1363"/>
                  </a:lnTo>
                  <a:lnTo>
                    <a:pt x="351" y="1399"/>
                  </a:lnTo>
                  <a:lnTo>
                    <a:pt x="388" y="1435"/>
                  </a:lnTo>
                  <a:lnTo>
                    <a:pt x="425" y="1470"/>
                  </a:lnTo>
                  <a:lnTo>
                    <a:pt x="462" y="1503"/>
                  </a:lnTo>
                  <a:lnTo>
                    <a:pt x="500" y="1535"/>
                  </a:lnTo>
                  <a:lnTo>
                    <a:pt x="538" y="1565"/>
                  </a:lnTo>
                  <a:lnTo>
                    <a:pt x="577" y="1592"/>
                  </a:lnTo>
                  <a:lnTo>
                    <a:pt x="617" y="1618"/>
                  </a:lnTo>
                  <a:lnTo>
                    <a:pt x="657" y="1640"/>
                  </a:lnTo>
                  <a:lnTo>
                    <a:pt x="698" y="1659"/>
                  </a:lnTo>
                  <a:lnTo>
                    <a:pt x="739" y="1674"/>
                  </a:lnTo>
                  <a:lnTo>
                    <a:pt x="781" y="1686"/>
                  </a:lnTo>
                  <a:lnTo>
                    <a:pt x="824" y="1694"/>
                  </a:lnTo>
                  <a:lnTo>
                    <a:pt x="868" y="1697"/>
                  </a:lnTo>
                  <a:lnTo>
                    <a:pt x="914" y="1696"/>
                  </a:lnTo>
                  <a:lnTo>
                    <a:pt x="960" y="1690"/>
                  </a:lnTo>
                  <a:lnTo>
                    <a:pt x="1009" y="1678"/>
                  </a:lnTo>
                  <a:lnTo>
                    <a:pt x="1057" y="1662"/>
                  </a:lnTo>
                  <a:lnTo>
                    <a:pt x="1107" y="1639"/>
                  </a:lnTo>
                  <a:lnTo>
                    <a:pt x="1159" y="1610"/>
                  </a:lnTo>
                  <a:lnTo>
                    <a:pt x="1212" y="1575"/>
                  </a:lnTo>
                  <a:lnTo>
                    <a:pt x="1291" y="1517"/>
                  </a:lnTo>
                  <a:lnTo>
                    <a:pt x="1367" y="1457"/>
                  </a:lnTo>
                  <a:lnTo>
                    <a:pt x="1443" y="1396"/>
                  </a:lnTo>
                  <a:lnTo>
                    <a:pt x="1518" y="1334"/>
                  </a:lnTo>
                  <a:lnTo>
                    <a:pt x="1593" y="1273"/>
                  </a:lnTo>
                  <a:lnTo>
                    <a:pt x="1670" y="1214"/>
                  </a:lnTo>
                  <a:lnTo>
                    <a:pt x="1748" y="1156"/>
                  </a:lnTo>
                  <a:lnTo>
                    <a:pt x="1829" y="1102"/>
                  </a:lnTo>
                  <a:lnTo>
                    <a:pt x="1912" y="1053"/>
                  </a:lnTo>
                  <a:lnTo>
                    <a:pt x="2086" y="957"/>
                  </a:lnTo>
                  <a:lnTo>
                    <a:pt x="2261" y="860"/>
                  </a:lnTo>
                  <a:lnTo>
                    <a:pt x="2436" y="762"/>
                  </a:lnTo>
                  <a:lnTo>
                    <a:pt x="2609" y="663"/>
                  </a:lnTo>
                  <a:lnTo>
                    <a:pt x="2779" y="559"/>
                  </a:lnTo>
                  <a:lnTo>
                    <a:pt x="2842" y="516"/>
                  </a:lnTo>
                  <a:lnTo>
                    <a:pt x="2904" y="471"/>
                  </a:lnTo>
                  <a:lnTo>
                    <a:pt x="2965" y="424"/>
                  </a:lnTo>
                  <a:lnTo>
                    <a:pt x="3024" y="374"/>
                  </a:lnTo>
                  <a:lnTo>
                    <a:pt x="3084" y="325"/>
                  </a:lnTo>
                  <a:lnTo>
                    <a:pt x="3144" y="278"/>
                  </a:lnTo>
                  <a:close/>
                  <a:moveTo>
                    <a:pt x="3426" y="0"/>
                  </a:moveTo>
                  <a:lnTo>
                    <a:pt x="3445" y="3"/>
                  </a:lnTo>
                  <a:lnTo>
                    <a:pt x="3461" y="12"/>
                  </a:lnTo>
                  <a:lnTo>
                    <a:pt x="3476" y="25"/>
                  </a:lnTo>
                  <a:lnTo>
                    <a:pt x="3486" y="41"/>
                  </a:lnTo>
                  <a:lnTo>
                    <a:pt x="3491" y="57"/>
                  </a:lnTo>
                  <a:lnTo>
                    <a:pt x="3493" y="76"/>
                  </a:lnTo>
                  <a:lnTo>
                    <a:pt x="3516" y="76"/>
                  </a:lnTo>
                  <a:lnTo>
                    <a:pt x="3537" y="81"/>
                  </a:lnTo>
                  <a:lnTo>
                    <a:pt x="3555" y="91"/>
                  </a:lnTo>
                  <a:lnTo>
                    <a:pt x="3571" y="107"/>
                  </a:lnTo>
                  <a:lnTo>
                    <a:pt x="3582" y="123"/>
                  </a:lnTo>
                  <a:lnTo>
                    <a:pt x="3591" y="133"/>
                  </a:lnTo>
                  <a:lnTo>
                    <a:pt x="3599" y="144"/>
                  </a:lnTo>
                  <a:lnTo>
                    <a:pt x="3604" y="159"/>
                  </a:lnTo>
                  <a:lnTo>
                    <a:pt x="3625" y="240"/>
                  </a:lnTo>
                  <a:lnTo>
                    <a:pt x="3638" y="323"/>
                  </a:lnTo>
                  <a:lnTo>
                    <a:pt x="3646" y="406"/>
                  </a:lnTo>
                  <a:lnTo>
                    <a:pt x="3648" y="490"/>
                  </a:lnTo>
                  <a:lnTo>
                    <a:pt x="3645" y="574"/>
                  </a:lnTo>
                  <a:lnTo>
                    <a:pt x="3638" y="658"/>
                  </a:lnTo>
                  <a:lnTo>
                    <a:pt x="3626" y="741"/>
                  </a:lnTo>
                  <a:lnTo>
                    <a:pt x="3612" y="824"/>
                  </a:lnTo>
                  <a:lnTo>
                    <a:pt x="3593" y="908"/>
                  </a:lnTo>
                  <a:lnTo>
                    <a:pt x="3573" y="990"/>
                  </a:lnTo>
                  <a:lnTo>
                    <a:pt x="3550" y="1071"/>
                  </a:lnTo>
                  <a:lnTo>
                    <a:pt x="3526" y="1153"/>
                  </a:lnTo>
                  <a:lnTo>
                    <a:pt x="3500" y="1233"/>
                  </a:lnTo>
                  <a:lnTo>
                    <a:pt x="3474" y="1311"/>
                  </a:lnTo>
                  <a:lnTo>
                    <a:pt x="3427" y="1448"/>
                  </a:lnTo>
                  <a:lnTo>
                    <a:pt x="3382" y="1586"/>
                  </a:lnTo>
                  <a:lnTo>
                    <a:pt x="3335" y="1724"/>
                  </a:lnTo>
                  <a:lnTo>
                    <a:pt x="3287" y="1862"/>
                  </a:lnTo>
                  <a:lnTo>
                    <a:pt x="3239" y="2000"/>
                  </a:lnTo>
                  <a:lnTo>
                    <a:pt x="3188" y="2137"/>
                  </a:lnTo>
                  <a:lnTo>
                    <a:pt x="3135" y="2272"/>
                  </a:lnTo>
                  <a:lnTo>
                    <a:pt x="3078" y="2407"/>
                  </a:lnTo>
                  <a:lnTo>
                    <a:pt x="3018" y="2538"/>
                  </a:lnTo>
                  <a:lnTo>
                    <a:pt x="2954" y="2667"/>
                  </a:lnTo>
                  <a:lnTo>
                    <a:pt x="2933" y="2707"/>
                  </a:lnTo>
                  <a:lnTo>
                    <a:pt x="2914" y="2745"/>
                  </a:lnTo>
                  <a:lnTo>
                    <a:pt x="2896" y="2779"/>
                  </a:lnTo>
                  <a:lnTo>
                    <a:pt x="2878" y="2811"/>
                  </a:lnTo>
                  <a:lnTo>
                    <a:pt x="2860" y="2840"/>
                  </a:lnTo>
                  <a:lnTo>
                    <a:pt x="2842" y="2866"/>
                  </a:lnTo>
                  <a:lnTo>
                    <a:pt x="2824" y="2889"/>
                  </a:lnTo>
                  <a:lnTo>
                    <a:pt x="2804" y="2909"/>
                  </a:lnTo>
                  <a:lnTo>
                    <a:pt x="2783" y="2926"/>
                  </a:lnTo>
                  <a:lnTo>
                    <a:pt x="2759" y="2940"/>
                  </a:lnTo>
                  <a:lnTo>
                    <a:pt x="2734" y="2951"/>
                  </a:lnTo>
                  <a:lnTo>
                    <a:pt x="2706" y="2959"/>
                  </a:lnTo>
                  <a:lnTo>
                    <a:pt x="2674" y="2963"/>
                  </a:lnTo>
                  <a:lnTo>
                    <a:pt x="2640" y="2963"/>
                  </a:lnTo>
                  <a:lnTo>
                    <a:pt x="2601" y="2961"/>
                  </a:lnTo>
                  <a:lnTo>
                    <a:pt x="2559" y="2955"/>
                  </a:lnTo>
                  <a:lnTo>
                    <a:pt x="2511" y="2946"/>
                  </a:lnTo>
                  <a:lnTo>
                    <a:pt x="2439" y="2928"/>
                  </a:lnTo>
                  <a:lnTo>
                    <a:pt x="2370" y="2905"/>
                  </a:lnTo>
                  <a:lnTo>
                    <a:pt x="2302" y="2877"/>
                  </a:lnTo>
                  <a:lnTo>
                    <a:pt x="2236" y="2846"/>
                  </a:lnTo>
                  <a:lnTo>
                    <a:pt x="2170" y="2812"/>
                  </a:lnTo>
                  <a:lnTo>
                    <a:pt x="2107" y="2774"/>
                  </a:lnTo>
                  <a:lnTo>
                    <a:pt x="2044" y="2736"/>
                  </a:lnTo>
                  <a:lnTo>
                    <a:pt x="2014" y="2765"/>
                  </a:lnTo>
                  <a:lnTo>
                    <a:pt x="1981" y="2791"/>
                  </a:lnTo>
                  <a:lnTo>
                    <a:pt x="1945" y="2818"/>
                  </a:lnTo>
                  <a:lnTo>
                    <a:pt x="1910" y="2842"/>
                  </a:lnTo>
                  <a:lnTo>
                    <a:pt x="1876" y="2865"/>
                  </a:lnTo>
                  <a:lnTo>
                    <a:pt x="1845" y="2887"/>
                  </a:lnTo>
                  <a:lnTo>
                    <a:pt x="1747" y="2959"/>
                  </a:lnTo>
                  <a:lnTo>
                    <a:pt x="1650" y="3029"/>
                  </a:lnTo>
                  <a:lnTo>
                    <a:pt x="1550" y="3097"/>
                  </a:lnTo>
                  <a:lnTo>
                    <a:pt x="1448" y="3162"/>
                  </a:lnTo>
                  <a:lnTo>
                    <a:pt x="1421" y="3181"/>
                  </a:lnTo>
                  <a:lnTo>
                    <a:pt x="1390" y="3201"/>
                  </a:lnTo>
                  <a:lnTo>
                    <a:pt x="1358" y="3221"/>
                  </a:lnTo>
                  <a:lnTo>
                    <a:pt x="1323" y="3242"/>
                  </a:lnTo>
                  <a:lnTo>
                    <a:pt x="1288" y="3263"/>
                  </a:lnTo>
                  <a:lnTo>
                    <a:pt x="1251" y="3283"/>
                  </a:lnTo>
                  <a:lnTo>
                    <a:pt x="1215" y="3301"/>
                  </a:lnTo>
                  <a:lnTo>
                    <a:pt x="1178" y="3314"/>
                  </a:lnTo>
                  <a:lnTo>
                    <a:pt x="1142" y="3325"/>
                  </a:lnTo>
                  <a:lnTo>
                    <a:pt x="1105" y="3331"/>
                  </a:lnTo>
                  <a:lnTo>
                    <a:pt x="1070" y="3331"/>
                  </a:lnTo>
                  <a:lnTo>
                    <a:pt x="1045" y="3355"/>
                  </a:lnTo>
                  <a:lnTo>
                    <a:pt x="1021" y="3378"/>
                  </a:lnTo>
                  <a:lnTo>
                    <a:pt x="1000" y="3391"/>
                  </a:lnTo>
                  <a:lnTo>
                    <a:pt x="979" y="3398"/>
                  </a:lnTo>
                  <a:lnTo>
                    <a:pt x="959" y="3399"/>
                  </a:lnTo>
                  <a:lnTo>
                    <a:pt x="939" y="3394"/>
                  </a:lnTo>
                  <a:lnTo>
                    <a:pt x="921" y="3382"/>
                  </a:lnTo>
                  <a:lnTo>
                    <a:pt x="907" y="3366"/>
                  </a:lnTo>
                  <a:lnTo>
                    <a:pt x="895" y="3345"/>
                  </a:lnTo>
                  <a:lnTo>
                    <a:pt x="860" y="3255"/>
                  </a:lnTo>
                  <a:lnTo>
                    <a:pt x="830" y="3162"/>
                  </a:lnTo>
                  <a:lnTo>
                    <a:pt x="807" y="3067"/>
                  </a:lnTo>
                  <a:lnTo>
                    <a:pt x="788" y="2972"/>
                  </a:lnTo>
                  <a:lnTo>
                    <a:pt x="773" y="2875"/>
                  </a:lnTo>
                  <a:lnTo>
                    <a:pt x="763" y="2778"/>
                  </a:lnTo>
                  <a:lnTo>
                    <a:pt x="755" y="2680"/>
                  </a:lnTo>
                  <a:lnTo>
                    <a:pt x="752" y="2581"/>
                  </a:lnTo>
                  <a:lnTo>
                    <a:pt x="751" y="2482"/>
                  </a:lnTo>
                  <a:lnTo>
                    <a:pt x="752" y="2383"/>
                  </a:lnTo>
                  <a:lnTo>
                    <a:pt x="755" y="2284"/>
                  </a:lnTo>
                  <a:lnTo>
                    <a:pt x="760" y="2185"/>
                  </a:lnTo>
                  <a:lnTo>
                    <a:pt x="766" y="2088"/>
                  </a:lnTo>
                  <a:lnTo>
                    <a:pt x="773" y="1990"/>
                  </a:lnTo>
                  <a:lnTo>
                    <a:pt x="781" y="1894"/>
                  </a:lnTo>
                  <a:lnTo>
                    <a:pt x="724" y="1879"/>
                  </a:lnTo>
                  <a:lnTo>
                    <a:pt x="670" y="1858"/>
                  </a:lnTo>
                  <a:lnTo>
                    <a:pt x="617" y="1832"/>
                  </a:lnTo>
                  <a:lnTo>
                    <a:pt x="565" y="1800"/>
                  </a:lnTo>
                  <a:lnTo>
                    <a:pt x="514" y="1765"/>
                  </a:lnTo>
                  <a:lnTo>
                    <a:pt x="464" y="1724"/>
                  </a:lnTo>
                  <a:lnTo>
                    <a:pt x="415" y="1681"/>
                  </a:lnTo>
                  <a:lnTo>
                    <a:pt x="368" y="1634"/>
                  </a:lnTo>
                  <a:lnTo>
                    <a:pt x="322" y="1587"/>
                  </a:lnTo>
                  <a:lnTo>
                    <a:pt x="278" y="1537"/>
                  </a:lnTo>
                  <a:lnTo>
                    <a:pt x="236" y="1488"/>
                  </a:lnTo>
                  <a:lnTo>
                    <a:pt x="195" y="1437"/>
                  </a:lnTo>
                  <a:lnTo>
                    <a:pt x="155" y="1388"/>
                  </a:lnTo>
                  <a:lnTo>
                    <a:pt x="117" y="1340"/>
                  </a:lnTo>
                  <a:lnTo>
                    <a:pt x="81" y="1293"/>
                  </a:lnTo>
                  <a:lnTo>
                    <a:pt x="47" y="1250"/>
                  </a:lnTo>
                  <a:lnTo>
                    <a:pt x="13" y="1211"/>
                  </a:lnTo>
                  <a:lnTo>
                    <a:pt x="3" y="1194"/>
                  </a:lnTo>
                  <a:lnTo>
                    <a:pt x="0" y="1177"/>
                  </a:lnTo>
                  <a:lnTo>
                    <a:pt x="2" y="1162"/>
                  </a:lnTo>
                  <a:lnTo>
                    <a:pt x="8" y="1148"/>
                  </a:lnTo>
                  <a:lnTo>
                    <a:pt x="18" y="1135"/>
                  </a:lnTo>
                  <a:lnTo>
                    <a:pt x="30" y="1127"/>
                  </a:lnTo>
                  <a:lnTo>
                    <a:pt x="25" y="1112"/>
                  </a:lnTo>
                  <a:lnTo>
                    <a:pt x="23" y="1097"/>
                  </a:lnTo>
                  <a:lnTo>
                    <a:pt x="23" y="1081"/>
                  </a:lnTo>
                  <a:lnTo>
                    <a:pt x="28" y="1067"/>
                  </a:lnTo>
                  <a:lnTo>
                    <a:pt x="35" y="1054"/>
                  </a:lnTo>
                  <a:lnTo>
                    <a:pt x="48" y="1042"/>
                  </a:lnTo>
                  <a:lnTo>
                    <a:pt x="89" y="1012"/>
                  </a:lnTo>
                  <a:lnTo>
                    <a:pt x="134" y="985"/>
                  </a:lnTo>
                  <a:lnTo>
                    <a:pt x="182" y="961"/>
                  </a:lnTo>
                  <a:lnTo>
                    <a:pt x="231" y="940"/>
                  </a:lnTo>
                  <a:lnTo>
                    <a:pt x="283" y="920"/>
                  </a:lnTo>
                  <a:lnTo>
                    <a:pt x="337" y="901"/>
                  </a:lnTo>
                  <a:lnTo>
                    <a:pt x="390" y="884"/>
                  </a:lnTo>
                  <a:lnTo>
                    <a:pt x="442" y="867"/>
                  </a:lnTo>
                  <a:lnTo>
                    <a:pt x="494" y="852"/>
                  </a:lnTo>
                  <a:lnTo>
                    <a:pt x="544" y="836"/>
                  </a:lnTo>
                  <a:lnTo>
                    <a:pt x="590" y="821"/>
                  </a:lnTo>
                  <a:lnTo>
                    <a:pt x="880" y="720"/>
                  </a:lnTo>
                  <a:lnTo>
                    <a:pt x="1171" y="621"/>
                  </a:lnTo>
                  <a:lnTo>
                    <a:pt x="1463" y="524"/>
                  </a:lnTo>
                  <a:lnTo>
                    <a:pt x="1755" y="430"/>
                  </a:lnTo>
                  <a:lnTo>
                    <a:pt x="1988" y="360"/>
                  </a:lnTo>
                  <a:lnTo>
                    <a:pt x="2221" y="293"/>
                  </a:lnTo>
                  <a:lnTo>
                    <a:pt x="2457" y="230"/>
                  </a:lnTo>
                  <a:lnTo>
                    <a:pt x="2694" y="171"/>
                  </a:lnTo>
                  <a:lnTo>
                    <a:pt x="2931" y="112"/>
                  </a:lnTo>
                  <a:lnTo>
                    <a:pt x="3168" y="57"/>
                  </a:lnTo>
                  <a:lnTo>
                    <a:pt x="3404" y="2"/>
                  </a:lnTo>
                  <a:lnTo>
                    <a:pt x="34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299076" y="5002213"/>
              <a:ext cx="104775" cy="258763"/>
            </a:xfrm>
            <a:custGeom>
              <a:avLst/>
              <a:gdLst>
                <a:gd name="T0" fmla="*/ 40 w 197"/>
                <a:gd name="T1" fmla="*/ 0 h 487"/>
                <a:gd name="T2" fmla="*/ 51 w 197"/>
                <a:gd name="T3" fmla="*/ 1 h 487"/>
                <a:gd name="T4" fmla="*/ 62 w 197"/>
                <a:gd name="T5" fmla="*/ 6 h 487"/>
                <a:gd name="T6" fmla="*/ 71 w 197"/>
                <a:gd name="T7" fmla="*/ 14 h 487"/>
                <a:gd name="T8" fmla="*/ 77 w 197"/>
                <a:gd name="T9" fmla="*/ 24 h 487"/>
                <a:gd name="T10" fmla="*/ 81 w 197"/>
                <a:gd name="T11" fmla="*/ 39 h 487"/>
                <a:gd name="T12" fmla="*/ 93 w 197"/>
                <a:gd name="T13" fmla="*/ 112 h 487"/>
                <a:gd name="T14" fmla="*/ 109 w 197"/>
                <a:gd name="T15" fmla="*/ 184 h 487"/>
                <a:gd name="T16" fmla="*/ 133 w 197"/>
                <a:gd name="T17" fmla="*/ 255 h 487"/>
                <a:gd name="T18" fmla="*/ 147 w 197"/>
                <a:gd name="T19" fmla="*/ 292 h 487"/>
                <a:gd name="T20" fmla="*/ 163 w 197"/>
                <a:gd name="T21" fmla="*/ 329 h 487"/>
                <a:gd name="T22" fmla="*/ 177 w 197"/>
                <a:gd name="T23" fmla="*/ 365 h 487"/>
                <a:gd name="T24" fmla="*/ 189 w 197"/>
                <a:gd name="T25" fmla="*/ 403 h 487"/>
                <a:gd name="T26" fmla="*/ 197 w 197"/>
                <a:gd name="T27" fmla="*/ 441 h 487"/>
                <a:gd name="T28" fmla="*/ 197 w 197"/>
                <a:gd name="T29" fmla="*/ 456 h 487"/>
                <a:gd name="T30" fmla="*/ 192 w 197"/>
                <a:gd name="T31" fmla="*/ 468 h 487"/>
                <a:gd name="T32" fmla="*/ 185 w 197"/>
                <a:gd name="T33" fmla="*/ 477 h 487"/>
                <a:gd name="T34" fmla="*/ 175 w 197"/>
                <a:gd name="T35" fmla="*/ 482 h 487"/>
                <a:gd name="T36" fmla="*/ 164 w 197"/>
                <a:gd name="T37" fmla="*/ 486 h 487"/>
                <a:gd name="T38" fmla="*/ 151 w 197"/>
                <a:gd name="T39" fmla="*/ 487 h 487"/>
                <a:gd name="T40" fmla="*/ 138 w 197"/>
                <a:gd name="T41" fmla="*/ 486 h 487"/>
                <a:gd name="T42" fmla="*/ 127 w 197"/>
                <a:gd name="T43" fmla="*/ 481 h 487"/>
                <a:gd name="T44" fmla="*/ 116 w 197"/>
                <a:gd name="T45" fmla="*/ 474 h 487"/>
                <a:gd name="T46" fmla="*/ 107 w 197"/>
                <a:gd name="T47" fmla="*/ 466 h 487"/>
                <a:gd name="T48" fmla="*/ 87 w 197"/>
                <a:gd name="T49" fmla="*/ 435 h 487"/>
                <a:gd name="T50" fmla="*/ 71 w 197"/>
                <a:gd name="T51" fmla="*/ 401 h 487"/>
                <a:gd name="T52" fmla="*/ 57 w 197"/>
                <a:gd name="T53" fmla="*/ 364 h 487"/>
                <a:gd name="T54" fmla="*/ 45 w 197"/>
                <a:gd name="T55" fmla="*/ 327 h 487"/>
                <a:gd name="T56" fmla="*/ 35 w 197"/>
                <a:gd name="T57" fmla="*/ 289 h 487"/>
                <a:gd name="T58" fmla="*/ 26 w 197"/>
                <a:gd name="T59" fmla="*/ 254 h 487"/>
                <a:gd name="T60" fmla="*/ 14 w 197"/>
                <a:gd name="T61" fmla="*/ 200 h 487"/>
                <a:gd name="T62" fmla="*/ 5 w 197"/>
                <a:gd name="T63" fmla="*/ 147 h 487"/>
                <a:gd name="T64" fmla="*/ 0 w 197"/>
                <a:gd name="T65" fmla="*/ 93 h 487"/>
                <a:gd name="T66" fmla="*/ 1 w 197"/>
                <a:gd name="T67" fmla="*/ 39 h 487"/>
                <a:gd name="T68" fmla="*/ 3 w 197"/>
                <a:gd name="T69" fmla="*/ 24 h 487"/>
                <a:gd name="T70" fmla="*/ 10 w 197"/>
                <a:gd name="T71" fmla="*/ 13 h 487"/>
                <a:gd name="T72" fmla="*/ 19 w 197"/>
                <a:gd name="T73" fmla="*/ 5 h 487"/>
                <a:gd name="T74" fmla="*/ 29 w 197"/>
                <a:gd name="T75" fmla="*/ 1 h 487"/>
                <a:gd name="T76" fmla="*/ 40 w 197"/>
                <a:gd name="T7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487">
                  <a:moveTo>
                    <a:pt x="40" y="0"/>
                  </a:moveTo>
                  <a:lnTo>
                    <a:pt x="51" y="1"/>
                  </a:lnTo>
                  <a:lnTo>
                    <a:pt x="62" y="6"/>
                  </a:lnTo>
                  <a:lnTo>
                    <a:pt x="71" y="14"/>
                  </a:lnTo>
                  <a:lnTo>
                    <a:pt x="77" y="24"/>
                  </a:lnTo>
                  <a:lnTo>
                    <a:pt x="81" y="39"/>
                  </a:lnTo>
                  <a:lnTo>
                    <a:pt x="93" y="112"/>
                  </a:lnTo>
                  <a:lnTo>
                    <a:pt x="109" y="184"/>
                  </a:lnTo>
                  <a:lnTo>
                    <a:pt x="133" y="255"/>
                  </a:lnTo>
                  <a:lnTo>
                    <a:pt x="147" y="292"/>
                  </a:lnTo>
                  <a:lnTo>
                    <a:pt x="163" y="329"/>
                  </a:lnTo>
                  <a:lnTo>
                    <a:pt x="177" y="365"/>
                  </a:lnTo>
                  <a:lnTo>
                    <a:pt x="189" y="403"/>
                  </a:lnTo>
                  <a:lnTo>
                    <a:pt x="197" y="441"/>
                  </a:lnTo>
                  <a:lnTo>
                    <a:pt x="197" y="456"/>
                  </a:lnTo>
                  <a:lnTo>
                    <a:pt x="192" y="468"/>
                  </a:lnTo>
                  <a:lnTo>
                    <a:pt x="185" y="477"/>
                  </a:lnTo>
                  <a:lnTo>
                    <a:pt x="175" y="482"/>
                  </a:lnTo>
                  <a:lnTo>
                    <a:pt x="164" y="486"/>
                  </a:lnTo>
                  <a:lnTo>
                    <a:pt x="151" y="487"/>
                  </a:lnTo>
                  <a:lnTo>
                    <a:pt x="138" y="486"/>
                  </a:lnTo>
                  <a:lnTo>
                    <a:pt x="127" y="481"/>
                  </a:lnTo>
                  <a:lnTo>
                    <a:pt x="116" y="474"/>
                  </a:lnTo>
                  <a:lnTo>
                    <a:pt x="107" y="466"/>
                  </a:lnTo>
                  <a:lnTo>
                    <a:pt x="87" y="435"/>
                  </a:lnTo>
                  <a:lnTo>
                    <a:pt x="71" y="401"/>
                  </a:lnTo>
                  <a:lnTo>
                    <a:pt x="57" y="364"/>
                  </a:lnTo>
                  <a:lnTo>
                    <a:pt x="45" y="327"/>
                  </a:lnTo>
                  <a:lnTo>
                    <a:pt x="35" y="289"/>
                  </a:lnTo>
                  <a:lnTo>
                    <a:pt x="26" y="254"/>
                  </a:lnTo>
                  <a:lnTo>
                    <a:pt x="14" y="200"/>
                  </a:lnTo>
                  <a:lnTo>
                    <a:pt x="5" y="147"/>
                  </a:lnTo>
                  <a:lnTo>
                    <a:pt x="0" y="93"/>
                  </a:lnTo>
                  <a:lnTo>
                    <a:pt x="1" y="39"/>
                  </a:lnTo>
                  <a:lnTo>
                    <a:pt x="3" y="24"/>
                  </a:lnTo>
                  <a:lnTo>
                    <a:pt x="10" y="13"/>
                  </a:lnTo>
                  <a:lnTo>
                    <a:pt x="19" y="5"/>
                  </a:lnTo>
                  <a:lnTo>
                    <a:pt x="29" y="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183188" y="4973638"/>
              <a:ext cx="134938" cy="333375"/>
            </a:xfrm>
            <a:custGeom>
              <a:avLst/>
              <a:gdLst>
                <a:gd name="T0" fmla="*/ 68 w 255"/>
                <a:gd name="T1" fmla="*/ 0 h 630"/>
                <a:gd name="T2" fmla="*/ 79 w 255"/>
                <a:gd name="T3" fmla="*/ 2 h 630"/>
                <a:gd name="T4" fmla="*/ 90 w 255"/>
                <a:gd name="T5" fmla="*/ 6 h 630"/>
                <a:gd name="T6" fmla="*/ 99 w 255"/>
                <a:gd name="T7" fmla="*/ 14 h 630"/>
                <a:gd name="T8" fmla="*/ 106 w 255"/>
                <a:gd name="T9" fmla="*/ 24 h 630"/>
                <a:gd name="T10" fmla="*/ 109 w 255"/>
                <a:gd name="T11" fmla="*/ 36 h 630"/>
                <a:gd name="T12" fmla="*/ 109 w 255"/>
                <a:gd name="T13" fmla="*/ 50 h 630"/>
                <a:gd name="T14" fmla="*/ 103 w 255"/>
                <a:gd name="T15" fmla="*/ 100 h 630"/>
                <a:gd name="T16" fmla="*/ 99 w 255"/>
                <a:gd name="T17" fmla="*/ 150 h 630"/>
                <a:gd name="T18" fmla="*/ 99 w 255"/>
                <a:gd name="T19" fmla="*/ 199 h 630"/>
                <a:gd name="T20" fmla="*/ 105 w 255"/>
                <a:gd name="T21" fmla="*/ 248 h 630"/>
                <a:gd name="T22" fmla="*/ 114 w 255"/>
                <a:gd name="T23" fmla="*/ 297 h 630"/>
                <a:gd name="T24" fmla="*/ 129 w 255"/>
                <a:gd name="T25" fmla="*/ 345 h 630"/>
                <a:gd name="T26" fmla="*/ 146 w 255"/>
                <a:gd name="T27" fmla="*/ 383 h 630"/>
                <a:gd name="T28" fmla="*/ 165 w 255"/>
                <a:gd name="T29" fmla="*/ 417 h 630"/>
                <a:gd name="T30" fmla="*/ 186 w 255"/>
                <a:gd name="T31" fmla="*/ 451 h 630"/>
                <a:gd name="T32" fmla="*/ 207 w 255"/>
                <a:gd name="T33" fmla="*/ 483 h 630"/>
                <a:gd name="T34" fmla="*/ 229 w 255"/>
                <a:gd name="T35" fmla="*/ 516 h 630"/>
                <a:gd name="T36" fmla="*/ 250 w 255"/>
                <a:gd name="T37" fmla="*/ 552 h 630"/>
                <a:gd name="T38" fmla="*/ 255 w 255"/>
                <a:gd name="T39" fmla="*/ 568 h 630"/>
                <a:gd name="T40" fmla="*/ 255 w 255"/>
                <a:gd name="T41" fmla="*/ 585 h 630"/>
                <a:gd name="T42" fmla="*/ 250 w 255"/>
                <a:gd name="T43" fmla="*/ 600 h 630"/>
                <a:gd name="T44" fmla="*/ 241 w 255"/>
                <a:gd name="T45" fmla="*/ 614 h 630"/>
                <a:gd name="T46" fmla="*/ 228 w 255"/>
                <a:gd name="T47" fmla="*/ 624 h 630"/>
                <a:gd name="T48" fmla="*/ 212 w 255"/>
                <a:gd name="T49" fmla="*/ 630 h 630"/>
                <a:gd name="T50" fmla="*/ 196 w 255"/>
                <a:gd name="T51" fmla="*/ 630 h 630"/>
                <a:gd name="T52" fmla="*/ 178 w 255"/>
                <a:gd name="T53" fmla="*/ 622 h 630"/>
                <a:gd name="T54" fmla="*/ 145 w 255"/>
                <a:gd name="T55" fmla="*/ 597 h 630"/>
                <a:gd name="T56" fmla="*/ 115 w 255"/>
                <a:gd name="T57" fmla="*/ 567 h 630"/>
                <a:gd name="T58" fmla="*/ 88 w 255"/>
                <a:gd name="T59" fmla="*/ 534 h 630"/>
                <a:gd name="T60" fmla="*/ 65 w 255"/>
                <a:gd name="T61" fmla="*/ 496 h 630"/>
                <a:gd name="T62" fmla="*/ 46 w 255"/>
                <a:gd name="T63" fmla="*/ 458 h 630"/>
                <a:gd name="T64" fmla="*/ 31 w 255"/>
                <a:gd name="T65" fmla="*/ 417 h 630"/>
                <a:gd name="T66" fmla="*/ 17 w 255"/>
                <a:gd name="T67" fmla="*/ 374 h 630"/>
                <a:gd name="T68" fmla="*/ 9 w 255"/>
                <a:gd name="T69" fmla="*/ 330 h 630"/>
                <a:gd name="T70" fmla="*/ 3 w 255"/>
                <a:gd name="T71" fmla="*/ 284 h 630"/>
                <a:gd name="T72" fmla="*/ 0 w 255"/>
                <a:gd name="T73" fmla="*/ 239 h 630"/>
                <a:gd name="T74" fmla="*/ 1 w 255"/>
                <a:gd name="T75" fmla="*/ 195 h 630"/>
                <a:gd name="T76" fmla="*/ 4 w 255"/>
                <a:gd name="T77" fmla="*/ 151 h 630"/>
                <a:gd name="T78" fmla="*/ 10 w 255"/>
                <a:gd name="T79" fmla="*/ 108 h 630"/>
                <a:gd name="T80" fmla="*/ 20 w 255"/>
                <a:gd name="T81" fmla="*/ 67 h 630"/>
                <a:gd name="T82" fmla="*/ 31 w 255"/>
                <a:gd name="T83" fmla="*/ 28 h 630"/>
                <a:gd name="T84" fmla="*/ 37 w 255"/>
                <a:gd name="T85" fmla="*/ 16 h 630"/>
                <a:gd name="T86" fmla="*/ 46 w 255"/>
                <a:gd name="T87" fmla="*/ 6 h 630"/>
                <a:gd name="T88" fmla="*/ 57 w 255"/>
                <a:gd name="T89" fmla="*/ 2 h 630"/>
                <a:gd name="T90" fmla="*/ 68 w 255"/>
                <a:gd name="T91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5" h="630">
                  <a:moveTo>
                    <a:pt x="68" y="0"/>
                  </a:moveTo>
                  <a:lnTo>
                    <a:pt x="79" y="2"/>
                  </a:lnTo>
                  <a:lnTo>
                    <a:pt x="90" y="6"/>
                  </a:lnTo>
                  <a:lnTo>
                    <a:pt x="99" y="14"/>
                  </a:lnTo>
                  <a:lnTo>
                    <a:pt x="106" y="24"/>
                  </a:lnTo>
                  <a:lnTo>
                    <a:pt x="109" y="36"/>
                  </a:lnTo>
                  <a:lnTo>
                    <a:pt x="109" y="50"/>
                  </a:lnTo>
                  <a:lnTo>
                    <a:pt x="103" y="100"/>
                  </a:lnTo>
                  <a:lnTo>
                    <a:pt x="99" y="150"/>
                  </a:lnTo>
                  <a:lnTo>
                    <a:pt x="99" y="199"/>
                  </a:lnTo>
                  <a:lnTo>
                    <a:pt x="105" y="248"/>
                  </a:lnTo>
                  <a:lnTo>
                    <a:pt x="114" y="297"/>
                  </a:lnTo>
                  <a:lnTo>
                    <a:pt x="129" y="345"/>
                  </a:lnTo>
                  <a:lnTo>
                    <a:pt x="146" y="383"/>
                  </a:lnTo>
                  <a:lnTo>
                    <a:pt x="165" y="417"/>
                  </a:lnTo>
                  <a:lnTo>
                    <a:pt x="186" y="451"/>
                  </a:lnTo>
                  <a:lnTo>
                    <a:pt x="207" y="483"/>
                  </a:lnTo>
                  <a:lnTo>
                    <a:pt x="229" y="516"/>
                  </a:lnTo>
                  <a:lnTo>
                    <a:pt x="250" y="552"/>
                  </a:lnTo>
                  <a:lnTo>
                    <a:pt x="255" y="568"/>
                  </a:lnTo>
                  <a:lnTo>
                    <a:pt x="255" y="585"/>
                  </a:lnTo>
                  <a:lnTo>
                    <a:pt x="250" y="600"/>
                  </a:lnTo>
                  <a:lnTo>
                    <a:pt x="241" y="614"/>
                  </a:lnTo>
                  <a:lnTo>
                    <a:pt x="228" y="624"/>
                  </a:lnTo>
                  <a:lnTo>
                    <a:pt x="212" y="630"/>
                  </a:lnTo>
                  <a:lnTo>
                    <a:pt x="196" y="630"/>
                  </a:lnTo>
                  <a:lnTo>
                    <a:pt x="178" y="622"/>
                  </a:lnTo>
                  <a:lnTo>
                    <a:pt x="145" y="597"/>
                  </a:lnTo>
                  <a:lnTo>
                    <a:pt x="115" y="567"/>
                  </a:lnTo>
                  <a:lnTo>
                    <a:pt x="88" y="534"/>
                  </a:lnTo>
                  <a:lnTo>
                    <a:pt x="65" y="496"/>
                  </a:lnTo>
                  <a:lnTo>
                    <a:pt x="46" y="458"/>
                  </a:lnTo>
                  <a:lnTo>
                    <a:pt x="31" y="417"/>
                  </a:lnTo>
                  <a:lnTo>
                    <a:pt x="17" y="374"/>
                  </a:lnTo>
                  <a:lnTo>
                    <a:pt x="9" y="330"/>
                  </a:lnTo>
                  <a:lnTo>
                    <a:pt x="3" y="284"/>
                  </a:lnTo>
                  <a:lnTo>
                    <a:pt x="0" y="239"/>
                  </a:lnTo>
                  <a:lnTo>
                    <a:pt x="1" y="195"/>
                  </a:lnTo>
                  <a:lnTo>
                    <a:pt x="4" y="151"/>
                  </a:lnTo>
                  <a:lnTo>
                    <a:pt x="10" y="108"/>
                  </a:lnTo>
                  <a:lnTo>
                    <a:pt x="20" y="67"/>
                  </a:lnTo>
                  <a:lnTo>
                    <a:pt x="31" y="28"/>
                  </a:lnTo>
                  <a:lnTo>
                    <a:pt x="37" y="16"/>
                  </a:lnTo>
                  <a:lnTo>
                    <a:pt x="46" y="6"/>
                  </a:lnTo>
                  <a:lnTo>
                    <a:pt x="57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995988" y="5324475"/>
              <a:ext cx="207963" cy="193675"/>
            </a:xfrm>
            <a:custGeom>
              <a:avLst/>
              <a:gdLst>
                <a:gd name="T0" fmla="*/ 348 w 393"/>
                <a:gd name="T1" fmla="*/ 0 h 364"/>
                <a:gd name="T2" fmla="*/ 362 w 393"/>
                <a:gd name="T3" fmla="*/ 3 h 364"/>
                <a:gd name="T4" fmla="*/ 375 w 393"/>
                <a:gd name="T5" fmla="*/ 11 h 364"/>
                <a:gd name="T6" fmla="*/ 385 w 393"/>
                <a:gd name="T7" fmla="*/ 21 h 364"/>
                <a:gd name="T8" fmla="*/ 390 w 393"/>
                <a:gd name="T9" fmla="*/ 35 h 364"/>
                <a:gd name="T10" fmla="*/ 393 w 393"/>
                <a:gd name="T11" fmla="*/ 58 h 364"/>
                <a:gd name="T12" fmla="*/ 391 w 393"/>
                <a:gd name="T13" fmla="*/ 82 h 364"/>
                <a:gd name="T14" fmla="*/ 383 w 393"/>
                <a:gd name="T15" fmla="*/ 105 h 364"/>
                <a:gd name="T16" fmla="*/ 372 w 393"/>
                <a:gd name="T17" fmla="*/ 128 h 364"/>
                <a:gd name="T18" fmla="*/ 358 w 393"/>
                <a:gd name="T19" fmla="*/ 151 h 364"/>
                <a:gd name="T20" fmla="*/ 341 w 393"/>
                <a:gd name="T21" fmla="*/ 173 h 364"/>
                <a:gd name="T22" fmla="*/ 324 w 393"/>
                <a:gd name="T23" fmla="*/ 194 h 364"/>
                <a:gd name="T24" fmla="*/ 305 w 393"/>
                <a:gd name="T25" fmla="*/ 213 h 364"/>
                <a:gd name="T26" fmla="*/ 287 w 393"/>
                <a:gd name="T27" fmla="*/ 231 h 364"/>
                <a:gd name="T28" fmla="*/ 269 w 393"/>
                <a:gd name="T29" fmla="*/ 245 h 364"/>
                <a:gd name="T30" fmla="*/ 221 w 393"/>
                <a:gd name="T31" fmla="*/ 282 h 364"/>
                <a:gd name="T32" fmla="*/ 170 w 393"/>
                <a:gd name="T33" fmla="*/ 312 h 364"/>
                <a:gd name="T34" fmla="*/ 115 w 393"/>
                <a:gd name="T35" fmla="*/ 339 h 364"/>
                <a:gd name="T36" fmla="*/ 59 w 393"/>
                <a:gd name="T37" fmla="*/ 361 h 364"/>
                <a:gd name="T38" fmla="*/ 45 w 393"/>
                <a:gd name="T39" fmla="*/ 364 h 364"/>
                <a:gd name="T40" fmla="*/ 32 w 393"/>
                <a:gd name="T41" fmla="*/ 361 h 364"/>
                <a:gd name="T42" fmla="*/ 20 w 393"/>
                <a:gd name="T43" fmla="*/ 356 h 364"/>
                <a:gd name="T44" fmla="*/ 11 w 393"/>
                <a:gd name="T45" fmla="*/ 346 h 364"/>
                <a:gd name="T46" fmla="*/ 5 w 393"/>
                <a:gd name="T47" fmla="*/ 335 h 364"/>
                <a:gd name="T48" fmla="*/ 1 w 393"/>
                <a:gd name="T49" fmla="*/ 321 h 364"/>
                <a:gd name="T50" fmla="*/ 0 w 393"/>
                <a:gd name="T51" fmla="*/ 308 h 364"/>
                <a:gd name="T52" fmla="*/ 4 w 393"/>
                <a:gd name="T53" fmla="*/ 296 h 364"/>
                <a:gd name="T54" fmla="*/ 11 w 393"/>
                <a:gd name="T55" fmla="*/ 285 h 364"/>
                <a:gd name="T56" fmla="*/ 24 w 393"/>
                <a:gd name="T57" fmla="*/ 277 h 364"/>
                <a:gd name="T58" fmla="*/ 62 w 393"/>
                <a:gd name="T59" fmla="*/ 257 h 364"/>
                <a:gd name="T60" fmla="*/ 101 w 393"/>
                <a:gd name="T61" fmla="*/ 236 h 364"/>
                <a:gd name="T62" fmla="*/ 139 w 393"/>
                <a:gd name="T63" fmla="*/ 214 h 364"/>
                <a:gd name="T64" fmla="*/ 173 w 393"/>
                <a:gd name="T65" fmla="*/ 188 h 364"/>
                <a:gd name="T66" fmla="*/ 205 w 393"/>
                <a:gd name="T67" fmla="*/ 158 h 364"/>
                <a:gd name="T68" fmla="*/ 227 w 393"/>
                <a:gd name="T69" fmla="*/ 134 h 364"/>
                <a:gd name="T70" fmla="*/ 247 w 393"/>
                <a:gd name="T71" fmla="*/ 107 h 364"/>
                <a:gd name="T72" fmla="*/ 265 w 393"/>
                <a:gd name="T73" fmla="*/ 80 h 364"/>
                <a:gd name="T74" fmla="*/ 274 w 393"/>
                <a:gd name="T75" fmla="*/ 62 h 364"/>
                <a:gd name="T76" fmla="*/ 282 w 393"/>
                <a:gd name="T77" fmla="*/ 45 h 364"/>
                <a:gd name="T78" fmla="*/ 292 w 393"/>
                <a:gd name="T79" fmla="*/ 31 h 364"/>
                <a:gd name="T80" fmla="*/ 303 w 393"/>
                <a:gd name="T81" fmla="*/ 18 h 364"/>
                <a:gd name="T82" fmla="*/ 319 w 393"/>
                <a:gd name="T83" fmla="*/ 6 h 364"/>
                <a:gd name="T84" fmla="*/ 334 w 393"/>
                <a:gd name="T85" fmla="*/ 1 h 364"/>
                <a:gd name="T86" fmla="*/ 348 w 393"/>
                <a:gd name="T8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3" h="364">
                  <a:moveTo>
                    <a:pt x="348" y="0"/>
                  </a:moveTo>
                  <a:lnTo>
                    <a:pt x="362" y="3"/>
                  </a:lnTo>
                  <a:lnTo>
                    <a:pt x="375" y="11"/>
                  </a:lnTo>
                  <a:lnTo>
                    <a:pt x="385" y="21"/>
                  </a:lnTo>
                  <a:lnTo>
                    <a:pt x="390" y="35"/>
                  </a:lnTo>
                  <a:lnTo>
                    <a:pt x="393" y="58"/>
                  </a:lnTo>
                  <a:lnTo>
                    <a:pt x="391" y="82"/>
                  </a:lnTo>
                  <a:lnTo>
                    <a:pt x="383" y="105"/>
                  </a:lnTo>
                  <a:lnTo>
                    <a:pt x="372" y="128"/>
                  </a:lnTo>
                  <a:lnTo>
                    <a:pt x="358" y="151"/>
                  </a:lnTo>
                  <a:lnTo>
                    <a:pt x="341" y="173"/>
                  </a:lnTo>
                  <a:lnTo>
                    <a:pt x="324" y="194"/>
                  </a:lnTo>
                  <a:lnTo>
                    <a:pt x="305" y="213"/>
                  </a:lnTo>
                  <a:lnTo>
                    <a:pt x="287" y="231"/>
                  </a:lnTo>
                  <a:lnTo>
                    <a:pt x="269" y="245"/>
                  </a:lnTo>
                  <a:lnTo>
                    <a:pt x="221" y="282"/>
                  </a:lnTo>
                  <a:lnTo>
                    <a:pt x="170" y="312"/>
                  </a:lnTo>
                  <a:lnTo>
                    <a:pt x="115" y="339"/>
                  </a:lnTo>
                  <a:lnTo>
                    <a:pt x="59" y="361"/>
                  </a:lnTo>
                  <a:lnTo>
                    <a:pt x="45" y="364"/>
                  </a:lnTo>
                  <a:lnTo>
                    <a:pt x="32" y="361"/>
                  </a:lnTo>
                  <a:lnTo>
                    <a:pt x="20" y="356"/>
                  </a:lnTo>
                  <a:lnTo>
                    <a:pt x="11" y="346"/>
                  </a:lnTo>
                  <a:lnTo>
                    <a:pt x="5" y="335"/>
                  </a:lnTo>
                  <a:lnTo>
                    <a:pt x="1" y="321"/>
                  </a:lnTo>
                  <a:lnTo>
                    <a:pt x="0" y="308"/>
                  </a:lnTo>
                  <a:lnTo>
                    <a:pt x="4" y="296"/>
                  </a:lnTo>
                  <a:lnTo>
                    <a:pt x="11" y="285"/>
                  </a:lnTo>
                  <a:lnTo>
                    <a:pt x="24" y="277"/>
                  </a:lnTo>
                  <a:lnTo>
                    <a:pt x="62" y="257"/>
                  </a:lnTo>
                  <a:lnTo>
                    <a:pt x="101" y="236"/>
                  </a:lnTo>
                  <a:lnTo>
                    <a:pt x="139" y="214"/>
                  </a:lnTo>
                  <a:lnTo>
                    <a:pt x="173" y="188"/>
                  </a:lnTo>
                  <a:lnTo>
                    <a:pt x="205" y="158"/>
                  </a:lnTo>
                  <a:lnTo>
                    <a:pt x="227" y="134"/>
                  </a:lnTo>
                  <a:lnTo>
                    <a:pt x="247" y="107"/>
                  </a:lnTo>
                  <a:lnTo>
                    <a:pt x="265" y="80"/>
                  </a:lnTo>
                  <a:lnTo>
                    <a:pt x="274" y="62"/>
                  </a:lnTo>
                  <a:lnTo>
                    <a:pt x="282" y="45"/>
                  </a:lnTo>
                  <a:lnTo>
                    <a:pt x="292" y="31"/>
                  </a:lnTo>
                  <a:lnTo>
                    <a:pt x="303" y="18"/>
                  </a:lnTo>
                  <a:lnTo>
                    <a:pt x="319" y="6"/>
                  </a:lnTo>
                  <a:lnTo>
                    <a:pt x="334" y="1"/>
                  </a:lnTo>
                  <a:lnTo>
                    <a:pt x="3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110288" y="5353050"/>
              <a:ext cx="223838" cy="206375"/>
            </a:xfrm>
            <a:custGeom>
              <a:avLst/>
              <a:gdLst>
                <a:gd name="T0" fmla="*/ 370 w 423"/>
                <a:gd name="T1" fmla="*/ 0 h 391"/>
                <a:gd name="T2" fmla="*/ 386 w 423"/>
                <a:gd name="T3" fmla="*/ 4 h 391"/>
                <a:gd name="T4" fmla="*/ 400 w 423"/>
                <a:gd name="T5" fmla="*/ 12 h 391"/>
                <a:gd name="T6" fmla="*/ 411 w 423"/>
                <a:gd name="T7" fmla="*/ 23 h 391"/>
                <a:gd name="T8" fmla="*/ 420 w 423"/>
                <a:gd name="T9" fmla="*/ 38 h 391"/>
                <a:gd name="T10" fmla="*/ 423 w 423"/>
                <a:gd name="T11" fmla="*/ 54 h 391"/>
                <a:gd name="T12" fmla="*/ 423 w 423"/>
                <a:gd name="T13" fmla="*/ 72 h 391"/>
                <a:gd name="T14" fmla="*/ 417 w 423"/>
                <a:gd name="T15" fmla="*/ 91 h 391"/>
                <a:gd name="T16" fmla="*/ 401 w 423"/>
                <a:gd name="T17" fmla="*/ 116 h 391"/>
                <a:gd name="T18" fmla="*/ 382 w 423"/>
                <a:gd name="T19" fmla="*/ 140 h 391"/>
                <a:gd name="T20" fmla="*/ 359 w 423"/>
                <a:gd name="T21" fmla="*/ 163 h 391"/>
                <a:gd name="T22" fmla="*/ 335 w 423"/>
                <a:gd name="T23" fmla="*/ 185 h 391"/>
                <a:gd name="T24" fmla="*/ 309 w 423"/>
                <a:gd name="T25" fmla="*/ 206 h 391"/>
                <a:gd name="T26" fmla="*/ 285 w 423"/>
                <a:gd name="T27" fmla="*/ 226 h 391"/>
                <a:gd name="T28" fmla="*/ 262 w 423"/>
                <a:gd name="T29" fmla="*/ 244 h 391"/>
                <a:gd name="T30" fmla="*/ 226 w 423"/>
                <a:gd name="T31" fmla="*/ 275 h 391"/>
                <a:gd name="T32" fmla="*/ 188 w 423"/>
                <a:gd name="T33" fmla="*/ 305 h 391"/>
                <a:gd name="T34" fmla="*/ 151 w 423"/>
                <a:gd name="T35" fmla="*/ 334 h 391"/>
                <a:gd name="T36" fmla="*/ 111 w 423"/>
                <a:gd name="T37" fmla="*/ 362 h 391"/>
                <a:gd name="T38" fmla="*/ 70 w 423"/>
                <a:gd name="T39" fmla="*/ 385 h 391"/>
                <a:gd name="T40" fmla="*/ 54 w 423"/>
                <a:gd name="T41" fmla="*/ 391 h 391"/>
                <a:gd name="T42" fmla="*/ 40 w 423"/>
                <a:gd name="T43" fmla="*/ 391 h 391"/>
                <a:gd name="T44" fmla="*/ 27 w 423"/>
                <a:gd name="T45" fmla="*/ 386 h 391"/>
                <a:gd name="T46" fmla="*/ 16 w 423"/>
                <a:gd name="T47" fmla="*/ 377 h 391"/>
                <a:gd name="T48" fmla="*/ 7 w 423"/>
                <a:gd name="T49" fmla="*/ 368 h 391"/>
                <a:gd name="T50" fmla="*/ 1 w 423"/>
                <a:gd name="T51" fmla="*/ 354 h 391"/>
                <a:gd name="T52" fmla="*/ 0 w 423"/>
                <a:gd name="T53" fmla="*/ 341 h 391"/>
                <a:gd name="T54" fmla="*/ 5 w 423"/>
                <a:gd name="T55" fmla="*/ 327 h 391"/>
                <a:gd name="T56" fmla="*/ 14 w 423"/>
                <a:gd name="T57" fmla="*/ 312 h 391"/>
                <a:gd name="T58" fmla="*/ 46 w 423"/>
                <a:gd name="T59" fmla="*/ 281 h 391"/>
                <a:gd name="T60" fmla="*/ 79 w 423"/>
                <a:gd name="T61" fmla="*/ 252 h 391"/>
                <a:gd name="T62" fmla="*/ 113 w 423"/>
                <a:gd name="T63" fmla="*/ 223 h 391"/>
                <a:gd name="T64" fmla="*/ 148 w 423"/>
                <a:gd name="T65" fmla="*/ 193 h 391"/>
                <a:gd name="T66" fmla="*/ 181 w 423"/>
                <a:gd name="T67" fmla="*/ 163 h 391"/>
                <a:gd name="T68" fmla="*/ 216 w 423"/>
                <a:gd name="T69" fmla="*/ 128 h 391"/>
                <a:gd name="T70" fmla="*/ 250 w 423"/>
                <a:gd name="T71" fmla="*/ 89 h 391"/>
                <a:gd name="T72" fmla="*/ 285 w 423"/>
                <a:gd name="T73" fmla="*/ 51 h 391"/>
                <a:gd name="T74" fmla="*/ 320 w 423"/>
                <a:gd name="T75" fmla="*/ 17 h 391"/>
                <a:gd name="T76" fmla="*/ 337 w 423"/>
                <a:gd name="T77" fmla="*/ 6 h 391"/>
                <a:gd name="T78" fmla="*/ 353 w 423"/>
                <a:gd name="T79" fmla="*/ 0 h 391"/>
                <a:gd name="T80" fmla="*/ 370 w 423"/>
                <a:gd name="T8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391">
                  <a:moveTo>
                    <a:pt x="370" y="0"/>
                  </a:moveTo>
                  <a:lnTo>
                    <a:pt x="386" y="4"/>
                  </a:lnTo>
                  <a:lnTo>
                    <a:pt x="400" y="12"/>
                  </a:lnTo>
                  <a:lnTo>
                    <a:pt x="411" y="23"/>
                  </a:lnTo>
                  <a:lnTo>
                    <a:pt x="420" y="38"/>
                  </a:lnTo>
                  <a:lnTo>
                    <a:pt x="423" y="54"/>
                  </a:lnTo>
                  <a:lnTo>
                    <a:pt x="423" y="72"/>
                  </a:lnTo>
                  <a:lnTo>
                    <a:pt x="417" y="91"/>
                  </a:lnTo>
                  <a:lnTo>
                    <a:pt x="401" y="116"/>
                  </a:lnTo>
                  <a:lnTo>
                    <a:pt x="382" y="140"/>
                  </a:lnTo>
                  <a:lnTo>
                    <a:pt x="359" y="163"/>
                  </a:lnTo>
                  <a:lnTo>
                    <a:pt x="335" y="185"/>
                  </a:lnTo>
                  <a:lnTo>
                    <a:pt x="309" y="206"/>
                  </a:lnTo>
                  <a:lnTo>
                    <a:pt x="285" y="226"/>
                  </a:lnTo>
                  <a:lnTo>
                    <a:pt x="262" y="244"/>
                  </a:lnTo>
                  <a:lnTo>
                    <a:pt x="226" y="275"/>
                  </a:lnTo>
                  <a:lnTo>
                    <a:pt x="188" y="305"/>
                  </a:lnTo>
                  <a:lnTo>
                    <a:pt x="151" y="334"/>
                  </a:lnTo>
                  <a:lnTo>
                    <a:pt x="111" y="362"/>
                  </a:lnTo>
                  <a:lnTo>
                    <a:pt x="70" y="385"/>
                  </a:lnTo>
                  <a:lnTo>
                    <a:pt x="54" y="391"/>
                  </a:lnTo>
                  <a:lnTo>
                    <a:pt x="40" y="391"/>
                  </a:lnTo>
                  <a:lnTo>
                    <a:pt x="27" y="386"/>
                  </a:lnTo>
                  <a:lnTo>
                    <a:pt x="16" y="377"/>
                  </a:lnTo>
                  <a:lnTo>
                    <a:pt x="7" y="368"/>
                  </a:lnTo>
                  <a:lnTo>
                    <a:pt x="1" y="354"/>
                  </a:lnTo>
                  <a:lnTo>
                    <a:pt x="0" y="341"/>
                  </a:lnTo>
                  <a:lnTo>
                    <a:pt x="5" y="327"/>
                  </a:lnTo>
                  <a:lnTo>
                    <a:pt x="14" y="312"/>
                  </a:lnTo>
                  <a:lnTo>
                    <a:pt x="46" y="281"/>
                  </a:lnTo>
                  <a:lnTo>
                    <a:pt x="79" y="252"/>
                  </a:lnTo>
                  <a:lnTo>
                    <a:pt x="113" y="223"/>
                  </a:lnTo>
                  <a:lnTo>
                    <a:pt x="148" y="193"/>
                  </a:lnTo>
                  <a:lnTo>
                    <a:pt x="181" y="163"/>
                  </a:lnTo>
                  <a:lnTo>
                    <a:pt x="216" y="128"/>
                  </a:lnTo>
                  <a:lnTo>
                    <a:pt x="250" y="89"/>
                  </a:lnTo>
                  <a:lnTo>
                    <a:pt x="285" y="51"/>
                  </a:lnTo>
                  <a:lnTo>
                    <a:pt x="320" y="17"/>
                  </a:lnTo>
                  <a:lnTo>
                    <a:pt x="337" y="6"/>
                  </a:lnTo>
                  <a:lnTo>
                    <a:pt x="353" y="0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60302" y="4067935"/>
            <a:ext cx="1210798" cy="1040514"/>
            <a:chOff x="6399213" y="3384551"/>
            <a:chExt cx="1941513" cy="1668463"/>
          </a:xfrm>
          <a:solidFill>
            <a:schemeClr val="bg1"/>
          </a:solidFill>
        </p:grpSpPr>
        <p:sp>
          <p:nvSpPr>
            <p:cNvPr id="12" name="Freeform 25"/>
            <p:cNvSpPr>
              <a:spLocks noEditPoints="1"/>
            </p:cNvSpPr>
            <p:nvPr/>
          </p:nvSpPr>
          <p:spPr bwMode="auto">
            <a:xfrm>
              <a:off x="6399213" y="3384551"/>
              <a:ext cx="1941513" cy="1668463"/>
            </a:xfrm>
            <a:custGeom>
              <a:avLst/>
              <a:gdLst>
                <a:gd name="T0" fmla="*/ 1560 w 3668"/>
                <a:gd name="T1" fmla="*/ 227 h 3154"/>
                <a:gd name="T2" fmla="*/ 1361 w 3668"/>
                <a:gd name="T3" fmla="*/ 399 h 3154"/>
                <a:gd name="T4" fmla="*/ 1104 w 3668"/>
                <a:gd name="T5" fmla="*/ 774 h 3154"/>
                <a:gd name="T6" fmla="*/ 761 w 3668"/>
                <a:gd name="T7" fmla="*/ 1436 h 3154"/>
                <a:gd name="T8" fmla="*/ 522 w 3668"/>
                <a:gd name="T9" fmla="*/ 1963 h 3154"/>
                <a:gd name="T10" fmla="*/ 365 w 3668"/>
                <a:gd name="T11" fmla="*/ 2248 h 3154"/>
                <a:gd name="T12" fmla="*/ 284 w 3668"/>
                <a:gd name="T13" fmla="*/ 2410 h 3154"/>
                <a:gd name="T14" fmla="*/ 225 w 3668"/>
                <a:gd name="T15" fmla="*/ 2585 h 3154"/>
                <a:gd name="T16" fmla="*/ 219 w 3668"/>
                <a:gd name="T17" fmla="*/ 2746 h 3154"/>
                <a:gd name="T18" fmla="*/ 298 w 3668"/>
                <a:gd name="T19" fmla="*/ 2868 h 3154"/>
                <a:gd name="T20" fmla="*/ 422 w 3668"/>
                <a:gd name="T21" fmla="*/ 2892 h 3154"/>
                <a:gd name="T22" fmla="*/ 857 w 3668"/>
                <a:gd name="T23" fmla="*/ 2941 h 3154"/>
                <a:gd name="T24" fmla="*/ 1825 w 3668"/>
                <a:gd name="T25" fmla="*/ 2976 h 3154"/>
                <a:gd name="T26" fmla="*/ 2720 w 3668"/>
                <a:gd name="T27" fmla="*/ 2897 h 3154"/>
                <a:gd name="T28" fmla="*/ 3284 w 3668"/>
                <a:gd name="T29" fmla="*/ 2846 h 3154"/>
                <a:gd name="T30" fmla="*/ 3432 w 3668"/>
                <a:gd name="T31" fmla="*/ 2759 h 3154"/>
                <a:gd name="T32" fmla="*/ 3481 w 3668"/>
                <a:gd name="T33" fmla="*/ 2626 h 3154"/>
                <a:gd name="T34" fmla="*/ 3458 w 3668"/>
                <a:gd name="T35" fmla="*/ 2470 h 3154"/>
                <a:gd name="T36" fmla="*/ 3394 w 3668"/>
                <a:gd name="T37" fmla="*/ 2313 h 3154"/>
                <a:gd name="T38" fmla="*/ 3162 w 3668"/>
                <a:gd name="T39" fmla="*/ 1945 h 3154"/>
                <a:gd name="T40" fmla="*/ 2784 w 3668"/>
                <a:gd name="T41" fmla="*/ 1462 h 3154"/>
                <a:gd name="T42" fmla="*/ 2484 w 3668"/>
                <a:gd name="T43" fmla="*/ 1030 h 3154"/>
                <a:gd name="T44" fmla="*/ 2213 w 3668"/>
                <a:gd name="T45" fmla="*/ 601 h 3154"/>
                <a:gd name="T46" fmla="*/ 2091 w 3668"/>
                <a:gd name="T47" fmla="*/ 439 h 3154"/>
                <a:gd name="T48" fmla="*/ 1924 w 3668"/>
                <a:gd name="T49" fmla="*/ 266 h 3154"/>
                <a:gd name="T50" fmla="*/ 1734 w 3668"/>
                <a:gd name="T51" fmla="*/ 177 h 3154"/>
                <a:gd name="T52" fmla="*/ 1925 w 3668"/>
                <a:gd name="T53" fmla="*/ 55 h 3154"/>
                <a:gd name="T54" fmla="*/ 2225 w 3668"/>
                <a:gd name="T55" fmla="*/ 318 h 3154"/>
                <a:gd name="T56" fmla="*/ 2520 w 3668"/>
                <a:gd name="T57" fmla="*/ 724 h 3154"/>
                <a:gd name="T58" fmla="*/ 2791 w 3668"/>
                <a:gd name="T59" fmla="*/ 1149 h 3154"/>
                <a:gd name="T60" fmla="*/ 3067 w 3668"/>
                <a:gd name="T61" fmla="*/ 1507 h 3154"/>
                <a:gd name="T62" fmla="*/ 3327 w 3668"/>
                <a:gd name="T63" fmla="*/ 1824 h 3154"/>
                <a:gd name="T64" fmla="*/ 3551 w 3668"/>
                <a:gd name="T65" fmla="*/ 2174 h 3154"/>
                <a:gd name="T66" fmla="*/ 3665 w 3668"/>
                <a:gd name="T67" fmla="*/ 2547 h 3154"/>
                <a:gd name="T68" fmla="*/ 3641 w 3668"/>
                <a:gd name="T69" fmla="*/ 2778 h 3154"/>
                <a:gd name="T70" fmla="*/ 3534 w 3668"/>
                <a:gd name="T71" fmla="*/ 2923 h 3154"/>
                <a:gd name="T72" fmla="*/ 3367 w 3668"/>
                <a:gd name="T73" fmla="*/ 3003 h 3154"/>
                <a:gd name="T74" fmla="*/ 3166 w 3668"/>
                <a:gd name="T75" fmla="*/ 3040 h 3154"/>
                <a:gd name="T76" fmla="*/ 2952 w 3668"/>
                <a:gd name="T77" fmla="*/ 3056 h 3154"/>
                <a:gd name="T78" fmla="*/ 2613 w 3668"/>
                <a:gd name="T79" fmla="*/ 3084 h 3154"/>
                <a:gd name="T80" fmla="*/ 1744 w 3668"/>
                <a:gd name="T81" fmla="*/ 3149 h 3154"/>
                <a:gd name="T82" fmla="*/ 882 w 3668"/>
                <a:gd name="T83" fmla="*/ 3109 h 3154"/>
                <a:gd name="T84" fmla="*/ 700 w 3668"/>
                <a:gd name="T85" fmla="*/ 3105 h 3154"/>
                <a:gd name="T86" fmla="*/ 492 w 3668"/>
                <a:gd name="T87" fmla="*/ 3091 h 3154"/>
                <a:gd name="T88" fmla="*/ 289 w 3668"/>
                <a:gd name="T89" fmla="*/ 3051 h 3154"/>
                <a:gd name="T90" fmla="*/ 121 w 3668"/>
                <a:gd name="T91" fmla="*/ 2970 h 3154"/>
                <a:gd name="T92" fmla="*/ 18 w 3668"/>
                <a:gd name="T93" fmla="*/ 2834 h 3154"/>
                <a:gd name="T94" fmla="*/ 10 w 3668"/>
                <a:gd name="T95" fmla="*/ 2625 h 3154"/>
                <a:gd name="T96" fmla="*/ 193 w 3668"/>
                <a:gd name="T97" fmla="*/ 2142 h 3154"/>
                <a:gd name="T98" fmla="*/ 448 w 3668"/>
                <a:gd name="T99" fmla="*/ 1670 h 3154"/>
                <a:gd name="T100" fmla="*/ 594 w 3668"/>
                <a:gd name="T101" fmla="*/ 1365 h 3154"/>
                <a:gd name="T102" fmla="*/ 713 w 3668"/>
                <a:gd name="T103" fmla="*/ 1105 h 3154"/>
                <a:gd name="T104" fmla="*/ 863 w 3668"/>
                <a:gd name="T105" fmla="*/ 807 h 3154"/>
                <a:gd name="T106" fmla="*/ 1042 w 3668"/>
                <a:gd name="T107" fmla="*/ 510 h 3154"/>
                <a:gd name="T108" fmla="*/ 1246 w 3668"/>
                <a:gd name="T109" fmla="*/ 250 h 3154"/>
                <a:gd name="T110" fmla="*/ 1472 w 3668"/>
                <a:gd name="T111" fmla="*/ 68 h 3154"/>
                <a:gd name="T112" fmla="*/ 1717 w 3668"/>
                <a:gd name="T113" fmla="*/ 0 h 3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68" h="3154">
                  <a:moveTo>
                    <a:pt x="1734" y="177"/>
                  </a:moveTo>
                  <a:lnTo>
                    <a:pt x="1694" y="178"/>
                  </a:lnTo>
                  <a:lnTo>
                    <a:pt x="1655" y="185"/>
                  </a:lnTo>
                  <a:lnTo>
                    <a:pt x="1606" y="203"/>
                  </a:lnTo>
                  <a:lnTo>
                    <a:pt x="1560" y="227"/>
                  </a:lnTo>
                  <a:lnTo>
                    <a:pt x="1516" y="255"/>
                  </a:lnTo>
                  <a:lnTo>
                    <a:pt x="1473" y="286"/>
                  </a:lnTo>
                  <a:lnTo>
                    <a:pt x="1434" y="322"/>
                  </a:lnTo>
                  <a:lnTo>
                    <a:pt x="1396" y="359"/>
                  </a:lnTo>
                  <a:lnTo>
                    <a:pt x="1361" y="399"/>
                  </a:lnTo>
                  <a:lnTo>
                    <a:pt x="1326" y="440"/>
                  </a:lnTo>
                  <a:lnTo>
                    <a:pt x="1295" y="481"/>
                  </a:lnTo>
                  <a:lnTo>
                    <a:pt x="1265" y="523"/>
                  </a:lnTo>
                  <a:lnTo>
                    <a:pt x="1182" y="646"/>
                  </a:lnTo>
                  <a:lnTo>
                    <a:pt x="1104" y="774"/>
                  </a:lnTo>
                  <a:lnTo>
                    <a:pt x="1029" y="903"/>
                  </a:lnTo>
                  <a:lnTo>
                    <a:pt x="958" y="1034"/>
                  </a:lnTo>
                  <a:lnTo>
                    <a:pt x="890" y="1167"/>
                  </a:lnTo>
                  <a:lnTo>
                    <a:pt x="825" y="1302"/>
                  </a:lnTo>
                  <a:lnTo>
                    <a:pt x="761" y="1436"/>
                  </a:lnTo>
                  <a:lnTo>
                    <a:pt x="714" y="1542"/>
                  </a:lnTo>
                  <a:lnTo>
                    <a:pt x="667" y="1647"/>
                  </a:lnTo>
                  <a:lnTo>
                    <a:pt x="620" y="1753"/>
                  </a:lnTo>
                  <a:lnTo>
                    <a:pt x="572" y="1858"/>
                  </a:lnTo>
                  <a:lnTo>
                    <a:pt x="522" y="1963"/>
                  </a:lnTo>
                  <a:lnTo>
                    <a:pt x="470" y="2066"/>
                  </a:lnTo>
                  <a:lnTo>
                    <a:pt x="413" y="2166"/>
                  </a:lnTo>
                  <a:lnTo>
                    <a:pt x="397" y="2192"/>
                  </a:lnTo>
                  <a:lnTo>
                    <a:pt x="382" y="2219"/>
                  </a:lnTo>
                  <a:lnTo>
                    <a:pt x="365" y="2248"/>
                  </a:lnTo>
                  <a:lnTo>
                    <a:pt x="348" y="2278"/>
                  </a:lnTo>
                  <a:lnTo>
                    <a:pt x="332" y="2311"/>
                  </a:lnTo>
                  <a:lnTo>
                    <a:pt x="315" y="2343"/>
                  </a:lnTo>
                  <a:lnTo>
                    <a:pt x="299" y="2376"/>
                  </a:lnTo>
                  <a:lnTo>
                    <a:pt x="284" y="2410"/>
                  </a:lnTo>
                  <a:lnTo>
                    <a:pt x="269" y="2446"/>
                  </a:lnTo>
                  <a:lnTo>
                    <a:pt x="256" y="2480"/>
                  </a:lnTo>
                  <a:lnTo>
                    <a:pt x="244" y="2516"/>
                  </a:lnTo>
                  <a:lnTo>
                    <a:pt x="233" y="2550"/>
                  </a:lnTo>
                  <a:lnTo>
                    <a:pt x="225" y="2585"/>
                  </a:lnTo>
                  <a:lnTo>
                    <a:pt x="218" y="2619"/>
                  </a:lnTo>
                  <a:lnTo>
                    <a:pt x="214" y="2653"/>
                  </a:lnTo>
                  <a:lnTo>
                    <a:pt x="213" y="2685"/>
                  </a:lnTo>
                  <a:lnTo>
                    <a:pt x="215" y="2716"/>
                  </a:lnTo>
                  <a:lnTo>
                    <a:pt x="219" y="2746"/>
                  </a:lnTo>
                  <a:lnTo>
                    <a:pt x="227" y="2774"/>
                  </a:lnTo>
                  <a:lnTo>
                    <a:pt x="239" y="2800"/>
                  </a:lnTo>
                  <a:lnTo>
                    <a:pt x="255" y="2826"/>
                  </a:lnTo>
                  <a:lnTo>
                    <a:pt x="275" y="2848"/>
                  </a:lnTo>
                  <a:lnTo>
                    <a:pt x="298" y="2868"/>
                  </a:lnTo>
                  <a:lnTo>
                    <a:pt x="327" y="2886"/>
                  </a:lnTo>
                  <a:lnTo>
                    <a:pt x="361" y="2900"/>
                  </a:lnTo>
                  <a:lnTo>
                    <a:pt x="399" y="2913"/>
                  </a:lnTo>
                  <a:lnTo>
                    <a:pt x="409" y="2902"/>
                  </a:lnTo>
                  <a:lnTo>
                    <a:pt x="422" y="2892"/>
                  </a:lnTo>
                  <a:lnTo>
                    <a:pt x="436" y="2885"/>
                  </a:lnTo>
                  <a:lnTo>
                    <a:pt x="453" y="2882"/>
                  </a:lnTo>
                  <a:lnTo>
                    <a:pt x="472" y="2883"/>
                  </a:lnTo>
                  <a:lnTo>
                    <a:pt x="664" y="2916"/>
                  </a:lnTo>
                  <a:lnTo>
                    <a:pt x="857" y="2941"/>
                  </a:lnTo>
                  <a:lnTo>
                    <a:pt x="1050" y="2961"/>
                  </a:lnTo>
                  <a:lnTo>
                    <a:pt x="1244" y="2974"/>
                  </a:lnTo>
                  <a:lnTo>
                    <a:pt x="1437" y="2980"/>
                  </a:lnTo>
                  <a:lnTo>
                    <a:pt x="1630" y="2981"/>
                  </a:lnTo>
                  <a:lnTo>
                    <a:pt x="1825" y="2976"/>
                  </a:lnTo>
                  <a:lnTo>
                    <a:pt x="2018" y="2965"/>
                  </a:lnTo>
                  <a:lnTo>
                    <a:pt x="2212" y="2948"/>
                  </a:lnTo>
                  <a:lnTo>
                    <a:pt x="2406" y="2925"/>
                  </a:lnTo>
                  <a:lnTo>
                    <a:pt x="2563" y="2908"/>
                  </a:lnTo>
                  <a:lnTo>
                    <a:pt x="2720" y="2897"/>
                  </a:lnTo>
                  <a:lnTo>
                    <a:pt x="2878" y="2887"/>
                  </a:lnTo>
                  <a:lnTo>
                    <a:pt x="3033" y="2877"/>
                  </a:lnTo>
                  <a:lnTo>
                    <a:pt x="3190" y="2863"/>
                  </a:lnTo>
                  <a:lnTo>
                    <a:pt x="3240" y="2856"/>
                  </a:lnTo>
                  <a:lnTo>
                    <a:pt x="3284" y="2846"/>
                  </a:lnTo>
                  <a:lnTo>
                    <a:pt x="3323" y="2834"/>
                  </a:lnTo>
                  <a:lnTo>
                    <a:pt x="3357" y="2818"/>
                  </a:lnTo>
                  <a:lnTo>
                    <a:pt x="3386" y="2800"/>
                  </a:lnTo>
                  <a:lnTo>
                    <a:pt x="3411" y="2782"/>
                  </a:lnTo>
                  <a:lnTo>
                    <a:pt x="3432" y="2759"/>
                  </a:lnTo>
                  <a:lnTo>
                    <a:pt x="3448" y="2736"/>
                  </a:lnTo>
                  <a:lnTo>
                    <a:pt x="3462" y="2710"/>
                  </a:lnTo>
                  <a:lnTo>
                    <a:pt x="3471" y="2684"/>
                  </a:lnTo>
                  <a:lnTo>
                    <a:pt x="3477" y="2656"/>
                  </a:lnTo>
                  <a:lnTo>
                    <a:pt x="3481" y="2626"/>
                  </a:lnTo>
                  <a:lnTo>
                    <a:pt x="3481" y="2596"/>
                  </a:lnTo>
                  <a:lnTo>
                    <a:pt x="3478" y="2565"/>
                  </a:lnTo>
                  <a:lnTo>
                    <a:pt x="3474" y="2534"/>
                  </a:lnTo>
                  <a:lnTo>
                    <a:pt x="3467" y="2502"/>
                  </a:lnTo>
                  <a:lnTo>
                    <a:pt x="3458" y="2470"/>
                  </a:lnTo>
                  <a:lnTo>
                    <a:pt x="3448" y="2438"/>
                  </a:lnTo>
                  <a:lnTo>
                    <a:pt x="3436" y="2406"/>
                  </a:lnTo>
                  <a:lnTo>
                    <a:pt x="3423" y="2375"/>
                  </a:lnTo>
                  <a:lnTo>
                    <a:pt x="3409" y="2344"/>
                  </a:lnTo>
                  <a:lnTo>
                    <a:pt x="3394" y="2313"/>
                  </a:lnTo>
                  <a:lnTo>
                    <a:pt x="3379" y="2284"/>
                  </a:lnTo>
                  <a:lnTo>
                    <a:pt x="3363" y="2255"/>
                  </a:lnTo>
                  <a:lnTo>
                    <a:pt x="3300" y="2148"/>
                  </a:lnTo>
                  <a:lnTo>
                    <a:pt x="3234" y="2046"/>
                  </a:lnTo>
                  <a:lnTo>
                    <a:pt x="3162" y="1945"/>
                  </a:lnTo>
                  <a:lnTo>
                    <a:pt x="3090" y="1847"/>
                  </a:lnTo>
                  <a:lnTo>
                    <a:pt x="3015" y="1750"/>
                  </a:lnTo>
                  <a:lnTo>
                    <a:pt x="2939" y="1654"/>
                  </a:lnTo>
                  <a:lnTo>
                    <a:pt x="2862" y="1558"/>
                  </a:lnTo>
                  <a:lnTo>
                    <a:pt x="2784" y="1462"/>
                  </a:lnTo>
                  <a:lnTo>
                    <a:pt x="2708" y="1365"/>
                  </a:lnTo>
                  <a:lnTo>
                    <a:pt x="2647" y="1284"/>
                  </a:lnTo>
                  <a:lnTo>
                    <a:pt x="2590" y="1201"/>
                  </a:lnTo>
                  <a:lnTo>
                    <a:pt x="2536" y="1115"/>
                  </a:lnTo>
                  <a:lnTo>
                    <a:pt x="2484" y="1030"/>
                  </a:lnTo>
                  <a:lnTo>
                    <a:pt x="2431" y="943"/>
                  </a:lnTo>
                  <a:lnTo>
                    <a:pt x="2379" y="855"/>
                  </a:lnTo>
                  <a:lnTo>
                    <a:pt x="2326" y="770"/>
                  </a:lnTo>
                  <a:lnTo>
                    <a:pt x="2271" y="684"/>
                  </a:lnTo>
                  <a:lnTo>
                    <a:pt x="2213" y="601"/>
                  </a:lnTo>
                  <a:lnTo>
                    <a:pt x="2193" y="574"/>
                  </a:lnTo>
                  <a:lnTo>
                    <a:pt x="2171" y="543"/>
                  </a:lnTo>
                  <a:lnTo>
                    <a:pt x="2146" y="510"/>
                  </a:lnTo>
                  <a:lnTo>
                    <a:pt x="2120" y="474"/>
                  </a:lnTo>
                  <a:lnTo>
                    <a:pt x="2091" y="439"/>
                  </a:lnTo>
                  <a:lnTo>
                    <a:pt x="2061" y="402"/>
                  </a:lnTo>
                  <a:lnTo>
                    <a:pt x="2029" y="365"/>
                  </a:lnTo>
                  <a:lnTo>
                    <a:pt x="1995" y="330"/>
                  </a:lnTo>
                  <a:lnTo>
                    <a:pt x="1961" y="296"/>
                  </a:lnTo>
                  <a:lnTo>
                    <a:pt x="1924" y="266"/>
                  </a:lnTo>
                  <a:lnTo>
                    <a:pt x="1887" y="239"/>
                  </a:lnTo>
                  <a:lnTo>
                    <a:pt x="1849" y="215"/>
                  </a:lnTo>
                  <a:lnTo>
                    <a:pt x="1812" y="197"/>
                  </a:lnTo>
                  <a:lnTo>
                    <a:pt x="1773" y="183"/>
                  </a:lnTo>
                  <a:lnTo>
                    <a:pt x="1734" y="177"/>
                  </a:lnTo>
                  <a:close/>
                  <a:moveTo>
                    <a:pt x="1717" y="0"/>
                  </a:moveTo>
                  <a:lnTo>
                    <a:pt x="1768" y="3"/>
                  </a:lnTo>
                  <a:lnTo>
                    <a:pt x="1820" y="14"/>
                  </a:lnTo>
                  <a:lnTo>
                    <a:pt x="1873" y="31"/>
                  </a:lnTo>
                  <a:lnTo>
                    <a:pt x="1925" y="55"/>
                  </a:lnTo>
                  <a:lnTo>
                    <a:pt x="1978" y="87"/>
                  </a:lnTo>
                  <a:lnTo>
                    <a:pt x="2033" y="125"/>
                  </a:lnTo>
                  <a:lnTo>
                    <a:pt x="2087" y="172"/>
                  </a:lnTo>
                  <a:lnTo>
                    <a:pt x="2159" y="243"/>
                  </a:lnTo>
                  <a:lnTo>
                    <a:pt x="2225" y="318"/>
                  </a:lnTo>
                  <a:lnTo>
                    <a:pt x="2290" y="395"/>
                  </a:lnTo>
                  <a:lnTo>
                    <a:pt x="2350" y="474"/>
                  </a:lnTo>
                  <a:lnTo>
                    <a:pt x="2409" y="556"/>
                  </a:lnTo>
                  <a:lnTo>
                    <a:pt x="2465" y="640"/>
                  </a:lnTo>
                  <a:lnTo>
                    <a:pt x="2520" y="724"/>
                  </a:lnTo>
                  <a:lnTo>
                    <a:pt x="2574" y="809"/>
                  </a:lnTo>
                  <a:lnTo>
                    <a:pt x="2627" y="894"/>
                  </a:lnTo>
                  <a:lnTo>
                    <a:pt x="2681" y="980"/>
                  </a:lnTo>
                  <a:lnTo>
                    <a:pt x="2735" y="1064"/>
                  </a:lnTo>
                  <a:lnTo>
                    <a:pt x="2791" y="1149"/>
                  </a:lnTo>
                  <a:lnTo>
                    <a:pt x="2847" y="1231"/>
                  </a:lnTo>
                  <a:lnTo>
                    <a:pt x="2908" y="1312"/>
                  </a:lnTo>
                  <a:lnTo>
                    <a:pt x="2970" y="1391"/>
                  </a:lnTo>
                  <a:lnTo>
                    <a:pt x="3018" y="1448"/>
                  </a:lnTo>
                  <a:lnTo>
                    <a:pt x="3067" y="1507"/>
                  </a:lnTo>
                  <a:lnTo>
                    <a:pt x="3118" y="1567"/>
                  </a:lnTo>
                  <a:lnTo>
                    <a:pt x="3170" y="1630"/>
                  </a:lnTo>
                  <a:lnTo>
                    <a:pt x="3224" y="1693"/>
                  </a:lnTo>
                  <a:lnTo>
                    <a:pt x="3276" y="1758"/>
                  </a:lnTo>
                  <a:lnTo>
                    <a:pt x="3327" y="1824"/>
                  </a:lnTo>
                  <a:lnTo>
                    <a:pt x="3377" y="1892"/>
                  </a:lnTo>
                  <a:lnTo>
                    <a:pt x="3425" y="1961"/>
                  </a:lnTo>
                  <a:lnTo>
                    <a:pt x="3471" y="2031"/>
                  </a:lnTo>
                  <a:lnTo>
                    <a:pt x="3513" y="2102"/>
                  </a:lnTo>
                  <a:lnTo>
                    <a:pt x="3551" y="2174"/>
                  </a:lnTo>
                  <a:lnTo>
                    <a:pt x="3585" y="2246"/>
                  </a:lnTo>
                  <a:lnTo>
                    <a:pt x="3614" y="2321"/>
                  </a:lnTo>
                  <a:lnTo>
                    <a:pt x="3638" y="2395"/>
                  </a:lnTo>
                  <a:lnTo>
                    <a:pt x="3654" y="2470"/>
                  </a:lnTo>
                  <a:lnTo>
                    <a:pt x="3665" y="2547"/>
                  </a:lnTo>
                  <a:lnTo>
                    <a:pt x="3668" y="2600"/>
                  </a:lnTo>
                  <a:lnTo>
                    <a:pt x="3666" y="2650"/>
                  </a:lnTo>
                  <a:lnTo>
                    <a:pt x="3662" y="2697"/>
                  </a:lnTo>
                  <a:lnTo>
                    <a:pt x="3653" y="2739"/>
                  </a:lnTo>
                  <a:lnTo>
                    <a:pt x="3641" y="2778"/>
                  </a:lnTo>
                  <a:lnTo>
                    <a:pt x="3625" y="2813"/>
                  </a:lnTo>
                  <a:lnTo>
                    <a:pt x="3606" y="2845"/>
                  </a:lnTo>
                  <a:lnTo>
                    <a:pt x="3585" y="2874"/>
                  </a:lnTo>
                  <a:lnTo>
                    <a:pt x="3561" y="2899"/>
                  </a:lnTo>
                  <a:lnTo>
                    <a:pt x="3534" y="2923"/>
                  </a:lnTo>
                  <a:lnTo>
                    <a:pt x="3505" y="2944"/>
                  </a:lnTo>
                  <a:lnTo>
                    <a:pt x="3473" y="2961"/>
                  </a:lnTo>
                  <a:lnTo>
                    <a:pt x="3439" y="2977"/>
                  </a:lnTo>
                  <a:lnTo>
                    <a:pt x="3405" y="2991"/>
                  </a:lnTo>
                  <a:lnTo>
                    <a:pt x="3367" y="3003"/>
                  </a:lnTo>
                  <a:lnTo>
                    <a:pt x="3329" y="3014"/>
                  </a:lnTo>
                  <a:lnTo>
                    <a:pt x="3290" y="3021"/>
                  </a:lnTo>
                  <a:lnTo>
                    <a:pt x="3249" y="3029"/>
                  </a:lnTo>
                  <a:lnTo>
                    <a:pt x="3208" y="3035"/>
                  </a:lnTo>
                  <a:lnTo>
                    <a:pt x="3166" y="3040"/>
                  </a:lnTo>
                  <a:lnTo>
                    <a:pt x="3123" y="3045"/>
                  </a:lnTo>
                  <a:lnTo>
                    <a:pt x="3080" y="3048"/>
                  </a:lnTo>
                  <a:lnTo>
                    <a:pt x="3038" y="3050"/>
                  </a:lnTo>
                  <a:lnTo>
                    <a:pt x="2994" y="3054"/>
                  </a:lnTo>
                  <a:lnTo>
                    <a:pt x="2952" y="3056"/>
                  </a:lnTo>
                  <a:lnTo>
                    <a:pt x="2910" y="3058"/>
                  </a:lnTo>
                  <a:lnTo>
                    <a:pt x="2869" y="3060"/>
                  </a:lnTo>
                  <a:lnTo>
                    <a:pt x="2829" y="3064"/>
                  </a:lnTo>
                  <a:lnTo>
                    <a:pt x="2788" y="3067"/>
                  </a:lnTo>
                  <a:lnTo>
                    <a:pt x="2613" y="3084"/>
                  </a:lnTo>
                  <a:lnTo>
                    <a:pt x="2438" y="3100"/>
                  </a:lnTo>
                  <a:lnTo>
                    <a:pt x="2263" y="3116"/>
                  </a:lnTo>
                  <a:lnTo>
                    <a:pt x="2090" y="3130"/>
                  </a:lnTo>
                  <a:lnTo>
                    <a:pt x="1916" y="3141"/>
                  </a:lnTo>
                  <a:lnTo>
                    <a:pt x="1744" y="3149"/>
                  </a:lnTo>
                  <a:lnTo>
                    <a:pt x="1571" y="3154"/>
                  </a:lnTo>
                  <a:lnTo>
                    <a:pt x="1399" y="3151"/>
                  </a:lnTo>
                  <a:lnTo>
                    <a:pt x="1226" y="3145"/>
                  </a:lnTo>
                  <a:lnTo>
                    <a:pt x="1055" y="3130"/>
                  </a:lnTo>
                  <a:lnTo>
                    <a:pt x="882" y="3109"/>
                  </a:lnTo>
                  <a:lnTo>
                    <a:pt x="849" y="3108"/>
                  </a:lnTo>
                  <a:lnTo>
                    <a:pt x="815" y="3108"/>
                  </a:lnTo>
                  <a:lnTo>
                    <a:pt x="778" y="3107"/>
                  </a:lnTo>
                  <a:lnTo>
                    <a:pt x="739" y="3106"/>
                  </a:lnTo>
                  <a:lnTo>
                    <a:pt x="700" y="3105"/>
                  </a:lnTo>
                  <a:lnTo>
                    <a:pt x="660" y="3104"/>
                  </a:lnTo>
                  <a:lnTo>
                    <a:pt x="618" y="3101"/>
                  </a:lnTo>
                  <a:lnTo>
                    <a:pt x="576" y="3099"/>
                  </a:lnTo>
                  <a:lnTo>
                    <a:pt x="534" y="3096"/>
                  </a:lnTo>
                  <a:lnTo>
                    <a:pt x="492" y="3091"/>
                  </a:lnTo>
                  <a:lnTo>
                    <a:pt x="451" y="3086"/>
                  </a:lnTo>
                  <a:lnTo>
                    <a:pt x="408" y="3079"/>
                  </a:lnTo>
                  <a:lnTo>
                    <a:pt x="367" y="3071"/>
                  </a:lnTo>
                  <a:lnTo>
                    <a:pt x="328" y="3063"/>
                  </a:lnTo>
                  <a:lnTo>
                    <a:pt x="289" y="3051"/>
                  </a:lnTo>
                  <a:lnTo>
                    <a:pt x="251" y="3039"/>
                  </a:lnTo>
                  <a:lnTo>
                    <a:pt x="216" y="3025"/>
                  </a:lnTo>
                  <a:lnTo>
                    <a:pt x="182" y="3009"/>
                  </a:lnTo>
                  <a:lnTo>
                    <a:pt x="150" y="2990"/>
                  </a:lnTo>
                  <a:lnTo>
                    <a:pt x="121" y="2970"/>
                  </a:lnTo>
                  <a:lnTo>
                    <a:pt x="95" y="2948"/>
                  </a:lnTo>
                  <a:lnTo>
                    <a:pt x="70" y="2924"/>
                  </a:lnTo>
                  <a:lnTo>
                    <a:pt x="49" y="2896"/>
                  </a:lnTo>
                  <a:lnTo>
                    <a:pt x="32" y="2866"/>
                  </a:lnTo>
                  <a:lnTo>
                    <a:pt x="18" y="2834"/>
                  </a:lnTo>
                  <a:lnTo>
                    <a:pt x="8" y="2798"/>
                  </a:lnTo>
                  <a:lnTo>
                    <a:pt x="2" y="2759"/>
                  </a:lnTo>
                  <a:lnTo>
                    <a:pt x="0" y="2718"/>
                  </a:lnTo>
                  <a:lnTo>
                    <a:pt x="2" y="2674"/>
                  </a:lnTo>
                  <a:lnTo>
                    <a:pt x="10" y="2625"/>
                  </a:lnTo>
                  <a:lnTo>
                    <a:pt x="34" y="2527"/>
                  </a:lnTo>
                  <a:lnTo>
                    <a:pt x="66" y="2430"/>
                  </a:lnTo>
                  <a:lnTo>
                    <a:pt x="102" y="2334"/>
                  </a:lnTo>
                  <a:lnTo>
                    <a:pt x="146" y="2237"/>
                  </a:lnTo>
                  <a:lnTo>
                    <a:pt x="193" y="2142"/>
                  </a:lnTo>
                  <a:lnTo>
                    <a:pt x="241" y="2046"/>
                  </a:lnTo>
                  <a:lnTo>
                    <a:pt x="294" y="1951"/>
                  </a:lnTo>
                  <a:lnTo>
                    <a:pt x="346" y="1856"/>
                  </a:lnTo>
                  <a:lnTo>
                    <a:pt x="398" y="1763"/>
                  </a:lnTo>
                  <a:lnTo>
                    <a:pt x="448" y="1670"/>
                  </a:lnTo>
                  <a:lnTo>
                    <a:pt x="496" y="1577"/>
                  </a:lnTo>
                  <a:lnTo>
                    <a:pt x="540" y="1486"/>
                  </a:lnTo>
                  <a:lnTo>
                    <a:pt x="556" y="1450"/>
                  </a:lnTo>
                  <a:lnTo>
                    <a:pt x="575" y="1408"/>
                  </a:lnTo>
                  <a:lnTo>
                    <a:pt x="594" y="1365"/>
                  </a:lnTo>
                  <a:lnTo>
                    <a:pt x="615" y="1319"/>
                  </a:lnTo>
                  <a:lnTo>
                    <a:pt x="638" y="1269"/>
                  </a:lnTo>
                  <a:lnTo>
                    <a:pt x="662" y="1216"/>
                  </a:lnTo>
                  <a:lnTo>
                    <a:pt x="687" y="1162"/>
                  </a:lnTo>
                  <a:lnTo>
                    <a:pt x="713" y="1105"/>
                  </a:lnTo>
                  <a:lnTo>
                    <a:pt x="741" y="1047"/>
                  </a:lnTo>
                  <a:lnTo>
                    <a:pt x="769" y="989"/>
                  </a:lnTo>
                  <a:lnTo>
                    <a:pt x="799" y="929"/>
                  </a:lnTo>
                  <a:lnTo>
                    <a:pt x="831" y="869"/>
                  </a:lnTo>
                  <a:lnTo>
                    <a:pt x="863" y="807"/>
                  </a:lnTo>
                  <a:lnTo>
                    <a:pt x="897" y="746"/>
                  </a:lnTo>
                  <a:lnTo>
                    <a:pt x="931" y="686"/>
                  </a:lnTo>
                  <a:lnTo>
                    <a:pt x="967" y="626"/>
                  </a:lnTo>
                  <a:lnTo>
                    <a:pt x="1004" y="568"/>
                  </a:lnTo>
                  <a:lnTo>
                    <a:pt x="1042" y="510"/>
                  </a:lnTo>
                  <a:lnTo>
                    <a:pt x="1080" y="453"/>
                  </a:lnTo>
                  <a:lnTo>
                    <a:pt x="1121" y="399"/>
                  </a:lnTo>
                  <a:lnTo>
                    <a:pt x="1162" y="346"/>
                  </a:lnTo>
                  <a:lnTo>
                    <a:pt x="1203" y="298"/>
                  </a:lnTo>
                  <a:lnTo>
                    <a:pt x="1246" y="250"/>
                  </a:lnTo>
                  <a:lnTo>
                    <a:pt x="1290" y="207"/>
                  </a:lnTo>
                  <a:lnTo>
                    <a:pt x="1334" y="165"/>
                  </a:lnTo>
                  <a:lnTo>
                    <a:pt x="1379" y="129"/>
                  </a:lnTo>
                  <a:lnTo>
                    <a:pt x="1425" y="97"/>
                  </a:lnTo>
                  <a:lnTo>
                    <a:pt x="1472" y="68"/>
                  </a:lnTo>
                  <a:lnTo>
                    <a:pt x="1520" y="43"/>
                  </a:lnTo>
                  <a:lnTo>
                    <a:pt x="1568" y="24"/>
                  </a:lnTo>
                  <a:lnTo>
                    <a:pt x="1617" y="11"/>
                  </a:lnTo>
                  <a:lnTo>
                    <a:pt x="1667" y="2"/>
                  </a:lnTo>
                  <a:lnTo>
                    <a:pt x="17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6"/>
            <p:cNvSpPr>
              <a:spLocks noEditPoints="1"/>
            </p:cNvSpPr>
            <p:nvPr/>
          </p:nvSpPr>
          <p:spPr bwMode="auto">
            <a:xfrm>
              <a:off x="7148513" y="4513263"/>
              <a:ext cx="342900" cy="344488"/>
            </a:xfrm>
            <a:custGeom>
              <a:avLst/>
              <a:gdLst>
                <a:gd name="T0" fmla="*/ 132 w 648"/>
                <a:gd name="T1" fmla="*/ 352 h 651"/>
                <a:gd name="T2" fmla="*/ 152 w 648"/>
                <a:gd name="T3" fmla="*/ 406 h 651"/>
                <a:gd name="T4" fmla="*/ 186 w 648"/>
                <a:gd name="T5" fmla="*/ 458 h 651"/>
                <a:gd name="T6" fmla="*/ 231 w 648"/>
                <a:gd name="T7" fmla="*/ 493 h 651"/>
                <a:gd name="T8" fmla="*/ 284 w 648"/>
                <a:gd name="T9" fmla="*/ 511 h 651"/>
                <a:gd name="T10" fmla="*/ 342 w 648"/>
                <a:gd name="T11" fmla="*/ 506 h 651"/>
                <a:gd name="T12" fmla="*/ 325 w 648"/>
                <a:gd name="T13" fmla="*/ 469 h 651"/>
                <a:gd name="T14" fmla="*/ 239 w 648"/>
                <a:gd name="T15" fmla="*/ 412 h 651"/>
                <a:gd name="T16" fmla="*/ 127 w 648"/>
                <a:gd name="T17" fmla="*/ 328 h 651"/>
                <a:gd name="T18" fmla="*/ 142 w 648"/>
                <a:gd name="T19" fmla="*/ 222 h 651"/>
                <a:gd name="T20" fmla="*/ 127 w 648"/>
                <a:gd name="T21" fmla="*/ 273 h 651"/>
                <a:gd name="T22" fmla="*/ 216 w 648"/>
                <a:gd name="T23" fmla="*/ 333 h 651"/>
                <a:gd name="T24" fmla="*/ 312 w 648"/>
                <a:gd name="T25" fmla="*/ 385 h 651"/>
                <a:gd name="T26" fmla="*/ 379 w 648"/>
                <a:gd name="T27" fmla="*/ 418 h 651"/>
                <a:gd name="T28" fmla="*/ 444 w 648"/>
                <a:gd name="T29" fmla="*/ 454 h 651"/>
                <a:gd name="T30" fmla="*/ 480 w 648"/>
                <a:gd name="T31" fmla="*/ 425 h 651"/>
                <a:gd name="T32" fmla="*/ 423 w 648"/>
                <a:gd name="T33" fmla="*/ 402 h 651"/>
                <a:gd name="T34" fmla="*/ 370 w 648"/>
                <a:gd name="T35" fmla="*/ 366 h 651"/>
                <a:gd name="T36" fmla="*/ 324 w 648"/>
                <a:gd name="T37" fmla="*/ 328 h 651"/>
                <a:gd name="T38" fmla="*/ 241 w 648"/>
                <a:gd name="T39" fmla="*/ 259 h 651"/>
                <a:gd name="T40" fmla="*/ 153 w 648"/>
                <a:gd name="T41" fmla="*/ 199 h 651"/>
                <a:gd name="T42" fmla="*/ 190 w 648"/>
                <a:gd name="T43" fmla="*/ 140 h 651"/>
                <a:gd name="T44" fmla="*/ 177 w 648"/>
                <a:gd name="T45" fmla="*/ 158 h 651"/>
                <a:gd name="T46" fmla="*/ 254 w 648"/>
                <a:gd name="T47" fmla="*/ 199 h 651"/>
                <a:gd name="T48" fmla="*/ 328 w 648"/>
                <a:gd name="T49" fmla="*/ 249 h 651"/>
                <a:gd name="T50" fmla="*/ 400 w 648"/>
                <a:gd name="T51" fmla="*/ 301 h 651"/>
                <a:gd name="T52" fmla="*/ 476 w 648"/>
                <a:gd name="T53" fmla="*/ 343 h 651"/>
                <a:gd name="T54" fmla="*/ 513 w 648"/>
                <a:gd name="T55" fmla="*/ 359 h 651"/>
                <a:gd name="T56" fmla="*/ 513 w 648"/>
                <a:gd name="T57" fmla="*/ 351 h 651"/>
                <a:gd name="T58" fmla="*/ 459 w 648"/>
                <a:gd name="T59" fmla="*/ 322 h 651"/>
                <a:gd name="T60" fmla="*/ 351 w 648"/>
                <a:gd name="T61" fmla="*/ 255 h 651"/>
                <a:gd name="T62" fmla="*/ 251 w 648"/>
                <a:gd name="T63" fmla="*/ 179 h 651"/>
                <a:gd name="T64" fmla="*/ 232 w 648"/>
                <a:gd name="T65" fmla="*/ 0 h 651"/>
                <a:gd name="T66" fmla="*/ 279 w 648"/>
                <a:gd name="T67" fmla="*/ 3 h 651"/>
                <a:gd name="T68" fmla="*/ 319 w 648"/>
                <a:gd name="T69" fmla="*/ 11 h 651"/>
                <a:gd name="T70" fmla="*/ 399 w 648"/>
                <a:gd name="T71" fmla="*/ 38 h 651"/>
                <a:gd name="T72" fmla="*/ 476 w 648"/>
                <a:gd name="T73" fmla="*/ 77 h 651"/>
                <a:gd name="T74" fmla="*/ 542 w 648"/>
                <a:gd name="T75" fmla="*/ 129 h 651"/>
                <a:gd name="T76" fmla="*/ 602 w 648"/>
                <a:gd name="T77" fmla="*/ 201 h 651"/>
                <a:gd name="T78" fmla="*/ 640 w 648"/>
                <a:gd name="T79" fmla="*/ 284 h 651"/>
                <a:gd name="T80" fmla="*/ 648 w 648"/>
                <a:gd name="T81" fmla="*/ 364 h 651"/>
                <a:gd name="T82" fmla="*/ 629 w 648"/>
                <a:gd name="T83" fmla="*/ 440 h 651"/>
                <a:gd name="T84" fmla="*/ 586 w 648"/>
                <a:gd name="T85" fmla="*/ 509 h 651"/>
                <a:gd name="T86" fmla="*/ 522 w 648"/>
                <a:gd name="T87" fmla="*/ 569 h 651"/>
                <a:gd name="T88" fmla="*/ 439 w 648"/>
                <a:gd name="T89" fmla="*/ 620 h 651"/>
                <a:gd name="T90" fmla="*/ 359 w 648"/>
                <a:gd name="T91" fmla="*/ 646 h 651"/>
                <a:gd name="T92" fmla="*/ 279 w 648"/>
                <a:gd name="T93" fmla="*/ 651 h 651"/>
                <a:gd name="T94" fmla="*/ 201 w 648"/>
                <a:gd name="T95" fmla="*/ 633 h 651"/>
                <a:gd name="T96" fmla="*/ 132 w 648"/>
                <a:gd name="T97" fmla="*/ 595 h 651"/>
                <a:gd name="T98" fmla="*/ 73 w 648"/>
                <a:gd name="T99" fmla="*/ 541 h 651"/>
                <a:gd name="T100" fmla="*/ 30 w 648"/>
                <a:gd name="T101" fmla="*/ 470 h 651"/>
                <a:gd name="T102" fmla="*/ 6 w 648"/>
                <a:gd name="T103" fmla="*/ 391 h 651"/>
                <a:gd name="T104" fmla="*/ 0 w 648"/>
                <a:gd name="T105" fmla="*/ 309 h 651"/>
                <a:gd name="T106" fmla="*/ 12 w 648"/>
                <a:gd name="T107" fmla="*/ 225 h 651"/>
                <a:gd name="T108" fmla="*/ 39 w 648"/>
                <a:gd name="T109" fmla="*/ 147 h 651"/>
                <a:gd name="T110" fmla="*/ 85 w 648"/>
                <a:gd name="T111" fmla="*/ 79 h 651"/>
                <a:gd name="T112" fmla="*/ 86 w 648"/>
                <a:gd name="T113" fmla="*/ 73 h 651"/>
                <a:gd name="T114" fmla="*/ 107 w 648"/>
                <a:gd name="T115" fmla="*/ 37 h 651"/>
                <a:gd name="T116" fmla="*/ 142 w 648"/>
                <a:gd name="T117" fmla="*/ 13 h 651"/>
                <a:gd name="T118" fmla="*/ 185 w 648"/>
                <a:gd name="T119" fmla="*/ 2 h 651"/>
                <a:gd name="T120" fmla="*/ 232 w 648"/>
                <a:gd name="T121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8" h="651">
                  <a:moveTo>
                    <a:pt x="127" y="328"/>
                  </a:moveTo>
                  <a:lnTo>
                    <a:pt x="132" y="352"/>
                  </a:lnTo>
                  <a:lnTo>
                    <a:pt x="139" y="378"/>
                  </a:lnTo>
                  <a:lnTo>
                    <a:pt x="152" y="406"/>
                  </a:lnTo>
                  <a:lnTo>
                    <a:pt x="167" y="433"/>
                  </a:lnTo>
                  <a:lnTo>
                    <a:pt x="186" y="458"/>
                  </a:lnTo>
                  <a:lnTo>
                    <a:pt x="207" y="476"/>
                  </a:lnTo>
                  <a:lnTo>
                    <a:pt x="231" y="493"/>
                  </a:lnTo>
                  <a:lnTo>
                    <a:pt x="256" y="504"/>
                  </a:lnTo>
                  <a:lnTo>
                    <a:pt x="284" y="511"/>
                  </a:lnTo>
                  <a:lnTo>
                    <a:pt x="312" y="511"/>
                  </a:lnTo>
                  <a:lnTo>
                    <a:pt x="342" y="506"/>
                  </a:lnTo>
                  <a:lnTo>
                    <a:pt x="372" y="495"/>
                  </a:lnTo>
                  <a:lnTo>
                    <a:pt x="325" y="469"/>
                  </a:lnTo>
                  <a:lnTo>
                    <a:pt x="281" y="440"/>
                  </a:lnTo>
                  <a:lnTo>
                    <a:pt x="239" y="412"/>
                  </a:lnTo>
                  <a:lnTo>
                    <a:pt x="182" y="372"/>
                  </a:lnTo>
                  <a:lnTo>
                    <a:pt x="127" y="328"/>
                  </a:lnTo>
                  <a:close/>
                  <a:moveTo>
                    <a:pt x="153" y="199"/>
                  </a:moveTo>
                  <a:lnTo>
                    <a:pt x="142" y="222"/>
                  </a:lnTo>
                  <a:lnTo>
                    <a:pt x="133" y="248"/>
                  </a:lnTo>
                  <a:lnTo>
                    <a:pt x="127" y="273"/>
                  </a:lnTo>
                  <a:lnTo>
                    <a:pt x="172" y="305"/>
                  </a:lnTo>
                  <a:lnTo>
                    <a:pt x="216" y="333"/>
                  </a:lnTo>
                  <a:lnTo>
                    <a:pt x="264" y="360"/>
                  </a:lnTo>
                  <a:lnTo>
                    <a:pt x="312" y="385"/>
                  </a:lnTo>
                  <a:lnTo>
                    <a:pt x="344" y="402"/>
                  </a:lnTo>
                  <a:lnTo>
                    <a:pt x="379" y="418"/>
                  </a:lnTo>
                  <a:lnTo>
                    <a:pt x="412" y="434"/>
                  </a:lnTo>
                  <a:lnTo>
                    <a:pt x="444" y="454"/>
                  </a:lnTo>
                  <a:lnTo>
                    <a:pt x="463" y="440"/>
                  </a:lnTo>
                  <a:lnTo>
                    <a:pt x="480" y="425"/>
                  </a:lnTo>
                  <a:lnTo>
                    <a:pt x="451" y="416"/>
                  </a:lnTo>
                  <a:lnTo>
                    <a:pt x="423" y="402"/>
                  </a:lnTo>
                  <a:lnTo>
                    <a:pt x="397" y="385"/>
                  </a:lnTo>
                  <a:lnTo>
                    <a:pt x="370" y="366"/>
                  </a:lnTo>
                  <a:lnTo>
                    <a:pt x="346" y="346"/>
                  </a:lnTo>
                  <a:lnTo>
                    <a:pt x="324" y="328"/>
                  </a:lnTo>
                  <a:lnTo>
                    <a:pt x="282" y="293"/>
                  </a:lnTo>
                  <a:lnTo>
                    <a:pt x="241" y="259"/>
                  </a:lnTo>
                  <a:lnTo>
                    <a:pt x="197" y="228"/>
                  </a:lnTo>
                  <a:lnTo>
                    <a:pt x="153" y="199"/>
                  </a:lnTo>
                  <a:close/>
                  <a:moveTo>
                    <a:pt x="202" y="139"/>
                  </a:moveTo>
                  <a:lnTo>
                    <a:pt x="190" y="140"/>
                  </a:lnTo>
                  <a:lnTo>
                    <a:pt x="183" y="149"/>
                  </a:lnTo>
                  <a:lnTo>
                    <a:pt x="177" y="158"/>
                  </a:lnTo>
                  <a:lnTo>
                    <a:pt x="216" y="177"/>
                  </a:lnTo>
                  <a:lnTo>
                    <a:pt x="254" y="199"/>
                  </a:lnTo>
                  <a:lnTo>
                    <a:pt x="291" y="223"/>
                  </a:lnTo>
                  <a:lnTo>
                    <a:pt x="328" y="249"/>
                  </a:lnTo>
                  <a:lnTo>
                    <a:pt x="363" y="275"/>
                  </a:lnTo>
                  <a:lnTo>
                    <a:pt x="400" y="301"/>
                  </a:lnTo>
                  <a:lnTo>
                    <a:pt x="438" y="324"/>
                  </a:lnTo>
                  <a:lnTo>
                    <a:pt x="476" y="343"/>
                  </a:lnTo>
                  <a:lnTo>
                    <a:pt x="512" y="362"/>
                  </a:lnTo>
                  <a:lnTo>
                    <a:pt x="513" y="359"/>
                  </a:lnTo>
                  <a:lnTo>
                    <a:pt x="513" y="354"/>
                  </a:lnTo>
                  <a:lnTo>
                    <a:pt x="513" y="351"/>
                  </a:lnTo>
                  <a:lnTo>
                    <a:pt x="513" y="349"/>
                  </a:lnTo>
                  <a:lnTo>
                    <a:pt x="459" y="322"/>
                  </a:lnTo>
                  <a:lnTo>
                    <a:pt x="404" y="291"/>
                  </a:lnTo>
                  <a:lnTo>
                    <a:pt x="351" y="255"/>
                  </a:lnTo>
                  <a:lnTo>
                    <a:pt x="300" y="218"/>
                  </a:lnTo>
                  <a:lnTo>
                    <a:pt x="251" y="179"/>
                  </a:lnTo>
                  <a:lnTo>
                    <a:pt x="202" y="139"/>
                  </a:lnTo>
                  <a:close/>
                  <a:moveTo>
                    <a:pt x="232" y="0"/>
                  </a:moveTo>
                  <a:lnTo>
                    <a:pt x="255" y="1"/>
                  </a:lnTo>
                  <a:lnTo>
                    <a:pt x="279" y="3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59" y="23"/>
                  </a:lnTo>
                  <a:lnTo>
                    <a:pt x="399" y="38"/>
                  </a:lnTo>
                  <a:lnTo>
                    <a:pt x="438" y="55"/>
                  </a:lnTo>
                  <a:lnTo>
                    <a:pt x="476" y="77"/>
                  </a:lnTo>
                  <a:lnTo>
                    <a:pt x="510" y="101"/>
                  </a:lnTo>
                  <a:lnTo>
                    <a:pt x="542" y="129"/>
                  </a:lnTo>
                  <a:lnTo>
                    <a:pt x="571" y="159"/>
                  </a:lnTo>
                  <a:lnTo>
                    <a:pt x="602" y="201"/>
                  </a:lnTo>
                  <a:lnTo>
                    <a:pt x="625" y="243"/>
                  </a:lnTo>
                  <a:lnTo>
                    <a:pt x="640" y="284"/>
                  </a:lnTo>
                  <a:lnTo>
                    <a:pt x="648" y="324"/>
                  </a:lnTo>
                  <a:lnTo>
                    <a:pt x="648" y="364"/>
                  </a:lnTo>
                  <a:lnTo>
                    <a:pt x="641" y="403"/>
                  </a:lnTo>
                  <a:lnTo>
                    <a:pt x="629" y="440"/>
                  </a:lnTo>
                  <a:lnTo>
                    <a:pt x="610" y="474"/>
                  </a:lnTo>
                  <a:lnTo>
                    <a:pt x="586" y="509"/>
                  </a:lnTo>
                  <a:lnTo>
                    <a:pt x="557" y="540"/>
                  </a:lnTo>
                  <a:lnTo>
                    <a:pt x="522" y="569"/>
                  </a:lnTo>
                  <a:lnTo>
                    <a:pt x="482" y="595"/>
                  </a:lnTo>
                  <a:lnTo>
                    <a:pt x="439" y="620"/>
                  </a:lnTo>
                  <a:lnTo>
                    <a:pt x="399" y="636"/>
                  </a:lnTo>
                  <a:lnTo>
                    <a:pt x="359" y="646"/>
                  </a:lnTo>
                  <a:lnTo>
                    <a:pt x="319" y="651"/>
                  </a:lnTo>
                  <a:lnTo>
                    <a:pt x="279" y="651"/>
                  </a:lnTo>
                  <a:lnTo>
                    <a:pt x="239" y="644"/>
                  </a:lnTo>
                  <a:lnTo>
                    <a:pt x="201" y="633"/>
                  </a:lnTo>
                  <a:lnTo>
                    <a:pt x="165" y="616"/>
                  </a:lnTo>
                  <a:lnTo>
                    <a:pt x="132" y="595"/>
                  </a:lnTo>
                  <a:lnTo>
                    <a:pt x="101" y="570"/>
                  </a:lnTo>
                  <a:lnTo>
                    <a:pt x="73" y="541"/>
                  </a:lnTo>
                  <a:lnTo>
                    <a:pt x="49" y="508"/>
                  </a:lnTo>
                  <a:lnTo>
                    <a:pt x="30" y="470"/>
                  </a:lnTo>
                  <a:lnTo>
                    <a:pt x="15" y="430"/>
                  </a:lnTo>
                  <a:lnTo>
                    <a:pt x="6" y="391"/>
                  </a:lnTo>
                  <a:lnTo>
                    <a:pt x="2" y="351"/>
                  </a:lnTo>
                  <a:lnTo>
                    <a:pt x="0" y="309"/>
                  </a:lnTo>
                  <a:lnTo>
                    <a:pt x="4" y="268"/>
                  </a:lnTo>
                  <a:lnTo>
                    <a:pt x="12" y="225"/>
                  </a:lnTo>
                  <a:lnTo>
                    <a:pt x="24" y="185"/>
                  </a:lnTo>
                  <a:lnTo>
                    <a:pt x="39" y="147"/>
                  </a:lnTo>
                  <a:lnTo>
                    <a:pt x="60" y="111"/>
                  </a:lnTo>
                  <a:lnTo>
                    <a:pt x="85" y="79"/>
                  </a:lnTo>
                  <a:lnTo>
                    <a:pt x="85" y="77"/>
                  </a:lnTo>
                  <a:lnTo>
                    <a:pt x="86" y="73"/>
                  </a:lnTo>
                  <a:lnTo>
                    <a:pt x="94" y="53"/>
                  </a:lnTo>
                  <a:lnTo>
                    <a:pt x="107" y="37"/>
                  </a:lnTo>
                  <a:lnTo>
                    <a:pt x="123" y="23"/>
                  </a:lnTo>
                  <a:lnTo>
                    <a:pt x="142" y="13"/>
                  </a:lnTo>
                  <a:lnTo>
                    <a:pt x="162" y="7"/>
                  </a:lnTo>
                  <a:lnTo>
                    <a:pt x="185" y="2"/>
                  </a:lnTo>
                  <a:lnTo>
                    <a:pt x="208" y="0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7"/>
            <p:cNvSpPr>
              <a:spLocks noEditPoints="1"/>
            </p:cNvSpPr>
            <p:nvPr/>
          </p:nvSpPr>
          <p:spPr bwMode="auto">
            <a:xfrm>
              <a:off x="7143751" y="3636963"/>
              <a:ext cx="406400" cy="819150"/>
            </a:xfrm>
            <a:custGeom>
              <a:avLst/>
              <a:gdLst>
                <a:gd name="T0" fmla="*/ 294 w 767"/>
                <a:gd name="T1" fmla="*/ 1381 h 1549"/>
                <a:gd name="T2" fmla="*/ 422 w 767"/>
                <a:gd name="T3" fmla="*/ 1421 h 1549"/>
                <a:gd name="T4" fmla="*/ 261 w 767"/>
                <a:gd name="T5" fmla="*/ 1324 h 1549"/>
                <a:gd name="T6" fmla="*/ 190 w 767"/>
                <a:gd name="T7" fmla="*/ 1232 h 1549"/>
                <a:gd name="T8" fmla="*/ 488 w 767"/>
                <a:gd name="T9" fmla="*/ 1385 h 1549"/>
                <a:gd name="T10" fmla="*/ 437 w 767"/>
                <a:gd name="T11" fmla="*/ 1280 h 1549"/>
                <a:gd name="T12" fmla="*/ 158 w 767"/>
                <a:gd name="T13" fmla="*/ 1135 h 1549"/>
                <a:gd name="T14" fmla="*/ 222 w 767"/>
                <a:gd name="T15" fmla="*/ 1106 h 1549"/>
                <a:gd name="T16" fmla="*/ 523 w 767"/>
                <a:gd name="T17" fmla="*/ 1267 h 1549"/>
                <a:gd name="T18" fmla="*/ 536 w 767"/>
                <a:gd name="T19" fmla="*/ 1180 h 1549"/>
                <a:gd name="T20" fmla="*/ 348 w 767"/>
                <a:gd name="T21" fmla="*/ 1107 h 1549"/>
                <a:gd name="T22" fmla="*/ 125 w 767"/>
                <a:gd name="T23" fmla="*/ 957 h 1549"/>
                <a:gd name="T24" fmla="*/ 211 w 767"/>
                <a:gd name="T25" fmla="*/ 960 h 1549"/>
                <a:gd name="T26" fmla="*/ 406 w 767"/>
                <a:gd name="T27" fmla="*/ 1056 h 1549"/>
                <a:gd name="T28" fmla="*/ 554 w 767"/>
                <a:gd name="T29" fmla="*/ 1135 h 1549"/>
                <a:gd name="T30" fmla="*/ 566 w 767"/>
                <a:gd name="T31" fmla="*/ 1057 h 1549"/>
                <a:gd name="T32" fmla="*/ 296 w 767"/>
                <a:gd name="T33" fmla="*/ 944 h 1549"/>
                <a:gd name="T34" fmla="*/ 128 w 767"/>
                <a:gd name="T35" fmla="*/ 614 h 1549"/>
                <a:gd name="T36" fmla="*/ 224 w 767"/>
                <a:gd name="T37" fmla="*/ 820 h 1549"/>
                <a:gd name="T38" fmla="*/ 459 w 767"/>
                <a:gd name="T39" fmla="*/ 949 h 1549"/>
                <a:gd name="T40" fmla="*/ 596 w 767"/>
                <a:gd name="T41" fmla="*/ 891 h 1549"/>
                <a:gd name="T42" fmla="*/ 501 w 767"/>
                <a:gd name="T43" fmla="*/ 854 h 1549"/>
                <a:gd name="T44" fmla="*/ 199 w 767"/>
                <a:gd name="T45" fmla="*/ 667 h 1549"/>
                <a:gd name="T46" fmla="*/ 135 w 767"/>
                <a:gd name="T47" fmla="*/ 549 h 1549"/>
                <a:gd name="T48" fmla="*/ 511 w 767"/>
                <a:gd name="T49" fmla="*/ 777 h 1549"/>
                <a:gd name="T50" fmla="*/ 615 w 767"/>
                <a:gd name="T51" fmla="*/ 743 h 1549"/>
                <a:gd name="T52" fmla="*/ 498 w 767"/>
                <a:gd name="T53" fmla="*/ 658 h 1549"/>
                <a:gd name="T54" fmla="*/ 273 w 767"/>
                <a:gd name="T55" fmla="*/ 511 h 1549"/>
                <a:gd name="T56" fmla="*/ 198 w 767"/>
                <a:gd name="T57" fmla="*/ 324 h 1549"/>
                <a:gd name="T58" fmla="*/ 307 w 767"/>
                <a:gd name="T59" fmla="*/ 455 h 1549"/>
                <a:gd name="T60" fmla="*/ 558 w 767"/>
                <a:gd name="T61" fmla="*/ 618 h 1549"/>
                <a:gd name="T62" fmla="*/ 555 w 767"/>
                <a:gd name="T63" fmla="*/ 553 h 1549"/>
                <a:gd name="T64" fmla="*/ 318 w 767"/>
                <a:gd name="T65" fmla="*/ 390 h 1549"/>
                <a:gd name="T66" fmla="*/ 260 w 767"/>
                <a:gd name="T67" fmla="*/ 217 h 1549"/>
                <a:gd name="T68" fmla="*/ 435 w 767"/>
                <a:gd name="T69" fmla="*/ 400 h 1549"/>
                <a:gd name="T70" fmla="*/ 607 w 767"/>
                <a:gd name="T71" fmla="*/ 456 h 1549"/>
                <a:gd name="T72" fmla="*/ 429 w 767"/>
                <a:gd name="T73" fmla="*/ 310 h 1549"/>
                <a:gd name="T74" fmla="*/ 394 w 767"/>
                <a:gd name="T75" fmla="*/ 133 h 1549"/>
                <a:gd name="T76" fmla="*/ 531 w 767"/>
                <a:gd name="T77" fmla="*/ 309 h 1549"/>
                <a:gd name="T78" fmla="*/ 563 w 767"/>
                <a:gd name="T79" fmla="*/ 259 h 1549"/>
                <a:gd name="T80" fmla="*/ 505 w 767"/>
                <a:gd name="T81" fmla="*/ 164 h 1549"/>
                <a:gd name="T82" fmla="*/ 419 w 767"/>
                <a:gd name="T83" fmla="*/ 129 h 1549"/>
                <a:gd name="T84" fmla="*/ 495 w 767"/>
                <a:gd name="T85" fmla="*/ 24 h 1549"/>
                <a:gd name="T86" fmla="*/ 621 w 767"/>
                <a:gd name="T87" fmla="*/ 119 h 1549"/>
                <a:gd name="T88" fmla="*/ 711 w 767"/>
                <a:gd name="T89" fmla="*/ 262 h 1549"/>
                <a:gd name="T90" fmla="*/ 758 w 767"/>
                <a:gd name="T91" fmla="*/ 463 h 1549"/>
                <a:gd name="T92" fmla="*/ 760 w 767"/>
                <a:gd name="T93" fmla="*/ 807 h 1549"/>
                <a:gd name="T94" fmla="*/ 704 w 767"/>
                <a:gd name="T95" fmla="*/ 1158 h 1549"/>
                <a:gd name="T96" fmla="*/ 608 w 767"/>
                <a:gd name="T97" fmla="*/ 1486 h 1549"/>
                <a:gd name="T98" fmla="*/ 557 w 767"/>
                <a:gd name="T99" fmla="*/ 1533 h 1549"/>
                <a:gd name="T100" fmla="*/ 493 w 767"/>
                <a:gd name="T101" fmla="*/ 1522 h 1549"/>
                <a:gd name="T102" fmla="*/ 363 w 767"/>
                <a:gd name="T103" fmla="*/ 1549 h 1549"/>
                <a:gd name="T104" fmla="*/ 234 w 767"/>
                <a:gd name="T105" fmla="*/ 1516 h 1549"/>
                <a:gd name="T106" fmla="*/ 133 w 767"/>
                <a:gd name="T107" fmla="*/ 1409 h 1549"/>
                <a:gd name="T108" fmla="*/ 62 w 767"/>
                <a:gd name="T109" fmla="*/ 1245 h 1549"/>
                <a:gd name="T110" fmla="*/ 17 w 767"/>
                <a:gd name="T111" fmla="*/ 1042 h 1549"/>
                <a:gd name="T112" fmla="*/ 0 w 767"/>
                <a:gd name="T113" fmla="*/ 820 h 1549"/>
                <a:gd name="T114" fmla="*/ 9 w 767"/>
                <a:gd name="T115" fmla="*/ 596 h 1549"/>
                <a:gd name="T116" fmla="*/ 43 w 767"/>
                <a:gd name="T117" fmla="*/ 387 h 1549"/>
                <a:gd name="T118" fmla="*/ 103 w 767"/>
                <a:gd name="T119" fmla="*/ 213 h 1549"/>
                <a:gd name="T120" fmla="*/ 187 w 767"/>
                <a:gd name="T121" fmla="*/ 90 h 1549"/>
                <a:gd name="T122" fmla="*/ 346 w 767"/>
                <a:gd name="T123" fmla="*/ 4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7" h="1549">
                  <a:moveTo>
                    <a:pt x="221" y="1296"/>
                  </a:moveTo>
                  <a:lnTo>
                    <a:pt x="243" y="1329"/>
                  </a:lnTo>
                  <a:lnTo>
                    <a:pt x="268" y="1357"/>
                  </a:lnTo>
                  <a:lnTo>
                    <a:pt x="294" y="1381"/>
                  </a:lnTo>
                  <a:lnTo>
                    <a:pt x="323" y="1399"/>
                  </a:lnTo>
                  <a:lnTo>
                    <a:pt x="353" y="1412"/>
                  </a:lnTo>
                  <a:lnTo>
                    <a:pt x="387" y="1420"/>
                  </a:lnTo>
                  <a:lnTo>
                    <a:pt x="422" y="1421"/>
                  </a:lnTo>
                  <a:lnTo>
                    <a:pt x="380" y="1400"/>
                  </a:lnTo>
                  <a:lnTo>
                    <a:pt x="340" y="1377"/>
                  </a:lnTo>
                  <a:lnTo>
                    <a:pt x="300" y="1350"/>
                  </a:lnTo>
                  <a:lnTo>
                    <a:pt x="261" y="1324"/>
                  </a:lnTo>
                  <a:lnTo>
                    <a:pt x="221" y="1296"/>
                  </a:lnTo>
                  <a:close/>
                  <a:moveTo>
                    <a:pt x="158" y="1135"/>
                  </a:moveTo>
                  <a:lnTo>
                    <a:pt x="172" y="1186"/>
                  </a:lnTo>
                  <a:lnTo>
                    <a:pt x="190" y="1232"/>
                  </a:lnTo>
                  <a:lnTo>
                    <a:pt x="267" y="1266"/>
                  </a:lnTo>
                  <a:lnTo>
                    <a:pt x="342" y="1304"/>
                  </a:lnTo>
                  <a:lnTo>
                    <a:pt x="417" y="1345"/>
                  </a:lnTo>
                  <a:lnTo>
                    <a:pt x="488" y="1385"/>
                  </a:lnTo>
                  <a:lnTo>
                    <a:pt x="499" y="1349"/>
                  </a:lnTo>
                  <a:lnTo>
                    <a:pt x="509" y="1315"/>
                  </a:lnTo>
                  <a:lnTo>
                    <a:pt x="509" y="1314"/>
                  </a:lnTo>
                  <a:lnTo>
                    <a:pt x="437" y="1280"/>
                  </a:lnTo>
                  <a:lnTo>
                    <a:pt x="367" y="1244"/>
                  </a:lnTo>
                  <a:lnTo>
                    <a:pt x="298" y="1207"/>
                  </a:lnTo>
                  <a:lnTo>
                    <a:pt x="228" y="1170"/>
                  </a:lnTo>
                  <a:lnTo>
                    <a:pt x="158" y="1135"/>
                  </a:lnTo>
                  <a:close/>
                  <a:moveTo>
                    <a:pt x="125" y="957"/>
                  </a:moveTo>
                  <a:lnTo>
                    <a:pt x="133" y="1017"/>
                  </a:lnTo>
                  <a:lnTo>
                    <a:pt x="143" y="1075"/>
                  </a:lnTo>
                  <a:lnTo>
                    <a:pt x="222" y="1106"/>
                  </a:lnTo>
                  <a:lnTo>
                    <a:pt x="301" y="1140"/>
                  </a:lnTo>
                  <a:lnTo>
                    <a:pt x="377" y="1179"/>
                  </a:lnTo>
                  <a:lnTo>
                    <a:pt x="451" y="1221"/>
                  </a:lnTo>
                  <a:lnTo>
                    <a:pt x="523" y="1267"/>
                  </a:lnTo>
                  <a:lnTo>
                    <a:pt x="535" y="1224"/>
                  </a:lnTo>
                  <a:lnTo>
                    <a:pt x="545" y="1179"/>
                  </a:lnTo>
                  <a:lnTo>
                    <a:pt x="540" y="1180"/>
                  </a:lnTo>
                  <a:lnTo>
                    <a:pt x="536" y="1180"/>
                  </a:lnTo>
                  <a:lnTo>
                    <a:pt x="531" y="1179"/>
                  </a:lnTo>
                  <a:lnTo>
                    <a:pt x="470" y="1160"/>
                  </a:lnTo>
                  <a:lnTo>
                    <a:pt x="409" y="1137"/>
                  </a:lnTo>
                  <a:lnTo>
                    <a:pt x="348" y="1107"/>
                  </a:lnTo>
                  <a:lnTo>
                    <a:pt x="289" y="1075"/>
                  </a:lnTo>
                  <a:lnTo>
                    <a:pt x="231" y="1038"/>
                  </a:lnTo>
                  <a:lnTo>
                    <a:pt x="177" y="999"/>
                  </a:lnTo>
                  <a:lnTo>
                    <a:pt x="125" y="957"/>
                  </a:lnTo>
                  <a:close/>
                  <a:moveTo>
                    <a:pt x="116" y="808"/>
                  </a:moveTo>
                  <a:lnTo>
                    <a:pt x="120" y="897"/>
                  </a:lnTo>
                  <a:lnTo>
                    <a:pt x="164" y="930"/>
                  </a:lnTo>
                  <a:lnTo>
                    <a:pt x="211" y="960"/>
                  </a:lnTo>
                  <a:lnTo>
                    <a:pt x="259" y="986"/>
                  </a:lnTo>
                  <a:lnTo>
                    <a:pt x="307" y="1010"/>
                  </a:lnTo>
                  <a:lnTo>
                    <a:pt x="357" y="1032"/>
                  </a:lnTo>
                  <a:lnTo>
                    <a:pt x="406" y="1056"/>
                  </a:lnTo>
                  <a:lnTo>
                    <a:pt x="455" y="1079"/>
                  </a:lnTo>
                  <a:lnTo>
                    <a:pt x="504" y="1105"/>
                  </a:lnTo>
                  <a:lnTo>
                    <a:pt x="552" y="1132"/>
                  </a:lnTo>
                  <a:lnTo>
                    <a:pt x="554" y="1135"/>
                  </a:lnTo>
                  <a:lnTo>
                    <a:pt x="556" y="1137"/>
                  </a:lnTo>
                  <a:lnTo>
                    <a:pt x="573" y="1057"/>
                  </a:lnTo>
                  <a:lnTo>
                    <a:pt x="569" y="1058"/>
                  </a:lnTo>
                  <a:lnTo>
                    <a:pt x="566" y="1057"/>
                  </a:lnTo>
                  <a:lnTo>
                    <a:pt x="497" y="1038"/>
                  </a:lnTo>
                  <a:lnTo>
                    <a:pt x="429" y="1012"/>
                  </a:lnTo>
                  <a:lnTo>
                    <a:pt x="361" y="980"/>
                  </a:lnTo>
                  <a:lnTo>
                    <a:pt x="296" y="944"/>
                  </a:lnTo>
                  <a:lnTo>
                    <a:pt x="233" y="902"/>
                  </a:lnTo>
                  <a:lnTo>
                    <a:pt x="173" y="857"/>
                  </a:lnTo>
                  <a:lnTo>
                    <a:pt x="116" y="808"/>
                  </a:lnTo>
                  <a:close/>
                  <a:moveTo>
                    <a:pt x="128" y="614"/>
                  </a:moveTo>
                  <a:lnTo>
                    <a:pt x="121" y="676"/>
                  </a:lnTo>
                  <a:lnTo>
                    <a:pt x="118" y="739"/>
                  </a:lnTo>
                  <a:lnTo>
                    <a:pt x="170" y="783"/>
                  </a:lnTo>
                  <a:lnTo>
                    <a:pt x="224" y="820"/>
                  </a:lnTo>
                  <a:lnTo>
                    <a:pt x="281" y="856"/>
                  </a:lnTo>
                  <a:lnTo>
                    <a:pt x="340" y="888"/>
                  </a:lnTo>
                  <a:lnTo>
                    <a:pt x="399" y="919"/>
                  </a:lnTo>
                  <a:lnTo>
                    <a:pt x="459" y="949"/>
                  </a:lnTo>
                  <a:lnTo>
                    <a:pt x="520" y="979"/>
                  </a:lnTo>
                  <a:lnTo>
                    <a:pt x="582" y="1010"/>
                  </a:lnTo>
                  <a:lnTo>
                    <a:pt x="599" y="890"/>
                  </a:lnTo>
                  <a:lnTo>
                    <a:pt x="596" y="891"/>
                  </a:lnTo>
                  <a:lnTo>
                    <a:pt x="592" y="892"/>
                  </a:lnTo>
                  <a:lnTo>
                    <a:pt x="587" y="891"/>
                  </a:lnTo>
                  <a:lnTo>
                    <a:pt x="582" y="890"/>
                  </a:lnTo>
                  <a:lnTo>
                    <a:pt x="501" y="854"/>
                  </a:lnTo>
                  <a:lnTo>
                    <a:pt x="422" y="813"/>
                  </a:lnTo>
                  <a:lnTo>
                    <a:pt x="347" y="768"/>
                  </a:lnTo>
                  <a:lnTo>
                    <a:pt x="271" y="719"/>
                  </a:lnTo>
                  <a:lnTo>
                    <a:pt x="199" y="667"/>
                  </a:lnTo>
                  <a:lnTo>
                    <a:pt x="128" y="614"/>
                  </a:lnTo>
                  <a:close/>
                  <a:moveTo>
                    <a:pt x="158" y="444"/>
                  </a:moveTo>
                  <a:lnTo>
                    <a:pt x="145" y="495"/>
                  </a:lnTo>
                  <a:lnTo>
                    <a:pt x="135" y="549"/>
                  </a:lnTo>
                  <a:lnTo>
                    <a:pt x="228" y="610"/>
                  </a:lnTo>
                  <a:lnTo>
                    <a:pt x="321" y="667"/>
                  </a:lnTo>
                  <a:lnTo>
                    <a:pt x="416" y="723"/>
                  </a:lnTo>
                  <a:lnTo>
                    <a:pt x="511" y="777"/>
                  </a:lnTo>
                  <a:lnTo>
                    <a:pt x="606" y="834"/>
                  </a:lnTo>
                  <a:lnTo>
                    <a:pt x="606" y="835"/>
                  </a:lnTo>
                  <a:lnTo>
                    <a:pt x="612" y="788"/>
                  </a:lnTo>
                  <a:lnTo>
                    <a:pt x="615" y="743"/>
                  </a:lnTo>
                  <a:lnTo>
                    <a:pt x="616" y="730"/>
                  </a:lnTo>
                  <a:lnTo>
                    <a:pt x="617" y="717"/>
                  </a:lnTo>
                  <a:lnTo>
                    <a:pt x="556" y="689"/>
                  </a:lnTo>
                  <a:lnTo>
                    <a:pt x="498" y="658"/>
                  </a:lnTo>
                  <a:lnTo>
                    <a:pt x="441" y="623"/>
                  </a:lnTo>
                  <a:lnTo>
                    <a:pt x="385" y="586"/>
                  </a:lnTo>
                  <a:lnTo>
                    <a:pt x="329" y="549"/>
                  </a:lnTo>
                  <a:lnTo>
                    <a:pt x="273" y="511"/>
                  </a:lnTo>
                  <a:lnTo>
                    <a:pt x="215" y="477"/>
                  </a:lnTo>
                  <a:lnTo>
                    <a:pt x="158" y="444"/>
                  </a:lnTo>
                  <a:close/>
                  <a:moveTo>
                    <a:pt x="212" y="293"/>
                  </a:moveTo>
                  <a:lnTo>
                    <a:pt x="198" y="324"/>
                  </a:lnTo>
                  <a:lnTo>
                    <a:pt x="184" y="357"/>
                  </a:lnTo>
                  <a:lnTo>
                    <a:pt x="172" y="391"/>
                  </a:lnTo>
                  <a:lnTo>
                    <a:pt x="240" y="420"/>
                  </a:lnTo>
                  <a:lnTo>
                    <a:pt x="307" y="455"/>
                  </a:lnTo>
                  <a:lnTo>
                    <a:pt x="371" y="493"/>
                  </a:lnTo>
                  <a:lnTo>
                    <a:pt x="435" y="533"/>
                  </a:lnTo>
                  <a:lnTo>
                    <a:pt x="496" y="575"/>
                  </a:lnTo>
                  <a:lnTo>
                    <a:pt x="558" y="618"/>
                  </a:lnTo>
                  <a:lnTo>
                    <a:pt x="618" y="660"/>
                  </a:lnTo>
                  <a:lnTo>
                    <a:pt x="618" y="623"/>
                  </a:lnTo>
                  <a:lnTo>
                    <a:pt x="616" y="581"/>
                  </a:lnTo>
                  <a:lnTo>
                    <a:pt x="555" y="553"/>
                  </a:lnTo>
                  <a:lnTo>
                    <a:pt x="494" y="518"/>
                  </a:lnTo>
                  <a:lnTo>
                    <a:pt x="434" y="479"/>
                  </a:lnTo>
                  <a:lnTo>
                    <a:pt x="375" y="436"/>
                  </a:lnTo>
                  <a:lnTo>
                    <a:pt x="318" y="390"/>
                  </a:lnTo>
                  <a:lnTo>
                    <a:pt x="263" y="343"/>
                  </a:lnTo>
                  <a:lnTo>
                    <a:pt x="212" y="293"/>
                  </a:lnTo>
                  <a:close/>
                  <a:moveTo>
                    <a:pt x="287" y="190"/>
                  </a:moveTo>
                  <a:lnTo>
                    <a:pt x="260" y="217"/>
                  </a:lnTo>
                  <a:lnTo>
                    <a:pt x="237" y="249"/>
                  </a:lnTo>
                  <a:lnTo>
                    <a:pt x="299" y="304"/>
                  </a:lnTo>
                  <a:lnTo>
                    <a:pt x="366" y="354"/>
                  </a:lnTo>
                  <a:lnTo>
                    <a:pt x="435" y="400"/>
                  </a:lnTo>
                  <a:lnTo>
                    <a:pt x="494" y="437"/>
                  </a:lnTo>
                  <a:lnTo>
                    <a:pt x="554" y="474"/>
                  </a:lnTo>
                  <a:lnTo>
                    <a:pt x="613" y="511"/>
                  </a:lnTo>
                  <a:lnTo>
                    <a:pt x="607" y="456"/>
                  </a:lnTo>
                  <a:lnTo>
                    <a:pt x="560" y="423"/>
                  </a:lnTo>
                  <a:lnTo>
                    <a:pt x="516" y="386"/>
                  </a:lnTo>
                  <a:lnTo>
                    <a:pt x="473" y="348"/>
                  </a:lnTo>
                  <a:lnTo>
                    <a:pt x="429" y="310"/>
                  </a:lnTo>
                  <a:lnTo>
                    <a:pt x="357" y="252"/>
                  </a:lnTo>
                  <a:lnTo>
                    <a:pt x="287" y="190"/>
                  </a:lnTo>
                  <a:close/>
                  <a:moveTo>
                    <a:pt x="419" y="129"/>
                  </a:moveTo>
                  <a:lnTo>
                    <a:pt x="394" y="133"/>
                  </a:lnTo>
                  <a:lnTo>
                    <a:pt x="365" y="142"/>
                  </a:lnTo>
                  <a:lnTo>
                    <a:pt x="333" y="157"/>
                  </a:lnTo>
                  <a:lnTo>
                    <a:pt x="474" y="266"/>
                  </a:lnTo>
                  <a:lnTo>
                    <a:pt x="531" y="309"/>
                  </a:lnTo>
                  <a:lnTo>
                    <a:pt x="590" y="355"/>
                  </a:lnTo>
                  <a:lnTo>
                    <a:pt x="583" y="321"/>
                  </a:lnTo>
                  <a:lnTo>
                    <a:pt x="573" y="289"/>
                  </a:lnTo>
                  <a:lnTo>
                    <a:pt x="563" y="259"/>
                  </a:lnTo>
                  <a:lnTo>
                    <a:pt x="550" y="230"/>
                  </a:lnTo>
                  <a:lnTo>
                    <a:pt x="537" y="206"/>
                  </a:lnTo>
                  <a:lnTo>
                    <a:pt x="521" y="183"/>
                  </a:lnTo>
                  <a:lnTo>
                    <a:pt x="505" y="164"/>
                  </a:lnTo>
                  <a:lnTo>
                    <a:pt x="487" y="148"/>
                  </a:lnTo>
                  <a:lnTo>
                    <a:pt x="466" y="137"/>
                  </a:lnTo>
                  <a:lnTo>
                    <a:pt x="444" y="130"/>
                  </a:lnTo>
                  <a:lnTo>
                    <a:pt x="419" y="129"/>
                  </a:lnTo>
                  <a:close/>
                  <a:moveTo>
                    <a:pt x="385" y="0"/>
                  </a:moveTo>
                  <a:lnTo>
                    <a:pt x="422" y="3"/>
                  </a:lnTo>
                  <a:lnTo>
                    <a:pt x="459" y="10"/>
                  </a:lnTo>
                  <a:lnTo>
                    <a:pt x="495" y="24"/>
                  </a:lnTo>
                  <a:lnTo>
                    <a:pt x="529" y="42"/>
                  </a:lnTo>
                  <a:lnTo>
                    <a:pt x="562" y="64"/>
                  </a:lnTo>
                  <a:lnTo>
                    <a:pt x="593" y="90"/>
                  </a:lnTo>
                  <a:lnTo>
                    <a:pt x="621" y="119"/>
                  </a:lnTo>
                  <a:lnTo>
                    <a:pt x="647" y="152"/>
                  </a:lnTo>
                  <a:lnTo>
                    <a:pt x="672" y="187"/>
                  </a:lnTo>
                  <a:lnTo>
                    <a:pt x="693" y="224"/>
                  </a:lnTo>
                  <a:lnTo>
                    <a:pt x="711" y="262"/>
                  </a:lnTo>
                  <a:lnTo>
                    <a:pt x="726" y="300"/>
                  </a:lnTo>
                  <a:lnTo>
                    <a:pt x="738" y="340"/>
                  </a:lnTo>
                  <a:lnTo>
                    <a:pt x="747" y="380"/>
                  </a:lnTo>
                  <a:lnTo>
                    <a:pt x="758" y="463"/>
                  </a:lnTo>
                  <a:lnTo>
                    <a:pt x="765" y="546"/>
                  </a:lnTo>
                  <a:lnTo>
                    <a:pt x="767" y="633"/>
                  </a:lnTo>
                  <a:lnTo>
                    <a:pt x="766" y="719"/>
                  </a:lnTo>
                  <a:lnTo>
                    <a:pt x="760" y="807"/>
                  </a:lnTo>
                  <a:lnTo>
                    <a:pt x="751" y="896"/>
                  </a:lnTo>
                  <a:lnTo>
                    <a:pt x="737" y="984"/>
                  </a:lnTo>
                  <a:lnTo>
                    <a:pt x="722" y="1071"/>
                  </a:lnTo>
                  <a:lnTo>
                    <a:pt x="704" y="1158"/>
                  </a:lnTo>
                  <a:lnTo>
                    <a:pt x="683" y="1244"/>
                  </a:lnTo>
                  <a:lnTo>
                    <a:pt x="659" y="1327"/>
                  </a:lnTo>
                  <a:lnTo>
                    <a:pt x="635" y="1408"/>
                  </a:lnTo>
                  <a:lnTo>
                    <a:pt x="608" y="1486"/>
                  </a:lnTo>
                  <a:lnTo>
                    <a:pt x="599" y="1503"/>
                  </a:lnTo>
                  <a:lnTo>
                    <a:pt x="587" y="1518"/>
                  </a:lnTo>
                  <a:lnTo>
                    <a:pt x="573" y="1527"/>
                  </a:lnTo>
                  <a:lnTo>
                    <a:pt x="557" y="1533"/>
                  </a:lnTo>
                  <a:lnTo>
                    <a:pt x="540" y="1536"/>
                  </a:lnTo>
                  <a:lnTo>
                    <a:pt x="524" y="1535"/>
                  </a:lnTo>
                  <a:lnTo>
                    <a:pt x="507" y="1530"/>
                  </a:lnTo>
                  <a:lnTo>
                    <a:pt x="493" y="1522"/>
                  </a:lnTo>
                  <a:lnTo>
                    <a:pt x="480" y="1512"/>
                  </a:lnTo>
                  <a:lnTo>
                    <a:pt x="439" y="1531"/>
                  </a:lnTo>
                  <a:lnTo>
                    <a:pt x="400" y="1542"/>
                  </a:lnTo>
                  <a:lnTo>
                    <a:pt x="363" y="1549"/>
                  </a:lnTo>
                  <a:lnTo>
                    <a:pt x="328" y="1548"/>
                  </a:lnTo>
                  <a:lnTo>
                    <a:pt x="296" y="1542"/>
                  </a:lnTo>
                  <a:lnTo>
                    <a:pt x="263" y="1532"/>
                  </a:lnTo>
                  <a:lnTo>
                    <a:pt x="234" y="1516"/>
                  </a:lnTo>
                  <a:lnTo>
                    <a:pt x="207" y="1496"/>
                  </a:lnTo>
                  <a:lnTo>
                    <a:pt x="180" y="1471"/>
                  </a:lnTo>
                  <a:lnTo>
                    <a:pt x="156" y="1441"/>
                  </a:lnTo>
                  <a:lnTo>
                    <a:pt x="133" y="1409"/>
                  </a:lnTo>
                  <a:lnTo>
                    <a:pt x="113" y="1372"/>
                  </a:lnTo>
                  <a:lnTo>
                    <a:pt x="94" y="1334"/>
                  </a:lnTo>
                  <a:lnTo>
                    <a:pt x="77" y="1290"/>
                  </a:lnTo>
                  <a:lnTo>
                    <a:pt x="62" y="1245"/>
                  </a:lnTo>
                  <a:lnTo>
                    <a:pt x="47" y="1197"/>
                  </a:lnTo>
                  <a:lnTo>
                    <a:pt x="36" y="1148"/>
                  </a:lnTo>
                  <a:lnTo>
                    <a:pt x="26" y="1096"/>
                  </a:lnTo>
                  <a:lnTo>
                    <a:pt x="17" y="1042"/>
                  </a:lnTo>
                  <a:lnTo>
                    <a:pt x="11" y="988"/>
                  </a:lnTo>
                  <a:lnTo>
                    <a:pt x="5" y="932"/>
                  </a:lnTo>
                  <a:lnTo>
                    <a:pt x="2" y="877"/>
                  </a:lnTo>
                  <a:lnTo>
                    <a:pt x="0" y="820"/>
                  </a:lnTo>
                  <a:lnTo>
                    <a:pt x="0" y="764"/>
                  </a:lnTo>
                  <a:lnTo>
                    <a:pt x="1" y="707"/>
                  </a:lnTo>
                  <a:lnTo>
                    <a:pt x="4" y="650"/>
                  </a:lnTo>
                  <a:lnTo>
                    <a:pt x="9" y="596"/>
                  </a:lnTo>
                  <a:lnTo>
                    <a:pt x="15" y="541"/>
                  </a:lnTo>
                  <a:lnTo>
                    <a:pt x="23" y="488"/>
                  </a:lnTo>
                  <a:lnTo>
                    <a:pt x="33" y="436"/>
                  </a:lnTo>
                  <a:lnTo>
                    <a:pt x="43" y="387"/>
                  </a:lnTo>
                  <a:lnTo>
                    <a:pt x="56" y="339"/>
                  </a:lnTo>
                  <a:lnTo>
                    <a:pt x="70" y="294"/>
                  </a:lnTo>
                  <a:lnTo>
                    <a:pt x="85" y="252"/>
                  </a:lnTo>
                  <a:lnTo>
                    <a:pt x="103" y="213"/>
                  </a:lnTo>
                  <a:lnTo>
                    <a:pt x="122" y="176"/>
                  </a:lnTo>
                  <a:lnTo>
                    <a:pt x="142" y="144"/>
                  </a:lnTo>
                  <a:lnTo>
                    <a:pt x="163" y="115"/>
                  </a:lnTo>
                  <a:lnTo>
                    <a:pt x="187" y="90"/>
                  </a:lnTo>
                  <a:lnTo>
                    <a:pt x="227" y="57"/>
                  </a:lnTo>
                  <a:lnTo>
                    <a:pt x="267" y="33"/>
                  </a:lnTo>
                  <a:lnTo>
                    <a:pt x="307" y="15"/>
                  </a:lnTo>
                  <a:lnTo>
                    <a:pt x="346" y="4"/>
                  </a:lnTo>
                  <a:lnTo>
                    <a:pt x="3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612160" y="2167389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24726" y="2167389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12160" y="3859048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24726" y="3859048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9818" y="31327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09418" y="31327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9818" y="37423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09418" y="37423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9560" y="185014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79560" y="302793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79560" y="2694229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79560" y="420572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79560" y="3872019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9560" y="1516439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79560" y="538351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79560" y="504981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356728" y="2595379"/>
            <a:ext cx="32199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356728" y="3742363"/>
            <a:ext cx="32199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356728" y="4899382"/>
            <a:ext cx="32199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46697" y="1388726"/>
            <a:ext cx="0" cy="47072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/>
          <p:cNvSpPr>
            <a:spLocks/>
          </p:cNvSpPr>
          <p:nvPr/>
        </p:nvSpPr>
        <p:spPr bwMode="auto">
          <a:xfrm>
            <a:off x="3577701" y="3257862"/>
            <a:ext cx="253835" cy="359403"/>
          </a:xfrm>
          <a:custGeom>
            <a:avLst/>
            <a:gdLst>
              <a:gd name="T0" fmla="*/ 63 w 90"/>
              <a:gd name="T1" fmla="*/ 48 h 128"/>
              <a:gd name="T2" fmla="*/ 31 w 90"/>
              <a:gd name="T3" fmla="*/ 36 h 128"/>
              <a:gd name="T4" fmla="*/ 63 w 90"/>
              <a:gd name="T5" fmla="*/ 13 h 128"/>
              <a:gd name="T6" fmla="*/ 63 w 90"/>
              <a:gd name="T7" fmla="*/ 1 h 128"/>
              <a:gd name="T8" fmla="*/ 19 w 90"/>
              <a:gd name="T9" fmla="*/ 48 h 128"/>
              <a:gd name="T10" fmla="*/ 54 w 90"/>
              <a:gd name="T11" fmla="*/ 59 h 128"/>
              <a:gd name="T12" fmla="*/ 70 w 90"/>
              <a:gd name="T13" fmla="*/ 93 h 128"/>
              <a:gd name="T14" fmla="*/ 14 w 90"/>
              <a:gd name="T15" fmla="*/ 87 h 128"/>
              <a:gd name="T16" fmla="*/ 2 w 90"/>
              <a:gd name="T17" fmla="*/ 90 h 128"/>
              <a:gd name="T18" fmla="*/ 88 w 90"/>
              <a:gd name="T19" fmla="*/ 82 h 128"/>
              <a:gd name="T20" fmla="*/ 63 w 90"/>
              <a:gd name="T21" fmla="*/ 4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0" h="128">
                <a:moveTo>
                  <a:pt x="63" y="48"/>
                </a:moveTo>
                <a:cubicBezTo>
                  <a:pt x="55" y="47"/>
                  <a:pt x="25" y="50"/>
                  <a:pt x="31" y="36"/>
                </a:cubicBezTo>
                <a:cubicBezTo>
                  <a:pt x="36" y="25"/>
                  <a:pt x="52" y="14"/>
                  <a:pt x="63" y="13"/>
                </a:cubicBezTo>
                <a:cubicBezTo>
                  <a:pt x="71" y="12"/>
                  <a:pt x="71" y="0"/>
                  <a:pt x="63" y="1"/>
                </a:cubicBezTo>
                <a:cubicBezTo>
                  <a:pt x="48" y="3"/>
                  <a:pt x="5" y="28"/>
                  <a:pt x="19" y="48"/>
                </a:cubicBezTo>
                <a:cubicBezTo>
                  <a:pt x="28" y="59"/>
                  <a:pt x="41" y="59"/>
                  <a:pt x="54" y="59"/>
                </a:cubicBezTo>
                <a:cubicBezTo>
                  <a:pt x="74" y="60"/>
                  <a:pt x="83" y="77"/>
                  <a:pt x="70" y="93"/>
                </a:cubicBezTo>
                <a:cubicBezTo>
                  <a:pt x="60" y="107"/>
                  <a:pt x="18" y="106"/>
                  <a:pt x="14" y="87"/>
                </a:cubicBezTo>
                <a:cubicBezTo>
                  <a:pt x="12" y="79"/>
                  <a:pt x="0" y="82"/>
                  <a:pt x="2" y="90"/>
                </a:cubicBezTo>
                <a:cubicBezTo>
                  <a:pt x="11" y="128"/>
                  <a:pt x="84" y="121"/>
                  <a:pt x="88" y="82"/>
                </a:cubicBezTo>
                <a:cubicBezTo>
                  <a:pt x="90" y="65"/>
                  <a:pt x="80" y="50"/>
                  <a:pt x="63" y="4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>
            <a:off x="4148158" y="3294040"/>
            <a:ext cx="332121" cy="287046"/>
          </a:xfrm>
          <a:custGeom>
            <a:avLst/>
            <a:gdLst>
              <a:gd name="T0" fmla="*/ 104 w 118"/>
              <a:gd name="T1" fmla="*/ 8 h 102"/>
              <a:gd name="T2" fmla="*/ 80 w 118"/>
              <a:gd name="T3" fmla="*/ 78 h 102"/>
              <a:gd name="T4" fmla="*/ 61 w 118"/>
              <a:gd name="T5" fmla="*/ 50 h 102"/>
              <a:gd name="T6" fmla="*/ 52 w 118"/>
              <a:gd name="T7" fmla="*/ 50 h 102"/>
              <a:gd name="T8" fmla="*/ 36 w 118"/>
              <a:gd name="T9" fmla="*/ 76 h 102"/>
              <a:gd name="T10" fmla="*/ 14 w 118"/>
              <a:gd name="T11" fmla="*/ 8 h 102"/>
              <a:gd name="T12" fmla="*/ 3 w 118"/>
              <a:gd name="T13" fmla="*/ 11 h 102"/>
              <a:gd name="T14" fmla="*/ 29 w 118"/>
              <a:gd name="T15" fmla="*/ 96 h 102"/>
              <a:gd name="T16" fmla="*/ 40 w 118"/>
              <a:gd name="T17" fmla="*/ 98 h 102"/>
              <a:gd name="T18" fmla="*/ 56 w 118"/>
              <a:gd name="T19" fmla="*/ 63 h 102"/>
              <a:gd name="T20" fmla="*/ 76 w 118"/>
              <a:gd name="T21" fmla="*/ 97 h 102"/>
              <a:gd name="T22" fmla="*/ 87 w 118"/>
              <a:gd name="T23" fmla="*/ 96 h 102"/>
              <a:gd name="T24" fmla="*/ 115 w 118"/>
              <a:gd name="T25" fmla="*/ 14 h 102"/>
              <a:gd name="T26" fmla="*/ 104 w 118"/>
              <a:gd name="T27" fmla="*/ 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8" h="102">
                <a:moveTo>
                  <a:pt x="104" y="8"/>
                </a:moveTo>
                <a:cubicBezTo>
                  <a:pt x="94" y="31"/>
                  <a:pt x="88" y="55"/>
                  <a:pt x="80" y="78"/>
                </a:cubicBezTo>
                <a:cubicBezTo>
                  <a:pt x="75" y="68"/>
                  <a:pt x="68" y="59"/>
                  <a:pt x="61" y="50"/>
                </a:cubicBezTo>
                <a:cubicBezTo>
                  <a:pt x="58" y="48"/>
                  <a:pt x="55" y="48"/>
                  <a:pt x="52" y="50"/>
                </a:cubicBezTo>
                <a:cubicBezTo>
                  <a:pt x="44" y="57"/>
                  <a:pt x="40" y="66"/>
                  <a:pt x="36" y="76"/>
                </a:cubicBezTo>
                <a:cubicBezTo>
                  <a:pt x="29" y="53"/>
                  <a:pt x="21" y="31"/>
                  <a:pt x="14" y="8"/>
                </a:cubicBezTo>
                <a:cubicBezTo>
                  <a:pt x="12" y="0"/>
                  <a:pt x="0" y="3"/>
                  <a:pt x="3" y="11"/>
                </a:cubicBezTo>
                <a:cubicBezTo>
                  <a:pt x="11" y="40"/>
                  <a:pt x="22" y="67"/>
                  <a:pt x="29" y="96"/>
                </a:cubicBezTo>
                <a:cubicBezTo>
                  <a:pt x="30" y="101"/>
                  <a:pt x="37" y="102"/>
                  <a:pt x="40" y="98"/>
                </a:cubicBezTo>
                <a:cubicBezTo>
                  <a:pt x="45" y="86"/>
                  <a:pt x="48" y="73"/>
                  <a:pt x="56" y="63"/>
                </a:cubicBezTo>
                <a:cubicBezTo>
                  <a:pt x="64" y="74"/>
                  <a:pt x="71" y="85"/>
                  <a:pt x="76" y="97"/>
                </a:cubicBezTo>
                <a:cubicBezTo>
                  <a:pt x="78" y="102"/>
                  <a:pt x="85" y="100"/>
                  <a:pt x="87" y="96"/>
                </a:cubicBezTo>
                <a:cubicBezTo>
                  <a:pt x="97" y="69"/>
                  <a:pt x="103" y="41"/>
                  <a:pt x="115" y="14"/>
                </a:cubicBezTo>
                <a:cubicBezTo>
                  <a:pt x="118" y="7"/>
                  <a:pt x="108" y="1"/>
                  <a:pt x="104" y="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7"/>
          <p:cNvSpPr>
            <a:spLocks noEditPoints="1"/>
          </p:cNvSpPr>
          <p:nvPr/>
        </p:nvSpPr>
        <p:spPr bwMode="auto">
          <a:xfrm>
            <a:off x="3577701" y="3863903"/>
            <a:ext cx="253835" cy="366520"/>
          </a:xfrm>
          <a:custGeom>
            <a:avLst/>
            <a:gdLst>
              <a:gd name="T0" fmla="*/ 59 w 90"/>
              <a:gd name="T1" fmla="*/ 25 h 130"/>
              <a:gd name="T2" fmla="*/ 1 w 90"/>
              <a:gd name="T3" fmla="*/ 49 h 130"/>
              <a:gd name="T4" fmla="*/ 5 w 90"/>
              <a:gd name="T5" fmla="*/ 57 h 130"/>
              <a:gd name="T6" fmla="*/ 2 w 90"/>
              <a:gd name="T7" fmla="*/ 74 h 130"/>
              <a:gd name="T8" fmla="*/ 8 w 90"/>
              <a:gd name="T9" fmla="*/ 110 h 130"/>
              <a:gd name="T10" fmla="*/ 74 w 90"/>
              <a:gd name="T11" fmla="*/ 95 h 130"/>
              <a:gd name="T12" fmla="*/ 59 w 90"/>
              <a:gd name="T13" fmla="*/ 25 h 130"/>
              <a:gd name="T14" fmla="*/ 63 w 90"/>
              <a:gd name="T15" fmla="*/ 89 h 130"/>
              <a:gd name="T16" fmla="*/ 16 w 90"/>
              <a:gd name="T17" fmla="*/ 95 h 130"/>
              <a:gd name="T18" fmla="*/ 22 w 90"/>
              <a:gd name="T19" fmla="*/ 52 h 130"/>
              <a:gd name="T20" fmla="*/ 15 w 90"/>
              <a:gd name="T21" fmla="*/ 43 h 130"/>
              <a:gd name="T22" fmla="*/ 28 w 90"/>
              <a:gd name="T23" fmla="*/ 28 h 130"/>
              <a:gd name="T24" fmla="*/ 58 w 90"/>
              <a:gd name="T25" fmla="*/ 43 h 130"/>
              <a:gd name="T26" fmla="*/ 63 w 90"/>
              <a:gd name="T27" fmla="*/ 8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0" h="130">
                <a:moveTo>
                  <a:pt x="59" y="25"/>
                </a:moveTo>
                <a:cubicBezTo>
                  <a:pt x="36" y="0"/>
                  <a:pt x="6" y="23"/>
                  <a:pt x="1" y="49"/>
                </a:cubicBezTo>
                <a:cubicBezTo>
                  <a:pt x="0" y="53"/>
                  <a:pt x="2" y="56"/>
                  <a:pt x="5" y="57"/>
                </a:cubicBezTo>
                <a:cubicBezTo>
                  <a:pt x="3" y="62"/>
                  <a:pt x="2" y="68"/>
                  <a:pt x="2" y="74"/>
                </a:cubicBezTo>
                <a:cubicBezTo>
                  <a:pt x="2" y="84"/>
                  <a:pt x="1" y="101"/>
                  <a:pt x="8" y="110"/>
                </a:cubicBezTo>
                <a:cubicBezTo>
                  <a:pt x="24" y="130"/>
                  <a:pt x="62" y="112"/>
                  <a:pt x="74" y="95"/>
                </a:cubicBezTo>
                <a:cubicBezTo>
                  <a:pt x="90" y="72"/>
                  <a:pt x="75" y="42"/>
                  <a:pt x="59" y="25"/>
                </a:cubicBezTo>
                <a:close/>
                <a:moveTo>
                  <a:pt x="63" y="89"/>
                </a:moveTo>
                <a:cubicBezTo>
                  <a:pt x="56" y="102"/>
                  <a:pt x="18" y="117"/>
                  <a:pt x="16" y="95"/>
                </a:cubicBezTo>
                <a:cubicBezTo>
                  <a:pt x="14" y="81"/>
                  <a:pt x="11" y="62"/>
                  <a:pt x="22" y="52"/>
                </a:cubicBezTo>
                <a:cubicBezTo>
                  <a:pt x="28" y="48"/>
                  <a:pt x="21" y="40"/>
                  <a:pt x="15" y="43"/>
                </a:cubicBezTo>
                <a:cubicBezTo>
                  <a:pt x="18" y="37"/>
                  <a:pt x="22" y="32"/>
                  <a:pt x="28" y="28"/>
                </a:cubicBezTo>
                <a:cubicBezTo>
                  <a:pt x="41" y="19"/>
                  <a:pt x="53" y="35"/>
                  <a:pt x="58" y="43"/>
                </a:cubicBezTo>
                <a:cubicBezTo>
                  <a:pt x="68" y="57"/>
                  <a:pt x="72" y="74"/>
                  <a:pt x="63" y="8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4158240" y="3888220"/>
            <a:ext cx="311956" cy="317886"/>
          </a:xfrm>
          <a:custGeom>
            <a:avLst/>
            <a:gdLst>
              <a:gd name="T0" fmla="*/ 104 w 111"/>
              <a:gd name="T1" fmla="*/ 3 h 113"/>
              <a:gd name="T2" fmla="*/ 61 w 111"/>
              <a:gd name="T3" fmla="*/ 6 h 113"/>
              <a:gd name="T4" fmla="*/ 49 w 111"/>
              <a:gd name="T5" fmla="*/ 8 h 113"/>
              <a:gd name="T6" fmla="*/ 6 w 111"/>
              <a:gd name="T7" fmla="*/ 23 h 113"/>
              <a:gd name="T8" fmla="*/ 13 w 111"/>
              <a:gd name="T9" fmla="*/ 34 h 113"/>
              <a:gd name="T10" fmla="*/ 49 w 111"/>
              <a:gd name="T11" fmla="*/ 20 h 113"/>
              <a:gd name="T12" fmla="*/ 47 w 111"/>
              <a:gd name="T13" fmla="*/ 85 h 113"/>
              <a:gd name="T14" fmla="*/ 59 w 111"/>
              <a:gd name="T15" fmla="*/ 110 h 113"/>
              <a:gd name="T16" fmla="*/ 60 w 111"/>
              <a:gd name="T17" fmla="*/ 99 h 113"/>
              <a:gd name="T18" fmla="*/ 59 w 111"/>
              <a:gd name="T19" fmla="*/ 95 h 113"/>
              <a:gd name="T20" fmla="*/ 59 w 111"/>
              <a:gd name="T21" fmla="*/ 85 h 113"/>
              <a:gd name="T22" fmla="*/ 59 w 111"/>
              <a:gd name="T23" fmla="*/ 67 h 113"/>
              <a:gd name="T24" fmla="*/ 61 w 111"/>
              <a:gd name="T25" fmla="*/ 18 h 113"/>
              <a:gd name="T26" fmla="*/ 104 w 111"/>
              <a:gd name="T27" fmla="*/ 15 h 113"/>
              <a:gd name="T28" fmla="*/ 104 w 111"/>
              <a:gd name="T29" fmla="*/ 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" h="113">
                <a:moveTo>
                  <a:pt x="104" y="3"/>
                </a:moveTo>
                <a:cubicBezTo>
                  <a:pt x="90" y="4"/>
                  <a:pt x="75" y="4"/>
                  <a:pt x="61" y="6"/>
                </a:cubicBezTo>
                <a:cubicBezTo>
                  <a:pt x="59" y="0"/>
                  <a:pt x="49" y="1"/>
                  <a:pt x="49" y="8"/>
                </a:cubicBezTo>
                <a:cubicBezTo>
                  <a:pt x="34" y="10"/>
                  <a:pt x="19" y="15"/>
                  <a:pt x="6" y="23"/>
                </a:cubicBezTo>
                <a:cubicBezTo>
                  <a:pt x="0" y="27"/>
                  <a:pt x="6" y="38"/>
                  <a:pt x="13" y="34"/>
                </a:cubicBezTo>
                <a:cubicBezTo>
                  <a:pt x="24" y="27"/>
                  <a:pt x="36" y="22"/>
                  <a:pt x="49" y="20"/>
                </a:cubicBezTo>
                <a:cubicBezTo>
                  <a:pt x="48" y="42"/>
                  <a:pt x="47" y="63"/>
                  <a:pt x="47" y="85"/>
                </a:cubicBezTo>
                <a:cubicBezTo>
                  <a:pt x="47" y="93"/>
                  <a:pt x="46" y="113"/>
                  <a:pt x="59" y="110"/>
                </a:cubicBezTo>
                <a:cubicBezTo>
                  <a:pt x="65" y="108"/>
                  <a:pt x="64" y="101"/>
                  <a:pt x="60" y="99"/>
                </a:cubicBezTo>
                <a:cubicBezTo>
                  <a:pt x="60" y="98"/>
                  <a:pt x="60" y="97"/>
                  <a:pt x="59" y="95"/>
                </a:cubicBezTo>
                <a:cubicBezTo>
                  <a:pt x="59" y="92"/>
                  <a:pt x="59" y="89"/>
                  <a:pt x="59" y="85"/>
                </a:cubicBezTo>
                <a:cubicBezTo>
                  <a:pt x="59" y="79"/>
                  <a:pt x="59" y="73"/>
                  <a:pt x="59" y="67"/>
                </a:cubicBezTo>
                <a:cubicBezTo>
                  <a:pt x="60" y="51"/>
                  <a:pt x="61" y="34"/>
                  <a:pt x="61" y="18"/>
                </a:cubicBezTo>
                <a:cubicBezTo>
                  <a:pt x="75" y="16"/>
                  <a:pt x="90" y="16"/>
                  <a:pt x="104" y="15"/>
                </a:cubicBezTo>
                <a:cubicBezTo>
                  <a:pt x="111" y="15"/>
                  <a:pt x="111" y="3"/>
                  <a:pt x="104" y="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Hand Written </a:t>
            </a:r>
            <a:r>
              <a:rPr lang="en-US" dirty="0">
                <a:solidFill>
                  <a:schemeClr val="bg1"/>
                </a:solidFill>
              </a:rPr>
              <a:t>SWOT Analysis Template</a:t>
            </a: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2435793" y="2365816"/>
            <a:ext cx="1058799" cy="1061435"/>
          </a:xfrm>
          <a:custGeom>
            <a:avLst/>
            <a:gdLst>
              <a:gd name="T0" fmla="*/ 2762 w 3615"/>
              <a:gd name="T1" fmla="*/ 3047 h 3623"/>
              <a:gd name="T2" fmla="*/ 806 w 3615"/>
              <a:gd name="T3" fmla="*/ 2812 h 3623"/>
              <a:gd name="T4" fmla="*/ 1951 w 3615"/>
              <a:gd name="T5" fmla="*/ 2517 h 3623"/>
              <a:gd name="T6" fmla="*/ 2993 w 3615"/>
              <a:gd name="T7" fmla="*/ 2852 h 3623"/>
              <a:gd name="T8" fmla="*/ 2425 w 3615"/>
              <a:gd name="T9" fmla="*/ 2395 h 3623"/>
              <a:gd name="T10" fmla="*/ 2405 w 3615"/>
              <a:gd name="T11" fmla="*/ 2248 h 3623"/>
              <a:gd name="T12" fmla="*/ 2812 w 3615"/>
              <a:gd name="T13" fmla="*/ 2173 h 3623"/>
              <a:gd name="T14" fmla="*/ 605 w 3615"/>
              <a:gd name="T15" fmla="*/ 2170 h 3623"/>
              <a:gd name="T16" fmla="*/ 1477 w 3615"/>
              <a:gd name="T17" fmla="*/ 2717 h 3623"/>
              <a:gd name="T18" fmla="*/ 2938 w 3615"/>
              <a:gd name="T19" fmla="*/ 2102 h 3623"/>
              <a:gd name="T20" fmla="*/ 1851 w 3615"/>
              <a:gd name="T21" fmla="*/ 2815 h 3623"/>
              <a:gd name="T22" fmla="*/ 1657 w 3615"/>
              <a:gd name="T23" fmla="*/ 2530 h 3623"/>
              <a:gd name="T24" fmla="*/ 571 w 3615"/>
              <a:gd name="T25" fmla="*/ 1686 h 3623"/>
              <a:gd name="T26" fmla="*/ 1071 w 3615"/>
              <a:gd name="T27" fmla="*/ 1916 h 3623"/>
              <a:gd name="T28" fmla="*/ 1234 w 3615"/>
              <a:gd name="T29" fmla="*/ 1935 h 3623"/>
              <a:gd name="T30" fmla="*/ 1915 w 3615"/>
              <a:gd name="T31" fmla="*/ 2359 h 3623"/>
              <a:gd name="T32" fmla="*/ 2292 w 3615"/>
              <a:gd name="T33" fmla="*/ 1805 h 3623"/>
              <a:gd name="T34" fmla="*/ 670 w 3615"/>
              <a:gd name="T35" fmla="*/ 1314 h 3623"/>
              <a:gd name="T36" fmla="*/ 806 w 3615"/>
              <a:gd name="T37" fmla="*/ 1214 h 3623"/>
              <a:gd name="T38" fmla="*/ 1182 w 3615"/>
              <a:gd name="T39" fmla="*/ 1255 h 3623"/>
              <a:gd name="T40" fmla="*/ 2928 w 3615"/>
              <a:gd name="T41" fmla="*/ 973 h 3623"/>
              <a:gd name="T42" fmla="*/ 1863 w 3615"/>
              <a:gd name="T43" fmla="*/ 1054 h 3623"/>
              <a:gd name="T44" fmla="*/ 3080 w 3615"/>
              <a:gd name="T45" fmla="*/ 1846 h 3623"/>
              <a:gd name="T46" fmla="*/ 673 w 3615"/>
              <a:gd name="T47" fmla="*/ 755 h 3623"/>
              <a:gd name="T48" fmla="*/ 664 w 3615"/>
              <a:gd name="T49" fmla="*/ 604 h 3623"/>
              <a:gd name="T50" fmla="*/ 1562 w 3615"/>
              <a:gd name="T51" fmla="*/ 1187 h 3623"/>
              <a:gd name="T52" fmla="*/ 2692 w 3615"/>
              <a:gd name="T53" fmla="*/ 645 h 3623"/>
              <a:gd name="T54" fmla="*/ 1626 w 3615"/>
              <a:gd name="T55" fmla="*/ 521 h 3623"/>
              <a:gd name="T56" fmla="*/ 3259 w 3615"/>
              <a:gd name="T57" fmla="*/ 1804 h 3623"/>
              <a:gd name="T58" fmla="*/ 3328 w 3615"/>
              <a:gd name="T59" fmla="*/ 1686 h 3623"/>
              <a:gd name="T60" fmla="*/ 2058 w 3615"/>
              <a:gd name="T61" fmla="*/ 792 h 3623"/>
              <a:gd name="T62" fmla="*/ 1695 w 3615"/>
              <a:gd name="T63" fmla="*/ 277 h 3623"/>
              <a:gd name="T64" fmla="*/ 1945 w 3615"/>
              <a:gd name="T65" fmla="*/ 630 h 3623"/>
              <a:gd name="T66" fmla="*/ 2895 w 3615"/>
              <a:gd name="T67" fmla="*/ 1308 h 3623"/>
              <a:gd name="T68" fmla="*/ 2576 w 3615"/>
              <a:gd name="T69" fmla="*/ 831 h 3623"/>
              <a:gd name="T70" fmla="*/ 1751 w 3615"/>
              <a:gd name="T71" fmla="*/ 232 h 3623"/>
              <a:gd name="T72" fmla="*/ 2051 w 3615"/>
              <a:gd name="T73" fmla="*/ 52 h 3623"/>
              <a:gd name="T74" fmla="*/ 2331 w 3615"/>
              <a:gd name="T75" fmla="*/ 657 h 3623"/>
              <a:gd name="T76" fmla="*/ 2756 w 3615"/>
              <a:gd name="T77" fmla="*/ 378 h 3623"/>
              <a:gd name="T78" fmla="*/ 3279 w 3615"/>
              <a:gd name="T79" fmla="*/ 708 h 3623"/>
              <a:gd name="T80" fmla="*/ 3110 w 3615"/>
              <a:gd name="T81" fmla="*/ 1399 h 3623"/>
              <a:gd name="T82" fmla="*/ 3614 w 3615"/>
              <a:gd name="T83" fmla="*/ 1679 h 3623"/>
              <a:gd name="T84" fmla="*/ 3340 w 3615"/>
              <a:gd name="T85" fmla="*/ 2141 h 3623"/>
              <a:gd name="T86" fmla="*/ 3002 w 3615"/>
              <a:gd name="T87" fmla="*/ 2706 h 3623"/>
              <a:gd name="T88" fmla="*/ 2904 w 3615"/>
              <a:gd name="T89" fmla="*/ 3304 h 3623"/>
              <a:gd name="T90" fmla="*/ 2556 w 3615"/>
              <a:gd name="T91" fmla="*/ 3090 h 3623"/>
              <a:gd name="T92" fmla="*/ 2313 w 3615"/>
              <a:gd name="T93" fmla="*/ 3552 h 3623"/>
              <a:gd name="T94" fmla="*/ 709 w 3615"/>
              <a:gd name="T95" fmla="*/ 2380 h 3623"/>
              <a:gd name="T96" fmla="*/ 1338 w 3615"/>
              <a:gd name="T97" fmla="*/ 2940 h 3623"/>
              <a:gd name="T98" fmla="*/ 1938 w 3615"/>
              <a:gd name="T99" fmla="*/ 3440 h 3623"/>
              <a:gd name="T100" fmla="*/ 1858 w 3615"/>
              <a:gd name="T101" fmla="*/ 3582 h 3623"/>
              <a:gd name="T102" fmla="*/ 1434 w 3615"/>
              <a:gd name="T103" fmla="*/ 3154 h 3623"/>
              <a:gd name="T104" fmla="*/ 823 w 3615"/>
              <a:gd name="T105" fmla="*/ 3308 h 3623"/>
              <a:gd name="T106" fmla="*/ 553 w 3615"/>
              <a:gd name="T107" fmla="*/ 3000 h 3623"/>
              <a:gd name="T108" fmla="*/ 552 w 3615"/>
              <a:gd name="T109" fmla="*/ 3139 h 3623"/>
              <a:gd name="T110" fmla="*/ 363 w 3615"/>
              <a:gd name="T111" fmla="*/ 2915 h 3623"/>
              <a:gd name="T112" fmla="*/ 241 w 3615"/>
              <a:gd name="T113" fmla="*/ 2138 h 3623"/>
              <a:gd name="T114" fmla="*/ 43 w 3615"/>
              <a:gd name="T115" fmla="*/ 1529 h 3623"/>
              <a:gd name="T116" fmla="*/ 405 w 3615"/>
              <a:gd name="T117" fmla="*/ 1463 h 3623"/>
              <a:gd name="T118" fmla="*/ 304 w 3615"/>
              <a:gd name="T119" fmla="*/ 874 h 3623"/>
              <a:gd name="T120" fmla="*/ 585 w 3615"/>
              <a:gd name="T121" fmla="*/ 482 h 3623"/>
              <a:gd name="T122" fmla="*/ 1160 w 3615"/>
              <a:gd name="T123" fmla="*/ 634 h 3623"/>
              <a:gd name="T124" fmla="*/ 1466 w 3615"/>
              <a:gd name="T125" fmla="*/ 130 h 3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15" h="3623">
                <a:moveTo>
                  <a:pt x="1664" y="3303"/>
                </a:moveTo>
                <a:lnTo>
                  <a:pt x="1668" y="3335"/>
                </a:lnTo>
                <a:lnTo>
                  <a:pt x="1669" y="3366"/>
                </a:lnTo>
                <a:lnTo>
                  <a:pt x="1667" y="3397"/>
                </a:lnTo>
                <a:lnTo>
                  <a:pt x="1662" y="3427"/>
                </a:lnTo>
                <a:lnTo>
                  <a:pt x="1653" y="3454"/>
                </a:lnTo>
                <a:lnTo>
                  <a:pt x="1746" y="3455"/>
                </a:lnTo>
                <a:lnTo>
                  <a:pt x="1839" y="3461"/>
                </a:lnTo>
                <a:lnTo>
                  <a:pt x="1800" y="3432"/>
                </a:lnTo>
                <a:lnTo>
                  <a:pt x="1763" y="3402"/>
                </a:lnTo>
                <a:lnTo>
                  <a:pt x="1736" y="3379"/>
                </a:lnTo>
                <a:lnTo>
                  <a:pt x="1710" y="3356"/>
                </a:lnTo>
                <a:lnTo>
                  <a:pt x="1685" y="3330"/>
                </a:lnTo>
                <a:lnTo>
                  <a:pt x="1664" y="3303"/>
                </a:lnTo>
                <a:close/>
                <a:moveTo>
                  <a:pt x="2762" y="3047"/>
                </a:moveTo>
                <a:lnTo>
                  <a:pt x="2792" y="3081"/>
                </a:lnTo>
                <a:lnTo>
                  <a:pt x="2819" y="3120"/>
                </a:lnTo>
                <a:lnTo>
                  <a:pt x="2841" y="3161"/>
                </a:lnTo>
                <a:lnTo>
                  <a:pt x="2854" y="3136"/>
                </a:lnTo>
                <a:lnTo>
                  <a:pt x="2869" y="3113"/>
                </a:lnTo>
                <a:lnTo>
                  <a:pt x="2814" y="3080"/>
                </a:lnTo>
                <a:lnTo>
                  <a:pt x="2762" y="3047"/>
                </a:lnTo>
                <a:close/>
                <a:moveTo>
                  <a:pt x="677" y="2719"/>
                </a:moveTo>
                <a:lnTo>
                  <a:pt x="656" y="2761"/>
                </a:lnTo>
                <a:lnTo>
                  <a:pt x="630" y="2802"/>
                </a:lnTo>
                <a:lnTo>
                  <a:pt x="602" y="2840"/>
                </a:lnTo>
                <a:lnTo>
                  <a:pt x="666" y="2871"/>
                </a:lnTo>
                <a:lnTo>
                  <a:pt x="727" y="2905"/>
                </a:lnTo>
                <a:lnTo>
                  <a:pt x="762" y="2924"/>
                </a:lnTo>
                <a:lnTo>
                  <a:pt x="797" y="2943"/>
                </a:lnTo>
                <a:lnTo>
                  <a:pt x="832" y="2963"/>
                </a:lnTo>
                <a:lnTo>
                  <a:pt x="866" y="2984"/>
                </a:lnTo>
                <a:lnTo>
                  <a:pt x="898" y="3006"/>
                </a:lnTo>
                <a:lnTo>
                  <a:pt x="928" y="3031"/>
                </a:lnTo>
                <a:lnTo>
                  <a:pt x="928" y="3032"/>
                </a:lnTo>
                <a:lnTo>
                  <a:pt x="929" y="3035"/>
                </a:lnTo>
                <a:lnTo>
                  <a:pt x="964" y="3006"/>
                </a:lnTo>
                <a:lnTo>
                  <a:pt x="1001" y="2981"/>
                </a:lnTo>
                <a:lnTo>
                  <a:pt x="1040" y="2960"/>
                </a:lnTo>
                <a:lnTo>
                  <a:pt x="997" y="2938"/>
                </a:lnTo>
                <a:lnTo>
                  <a:pt x="954" y="2912"/>
                </a:lnTo>
                <a:lnTo>
                  <a:pt x="913" y="2883"/>
                </a:lnTo>
                <a:lnTo>
                  <a:pt x="872" y="2856"/>
                </a:lnTo>
                <a:lnTo>
                  <a:pt x="806" y="2812"/>
                </a:lnTo>
                <a:lnTo>
                  <a:pt x="741" y="2767"/>
                </a:lnTo>
                <a:lnTo>
                  <a:pt x="677" y="2719"/>
                </a:lnTo>
                <a:close/>
                <a:moveTo>
                  <a:pt x="1879" y="2493"/>
                </a:moveTo>
                <a:lnTo>
                  <a:pt x="1835" y="2506"/>
                </a:lnTo>
                <a:lnTo>
                  <a:pt x="1794" y="2517"/>
                </a:lnTo>
                <a:lnTo>
                  <a:pt x="2192" y="2756"/>
                </a:lnTo>
                <a:lnTo>
                  <a:pt x="2224" y="2774"/>
                </a:lnTo>
                <a:lnTo>
                  <a:pt x="2258" y="2794"/>
                </a:lnTo>
                <a:lnTo>
                  <a:pt x="2294" y="2815"/>
                </a:lnTo>
                <a:lnTo>
                  <a:pt x="2329" y="2836"/>
                </a:lnTo>
                <a:lnTo>
                  <a:pt x="2363" y="2860"/>
                </a:lnTo>
                <a:lnTo>
                  <a:pt x="2395" y="2885"/>
                </a:lnTo>
                <a:lnTo>
                  <a:pt x="2424" y="2913"/>
                </a:lnTo>
                <a:lnTo>
                  <a:pt x="2449" y="2942"/>
                </a:lnTo>
                <a:lnTo>
                  <a:pt x="2491" y="2937"/>
                </a:lnTo>
                <a:lnTo>
                  <a:pt x="2533" y="2938"/>
                </a:lnTo>
                <a:lnTo>
                  <a:pt x="2574" y="2945"/>
                </a:lnTo>
                <a:lnTo>
                  <a:pt x="2614" y="2955"/>
                </a:lnTo>
                <a:lnTo>
                  <a:pt x="2448" y="2846"/>
                </a:lnTo>
                <a:lnTo>
                  <a:pt x="2282" y="2736"/>
                </a:lnTo>
                <a:lnTo>
                  <a:pt x="2118" y="2626"/>
                </a:lnTo>
                <a:lnTo>
                  <a:pt x="1951" y="2517"/>
                </a:lnTo>
                <a:lnTo>
                  <a:pt x="1929" y="2519"/>
                </a:lnTo>
                <a:lnTo>
                  <a:pt x="1909" y="2514"/>
                </a:lnTo>
                <a:lnTo>
                  <a:pt x="1892" y="2506"/>
                </a:lnTo>
                <a:lnTo>
                  <a:pt x="1879" y="2493"/>
                </a:lnTo>
                <a:close/>
                <a:moveTo>
                  <a:pt x="2248" y="2367"/>
                </a:moveTo>
                <a:lnTo>
                  <a:pt x="2207" y="2400"/>
                </a:lnTo>
                <a:lnTo>
                  <a:pt x="2163" y="2431"/>
                </a:lnTo>
                <a:lnTo>
                  <a:pt x="2116" y="2458"/>
                </a:lnTo>
                <a:lnTo>
                  <a:pt x="2065" y="2482"/>
                </a:lnTo>
                <a:lnTo>
                  <a:pt x="2012" y="2501"/>
                </a:lnTo>
                <a:lnTo>
                  <a:pt x="2316" y="2675"/>
                </a:lnTo>
                <a:lnTo>
                  <a:pt x="2619" y="2850"/>
                </a:lnTo>
                <a:lnTo>
                  <a:pt x="2920" y="3028"/>
                </a:lnTo>
                <a:lnTo>
                  <a:pt x="2947" y="2986"/>
                </a:lnTo>
                <a:lnTo>
                  <a:pt x="2965" y="2959"/>
                </a:lnTo>
                <a:lnTo>
                  <a:pt x="2981" y="2932"/>
                </a:lnTo>
                <a:lnTo>
                  <a:pt x="3000" y="2905"/>
                </a:lnTo>
                <a:lnTo>
                  <a:pt x="3020" y="2880"/>
                </a:lnTo>
                <a:lnTo>
                  <a:pt x="3042" y="2856"/>
                </a:lnTo>
                <a:lnTo>
                  <a:pt x="3011" y="2845"/>
                </a:lnTo>
                <a:lnTo>
                  <a:pt x="2981" y="2831"/>
                </a:lnTo>
                <a:lnTo>
                  <a:pt x="2993" y="2852"/>
                </a:lnTo>
                <a:lnTo>
                  <a:pt x="3002" y="2874"/>
                </a:lnTo>
                <a:lnTo>
                  <a:pt x="3003" y="2887"/>
                </a:lnTo>
                <a:lnTo>
                  <a:pt x="3000" y="2899"/>
                </a:lnTo>
                <a:lnTo>
                  <a:pt x="2993" y="2909"/>
                </a:lnTo>
                <a:lnTo>
                  <a:pt x="2983" y="2917"/>
                </a:lnTo>
                <a:lnTo>
                  <a:pt x="2971" y="2922"/>
                </a:lnTo>
                <a:lnTo>
                  <a:pt x="2959" y="2922"/>
                </a:lnTo>
                <a:lnTo>
                  <a:pt x="2947" y="2917"/>
                </a:lnTo>
                <a:lnTo>
                  <a:pt x="2887" y="2875"/>
                </a:lnTo>
                <a:lnTo>
                  <a:pt x="2831" y="2830"/>
                </a:lnTo>
                <a:lnTo>
                  <a:pt x="2775" y="2781"/>
                </a:lnTo>
                <a:lnTo>
                  <a:pt x="2720" y="2731"/>
                </a:lnTo>
                <a:lnTo>
                  <a:pt x="2664" y="2681"/>
                </a:lnTo>
                <a:lnTo>
                  <a:pt x="2608" y="2632"/>
                </a:lnTo>
                <a:lnTo>
                  <a:pt x="2552" y="2584"/>
                </a:lnTo>
                <a:lnTo>
                  <a:pt x="2493" y="2540"/>
                </a:lnTo>
                <a:lnTo>
                  <a:pt x="2372" y="2453"/>
                </a:lnTo>
                <a:lnTo>
                  <a:pt x="2248" y="2367"/>
                </a:lnTo>
                <a:close/>
                <a:moveTo>
                  <a:pt x="2366" y="2227"/>
                </a:moveTo>
                <a:lnTo>
                  <a:pt x="2335" y="2272"/>
                </a:lnTo>
                <a:lnTo>
                  <a:pt x="2301" y="2315"/>
                </a:lnTo>
                <a:lnTo>
                  <a:pt x="2425" y="2395"/>
                </a:lnTo>
                <a:lnTo>
                  <a:pt x="2547" y="2477"/>
                </a:lnTo>
                <a:lnTo>
                  <a:pt x="2668" y="2561"/>
                </a:lnTo>
                <a:lnTo>
                  <a:pt x="2711" y="2591"/>
                </a:lnTo>
                <a:lnTo>
                  <a:pt x="2758" y="2623"/>
                </a:lnTo>
                <a:lnTo>
                  <a:pt x="2807" y="2656"/>
                </a:lnTo>
                <a:lnTo>
                  <a:pt x="2789" y="2617"/>
                </a:lnTo>
                <a:lnTo>
                  <a:pt x="2777" y="2575"/>
                </a:lnTo>
                <a:lnTo>
                  <a:pt x="2768" y="2533"/>
                </a:lnTo>
                <a:lnTo>
                  <a:pt x="2765" y="2490"/>
                </a:lnTo>
                <a:lnTo>
                  <a:pt x="2765" y="2446"/>
                </a:lnTo>
                <a:lnTo>
                  <a:pt x="2764" y="2446"/>
                </a:lnTo>
                <a:lnTo>
                  <a:pt x="2762" y="2446"/>
                </a:lnTo>
                <a:lnTo>
                  <a:pt x="2732" y="2437"/>
                </a:lnTo>
                <a:lnTo>
                  <a:pt x="2702" y="2422"/>
                </a:lnTo>
                <a:lnTo>
                  <a:pt x="2673" y="2405"/>
                </a:lnTo>
                <a:lnTo>
                  <a:pt x="2646" y="2387"/>
                </a:lnTo>
                <a:lnTo>
                  <a:pt x="2619" y="2370"/>
                </a:lnTo>
                <a:lnTo>
                  <a:pt x="2535" y="2321"/>
                </a:lnTo>
                <a:lnTo>
                  <a:pt x="2450" y="2273"/>
                </a:lnTo>
                <a:lnTo>
                  <a:pt x="2438" y="2266"/>
                </a:lnTo>
                <a:lnTo>
                  <a:pt x="2423" y="2258"/>
                </a:lnTo>
                <a:lnTo>
                  <a:pt x="2405" y="2248"/>
                </a:lnTo>
                <a:lnTo>
                  <a:pt x="2386" y="2238"/>
                </a:lnTo>
                <a:lnTo>
                  <a:pt x="2366" y="2227"/>
                </a:lnTo>
                <a:close/>
                <a:moveTo>
                  <a:pt x="2472" y="1930"/>
                </a:moveTo>
                <a:lnTo>
                  <a:pt x="2461" y="1994"/>
                </a:lnTo>
                <a:lnTo>
                  <a:pt x="2446" y="2056"/>
                </a:lnTo>
                <a:lnTo>
                  <a:pt x="2425" y="2117"/>
                </a:lnTo>
                <a:lnTo>
                  <a:pt x="2398" y="2174"/>
                </a:lnTo>
                <a:lnTo>
                  <a:pt x="2411" y="2179"/>
                </a:lnTo>
                <a:lnTo>
                  <a:pt x="2418" y="2182"/>
                </a:lnTo>
                <a:lnTo>
                  <a:pt x="2561" y="2252"/>
                </a:lnTo>
                <a:lnTo>
                  <a:pt x="2590" y="2266"/>
                </a:lnTo>
                <a:lnTo>
                  <a:pt x="2621" y="2279"/>
                </a:lnTo>
                <a:lnTo>
                  <a:pt x="2656" y="2294"/>
                </a:lnTo>
                <a:lnTo>
                  <a:pt x="2689" y="2310"/>
                </a:lnTo>
                <a:lnTo>
                  <a:pt x="2722" y="2327"/>
                </a:lnTo>
                <a:lnTo>
                  <a:pt x="2752" y="2346"/>
                </a:lnTo>
                <a:lnTo>
                  <a:pt x="2778" y="2367"/>
                </a:lnTo>
                <a:lnTo>
                  <a:pt x="2794" y="2316"/>
                </a:lnTo>
                <a:lnTo>
                  <a:pt x="2816" y="2267"/>
                </a:lnTo>
                <a:lnTo>
                  <a:pt x="2843" y="2219"/>
                </a:lnTo>
                <a:lnTo>
                  <a:pt x="2858" y="2200"/>
                </a:lnTo>
                <a:lnTo>
                  <a:pt x="2812" y="2173"/>
                </a:lnTo>
                <a:lnTo>
                  <a:pt x="2769" y="2143"/>
                </a:lnTo>
                <a:lnTo>
                  <a:pt x="2726" y="2111"/>
                </a:lnTo>
                <a:lnTo>
                  <a:pt x="2685" y="2078"/>
                </a:lnTo>
                <a:lnTo>
                  <a:pt x="2643" y="2048"/>
                </a:lnTo>
                <a:lnTo>
                  <a:pt x="2472" y="1930"/>
                </a:lnTo>
                <a:close/>
                <a:moveTo>
                  <a:pt x="142" y="1678"/>
                </a:moveTo>
                <a:lnTo>
                  <a:pt x="132" y="1724"/>
                </a:lnTo>
                <a:lnTo>
                  <a:pt x="124" y="1770"/>
                </a:lnTo>
                <a:lnTo>
                  <a:pt x="118" y="1815"/>
                </a:lnTo>
                <a:lnTo>
                  <a:pt x="113" y="1892"/>
                </a:lnTo>
                <a:lnTo>
                  <a:pt x="111" y="1969"/>
                </a:lnTo>
                <a:lnTo>
                  <a:pt x="161" y="1969"/>
                </a:lnTo>
                <a:lnTo>
                  <a:pt x="211" y="1974"/>
                </a:lnTo>
                <a:lnTo>
                  <a:pt x="262" y="1982"/>
                </a:lnTo>
                <a:lnTo>
                  <a:pt x="310" y="1993"/>
                </a:lnTo>
                <a:lnTo>
                  <a:pt x="359" y="2007"/>
                </a:lnTo>
                <a:lnTo>
                  <a:pt x="405" y="2026"/>
                </a:lnTo>
                <a:lnTo>
                  <a:pt x="450" y="2048"/>
                </a:lnTo>
                <a:lnTo>
                  <a:pt x="492" y="2072"/>
                </a:lnTo>
                <a:lnTo>
                  <a:pt x="533" y="2101"/>
                </a:lnTo>
                <a:lnTo>
                  <a:pt x="571" y="2134"/>
                </a:lnTo>
                <a:lnTo>
                  <a:pt x="605" y="2170"/>
                </a:lnTo>
                <a:lnTo>
                  <a:pt x="635" y="2209"/>
                </a:lnTo>
                <a:lnTo>
                  <a:pt x="661" y="2252"/>
                </a:lnTo>
                <a:lnTo>
                  <a:pt x="777" y="2333"/>
                </a:lnTo>
                <a:lnTo>
                  <a:pt x="895" y="2411"/>
                </a:lnTo>
                <a:lnTo>
                  <a:pt x="1014" y="2489"/>
                </a:lnTo>
                <a:lnTo>
                  <a:pt x="1134" y="2566"/>
                </a:lnTo>
                <a:lnTo>
                  <a:pt x="1254" y="2643"/>
                </a:lnTo>
                <a:lnTo>
                  <a:pt x="1374" y="2719"/>
                </a:lnTo>
                <a:lnTo>
                  <a:pt x="1493" y="2797"/>
                </a:lnTo>
                <a:lnTo>
                  <a:pt x="1611" y="2876"/>
                </a:lnTo>
                <a:lnTo>
                  <a:pt x="1727" y="2957"/>
                </a:lnTo>
                <a:lnTo>
                  <a:pt x="1842" y="3040"/>
                </a:lnTo>
                <a:lnTo>
                  <a:pt x="1954" y="3126"/>
                </a:lnTo>
                <a:lnTo>
                  <a:pt x="2062" y="3216"/>
                </a:lnTo>
                <a:lnTo>
                  <a:pt x="2167" y="3309"/>
                </a:lnTo>
                <a:lnTo>
                  <a:pt x="2168" y="3263"/>
                </a:lnTo>
                <a:lnTo>
                  <a:pt x="2173" y="3217"/>
                </a:lnTo>
                <a:lnTo>
                  <a:pt x="2184" y="3173"/>
                </a:lnTo>
                <a:lnTo>
                  <a:pt x="2003" y="3066"/>
                </a:lnTo>
                <a:lnTo>
                  <a:pt x="1826" y="2954"/>
                </a:lnTo>
                <a:lnTo>
                  <a:pt x="1650" y="2837"/>
                </a:lnTo>
                <a:lnTo>
                  <a:pt x="1477" y="2717"/>
                </a:lnTo>
                <a:lnTo>
                  <a:pt x="1305" y="2593"/>
                </a:lnTo>
                <a:lnTo>
                  <a:pt x="1136" y="2467"/>
                </a:lnTo>
                <a:lnTo>
                  <a:pt x="967" y="2337"/>
                </a:lnTo>
                <a:lnTo>
                  <a:pt x="800" y="2206"/>
                </a:lnTo>
                <a:lnTo>
                  <a:pt x="634" y="2075"/>
                </a:lnTo>
                <a:lnTo>
                  <a:pt x="469" y="1943"/>
                </a:lnTo>
                <a:lnTo>
                  <a:pt x="306" y="1810"/>
                </a:lnTo>
                <a:lnTo>
                  <a:pt x="142" y="1678"/>
                </a:lnTo>
                <a:close/>
                <a:moveTo>
                  <a:pt x="2428" y="1561"/>
                </a:moveTo>
                <a:lnTo>
                  <a:pt x="2444" y="1605"/>
                </a:lnTo>
                <a:lnTo>
                  <a:pt x="2457" y="1650"/>
                </a:lnTo>
                <a:lnTo>
                  <a:pt x="2470" y="1722"/>
                </a:lnTo>
                <a:lnTo>
                  <a:pt x="2477" y="1793"/>
                </a:lnTo>
                <a:lnTo>
                  <a:pt x="2478" y="1863"/>
                </a:lnTo>
                <a:lnTo>
                  <a:pt x="2593" y="1938"/>
                </a:lnTo>
                <a:lnTo>
                  <a:pt x="2709" y="2011"/>
                </a:lnTo>
                <a:lnTo>
                  <a:pt x="2748" y="2035"/>
                </a:lnTo>
                <a:lnTo>
                  <a:pt x="2789" y="2058"/>
                </a:lnTo>
                <a:lnTo>
                  <a:pt x="2830" y="2082"/>
                </a:lnTo>
                <a:lnTo>
                  <a:pt x="2869" y="2109"/>
                </a:lnTo>
                <a:lnTo>
                  <a:pt x="2905" y="2138"/>
                </a:lnTo>
                <a:lnTo>
                  <a:pt x="2938" y="2102"/>
                </a:lnTo>
                <a:lnTo>
                  <a:pt x="2975" y="2069"/>
                </a:lnTo>
                <a:lnTo>
                  <a:pt x="3013" y="2039"/>
                </a:lnTo>
                <a:lnTo>
                  <a:pt x="3054" y="2013"/>
                </a:lnTo>
                <a:lnTo>
                  <a:pt x="3040" y="2013"/>
                </a:lnTo>
                <a:lnTo>
                  <a:pt x="3026" y="2008"/>
                </a:lnTo>
                <a:lnTo>
                  <a:pt x="3012" y="2000"/>
                </a:lnTo>
                <a:lnTo>
                  <a:pt x="2870" y="1886"/>
                </a:lnTo>
                <a:lnTo>
                  <a:pt x="2724" y="1776"/>
                </a:lnTo>
                <a:lnTo>
                  <a:pt x="2577" y="1667"/>
                </a:lnTo>
                <a:lnTo>
                  <a:pt x="2428" y="1561"/>
                </a:lnTo>
                <a:close/>
                <a:moveTo>
                  <a:pt x="161" y="1549"/>
                </a:moveTo>
                <a:lnTo>
                  <a:pt x="157" y="1590"/>
                </a:lnTo>
                <a:lnTo>
                  <a:pt x="151" y="1631"/>
                </a:lnTo>
                <a:lnTo>
                  <a:pt x="345" y="1753"/>
                </a:lnTo>
                <a:lnTo>
                  <a:pt x="536" y="1881"/>
                </a:lnTo>
                <a:lnTo>
                  <a:pt x="726" y="2010"/>
                </a:lnTo>
                <a:lnTo>
                  <a:pt x="915" y="2143"/>
                </a:lnTo>
                <a:lnTo>
                  <a:pt x="1103" y="2277"/>
                </a:lnTo>
                <a:lnTo>
                  <a:pt x="1289" y="2412"/>
                </a:lnTo>
                <a:lnTo>
                  <a:pt x="1476" y="2547"/>
                </a:lnTo>
                <a:lnTo>
                  <a:pt x="1662" y="2682"/>
                </a:lnTo>
                <a:lnTo>
                  <a:pt x="1851" y="2815"/>
                </a:lnTo>
                <a:lnTo>
                  <a:pt x="2040" y="2946"/>
                </a:lnTo>
                <a:lnTo>
                  <a:pt x="2231" y="3076"/>
                </a:lnTo>
                <a:lnTo>
                  <a:pt x="2252" y="3049"/>
                </a:lnTo>
                <a:lnTo>
                  <a:pt x="2276" y="3025"/>
                </a:lnTo>
                <a:lnTo>
                  <a:pt x="2302" y="3002"/>
                </a:lnTo>
                <a:lnTo>
                  <a:pt x="2333" y="2983"/>
                </a:lnTo>
                <a:lnTo>
                  <a:pt x="2279" y="2945"/>
                </a:lnTo>
                <a:lnTo>
                  <a:pt x="2227" y="2904"/>
                </a:lnTo>
                <a:lnTo>
                  <a:pt x="2174" y="2862"/>
                </a:lnTo>
                <a:lnTo>
                  <a:pt x="2121" y="2821"/>
                </a:lnTo>
                <a:lnTo>
                  <a:pt x="2068" y="2784"/>
                </a:lnTo>
                <a:lnTo>
                  <a:pt x="2009" y="2747"/>
                </a:lnTo>
                <a:lnTo>
                  <a:pt x="1949" y="2709"/>
                </a:lnTo>
                <a:lnTo>
                  <a:pt x="1890" y="2670"/>
                </a:lnTo>
                <a:lnTo>
                  <a:pt x="1831" y="2630"/>
                </a:lnTo>
                <a:lnTo>
                  <a:pt x="1775" y="2588"/>
                </a:lnTo>
                <a:lnTo>
                  <a:pt x="1721" y="2543"/>
                </a:lnTo>
                <a:lnTo>
                  <a:pt x="1717" y="2540"/>
                </a:lnTo>
                <a:lnTo>
                  <a:pt x="1715" y="2536"/>
                </a:lnTo>
                <a:lnTo>
                  <a:pt x="1713" y="2532"/>
                </a:lnTo>
                <a:lnTo>
                  <a:pt x="1712" y="2529"/>
                </a:lnTo>
                <a:lnTo>
                  <a:pt x="1657" y="2530"/>
                </a:lnTo>
                <a:lnTo>
                  <a:pt x="1602" y="2525"/>
                </a:lnTo>
                <a:lnTo>
                  <a:pt x="1547" y="2516"/>
                </a:lnTo>
                <a:lnTo>
                  <a:pt x="1494" y="2503"/>
                </a:lnTo>
                <a:lnTo>
                  <a:pt x="1444" y="2484"/>
                </a:lnTo>
                <a:lnTo>
                  <a:pt x="1394" y="2462"/>
                </a:lnTo>
                <a:lnTo>
                  <a:pt x="1347" y="2434"/>
                </a:lnTo>
                <a:lnTo>
                  <a:pt x="1302" y="2403"/>
                </a:lnTo>
                <a:lnTo>
                  <a:pt x="1260" y="2367"/>
                </a:lnTo>
                <a:lnTo>
                  <a:pt x="1223" y="2328"/>
                </a:lnTo>
                <a:lnTo>
                  <a:pt x="1188" y="2284"/>
                </a:lnTo>
                <a:lnTo>
                  <a:pt x="1157" y="2237"/>
                </a:lnTo>
                <a:lnTo>
                  <a:pt x="1130" y="2186"/>
                </a:lnTo>
                <a:lnTo>
                  <a:pt x="1108" y="2133"/>
                </a:lnTo>
                <a:lnTo>
                  <a:pt x="1065" y="2104"/>
                </a:lnTo>
                <a:lnTo>
                  <a:pt x="1022" y="2071"/>
                </a:lnTo>
                <a:lnTo>
                  <a:pt x="981" y="2035"/>
                </a:lnTo>
                <a:lnTo>
                  <a:pt x="940" y="1998"/>
                </a:lnTo>
                <a:lnTo>
                  <a:pt x="902" y="1961"/>
                </a:lnTo>
                <a:lnTo>
                  <a:pt x="863" y="1925"/>
                </a:lnTo>
                <a:lnTo>
                  <a:pt x="827" y="1892"/>
                </a:lnTo>
                <a:lnTo>
                  <a:pt x="700" y="1787"/>
                </a:lnTo>
                <a:lnTo>
                  <a:pt x="571" y="1686"/>
                </a:lnTo>
                <a:lnTo>
                  <a:pt x="439" y="1588"/>
                </a:lnTo>
                <a:lnTo>
                  <a:pt x="393" y="1593"/>
                </a:lnTo>
                <a:lnTo>
                  <a:pt x="345" y="1592"/>
                </a:lnTo>
                <a:lnTo>
                  <a:pt x="298" y="1586"/>
                </a:lnTo>
                <a:lnTo>
                  <a:pt x="251" y="1576"/>
                </a:lnTo>
                <a:lnTo>
                  <a:pt x="204" y="1564"/>
                </a:lnTo>
                <a:lnTo>
                  <a:pt x="161" y="1549"/>
                </a:lnTo>
                <a:close/>
                <a:moveTo>
                  <a:pt x="625" y="1473"/>
                </a:moveTo>
                <a:lnTo>
                  <a:pt x="606" y="1500"/>
                </a:lnTo>
                <a:lnTo>
                  <a:pt x="585" y="1522"/>
                </a:lnTo>
                <a:lnTo>
                  <a:pt x="562" y="1542"/>
                </a:lnTo>
                <a:lnTo>
                  <a:pt x="536" y="1557"/>
                </a:lnTo>
                <a:lnTo>
                  <a:pt x="509" y="1571"/>
                </a:lnTo>
                <a:lnTo>
                  <a:pt x="603" y="1633"/>
                </a:lnTo>
                <a:lnTo>
                  <a:pt x="693" y="1698"/>
                </a:lnTo>
                <a:lnTo>
                  <a:pt x="783" y="1766"/>
                </a:lnTo>
                <a:lnTo>
                  <a:pt x="871" y="1834"/>
                </a:lnTo>
                <a:lnTo>
                  <a:pt x="919" y="1870"/>
                </a:lnTo>
                <a:lnTo>
                  <a:pt x="970" y="1906"/>
                </a:lnTo>
                <a:lnTo>
                  <a:pt x="1023" y="1943"/>
                </a:lnTo>
                <a:lnTo>
                  <a:pt x="1075" y="1980"/>
                </a:lnTo>
                <a:lnTo>
                  <a:pt x="1071" y="1916"/>
                </a:lnTo>
                <a:lnTo>
                  <a:pt x="1071" y="1853"/>
                </a:lnTo>
                <a:lnTo>
                  <a:pt x="1075" y="1790"/>
                </a:lnTo>
                <a:lnTo>
                  <a:pt x="924" y="1688"/>
                </a:lnTo>
                <a:lnTo>
                  <a:pt x="773" y="1582"/>
                </a:lnTo>
                <a:lnTo>
                  <a:pt x="625" y="1473"/>
                </a:lnTo>
                <a:close/>
                <a:moveTo>
                  <a:pt x="1810" y="1302"/>
                </a:moveTo>
                <a:lnTo>
                  <a:pt x="1759" y="1305"/>
                </a:lnTo>
                <a:lnTo>
                  <a:pt x="1705" y="1314"/>
                </a:lnTo>
                <a:lnTo>
                  <a:pt x="1650" y="1329"/>
                </a:lnTo>
                <a:lnTo>
                  <a:pt x="1594" y="1352"/>
                </a:lnTo>
                <a:lnTo>
                  <a:pt x="1536" y="1380"/>
                </a:lnTo>
                <a:lnTo>
                  <a:pt x="1483" y="1415"/>
                </a:lnTo>
                <a:lnTo>
                  <a:pt x="1435" y="1452"/>
                </a:lnTo>
                <a:lnTo>
                  <a:pt x="1391" y="1494"/>
                </a:lnTo>
                <a:lnTo>
                  <a:pt x="1351" y="1541"/>
                </a:lnTo>
                <a:lnTo>
                  <a:pt x="1317" y="1590"/>
                </a:lnTo>
                <a:lnTo>
                  <a:pt x="1287" y="1643"/>
                </a:lnTo>
                <a:lnTo>
                  <a:pt x="1264" y="1698"/>
                </a:lnTo>
                <a:lnTo>
                  <a:pt x="1246" y="1755"/>
                </a:lnTo>
                <a:lnTo>
                  <a:pt x="1235" y="1813"/>
                </a:lnTo>
                <a:lnTo>
                  <a:pt x="1231" y="1874"/>
                </a:lnTo>
                <a:lnTo>
                  <a:pt x="1234" y="1935"/>
                </a:lnTo>
                <a:lnTo>
                  <a:pt x="1243" y="1997"/>
                </a:lnTo>
                <a:lnTo>
                  <a:pt x="1260" y="2059"/>
                </a:lnTo>
                <a:lnTo>
                  <a:pt x="1281" y="2110"/>
                </a:lnTo>
                <a:lnTo>
                  <a:pt x="1305" y="2158"/>
                </a:lnTo>
                <a:lnTo>
                  <a:pt x="1330" y="2200"/>
                </a:lnTo>
                <a:lnTo>
                  <a:pt x="1360" y="2236"/>
                </a:lnTo>
                <a:lnTo>
                  <a:pt x="1391" y="2269"/>
                </a:lnTo>
                <a:lnTo>
                  <a:pt x="1425" y="2298"/>
                </a:lnTo>
                <a:lnTo>
                  <a:pt x="1460" y="2323"/>
                </a:lnTo>
                <a:lnTo>
                  <a:pt x="1499" y="2344"/>
                </a:lnTo>
                <a:lnTo>
                  <a:pt x="1539" y="2361"/>
                </a:lnTo>
                <a:lnTo>
                  <a:pt x="1582" y="2375"/>
                </a:lnTo>
                <a:lnTo>
                  <a:pt x="1625" y="2386"/>
                </a:lnTo>
                <a:lnTo>
                  <a:pt x="1671" y="2393"/>
                </a:lnTo>
                <a:lnTo>
                  <a:pt x="1717" y="2399"/>
                </a:lnTo>
                <a:lnTo>
                  <a:pt x="1766" y="2402"/>
                </a:lnTo>
                <a:lnTo>
                  <a:pt x="1816" y="2402"/>
                </a:lnTo>
                <a:lnTo>
                  <a:pt x="1866" y="2400"/>
                </a:lnTo>
                <a:lnTo>
                  <a:pt x="1874" y="2388"/>
                </a:lnTo>
                <a:lnTo>
                  <a:pt x="1885" y="2377"/>
                </a:lnTo>
                <a:lnTo>
                  <a:pt x="1898" y="2367"/>
                </a:lnTo>
                <a:lnTo>
                  <a:pt x="1915" y="2359"/>
                </a:lnTo>
                <a:lnTo>
                  <a:pt x="1968" y="2338"/>
                </a:lnTo>
                <a:lnTo>
                  <a:pt x="2015" y="2314"/>
                </a:lnTo>
                <a:lnTo>
                  <a:pt x="2060" y="2287"/>
                </a:lnTo>
                <a:lnTo>
                  <a:pt x="2099" y="2258"/>
                </a:lnTo>
                <a:lnTo>
                  <a:pt x="2030" y="2205"/>
                </a:lnTo>
                <a:lnTo>
                  <a:pt x="2023" y="2196"/>
                </a:lnTo>
                <a:lnTo>
                  <a:pt x="2022" y="2186"/>
                </a:lnTo>
                <a:lnTo>
                  <a:pt x="2024" y="2178"/>
                </a:lnTo>
                <a:lnTo>
                  <a:pt x="2031" y="2169"/>
                </a:lnTo>
                <a:lnTo>
                  <a:pt x="2040" y="2163"/>
                </a:lnTo>
                <a:lnTo>
                  <a:pt x="2050" y="2162"/>
                </a:lnTo>
                <a:lnTo>
                  <a:pt x="2061" y="2165"/>
                </a:lnTo>
                <a:lnTo>
                  <a:pt x="2146" y="2217"/>
                </a:lnTo>
                <a:lnTo>
                  <a:pt x="2181" y="2178"/>
                </a:lnTo>
                <a:lnTo>
                  <a:pt x="2212" y="2135"/>
                </a:lnTo>
                <a:lnTo>
                  <a:pt x="2237" y="2091"/>
                </a:lnTo>
                <a:lnTo>
                  <a:pt x="2257" y="2046"/>
                </a:lnTo>
                <a:lnTo>
                  <a:pt x="2274" y="1999"/>
                </a:lnTo>
                <a:lnTo>
                  <a:pt x="2285" y="1952"/>
                </a:lnTo>
                <a:lnTo>
                  <a:pt x="2291" y="1903"/>
                </a:lnTo>
                <a:lnTo>
                  <a:pt x="2294" y="1854"/>
                </a:lnTo>
                <a:lnTo>
                  <a:pt x="2292" y="1805"/>
                </a:lnTo>
                <a:lnTo>
                  <a:pt x="2287" y="1757"/>
                </a:lnTo>
                <a:lnTo>
                  <a:pt x="2277" y="1709"/>
                </a:lnTo>
                <a:lnTo>
                  <a:pt x="2264" y="1663"/>
                </a:lnTo>
                <a:lnTo>
                  <a:pt x="2247" y="1617"/>
                </a:lnTo>
                <a:lnTo>
                  <a:pt x="2226" y="1573"/>
                </a:lnTo>
                <a:lnTo>
                  <a:pt x="2203" y="1532"/>
                </a:lnTo>
                <a:lnTo>
                  <a:pt x="2175" y="1492"/>
                </a:lnTo>
                <a:lnTo>
                  <a:pt x="2146" y="1456"/>
                </a:lnTo>
                <a:lnTo>
                  <a:pt x="2113" y="1422"/>
                </a:lnTo>
                <a:lnTo>
                  <a:pt x="2077" y="1392"/>
                </a:lnTo>
                <a:lnTo>
                  <a:pt x="2039" y="1366"/>
                </a:lnTo>
                <a:lnTo>
                  <a:pt x="1998" y="1344"/>
                </a:lnTo>
                <a:lnTo>
                  <a:pt x="1954" y="1326"/>
                </a:lnTo>
                <a:lnTo>
                  <a:pt x="1908" y="1313"/>
                </a:lnTo>
                <a:lnTo>
                  <a:pt x="1861" y="1304"/>
                </a:lnTo>
                <a:lnTo>
                  <a:pt x="1810" y="1302"/>
                </a:lnTo>
                <a:close/>
                <a:moveTo>
                  <a:pt x="617" y="1070"/>
                </a:moveTo>
                <a:lnTo>
                  <a:pt x="637" y="1118"/>
                </a:lnTo>
                <a:lnTo>
                  <a:pt x="652" y="1167"/>
                </a:lnTo>
                <a:lnTo>
                  <a:pt x="663" y="1215"/>
                </a:lnTo>
                <a:lnTo>
                  <a:pt x="670" y="1264"/>
                </a:lnTo>
                <a:lnTo>
                  <a:pt x="670" y="1314"/>
                </a:lnTo>
                <a:lnTo>
                  <a:pt x="664" y="1363"/>
                </a:lnTo>
                <a:lnTo>
                  <a:pt x="652" y="1411"/>
                </a:lnTo>
                <a:lnTo>
                  <a:pt x="764" y="1482"/>
                </a:lnTo>
                <a:lnTo>
                  <a:pt x="874" y="1553"/>
                </a:lnTo>
                <a:lnTo>
                  <a:pt x="985" y="1625"/>
                </a:lnTo>
                <a:lnTo>
                  <a:pt x="1093" y="1699"/>
                </a:lnTo>
                <a:lnTo>
                  <a:pt x="1110" y="1638"/>
                </a:lnTo>
                <a:lnTo>
                  <a:pt x="1134" y="1580"/>
                </a:lnTo>
                <a:lnTo>
                  <a:pt x="1161" y="1523"/>
                </a:lnTo>
                <a:lnTo>
                  <a:pt x="1193" y="1469"/>
                </a:lnTo>
                <a:lnTo>
                  <a:pt x="1188" y="1470"/>
                </a:lnTo>
                <a:lnTo>
                  <a:pt x="1182" y="1470"/>
                </a:lnTo>
                <a:lnTo>
                  <a:pt x="1175" y="1469"/>
                </a:lnTo>
                <a:lnTo>
                  <a:pt x="1130" y="1452"/>
                </a:lnTo>
                <a:lnTo>
                  <a:pt x="1087" y="1430"/>
                </a:lnTo>
                <a:lnTo>
                  <a:pt x="1044" y="1404"/>
                </a:lnTo>
                <a:lnTo>
                  <a:pt x="1002" y="1374"/>
                </a:lnTo>
                <a:lnTo>
                  <a:pt x="961" y="1342"/>
                </a:lnTo>
                <a:lnTo>
                  <a:pt x="922" y="1308"/>
                </a:lnTo>
                <a:lnTo>
                  <a:pt x="882" y="1275"/>
                </a:lnTo>
                <a:lnTo>
                  <a:pt x="843" y="1244"/>
                </a:lnTo>
                <a:lnTo>
                  <a:pt x="806" y="1214"/>
                </a:lnTo>
                <a:lnTo>
                  <a:pt x="617" y="1070"/>
                </a:lnTo>
                <a:close/>
                <a:moveTo>
                  <a:pt x="540" y="710"/>
                </a:moveTo>
                <a:lnTo>
                  <a:pt x="512" y="758"/>
                </a:lnTo>
                <a:lnTo>
                  <a:pt x="487" y="806"/>
                </a:lnTo>
                <a:lnTo>
                  <a:pt x="466" y="855"/>
                </a:lnTo>
                <a:lnTo>
                  <a:pt x="491" y="882"/>
                </a:lnTo>
                <a:lnTo>
                  <a:pt x="515" y="911"/>
                </a:lnTo>
                <a:lnTo>
                  <a:pt x="636" y="999"/>
                </a:lnTo>
                <a:lnTo>
                  <a:pt x="755" y="1089"/>
                </a:lnTo>
                <a:lnTo>
                  <a:pt x="876" y="1175"/>
                </a:lnTo>
                <a:lnTo>
                  <a:pt x="944" y="1222"/>
                </a:lnTo>
                <a:lnTo>
                  <a:pt x="1012" y="1266"/>
                </a:lnTo>
                <a:lnTo>
                  <a:pt x="1081" y="1312"/>
                </a:lnTo>
                <a:lnTo>
                  <a:pt x="1147" y="1358"/>
                </a:lnTo>
                <a:lnTo>
                  <a:pt x="1212" y="1408"/>
                </a:lnTo>
                <a:lnTo>
                  <a:pt x="1220" y="1417"/>
                </a:lnTo>
                <a:lnTo>
                  <a:pt x="1223" y="1428"/>
                </a:lnTo>
                <a:lnTo>
                  <a:pt x="1251" y="1395"/>
                </a:lnTo>
                <a:lnTo>
                  <a:pt x="1279" y="1364"/>
                </a:lnTo>
                <a:lnTo>
                  <a:pt x="1311" y="1334"/>
                </a:lnTo>
                <a:lnTo>
                  <a:pt x="1246" y="1297"/>
                </a:lnTo>
                <a:lnTo>
                  <a:pt x="1182" y="1255"/>
                </a:lnTo>
                <a:lnTo>
                  <a:pt x="1121" y="1210"/>
                </a:lnTo>
                <a:lnTo>
                  <a:pt x="1061" y="1162"/>
                </a:lnTo>
                <a:lnTo>
                  <a:pt x="1002" y="1115"/>
                </a:lnTo>
                <a:lnTo>
                  <a:pt x="945" y="1068"/>
                </a:lnTo>
                <a:lnTo>
                  <a:pt x="841" y="982"/>
                </a:lnTo>
                <a:lnTo>
                  <a:pt x="738" y="894"/>
                </a:lnTo>
                <a:lnTo>
                  <a:pt x="638" y="803"/>
                </a:lnTo>
                <a:lnTo>
                  <a:pt x="540" y="710"/>
                </a:lnTo>
                <a:close/>
                <a:moveTo>
                  <a:pt x="2649" y="702"/>
                </a:moveTo>
                <a:lnTo>
                  <a:pt x="2617" y="735"/>
                </a:lnTo>
                <a:lnTo>
                  <a:pt x="2583" y="764"/>
                </a:lnTo>
                <a:lnTo>
                  <a:pt x="2603" y="772"/>
                </a:lnTo>
                <a:lnTo>
                  <a:pt x="2621" y="781"/>
                </a:lnTo>
                <a:lnTo>
                  <a:pt x="2638" y="791"/>
                </a:lnTo>
                <a:lnTo>
                  <a:pt x="2653" y="800"/>
                </a:lnTo>
                <a:lnTo>
                  <a:pt x="2665" y="807"/>
                </a:lnTo>
                <a:lnTo>
                  <a:pt x="2674" y="812"/>
                </a:lnTo>
                <a:lnTo>
                  <a:pt x="2744" y="857"/>
                </a:lnTo>
                <a:lnTo>
                  <a:pt x="2811" y="901"/>
                </a:lnTo>
                <a:lnTo>
                  <a:pt x="2880" y="945"/>
                </a:lnTo>
                <a:lnTo>
                  <a:pt x="2903" y="958"/>
                </a:lnTo>
                <a:lnTo>
                  <a:pt x="2928" y="973"/>
                </a:lnTo>
                <a:lnTo>
                  <a:pt x="2941" y="941"/>
                </a:lnTo>
                <a:lnTo>
                  <a:pt x="2957" y="911"/>
                </a:lnTo>
                <a:lnTo>
                  <a:pt x="2951" y="910"/>
                </a:lnTo>
                <a:lnTo>
                  <a:pt x="2947" y="908"/>
                </a:lnTo>
                <a:lnTo>
                  <a:pt x="2911" y="888"/>
                </a:lnTo>
                <a:lnTo>
                  <a:pt x="2877" y="863"/>
                </a:lnTo>
                <a:lnTo>
                  <a:pt x="2844" y="839"/>
                </a:lnTo>
                <a:lnTo>
                  <a:pt x="2812" y="812"/>
                </a:lnTo>
                <a:lnTo>
                  <a:pt x="2779" y="788"/>
                </a:lnTo>
                <a:lnTo>
                  <a:pt x="2715" y="743"/>
                </a:lnTo>
                <a:lnTo>
                  <a:pt x="2649" y="702"/>
                </a:lnTo>
                <a:close/>
                <a:moveTo>
                  <a:pt x="1569" y="596"/>
                </a:moveTo>
                <a:lnTo>
                  <a:pt x="1535" y="632"/>
                </a:lnTo>
                <a:lnTo>
                  <a:pt x="1500" y="663"/>
                </a:lnTo>
                <a:lnTo>
                  <a:pt x="1464" y="690"/>
                </a:lnTo>
                <a:lnTo>
                  <a:pt x="1426" y="712"/>
                </a:lnTo>
                <a:lnTo>
                  <a:pt x="1387" y="729"/>
                </a:lnTo>
                <a:lnTo>
                  <a:pt x="1348" y="743"/>
                </a:lnTo>
                <a:lnTo>
                  <a:pt x="1476" y="821"/>
                </a:lnTo>
                <a:lnTo>
                  <a:pt x="1605" y="899"/>
                </a:lnTo>
                <a:lnTo>
                  <a:pt x="1734" y="976"/>
                </a:lnTo>
                <a:lnTo>
                  <a:pt x="1863" y="1054"/>
                </a:lnTo>
                <a:lnTo>
                  <a:pt x="1992" y="1132"/>
                </a:lnTo>
                <a:lnTo>
                  <a:pt x="2121" y="1211"/>
                </a:lnTo>
                <a:lnTo>
                  <a:pt x="2248" y="1292"/>
                </a:lnTo>
                <a:lnTo>
                  <a:pt x="2375" y="1374"/>
                </a:lnTo>
                <a:lnTo>
                  <a:pt x="2500" y="1458"/>
                </a:lnTo>
                <a:lnTo>
                  <a:pt x="2622" y="1544"/>
                </a:lnTo>
                <a:lnTo>
                  <a:pt x="2743" y="1635"/>
                </a:lnTo>
                <a:lnTo>
                  <a:pt x="2860" y="1728"/>
                </a:lnTo>
                <a:lnTo>
                  <a:pt x="2975" y="1825"/>
                </a:lnTo>
                <a:lnTo>
                  <a:pt x="3086" y="1927"/>
                </a:lnTo>
                <a:lnTo>
                  <a:pt x="3097" y="1942"/>
                </a:lnTo>
                <a:lnTo>
                  <a:pt x="3101" y="1956"/>
                </a:lnTo>
                <a:lnTo>
                  <a:pt x="3101" y="1970"/>
                </a:lnTo>
                <a:lnTo>
                  <a:pt x="3096" y="1984"/>
                </a:lnTo>
                <a:lnTo>
                  <a:pt x="3087" y="1996"/>
                </a:lnTo>
                <a:lnTo>
                  <a:pt x="3128" y="1979"/>
                </a:lnTo>
                <a:lnTo>
                  <a:pt x="3171" y="1968"/>
                </a:lnTo>
                <a:lnTo>
                  <a:pt x="3206" y="1964"/>
                </a:lnTo>
                <a:lnTo>
                  <a:pt x="3246" y="1962"/>
                </a:lnTo>
                <a:lnTo>
                  <a:pt x="3288" y="1963"/>
                </a:lnTo>
                <a:lnTo>
                  <a:pt x="3184" y="1907"/>
                </a:lnTo>
                <a:lnTo>
                  <a:pt x="3080" y="1846"/>
                </a:lnTo>
                <a:lnTo>
                  <a:pt x="2978" y="1780"/>
                </a:lnTo>
                <a:lnTo>
                  <a:pt x="2876" y="1709"/>
                </a:lnTo>
                <a:lnTo>
                  <a:pt x="2775" y="1636"/>
                </a:lnTo>
                <a:lnTo>
                  <a:pt x="2675" y="1560"/>
                </a:lnTo>
                <a:lnTo>
                  <a:pt x="2577" y="1483"/>
                </a:lnTo>
                <a:lnTo>
                  <a:pt x="2481" y="1408"/>
                </a:lnTo>
                <a:lnTo>
                  <a:pt x="2386" y="1333"/>
                </a:lnTo>
                <a:lnTo>
                  <a:pt x="2294" y="1261"/>
                </a:lnTo>
                <a:lnTo>
                  <a:pt x="2206" y="1194"/>
                </a:lnTo>
                <a:lnTo>
                  <a:pt x="2120" y="1127"/>
                </a:lnTo>
                <a:lnTo>
                  <a:pt x="2035" y="1058"/>
                </a:lnTo>
                <a:lnTo>
                  <a:pt x="1951" y="987"/>
                </a:lnTo>
                <a:lnTo>
                  <a:pt x="1870" y="914"/>
                </a:lnTo>
                <a:lnTo>
                  <a:pt x="1790" y="839"/>
                </a:lnTo>
                <a:lnTo>
                  <a:pt x="1713" y="761"/>
                </a:lnTo>
                <a:lnTo>
                  <a:pt x="1640" y="681"/>
                </a:lnTo>
                <a:lnTo>
                  <a:pt x="1569" y="596"/>
                </a:lnTo>
                <a:close/>
                <a:moveTo>
                  <a:pt x="680" y="545"/>
                </a:moveTo>
                <a:lnTo>
                  <a:pt x="641" y="582"/>
                </a:lnTo>
                <a:lnTo>
                  <a:pt x="605" y="622"/>
                </a:lnTo>
                <a:lnTo>
                  <a:pt x="572" y="664"/>
                </a:lnTo>
                <a:lnTo>
                  <a:pt x="673" y="755"/>
                </a:lnTo>
                <a:lnTo>
                  <a:pt x="777" y="842"/>
                </a:lnTo>
                <a:lnTo>
                  <a:pt x="883" y="927"/>
                </a:lnTo>
                <a:lnTo>
                  <a:pt x="991" y="1008"/>
                </a:lnTo>
                <a:lnTo>
                  <a:pt x="1056" y="1053"/>
                </a:lnTo>
                <a:lnTo>
                  <a:pt x="1122" y="1096"/>
                </a:lnTo>
                <a:lnTo>
                  <a:pt x="1190" y="1139"/>
                </a:lnTo>
                <a:lnTo>
                  <a:pt x="1257" y="1182"/>
                </a:lnTo>
                <a:lnTo>
                  <a:pt x="1322" y="1228"/>
                </a:lnTo>
                <a:lnTo>
                  <a:pt x="1385" y="1275"/>
                </a:lnTo>
                <a:lnTo>
                  <a:pt x="1419" y="1253"/>
                </a:lnTo>
                <a:lnTo>
                  <a:pt x="1456" y="1233"/>
                </a:lnTo>
                <a:lnTo>
                  <a:pt x="1416" y="1215"/>
                </a:lnTo>
                <a:lnTo>
                  <a:pt x="1376" y="1193"/>
                </a:lnTo>
                <a:lnTo>
                  <a:pt x="1337" y="1165"/>
                </a:lnTo>
                <a:lnTo>
                  <a:pt x="1298" y="1136"/>
                </a:lnTo>
                <a:lnTo>
                  <a:pt x="1260" y="1102"/>
                </a:lnTo>
                <a:lnTo>
                  <a:pt x="1224" y="1070"/>
                </a:lnTo>
                <a:lnTo>
                  <a:pt x="1189" y="1038"/>
                </a:lnTo>
                <a:lnTo>
                  <a:pt x="1156" y="1007"/>
                </a:lnTo>
                <a:lnTo>
                  <a:pt x="1124" y="981"/>
                </a:lnTo>
                <a:lnTo>
                  <a:pt x="670" y="612"/>
                </a:lnTo>
                <a:lnTo>
                  <a:pt x="664" y="604"/>
                </a:lnTo>
                <a:lnTo>
                  <a:pt x="663" y="596"/>
                </a:lnTo>
                <a:lnTo>
                  <a:pt x="666" y="587"/>
                </a:lnTo>
                <a:lnTo>
                  <a:pt x="671" y="580"/>
                </a:lnTo>
                <a:lnTo>
                  <a:pt x="679" y="575"/>
                </a:lnTo>
                <a:lnTo>
                  <a:pt x="688" y="574"/>
                </a:lnTo>
                <a:lnTo>
                  <a:pt x="696" y="578"/>
                </a:lnTo>
                <a:lnTo>
                  <a:pt x="930" y="751"/>
                </a:lnTo>
                <a:lnTo>
                  <a:pt x="1167" y="923"/>
                </a:lnTo>
                <a:lnTo>
                  <a:pt x="1201" y="946"/>
                </a:lnTo>
                <a:lnTo>
                  <a:pt x="1238" y="970"/>
                </a:lnTo>
                <a:lnTo>
                  <a:pt x="1277" y="994"/>
                </a:lnTo>
                <a:lnTo>
                  <a:pt x="1318" y="1019"/>
                </a:lnTo>
                <a:lnTo>
                  <a:pt x="1358" y="1045"/>
                </a:lnTo>
                <a:lnTo>
                  <a:pt x="1397" y="1071"/>
                </a:lnTo>
                <a:lnTo>
                  <a:pt x="1434" y="1099"/>
                </a:lnTo>
                <a:lnTo>
                  <a:pt x="1467" y="1129"/>
                </a:lnTo>
                <a:lnTo>
                  <a:pt x="1497" y="1161"/>
                </a:lnTo>
                <a:lnTo>
                  <a:pt x="1520" y="1194"/>
                </a:lnTo>
                <a:lnTo>
                  <a:pt x="1522" y="1198"/>
                </a:lnTo>
                <a:lnTo>
                  <a:pt x="1523" y="1202"/>
                </a:lnTo>
                <a:lnTo>
                  <a:pt x="1542" y="1194"/>
                </a:lnTo>
                <a:lnTo>
                  <a:pt x="1562" y="1187"/>
                </a:lnTo>
                <a:lnTo>
                  <a:pt x="1629" y="1168"/>
                </a:lnTo>
                <a:lnTo>
                  <a:pt x="1696" y="1156"/>
                </a:lnTo>
                <a:lnTo>
                  <a:pt x="1764" y="1150"/>
                </a:lnTo>
                <a:lnTo>
                  <a:pt x="1831" y="1150"/>
                </a:lnTo>
                <a:lnTo>
                  <a:pt x="1642" y="1022"/>
                </a:lnTo>
                <a:lnTo>
                  <a:pt x="1456" y="892"/>
                </a:lnTo>
                <a:lnTo>
                  <a:pt x="1269" y="761"/>
                </a:lnTo>
                <a:lnTo>
                  <a:pt x="1205" y="767"/>
                </a:lnTo>
                <a:lnTo>
                  <a:pt x="1140" y="766"/>
                </a:lnTo>
                <a:lnTo>
                  <a:pt x="1076" y="758"/>
                </a:lnTo>
                <a:lnTo>
                  <a:pt x="1012" y="744"/>
                </a:lnTo>
                <a:lnTo>
                  <a:pt x="950" y="723"/>
                </a:lnTo>
                <a:lnTo>
                  <a:pt x="890" y="697"/>
                </a:lnTo>
                <a:lnTo>
                  <a:pt x="832" y="666"/>
                </a:lnTo>
                <a:lnTo>
                  <a:pt x="777" y="630"/>
                </a:lnTo>
                <a:lnTo>
                  <a:pt x="726" y="590"/>
                </a:lnTo>
                <a:lnTo>
                  <a:pt x="680" y="547"/>
                </a:lnTo>
                <a:lnTo>
                  <a:pt x="680" y="545"/>
                </a:lnTo>
                <a:close/>
                <a:moveTo>
                  <a:pt x="2769" y="485"/>
                </a:moveTo>
                <a:lnTo>
                  <a:pt x="2749" y="540"/>
                </a:lnTo>
                <a:lnTo>
                  <a:pt x="2724" y="594"/>
                </a:lnTo>
                <a:lnTo>
                  <a:pt x="2692" y="645"/>
                </a:lnTo>
                <a:lnTo>
                  <a:pt x="2738" y="668"/>
                </a:lnTo>
                <a:lnTo>
                  <a:pt x="2785" y="694"/>
                </a:lnTo>
                <a:lnTo>
                  <a:pt x="2830" y="720"/>
                </a:lnTo>
                <a:lnTo>
                  <a:pt x="2874" y="750"/>
                </a:lnTo>
                <a:lnTo>
                  <a:pt x="2916" y="781"/>
                </a:lnTo>
                <a:lnTo>
                  <a:pt x="2956" y="813"/>
                </a:lnTo>
                <a:lnTo>
                  <a:pt x="2991" y="849"/>
                </a:lnTo>
                <a:lnTo>
                  <a:pt x="3024" y="802"/>
                </a:lnTo>
                <a:lnTo>
                  <a:pt x="3061" y="758"/>
                </a:lnTo>
                <a:lnTo>
                  <a:pt x="3101" y="716"/>
                </a:lnTo>
                <a:lnTo>
                  <a:pt x="3074" y="694"/>
                </a:lnTo>
                <a:lnTo>
                  <a:pt x="3048" y="672"/>
                </a:lnTo>
                <a:lnTo>
                  <a:pt x="3023" y="652"/>
                </a:lnTo>
                <a:lnTo>
                  <a:pt x="2998" y="634"/>
                </a:lnTo>
                <a:lnTo>
                  <a:pt x="2898" y="573"/>
                </a:lnTo>
                <a:lnTo>
                  <a:pt x="2795" y="517"/>
                </a:lnTo>
                <a:lnTo>
                  <a:pt x="2785" y="508"/>
                </a:lnTo>
                <a:lnTo>
                  <a:pt x="2776" y="498"/>
                </a:lnTo>
                <a:lnTo>
                  <a:pt x="2769" y="485"/>
                </a:lnTo>
                <a:close/>
                <a:moveTo>
                  <a:pt x="1672" y="426"/>
                </a:moveTo>
                <a:lnTo>
                  <a:pt x="1651" y="475"/>
                </a:lnTo>
                <a:lnTo>
                  <a:pt x="1626" y="521"/>
                </a:lnTo>
                <a:lnTo>
                  <a:pt x="1595" y="565"/>
                </a:lnTo>
                <a:lnTo>
                  <a:pt x="1683" y="656"/>
                </a:lnTo>
                <a:lnTo>
                  <a:pt x="1775" y="744"/>
                </a:lnTo>
                <a:lnTo>
                  <a:pt x="1870" y="829"/>
                </a:lnTo>
                <a:lnTo>
                  <a:pt x="1967" y="910"/>
                </a:lnTo>
                <a:lnTo>
                  <a:pt x="2066" y="989"/>
                </a:lnTo>
                <a:lnTo>
                  <a:pt x="2167" y="1066"/>
                </a:lnTo>
                <a:lnTo>
                  <a:pt x="2269" y="1140"/>
                </a:lnTo>
                <a:lnTo>
                  <a:pt x="2374" y="1213"/>
                </a:lnTo>
                <a:lnTo>
                  <a:pt x="2479" y="1285"/>
                </a:lnTo>
                <a:lnTo>
                  <a:pt x="2584" y="1355"/>
                </a:lnTo>
                <a:lnTo>
                  <a:pt x="2642" y="1392"/>
                </a:lnTo>
                <a:lnTo>
                  <a:pt x="2703" y="1430"/>
                </a:lnTo>
                <a:lnTo>
                  <a:pt x="2766" y="1469"/>
                </a:lnTo>
                <a:lnTo>
                  <a:pt x="2830" y="1507"/>
                </a:lnTo>
                <a:lnTo>
                  <a:pt x="2895" y="1545"/>
                </a:lnTo>
                <a:lnTo>
                  <a:pt x="2959" y="1585"/>
                </a:lnTo>
                <a:lnTo>
                  <a:pt x="3023" y="1626"/>
                </a:lnTo>
                <a:lnTo>
                  <a:pt x="3086" y="1668"/>
                </a:lnTo>
                <a:lnTo>
                  <a:pt x="3147" y="1711"/>
                </a:lnTo>
                <a:lnTo>
                  <a:pt x="3204" y="1757"/>
                </a:lnTo>
                <a:lnTo>
                  <a:pt x="3259" y="1804"/>
                </a:lnTo>
                <a:lnTo>
                  <a:pt x="3310" y="1854"/>
                </a:lnTo>
                <a:lnTo>
                  <a:pt x="3356" y="1906"/>
                </a:lnTo>
                <a:lnTo>
                  <a:pt x="3365" y="1921"/>
                </a:lnTo>
                <a:lnTo>
                  <a:pt x="3367" y="1936"/>
                </a:lnTo>
                <a:lnTo>
                  <a:pt x="3365" y="1951"/>
                </a:lnTo>
                <a:lnTo>
                  <a:pt x="3358" y="1963"/>
                </a:lnTo>
                <a:lnTo>
                  <a:pt x="3348" y="1972"/>
                </a:lnTo>
                <a:lnTo>
                  <a:pt x="3381" y="1980"/>
                </a:lnTo>
                <a:lnTo>
                  <a:pt x="3413" y="1993"/>
                </a:lnTo>
                <a:lnTo>
                  <a:pt x="3422" y="1942"/>
                </a:lnTo>
                <a:lnTo>
                  <a:pt x="3434" y="1891"/>
                </a:lnTo>
                <a:lnTo>
                  <a:pt x="3446" y="1842"/>
                </a:lnTo>
                <a:lnTo>
                  <a:pt x="3451" y="1810"/>
                </a:lnTo>
                <a:lnTo>
                  <a:pt x="3457" y="1774"/>
                </a:lnTo>
                <a:lnTo>
                  <a:pt x="3463" y="1738"/>
                </a:lnTo>
                <a:lnTo>
                  <a:pt x="3473" y="1703"/>
                </a:lnTo>
                <a:lnTo>
                  <a:pt x="3470" y="1704"/>
                </a:lnTo>
                <a:lnTo>
                  <a:pt x="3469" y="1704"/>
                </a:lnTo>
                <a:lnTo>
                  <a:pt x="3467" y="1704"/>
                </a:lnTo>
                <a:lnTo>
                  <a:pt x="3420" y="1700"/>
                </a:lnTo>
                <a:lnTo>
                  <a:pt x="3374" y="1695"/>
                </a:lnTo>
                <a:lnTo>
                  <a:pt x="3328" y="1686"/>
                </a:lnTo>
                <a:lnTo>
                  <a:pt x="3282" y="1675"/>
                </a:lnTo>
                <a:lnTo>
                  <a:pt x="3236" y="1660"/>
                </a:lnTo>
                <a:lnTo>
                  <a:pt x="3192" y="1644"/>
                </a:lnTo>
                <a:lnTo>
                  <a:pt x="3149" y="1624"/>
                </a:lnTo>
                <a:lnTo>
                  <a:pt x="3108" y="1601"/>
                </a:lnTo>
                <a:lnTo>
                  <a:pt x="3069" y="1575"/>
                </a:lnTo>
                <a:lnTo>
                  <a:pt x="3033" y="1546"/>
                </a:lnTo>
                <a:lnTo>
                  <a:pt x="3000" y="1515"/>
                </a:lnTo>
                <a:lnTo>
                  <a:pt x="2971" y="1480"/>
                </a:lnTo>
                <a:lnTo>
                  <a:pt x="2945" y="1442"/>
                </a:lnTo>
                <a:lnTo>
                  <a:pt x="2924" y="1400"/>
                </a:lnTo>
                <a:lnTo>
                  <a:pt x="2915" y="1414"/>
                </a:lnTo>
                <a:lnTo>
                  <a:pt x="2903" y="1423"/>
                </a:lnTo>
                <a:lnTo>
                  <a:pt x="2888" y="1429"/>
                </a:lnTo>
                <a:lnTo>
                  <a:pt x="2873" y="1428"/>
                </a:lnTo>
                <a:lnTo>
                  <a:pt x="2858" y="1420"/>
                </a:lnTo>
                <a:lnTo>
                  <a:pt x="2697" y="1302"/>
                </a:lnTo>
                <a:lnTo>
                  <a:pt x="2539" y="1178"/>
                </a:lnTo>
                <a:lnTo>
                  <a:pt x="2382" y="1053"/>
                </a:lnTo>
                <a:lnTo>
                  <a:pt x="2226" y="926"/>
                </a:lnTo>
                <a:lnTo>
                  <a:pt x="2071" y="801"/>
                </a:lnTo>
                <a:lnTo>
                  <a:pt x="2058" y="792"/>
                </a:lnTo>
                <a:lnTo>
                  <a:pt x="2043" y="781"/>
                </a:lnTo>
                <a:lnTo>
                  <a:pt x="2023" y="767"/>
                </a:lnTo>
                <a:lnTo>
                  <a:pt x="1999" y="750"/>
                </a:lnTo>
                <a:lnTo>
                  <a:pt x="1973" y="731"/>
                </a:lnTo>
                <a:lnTo>
                  <a:pt x="1945" y="712"/>
                </a:lnTo>
                <a:lnTo>
                  <a:pt x="1916" y="689"/>
                </a:lnTo>
                <a:lnTo>
                  <a:pt x="1885" y="666"/>
                </a:lnTo>
                <a:lnTo>
                  <a:pt x="1855" y="642"/>
                </a:lnTo>
                <a:lnTo>
                  <a:pt x="1826" y="617"/>
                </a:lnTo>
                <a:lnTo>
                  <a:pt x="1796" y="592"/>
                </a:lnTo>
                <a:lnTo>
                  <a:pt x="1768" y="566"/>
                </a:lnTo>
                <a:lnTo>
                  <a:pt x="1744" y="542"/>
                </a:lnTo>
                <a:lnTo>
                  <a:pt x="1721" y="517"/>
                </a:lnTo>
                <a:lnTo>
                  <a:pt x="1702" y="492"/>
                </a:lnTo>
                <a:lnTo>
                  <a:pt x="1688" y="469"/>
                </a:lnTo>
                <a:lnTo>
                  <a:pt x="1678" y="447"/>
                </a:lnTo>
                <a:lnTo>
                  <a:pt x="1672" y="426"/>
                </a:lnTo>
                <a:close/>
                <a:moveTo>
                  <a:pt x="1693" y="167"/>
                </a:moveTo>
                <a:lnTo>
                  <a:pt x="1661" y="170"/>
                </a:lnTo>
                <a:lnTo>
                  <a:pt x="1678" y="204"/>
                </a:lnTo>
                <a:lnTo>
                  <a:pt x="1690" y="241"/>
                </a:lnTo>
                <a:lnTo>
                  <a:pt x="1695" y="277"/>
                </a:lnTo>
                <a:lnTo>
                  <a:pt x="1695" y="315"/>
                </a:lnTo>
                <a:lnTo>
                  <a:pt x="1692" y="353"/>
                </a:lnTo>
                <a:lnTo>
                  <a:pt x="1683" y="390"/>
                </a:lnTo>
                <a:lnTo>
                  <a:pt x="1686" y="390"/>
                </a:lnTo>
                <a:lnTo>
                  <a:pt x="1690" y="392"/>
                </a:lnTo>
                <a:lnTo>
                  <a:pt x="1693" y="393"/>
                </a:lnTo>
                <a:lnTo>
                  <a:pt x="1695" y="395"/>
                </a:lnTo>
                <a:lnTo>
                  <a:pt x="1696" y="397"/>
                </a:lnTo>
                <a:lnTo>
                  <a:pt x="1698" y="400"/>
                </a:lnTo>
                <a:lnTo>
                  <a:pt x="1698" y="405"/>
                </a:lnTo>
                <a:lnTo>
                  <a:pt x="1698" y="414"/>
                </a:lnTo>
                <a:lnTo>
                  <a:pt x="1703" y="425"/>
                </a:lnTo>
                <a:lnTo>
                  <a:pt x="1713" y="438"/>
                </a:lnTo>
                <a:lnTo>
                  <a:pt x="1727" y="455"/>
                </a:lnTo>
                <a:lnTo>
                  <a:pt x="1745" y="472"/>
                </a:lnTo>
                <a:lnTo>
                  <a:pt x="1767" y="492"/>
                </a:lnTo>
                <a:lnTo>
                  <a:pt x="1791" y="512"/>
                </a:lnTo>
                <a:lnTo>
                  <a:pt x="1819" y="534"/>
                </a:lnTo>
                <a:lnTo>
                  <a:pt x="1848" y="558"/>
                </a:lnTo>
                <a:lnTo>
                  <a:pt x="1879" y="581"/>
                </a:lnTo>
                <a:lnTo>
                  <a:pt x="1912" y="605"/>
                </a:lnTo>
                <a:lnTo>
                  <a:pt x="1945" y="630"/>
                </a:lnTo>
                <a:lnTo>
                  <a:pt x="1979" y="654"/>
                </a:lnTo>
                <a:lnTo>
                  <a:pt x="2013" y="678"/>
                </a:lnTo>
                <a:lnTo>
                  <a:pt x="2047" y="703"/>
                </a:lnTo>
                <a:lnTo>
                  <a:pt x="2081" y="726"/>
                </a:lnTo>
                <a:lnTo>
                  <a:pt x="2113" y="748"/>
                </a:lnTo>
                <a:lnTo>
                  <a:pt x="2143" y="769"/>
                </a:lnTo>
                <a:lnTo>
                  <a:pt x="2173" y="789"/>
                </a:lnTo>
                <a:lnTo>
                  <a:pt x="2200" y="807"/>
                </a:lnTo>
                <a:lnTo>
                  <a:pt x="2224" y="823"/>
                </a:lnTo>
                <a:lnTo>
                  <a:pt x="2245" y="838"/>
                </a:lnTo>
                <a:lnTo>
                  <a:pt x="2263" y="849"/>
                </a:lnTo>
                <a:lnTo>
                  <a:pt x="2276" y="859"/>
                </a:lnTo>
                <a:lnTo>
                  <a:pt x="2285" y="865"/>
                </a:lnTo>
                <a:lnTo>
                  <a:pt x="2362" y="920"/>
                </a:lnTo>
                <a:lnTo>
                  <a:pt x="2440" y="975"/>
                </a:lnTo>
                <a:lnTo>
                  <a:pt x="2521" y="1029"/>
                </a:lnTo>
                <a:lnTo>
                  <a:pt x="2600" y="1085"/>
                </a:lnTo>
                <a:lnTo>
                  <a:pt x="2679" y="1141"/>
                </a:lnTo>
                <a:lnTo>
                  <a:pt x="2756" y="1200"/>
                </a:lnTo>
                <a:lnTo>
                  <a:pt x="2829" y="1261"/>
                </a:lnTo>
                <a:lnTo>
                  <a:pt x="2899" y="1325"/>
                </a:lnTo>
                <a:lnTo>
                  <a:pt x="2895" y="1308"/>
                </a:lnTo>
                <a:lnTo>
                  <a:pt x="2892" y="1291"/>
                </a:lnTo>
                <a:lnTo>
                  <a:pt x="2887" y="1231"/>
                </a:lnTo>
                <a:lnTo>
                  <a:pt x="2887" y="1173"/>
                </a:lnTo>
                <a:lnTo>
                  <a:pt x="2893" y="1116"/>
                </a:lnTo>
                <a:lnTo>
                  <a:pt x="2903" y="1060"/>
                </a:lnTo>
                <a:lnTo>
                  <a:pt x="2879" y="1046"/>
                </a:lnTo>
                <a:lnTo>
                  <a:pt x="2854" y="1029"/>
                </a:lnTo>
                <a:lnTo>
                  <a:pt x="2830" y="1012"/>
                </a:lnTo>
                <a:lnTo>
                  <a:pt x="2808" y="993"/>
                </a:lnTo>
                <a:lnTo>
                  <a:pt x="2787" y="974"/>
                </a:lnTo>
                <a:lnTo>
                  <a:pt x="2768" y="958"/>
                </a:lnTo>
                <a:lnTo>
                  <a:pt x="2752" y="945"/>
                </a:lnTo>
                <a:lnTo>
                  <a:pt x="2746" y="941"/>
                </a:lnTo>
                <a:lnTo>
                  <a:pt x="2736" y="934"/>
                </a:lnTo>
                <a:lnTo>
                  <a:pt x="2722" y="925"/>
                </a:lnTo>
                <a:lnTo>
                  <a:pt x="2704" y="913"/>
                </a:lnTo>
                <a:lnTo>
                  <a:pt x="2685" y="901"/>
                </a:lnTo>
                <a:lnTo>
                  <a:pt x="2663" y="886"/>
                </a:lnTo>
                <a:lnTo>
                  <a:pt x="2641" y="872"/>
                </a:lnTo>
                <a:lnTo>
                  <a:pt x="2619" y="858"/>
                </a:lnTo>
                <a:lnTo>
                  <a:pt x="2597" y="844"/>
                </a:lnTo>
                <a:lnTo>
                  <a:pt x="2576" y="831"/>
                </a:lnTo>
                <a:lnTo>
                  <a:pt x="2556" y="819"/>
                </a:lnTo>
                <a:lnTo>
                  <a:pt x="2540" y="808"/>
                </a:lnTo>
                <a:lnTo>
                  <a:pt x="2525" y="800"/>
                </a:lnTo>
                <a:lnTo>
                  <a:pt x="2492" y="814"/>
                </a:lnTo>
                <a:lnTo>
                  <a:pt x="2459" y="826"/>
                </a:lnTo>
                <a:lnTo>
                  <a:pt x="2424" y="832"/>
                </a:lnTo>
                <a:lnTo>
                  <a:pt x="2388" y="833"/>
                </a:lnTo>
                <a:lnTo>
                  <a:pt x="2353" y="830"/>
                </a:lnTo>
                <a:lnTo>
                  <a:pt x="2317" y="820"/>
                </a:lnTo>
                <a:lnTo>
                  <a:pt x="2280" y="805"/>
                </a:lnTo>
                <a:lnTo>
                  <a:pt x="2245" y="782"/>
                </a:lnTo>
                <a:lnTo>
                  <a:pt x="2209" y="755"/>
                </a:lnTo>
                <a:lnTo>
                  <a:pt x="2168" y="714"/>
                </a:lnTo>
                <a:lnTo>
                  <a:pt x="2131" y="671"/>
                </a:lnTo>
                <a:lnTo>
                  <a:pt x="2097" y="624"/>
                </a:lnTo>
                <a:lnTo>
                  <a:pt x="2066" y="574"/>
                </a:lnTo>
                <a:lnTo>
                  <a:pt x="2039" y="523"/>
                </a:lnTo>
                <a:lnTo>
                  <a:pt x="2013" y="471"/>
                </a:lnTo>
                <a:lnTo>
                  <a:pt x="1944" y="416"/>
                </a:lnTo>
                <a:lnTo>
                  <a:pt x="1876" y="356"/>
                </a:lnTo>
                <a:lnTo>
                  <a:pt x="1812" y="295"/>
                </a:lnTo>
                <a:lnTo>
                  <a:pt x="1751" y="232"/>
                </a:lnTo>
                <a:lnTo>
                  <a:pt x="1693" y="167"/>
                </a:lnTo>
                <a:close/>
                <a:moveTo>
                  <a:pt x="1918" y="153"/>
                </a:moveTo>
                <a:lnTo>
                  <a:pt x="1863" y="159"/>
                </a:lnTo>
                <a:lnTo>
                  <a:pt x="1808" y="160"/>
                </a:lnTo>
                <a:lnTo>
                  <a:pt x="1758" y="161"/>
                </a:lnTo>
                <a:lnTo>
                  <a:pt x="1818" y="221"/>
                </a:lnTo>
                <a:lnTo>
                  <a:pt x="1881" y="277"/>
                </a:lnTo>
                <a:lnTo>
                  <a:pt x="1946" y="332"/>
                </a:lnTo>
                <a:lnTo>
                  <a:pt x="1956" y="339"/>
                </a:lnTo>
                <a:lnTo>
                  <a:pt x="1944" y="310"/>
                </a:lnTo>
                <a:lnTo>
                  <a:pt x="1933" y="277"/>
                </a:lnTo>
                <a:lnTo>
                  <a:pt x="1924" y="245"/>
                </a:lnTo>
                <a:lnTo>
                  <a:pt x="1918" y="214"/>
                </a:lnTo>
                <a:lnTo>
                  <a:pt x="1916" y="183"/>
                </a:lnTo>
                <a:lnTo>
                  <a:pt x="1918" y="153"/>
                </a:lnTo>
                <a:close/>
                <a:moveTo>
                  <a:pt x="1956" y="0"/>
                </a:moveTo>
                <a:lnTo>
                  <a:pt x="1983" y="2"/>
                </a:lnTo>
                <a:lnTo>
                  <a:pt x="2009" y="8"/>
                </a:lnTo>
                <a:lnTo>
                  <a:pt x="2022" y="15"/>
                </a:lnTo>
                <a:lnTo>
                  <a:pt x="2034" y="25"/>
                </a:lnTo>
                <a:lnTo>
                  <a:pt x="2044" y="37"/>
                </a:lnTo>
                <a:lnTo>
                  <a:pt x="2051" y="52"/>
                </a:lnTo>
                <a:lnTo>
                  <a:pt x="2053" y="67"/>
                </a:lnTo>
                <a:lnTo>
                  <a:pt x="2052" y="81"/>
                </a:lnTo>
                <a:lnTo>
                  <a:pt x="2046" y="96"/>
                </a:lnTo>
                <a:lnTo>
                  <a:pt x="2035" y="109"/>
                </a:lnTo>
                <a:lnTo>
                  <a:pt x="2025" y="117"/>
                </a:lnTo>
                <a:lnTo>
                  <a:pt x="2014" y="124"/>
                </a:lnTo>
                <a:lnTo>
                  <a:pt x="2032" y="148"/>
                </a:lnTo>
                <a:lnTo>
                  <a:pt x="2044" y="176"/>
                </a:lnTo>
                <a:lnTo>
                  <a:pt x="2055" y="204"/>
                </a:lnTo>
                <a:lnTo>
                  <a:pt x="2066" y="234"/>
                </a:lnTo>
                <a:lnTo>
                  <a:pt x="2077" y="264"/>
                </a:lnTo>
                <a:lnTo>
                  <a:pt x="2101" y="322"/>
                </a:lnTo>
                <a:lnTo>
                  <a:pt x="2128" y="377"/>
                </a:lnTo>
                <a:lnTo>
                  <a:pt x="2157" y="432"/>
                </a:lnTo>
                <a:lnTo>
                  <a:pt x="2188" y="487"/>
                </a:lnTo>
                <a:lnTo>
                  <a:pt x="2222" y="538"/>
                </a:lnTo>
                <a:lnTo>
                  <a:pt x="2235" y="555"/>
                </a:lnTo>
                <a:lnTo>
                  <a:pt x="2250" y="575"/>
                </a:lnTo>
                <a:lnTo>
                  <a:pt x="2268" y="597"/>
                </a:lnTo>
                <a:lnTo>
                  <a:pt x="2288" y="619"/>
                </a:lnTo>
                <a:lnTo>
                  <a:pt x="2309" y="640"/>
                </a:lnTo>
                <a:lnTo>
                  <a:pt x="2331" y="657"/>
                </a:lnTo>
                <a:lnTo>
                  <a:pt x="2355" y="672"/>
                </a:lnTo>
                <a:lnTo>
                  <a:pt x="2379" y="681"/>
                </a:lnTo>
                <a:lnTo>
                  <a:pt x="2404" y="684"/>
                </a:lnTo>
                <a:lnTo>
                  <a:pt x="2428" y="679"/>
                </a:lnTo>
                <a:lnTo>
                  <a:pt x="2457" y="667"/>
                </a:lnTo>
                <a:lnTo>
                  <a:pt x="2482" y="652"/>
                </a:lnTo>
                <a:lnTo>
                  <a:pt x="2505" y="632"/>
                </a:lnTo>
                <a:lnTo>
                  <a:pt x="2526" y="609"/>
                </a:lnTo>
                <a:lnTo>
                  <a:pt x="2545" y="584"/>
                </a:lnTo>
                <a:lnTo>
                  <a:pt x="2563" y="558"/>
                </a:lnTo>
                <a:lnTo>
                  <a:pt x="2579" y="530"/>
                </a:lnTo>
                <a:lnTo>
                  <a:pt x="2595" y="501"/>
                </a:lnTo>
                <a:lnTo>
                  <a:pt x="2610" y="473"/>
                </a:lnTo>
                <a:lnTo>
                  <a:pt x="2626" y="446"/>
                </a:lnTo>
                <a:lnTo>
                  <a:pt x="2641" y="420"/>
                </a:lnTo>
                <a:lnTo>
                  <a:pt x="2658" y="395"/>
                </a:lnTo>
                <a:lnTo>
                  <a:pt x="2672" y="380"/>
                </a:lnTo>
                <a:lnTo>
                  <a:pt x="2689" y="370"/>
                </a:lnTo>
                <a:lnTo>
                  <a:pt x="2706" y="365"/>
                </a:lnTo>
                <a:lnTo>
                  <a:pt x="2724" y="365"/>
                </a:lnTo>
                <a:lnTo>
                  <a:pt x="2742" y="370"/>
                </a:lnTo>
                <a:lnTo>
                  <a:pt x="2756" y="378"/>
                </a:lnTo>
                <a:lnTo>
                  <a:pt x="2768" y="392"/>
                </a:lnTo>
                <a:lnTo>
                  <a:pt x="2777" y="407"/>
                </a:lnTo>
                <a:lnTo>
                  <a:pt x="2780" y="426"/>
                </a:lnTo>
                <a:lnTo>
                  <a:pt x="2784" y="424"/>
                </a:lnTo>
                <a:lnTo>
                  <a:pt x="2795" y="414"/>
                </a:lnTo>
                <a:lnTo>
                  <a:pt x="2810" y="408"/>
                </a:lnTo>
                <a:lnTo>
                  <a:pt x="2826" y="406"/>
                </a:lnTo>
                <a:lnTo>
                  <a:pt x="2841" y="408"/>
                </a:lnTo>
                <a:lnTo>
                  <a:pt x="2905" y="431"/>
                </a:lnTo>
                <a:lnTo>
                  <a:pt x="2967" y="460"/>
                </a:lnTo>
                <a:lnTo>
                  <a:pt x="3028" y="491"/>
                </a:lnTo>
                <a:lnTo>
                  <a:pt x="3087" y="525"/>
                </a:lnTo>
                <a:lnTo>
                  <a:pt x="3109" y="538"/>
                </a:lnTo>
                <a:lnTo>
                  <a:pt x="3133" y="551"/>
                </a:lnTo>
                <a:lnTo>
                  <a:pt x="3158" y="565"/>
                </a:lnTo>
                <a:lnTo>
                  <a:pt x="3183" y="581"/>
                </a:lnTo>
                <a:lnTo>
                  <a:pt x="3206" y="599"/>
                </a:lnTo>
                <a:lnTo>
                  <a:pt x="3228" y="616"/>
                </a:lnTo>
                <a:lnTo>
                  <a:pt x="3247" y="636"/>
                </a:lnTo>
                <a:lnTo>
                  <a:pt x="3263" y="658"/>
                </a:lnTo>
                <a:lnTo>
                  <a:pt x="3274" y="682"/>
                </a:lnTo>
                <a:lnTo>
                  <a:pt x="3279" y="708"/>
                </a:lnTo>
                <a:lnTo>
                  <a:pt x="3277" y="725"/>
                </a:lnTo>
                <a:lnTo>
                  <a:pt x="3271" y="739"/>
                </a:lnTo>
                <a:lnTo>
                  <a:pt x="3260" y="752"/>
                </a:lnTo>
                <a:lnTo>
                  <a:pt x="3247" y="762"/>
                </a:lnTo>
                <a:lnTo>
                  <a:pt x="3232" y="769"/>
                </a:lnTo>
                <a:lnTo>
                  <a:pt x="3216" y="771"/>
                </a:lnTo>
                <a:lnTo>
                  <a:pt x="3210" y="770"/>
                </a:lnTo>
                <a:lnTo>
                  <a:pt x="3203" y="769"/>
                </a:lnTo>
                <a:lnTo>
                  <a:pt x="3172" y="810"/>
                </a:lnTo>
                <a:lnTo>
                  <a:pt x="3142" y="854"/>
                </a:lnTo>
                <a:lnTo>
                  <a:pt x="3115" y="900"/>
                </a:lnTo>
                <a:lnTo>
                  <a:pt x="3089" y="946"/>
                </a:lnTo>
                <a:lnTo>
                  <a:pt x="3067" y="995"/>
                </a:lnTo>
                <a:lnTo>
                  <a:pt x="3050" y="1045"/>
                </a:lnTo>
                <a:lnTo>
                  <a:pt x="3037" y="1095"/>
                </a:lnTo>
                <a:lnTo>
                  <a:pt x="3031" y="1146"/>
                </a:lnTo>
                <a:lnTo>
                  <a:pt x="3031" y="1198"/>
                </a:lnTo>
                <a:lnTo>
                  <a:pt x="3040" y="1250"/>
                </a:lnTo>
                <a:lnTo>
                  <a:pt x="3052" y="1293"/>
                </a:lnTo>
                <a:lnTo>
                  <a:pt x="3067" y="1332"/>
                </a:lnTo>
                <a:lnTo>
                  <a:pt x="3087" y="1367"/>
                </a:lnTo>
                <a:lnTo>
                  <a:pt x="3110" y="1399"/>
                </a:lnTo>
                <a:lnTo>
                  <a:pt x="3136" y="1427"/>
                </a:lnTo>
                <a:lnTo>
                  <a:pt x="3164" y="1452"/>
                </a:lnTo>
                <a:lnTo>
                  <a:pt x="3196" y="1473"/>
                </a:lnTo>
                <a:lnTo>
                  <a:pt x="3229" y="1492"/>
                </a:lnTo>
                <a:lnTo>
                  <a:pt x="3265" y="1509"/>
                </a:lnTo>
                <a:lnTo>
                  <a:pt x="3302" y="1522"/>
                </a:lnTo>
                <a:lnTo>
                  <a:pt x="3342" y="1533"/>
                </a:lnTo>
                <a:lnTo>
                  <a:pt x="3382" y="1542"/>
                </a:lnTo>
                <a:lnTo>
                  <a:pt x="3424" y="1549"/>
                </a:lnTo>
                <a:lnTo>
                  <a:pt x="3467" y="1554"/>
                </a:lnTo>
                <a:lnTo>
                  <a:pt x="3486" y="1559"/>
                </a:lnTo>
                <a:lnTo>
                  <a:pt x="3502" y="1566"/>
                </a:lnTo>
                <a:lnTo>
                  <a:pt x="3515" y="1579"/>
                </a:lnTo>
                <a:lnTo>
                  <a:pt x="3526" y="1593"/>
                </a:lnTo>
                <a:lnTo>
                  <a:pt x="3533" y="1608"/>
                </a:lnTo>
                <a:lnTo>
                  <a:pt x="3536" y="1625"/>
                </a:lnTo>
                <a:lnTo>
                  <a:pt x="3553" y="1624"/>
                </a:lnTo>
                <a:lnTo>
                  <a:pt x="3569" y="1626"/>
                </a:lnTo>
                <a:lnTo>
                  <a:pt x="3585" y="1632"/>
                </a:lnTo>
                <a:lnTo>
                  <a:pt x="3597" y="1642"/>
                </a:lnTo>
                <a:lnTo>
                  <a:pt x="3606" y="1656"/>
                </a:lnTo>
                <a:lnTo>
                  <a:pt x="3614" y="1679"/>
                </a:lnTo>
                <a:lnTo>
                  <a:pt x="3615" y="1705"/>
                </a:lnTo>
                <a:lnTo>
                  <a:pt x="3612" y="1731"/>
                </a:lnTo>
                <a:lnTo>
                  <a:pt x="3607" y="1757"/>
                </a:lnTo>
                <a:lnTo>
                  <a:pt x="3600" y="1783"/>
                </a:lnTo>
                <a:lnTo>
                  <a:pt x="3592" y="1809"/>
                </a:lnTo>
                <a:lnTo>
                  <a:pt x="3583" y="1834"/>
                </a:lnTo>
                <a:lnTo>
                  <a:pt x="3575" y="1859"/>
                </a:lnTo>
                <a:lnTo>
                  <a:pt x="3555" y="1936"/>
                </a:lnTo>
                <a:lnTo>
                  <a:pt x="3537" y="2013"/>
                </a:lnTo>
                <a:lnTo>
                  <a:pt x="3521" y="2091"/>
                </a:lnTo>
                <a:lnTo>
                  <a:pt x="3516" y="2106"/>
                </a:lnTo>
                <a:lnTo>
                  <a:pt x="3509" y="2118"/>
                </a:lnTo>
                <a:lnTo>
                  <a:pt x="3499" y="2126"/>
                </a:lnTo>
                <a:lnTo>
                  <a:pt x="3487" y="2130"/>
                </a:lnTo>
                <a:lnTo>
                  <a:pt x="3479" y="2142"/>
                </a:lnTo>
                <a:lnTo>
                  <a:pt x="3468" y="2151"/>
                </a:lnTo>
                <a:lnTo>
                  <a:pt x="3454" y="2158"/>
                </a:lnTo>
                <a:lnTo>
                  <a:pt x="3438" y="2161"/>
                </a:lnTo>
                <a:lnTo>
                  <a:pt x="3413" y="2161"/>
                </a:lnTo>
                <a:lnTo>
                  <a:pt x="3387" y="2157"/>
                </a:lnTo>
                <a:lnTo>
                  <a:pt x="3363" y="2150"/>
                </a:lnTo>
                <a:lnTo>
                  <a:pt x="3340" y="2141"/>
                </a:lnTo>
                <a:lnTo>
                  <a:pt x="3317" y="2132"/>
                </a:lnTo>
                <a:lnTo>
                  <a:pt x="3294" y="2124"/>
                </a:lnTo>
                <a:lnTo>
                  <a:pt x="3269" y="2119"/>
                </a:lnTo>
                <a:lnTo>
                  <a:pt x="3244" y="2116"/>
                </a:lnTo>
                <a:lnTo>
                  <a:pt x="3217" y="2117"/>
                </a:lnTo>
                <a:lnTo>
                  <a:pt x="3189" y="2123"/>
                </a:lnTo>
                <a:lnTo>
                  <a:pt x="3146" y="2140"/>
                </a:lnTo>
                <a:lnTo>
                  <a:pt x="3105" y="2162"/>
                </a:lnTo>
                <a:lnTo>
                  <a:pt x="3067" y="2190"/>
                </a:lnTo>
                <a:lnTo>
                  <a:pt x="3032" y="2221"/>
                </a:lnTo>
                <a:lnTo>
                  <a:pt x="3001" y="2256"/>
                </a:lnTo>
                <a:lnTo>
                  <a:pt x="2975" y="2295"/>
                </a:lnTo>
                <a:lnTo>
                  <a:pt x="2948" y="2343"/>
                </a:lnTo>
                <a:lnTo>
                  <a:pt x="2928" y="2389"/>
                </a:lnTo>
                <a:lnTo>
                  <a:pt x="2916" y="2434"/>
                </a:lnTo>
                <a:lnTo>
                  <a:pt x="2909" y="2478"/>
                </a:lnTo>
                <a:lnTo>
                  <a:pt x="2909" y="2521"/>
                </a:lnTo>
                <a:lnTo>
                  <a:pt x="2916" y="2562"/>
                </a:lnTo>
                <a:lnTo>
                  <a:pt x="2929" y="2601"/>
                </a:lnTo>
                <a:lnTo>
                  <a:pt x="2947" y="2638"/>
                </a:lnTo>
                <a:lnTo>
                  <a:pt x="2972" y="2672"/>
                </a:lnTo>
                <a:lnTo>
                  <a:pt x="3002" y="2706"/>
                </a:lnTo>
                <a:lnTo>
                  <a:pt x="3039" y="2737"/>
                </a:lnTo>
                <a:lnTo>
                  <a:pt x="3079" y="2764"/>
                </a:lnTo>
                <a:lnTo>
                  <a:pt x="3127" y="2791"/>
                </a:lnTo>
                <a:lnTo>
                  <a:pt x="3138" y="2799"/>
                </a:lnTo>
                <a:lnTo>
                  <a:pt x="3146" y="2809"/>
                </a:lnTo>
                <a:lnTo>
                  <a:pt x="3149" y="2820"/>
                </a:lnTo>
                <a:lnTo>
                  <a:pt x="3149" y="2832"/>
                </a:lnTo>
                <a:lnTo>
                  <a:pt x="3145" y="2843"/>
                </a:lnTo>
                <a:lnTo>
                  <a:pt x="3154" y="2854"/>
                </a:lnTo>
                <a:lnTo>
                  <a:pt x="3161" y="2867"/>
                </a:lnTo>
                <a:lnTo>
                  <a:pt x="3163" y="2883"/>
                </a:lnTo>
                <a:lnTo>
                  <a:pt x="3162" y="2901"/>
                </a:lnTo>
                <a:lnTo>
                  <a:pt x="3154" y="2926"/>
                </a:lnTo>
                <a:lnTo>
                  <a:pt x="3143" y="2949"/>
                </a:lnTo>
                <a:lnTo>
                  <a:pt x="3129" y="2971"/>
                </a:lnTo>
                <a:lnTo>
                  <a:pt x="3114" y="2992"/>
                </a:lnTo>
                <a:lnTo>
                  <a:pt x="3097" y="3012"/>
                </a:lnTo>
                <a:lnTo>
                  <a:pt x="3080" y="3033"/>
                </a:lnTo>
                <a:lnTo>
                  <a:pt x="3064" y="3055"/>
                </a:lnTo>
                <a:lnTo>
                  <a:pt x="3007" y="3135"/>
                </a:lnTo>
                <a:lnTo>
                  <a:pt x="2954" y="3218"/>
                </a:lnTo>
                <a:lnTo>
                  <a:pt x="2904" y="3304"/>
                </a:lnTo>
                <a:lnTo>
                  <a:pt x="2893" y="3318"/>
                </a:lnTo>
                <a:lnTo>
                  <a:pt x="2880" y="3327"/>
                </a:lnTo>
                <a:lnTo>
                  <a:pt x="2865" y="3330"/>
                </a:lnTo>
                <a:lnTo>
                  <a:pt x="2851" y="3330"/>
                </a:lnTo>
                <a:lnTo>
                  <a:pt x="2837" y="3327"/>
                </a:lnTo>
                <a:lnTo>
                  <a:pt x="2822" y="3320"/>
                </a:lnTo>
                <a:lnTo>
                  <a:pt x="2808" y="3325"/>
                </a:lnTo>
                <a:lnTo>
                  <a:pt x="2794" y="3327"/>
                </a:lnTo>
                <a:lnTo>
                  <a:pt x="2778" y="3326"/>
                </a:lnTo>
                <a:lnTo>
                  <a:pt x="2764" y="3321"/>
                </a:lnTo>
                <a:lnTo>
                  <a:pt x="2750" y="3315"/>
                </a:lnTo>
                <a:lnTo>
                  <a:pt x="2739" y="3305"/>
                </a:lnTo>
                <a:lnTo>
                  <a:pt x="2730" y="3291"/>
                </a:lnTo>
                <a:lnTo>
                  <a:pt x="2723" y="3274"/>
                </a:lnTo>
                <a:lnTo>
                  <a:pt x="2711" y="3242"/>
                </a:lnTo>
                <a:lnTo>
                  <a:pt x="2696" y="3211"/>
                </a:lnTo>
                <a:lnTo>
                  <a:pt x="2680" y="3183"/>
                </a:lnTo>
                <a:lnTo>
                  <a:pt x="2660" y="3156"/>
                </a:lnTo>
                <a:lnTo>
                  <a:pt x="2637" y="3134"/>
                </a:lnTo>
                <a:lnTo>
                  <a:pt x="2613" y="3115"/>
                </a:lnTo>
                <a:lnTo>
                  <a:pt x="2585" y="3100"/>
                </a:lnTo>
                <a:lnTo>
                  <a:pt x="2556" y="3090"/>
                </a:lnTo>
                <a:lnTo>
                  <a:pt x="2525" y="3083"/>
                </a:lnTo>
                <a:lnTo>
                  <a:pt x="2493" y="3083"/>
                </a:lnTo>
                <a:lnTo>
                  <a:pt x="2460" y="3089"/>
                </a:lnTo>
                <a:lnTo>
                  <a:pt x="2425" y="3100"/>
                </a:lnTo>
                <a:lnTo>
                  <a:pt x="2394" y="3115"/>
                </a:lnTo>
                <a:lnTo>
                  <a:pt x="2369" y="3134"/>
                </a:lnTo>
                <a:lnTo>
                  <a:pt x="2347" y="3155"/>
                </a:lnTo>
                <a:lnTo>
                  <a:pt x="2329" y="3180"/>
                </a:lnTo>
                <a:lnTo>
                  <a:pt x="2316" y="3206"/>
                </a:lnTo>
                <a:lnTo>
                  <a:pt x="2306" y="3234"/>
                </a:lnTo>
                <a:lnTo>
                  <a:pt x="2298" y="3264"/>
                </a:lnTo>
                <a:lnTo>
                  <a:pt x="2294" y="3295"/>
                </a:lnTo>
                <a:lnTo>
                  <a:pt x="2292" y="3327"/>
                </a:lnTo>
                <a:lnTo>
                  <a:pt x="2292" y="3359"/>
                </a:lnTo>
                <a:lnTo>
                  <a:pt x="2295" y="3391"/>
                </a:lnTo>
                <a:lnTo>
                  <a:pt x="2299" y="3422"/>
                </a:lnTo>
                <a:lnTo>
                  <a:pt x="2305" y="3454"/>
                </a:lnTo>
                <a:lnTo>
                  <a:pt x="2312" y="3484"/>
                </a:lnTo>
                <a:lnTo>
                  <a:pt x="2319" y="3513"/>
                </a:lnTo>
                <a:lnTo>
                  <a:pt x="2321" y="3527"/>
                </a:lnTo>
                <a:lnTo>
                  <a:pt x="2319" y="3541"/>
                </a:lnTo>
                <a:lnTo>
                  <a:pt x="2313" y="3552"/>
                </a:lnTo>
                <a:lnTo>
                  <a:pt x="2305" y="3562"/>
                </a:lnTo>
                <a:lnTo>
                  <a:pt x="2295" y="3569"/>
                </a:lnTo>
                <a:lnTo>
                  <a:pt x="2282" y="3575"/>
                </a:lnTo>
                <a:lnTo>
                  <a:pt x="2269" y="3577"/>
                </a:lnTo>
                <a:lnTo>
                  <a:pt x="2257" y="3577"/>
                </a:lnTo>
                <a:lnTo>
                  <a:pt x="2245" y="3573"/>
                </a:lnTo>
                <a:lnTo>
                  <a:pt x="2235" y="3564"/>
                </a:lnTo>
                <a:lnTo>
                  <a:pt x="2226" y="3552"/>
                </a:lnTo>
                <a:lnTo>
                  <a:pt x="2205" y="3502"/>
                </a:lnTo>
                <a:lnTo>
                  <a:pt x="2189" y="3450"/>
                </a:lnTo>
                <a:lnTo>
                  <a:pt x="2175" y="3396"/>
                </a:lnTo>
                <a:lnTo>
                  <a:pt x="2164" y="3400"/>
                </a:lnTo>
                <a:lnTo>
                  <a:pt x="2151" y="3400"/>
                </a:lnTo>
                <a:lnTo>
                  <a:pt x="2138" y="3394"/>
                </a:lnTo>
                <a:lnTo>
                  <a:pt x="1955" y="3278"/>
                </a:lnTo>
                <a:lnTo>
                  <a:pt x="1773" y="3159"/>
                </a:lnTo>
                <a:lnTo>
                  <a:pt x="1590" y="3037"/>
                </a:lnTo>
                <a:lnTo>
                  <a:pt x="1408" y="2911"/>
                </a:lnTo>
                <a:lnTo>
                  <a:pt x="1230" y="2783"/>
                </a:lnTo>
                <a:lnTo>
                  <a:pt x="1053" y="2651"/>
                </a:lnTo>
                <a:lnTo>
                  <a:pt x="879" y="2517"/>
                </a:lnTo>
                <a:lnTo>
                  <a:pt x="709" y="2380"/>
                </a:lnTo>
                <a:lnTo>
                  <a:pt x="719" y="2439"/>
                </a:lnTo>
                <a:lnTo>
                  <a:pt x="723" y="2498"/>
                </a:lnTo>
                <a:lnTo>
                  <a:pt x="722" y="2554"/>
                </a:lnTo>
                <a:lnTo>
                  <a:pt x="713" y="2609"/>
                </a:lnTo>
                <a:lnTo>
                  <a:pt x="699" y="2664"/>
                </a:lnTo>
                <a:lnTo>
                  <a:pt x="700" y="2664"/>
                </a:lnTo>
                <a:lnTo>
                  <a:pt x="775" y="2713"/>
                </a:lnTo>
                <a:lnTo>
                  <a:pt x="851" y="2760"/>
                </a:lnTo>
                <a:lnTo>
                  <a:pt x="928" y="2806"/>
                </a:lnTo>
                <a:lnTo>
                  <a:pt x="957" y="2822"/>
                </a:lnTo>
                <a:lnTo>
                  <a:pt x="987" y="2839"/>
                </a:lnTo>
                <a:lnTo>
                  <a:pt x="1018" y="2855"/>
                </a:lnTo>
                <a:lnTo>
                  <a:pt x="1046" y="2874"/>
                </a:lnTo>
                <a:lnTo>
                  <a:pt x="1074" y="2894"/>
                </a:lnTo>
                <a:lnTo>
                  <a:pt x="1097" y="2917"/>
                </a:lnTo>
                <a:lnTo>
                  <a:pt x="1103" y="2927"/>
                </a:lnTo>
                <a:lnTo>
                  <a:pt x="1105" y="2937"/>
                </a:lnTo>
                <a:lnTo>
                  <a:pt x="1150" y="2927"/>
                </a:lnTo>
                <a:lnTo>
                  <a:pt x="1196" y="2923"/>
                </a:lnTo>
                <a:lnTo>
                  <a:pt x="1243" y="2923"/>
                </a:lnTo>
                <a:lnTo>
                  <a:pt x="1290" y="2929"/>
                </a:lnTo>
                <a:lnTo>
                  <a:pt x="1338" y="2940"/>
                </a:lnTo>
                <a:lnTo>
                  <a:pt x="1376" y="2954"/>
                </a:lnTo>
                <a:lnTo>
                  <a:pt x="1414" y="2969"/>
                </a:lnTo>
                <a:lnTo>
                  <a:pt x="1450" y="2988"/>
                </a:lnTo>
                <a:lnTo>
                  <a:pt x="1487" y="3009"/>
                </a:lnTo>
                <a:lnTo>
                  <a:pt x="1520" y="3033"/>
                </a:lnTo>
                <a:lnTo>
                  <a:pt x="1551" y="3061"/>
                </a:lnTo>
                <a:lnTo>
                  <a:pt x="1577" y="3091"/>
                </a:lnTo>
                <a:lnTo>
                  <a:pt x="1602" y="3125"/>
                </a:lnTo>
                <a:lnTo>
                  <a:pt x="1621" y="3161"/>
                </a:lnTo>
                <a:lnTo>
                  <a:pt x="1635" y="3194"/>
                </a:lnTo>
                <a:lnTo>
                  <a:pt x="1647" y="3229"/>
                </a:lnTo>
                <a:lnTo>
                  <a:pt x="1653" y="3226"/>
                </a:lnTo>
                <a:lnTo>
                  <a:pt x="1661" y="3225"/>
                </a:lnTo>
                <a:lnTo>
                  <a:pt x="1668" y="3227"/>
                </a:lnTo>
                <a:lnTo>
                  <a:pt x="1674" y="3232"/>
                </a:lnTo>
                <a:lnTo>
                  <a:pt x="1704" y="3265"/>
                </a:lnTo>
                <a:lnTo>
                  <a:pt x="1739" y="3296"/>
                </a:lnTo>
                <a:lnTo>
                  <a:pt x="1775" y="3326"/>
                </a:lnTo>
                <a:lnTo>
                  <a:pt x="1811" y="3355"/>
                </a:lnTo>
                <a:lnTo>
                  <a:pt x="1863" y="3392"/>
                </a:lnTo>
                <a:lnTo>
                  <a:pt x="1916" y="3428"/>
                </a:lnTo>
                <a:lnTo>
                  <a:pt x="1938" y="3440"/>
                </a:lnTo>
                <a:lnTo>
                  <a:pt x="1958" y="3452"/>
                </a:lnTo>
                <a:lnTo>
                  <a:pt x="1977" y="3468"/>
                </a:lnTo>
                <a:lnTo>
                  <a:pt x="2012" y="3469"/>
                </a:lnTo>
                <a:lnTo>
                  <a:pt x="2049" y="3470"/>
                </a:lnTo>
                <a:lnTo>
                  <a:pt x="2084" y="3473"/>
                </a:lnTo>
                <a:lnTo>
                  <a:pt x="2118" y="3480"/>
                </a:lnTo>
                <a:lnTo>
                  <a:pt x="2149" y="3489"/>
                </a:lnTo>
                <a:lnTo>
                  <a:pt x="2164" y="3496"/>
                </a:lnTo>
                <a:lnTo>
                  <a:pt x="2178" y="3507"/>
                </a:lnTo>
                <a:lnTo>
                  <a:pt x="2186" y="3521"/>
                </a:lnTo>
                <a:lnTo>
                  <a:pt x="2193" y="3536"/>
                </a:lnTo>
                <a:lnTo>
                  <a:pt x="2196" y="3552"/>
                </a:lnTo>
                <a:lnTo>
                  <a:pt x="2196" y="3567"/>
                </a:lnTo>
                <a:lnTo>
                  <a:pt x="2193" y="3583"/>
                </a:lnTo>
                <a:lnTo>
                  <a:pt x="2186" y="3597"/>
                </a:lnTo>
                <a:lnTo>
                  <a:pt x="2178" y="3608"/>
                </a:lnTo>
                <a:lnTo>
                  <a:pt x="2166" y="3617"/>
                </a:lnTo>
                <a:lnTo>
                  <a:pt x="2150" y="3623"/>
                </a:lnTo>
                <a:lnTo>
                  <a:pt x="2131" y="3623"/>
                </a:lnTo>
                <a:lnTo>
                  <a:pt x="2040" y="3610"/>
                </a:lnTo>
                <a:lnTo>
                  <a:pt x="1949" y="3595"/>
                </a:lnTo>
                <a:lnTo>
                  <a:pt x="1858" y="3582"/>
                </a:lnTo>
                <a:lnTo>
                  <a:pt x="1792" y="3576"/>
                </a:lnTo>
                <a:lnTo>
                  <a:pt x="1727" y="3570"/>
                </a:lnTo>
                <a:lnTo>
                  <a:pt x="1662" y="3562"/>
                </a:lnTo>
                <a:lnTo>
                  <a:pt x="1598" y="3549"/>
                </a:lnTo>
                <a:lnTo>
                  <a:pt x="1586" y="3545"/>
                </a:lnTo>
                <a:lnTo>
                  <a:pt x="1576" y="3536"/>
                </a:lnTo>
                <a:lnTo>
                  <a:pt x="1567" y="3524"/>
                </a:lnTo>
                <a:lnTo>
                  <a:pt x="1554" y="3521"/>
                </a:lnTo>
                <a:lnTo>
                  <a:pt x="1541" y="3512"/>
                </a:lnTo>
                <a:lnTo>
                  <a:pt x="1530" y="3501"/>
                </a:lnTo>
                <a:lnTo>
                  <a:pt x="1522" y="3485"/>
                </a:lnTo>
                <a:lnTo>
                  <a:pt x="1513" y="3455"/>
                </a:lnTo>
                <a:lnTo>
                  <a:pt x="1509" y="3425"/>
                </a:lnTo>
                <a:lnTo>
                  <a:pt x="1509" y="3396"/>
                </a:lnTo>
                <a:lnTo>
                  <a:pt x="1510" y="3366"/>
                </a:lnTo>
                <a:lnTo>
                  <a:pt x="1511" y="3335"/>
                </a:lnTo>
                <a:lnTo>
                  <a:pt x="1510" y="3305"/>
                </a:lnTo>
                <a:lnTo>
                  <a:pt x="1507" y="3274"/>
                </a:lnTo>
                <a:lnTo>
                  <a:pt x="1498" y="3244"/>
                </a:lnTo>
                <a:lnTo>
                  <a:pt x="1483" y="3214"/>
                </a:lnTo>
                <a:lnTo>
                  <a:pt x="1460" y="3182"/>
                </a:lnTo>
                <a:lnTo>
                  <a:pt x="1434" y="3154"/>
                </a:lnTo>
                <a:lnTo>
                  <a:pt x="1404" y="3129"/>
                </a:lnTo>
                <a:lnTo>
                  <a:pt x="1372" y="3108"/>
                </a:lnTo>
                <a:lnTo>
                  <a:pt x="1338" y="3091"/>
                </a:lnTo>
                <a:lnTo>
                  <a:pt x="1300" y="3079"/>
                </a:lnTo>
                <a:lnTo>
                  <a:pt x="1254" y="3070"/>
                </a:lnTo>
                <a:lnTo>
                  <a:pt x="1209" y="3067"/>
                </a:lnTo>
                <a:lnTo>
                  <a:pt x="1166" y="3068"/>
                </a:lnTo>
                <a:lnTo>
                  <a:pt x="1126" y="3076"/>
                </a:lnTo>
                <a:lnTo>
                  <a:pt x="1087" y="3088"/>
                </a:lnTo>
                <a:lnTo>
                  <a:pt x="1052" y="3104"/>
                </a:lnTo>
                <a:lnTo>
                  <a:pt x="1018" y="3126"/>
                </a:lnTo>
                <a:lnTo>
                  <a:pt x="987" y="3152"/>
                </a:lnTo>
                <a:lnTo>
                  <a:pt x="958" y="3182"/>
                </a:lnTo>
                <a:lnTo>
                  <a:pt x="933" y="3216"/>
                </a:lnTo>
                <a:lnTo>
                  <a:pt x="909" y="3255"/>
                </a:lnTo>
                <a:lnTo>
                  <a:pt x="888" y="3297"/>
                </a:lnTo>
                <a:lnTo>
                  <a:pt x="882" y="3308"/>
                </a:lnTo>
                <a:lnTo>
                  <a:pt x="872" y="3315"/>
                </a:lnTo>
                <a:lnTo>
                  <a:pt x="860" y="3318"/>
                </a:lnTo>
                <a:lnTo>
                  <a:pt x="848" y="3317"/>
                </a:lnTo>
                <a:lnTo>
                  <a:pt x="834" y="3314"/>
                </a:lnTo>
                <a:lnTo>
                  <a:pt x="823" y="3308"/>
                </a:lnTo>
                <a:lnTo>
                  <a:pt x="816" y="3299"/>
                </a:lnTo>
                <a:lnTo>
                  <a:pt x="810" y="3288"/>
                </a:lnTo>
                <a:lnTo>
                  <a:pt x="809" y="3275"/>
                </a:lnTo>
                <a:lnTo>
                  <a:pt x="817" y="3231"/>
                </a:lnTo>
                <a:lnTo>
                  <a:pt x="830" y="3187"/>
                </a:lnTo>
                <a:lnTo>
                  <a:pt x="847" y="3148"/>
                </a:lnTo>
                <a:lnTo>
                  <a:pt x="868" y="3110"/>
                </a:lnTo>
                <a:lnTo>
                  <a:pt x="892" y="3076"/>
                </a:lnTo>
                <a:lnTo>
                  <a:pt x="858" y="3061"/>
                </a:lnTo>
                <a:lnTo>
                  <a:pt x="824" y="3042"/>
                </a:lnTo>
                <a:lnTo>
                  <a:pt x="791" y="3021"/>
                </a:lnTo>
                <a:lnTo>
                  <a:pt x="760" y="2999"/>
                </a:lnTo>
                <a:lnTo>
                  <a:pt x="730" y="2976"/>
                </a:lnTo>
                <a:lnTo>
                  <a:pt x="699" y="2955"/>
                </a:lnTo>
                <a:lnTo>
                  <a:pt x="634" y="2915"/>
                </a:lnTo>
                <a:lnTo>
                  <a:pt x="567" y="2877"/>
                </a:lnTo>
                <a:lnTo>
                  <a:pt x="539" y="2905"/>
                </a:lnTo>
                <a:lnTo>
                  <a:pt x="508" y="2932"/>
                </a:lnTo>
                <a:lnTo>
                  <a:pt x="475" y="2956"/>
                </a:lnTo>
                <a:lnTo>
                  <a:pt x="491" y="2964"/>
                </a:lnTo>
                <a:lnTo>
                  <a:pt x="507" y="2971"/>
                </a:lnTo>
                <a:lnTo>
                  <a:pt x="553" y="3000"/>
                </a:lnTo>
                <a:lnTo>
                  <a:pt x="597" y="3031"/>
                </a:lnTo>
                <a:lnTo>
                  <a:pt x="641" y="3064"/>
                </a:lnTo>
                <a:lnTo>
                  <a:pt x="685" y="3098"/>
                </a:lnTo>
                <a:lnTo>
                  <a:pt x="730" y="3130"/>
                </a:lnTo>
                <a:lnTo>
                  <a:pt x="776" y="3160"/>
                </a:lnTo>
                <a:lnTo>
                  <a:pt x="791" y="3172"/>
                </a:lnTo>
                <a:lnTo>
                  <a:pt x="802" y="3185"/>
                </a:lnTo>
                <a:lnTo>
                  <a:pt x="808" y="3201"/>
                </a:lnTo>
                <a:lnTo>
                  <a:pt x="810" y="3216"/>
                </a:lnTo>
                <a:lnTo>
                  <a:pt x="807" y="3233"/>
                </a:lnTo>
                <a:lnTo>
                  <a:pt x="801" y="3247"/>
                </a:lnTo>
                <a:lnTo>
                  <a:pt x="792" y="3262"/>
                </a:lnTo>
                <a:lnTo>
                  <a:pt x="781" y="3273"/>
                </a:lnTo>
                <a:lnTo>
                  <a:pt x="768" y="3283"/>
                </a:lnTo>
                <a:lnTo>
                  <a:pt x="754" y="3288"/>
                </a:lnTo>
                <a:lnTo>
                  <a:pt x="738" y="3290"/>
                </a:lnTo>
                <a:lnTo>
                  <a:pt x="722" y="3288"/>
                </a:lnTo>
                <a:lnTo>
                  <a:pt x="706" y="3281"/>
                </a:lnTo>
                <a:lnTo>
                  <a:pt x="692" y="3268"/>
                </a:lnTo>
                <a:lnTo>
                  <a:pt x="647" y="3224"/>
                </a:lnTo>
                <a:lnTo>
                  <a:pt x="599" y="3181"/>
                </a:lnTo>
                <a:lnTo>
                  <a:pt x="552" y="3139"/>
                </a:lnTo>
                <a:lnTo>
                  <a:pt x="503" y="3098"/>
                </a:lnTo>
                <a:lnTo>
                  <a:pt x="499" y="3093"/>
                </a:lnTo>
                <a:lnTo>
                  <a:pt x="490" y="3087"/>
                </a:lnTo>
                <a:lnTo>
                  <a:pt x="479" y="3077"/>
                </a:lnTo>
                <a:lnTo>
                  <a:pt x="467" y="3064"/>
                </a:lnTo>
                <a:lnTo>
                  <a:pt x="453" y="3052"/>
                </a:lnTo>
                <a:lnTo>
                  <a:pt x="438" y="3039"/>
                </a:lnTo>
                <a:lnTo>
                  <a:pt x="425" y="3027"/>
                </a:lnTo>
                <a:lnTo>
                  <a:pt x="412" y="3015"/>
                </a:lnTo>
                <a:lnTo>
                  <a:pt x="401" y="3004"/>
                </a:lnTo>
                <a:lnTo>
                  <a:pt x="392" y="2996"/>
                </a:lnTo>
                <a:lnTo>
                  <a:pt x="386" y="2990"/>
                </a:lnTo>
                <a:lnTo>
                  <a:pt x="385" y="2988"/>
                </a:lnTo>
                <a:lnTo>
                  <a:pt x="375" y="2989"/>
                </a:lnTo>
                <a:lnTo>
                  <a:pt x="368" y="2985"/>
                </a:lnTo>
                <a:lnTo>
                  <a:pt x="362" y="2977"/>
                </a:lnTo>
                <a:lnTo>
                  <a:pt x="360" y="2968"/>
                </a:lnTo>
                <a:lnTo>
                  <a:pt x="362" y="2958"/>
                </a:lnTo>
                <a:lnTo>
                  <a:pt x="358" y="2948"/>
                </a:lnTo>
                <a:lnTo>
                  <a:pt x="357" y="2937"/>
                </a:lnTo>
                <a:lnTo>
                  <a:pt x="358" y="2926"/>
                </a:lnTo>
                <a:lnTo>
                  <a:pt x="363" y="2915"/>
                </a:lnTo>
                <a:lnTo>
                  <a:pt x="372" y="2905"/>
                </a:lnTo>
                <a:lnTo>
                  <a:pt x="416" y="2866"/>
                </a:lnTo>
                <a:lnTo>
                  <a:pt x="454" y="2825"/>
                </a:lnTo>
                <a:lnTo>
                  <a:pt x="486" y="2783"/>
                </a:lnTo>
                <a:lnTo>
                  <a:pt x="513" y="2740"/>
                </a:lnTo>
                <a:lnTo>
                  <a:pt x="534" y="2696"/>
                </a:lnTo>
                <a:lnTo>
                  <a:pt x="551" y="2651"/>
                </a:lnTo>
                <a:lnTo>
                  <a:pt x="562" y="2606"/>
                </a:lnTo>
                <a:lnTo>
                  <a:pt x="568" y="2562"/>
                </a:lnTo>
                <a:lnTo>
                  <a:pt x="570" y="2517"/>
                </a:lnTo>
                <a:lnTo>
                  <a:pt x="565" y="2473"/>
                </a:lnTo>
                <a:lnTo>
                  <a:pt x="557" y="2431"/>
                </a:lnTo>
                <a:lnTo>
                  <a:pt x="544" y="2390"/>
                </a:lnTo>
                <a:lnTo>
                  <a:pt x="526" y="2351"/>
                </a:lnTo>
                <a:lnTo>
                  <a:pt x="504" y="2314"/>
                </a:lnTo>
                <a:lnTo>
                  <a:pt x="479" y="2279"/>
                </a:lnTo>
                <a:lnTo>
                  <a:pt x="448" y="2247"/>
                </a:lnTo>
                <a:lnTo>
                  <a:pt x="414" y="2217"/>
                </a:lnTo>
                <a:lnTo>
                  <a:pt x="376" y="2192"/>
                </a:lnTo>
                <a:lnTo>
                  <a:pt x="334" y="2170"/>
                </a:lnTo>
                <a:lnTo>
                  <a:pt x="289" y="2151"/>
                </a:lnTo>
                <a:lnTo>
                  <a:pt x="241" y="2138"/>
                </a:lnTo>
                <a:lnTo>
                  <a:pt x="188" y="2128"/>
                </a:lnTo>
                <a:lnTo>
                  <a:pt x="132" y="2123"/>
                </a:lnTo>
                <a:lnTo>
                  <a:pt x="73" y="2124"/>
                </a:lnTo>
                <a:lnTo>
                  <a:pt x="54" y="2123"/>
                </a:lnTo>
                <a:lnTo>
                  <a:pt x="38" y="2119"/>
                </a:lnTo>
                <a:lnTo>
                  <a:pt x="24" y="2110"/>
                </a:lnTo>
                <a:lnTo>
                  <a:pt x="13" y="2099"/>
                </a:lnTo>
                <a:lnTo>
                  <a:pt x="6" y="2085"/>
                </a:lnTo>
                <a:lnTo>
                  <a:pt x="1" y="2070"/>
                </a:lnTo>
                <a:lnTo>
                  <a:pt x="0" y="2055"/>
                </a:lnTo>
                <a:lnTo>
                  <a:pt x="1" y="2038"/>
                </a:lnTo>
                <a:lnTo>
                  <a:pt x="6" y="2023"/>
                </a:lnTo>
                <a:lnTo>
                  <a:pt x="13" y="2007"/>
                </a:lnTo>
                <a:lnTo>
                  <a:pt x="23" y="1994"/>
                </a:lnTo>
                <a:lnTo>
                  <a:pt x="15" y="1936"/>
                </a:lnTo>
                <a:lnTo>
                  <a:pt x="10" y="1877"/>
                </a:lnTo>
                <a:lnTo>
                  <a:pt x="8" y="1818"/>
                </a:lnTo>
                <a:lnTo>
                  <a:pt x="8" y="1758"/>
                </a:lnTo>
                <a:lnTo>
                  <a:pt x="12" y="1699"/>
                </a:lnTo>
                <a:lnTo>
                  <a:pt x="19" y="1641"/>
                </a:lnTo>
                <a:lnTo>
                  <a:pt x="29" y="1584"/>
                </a:lnTo>
                <a:lnTo>
                  <a:pt x="43" y="1529"/>
                </a:lnTo>
                <a:lnTo>
                  <a:pt x="51" y="1513"/>
                </a:lnTo>
                <a:lnTo>
                  <a:pt x="62" y="1501"/>
                </a:lnTo>
                <a:lnTo>
                  <a:pt x="76" y="1492"/>
                </a:lnTo>
                <a:lnTo>
                  <a:pt x="91" y="1488"/>
                </a:lnTo>
                <a:lnTo>
                  <a:pt x="107" y="1488"/>
                </a:lnTo>
                <a:lnTo>
                  <a:pt x="108" y="1474"/>
                </a:lnTo>
                <a:lnTo>
                  <a:pt x="113" y="1462"/>
                </a:lnTo>
                <a:lnTo>
                  <a:pt x="119" y="1451"/>
                </a:lnTo>
                <a:lnTo>
                  <a:pt x="128" y="1442"/>
                </a:lnTo>
                <a:lnTo>
                  <a:pt x="140" y="1437"/>
                </a:lnTo>
                <a:lnTo>
                  <a:pt x="155" y="1436"/>
                </a:lnTo>
                <a:lnTo>
                  <a:pt x="171" y="1438"/>
                </a:lnTo>
                <a:lnTo>
                  <a:pt x="191" y="1443"/>
                </a:lnTo>
                <a:lnTo>
                  <a:pt x="212" y="1448"/>
                </a:lnTo>
                <a:lnTo>
                  <a:pt x="234" y="1453"/>
                </a:lnTo>
                <a:lnTo>
                  <a:pt x="258" y="1458"/>
                </a:lnTo>
                <a:lnTo>
                  <a:pt x="283" y="1461"/>
                </a:lnTo>
                <a:lnTo>
                  <a:pt x="308" y="1464"/>
                </a:lnTo>
                <a:lnTo>
                  <a:pt x="332" y="1467"/>
                </a:lnTo>
                <a:lnTo>
                  <a:pt x="358" y="1467"/>
                </a:lnTo>
                <a:lnTo>
                  <a:pt x="382" y="1466"/>
                </a:lnTo>
                <a:lnTo>
                  <a:pt x="405" y="1463"/>
                </a:lnTo>
                <a:lnTo>
                  <a:pt x="427" y="1458"/>
                </a:lnTo>
                <a:lnTo>
                  <a:pt x="448" y="1451"/>
                </a:lnTo>
                <a:lnTo>
                  <a:pt x="467" y="1441"/>
                </a:lnTo>
                <a:lnTo>
                  <a:pt x="483" y="1430"/>
                </a:lnTo>
                <a:lnTo>
                  <a:pt x="498" y="1415"/>
                </a:lnTo>
                <a:lnTo>
                  <a:pt x="510" y="1397"/>
                </a:lnTo>
                <a:lnTo>
                  <a:pt x="519" y="1376"/>
                </a:lnTo>
                <a:lnTo>
                  <a:pt x="523" y="1350"/>
                </a:lnTo>
                <a:lnTo>
                  <a:pt x="525" y="1322"/>
                </a:lnTo>
                <a:lnTo>
                  <a:pt x="522" y="1275"/>
                </a:lnTo>
                <a:lnTo>
                  <a:pt x="514" y="1231"/>
                </a:lnTo>
                <a:lnTo>
                  <a:pt x="502" y="1188"/>
                </a:lnTo>
                <a:lnTo>
                  <a:pt x="486" y="1147"/>
                </a:lnTo>
                <a:lnTo>
                  <a:pt x="466" y="1107"/>
                </a:lnTo>
                <a:lnTo>
                  <a:pt x="443" y="1068"/>
                </a:lnTo>
                <a:lnTo>
                  <a:pt x="416" y="1032"/>
                </a:lnTo>
                <a:lnTo>
                  <a:pt x="389" y="996"/>
                </a:lnTo>
                <a:lnTo>
                  <a:pt x="358" y="962"/>
                </a:lnTo>
                <a:lnTo>
                  <a:pt x="327" y="929"/>
                </a:lnTo>
                <a:lnTo>
                  <a:pt x="313" y="911"/>
                </a:lnTo>
                <a:lnTo>
                  <a:pt x="306" y="893"/>
                </a:lnTo>
                <a:lnTo>
                  <a:pt x="304" y="874"/>
                </a:lnTo>
                <a:lnTo>
                  <a:pt x="307" y="858"/>
                </a:lnTo>
                <a:lnTo>
                  <a:pt x="315" y="841"/>
                </a:lnTo>
                <a:lnTo>
                  <a:pt x="326" y="828"/>
                </a:lnTo>
                <a:lnTo>
                  <a:pt x="339" y="816"/>
                </a:lnTo>
                <a:lnTo>
                  <a:pt x="355" y="808"/>
                </a:lnTo>
                <a:lnTo>
                  <a:pt x="372" y="803"/>
                </a:lnTo>
                <a:lnTo>
                  <a:pt x="391" y="803"/>
                </a:lnTo>
                <a:lnTo>
                  <a:pt x="409" y="808"/>
                </a:lnTo>
                <a:lnTo>
                  <a:pt x="421" y="765"/>
                </a:lnTo>
                <a:lnTo>
                  <a:pt x="435" y="724"/>
                </a:lnTo>
                <a:lnTo>
                  <a:pt x="453" y="683"/>
                </a:lnTo>
                <a:lnTo>
                  <a:pt x="473" y="644"/>
                </a:lnTo>
                <a:lnTo>
                  <a:pt x="472" y="643"/>
                </a:lnTo>
                <a:lnTo>
                  <a:pt x="466" y="633"/>
                </a:lnTo>
                <a:lnTo>
                  <a:pt x="465" y="623"/>
                </a:lnTo>
                <a:lnTo>
                  <a:pt x="467" y="614"/>
                </a:lnTo>
                <a:lnTo>
                  <a:pt x="472" y="606"/>
                </a:lnTo>
                <a:lnTo>
                  <a:pt x="481" y="601"/>
                </a:lnTo>
                <a:lnTo>
                  <a:pt x="490" y="599"/>
                </a:lnTo>
                <a:lnTo>
                  <a:pt x="500" y="601"/>
                </a:lnTo>
                <a:lnTo>
                  <a:pt x="542" y="541"/>
                </a:lnTo>
                <a:lnTo>
                  <a:pt x="585" y="482"/>
                </a:lnTo>
                <a:lnTo>
                  <a:pt x="627" y="424"/>
                </a:lnTo>
                <a:lnTo>
                  <a:pt x="641" y="407"/>
                </a:lnTo>
                <a:lnTo>
                  <a:pt x="656" y="397"/>
                </a:lnTo>
                <a:lnTo>
                  <a:pt x="671" y="392"/>
                </a:lnTo>
                <a:lnTo>
                  <a:pt x="687" y="392"/>
                </a:lnTo>
                <a:lnTo>
                  <a:pt x="701" y="394"/>
                </a:lnTo>
                <a:lnTo>
                  <a:pt x="715" y="400"/>
                </a:lnTo>
                <a:lnTo>
                  <a:pt x="727" y="409"/>
                </a:lnTo>
                <a:lnTo>
                  <a:pt x="737" y="421"/>
                </a:lnTo>
                <a:lnTo>
                  <a:pt x="745" y="435"/>
                </a:lnTo>
                <a:lnTo>
                  <a:pt x="749" y="449"/>
                </a:lnTo>
                <a:lnTo>
                  <a:pt x="751" y="465"/>
                </a:lnTo>
                <a:lnTo>
                  <a:pt x="747" y="480"/>
                </a:lnTo>
                <a:lnTo>
                  <a:pt x="787" y="508"/>
                </a:lnTo>
                <a:lnTo>
                  <a:pt x="830" y="534"/>
                </a:lnTo>
                <a:lnTo>
                  <a:pt x="873" y="558"/>
                </a:lnTo>
                <a:lnTo>
                  <a:pt x="919" y="580"/>
                </a:lnTo>
                <a:lnTo>
                  <a:pt x="966" y="599"/>
                </a:lnTo>
                <a:lnTo>
                  <a:pt x="1013" y="613"/>
                </a:lnTo>
                <a:lnTo>
                  <a:pt x="1062" y="624"/>
                </a:lnTo>
                <a:lnTo>
                  <a:pt x="1110" y="632"/>
                </a:lnTo>
                <a:lnTo>
                  <a:pt x="1160" y="634"/>
                </a:lnTo>
                <a:lnTo>
                  <a:pt x="1209" y="631"/>
                </a:lnTo>
                <a:lnTo>
                  <a:pt x="1257" y="622"/>
                </a:lnTo>
                <a:lnTo>
                  <a:pt x="1306" y="607"/>
                </a:lnTo>
                <a:lnTo>
                  <a:pt x="1352" y="585"/>
                </a:lnTo>
                <a:lnTo>
                  <a:pt x="1382" y="569"/>
                </a:lnTo>
                <a:lnTo>
                  <a:pt x="1411" y="550"/>
                </a:lnTo>
                <a:lnTo>
                  <a:pt x="1438" y="529"/>
                </a:lnTo>
                <a:lnTo>
                  <a:pt x="1462" y="506"/>
                </a:lnTo>
                <a:lnTo>
                  <a:pt x="1485" y="480"/>
                </a:lnTo>
                <a:lnTo>
                  <a:pt x="1503" y="452"/>
                </a:lnTo>
                <a:lnTo>
                  <a:pt x="1518" y="421"/>
                </a:lnTo>
                <a:lnTo>
                  <a:pt x="1528" y="387"/>
                </a:lnTo>
                <a:lnTo>
                  <a:pt x="1532" y="349"/>
                </a:lnTo>
                <a:lnTo>
                  <a:pt x="1532" y="312"/>
                </a:lnTo>
                <a:lnTo>
                  <a:pt x="1528" y="275"/>
                </a:lnTo>
                <a:lnTo>
                  <a:pt x="1523" y="240"/>
                </a:lnTo>
                <a:lnTo>
                  <a:pt x="1520" y="203"/>
                </a:lnTo>
                <a:lnTo>
                  <a:pt x="1520" y="166"/>
                </a:lnTo>
                <a:lnTo>
                  <a:pt x="1498" y="158"/>
                </a:lnTo>
                <a:lnTo>
                  <a:pt x="1478" y="147"/>
                </a:lnTo>
                <a:lnTo>
                  <a:pt x="1470" y="139"/>
                </a:lnTo>
                <a:lnTo>
                  <a:pt x="1466" y="130"/>
                </a:lnTo>
                <a:lnTo>
                  <a:pt x="1464" y="120"/>
                </a:lnTo>
                <a:lnTo>
                  <a:pt x="1466" y="110"/>
                </a:lnTo>
                <a:lnTo>
                  <a:pt x="1472" y="103"/>
                </a:lnTo>
                <a:lnTo>
                  <a:pt x="1494" y="87"/>
                </a:lnTo>
                <a:lnTo>
                  <a:pt x="1520" y="76"/>
                </a:lnTo>
                <a:lnTo>
                  <a:pt x="1547" y="68"/>
                </a:lnTo>
                <a:lnTo>
                  <a:pt x="1576" y="62"/>
                </a:lnTo>
                <a:lnTo>
                  <a:pt x="1605" y="57"/>
                </a:lnTo>
                <a:lnTo>
                  <a:pt x="1635" y="55"/>
                </a:lnTo>
                <a:lnTo>
                  <a:pt x="1664" y="52"/>
                </a:lnTo>
                <a:lnTo>
                  <a:pt x="1693" y="49"/>
                </a:lnTo>
                <a:lnTo>
                  <a:pt x="1720" y="46"/>
                </a:lnTo>
                <a:lnTo>
                  <a:pt x="1745" y="42"/>
                </a:lnTo>
                <a:lnTo>
                  <a:pt x="1773" y="35"/>
                </a:lnTo>
                <a:lnTo>
                  <a:pt x="1802" y="27"/>
                </a:lnTo>
                <a:lnTo>
                  <a:pt x="1833" y="19"/>
                </a:lnTo>
                <a:lnTo>
                  <a:pt x="1865" y="12"/>
                </a:lnTo>
                <a:lnTo>
                  <a:pt x="1896" y="6"/>
                </a:lnTo>
                <a:lnTo>
                  <a:pt x="1927" y="2"/>
                </a:lnTo>
                <a:lnTo>
                  <a:pt x="19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4936894" y="2365815"/>
            <a:ext cx="1081729" cy="1061436"/>
          </a:xfrm>
          <a:custGeom>
            <a:avLst/>
            <a:gdLst>
              <a:gd name="T0" fmla="*/ 1097 w 3677"/>
              <a:gd name="T1" fmla="*/ 3042 h 3609"/>
              <a:gd name="T2" fmla="*/ 1018 w 3677"/>
              <a:gd name="T3" fmla="*/ 3147 h 3609"/>
              <a:gd name="T4" fmla="*/ 429 w 3677"/>
              <a:gd name="T5" fmla="*/ 2811 h 3609"/>
              <a:gd name="T6" fmla="*/ 1142 w 3677"/>
              <a:gd name="T7" fmla="*/ 3213 h 3609"/>
              <a:gd name="T8" fmla="*/ 710 w 3677"/>
              <a:gd name="T9" fmla="*/ 2545 h 3609"/>
              <a:gd name="T10" fmla="*/ 1562 w 3677"/>
              <a:gd name="T11" fmla="*/ 2638 h 3609"/>
              <a:gd name="T12" fmla="*/ 1258 w 3677"/>
              <a:gd name="T13" fmla="*/ 2605 h 3609"/>
              <a:gd name="T14" fmla="*/ 1193 w 3677"/>
              <a:gd name="T15" fmla="*/ 2836 h 3609"/>
              <a:gd name="T16" fmla="*/ 1620 w 3677"/>
              <a:gd name="T17" fmla="*/ 2540 h 3609"/>
              <a:gd name="T18" fmla="*/ 2026 w 3677"/>
              <a:gd name="T19" fmla="*/ 1188 h 3609"/>
              <a:gd name="T20" fmla="*/ 2645 w 3677"/>
              <a:gd name="T21" fmla="*/ 1740 h 3609"/>
              <a:gd name="T22" fmla="*/ 2201 w 3677"/>
              <a:gd name="T23" fmla="*/ 1192 h 3609"/>
              <a:gd name="T24" fmla="*/ 2763 w 3677"/>
              <a:gd name="T25" fmla="*/ 1501 h 3609"/>
              <a:gd name="T26" fmla="*/ 246 w 3677"/>
              <a:gd name="T27" fmla="*/ 755 h 3609"/>
              <a:gd name="T28" fmla="*/ 747 w 3677"/>
              <a:gd name="T29" fmla="*/ 1168 h 3609"/>
              <a:gd name="T30" fmla="*/ 1338 w 3677"/>
              <a:gd name="T31" fmla="*/ 1826 h 3609"/>
              <a:gd name="T32" fmla="*/ 1308 w 3677"/>
              <a:gd name="T33" fmla="*/ 2149 h 3609"/>
              <a:gd name="T34" fmla="*/ 1883 w 3677"/>
              <a:gd name="T35" fmla="*/ 2505 h 3609"/>
              <a:gd name="T36" fmla="*/ 2302 w 3677"/>
              <a:gd name="T37" fmla="*/ 2716 h 3609"/>
              <a:gd name="T38" fmla="*/ 439 w 3677"/>
              <a:gd name="T39" fmla="*/ 898 h 3609"/>
              <a:gd name="T40" fmla="*/ 2799 w 3677"/>
              <a:gd name="T41" fmla="*/ 1145 h 3609"/>
              <a:gd name="T42" fmla="*/ 2656 w 3677"/>
              <a:gd name="T43" fmla="*/ 759 h 3609"/>
              <a:gd name="T44" fmla="*/ 3066 w 3677"/>
              <a:gd name="T45" fmla="*/ 964 h 3609"/>
              <a:gd name="T46" fmla="*/ 706 w 3677"/>
              <a:gd name="T47" fmla="*/ 366 h 3609"/>
              <a:gd name="T48" fmla="*/ 1672 w 3677"/>
              <a:gd name="T49" fmla="*/ 1379 h 3609"/>
              <a:gd name="T50" fmla="*/ 3309 w 3677"/>
              <a:gd name="T51" fmla="*/ 3033 h 3609"/>
              <a:gd name="T52" fmla="*/ 2719 w 3677"/>
              <a:gd name="T53" fmla="*/ 2557 h 3609"/>
              <a:gd name="T54" fmla="*/ 428 w 3677"/>
              <a:gd name="T55" fmla="*/ 563 h 3609"/>
              <a:gd name="T56" fmla="*/ 1975 w 3677"/>
              <a:gd name="T57" fmla="*/ 2011 h 3609"/>
              <a:gd name="T58" fmla="*/ 3198 w 3677"/>
              <a:gd name="T59" fmla="*/ 3216 h 3609"/>
              <a:gd name="T60" fmla="*/ 3539 w 3677"/>
              <a:gd name="T61" fmla="*/ 2855 h 3609"/>
              <a:gd name="T62" fmla="*/ 3059 w 3677"/>
              <a:gd name="T63" fmla="*/ 2546 h 3609"/>
              <a:gd name="T64" fmla="*/ 2546 w 3677"/>
              <a:gd name="T65" fmla="*/ 1904 h 3609"/>
              <a:gd name="T66" fmla="*/ 920 w 3677"/>
              <a:gd name="T67" fmla="*/ 488 h 3609"/>
              <a:gd name="T68" fmla="*/ 981 w 3677"/>
              <a:gd name="T69" fmla="*/ 425 h 3609"/>
              <a:gd name="T70" fmla="*/ 2757 w 3677"/>
              <a:gd name="T71" fmla="*/ 361 h 3609"/>
              <a:gd name="T72" fmla="*/ 3311 w 3677"/>
              <a:gd name="T73" fmla="*/ 682 h 3609"/>
              <a:gd name="T74" fmla="*/ 3088 w 3677"/>
              <a:gd name="T75" fmla="*/ 92 h 3609"/>
              <a:gd name="T76" fmla="*/ 3559 w 3677"/>
              <a:gd name="T77" fmla="*/ 688 h 3609"/>
              <a:gd name="T78" fmla="*/ 3324 w 3677"/>
              <a:gd name="T79" fmla="*/ 1113 h 3609"/>
              <a:gd name="T80" fmla="*/ 2714 w 3677"/>
              <a:gd name="T81" fmla="*/ 1818 h 3609"/>
              <a:gd name="T82" fmla="*/ 3659 w 3677"/>
              <a:gd name="T83" fmla="*/ 2730 h 3609"/>
              <a:gd name="T84" fmla="*/ 3677 w 3677"/>
              <a:gd name="T85" fmla="*/ 2949 h 3609"/>
              <a:gd name="T86" fmla="*/ 3425 w 3677"/>
              <a:gd name="T87" fmla="*/ 3296 h 3609"/>
              <a:gd name="T88" fmla="*/ 3163 w 3677"/>
              <a:gd name="T89" fmla="*/ 3524 h 3609"/>
              <a:gd name="T90" fmla="*/ 2769 w 3677"/>
              <a:gd name="T91" fmla="*/ 3376 h 3609"/>
              <a:gd name="T92" fmla="*/ 2159 w 3677"/>
              <a:gd name="T93" fmla="*/ 2891 h 3609"/>
              <a:gd name="T94" fmla="*/ 1071 w 3677"/>
              <a:gd name="T95" fmla="*/ 3605 h 3609"/>
              <a:gd name="T96" fmla="*/ 868 w 3677"/>
              <a:gd name="T97" fmla="*/ 3443 h 3609"/>
              <a:gd name="T98" fmla="*/ 206 w 3677"/>
              <a:gd name="T99" fmla="*/ 2753 h 3609"/>
              <a:gd name="T100" fmla="*/ 839 w 3677"/>
              <a:gd name="T101" fmla="*/ 2112 h 3609"/>
              <a:gd name="T102" fmla="*/ 679 w 3677"/>
              <a:gd name="T103" fmla="*/ 1387 h 3609"/>
              <a:gd name="T104" fmla="*/ 98 w 3677"/>
              <a:gd name="T105" fmla="*/ 912 h 3609"/>
              <a:gd name="T106" fmla="*/ 79 w 3677"/>
              <a:gd name="T107" fmla="*/ 673 h 3609"/>
              <a:gd name="T108" fmla="*/ 608 w 3677"/>
              <a:gd name="T109" fmla="*/ 135 h 3609"/>
              <a:gd name="T110" fmla="*/ 910 w 3677"/>
              <a:gd name="T111" fmla="*/ 138 h 3609"/>
              <a:gd name="T112" fmla="*/ 1833 w 3677"/>
              <a:gd name="T113" fmla="*/ 940 h 3609"/>
              <a:gd name="T114" fmla="*/ 1947 w 3677"/>
              <a:gd name="T115" fmla="*/ 924 h 3609"/>
              <a:gd name="T116" fmla="*/ 2418 w 3677"/>
              <a:gd name="T117" fmla="*/ 365 h 3609"/>
              <a:gd name="T118" fmla="*/ 2839 w 3677"/>
              <a:gd name="T119" fmla="*/ 44 h 3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77" h="3609">
                <a:moveTo>
                  <a:pt x="710" y="2545"/>
                </a:moveTo>
                <a:lnTo>
                  <a:pt x="640" y="2607"/>
                </a:lnTo>
                <a:lnTo>
                  <a:pt x="571" y="2673"/>
                </a:lnTo>
                <a:lnTo>
                  <a:pt x="653" y="2743"/>
                </a:lnTo>
                <a:lnTo>
                  <a:pt x="736" y="2812"/>
                </a:lnTo>
                <a:lnTo>
                  <a:pt x="822" y="2877"/>
                </a:lnTo>
                <a:lnTo>
                  <a:pt x="872" y="2912"/>
                </a:lnTo>
                <a:lnTo>
                  <a:pt x="923" y="2946"/>
                </a:lnTo>
                <a:lnTo>
                  <a:pt x="974" y="2979"/>
                </a:lnTo>
                <a:lnTo>
                  <a:pt x="1028" y="3008"/>
                </a:lnTo>
                <a:lnTo>
                  <a:pt x="1051" y="3020"/>
                </a:lnTo>
                <a:lnTo>
                  <a:pt x="1075" y="3030"/>
                </a:lnTo>
                <a:lnTo>
                  <a:pt x="1097" y="3042"/>
                </a:lnTo>
                <a:lnTo>
                  <a:pt x="1119" y="3054"/>
                </a:lnTo>
                <a:lnTo>
                  <a:pt x="1139" y="3069"/>
                </a:lnTo>
                <a:lnTo>
                  <a:pt x="1158" y="3088"/>
                </a:lnTo>
                <a:lnTo>
                  <a:pt x="1167" y="3102"/>
                </a:lnTo>
                <a:lnTo>
                  <a:pt x="1171" y="3118"/>
                </a:lnTo>
                <a:lnTo>
                  <a:pt x="1170" y="3134"/>
                </a:lnTo>
                <a:lnTo>
                  <a:pt x="1164" y="3147"/>
                </a:lnTo>
                <a:lnTo>
                  <a:pt x="1154" y="3159"/>
                </a:lnTo>
                <a:lnTo>
                  <a:pt x="1141" y="3167"/>
                </a:lnTo>
                <a:lnTo>
                  <a:pt x="1123" y="3171"/>
                </a:lnTo>
                <a:lnTo>
                  <a:pt x="1088" y="3170"/>
                </a:lnTo>
                <a:lnTo>
                  <a:pt x="1053" y="3161"/>
                </a:lnTo>
                <a:lnTo>
                  <a:pt x="1018" y="3147"/>
                </a:lnTo>
                <a:lnTo>
                  <a:pt x="982" y="3128"/>
                </a:lnTo>
                <a:lnTo>
                  <a:pt x="946" y="3107"/>
                </a:lnTo>
                <a:lnTo>
                  <a:pt x="911" y="3082"/>
                </a:lnTo>
                <a:lnTo>
                  <a:pt x="878" y="3056"/>
                </a:lnTo>
                <a:lnTo>
                  <a:pt x="846" y="3030"/>
                </a:lnTo>
                <a:lnTo>
                  <a:pt x="815" y="3005"/>
                </a:lnTo>
                <a:lnTo>
                  <a:pt x="786" y="2980"/>
                </a:lnTo>
                <a:lnTo>
                  <a:pt x="759" y="2957"/>
                </a:lnTo>
                <a:lnTo>
                  <a:pt x="674" y="2886"/>
                </a:lnTo>
                <a:lnTo>
                  <a:pt x="590" y="2811"/>
                </a:lnTo>
                <a:lnTo>
                  <a:pt x="509" y="2733"/>
                </a:lnTo>
                <a:lnTo>
                  <a:pt x="470" y="2771"/>
                </a:lnTo>
                <a:lnTo>
                  <a:pt x="429" y="2811"/>
                </a:lnTo>
                <a:lnTo>
                  <a:pt x="502" y="2864"/>
                </a:lnTo>
                <a:lnTo>
                  <a:pt x="573" y="2922"/>
                </a:lnTo>
                <a:lnTo>
                  <a:pt x="643" y="2979"/>
                </a:lnTo>
                <a:lnTo>
                  <a:pt x="713" y="3036"/>
                </a:lnTo>
                <a:lnTo>
                  <a:pt x="785" y="3090"/>
                </a:lnTo>
                <a:lnTo>
                  <a:pt x="839" y="3130"/>
                </a:lnTo>
                <a:lnTo>
                  <a:pt x="891" y="3172"/>
                </a:lnTo>
                <a:lnTo>
                  <a:pt x="940" y="3217"/>
                </a:lnTo>
                <a:lnTo>
                  <a:pt x="988" y="3265"/>
                </a:lnTo>
                <a:lnTo>
                  <a:pt x="1035" y="3315"/>
                </a:lnTo>
                <a:lnTo>
                  <a:pt x="1051" y="3308"/>
                </a:lnTo>
                <a:lnTo>
                  <a:pt x="1068" y="3304"/>
                </a:lnTo>
                <a:lnTo>
                  <a:pt x="1142" y="3213"/>
                </a:lnTo>
                <a:lnTo>
                  <a:pt x="1219" y="3125"/>
                </a:lnTo>
                <a:lnTo>
                  <a:pt x="1298" y="3039"/>
                </a:lnTo>
                <a:lnTo>
                  <a:pt x="1266" y="3028"/>
                </a:lnTo>
                <a:lnTo>
                  <a:pt x="1232" y="3011"/>
                </a:lnTo>
                <a:lnTo>
                  <a:pt x="1200" y="2991"/>
                </a:lnTo>
                <a:lnTo>
                  <a:pt x="1167" y="2968"/>
                </a:lnTo>
                <a:lnTo>
                  <a:pt x="1137" y="2943"/>
                </a:lnTo>
                <a:lnTo>
                  <a:pt x="1108" y="2917"/>
                </a:lnTo>
                <a:lnTo>
                  <a:pt x="1081" y="2894"/>
                </a:lnTo>
                <a:lnTo>
                  <a:pt x="1057" y="2872"/>
                </a:lnTo>
                <a:lnTo>
                  <a:pt x="937" y="2767"/>
                </a:lnTo>
                <a:lnTo>
                  <a:pt x="822" y="2658"/>
                </a:lnTo>
                <a:lnTo>
                  <a:pt x="710" y="2545"/>
                </a:lnTo>
                <a:close/>
                <a:moveTo>
                  <a:pt x="1153" y="2159"/>
                </a:moveTo>
                <a:lnTo>
                  <a:pt x="965" y="2320"/>
                </a:lnTo>
                <a:lnTo>
                  <a:pt x="1040" y="2369"/>
                </a:lnTo>
                <a:lnTo>
                  <a:pt x="1117" y="2417"/>
                </a:lnTo>
                <a:lnTo>
                  <a:pt x="1196" y="2462"/>
                </a:lnTo>
                <a:lnTo>
                  <a:pt x="1277" y="2503"/>
                </a:lnTo>
                <a:lnTo>
                  <a:pt x="1360" y="2540"/>
                </a:lnTo>
                <a:lnTo>
                  <a:pt x="1442" y="2572"/>
                </a:lnTo>
                <a:lnTo>
                  <a:pt x="1525" y="2596"/>
                </a:lnTo>
                <a:lnTo>
                  <a:pt x="1541" y="2603"/>
                </a:lnTo>
                <a:lnTo>
                  <a:pt x="1552" y="2612"/>
                </a:lnTo>
                <a:lnTo>
                  <a:pt x="1559" y="2624"/>
                </a:lnTo>
                <a:lnTo>
                  <a:pt x="1562" y="2638"/>
                </a:lnTo>
                <a:lnTo>
                  <a:pt x="1561" y="2651"/>
                </a:lnTo>
                <a:lnTo>
                  <a:pt x="1558" y="2665"/>
                </a:lnTo>
                <a:lnTo>
                  <a:pt x="1550" y="2677"/>
                </a:lnTo>
                <a:lnTo>
                  <a:pt x="1540" y="2687"/>
                </a:lnTo>
                <a:lnTo>
                  <a:pt x="1526" y="2694"/>
                </a:lnTo>
                <a:lnTo>
                  <a:pt x="1512" y="2698"/>
                </a:lnTo>
                <a:lnTo>
                  <a:pt x="1474" y="2697"/>
                </a:lnTo>
                <a:lnTo>
                  <a:pt x="1437" y="2690"/>
                </a:lnTo>
                <a:lnTo>
                  <a:pt x="1400" y="2679"/>
                </a:lnTo>
                <a:lnTo>
                  <a:pt x="1363" y="2664"/>
                </a:lnTo>
                <a:lnTo>
                  <a:pt x="1327" y="2646"/>
                </a:lnTo>
                <a:lnTo>
                  <a:pt x="1293" y="2625"/>
                </a:lnTo>
                <a:lnTo>
                  <a:pt x="1258" y="2605"/>
                </a:lnTo>
                <a:lnTo>
                  <a:pt x="1226" y="2585"/>
                </a:lnTo>
                <a:lnTo>
                  <a:pt x="1194" y="2566"/>
                </a:lnTo>
                <a:lnTo>
                  <a:pt x="1095" y="2505"/>
                </a:lnTo>
                <a:lnTo>
                  <a:pt x="997" y="2441"/>
                </a:lnTo>
                <a:lnTo>
                  <a:pt x="902" y="2375"/>
                </a:lnTo>
                <a:lnTo>
                  <a:pt x="834" y="2434"/>
                </a:lnTo>
                <a:lnTo>
                  <a:pt x="766" y="2493"/>
                </a:lnTo>
                <a:lnTo>
                  <a:pt x="851" y="2572"/>
                </a:lnTo>
                <a:lnTo>
                  <a:pt x="938" y="2648"/>
                </a:lnTo>
                <a:lnTo>
                  <a:pt x="1028" y="2721"/>
                </a:lnTo>
                <a:lnTo>
                  <a:pt x="1119" y="2790"/>
                </a:lnTo>
                <a:lnTo>
                  <a:pt x="1155" y="2814"/>
                </a:lnTo>
                <a:lnTo>
                  <a:pt x="1193" y="2836"/>
                </a:lnTo>
                <a:lnTo>
                  <a:pt x="1231" y="2859"/>
                </a:lnTo>
                <a:lnTo>
                  <a:pt x="1270" y="2881"/>
                </a:lnTo>
                <a:lnTo>
                  <a:pt x="1307" y="2904"/>
                </a:lnTo>
                <a:lnTo>
                  <a:pt x="1343" y="2928"/>
                </a:lnTo>
                <a:lnTo>
                  <a:pt x="1374" y="2956"/>
                </a:lnTo>
                <a:lnTo>
                  <a:pt x="1375" y="2957"/>
                </a:lnTo>
                <a:lnTo>
                  <a:pt x="1376" y="2960"/>
                </a:lnTo>
                <a:lnTo>
                  <a:pt x="1494" y="2848"/>
                </a:lnTo>
                <a:lnTo>
                  <a:pt x="1614" y="2739"/>
                </a:lnTo>
                <a:lnTo>
                  <a:pt x="1734" y="2632"/>
                </a:lnTo>
                <a:lnTo>
                  <a:pt x="1695" y="2605"/>
                </a:lnTo>
                <a:lnTo>
                  <a:pt x="1657" y="2574"/>
                </a:lnTo>
                <a:lnTo>
                  <a:pt x="1620" y="2540"/>
                </a:lnTo>
                <a:lnTo>
                  <a:pt x="1583" y="2505"/>
                </a:lnTo>
                <a:lnTo>
                  <a:pt x="1549" y="2471"/>
                </a:lnTo>
                <a:lnTo>
                  <a:pt x="1514" y="2437"/>
                </a:lnTo>
                <a:lnTo>
                  <a:pt x="1480" y="2408"/>
                </a:lnTo>
                <a:lnTo>
                  <a:pt x="1372" y="2323"/>
                </a:lnTo>
                <a:lnTo>
                  <a:pt x="1264" y="2239"/>
                </a:lnTo>
                <a:lnTo>
                  <a:pt x="1153" y="2159"/>
                </a:lnTo>
                <a:close/>
                <a:moveTo>
                  <a:pt x="2103" y="1115"/>
                </a:moveTo>
                <a:lnTo>
                  <a:pt x="2081" y="1142"/>
                </a:lnTo>
                <a:lnTo>
                  <a:pt x="2060" y="1168"/>
                </a:lnTo>
                <a:lnTo>
                  <a:pt x="2049" y="1177"/>
                </a:lnTo>
                <a:lnTo>
                  <a:pt x="2037" y="1184"/>
                </a:lnTo>
                <a:lnTo>
                  <a:pt x="2026" y="1188"/>
                </a:lnTo>
                <a:lnTo>
                  <a:pt x="2023" y="1203"/>
                </a:lnTo>
                <a:lnTo>
                  <a:pt x="2017" y="1216"/>
                </a:lnTo>
                <a:lnTo>
                  <a:pt x="2128" y="1304"/>
                </a:lnTo>
                <a:lnTo>
                  <a:pt x="2236" y="1395"/>
                </a:lnTo>
                <a:lnTo>
                  <a:pt x="2341" y="1487"/>
                </a:lnTo>
                <a:lnTo>
                  <a:pt x="2445" y="1581"/>
                </a:lnTo>
                <a:lnTo>
                  <a:pt x="2546" y="1679"/>
                </a:lnTo>
                <a:lnTo>
                  <a:pt x="2643" y="1778"/>
                </a:lnTo>
                <a:lnTo>
                  <a:pt x="2648" y="1778"/>
                </a:lnTo>
                <a:lnTo>
                  <a:pt x="2653" y="1777"/>
                </a:lnTo>
                <a:lnTo>
                  <a:pt x="2658" y="1778"/>
                </a:lnTo>
                <a:lnTo>
                  <a:pt x="2649" y="1759"/>
                </a:lnTo>
                <a:lnTo>
                  <a:pt x="2645" y="1740"/>
                </a:lnTo>
                <a:lnTo>
                  <a:pt x="2645" y="1719"/>
                </a:lnTo>
                <a:lnTo>
                  <a:pt x="2651" y="1699"/>
                </a:lnTo>
                <a:lnTo>
                  <a:pt x="2679" y="1647"/>
                </a:lnTo>
                <a:lnTo>
                  <a:pt x="2708" y="1596"/>
                </a:lnTo>
                <a:lnTo>
                  <a:pt x="2658" y="1569"/>
                </a:lnTo>
                <a:lnTo>
                  <a:pt x="2610" y="1537"/>
                </a:lnTo>
                <a:lnTo>
                  <a:pt x="2563" y="1501"/>
                </a:lnTo>
                <a:lnTo>
                  <a:pt x="2518" y="1463"/>
                </a:lnTo>
                <a:lnTo>
                  <a:pt x="2475" y="1424"/>
                </a:lnTo>
                <a:lnTo>
                  <a:pt x="2431" y="1385"/>
                </a:lnTo>
                <a:lnTo>
                  <a:pt x="2390" y="1349"/>
                </a:lnTo>
                <a:lnTo>
                  <a:pt x="2296" y="1269"/>
                </a:lnTo>
                <a:lnTo>
                  <a:pt x="2201" y="1192"/>
                </a:lnTo>
                <a:lnTo>
                  <a:pt x="2103" y="1115"/>
                </a:lnTo>
                <a:close/>
                <a:moveTo>
                  <a:pt x="2287" y="884"/>
                </a:moveTo>
                <a:lnTo>
                  <a:pt x="2223" y="968"/>
                </a:lnTo>
                <a:lnTo>
                  <a:pt x="2157" y="1051"/>
                </a:lnTo>
                <a:lnTo>
                  <a:pt x="2246" y="1113"/>
                </a:lnTo>
                <a:lnTo>
                  <a:pt x="2334" y="1177"/>
                </a:lnTo>
                <a:lnTo>
                  <a:pt x="2420" y="1243"/>
                </a:lnTo>
                <a:lnTo>
                  <a:pt x="2476" y="1285"/>
                </a:lnTo>
                <a:lnTo>
                  <a:pt x="2534" y="1326"/>
                </a:lnTo>
                <a:lnTo>
                  <a:pt x="2594" y="1368"/>
                </a:lnTo>
                <a:lnTo>
                  <a:pt x="2652" y="1410"/>
                </a:lnTo>
                <a:lnTo>
                  <a:pt x="2709" y="1454"/>
                </a:lnTo>
                <a:lnTo>
                  <a:pt x="2763" y="1501"/>
                </a:lnTo>
                <a:lnTo>
                  <a:pt x="2817" y="1417"/>
                </a:lnTo>
                <a:lnTo>
                  <a:pt x="2873" y="1335"/>
                </a:lnTo>
                <a:lnTo>
                  <a:pt x="2801" y="1288"/>
                </a:lnTo>
                <a:lnTo>
                  <a:pt x="2732" y="1238"/>
                </a:lnTo>
                <a:lnTo>
                  <a:pt x="2662" y="1185"/>
                </a:lnTo>
                <a:lnTo>
                  <a:pt x="2595" y="1132"/>
                </a:lnTo>
                <a:lnTo>
                  <a:pt x="2528" y="1082"/>
                </a:lnTo>
                <a:lnTo>
                  <a:pt x="2445" y="1019"/>
                </a:lnTo>
                <a:lnTo>
                  <a:pt x="2365" y="953"/>
                </a:lnTo>
                <a:lnTo>
                  <a:pt x="2287" y="884"/>
                </a:lnTo>
                <a:close/>
                <a:moveTo>
                  <a:pt x="249" y="751"/>
                </a:moveTo>
                <a:lnTo>
                  <a:pt x="247" y="753"/>
                </a:lnTo>
                <a:lnTo>
                  <a:pt x="246" y="755"/>
                </a:lnTo>
                <a:lnTo>
                  <a:pt x="277" y="780"/>
                </a:lnTo>
                <a:lnTo>
                  <a:pt x="309" y="806"/>
                </a:lnTo>
                <a:lnTo>
                  <a:pt x="340" y="833"/>
                </a:lnTo>
                <a:lnTo>
                  <a:pt x="370" y="860"/>
                </a:lnTo>
                <a:lnTo>
                  <a:pt x="398" y="886"/>
                </a:lnTo>
                <a:lnTo>
                  <a:pt x="426" y="911"/>
                </a:lnTo>
                <a:lnTo>
                  <a:pt x="451" y="935"/>
                </a:lnTo>
                <a:lnTo>
                  <a:pt x="473" y="955"/>
                </a:lnTo>
                <a:lnTo>
                  <a:pt x="493" y="973"/>
                </a:lnTo>
                <a:lnTo>
                  <a:pt x="510" y="987"/>
                </a:lnTo>
                <a:lnTo>
                  <a:pt x="589" y="1048"/>
                </a:lnTo>
                <a:lnTo>
                  <a:pt x="668" y="1109"/>
                </a:lnTo>
                <a:lnTo>
                  <a:pt x="747" y="1168"/>
                </a:lnTo>
                <a:lnTo>
                  <a:pt x="825" y="1229"/>
                </a:lnTo>
                <a:lnTo>
                  <a:pt x="902" y="1290"/>
                </a:lnTo>
                <a:lnTo>
                  <a:pt x="980" y="1354"/>
                </a:lnTo>
                <a:lnTo>
                  <a:pt x="1053" y="1418"/>
                </a:lnTo>
                <a:lnTo>
                  <a:pt x="1126" y="1487"/>
                </a:lnTo>
                <a:lnTo>
                  <a:pt x="1195" y="1556"/>
                </a:lnTo>
                <a:lnTo>
                  <a:pt x="1262" y="1630"/>
                </a:lnTo>
                <a:lnTo>
                  <a:pt x="1326" y="1708"/>
                </a:lnTo>
                <a:lnTo>
                  <a:pt x="1341" y="1731"/>
                </a:lnTo>
                <a:lnTo>
                  <a:pt x="1347" y="1755"/>
                </a:lnTo>
                <a:lnTo>
                  <a:pt x="1350" y="1780"/>
                </a:lnTo>
                <a:lnTo>
                  <a:pt x="1346" y="1803"/>
                </a:lnTo>
                <a:lnTo>
                  <a:pt x="1338" y="1826"/>
                </a:lnTo>
                <a:lnTo>
                  <a:pt x="1326" y="1845"/>
                </a:lnTo>
                <a:lnTo>
                  <a:pt x="1311" y="1863"/>
                </a:lnTo>
                <a:lnTo>
                  <a:pt x="1294" y="1876"/>
                </a:lnTo>
                <a:lnTo>
                  <a:pt x="1307" y="1894"/>
                </a:lnTo>
                <a:lnTo>
                  <a:pt x="1317" y="1913"/>
                </a:lnTo>
                <a:lnTo>
                  <a:pt x="1325" y="1934"/>
                </a:lnTo>
                <a:lnTo>
                  <a:pt x="1328" y="1956"/>
                </a:lnTo>
                <a:lnTo>
                  <a:pt x="1327" y="1977"/>
                </a:lnTo>
                <a:lnTo>
                  <a:pt x="1321" y="1998"/>
                </a:lnTo>
                <a:lnTo>
                  <a:pt x="1309" y="2018"/>
                </a:lnTo>
                <a:lnTo>
                  <a:pt x="1293" y="2038"/>
                </a:lnTo>
                <a:lnTo>
                  <a:pt x="1227" y="2095"/>
                </a:lnTo>
                <a:lnTo>
                  <a:pt x="1308" y="2149"/>
                </a:lnTo>
                <a:lnTo>
                  <a:pt x="1388" y="2206"/>
                </a:lnTo>
                <a:lnTo>
                  <a:pt x="1467" y="2264"/>
                </a:lnTo>
                <a:lnTo>
                  <a:pt x="1545" y="2324"/>
                </a:lnTo>
                <a:lnTo>
                  <a:pt x="1580" y="2348"/>
                </a:lnTo>
                <a:lnTo>
                  <a:pt x="1617" y="2373"/>
                </a:lnTo>
                <a:lnTo>
                  <a:pt x="1657" y="2398"/>
                </a:lnTo>
                <a:lnTo>
                  <a:pt x="1697" y="2423"/>
                </a:lnTo>
                <a:lnTo>
                  <a:pt x="1737" y="2450"/>
                </a:lnTo>
                <a:lnTo>
                  <a:pt x="1775" y="2478"/>
                </a:lnTo>
                <a:lnTo>
                  <a:pt x="1809" y="2509"/>
                </a:lnTo>
                <a:lnTo>
                  <a:pt x="1841" y="2539"/>
                </a:lnTo>
                <a:lnTo>
                  <a:pt x="1861" y="2521"/>
                </a:lnTo>
                <a:lnTo>
                  <a:pt x="1883" y="2505"/>
                </a:lnTo>
                <a:lnTo>
                  <a:pt x="1907" y="2496"/>
                </a:lnTo>
                <a:lnTo>
                  <a:pt x="1929" y="2492"/>
                </a:lnTo>
                <a:lnTo>
                  <a:pt x="1952" y="2493"/>
                </a:lnTo>
                <a:lnTo>
                  <a:pt x="1975" y="2499"/>
                </a:lnTo>
                <a:lnTo>
                  <a:pt x="1995" y="2508"/>
                </a:lnTo>
                <a:lnTo>
                  <a:pt x="2014" y="2520"/>
                </a:lnTo>
                <a:lnTo>
                  <a:pt x="2031" y="2535"/>
                </a:lnTo>
                <a:lnTo>
                  <a:pt x="2044" y="2552"/>
                </a:lnTo>
                <a:lnTo>
                  <a:pt x="2059" y="2550"/>
                </a:lnTo>
                <a:lnTo>
                  <a:pt x="2074" y="2552"/>
                </a:lnTo>
                <a:lnTo>
                  <a:pt x="2091" y="2559"/>
                </a:lnTo>
                <a:lnTo>
                  <a:pt x="2108" y="2569"/>
                </a:lnTo>
                <a:lnTo>
                  <a:pt x="2302" y="2716"/>
                </a:lnTo>
                <a:lnTo>
                  <a:pt x="2495" y="2864"/>
                </a:lnTo>
                <a:lnTo>
                  <a:pt x="2333" y="2690"/>
                </a:lnTo>
                <a:lnTo>
                  <a:pt x="2170" y="2518"/>
                </a:lnTo>
                <a:lnTo>
                  <a:pt x="2007" y="2346"/>
                </a:lnTo>
                <a:lnTo>
                  <a:pt x="1842" y="2176"/>
                </a:lnTo>
                <a:lnTo>
                  <a:pt x="1675" y="2007"/>
                </a:lnTo>
                <a:lnTo>
                  <a:pt x="1506" y="1841"/>
                </a:lnTo>
                <a:lnTo>
                  <a:pt x="1336" y="1677"/>
                </a:lnTo>
                <a:lnTo>
                  <a:pt x="1163" y="1516"/>
                </a:lnTo>
                <a:lnTo>
                  <a:pt x="987" y="1357"/>
                </a:lnTo>
                <a:lnTo>
                  <a:pt x="808" y="1201"/>
                </a:lnTo>
                <a:lnTo>
                  <a:pt x="625" y="1047"/>
                </a:lnTo>
                <a:lnTo>
                  <a:pt x="439" y="898"/>
                </a:lnTo>
                <a:lnTo>
                  <a:pt x="249" y="751"/>
                </a:lnTo>
                <a:close/>
                <a:moveTo>
                  <a:pt x="2515" y="603"/>
                </a:moveTo>
                <a:lnTo>
                  <a:pt x="2509" y="608"/>
                </a:lnTo>
                <a:lnTo>
                  <a:pt x="2505" y="613"/>
                </a:lnTo>
                <a:lnTo>
                  <a:pt x="2449" y="678"/>
                </a:lnTo>
                <a:lnTo>
                  <a:pt x="2394" y="745"/>
                </a:lnTo>
                <a:lnTo>
                  <a:pt x="2341" y="812"/>
                </a:lnTo>
                <a:lnTo>
                  <a:pt x="2429" y="884"/>
                </a:lnTo>
                <a:lnTo>
                  <a:pt x="2518" y="952"/>
                </a:lnTo>
                <a:lnTo>
                  <a:pt x="2611" y="1017"/>
                </a:lnTo>
                <a:lnTo>
                  <a:pt x="2704" y="1081"/>
                </a:lnTo>
                <a:lnTo>
                  <a:pt x="2751" y="1112"/>
                </a:lnTo>
                <a:lnTo>
                  <a:pt x="2799" y="1145"/>
                </a:lnTo>
                <a:lnTo>
                  <a:pt x="2846" y="1177"/>
                </a:lnTo>
                <a:lnTo>
                  <a:pt x="2892" y="1211"/>
                </a:lnTo>
                <a:lnTo>
                  <a:pt x="2935" y="1248"/>
                </a:lnTo>
                <a:lnTo>
                  <a:pt x="2978" y="1188"/>
                </a:lnTo>
                <a:lnTo>
                  <a:pt x="3021" y="1131"/>
                </a:lnTo>
                <a:lnTo>
                  <a:pt x="3052" y="1093"/>
                </a:lnTo>
                <a:lnTo>
                  <a:pt x="2999" y="1060"/>
                </a:lnTo>
                <a:lnTo>
                  <a:pt x="2949" y="1023"/>
                </a:lnTo>
                <a:lnTo>
                  <a:pt x="2899" y="983"/>
                </a:lnTo>
                <a:lnTo>
                  <a:pt x="2854" y="943"/>
                </a:lnTo>
                <a:lnTo>
                  <a:pt x="2810" y="903"/>
                </a:lnTo>
                <a:lnTo>
                  <a:pt x="2732" y="833"/>
                </a:lnTo>
                <a:lnTo>
                  <a:pt x="2656" y="759"/>
                </a:lnTo>
                <a:lnTo>
                  <a:pt x="2584" y="682"/>
                </a:lnTo>
                <a:lnTo>
                  <a:pt x="2515" y="603"/>
                </a:lnTo>
                <a:close/>
                <a:moveTo>
                  <a:pt x="2684" y="429"/>
                </a:moveTo>
                <a:lnTo>
                  <a:pt x="2628" y="484"/>
                </a:lnTo>
                <a:lnTo>
                  <a:pt x="2572" y="541"/>
                </a:lnTo>
                <a:lnTo>
                  <a:pt x="2637" y="612"/>
                </a:lnTo>
                <a:lnTo>
                  <a:pt x="2703" y="679"/>
                </a:lnTo>
                <a:lnTo>
                  <a:pt x="2772" y="744"/>
                </a:lnTo>
                <a:lnTo>
                  <a:pt x="2844" y="806"/>
                </a:lnTo>
                <a:lnTo>
                  <a:pt x="2897" y="847"/>
                </a:lnTo>
                <a:lnTo>
                  <a:pt x="2953" y="885"/>
                </a:lnTo>
                <a:lnTo>
                  <a:pt x="3010" y="925"/>
                </a:lnTo>
                <a:lnTo>
                  <a:pt x="3066" y="964"/>
                </a:lnTo>
                <a:lnTo>
                  <a:pt x="3120" y="1005"/>
                </a:lnTo>
                <a:lnTo>
                  <a:pt x="3192" y="917"/>
                </a:lnTo>
                <a:lnTo>
                  <a:pt x="3122" y="853"/>
                </a:lnTo>
                <a:lnTo>
                  <a:pt x="3053" y="787"/>
                </a:lnTo>
                <a:lnTo>
                  <a:pt x="2984" y="719"/>
                </a:lnTo>
                <a:lnTo>
                  <a:pt x="2916" y="653"/>
                </a:lnTo>
                <a:lnTo>
                  <a:pt x="2799" y="542"/>
                </a:lnTo>
                <a:lnTo>
                  <a:pt x="2684" y="429"/>
                </a:lnTo>
                <a:close/>
                <a:moveTo>
                  <a:pt x="854" y="249"/>
                </a:moveTo>
                <a:lnTo>
                  <a:pt x="822" y="281"/>
                </a:lnTo>
                <a:lnTo>
                  <a:pt x="785" y="311"/>
                </a:lnTo>
                <a:lnTo>
                  <a:pt x="746" y="339"/>
                </a:lnTo>
                <a:lnTo>
                  <a:pt x="706" y="366"/>
                </a:lnTo>
                <a:lnTo>
                  <a:pt x="664" y="391"/>
                </a:lnTo>
                <a:lnTo>
                  <a:pt x="624" y="415"/>
                </a:lnTo>
                <a:lnTo>
                  <a:pt x="586" y="440"/>
                </a:lnTo>
                <a:lnTo>
                  <a:pt x="551" y="464"/>
                </a:lnTo>
                <a:lnTo>
                  <a:pt x="523" y="486"/>
                </a:lnTo>
                <a:lnTo>
                  <a:pt x="495" y="508"/>
                </a:lnTo>
                <a:lnTo>
                  <a:pt x="665" y="627"/>
                </a:lnTo>
                <a:lnTo>
                  <a:pt x="835" y="748"/>
                </a:lnTo>
                <a:lnTo>
                  <a:pt x="1004" y="871"/>
                </a:lnTo>
                <a:lnTo>
                  <a:pt x="1173" y="994"/>
                </a:lnTo>
                <a:lnTo>
                  <a:pt x="1341" y="1121"/>
                </a:lnTo>
                <a:lnTo>
                  <a:pt x="1507" y="1249"/>
                </a:lnTo>
                <a:lnTo>
                  <a:pt x="1672" y="1379"/>
                </a:lnTo>
                <a:lnTo>
                  <a:pt x="1834" y="1513"/>
                </a:lnTo>
                <a:lnTo>
                  <a:pt x="1995" y="1647"/>
                </a:lnTo>
                <a:lnTo>
                  <a:pt x="2153" y="1785"/>
                </a:lnTo>
                <a:lnTo>
                  <a:pt x="2308" y="1926"/>
                </a:lnTo>
                <a:lnTo>
                  <a:pt x="2460" y="2070"/>
                </a:lnTo>
                <a:lnTo>
                  <a:pt x="2610" y="2217"/>
                </a:lnTo>
                <a:lnTo>
                  <a:pt x="2755" y="2366"/>
                </a:lnTo>
                <a:lnTo>
                  <a:pt x="2897" y="2519"/>
                </a:lnTo>
                <a:lnTo>
                  <a:pt x="3035" y="2676"/>
                </a:lnTo>
                <a:lnTo>
                  <a:pt x="3168" y="2836"/>
                </a:lnTo>
                <a:lnTo>
                  <a:pt x="3296" y="3000"/>
                </a:lnTo>
                <a:lnTo>
                  <a:pt x="3305" y="3016"/>
                </a:lnTo>
                <a:lnTo>
                  <a:pt x="3309" y="3033"/>
                </a:lnTo>
                <a:lnTo>
                  <a:pt x="3306" y="3048"/>
                </a:lnTo>
                <a:lnTo>
                  <a:pt x="3301" y="3064"/>
                </a:lnTo>
                <a:lnTo>
                  <a:pt x="3291" y="3078"/>
                </a:lnTo>
                <a:lnTo>
                  <a:pt x="3279" y="3090"/>
                </a:lnTo>
                <a:lnTo>
                  <a:pt x="3264" y="3099"/>
                </a:lnTo>
                <a:lnTo>
                  <a:pt x="3247" y="3104"/>
                </a:lnTo>
                <a:lnTo>
                  <a:pt x="3232" y="3107"/>
                </a:lnTo>
                <a:lnTo>
                  <a:pt x="3215" y="3104"/>
                </a:lnTo>
                <a:lnTo>
                  <a:pt x="3199" y="3098"/>
                </a:lnTo>
                <a:lnTo>
                  <a:pt x="3186" y="3085"/>
                </a:lnTo>
                <a:lnTo>
                  <a:pt x="3035" y="2905"/>
                </a:lnTo>
                <a:lnTo>
                  <a:pt x="2879" y="2729"/>
                </a:lnTo>
                <a:lnTo>
                  <a:pt x="2719" y="2557"/>
                </a:lnTo>
                <a:lnTo>
                  <a:pt x="2557" y="2389"/>
                </a:lnTo>
                <a:lnTo>
                  <a:pt x="2392" y="2224"/>
                </a:lnTo>
                <a:lnTo>
                  <a:pt x="2223" y="2061"/>
                </a:lnTo>
                <a:lnTo>
                  <a:pt x="2052" y="1903"/>
                </a:lnTo>
                <a:lnTo>
                  <a:pt x="1879" y="1747"/>
                </a:lnTo>
                <a:lnTo>
                  <a:pt x="1703" y="1593"/>
                </a:lnTo>
                <a:lnTo>
                  <a:pt x="1525" y="1442"/>
                </a:lnTo>
                <a:lnTo>
                  <a:pt x="1345" y="1291"/>
                </a:lnTo>
                <a:lnTo>
                  <a:pt x="1164" y="1143"/>
                </a:lnTo>
                <a:lnTo>
                  <a:pt x="982" y="996"/>
                </a:lnTo>
                <a:lnTo>
                  <a:pt x="797" y="852"/>
                </a:lnTo>
                <a:lnTo>
                  <a:pt x="613" y="707"/>
                </a:lnTo>
                <a:lnTo>
                  <a:pt x="428" y="563"/>
                </a:lnTo>
                <a:lnTo>
                  <a:pt x="382" y="605"/>
                </a:lnTo>
                <a:lnTo>
                  <a:pt x="338" y="649"/>
                </a:lnTo>
                <a:lnTo>
                  <a:pt x="296" y="694"/>
                </a:lnTo>
                <a:lnTo>
                  <a:pt x="475" y="802"/>
                </a:lnTo>
                <a:lnTo>
                  <a:pt x="653" y="917"/>
                </a:lnTo>
                <a:lnTo>
                  <a:pt x="827" y="1037"/>
                </a:lnTo>
                <a:lnTo>
                  <a:pt x="1000" y="1162"/>
                </a:lnTo>
                <a:lnTo>
                  <a:pt x="1170" y="1293"/>
                </a:lnTo>
                <a:lnTo>
                  <a:pt x="1336" y="1428"/>
                </a:lnTo>
                <a:lnTo>
                  <a:pt x="1501" y="1567"/>
                </a:lnTo>
                <a:lnTo>
                  <a:pt x="1662" y="1712"/>
                </a:lnTo>
                <a:lnTo>
                  <a:pt x="1819" y="1859"/>
                </a:lnTo>
                <a:lnTo>
                  <a:pt x="1975" y="2011"/>
                </a:lnTo>
                <a:lnTo>
                  <a:pt x="2126" y="2164"/>
                </a:lnTo>
                <a:lnTo>
                  <a:pt x="2274" y="2321"/>
                </a:lnTo>
                <a:lnTo>
                  <a:pt x="2420" y="2481"/>
                </a:lnTo>
                <a:lnTo>
                  <a:pt x="2561" y="2642"/>
                </a:lnTo>
                <a:lnTo>
                  <a:pt x="2698" y="2805"/>
                </a:lnTo>
                <a:lnTo>
                  <a:pt x="2832" y="2970"/>
                </a:lnTo>
                <a:lnTo>
                  <a:pt x="2963" y="3135"/>
                </a:lnTo>
                <a:lnTo>
                  <a:pt x="3090" y="3301"/>
                </a:lnTo>
                <a:lnTo>
                  <a:pt x="3113" y="3323"/>
                </a:lnTo>
                <a:lnTo>
                  <a:pt x="3133" y="3347"/>
                </a:lnTo>
                <a:lnTo>
                  <a:pt x="3149" y="3303"/>
                </a:lnTo>
                <a:lnTo>
                  <a:pt x="3171" y="3258"/>
                </a:lnTo>
                <a:lnTo>
                  <a:pt x="3198" y="3216"/>
                </a:lnTo>
                <a:lnTo>
                  <a:pt x="3228" y="3174"/>
                </a:lnTo>
                <a:lnTo>
                  <a:pt x="3260" y="3135"/>
                </a:lnTo>
                <a:lnTo>
                  <a:pt x="3291" y="3097"/>
                </a:lnTo>
                <a:lnTo>
                  <a:pt x="3321" y="3062"/>
                </a:lnTo>
                <a:lnTo>
                  <a:pt x="3340" y="3038"/>
                </a:lnTo>
                <a:lnTo>
                  <a:pt x="3359" y="3012"/>
                </a:lnTo>
                <a:lnTo>
                  <a:pt x="3380" y="2984"/>
                </a:lnTo>
                <a:lnTo>
                  <a:pt x="3404" y="2956"/>
                </a:lnTo>
                <a:lnTo>
                  <a:pt x="3428" y="2929"/>
                </a:lnTo>
                <a:lnTo>
                  <a:pt x="3453" y="2905"/>
                </a:lnTo>
                <a:lnTo>
                  <a:pt x="3481" y="2883"/>
                </a:lnTo>
                <a:lnTo>
                  <a:pt x="3509" y="2867"/>
                </a:lnTo>
                <a:lnTo>
                  <a:pt x="3539" y="2855"/>
                </a:lnTo>
                <a:lnTo>
                  <a:pt x="3486" y="2832"/>
                </a:lnTo>
                <a:lnTo>
                  <a:pt x="3436" y="2803"/>
                </a:lnTo>
                <a:lnTo>
                  <a:pt x="3387" y="2768"/>
                </a:lnTo>
                <a:lnTo>
                  <a:pt x="3339" y="2731"/>
                </a:lnTo>
                <a:lnTo>
                  <a:pt x="3292" y="2690"/>
                </a:lnTo>
                <a:lnTo>
                  <a:pt x="3247" y="2648"/>
                </a:lnTo>
                <a:lnTo>
                  <a:pt x="3202" y="2604"/>
                </a:lnTo>
                <a:lnTo>
                  <a:pt x="3160" y="2560"/>
                </a:lnTo>
                <a:lnTo>
                  <a:pt x="3119" y="2518"/>
                </a:lnTo>
                <a:lnTo>
                  <a:pt x="3106" y="2529"/>
                </a:lnTo>
                <a:lnTo>
                  <a:pt x="3092" y="2538"/>
                </a:lnTo>
                <a:lnTo>
                  <a:pt x="3076" y="2544"/>
                </a:lnTo>
                <a:lnTo>
                  <a:pt x="3059" y="2546"/>
                </a:lnTo>
                <a:lnTo>
                  <a:pt x="3044" y="2544"/>
                </a:lnTo>
                <a:lnTo>
                  <a:pt x="3027" y="2538"/>
                </a:lnTo>
                <a:lnTo>
                  <a:pt x="3012" y="2527"/>
                </a:lnTo>
                <a:lnTo>
                  <a:pt x="3000" y="2510"/>
                </a:lnTo>
                <a:lnTo>
                  <a:pt x="2941" y="2413"/>
                </a:lnTo>
                <a:lnTo>
                  <a:pt x="2877" y="2319"/>
                </a:lnTo>
                <a:lnTo>
                  <a:pt x="2812" y="2227"/>
                </a:lnTo>
                <a:lnTo>
                  <a:pt x="2744" y="2137"/>
                </a:lnTo>
                <a:lnTo>
                  <a:pt x="2674" y="2050"/>
                </a:lnTo>
                <a:lnTo>
                  <a:pt x="2620" y="1992"/>
                </a:lnTo>
                <a:lnTo>
                  <a:pt x="2566" y="1933"/>
                </a:lnTo>
                <a:lnTo>
                  <a:pt x="2555" y="1919"/>
                </a:lnTo>
                <a:lnTo>
                  <a:pt x="2546" y="1904"/>
                </a:lnTo>
                <a:lnTo>
                  <a:pt x="2433" y="1784"/>
                </a:lnTo>
                <a:lnTo>
                  <a:pt x="2316" y="1667"/>
                </a:lnTo>
                <a:lnTo>
                  <a:pt x="2196" y="1554"/>
                </a:lnTo>
                <a:lnTo>
                  <a:pt x="2072" y="1443"/>
                </a:lnTo>
                <a:lnTo>
                  <a:pt x="1947" y="1334"/>
                </a:lnTo>
                <a:lnTo>
                  <a:pt x="1819" y="1228"/>
                </a:lnTo>
                <a:lnTo>
                  <a:pt x="1691" y="1121"/>
                </a:lnTo>
                <a:lnTo>
                  <a:pt x="1561" y="1017"/>
                </a:lnTo>
                <a:lnTo>
                  <a:pt x="1431" y="911"/>
                </a:lnTo>
                <a:lnTo>
                  <a:pt x="1302" y="807"/>
                </a:lnTo>
                <a:lnTo>
                  <a:pt x="1173" y="701"/>
                </a:lnTo>
                <a:lnTo>
                  <a:pt x="1046" y="596"/>
                </a:lnTo>
                <a:lnTo>
                  <a:pt x="920" y="488"/>
                </a:lnTo>
                <a:lnTo>
                  <a:pt x="797" y="378"/>
                </a:lnTo>
                <a:lnTo>
                  <a:pt x="788" y="368"/>
                </a:lnTo>
                <a:lnTo>
                  <a:pt x="786" y="357"/>
                </a:lnTo>
                <a:lnTo>
                  <a:pt x="787" y="346"/>
                </a:lnTo>
                <a:lnTo>
                  <a:pt x="793" y="336"/>
                </a:lnTo>
                <a:lnTo>
                  <a:pt x="801" y="328"/>
                </a:lnTo>
                <a:lnTo>
                  <a:pt x="811" y="322"/>
                </a:lnTo>
                <a:lnTo>
                  <a:pt x="822" y="321"/>
                </a:lnTo>
                <a:lnTo>
                  <a:pt x="834" y="322"/>
                </a:lnTo>
                <a:lnTo>
                  <a:pt x="846" y="329"/>
                </a:lnTo>
                <a:lnTo>
                  <a:pt x="933" y="398"/>
                </a:lnTo>
                <a:lnTo>
                  <a:pt x="1021" y="468"/>
                </a:lnTo>
                <a:lnTo>
                  <a:pt x="981" y="425"/>
                </a:lnTo>
                <a:lnTo>
                  <a:pt x="944" y="383"/>
                </a:lnTo>
                <a:lnTo>
                  <a:pt x="909" y="339"/>
                </a:lnTo>
                <a:lnTo>
                  <a:pt x="879" y="294"/>
                </a:lnTo>
                <a:lnTo>
                  <a:pt x="854" y="249"/>
                </a:lnTo>
                <a:close/>
                <a:moveTo>
                  <a:pt x="2941" y="220"/>
                </a:moveTo>
                <a:lnTo>
                  <a:pt x="2916" y="245"/>
                </a:lnTo>
                <a:lnTo>
                  <a:pt x="2889" y="266"/>
                </a:lnTo>
                <a:lnTo>
                  <a:pt x="2860" y="285"/>
                </a:lnTo>
                <a:lnTo>
                  <a:pt x="2830" y="305"/>
                </a:lnTo>
                <a:lnTo>
                  <a:pt x="2801" y="326"/>
                </a:lnTo>
                <a:lnTo>
                  <a:pt x="2773" y="347"/>
                </a:lnTo>
                <a:lnTo>
                  <a:pt x="2765" y="355"/>
                </a:lnTo>
                <a:lnTo>
                  <a:pt x="2757" y="361"/>
                </a:lnTo>
                <a:lnTo>
                  <a:pt x="2894" y="485"/>
                </a:lnTo>
                <a:lnTo>
                  <a:pt x="3031" y="606"/>
                </a:lnTo>
                <a:lnTo>
                  <a:pt x="3081" y="649"/>
                </a:lnTo>
                <a:lnTo>
                  <a:pt x="3132" y="692"/>
                </a:lnTo>
                <a:lnTo>
                  <a:pt x="3181" y="736"/>
                </a:lnTo>
                <a:lnTo>
                  <a:pt x="3230" y="781"/>
                </a:lnTo>
                <a:lnTo>
                  <a:pt x="3276" y="828"/>
                </a:lnTo>
                <a:lnTo>
                  <a:pt x="3309" y="798"/>
                </a:lnTo>
                <a:lnTo>
                  <a:pt x="3341" y="770"/>
                </a:lnTo>
                <a:lnTo>
                  <a:pt x="3376" y="743"/>
                </a:lnTo>
                <a:lnTo>
                  <a:pt x="3374" y="741"/>
                </a:lnTo>
                <a:lnTo>
                  <a:pt x="3370" y="738"/>
                </a:lnTo>
                <a:lnTo>
                  <a:pt x="3311" y="682"/>
                </a:lnTo>
                <a:lnTo>
                  <a:pt x="3253" y="623"/>
                </a:lnTo>
                <a:lnTo>
                  <a:pt x="3195" y="561"/>
                </a:lnTo>
                <a:lnTo>
                  <a:pt x="3138" y="497"/>
                </a:lnTo>
                <a:lnTo>
                  <a:pt x="3083" y="430"/>
                </a:lnTo>
                <a:lnTo>
                  <a:pt x="3031" y="361"/>
                </a:lnTo>
                <a:lnTo>
                  <a:pt x="2984" y="292"/>
                </a:lnTo>
                <a:lnTo>
                  <a:pt x="2941" y="220"/>
                </a:lnTo>
                <a:close/>
                <a:moveTo>
                  <a:pt x="2975" y="0"/>
                </a:moveTo>
                <a:lnTo>
                  <a:pt x="2992" y="1"/>
                </a:lnTo>
                <a:lnTo>
                  <a:pt x="3009" y="6"/>
                </a:lnTo>
                <a:lnTo>
                  <a:pt x="3025" y="16"/>
                </a:lnTo>
                <a:lnTo>
                  <a:pt x="3039" y="32"/>
                </a:lnTo>
                <a:lnTo>
                  <a:pt x="3088" y="92"/>
                </a:lnTo>
                <a:lnTo>
                  <a:pt x="3135" y="153"/>
                </a:lnTo>
                <a:lnTo>
                  <a:pt x="3185" y="213"/>
                </a:lnTo>
                <a:lnTo>
                  <a:pt x="3234" y="273"/>
                </a:lnTo>
                <a:lnTo>
                  <a:pt x="3286" y="330"/>
                </a:lnTo>
                <a:lnTo>
                  <a:pt x="3348" y="392"/>
                </a:lnTo>
                <a:lnTo>
                  <a:pt x="3410" y="452"/>
                </a:lnTo>
                <a:lnTo>
                  <a:pt x="3472" y="513"/>
                </a:lnTo>
                <a:lnTo>
                  <a:pt x="3532" y="575"/>
                </a:lnTo>
                <a:lnTo>
                  <a:pt x="3549" y="597"/>
                </a:lnTo>
                <a:lnTo>
                  <a:pt x="3560" y="621"/>
                </a:lnTo>
                <a:lnTo>
                  <a:pt x="3565" y="643"/>
                </a:lnTo>
                <a:lnTo>
                  <a:pt x="3564" y="667"/>
                </a:lnTo>
                <a:lnTo>
                  <a:pt x="3559" y="688"/>
                </a:lnTo>
                <a:lnTo>
                  <a:pt x="3550" y="708"/>
                </a:lnTo>
                <a:lnTo>
                  <a:pt x="3567" y="722"/>
                </a:lnTo>
                <a:lnTo>
                  <a:pt x="3580" y="737"/>
                </a:lnTo>
                <a:lnTo>
                  <a:pt x="3590" y="754"/>
                </a:lnTo>
                <a:lnTo>
                  <a:pt x="3596" y="774"/>
                </a:lnTo>
                <a:lnTo>
                  <a:pt x="3597" y="794"/>
                </a:lnTo>
                <a:lnTo>
                  <a:pt x="3592" y="816"/>
                </a:lnTo>
                <a:lnTo>
                  <a:pt x="3580" y="837"/>
                </a:lnTo>
                <a:lnTo>
                  <a:pt x="3535" y="895"/>
                </a:lnTo>
                <a:lnTo>
                  <a:pt x="3485" y="953"/>
                </a:lnTo>
                <a:lnTo>
                  <a:pt x="3433" y="1007"/>
                </a:lnTo>
                <a:lnTo>
                  <a:pt x="3379" y="1060"/>
                </a:lnTo>
                <a:lnTo>
                  <a:pt x="3324" y="1113"/>
                </a:lnTo>
                <a:lnTo>
                  <a:pt x="3270" y="1167"/>
                </a:lnTo>
                <a:lnTo>
                  <a:pt x="3217" y="1221"/>
                </a:lnTo>
                <a:lnTo>
                  <a:pt x="3168" y="1277"/>
                </a:lnTo>
                <a:lnTo>
                  <a:pt x="3085" y="1378"/>
                </a:lnTo>
                <a:lnTo>
                  <a:pt x="3006" y="1481"/>
                </a:lnTo>
                <a:lnTo>
                  <a:pt x="2929" y="1584"/>
                </a:lnTo>
                <a:lnTo>
                  <a:pt x="2851" y="1689"/>
                </a:lnTo>
                <a:lnTo>
                  <a:pt x="2773" y="1793"/>
                </a:lnTo>
                <a:lnTo>
                  <a:pt x="2760" y="1805"/>
                </a:lnTo>
                <a:lnTo>
                  <a:pt x="2745" y="1814"/>
                </a:lnTo>
                <a:lnTo>
                  <a:pt x="2729" y="1818"/>
                </a:lnTo>
                <a:lnTo>
                  <a:pt x="2714" y="1817"/>
                </a:lnTo>
                <a:lnTo>
                  <a:pt x="2714" y="1818"/>
                </a:lnTo>
                <a:lnTo>
                  <a:pt x="2839" y="1937"/>
                </a:lnTo>
                <a:lnTo>
                  <a:pt x="2961" y="2058"/>
                </a:lnTo>
                <a:lnTo>
                  <a:pt x="3082" y="2181"/>
                </a:lnTo>
                <a:lnTo>
                  <a:pt x="3204" y="2302"/>
                </a:lnTo>
                <a:lnTo>
                  <a:pt x="3253" y="2349"/>
                </a:lnTo>
                <a:lnTo>
                  <a:pt x="3305" y="2395"/>
                </a:lnTo>
                <a:lnTo>
                  <a:pt x="3359" y="2441"/>
                </a:lnTo>
                <a:lnTo>
                  <a:pt x="3413" y="2486"/>
                </a:lnTo>
                <a:lnTo>
                  <a:pt x="3467" y="2532"/>
                </a:lnTo>
                <a:lnTo>
                  <a:pt x="3519" y="2579"/>
                </a:lnTo>
                <a:lnTo>
                  <a:pt x="3569" y="2628"/>
                </a:lnTo>
                <a:lnTo>
                  <a:pt x="3616" y="2678"/>
                </a:lnTo>
                <a:lnTo>
                  <a:pt x="3659" y="2730"/>
                </a:lnTo>
                <a:lnTo>
                  <a:pt x="3669" y="2749"/>
                </a:lnTo>
                <a:lnTo>
                  <a:pt x="3673" y="2768"/>
                </a:lnTo>
                <a:lnTo>
                  <a:pt x="3672" y="2787"/>
                </a:lnTo>
                <a:lnTo>
                  <a:pt x="3667" y="2805"/>
                </a:lnTo>
                <a:lnTo>
                  <a:pt x="3656" y="2823"/>
                </a:lnTo>
                <a:lnTo>
                  <a:pt x="3644" y="2839"/>
                </a:lnTo>
                <a:lnTo>
                  <a:pt x="3630" y="2851"/>
                </a:lnTo>
                <a:lnTo>
                  <a:pt x="3612" y="2861"/>
                </a:lnTo>
                <a:lnTo>
                  <a:pt x="3632" y="2871"/>
                </a:lnTo>
                <a:lnTo>
                  <a:pt x="3649" y="2885"/>
                </a:lnTo>
                <a:lnTo>
                  <a:pt x="3662" y="2903"/>
                </a:lnTo>
                <a:lnTo>
                  <a:pt x="3671" y="2924"/>
                </a:lnTo>
                <a:lnTo>
                  <a:pt x="3677" y="2949"/>
                </a:lnTo>
                <a:lnTo>
                  <a:pt x="3677" y="2978"/>
                </a:lnTo>
                <a:lnTo>
                  <a:pt x="3670" y="3006"/>
                </a:lnTo>
                <a:lnTo>
                  <a:pt x="3658" y="3034"/>
                </a:lnTo>
                <a:lnTo>
                  <a:pt x="3641" y="3062"/>
                </a:lnTo>
                <a:lnTo>
                  <a:pt x="3622" y="3089"/>
                </a:lnTo>
                <a:lnTo>
                  <a:pt x="3599" y="3115"/>
                </a:lnTo>
                <a:lnTo>
                  <a:pt x="3575" y="3140"/>
                </a:lnTo>
                <a:lnTo>
                  <a:pt x="3551" y="3164"/>
                </a:lnTo>
                <a:lnTo>
                  <a:pt x="3528" y="3186"/>
                </a:lnTo>
                <a:lnTo>
                  <a:pt x="3506" y="3208"/>
                </a:lnTo>
                <a:lnTo>
                  <a:pt x="3486" y="3228"/>
                </a:lnTo>
                <a:lnTo>
                  <a:pt x="3456" y="3262"/>
                </a:lnTo>
                <a:lnTo>
                  <a:pt x="3425" y="3296"/>
                </a:lnTo>
                <a:lnTo>
                  <a:pt x="3395" y="3332"/>
                </a:lnTo>
                <a:lnTo>
                  <a:pt x="3362" y="3367"/>
                </a:lnTo>
                <a:lnTo>
                  <a:pt x="3330" y="3400"/>
                </a:lnTo>
                <a:lnTo>
                  <a:pt x="3295" y="3431"/>
                </a:lnTo>
                <a:lnTo>
                  <a:pt x="3258" y="3458"/>
                </a:lnTo>
                <a:lnTo>
                  <a:pt x="3239" y="3467"/>
                </a:lnTo>
                <a:lnTo>
                  <a:pt x="3221" y="3471"/>
                </a:lnTo>
                <a:lnTo>
                  <a:pt x="3204" y="3470"/>
                </a:lnTo>
                <a:lnTo>
                  <a:pt x="3186" y="3466"/>
                </a:lnTo>
                <a:lnTo>
                  <a:pt x="3187" y="3468"/>
                </a:lnTo>
                <a:lnTo>
                  <a:pt x="3183" y="3489"/>
                </a:lnTo>
                <a:lnTo>
                  <a:pt x="3176" y="3508"/>
                </a:lnTo>
                <a:lnTo>
                  <a:pt x="3163" y="3524"/>
                </a:lnTo>
                <a:lnTo>
                  <a:pt x="3147" y="3536"/>
                </a:lnTo>
                <a:lnTo>
                  <a:pt x="3128" y="3545"/>
                </a:lnTo>
                <a:lnTo>
                  <a:pt x="3098" y="3551"/>
                </a:lnTo>
                <a:lnTo>
                  <a:pt x="3068" y="3551"/>
                </a:lnTo>
                <a:lnTo>
                  <a:pt x="3037" y="3545"/>
                </a:lnTo>
                <a:lnTo>
                  <a:pt x="3005" y="3534"/>
                </a:lnTo>
                <a:lnTo>
                  <a:pt x="2971" y="3520"/>
                </a:lnTo>
                <a:lnTo>
                  <a:pt x="2936" y="3500"/>
                </a:lnTo>
                <a:lnTo>
                  <a:pt x="2902" y="3479"/>
                </a:lnTo>
                <a:lnTo>
                  <a:pt x="2868" y="3456"/>
                </a:lnTo>
                <a:lnTo>
                  <a:pt x="2833" y="3430"/>
                </a:lnTo>
                <a:lnTo>
                  <a:pt x="2801" y="3403"/>
                </a:lnTo>
                <a:lnTo>
                  <a:pt x="2769" y="3376"/>
                </a:lnTo>
                <a:lnTo>
                  <a:pt x="2737" y="3349"/>
                </a:lnTo>
                <a:lnTo>
                  <a:pt x="2708" y="3323"/>
                </a:lnTo>
                <a:lnTo>
                  <a:pt x="2680" y="3299"/>
                </a:lnTo>
                <a:lnTo>
                  <a:pt x="2655" y="3276"/>
                </a:lnTo>
                <a:lnTo>
                  <a:pt x="2631" y="3256"/>
                </a:lnTo>
                <a:lnTo>
                  <a:pt x="2611" y="3240"/>
                </a:lnTo>
                <a:lnTo>
                  <a:pt x="2548" y="3192"/>
                </a:lnTo>
                <a:lnTo>
                  <a:pt x="2483" y="3145"/>
                </a:lnTo>
                <a:lnTo>
                  <a:pt x="2418" y="3097"/>
                </a:lnTo>
                <a:lnTo>
                  <a:pt x="2352" y="3047"/>
                </a:lnTo>
                <a:lnTo>
                  <a:pt x="2286" y="2997"/>
                </a:lnTo>
                <a:lnTo>
                  <a:pt x="2222" y="2945"/>
                </a:lnTo>
                <a:lnTo>
                  <a:pt x="2159" y="2891"/>
                </a:lnTo>
                <a:lnTo>
                  <a:pt x="2100" y="2836"/>
                </a:lnTo>
                <a:lnTo>
                  <a:pt x="2045" y="2778"/>
                </a:lnTo>
                <a:lnTo>
                  <a:pt x="1995" y="2717"/>
                </a:lnTo>
                <a:lnTo>
                  <a:pt x="1993" y="2715"/>
                </a:lnTo>
                <a:lnTo>
                  <a:pt x="1991" y="2713"/>
                </a:lnTo>
                <a:lnTo>
                  <a:pt x="1836" y="2850"/>
                </a:lnTo>
                <a:lnTo>
                  <a:pt x="1684" y="2989"/>
                </a:lnTo>
                <a:lnTo>
                  <a:pt x="1534" y="3131"/>
                </a:lnTo>
                <a:lnTo>
                  <a:pt x="1388" y="3276"/>
                </a:lnTo>
                <a:lnTo>
                  <a:pt x="1246" y="3426"/>
                </a:lnTo>
                <a:lnTo>
                  <a:pt x="1106" y="3580"/>
                </a:lnTo>
                <a:lnTo>
                  <a:pt x="1089" y="3595"/>
                </a:lnTo>
                <a:lnTo>
                  <a:pt x="1071" y="3605"/>
                </a:lnTo>
                <a:lnTo>
                  <a:pt x="1053" y="3609"/>
                </a:lnTo>
                <a:lnTo>
                  <a:pt x="1034" y="3609"/>
                </a:lnTo>
                <a:lnTo>
                  <a:pt x="1015" y="3605"/>
                </a:lnTo>
                <a:lnTo>
                  <a:pt x="997" y="3598"/>
                </a:lnTo>
                <a:lnTo>
                  <a:pt x="981" y="3587"/>
                </a:lnTo>
                <a:lnTo>
                  <a:pt x="966" y="3575"/>
                </a:lnTo>
                <a:lnTo>
                  <a:pt x="955" y="3559"/>
                </a:lnTo>
                <a:lnTo>
                  <a:pt x="946" y="3542"/>
                </a:lnTo>
                <a:lnTo>
                  <a:pt x="940" y="3523"/>
                </a:lnTo>
                <a:lnTo>
                  <a:pt x="939" y="3504"/>
                </a:lnTo>
                <a:lnTo>
                  <a:pt x="915" y="3487"/>
                </a:lnTo>
                <a:lnTo>
                  <a:pt x="891" y="3468"/>
                </a:lnTo>
                <a:lnTo>
                  <a:pt x="868" y="3443"/>
                </a:lnTo>
                <a:lnTo>
                  <a:pt x="800" y="3370"/>
                </a:lnTo>
                <a:lnTo>
                  <a:pt x="729" y="3300"/>
                </a:lnTo>
                <a:lnTo>
                  <a:pt x="656" y="3230"/>
                </a:lnTo>
                <a:lnTo>
                  <a:pt x="583" y="3163"/>
                </a:lnTo>
                <a:lnTo>
                  <a:pt x="508" y="3095"/>
                </a:lnTo>
                <a:lnTo>
                  <a:pt x="433" y="3029"/>
                </a:lnTo>
                <a:lnTo>
                  <a:pt x="359" y="2961"/>
                </a:lnTo>
                <a:lnTo>
                  <a:pt x="287" y="2891"/>
                </a:lnTo>
                <a:lnTo>
                  <a:pt x="218" y="2820"/>
                </a:lnTo>
                <a:lnTo>
                  <a:pt x="207" y="2803"/>
                </a:lnTo>
                <a:lnTo>
                  <a:pt x="201" y="2786"/>
                </a:lnTo>
                <a:lnTo>
                  <a:pt x="201" y="2769"/>
                </a:lnTo>
                <a:lnTo>
                  <a:pt x="206" y="2753"/>
                </a:lnTo>
                <a:lnTo>
                  <a:pt x="215" y="2740"/>
                </a:lnTo>
                <a:lnTo>
                  <a:pt x="226" y="2729"/>
                </a:lnTo>
                <a:lnTo>
                  <a:pt x="240" y="2721"/>
                </a:lnTo>
                <a:lnTo>
                  <a:pt x="248" y="2703"/>
                </a:lnTo>
                <a:lnTo>
                  <a:pt x="259" y="2686"/>
                </a:lnTo>
                <a:lnTo>
                  <a:pt x="329" y="2602"/>
                </a:lnTo>
                <a:lnTo>
                  <a:pt x="403" y="2522"/>
                </a:lnTo>
                <a:lnTo>
                  <a:pt x="480" y="2444"/>
                </a:lnTo>
                <a:lnTo>
                  <a:pt x="559" y="2369"/>
                </a:lnTo>
                <a:lnTo>
                  <a:pt x="640" y="2294"/>
                </a:lnTo>
                <a:lnTo>
                  <a:pt x="720" y="2222"/>
                </a:lnTo>
                <a:lnTo>
                  <a:pt x="779" y="2167"/>
                </a:lnTo>
                <a:lnTo>
                  <a:pt x="839" y="2112"/>
                </a:lnTo>
                <a:lnTo>
                  <a:pt x="898" y="2057"/>
                </a:lnTo>
                <a:lnTo>
                  <a:pt x="959" y="2002"/>
                </a:lnTo>
                <a:lnTo>
                  <a:pt x="1021" y="1949"/>
                </a:lnTo>
                <a:lnTo>
                  <a:pt x="1085" y="1898"/>
                </a:lnTo>
                <a:lnTo>
                  <a:pt x="1151" y="1852"/>
                </a:lnTo>
                <a:lnTo>
                  <a:pt x="1169" y="1842"/>
                </a:lnTo>
                <a:lnTo>
                  <a:pt x="1106" y="1768"/>
                </a:lnTo>
                <a:lnTo>
                  <a:pt x="1040" y="1699"/>
                </a:lnTo>
                <a:lnTo>
                  <a:pt x="972" y="1631"/>
                </a:lnTo>
                <a:lnTo>
                  <a:pt x="900" y="1567"/>
                </a:lnTo>
                <a:lnTo>
                  <a:pt x="827" y="1506"/>
                </a:lnTo>
                <a:lnTo>
                  <a:pt x="754" y="1446"/>
                </a:lnTo>
                <a:lnTo>
                  <a:pt x="679" y="1387"/>
                </a:lnTo>
                <a:lnTo>
                  <a:pt x="603" y="1329"/>
                </a:lnTo>
                <a:lnTo>
                  <a:pt x="528" y="1270"/>
                </a:lnTo>
                <a:lnTo>
                  <a:pt x="452" y="1211"/>
                </a:lnTo>
                <a:lnTo>
                  <a:pt x="378" y="1150"/>
                </a:lnTo>
                <a:lnTo>
                  <a:pt x="304" y="1087"/>
                </a:lnTo>
                <a:lnTo>
                  <a:pt x="285" y="1072"/>
                </a:lnTo>
                <a:lnTo>
                  <a:pt x="263" y="1054"/>
                </a:lnTo>
                <a:lnTo>
                  <a:pt x="238" y="1035"/>
                </a:lnTo>
                <a:lnTo>
                  <a:pt x="211" y="1012"/>
                </a:lnTo>
                <a:lnTo>
                  <a:pt x="182" y="989"/>
                </a:lnTo>
                <a:lnTo>
                  <a:pt x="154" y="965"/>
                </a:lnTo>
                <a:lnTo>
                  <a:pt x="125" y="939"/>
                </a:lnTo>
                <a:lnTo>
                  <a:pt x="98" y="912"/>
                </a:lnTo>
                <a:lnTo>
                  <a:pt x="73" y="885"/>
                </a:lnTo>
                <a:lnTo>
                  <a:pt x="50" y="857"/>
                </a:lnTo>
                <a:lnTo>
                  <a:pt x="30" y="829"/>
                </a:lnTo>
                <a:lnTo>
                  <a:pt x="16" y="801"/>
                </a:lnTo>
                <a:lnTo>
                  <a:pt x="4" y="774"/>
                </a:lnTo>
                <a:lnTo>
                  <a:pt x="0" y="746"/>
                </a:lnTo>
                <a:lnTo>
                  <a:pt x="2" y="719"/>
                </a:lnTo>
                <a:lnTo>
                  <a:pt x="8" y="702"/>
                </a:lnTo>
                <a:lnTo>
                  <a:pt x="17" y="689"/>
                </a:lnTo>
                <a:lnTo>
                  <a:pt x="28" y="681"/>
                </a:lnTo>
                <a:lnTo>
                  <a:pt x="41" y="676"/>
                </a:lnTo>
                <a:lnTo>
                  <a:pt x="56" y="674"/>
                </a:lnTo>
                <a:lnTo>
                  <a:pt x="79" y="673"/>
                </a:lnTo>
                <a:lnTo>
                  <a:pt x="105" y="678"/>
                </a:lnTo>
                <a:lnTo>
                  <a:pt x="143" y="613"/>
                </a:lnTo>
                <a:lnTo>
                  <a:pt x="186" y="551"/>
                </a:lnTo>
                <a:lnTo>
                  <a:pt x="233" y="490"/>
                </a:lnTo>
                <a:lnTo>
                  <a:pt x="282" y="433"/>
                </a:lnTo>
                <a:lnTo>
                  <a:pt x="334" y="379"/>
                </a:lnTo>
                <a:lnTo>
                  <a:pt x="389" y="327"/>
                </a:lnTo>
                <a:lnTo>
                  <a:pt x="420" y="296"/>
                </a:lnTo>
                <a:lnTo>
                  <a:pt x="455" y="265"/>
                </a:lnTo>
                <a:lnTo>
                  <a:pt x="491" y="231"/>
                </a:lnTo>
                <a:lnTo>
                  <a:pt x="529" y="198"/>
                </a:lnTo>
                <a:lnTo>
                  <a:pt x="568" y="165"/>
                </a:lnTo>
                <a:lnTo>
                  <a:pt x="608" y="135"/>
                </a:lnTo>
                <a:lnTo>
                  <a:pt x="650" y="107"/>
                </a:lnTo>
                <a:lnTo>
                  <a:pt x="692" y="83"/>
                </a:lnTo>
                <a:lnTo>
                  <a:pt x="735" y="64"/>
                </a:lnTo>
                <a:lnTo>
                  <a:pt x="778" y="52"/>
                </a:lnTo>
                <a:lnTo>
                  <a:pt x="822" y="45"/>
                </a:lnTo>
                <a:lnTo>
                  <a:pt x="842" y="46"/>
                </a:lnTo>
                <a:lnTo>
                  <a:pt x="860" y="52"/>
                </a:lnTo>
                <a:lnTo>
                  <a:pt x="874" y="61"/>
                </a:lnTo>
                <a:lnTo>
                  <a:pt x="888" y="72"/>
                </a:lnTo>
                <a:lnTo>
                  <a:pt x="898" y="87"/>
                </a:lnTo>
                <a:lnTo>
                  <a:pt x="905" y="103"/>
                </a:lnTo>
                <a:lnTo>
                  <a:pt x="909" y="120"/>
                </a:lnTo>
                <a:lnTo>
                  <a:pt x="910" y="138"/>
                </a:lnTo>
                <a:lnTo>
                  <a:pt x="926" y="160"/>
                </a:lnTo>
                <a:lnTo>
                  <a:pt x="945" y="180"/>
                </a:lnTo>
                <a:lnTo>
                  <a:pt x="969" y="201"/>
                </a:lnTo>
                <a:lnTo>
                  <a:pt x="995" y="221"/>
                </a:lnTo>
                <a:lnTo>
                  <a:pt x="1022" y="241"/>
                </a:lnTo>
                <a:lnTo>
                  <a:pt x="1049" y="260"/>
                </a:lnTo>
                <a:lnTo>
                  <a:pt x="1075" y="278"/>
                </a:lnTo>
                <a:lnTo>
                  <a:pt x="1097" y="295"/>
                </a:lnTo>
                <a:lnTo>
                  <a:pt x="1115" y="310"/>
                </a:lnTo>
                <a:lnTo>
                  <a:pt x="1293" y="466"/>
                </a:lnTo>
                <a:lnTo>
                  <a:pt x="1470" y="622"/>
                </a:lnTo>
                <a:lnTo>
                  <a:pt x="1652" y="781"/>
                </a:lnTo>
                <a:lnTo>
                  <a:pt x="1833" y="940"/>
                </a:lnTo>
                <a:lnTo>
                  <a:pt x="1866" y="968"/>
                </a:lnTo>
                <a:lnTo>
                  <a:pt x="1902" y="996"/>
                </a:lnTo>
                <a:lnTo>
                  <a:pt x="1937" y="1026"/>
                </a:lnTo>
                <a:lnTo>
                  <a:pt x="1947" y="1005"/>
                </a:lnTo>
                <a:lnTo>
                  <a:pt x="1924" y="991"/>
                </a:lnTo>
                <a:lnTo>
                  <a:pt x="1914" y="981"/>
                </a:lnTo>
                <a:lnTo>
                  <a:pt x="1909" y="970"/>
                </a:lnTo>
                <a:lnTo>
                  <a:pt x="1908" y="958"/>
                </a:lnTo>
                <a:lnTo>
                  <a:pt x="1910" y="947"/>
                </a:lnTo>
                <a:lnTo>
                  <a:pt x="1915" y="937"/>
                </a:lnTo>
                <a:lnTo>
                  <a:pt x="1924" y="929"/>
                </a:lnTo>
                <a:lnTo>
                  <a:pt x="1934" y="925"/>
                </a:lnTo>
                <a:lnTo>
                  <a:pt x="1947" y="924"/>
                </a:lnTo>
                <a:lnTo>
                  <a:pt x="1960" y="928"/>
                </a:lnTo>
                <a:lnTo>
                  <a:pt x="1968" y="934"/>
                </a:lnTo>
                <a:lnTo>
                  <a:pt x="1977" y="938"/>
                </a:lnTo>
                <a:lnTo>
                  <a:pt x="2016" y="866"/>
                </a:lnTo>
                <a:lnTo>
                  <a:pt x="2061" y="794"/>
                </a:lnTo>
                <a:lnTo>
                  <a:pt x="2110" y="726"/>
                </a:lnTo>
                <a:lnTo>
                  <a:pt x="2163" y="658"/>
                </a:lnTo>
                <a:lnTo>
                  <a:pt x="2216" y="593"/>
                </a:lnTo>
                <a:lnTo>
                  <a:pt x="2270" y="530"/>
                </a:lnTo>
                <a:lnTo>
                  <a:pt x="2324" y="469"/>
                </a:lnTo>
                <a:lnTo>
                  <a:pt x="2375" y="412"/>
                </a:lnTo>
                <a:lnTo>
                  <a:pt x="2395" y="391"/>
                </a:lnTo>
                <a:lnTo>
                  <a:pt x="2418" y="365"/>
                </a:lnTo>
                <a:lnTo>
                  <a:pt x="2442" y="337"/>
                </a:lnTo>
                <a:lnTo>
                  <a:pt x="2469" y="308"/>
                </a:lnTo>
                <a:lnTo>
                  <a:pt x="2498" y="276"/>
                </a:lnTo>
                <a:lnTo>
                  <a:pt x="2528" y="245"/>
                </a:lnTo>
                <a:lnTo>
                  <a:pt x="2560" y="213"/>
                </a:lnTo>
                <a:lnTo>
                  <a:pt x="2593" y="182"/>
                </a:lnTo>
                <a:lnTo>
                  <a:pt x="2627" y="153"/>
                </a:lnTo>
                <a:lnTo>
                  <a:pt x="2662" y="126"/>
                </a:lnTo>
                <a:lnTo>
                  <a:pt x="2697" y="101"/>
                </a:lnTo>
                <a:lnTo>
                  <a:pt x="2733" y="80"/>
                </a:lnTo>
                <a:lnTo>
                  <a:pt x="2769" y="63"/>
                </a:lnTo>
                <a:lnTo>
                  <a:pt x="2804" y="51"/>
                </a:lnTo>
                <a:lnTo>
                  <a:pt x="2839" y="44"/>
                </a:lnTo>
                <a:lnTo>
                  <a:pt x="2874" y="43"/>
                </a:lnTo>
                <a:lnTo>
                  <a:pt x="2907" y="50"/>
                </a:lnTo>
                <a:lnTo>
                  <a:pt x="2918" y="34"/>
                </a:lnTo>
                <a:lnTo>
                  <a:pt x="2931" y="22"/>
                </a:lnTo>
                <a:lnTo>
                  <a:pt x="2944" y="11"/>
                </a:lnTo>
                <a:lnTo>
                  <a:pt x="2960" y="5"/>
                </a:lnTo>
                <a:lnTo>
                  <a:pt x="29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35793" y="4067935"/>
            <a:ext cx="1058800" cy="1040514"/>
            <a:chOff x="5180013" y="3662363"/>
            <a:chExt cx="1930400" cy="1897062"/>
          </a:xfrm>
          <a:solidFill>
            <a:schemeClr val="bg1"/>
          </a:solidFill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5180013" y="3662363"/>
              <a:ext cx="1930400" cy="1798638"/>
            </a:xfrm>
            <a:custGeom>
              <a:avLst/>
              <a:gdLst>
                <a:gd name="T0" fmla="*/ 1338 w 3648"/>
                <a:gd name="T1" fmla="*/ 3012 h 3399"/>
                <a:gd name="T2" fmla="*/ 1908 w 3648"/>
                <a:gd name="T3" fmla="*/ 2641 h 3399"/>
                <a:gd name="T4" fmla="*/ 891 w 3648"/>
                <a:gd name="T5" fmla="*/ 2286 h 3399"/>
                <a:gd name="T6" fmla="*/ 950 w 3648"/>
                <a:gd name="T7" fmla="*/ 2682 h 3399"/>
                <a:gd name="T8" fmla="*/ 1240 w 3648"/>
                <a:gd name="T9" fmla="*/ 1778 h 3399"/>
                <a:gd name="T10" fmla="*/ 1090 w 3648"/>
                <a:gd name="T11" fmla="*/ 3086 h 3399"/>
                <a:gd name="T12" fmla="*/ 1207 w 3648"/>
                <a:gd name="T13" fmla="*/ 2777 h 3399"/>
                <a:gd name="T14" fmla="*/ 1236 w 3648"/>
                <a:gd name="T15" fmla="*/ 2231 h 3399"/>
                <a:gd name="T16" fmla="*/ 1302 w 3648"/>
                <a:gd name="T17" fmla="*/ 1786 h 3399"/>
                <a:gd name="T18" fmla="*/ 1331 w 3648"/>
                <a:gd name="T19" fmla="*/ 2544 h 3399"/>
                <a:gd name="T20" fmla="*/ 1470 w 3648"/>
                <a:gd name="T21" fmla="*/ 2508 h 3399"/>
                <a:gd name="T22" fmla="*/ 1400 w 3648"/>
                <a:gd name="T23" fmla="*/ 2007 h 3399"/>
                <a:gd name="T24" fmla="*/ 1621 w 3648"/>
                <a:gd name="T25" fmla="*/ 1489 h 3399"/>
                <a:gd name="T26" fmla="*/ 1495 w 3648"/>
                <a:gd name="T27" fmla="*/ 1983 h 3399"/>
                <a:gd name="T28" fmla="*/ 1539 w 3648"/>
                <a:gd name="T29" fmla="*/ 2352 h 3399"/>
                <a:gd name="T30" fmla="*/ 1585 w 3648"/>
                <a:gd name="T31" fmla="*/ 2270 h 3399"/>
                <a:gd name="T32" fmla="*/ 1648 w 3648"/>
                <a:gd name="T33" fmla="*/ 1834 h 3399"/>
                <a:gd name="T34" fmla="*/ 1726 w 3648"/>
                <a:gd name="T35" fmla="*/ 1398 h 3399"/>
                <a:gd name="T36" fmla="*/ 1746 w 3648"/>
                <a:gd name="T37" fmla="*/ 2054 h 3399"/>
                <a:gd name="T38" fmla="*/ 1815 w 3648"/>
                <a:gd name="T39" fmla="*/ 1659 h 3399"/>
                <a:gd name="T40" fmla="*/ 1879 w 3648"/>
                <a:gd name="T41" fmla="*/ 1292 h 3399"/>
                <a:gd name="T42" fmla="*/ 1914 w 3648"/>
                <a:gd name="T43" fmla="*/ 1839 h 3399"/>
                <a:gd name="T44" fmla="*/ 2229 w 3648"/>
                <a:gd name="T45" fmla="*/ 1056 h 3399"/>
                <a:gd name="T46" fmla="*/ 2194 w 3648"/>
                <a:gd name="T47" fmla="*/ 1468 h 3399"/>
                <a:gd name="T48" fmla="*/ 2250 w 3648"/>
                <a:gd name="T49" fmla="*/ 1303 h 3399"/>
                <a:gd name="T50" fmla="*/ 2229 w 3648"/>
                <a:gd name="T51" fmla="*/ 1056 h 3399"/>
                <a:gd name="T52" fmla="*/ 2313 w 3648"/>
                <a:gd name="T53" fmla="*/ 1244 h 3399"/>
                <a:gd name="T54" fmla="*/ 2519 w 3648"/>
                <a:gd name="T55" fmla="*/ 1141 h 3399"/>
                <a:gd name="T56" fmla="*/ 2585 w 3648"/>
                <a:gd name="T57" fmla="*/ 1068 h 3399"/>
                <a:gd name="T58" fmla="*/ 2882 w 3648"/>
                <a:gd name="T59" fmla="*/ 702 h 3399"/>
                <a:gd name="T60" fmla="*/ 3006 w 3648"/>
                <a:gd name="T61" fmla="*/ 626 h 3399"/>
                <a:gd name="T62" fmla="*/ 1895 w 3648"/>
                <a:gd name="T63" fmla="*/ 2106 h 3399"/>
                <a:gd name="T64" fmla="*/ 2195 w 3648"/>
                <a:gd name="T65" fmla="*/ 2666 h 3399"/>
                <a:gd name="T66" fmla="*/ 2660 w 3648"/>
                <a:gd name="T67" fmla="*/ 2759 h 3399"/>
                <a:gd name="T68" fmla="*/ 2874 w 3648"/>
                <a:gd name="T69" fmla="*/ 2510 h 3399"/>
                <a:gd name="T70" fmla="*/ 2997 w 3648"/>
                <a:gd name="T71" fmla="*/ 2134 h 3399"/>
                <a:gd name="T72" fmla="*/ 3247 w 3648"/>
                <a:gd name="T73" fmla="*/ 1505 h 3399"/>
                <a:gd name="T74" fmla="*/ 3483 w 3648"/>
                <a:gd name="T75" fmla="*/ 669 h 3399"/>
                <a:gd name="T76" fmla="*/ 2701 w 3648"/>
                <a:gd name="T77" fmla="*/ 393 h 3399"/>
                <a:gd name="T78" fmla="*/ 1324 w 3648"/>
                <a:gd name="T79" fmla="*/ 761 h 3399"/>
                <a:gd name="T80" fmla="*/ 314 w 3648"/>
                <a:gd name="T81" fmla="*/ 1363 h 3399"/>
                <a:gd name="T82" fmla="*/ 657 w 3648"/>
                <a:gd name="T83" fmla="*/ 1640 h 3399"/>
                <a:gd name="T84" fmla="*/ 1057 w 3648"/>
                <a:gd name="T85" fmla="*/ 1662 h 3399"/>
                <a:gd name="T86" fmla="*/ 1670 w 3648"/>
                <a:gd name="T87" fmla="*/ 1214 h 3399"/>
                <a:gd name="T88" fmla="*/ 2842 w 3648"/>
                <a:gd name="T89" fmla="*/ 516 h 3399"/>
                <a:gd name="T90" fmla="*/ 3476 w 3648"/>
                <a:gd name="T91" fmla="*/ 25 h 3399"/>
                <a:gd name="T92" fmla="*/ 3591 w 3648"/>
                <a:gd name="T93" fmla="*/ 133 h 3399"/>
                <a:gd name="T94" fmla="*/ 3626 w 3648"/>
                <a:gd name="T95" fmla="*/ 741 h 3399"/>
                <a:gd name="T96" fmla="*/ 3382 w 3648"/>
                <a:gd name="T97" fmla="*/ 1586 h 3399"/>
                <a:gd name="T98" fmla="*/ 2933 w 3648"/>
                <a:gd name="T99" fmla="*/ 2707 h 3399"/>
                <a:gd name="T100" fmla="*/ 2759 w 3648"/>
                <a:gd name="T101" fmla="*/ 2940 h 3399"/>
                <a:gd name="T102" fmla="*/ 2370 w 3648"/>
                <a:gd name="T103" fmla="*/ 2905 h 3399"/>
                <a:gd name="T104" fmla="*/ 1910 w 3648"/>
                <a:gd name="T105" fmla="*/ 2842 h 3399"/>
                <a:gd name="T106" fmla="*/ 1358 w 3648"/>
                <a:gd name="T107" fmla="*/ 3221 h 3399"/>
                <a:gd name="T108" fmla="*/ 1045 w 3648"/>
                <a:gd name="T109" fmla="*/ 3355 h 3399"/>
                <a:gd name="T110" fmla="*/ 860 w 3648"/>
                <a:gd name="T111" fmla="*/ 3255 h 3399"/>
                <a:gd name="T112" fmla="*/ 752 w 3648"/>
                <a:gd name="T113" fmla="*/ 2383 h 3399"/>
                <a:gd name="T114" fmla="*/ 565 w 3648"/>
                <a:gd name="T115" fmla="*/ 1800 h 3399"/>
                <a:gd name="T116" fmla="*/ 155 w 3648"/>
                <a:gd name="T117" fmla="*/ 1388 h 3399"/>
                <a:gd name="T118" fmla="*/ 18 w 3648"/>
                <a:gd name="T119" fmla="*/ 1135 h 3399"/>
                <a:gd name="T120" fmla="*/ 134 w 3648"/>
                <a:gd name="T121" fmla="*/ 985 h 3399"/>
                <a:gd name="T122" fmla="*/ 590 w 3648"/>
                <a:gd name="T123" fmla="*/ 821 h 3399"/>
                <a:gd name="T124" fmla="*/ 2931 w 3648"/>
                <a:gd name="T125" fmla="*/ 112 h 3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8" h="3399">
                  <a:moveTo>
                    <a:pt x="1681" y="2470"/>
                  </a:moveTo>
                  <a:lnTo>
                    <a:pt x="1652" y="2535"/>
                  </a:lnTo>
                  <a:lnTo>
                    <a:pt x="1617" y="2600"/>
                  </a:lnTo>
                  <a:lnTo>
                    <a:pt x="1578" y="2664"/>
                  </a:lnTo>
                  <a:lnTo>
                    <a:pt x="1536" y="2727"/>
                  </a:lnTo>
                  <a:lnTo>
                    <a:pt x="1493" y="2788"/>
                  </a:lnTo>
                  <a:lnTo>
                    <a:pt x="1451" y="2847"/>
                  </a:lnTo>
                  <a:lnTo>
                    <a:pt x="1411" y="2906"/>
                  </a:lnTo>
                  <a:lnTo>
                    <a:pt x="1338" y="3012"/>
                  </a:lnTo>
                  <a:lnTo>
                    <a:pt x="1262" y="3114"/>
                  </a:lnTo>
                  <a:lnTo>
                    <a:pt x="1339" y="3066"/>
                  </a:lnTo>
                  <a:lnTo>
                    <a:pt x="1414" y="3017"/>
                  </a:lnTo>
                  <a:lnTo>
                    <a:pt x="1487" y="2965"/>
                  </a:lnTo>
                  <a:lnTo>
                    <a:pt x="1652" y="2845"/>
                  </a:lnTo>
                  <a:lnTo>
                    <a:pt x="1813" y="2720"/>
                  </a:lnTo>
                  <a:lnTo>
                    <a:pt x="1844" y="2695"/>
                  </a:lnTo>
                  <a:lnTo>
                    <a:pt x="1875" y="2667"/>
                  </a:lnTo>
                  <a:lnTo>
                    <a:pt x="1908" y="2641"/>
                  </a:lnTo>
                  <a:lnTo>
                    <a:pt x="1793" y="2556"/>
                  </a:lnTo>
                  <a:lnTo>
                    <a:pt x="1681" y="2470"/>
                  </a:lnTo>
                  <a:close/>
                  <a:moveTo>
                    <a:pt x="1028" y="1875"/>
                  </a:moveTo>
                  <a:lnTo>
                    <a:pt x="980" y="1887"/>
                  </a:lnTo>
                  <a:lnTo>
                    <a:pt x="931" y="1896"/>
                  </a:lnTo>
                  <a:lnTo>
                    <a:pt x="884" y="1900"/>
                  </a:lnTo>
                  <a:lnTo>
                    <a:pt x="888" y="2028"/>
                  </a:lnTo>
                  <a:lnTo>
                    <a:pt x="890" y="2156"/>
                  </a:lnTo>
                  <a:lnTo>
                    <a:pt x="891" y="2286"/>
                  </a:lnTo>
                  <a:lnTo>
                    <a:pt x="894" y="2415"/>
                  </a:lnTo>
                  <a:lnTo>
                    <a:pt x="897" y="2543"/>
                  </a:lnTo>
                  <a:lnTo>
                    <a:pt x="905" y="2671"/>
                  </a:lnTo>
                  <a:lnTo>
                    <a:pt x="917" y="2799"/>
                  </a:lnTo>
                  <a:lnTo>
                    <a:pt x="935" y="2925"/>
                  </a:lnTo>
                  <a:lnTo>
                    <a:pt x="936" y="2863"/>
                  </a:lnTo>
                  <a:lnTo>
                    <a:pt x="939" y="2801"/>
                  </a:lnTo>
                  <a:lnTo>
                    <a:pt x="945" y="2740"/>
                  </a:lnTo>
                  <a:lnTo>
                    <a:pt x="950" y="2682"/>
                  </a:lnTo>
                  <a:lnTo>
                    <a:pt x="956" y="2628"/>
                  </a:lnTo>
                  <a:lnTo>
                    <a:pt x="960" y="2578"/>
                  </a:lnTo>
                  <a:lnTo>
                    <a:pt x="980" y="2344"/>
                  </a:lnTo>
                  <a:lnTo>
                    <a:pt x="1003" y="2109"/>
                  </a:lnTo>
                  <a:lnTo>
                    <a:pt x="1028" y="1875"/>
                  </a:lnTo>
                  <a:close/>
                  <a:moveTo>
                    <a:pt x="1424" y="1651"/>
                  </a:moveTo>
                  <a:lnTo>
                    <a:pt x="1364" y="1696"/>
                  </a:lnTo>
                  <a:lnTo>
                    <a:pt x="1303" y="1738"/>
                  </a:lnTo>
                  <a:lnTo>
                    <a:pt x="1240" y="1778"/>
                  </a:lnTo>
                  <a:lnTo>
                    <a:pt x="1177" y="1813"/>
                  </a:lnTo>
                  <a:lnTo>
                    <a:pt x="1114" y="1843"/>
                  </a:lnTo>
                  <a:lnTo>
                    <a:pt x="1117" y="2020"/>
                  </a:lnTo>
                  <a:lnTo>
                    <a:pt x="1115" y="2197"/>
                  </a:lnTo>
                  <a:lnTo>
                    <a:pt x="1108" y="2375"/>
                  </a:lnTo>
                  <a:lnTo>
                    <a:pt x="1102" y="2553"/>
                  </a:lnTo>
                  <a:lnTo>
                    <a:pt x="1094" y="2731"/>
                  </a:lnTo>
                  <a:lnTo>
                    <a:pt x="1090" y="2909"/>
                  </a:lnTo>
                  <a:lnTo>
                    <a:pt x="1090" y="3086"/>
                  </a:lnTo>
                  <a:lnTo>
                    <a:pt x="1140" y="3024"/>
                  </a:lnTo>
                  <a:lnTo>
                    <a:pt x="1189" y="2959"/>
                  </a:lnTo>
                  <a:lnTo>
                    <a:pt x="1236" y="2894"/>
                  </a:lnTo>
                  <a:lnTo>
                    <a:pt x="1232" y="2890"/>
                  </a:lnTo>
                  <a:lnTo>
                    <a:pt x="1230" y="2887"/>
                  </a:lnTo>
                  <a:lnTo>
                    <a:pt x="1227" y="2883"/>
                  </a:lnTo>
                  <a:lnTo>
                    <a:pt x="1226" y="2878"/>
                  </a:lnTo>
                  <a:lnTo>
                    <a:pt x="1214" y="2829"/>
                  </a:lnTo>
                  <a:lnTo>
                    <a:pt x="1207" y="2777"/>
                  </a:lnTo>
                  <a:lnTo>
                    <a:pt x="1204" y="2723"/>
                  </a:lnTo>
                  <a:lnTo>
                    <a:pt x="1204" y="2667"/>
                  </a:lnTo>
                  <a:lnTo>
                    <a:pt x="1207" y="2611"/>
                  </a:lnTo>
                  <a:lnTo>
                    <a:pt x="1211" y="2556"/>
                  </a:lnTo>
                  <a:lnTo>
                    <a:pt x="1216" y="2500"/>
                  </a:lnTo>
                  <a:lnTo>
                    <a:pt x="1221" y="2446"/>
                  </a:lnTo>
                  <a:lnTo>
                    <a:pt x="1226" y="2393"/>
                  </a:lnTo>
                  <a:lnTo>
                    <a:pt x="1229" y="2342"/>
                  </a:lnTo>
                  <a:lnTo>
                    <a:pt x="1236" y="2231"/>
                  </a:lnTo>
                  <a:lnTo>
                    <a:pt x="1246" y="2121"/>
                  </a:lnTo>
                  <a:lnTo>
                    <a:pt x="1258" y="2011"/>
                  </a:lnTo>
                  <a:lnTo>
                    <a:pt x="1269" y="1901"/>
                  </a:lnTo>
                  <a:lnTo>
                    <a:pt x="1278" y="1792"/>
                  </a:lnTo>
                  <a:lnTo>
                    <a:pt x="1280" y="1786"/>
                  </a:lnTo>
                  <a:lnTo>
                    <a:pt x="1286" y="1781"/>
                  </a:lnTo>
                  <a:lnTo>
                    <a:pt x="1291" y="1780"/>
                  </a:lnTo>
                  <a:lnTo>
                    <a:pt x="1298" y="1781"/>
                  </a:lnTo>
                  <a:lnTo>
                    <a:pt x="1302" y="1786"/>
                  </a:lnTo>
                  <a:lnTo>
                    <a:pt x="1304" y="1792"/>
                  </a:lnTo>
                  <a:lnTo>
                    <a:pt x="1308" y="1901"/>
                  </a:lnTo>
                  <a:lnTo>
                    <a:pt x="1313" y="2011"/>
                  </a:lnTo>
                  <a:lnTo>
                    <a:pt x="1320" y="2121"/>
                  </a:lnTo>
                  <a:lnTo>
                    <a:pt x="1324" y="2231"/>
                  </a:lnTo>
                  <a:lnTo>
                    <a:pt x="1325" y="2342"/>
                  </a:lnTo>
                  <a:lnTo>
                    <a:pt x="1327" y="2407"/>
                  </a:lnTo>
                  <a:lnTo>
                    <a:pt x="1329" y="2474"/>
                  </a:lnTo>
                  <a:lnTo>
                    <a:pt x="1331" y="2544"/>
                  </a:lnTo>
                  <a:lnTo>
                    <a:pt x="1333" y="2613"/>
                  </a:lnTo>
                  <a:lnTo>
                    <a:pt x="1332" y="2684"/>
                  </a:lnTo>
                  <a:lnTo>
                    <a:pt x="1328" y="2752"/>
                  </a:lnTo>
                  <a:lnTo>
                    <a:pt x="1351" y="2717"/>
                  </a:lnTo>
                  <a:lnTo>
                    <a:pt x="1374" y="2682"/>
                  </a:lnTo>
                  <a:lnTo>
                    <a:pt x="1410" y="2623"/>
                  </a:lnTo>
                  <a:lnTo>
                    <a:pt x="1446" y="2565"/>
                  </a:lnTo>
                  <a:lnTo>
                    <a:pt x="1483" y="2507"/>
                  </a:lnTo>
                  <a:lnTo>
                    <a:pt x="1470" y="2508"/>
                  </a:lnTo>
                  <a:lnTo>
                    <a:pt x="1459" y="2506"/>
                  </a:lnTo>
                  <a:lnTo>
                    <a:pt x="1449" y="2500"/>
                  </a:lnTo>
                  <a:lnTo>
                    <a:pt x="1442" y="2491"/>
                  </a:lnTo>
                  <a:lnTo>
                    <a:pt x="1436" y="2476"/>
                  </a:lnTo>
                  <a:lnTo>
                    <a:pt x="1420" y="2385"/>
                  </a:lnTo>
                  <a:lnTo>
                    <a:pt x="1408" y="2292"/>
                  </a:lnTo>
                  <a:lnTo>
                    <a:pt x="1402" y="2197"/>
                  </a:lnTo>
                  <a:lnTo>
                    <a:pt x="1398" y="2102"/>
                  </a:lnTo>
                  <a:lnTo>
                    <a:pt x="1400" y="2007"/>
                  </a:lnTo>
                  <a:lnTo>
                    <a:pt x="1404" y="1912"/>
                  </a:lnTo>
                  <a:lnTo>
                    <a:pt x="1410" y="1818"/>
                  </a:lnTo>
                  <a:lnTo>
                    <a:pt x="1417" y="1724"/>
                  </a:lnTo>
                  <a:lnTo>
                    <a:pt x="1418" y="1709"/>
                  </a:lnTo>
                  <a:lnTo>
                    <a:pt x="1418" y="1702"/>
                  </a:lnTo>
                  <a:lnTo>
                    <a:pt x="1420" y="1695"/>
                  </a:lnTo>
                  <a:lnTo>
                    <a:pt x="1421" y="1686"/>
                  </a:lnTo>
                  <a:lnTo>
                    <a:pt x="1424" y="1651"/>
                  </a:lnTo>
                  <a:close/>
                  <a:moveTo>
                    <a:pt x="1621" y="1489"/>
                  </a:moveTo>
                  <a:lnTo>
                    <a:pt x="1548" y="1552"/>
                  </a:lnTo>
                  <a:lnTo>
                    <a:pt x="1472" y="1614"/>
                  </a:lnTo>
                  <a:lnTo>
                    <a:pt x="1475" y="1618"/>
                  </a:lnTo>
                  <a:lnTo>
                    <a:pt x="1477" y="1621"/>
                  </a:lnTo>
                  <a:lnTo>
                    <a:pt x="1479" y="1626"/>
                  </a:lnTo>
                  <a:lnTo>
                    <a:pt x="1480" y="1631"/>
                  </a:lnTo>
                  <a:lnTo>
                    <a:pt x="1488" y="1749"/>
                  </a:lnTo>
                  <a:lnTo>
                    <a:pt x="1491" y="1866"/>
                  </a:lnTo>
                  <a:lnTo>
                    <a:pt x="1495" y="1983"/>
                  </a:lnTo>
                  <a:lnTo>
                    <a:pt x="1498" y="2100"/>
                  </a:lnTo>
                  <a:lnTo>
                    <a:pt x="1503" y="2217"/>
                  </a:lnTo>
                  <a:lnTo>
                    <a:pt x="1510" y="2335"/>
                  </a:lnTo>
                  <a:lnTo>
                    <a:pt x="1524" y="2452"/>
                  </a:lnTo>
                  <a:lnTo>
                    <a:pt x="1550" y="2422"/>
                  </a:lnTo>
                  <a:lnTo>
                    <a:pt x="1579" y="2393"/>
                  </a:lnTo>
                  <a:lnTo>
                    <a:pt x="1559" y="2378"/>
                  </a:lnTo>
                  <a:lnTo>
                    <a:pt x="1547" y="2366"/>
                  </a:lnTo>
                  <a:lnTo>
                    <a:pt x="1539" y="2352"/>
                  </a:lnTo>
                  <a:lnTo>
                    <a:pt x="1535" y="2337"/>
                  </a:lnTo>
                  <a:lnTo>
                    <a:pt x="1536" y="2323"/>
                  </a:lnTo>
                  <a:lnTo>
                    <a:pt x="1539" y="2309"/>
                  </a:lnTo>
                  <a:lnTo>
                    <a:pt x="1547" y="2295"/>
                  </a:lnTo>
                  <a:lnTo>
                    <a:pt x="1556" y="2286"/>
                  </a:lnTo>
                  <a:lnTo>
                    <a:pt x="1569" y="2278"/>
                  </a:lnTo>
                  <a:lnTo>
                    <a:pt x="1582" y="2274"/>
                  </a:lnTo>
                  <a:lnTo>
                    <a:pt x="1583" y="2272"/>
                  </a:lnTo>
                  <a:lnTo>
                    <a:pt x="1585" y="2270"/>
                  </a:lnTo>
                  <a:lnTo>
                    <a:pt x="1621" y="2220"/>
                  </a:lnTo>
                  <a:lnTo>
                    <a:pt x="1658" y="2172"/>
                  </a:lnTo>
                  <a:lnTo>
                    <a:pt x="1649" y="2125"/>
                  </a:lnTo>
                  <a:lnTo>
                    <a:pt x="1644" y="2077"/>
                  </a:lnTo>
                  <a:lnTo>
                    <a:pt x="1643" y="2028"/>
                  </a:lnTo>
                  <a:lnTo>
                    <a:pt x="1644" y="1980"/>
                  </a:lnTo>
                  <a:lnTo>
                    <a:pt x="1645" y="1930"/>
                  </a:lnTo>
                  <a:lnTo>
                    <a:pt x="1648" y="1882"/>
                  </a:lnTo>
                  <a:lnTo>
                    <a:pt x="1648" y="1834"/>
                  </a:lnTo>
                  <a:lnTo>
                    <a:pt x="1644" y="1748"/>
                  </a:lnTo>
                  <a:lnTo>
                    <a:pt x="1640" y="1661"/>
                  </a:lnTo>
                  <a:lnTo>
                    <a:pt x="1633" y="1575"/>
                  </a:lnTo>
                  <a:lnTo>
                    <a:pt x="1621" y="1489"/>
                  </a:lnTo>
                  <a:close/>
                  <a:moveTo>
                    <a:pt x="1830" y="1312"/>
                  </a:moveTo>
                  <a:lnTo>
                    <a:pt x="1826" y="1315"/>
                  </a:lnTo>
                  <a:lnTo>
                    <a:pt x="1820" y="1319"/>
                  </a:lnTo>
                  <a:lnTo>
                    <a:pt x="1774" y="1357"/>
                  </a:lnTo>
                  <a:lnTo>
                    <a:pt x="1726" y="1398"/>
                  </a:lnTo>
                  <a:lnTo>
                    <a:pt x="1676" y="1441"/>
                  </a:lnTo>
                  <a:lnTo>
                    <a:pt x="1694" y="1528"/>
                  </a:lnTo>
                  <a:lnTo>
                    <a:pt x="1707" y="1617"/>
                  </a:lnTo>
                  <a:lnTo>
                    <a:pt x="1717" y="1704"/>
                  </a:lnTo>
                  <a:lnTo>
                    <a:pt x="1725" y="1792"/>
                  </a:lnTo>
                  <a:lnTo>
                    <a:pt x="1732" y="1855"/>
                  </a:lnTo>
                  <a:lnTo>
                    <a:pt x="1738" y="1921"/>
                  </a:lnTo>
                  <a:lnTo>
                    <a:pt x="1744" y="1988"/>
                  </a:lnTo>
                  <a:lnTo>
                    <a:pt x="1746" y="2054"/>
                  </a:lnTo>
                  <a:lnTo>
                    <a:pt x="1803" y="1981"/>
                  </a:lnTo>
                  <a:lnTo>
                    <a:pt x="1859" y="1909"/>
                  </a:lnTo>
                  <a:lnTo>
                    <a:pt x="1847" y="1889"/>
                  </a:lnTo>
                  <a:lnTo>
                    <a:pt x="1837" y="1865"/>
                  </a:lnTo>
                  <a:lnTo>
                    <a:pt x="1828" y="1841"/>
                  </a:lnTo>
                  <a:lnTo>
                    <a:pt x="1821" y="1815"/>
                  </a:lnTo>
                  <a:lnTo>
                    <a:pt x="1817" y="1793"/>
                  </a:lnTo>
                  <a:lnTo>
                    <a:pt x="1816" y="1775"/>
                  </a:lnTo>
                  <a:lnTo>
                    <a:pt x="1815" y="1659"/>
                  </a:lnTo>
                  <a:lnTo>
                    <a:pt x="1818" y="1543"/>
                  </a:lnTo>
                  <a:lnTo>
                    <a:pt x="1824" y="1428"/>
                  </a:lnTo>
                  <a:lnTo>
                    <a:pt x="1830" y="1312"/>
                  </a:lnTo>
                  <a:close/>
                  <a:moveTo>
                    <a:pt x="2045" y="1163"/>
                  </a:moveTo>
                  <a:lnTo>
                    <a:pt x="1984" y="1203"/>
                  </a:lnTo>
                  <a:lnTo>
                    <a:pt x="1924" y="1243"/>
                  </a:lnTo>
                  <a:lnTo>
                    <a:pt x="1867" y="1284"/>
                  </a:lnTo>
                  <a:lnTo>
                    <a:pt x="1874" y="1288"/>
                  </a:lnTo>
                  <a:lnTo>
                    <a:pt x="1879" y="1292"/>
                  </a:lnTo>
                  <a:lnTo>
                    <a:pt x="1883" y="1299"/>
                  </a:lnTo>
                  <a:lnTo>
                    <a:pt x="1885" y="1309"/>
                  </a:lnTo>
                  <a:lnTo>
                    <a:pt x="1888" y="1454"/>
                  </a:lnTo>
                  <a:lnTo>
                    <a:pt x="1891" y="1601"/>
                  </a:lnTo>
                  <a:lnTo>
                    <a:pt x="1893" y="1659"/>
                  </a:lnTo>
                  <a:lnTo>
                    <a:pt x="1897" y="1717"/>
                  </a:lnTo>
                  <a:lnTo>
                    <a:pt x="1902" y="1775"/>
                  </a:lnTo>
                  <a:lnTo>
                    <a:pt x="1908" y="1807"/>
                  </a:lnTo>
                  <a:lnTo>
                    <a:pt x="1914" y="1839"/>
                  </a:lnTo>
                  <a:lnTo>
                    <a:pt x="1916" y="1839"/>
                  </a:lnTo>
                  <a:lnTo>
                    <a:pt x="2010" y="1723"/>
                  </a:lnTo>
                  <a:lnTo>
                    <a:pt x="2105" y="1608"/>
                  </a:lnTo>
                  <a:lnTo>
                    <a:pt x="2084" y="1521"/>
                  </a:lnTo>
                  <a:lnTo>
                    <a:pt x="2067" y="1432"/>
                  </a:lnTo>
                  <a:lnTo>
                    <a:pt x="2055" y="1343"/>
                  </a:lnTo>
                  <a:lnTo>
                    <a:pt x="2047" y="1254"/>
                  </a:lnTo>
                  <a:lnTo>
                    <a:pt x="2045" y="1163"/>
                  </a:lnTo>
                  <a:close/>
                  <a:moveTo>
                    <a:pt x="2229" y="1056"/>
                  </a:moveTo>
                  <a:lnTo>
                    <a:pt x="2167" y="1090"/>
                  </a:lnTo>
                  <a:lnTo>
                    <a:pt x="2105" y="1126"/>
                  </a:lnTo>
                  <a:lnTo>
                    <a:pt x="2114" y="1214"/>
                  </a:lnTo>
                  <a:lnTo>
                    <a:pt x="2126" y="1301"/>
                  </a:lnTo>
                  <a:lnTo>
                    <a:pt x="2141" y="1387"/>
                  </a:lnTo>
                  <a:lnTo>
                    <a:pt x="2160" y="1473"/>
                  </a:lnTo>
                  <a:lnTo>
                    <a:pt x="2170" y="1467"/>
                  </a:lnTo>
                  <a:lnTo>
                    <a:pt x="2182" y="1465"/>
                  </a:lnTo>
                  <a:lnTo>
                    <a:pt x="2194" y="1468"/>
                  </a:lnTo>
                  <a:lnTo>
                    <a:pt x="2205" y="1474"/>
                  </a:lnTo>
                  <a:lnTo>
                    <a:pt x="2211" y="1483"/>
                  </a:lnTo>
                  <a:lnTo>
                    <a:pt x="2261" y="1427"/>
                  </a:lnTo>
                  <a:lnTo>
                    <a:pt x="2312" y="1371"/>
                  </a:lnTo>
                  <a:lnTo>
                    <a:pt x="2295" y="1366"/>
                  </a:lnTo>
                  <a:lnTo>
                    <a:pt x="2281" y="1357"/>
                  </a:lnTo>
                  <a:lnTo>
                    <a:pt x="2269" y="1343"/>
                  </a:lnTo>
                  <a:lnTo>
                    <a:pt x="2258" y="1325"/>
                  </a:lnTo>
                  <a:lnTo>
                    <a:pt x="2250" y="1303"/>
                  </a:lnTo>
                  <a:lnTo>
                    <a:pt x="2242" y="1279"/>
                  </a:lnTo>
                  <a:lnTo>
                    <a:pt x="2238" y="1252"/>
                  </a:lnTo>
                  <a:lnTo>
                    <a:pt x="2233" y="1225"/>
                  </a:lnTo>
                  <a:lnTo>
                    <a:pt x="2230" y="1196"/>
                  </a:lnTo>
                  <a:lnTo>
                    <a:pt x="2229" y="1166"/>
                  </a:lnTo>
                  <a:lnTo>
                    <a:pt x="2228" y="1138"/>
                  </a:lnTo>
                  <a:lnTo>
                    <a:pt x="2228" y="1109"/>
                  </a:lnTo>
                  <a:lnTo>
                    <a:pt x="2229" y="1081"/>
                  </a:lnTo>
                  <a:lnTo>
                    <a:pt x="2229" y="1056"/>
                  </a:lnTo>
                  <a:close/>
                  <a:moveTo>
                    <a:pt x="2477" y="924"/>
                  </a:moveTo>
                  <a:lnTo>
                    <a:pt x="2293" y="1021"/>
                  </a:lnTo>
                  <a:lnTo>
                    <a:pt x="2296" y="1076"/>
                  </a:lnTo>
                  <a:lnTo>
                    <a:pt x="2299" y="1131"/>
                  </a:lnTo>
                  <a:lnTo>
                    <a:pt x="2304" y="1186"/>
                  </a:lnTo>
                  <a:lnTo>
                    <a:pt x="2305" y="1195"/>
                  </a:lnTo>
                  <a:lnTo>
                    <a:pt x="2308" y="1208"/>
                  </a:lnTo>
                  <a:lnTo>
                    <a:pt x="2310" y="1225"/>
                  </a:lnTo>
                  <a:lnTo>
                    <a:pt x="2313" y="1244"/>
                  </a:lnTo>
                  <a:lnTo>
                    <a:pt x="2318" y="1261"/>
                  </a:lnTo>
                  <a:lnTo>
                    <a:pt x="2322" y="1279"/>
                  </a:lnTo>
                  <a:lnTo>
                    <a:pt x="2329" y="1293"/>
                  </a:lnTo>
                  <a:lnTo>
                    <a:pt x="2335" y="1303"/>
                  </a:lnTo>
                  <a:lnTo>
                    <a:pt x="2343" y="1307"/>
                  </a:lnTo>
                  <a:lnTo>
                    <a:pt x="2353" y="1309"/>
                  </a:lnTo>
                  <a:lnTo>
                    <a:pt x="2362" y="1315"/>
                  </a:lnTo>
                  <a:lnTo>
                    <a:pt x="2440" y="1228"/>
                  </a:lnTo>
                  <a:lnTo>
                    <a:pt x="2519" y="1141"/>
                  </a:lnTo>
                  <a:lnTo>
                    <a:pt x="2505" y="1101"/>
                  </a:lnTo>
                  <a:lnTo>
                    <a:pt x="2492" y="1058"/>
                  </a:lnTo>
                  <a:lnTo>
                    <a:pt x="2485" y="1014"/>
                  </a:lnTo>
                  <a:lnTo>
                    <a:pt x="2479" y="969"/>
                  </a:lnTo>
                  <a:lnTo>
                    <a:pt x="2477" y="924"/>
                  </a:lnTo>
                  <a:close/>
                  <a:moveTo>
                    <a:pt x="2629" y="843"/>
                  </a:moveTo>
                  <a:lnTo>
                    <a:pt x="2547" y="887"/>
                  </a:lnTo>
                  <a:lnTo>
                    <a:pt x="2567" y="978"/>
                  </a:lnTo>
                  <a:lnTo>
                    <a:pt x="2585" y="1068"/>
                  </a:lnTo>
                  <a:lnTo>
                    <a:pt x="2644" y="1006"/>
                  </a:lnTo>
                  <a:lnTo>
                    <a:pt x="2634" y="968"/>
                  </a:lnTo>
                  <a:lnTo>
                    <a:pt x="2629" y="928"/>
                  </a:lnTo>
                  <a:lnTo>
                    <a:pt x="2628" y="886"/>
                  </a:lnTo>
                  <a:lnTo>
                    <a:pt x="2629" y="843"/>
                  </a:lnTo>
                  <a:close/>
                  <a:moveTo>
                    <a:pt x="3006" y="626"/>
                  </a:moveTo>
                  <a:lnTo>
                    <a:pt x="2984" y="640"/>
                  </a:lnTo>
                  <a:lnTo>
                    <a:pt x="2963" y="653"/>
                  </a:lnTo>
                  <a:lnTo>
                    <a:pt x="2882" y="702"/>
                  </a:lnTo>
                  <a:lnTo>
                    <a:pt x="2800" y="750"/>
                  </a:lnTo>
                  <a:lnTo>
                    <a:pt x="2716" y="797"/>
                  </a:lnTo>
                  <a:lnTo>
                    <a:pt x="2715" y="832"/>
                  </a:lnTo>
                  <a:lnTo>
                    <a:pt x="2716" y="868"/>
                  </a:lnTo>
                  <a:lnTo>
                    <a:pt x="2718" y="896"/>
                  </a:lnTo>
                  <a:lnTo>
                    <a:pt x="2722" y="925"/>
                  </a:lnTo>
                  <a:lnTo>
                    <a:pt x="2781" y="861"/>
                  </a:lnTo>
                  <a:lnTo>
                    <a:pt x="2842" y="798"/>
                  </a:lnTo>
                  <a:lnTo>
                    <a:pt x="3006" y="626"/>
                  </a:lnTo>
                  <a:close/>
                  <a:moveTo>
                    <a:pt x="3479" y="307"/>
                  </a:moveTo>
                  <a:lnTo>
                    <a:pt x="3285" y="534"/>
                  </a:lnTo>
                  <a:lnTo>
                    <a:pt x="3089" y="760"/>
                  </a:lnTo>
                  <a:lnTo>
                    <a:pt x="2890" y="984"/>
                  </a:lnTo>
                  <a:lnTo>
                    <a:pt x="2690" y="1207"/>
                  </a:lnTo>
                  <a:lnTo>
                    <a:pt x="2489" y="1430"/>
                  </a:lnTo>
                  <a:lnTo>
                    <a:pt x="2289" y="1653"/>
                  </a:lnTo>
                  <a:lnTo>
                    <a:pt x="2091" y="1878"/>
                  </a:lnTo>
                  <a:lnTo>
                    <a:pt x="1895" y="2106"/>
                  </a:lnTo>
                  <a:lnTo>
                    <a:pt x="1701" y="2335"/>
                  </a:lnTo>
                  <a:lnTo>
                    <a:pt x="1761" y="2376"/>
                  </a:lnTo>
                  <a:lnTo>
                    <a:pt x="1820" y="2418"/>
                  </a:lnTo>
                  <a:lnTo>
                    <a:pt x="1881" y="2461"/>
                  </a:lnTo>
                  <a:lnTo>
                    <a:pt x="1942" y="2504"/>
                  </a:lnTo>
                  <a:lnTo>
                    <a:pt x="2004" y="2547"/>
                  </a:lnTo>
                  <a:lnTo>
                    <a:pt x="2067" y="2589"/>
                  </a:lnTo>
                  <a:lnTo>
                    <a:pt x="2130" y="2629"/>
                  </a:lnTo>
                  <a:lnTo>
                    <a:pt x="2195" y="2666"/>
                  </a:lnTo>
                  <a:lnTo>
                    <a:pt x="2259" y="2699"/>
                  </a:lnTo>
                  <a:lnTo>
                    <a:pt x="2325" y="2728"/>
                  </a:lnTo>
                  <a:lnTo>
                    <a:pt x="2391" y="2751"/>
                  </a:lnTo>
                  <a:lnTo>
                    <a:pt x="2457" y="2769"/>
                  </a:lnTo>
                  <a:lnTo>
                    <a:pt x="2505" y="2777"/>
                  </a:lnTo>
                  <a:lnTo>
                    <a:pt x="2548" y="2780"/>
                  </a:lnTo>
                  <a:lnTo>
                    <a:pt x="2588" y="2778"/>
                  </a:lnTo>
                  <a:lnTo>
                    <a:pt x="2625" y="2771"/>
                  </a:lnTo>
                  <a:lnTo>
                    <a:pt x="2660" y="2759"/>
                  </a:lnTo>
                  <a:lnTo>
                    <a:pt x="2692" y="2745"/>
                  </a:lnTo>
                  <a:lnTo>
                    <a:pt x="2722" y="2725"/>
                  </a:lnTo>
                  <a:lnTo>
                    <a:pt x="2749" y="2703"/>
                  </a:lnTo>
                  <a:lnTo>
                    <a:pt x="2775" y="2677"/>
                  </a:lnTo>
                  <a:lnTo>
                    <a:pt x="2798" y="2649"/>
                  </a:lnTo>
                  <a:lnTo>
                    <a:pt x="2819" y="2617"/>
                  </a:lnTo>
                  <a:lnTo>
                    <a:pt x="2839" y="2584"/>
                  </a:lnTo>
                  <a:lnTo>
                    <a:pt x="2858" y="2547"/>
                  </a:lnTo>
                  <a:lnTo>
                    <a:pt x="2874" y="2510"/>
                  </a:lnTo>
                  <a:lnTo>
                    <a:pt x="2891" y="2471"/>
                  </a:lnTo>
                  <a:lnTo>
                    <a:pt x="2907" y="2430"/>
                  </a:lnTo>
                  <a:lnTo>
                    <a:pt x="2920" y="2389"/>
                  </a:lnTo>
                  <a:lnTo>
                    <a:pt x="2934" y="2346"/>
                  </a:lnTo>
                  <a:lnTo>
                    <a:pt x="2948" y="2304"/>
                  </a:lnTo>
                  <a:lnTo>
                    <a:pt x="2960" y="2261"/>
                  </a:lnTo>
                  <a:lnTo>
                    <a:pt x="2972" y="2218"/>
                  </a:lnTo>
                  <a:lnTo>
                    <a:pt x="2985" y="2176"/>
                  </a:lnTo>
                  <a:lnTo>
                    <a:pt x="2997" y="2134"/>
                  </a:lnTo>
                  <a:lnTo>
                    <a:pt x="3011" y="2093"/>
                  </a:lnTo>
                  <a:lnTo>
                    <a:pt x="3024" y="2054"/>
                  </a:lnTo>
                  <a:lnTo>
                    <a:pt x="3038" y="2015"/>
                  </a:lnTo>
                  <a:lnTo>
                    <a:pt x="3070" y="1936"/>
                  </a:lnTo>
                  <a:lnTo>
                    <a:pt x="3104" y="1854"/>
                  </a:lnTo>
                  <a:lnTo>
                    <a:pt x="3138" y="1769"/>
                  </a:lnTo>
                  <a:lnTo>
                    <a:pt x="3175" y="1683"/>
                  </a:lnTo>
                  <a:lnTo>
                    <a:pt x="3210" y="1595"/>
                  </a:lnTo>
                  <a:lnTo>
                    <a:pt x="3247" y="1505"/>
                  </a:lnTo>
                  <a:lnTo>
                    <a:pt x="3282" y="1415"/>
                  </a:lnTo>
                  <a:lnTo>
                    <a:pt x="3316" y="1322"/>
                  </a:lnTo>
                  <a:lnTo>
                    <a:pt x="3348" y="1229"/>
                  </a:lnTo>
                  <a:lnTo>
                    <a:pt x="3379" y="1137"/>
                  </a:lnTo>
                  <a:lnTo>
                    <a:pt x="3407" y="1043"/>
                  </a:lnTo>
                  <a:lnTo>
                    <a:pt x="3431" y="949"/>
                  </a:lnTo>
                  <a:lnTo>
                    <a:pt x="3454" y="855"/>
                  </a:lnTo>
                  <a:lnTo>
                    <a:pt x="3470" y="761"/>
                  </a:lnTo>
                  <a:lnTo>
                    <a:pt x="3483" y="669"/>
                  </a:lnTo>
                  <a:lnTo>
                    <a:pt x="3491" y="576"/>
                  </a:lnTo>
                  <a:lnTo>
                    <a:pt x="3493" y="485"/>
                  </a:lnTo>
                  <a:lnTo>
                    <a:pt x="3489" y="395"/>
                  </a:lnTo>
                  <a:lnTo>
                    <a:pt x="3479" y="307"/>
                  </a:lnTo>
                  <a:close/>
                  <a:moveTo>
                    <a:pt x="3144" y="278"/>
                  </a:moveTo>
                  <a:lnTo>
                    <a:pt x="3036" y="312"/>
                  </a:lnTo>
                  <a:lnTo>
                    <a:pt x="2925" y="342"/>
                  </a:lnTo>
                  <a:lnTo>
                    <a:pt x="2814" y="368"/>
                  </a:lnTo>
                  <a:lnTo>
                    <a:pt x="2701" y="393"/>
                  </a:lnTo>
                  <a:lnTo>
                    <a:pt x="2587" y="416"/>
                  </a:lnTo>
                  <a:lnTo>
                    <a:pt x="2473" y="437"/>
                  </a:lnTo>
                  <a:lnTo>
                    <a:pt x="2360" y="459"/>
                  </a:lnTo>
                  <a:lnTo>
                    <a:pt x="2248" y="482"/>
                  </a:lnTo>
                  <a:lnTo>
                    <a:pt x="2137" y="506"/>
                  </a:lnTo>
                  <a:lnTo>
                    <a:pt x="2030" y="533"/>
                  </a:lnTo>
                  <a:lnTo>
                    <a:pt x="1924" y="564"/>
                  </a:lnTo>
                  <a:lnTo>
                    <a:pt x="1623" y="661"/>
                  </a:lnTo>
                  <a:lnTo>
                    <a:pt x="1324" y="761"/>
                  </a:lnTo>
                  <a:lnTo>
                    <a:pt x="1025" y="865"/>
                  </a:lnTo>
                  <a:lnTo>
                    <a:pt x="726" y="970"/>
                  </a:lnTo>
                  <a:lnTo>
                    <a:pt x="429" y="1075"/>
                  </a:lnTo>
                  <a:lnTo>
                    <a:pt x="131" y="1179"/>
                  </a:lnTo>
                  <a:lnTo>
                    <a:pt x="167" y="1215"/>
                  </a:lnTo>
                  <a:lnTo>
                    <a:pt x="204" y="1251"/>
                  </a:lnTo>
                  <a:lnTo>
                    <a:pt x="240" y="1288"/>
                  </a:lnTo>
                  <a:lnTo>
                    <a:pt x="277" y="1325"/>
                  </a:lnTo>
                  <a:lnTo>
                    <a:pt x="314" y="1363"/>
                  </a:lnTo>
                  <a:lnTo>
                    <a:pt x="351" y="1399"/>
                  </a:lnTo>
                  <a:lnTo>
                    <a:pt x="388" y="1435"/>
                  </a:lnTo>
                  <a:lnTo>
                    <a:pt x="425" y="1470"/>
                  </a:lnTo>
                  <a:lnTo>
                    <a:pt x="462" y="1503"/>
                  </a:lnTo>
                  <a:lnTo>
                    <a:pt x="500" y="1535"/>
                  </a:lnTo>
                  <a:lnTo>
                    <a:pt x="538" y="1565"/>
                  </a:lnTo>
                  <a:lnTo>
                    <a:pt x="577" y="1592"/>
                  </a:lnTo>
                  <a:lnTo>
                    <a:pt x="617" y="1618"/>
                  </a:lnTo>
                  <a:lnTo>
                    <a:pt x="657" y="1640"/>
                  </a:lnTo>
                  <a:lnTo>
                    <a:pt x="698" y="1659"/>
                  </a:lnTo>
                  <a:lnTo>
                    <a:pt x="739" y="1674"/>
                  </a:lnTo>
                  <a:lnTo>
                    <a:pt x="781" y="1686"/>
                  </a:lnTo>
                  <a:lnTo>
                    <a:pt x="824" y="1694"/>
                  </a:lnTo>
                  <a:lnTo>
                    <a:pt x="868" y="1697"/>
                  </a:lnTo>
                  <a:lnTo>
                    <a:pt x="914" y="1696"/>
                  </a:lnTo>
                  <a:lnTo>
                    <a:pt x="960" y="1690"/>
                  </a:lnTo>
                  <a:lnTo>
                    <a:pt x="1009" y="1678"/>
                  </a:lnTo>
                  <a:lnTo>
                    <a:pt x="1057" y="1662"/>
                  </a:lnTo>
                  <a:lnTo>
                    <a:pt x="1107" y="1639"/>
                  </a:lnTo>
                  <a:lnTo>
                    <a:pt x="1159" y="1610"/>
                  </a:lnTo>
                  <a:lnTo>
                    <a:pt x="1212" y="1575"/>
                  </a:lnTo>
                  <a:lnTo>
                    <a:pt x="1291" y="1517"/>
                  </a:lnTo>
                  <a:lnTo>
                    <a:pt x="1367" y="1457"/>
                  </a:lnTo>
                  <a:lnTo>
                    <a:pt x="1443" y="1396"/>
                  </a:lnTo>
                  <a:lnTo>
                    <a:pt x="1518" y="1334"/>
                  </a:lnTo>
                  <a:lnTo>
                    <a:pt x="1593" y="1273"/>
                  </a:lnTo>
                  <a:lnTo>
                    <a:pt x="1670" y="1214"/>
                  </a:lnTo>
                  <a:lnTo>
                    <a:pt x="1748" y="1156"/>
                  </a:lnTo>
                  <a:lnTo>
                    <a:pt x="1829" y="1102"/>
                  </a:lnTo>
                  <a:lnTo>
                    <a:pt x="1912" y="1053"/>
                  </a:lnTo>
                  <a:lnTo>
                    <a:pt x="2086" y="957"/>
                  </a:lnTo>
                  <a:lnTo>
                    <a:pt x="2261" y="860"/>
                  </a:lnTo>
                  <a:lnTo>
                    <a:pt x="2436" y="762"/>
                  </a:lnTo>
                  <a:lnTo>
                    <a:pt x="2609" y="663"/>
                  </a:lnTo>
                  <a:lnTo>
                    <a:pt x="2779" y="559"/>
                  </a:lnTo>
                  <a:lnTo>
                    <a:pt x="2842" y="516"/>
                  </a:lnTo>
                  <a:lnTo>
                    <a:pt x="2904" y="471"/>
                  </a:lnTo>
                  <a:lnTo>
                    <a:pt x="2965" y="424"/>
                  </a:lnTo>
                  <a:lnTo>
                    <a:pt x="3024" y="374"/>
                  </a:lnTo>
                  <a:lnTo>
                    <a:pt x="3084" y="325"/>
                  </a:lnTo>
                  <a:lnTo>
                    <a:pt x="3144" y="278"/>
                  </a:lnTo>
                  <a:close/>
                  <a:moveTo>
                    <a:pt x="3426" y="0"/>
                  </a:moveTo>
                  <a:lnTo>
                    <a:pt x="3445" y="3"/>
                  </a:lnTo>
                  <a:lnTo>
                    <a:pt x="3461" y="12"/>
                  </a:lnTo>
                  <a:lnTo>
                    <a:pt x="3476" y="25"/>
                  </a:lnTo>
                  <a:lnTo>
                    <a:pt x="3486" y="41"/>
                  </a:lnTo>
                  <a:lnTo>
                    <a:pt x="3491" y="57"/>
                  </a:lnTo>
                  <a:lnTo>
                    <a:pt x="3493" y="76"/>
                  </a:lnTo>
                  <a:lnTo>
                    <a:pt x="3516" y="76"/>
                  </a:lnTo>
                  <a:lnTo>
                    <a:pt x="3537" y="81"/>
                  </a:lnTo>
                  <a:lnTo>
                    <a:pt x="3555" y="91"/>
                  </a:lnTo>
                  <a:lnTo>
                    <a:pt x="3571" y="107"/>
                  </a:lnTo>
                  <a:lnTo>
                    <a:pt x="3582" y="123"/>
                  </a:lnTo>
                  <a:lnTo>
                    <a:pt x="3591" y="133"/>
                  </a:lnTo>
                  <a:lnTo>
                    <a:pt x="3599" y="144"/>
                  </a:lnTo>
                  <a:lnTo>
                    <a:pt x="3604" y="159"/>
                  </a:lnTo>
                  <a:lnTo>
                    <a:pt x="3625" y="240"/>
                  </a:lnTo>
                  <a:lnTo>
                    <a:pt x="3638" y="323"/>
                  </a:lnTo>
                  <a:lnTo>
                    <a:pt x="3646" y="406"/>
                  </a:lnTo>
                  <a:lnTo>
                    <a:pt x="3648" y="490"/>
                  </a:lnTo>
                  <a:lnTo>
                    <a:pt x="3645" y="574"/>
                  </a:lnTo>
                  <a:lnTo>
                    <a:pt x="3638" y="658"/>
                  </a:lnTo>
                  <a:lnTo>
                    <a:pt x="3626" y="741"/>
                  </a:lnTo>
                  <a:lnTo>
                    <a:pt x="3612" y="824"/>
                  </a:lnTo>
                  <a:lnTo>
                    <a:pt x="3593" y="908"/>
                  </a:lnTo>
                  <a:lnTo>
                    <a:pt x="3573" y="990"/>
                  </a:lnTo>
                  <a:lnTo>
                    <a:pt x="3550" y="1071"/>
                  </a:lnTo>
                  <a:lnTo>
                    <a:pt x="3526" y="1153"/>
                  </a:lnTo>
                  <a:lnTo>
                    <a:pt x="3500" y="1233"/>
                  </a:lnTo>
                  <a:lnTo>
                    <a:pt x="3474" y="1311"/>
                  </a:lnTo>
                  <a:lnTo>
                    <a:pt x="3427" y="1448"/>
                  </a:lnTo>
                  <a:lnTo>
                    <a:pt x="3382" y="1586"/>
                  </a:lnTo>
                  <a:lnTo>
                    <a:pt x="3335" y="1724"/>
                  </a:lnTo>
                  <a:lnTo>
                    <a:pt x="3287" y="1862"/>
                  </a:lnTo>
                  <a:lnTo>
                    <a:pt x="3239" y="2000"/>
                  </a:lnTo>
                  <a:lnTo>
                    <a:pt x="3188" y="2137"/>
                  </a:lnTo>
                  <a:lnTo>
                    <a:pt x="3135" y="2272"/>
                  </a:lnTo>
                  <a:lnTo>
                    <a:pt x="3078" y="2407"/>
                  </a:lnTo>
                  <a:lnTo>
                    <a:pt x="3018" y="2538"/>
                  </a:lnTo>
                  <a:lnTo>
                    <a:pt x="2954" y="2667"/>
                  </a:lnTo>
                  <a:lnTo>
                    <a:pt x="2933" y="2707"/>
                  </a:lnTo>
                  <a:lnTo>
                    <a:pt x="2914" y="2745"/>
                  </a:lnTo>
                  <a:lnTo>
                    <a:pt x="2896" y="2779"/>
                  </a:lnTo>
                  <a:lnTo>
                    <a:pt x="2878" y="2811"/>
                  </a:lnTo>
                  <a:lnTo>
                    <a:pt x="2860" y="2840"/>
                  </a:lnTo>
                  <a:lnTo>
                    <a:pt x="2842" y="2866"/>
                  </a:lnTo>
                  <a:lnTo>
                    <a:pt x="2824" y="2889"/>
                  </a:lnTo>
                  <a:lnTo>
                    <a:pt x="2804" y="2909"/>
                  </a:lnTo>
                  <a:lnTo>
                    <a:pt x="2783" y="2926"/>
                  </a:lnTo>
                  <a:lnTo>
                    <a:pt x="2759" y="2940"/>
                  </a:lnTo>
                  <a:lnTo>
                    <a:pt x="2734" y="2951"/>
                  </a:lnTo>
                  <a:lnTo>
                    <a:pt x="2706" y="2959"/>
                  </a:lnTo>
                  <a:lnTo>
                    <a:pt x="2674" y="2963"/>
                  </a:lnTo>
                  <a:lnTo>
                    <a:pt x="2640" y="2963"/>
                  </a:lnTo>
                  <a:lnTo>
                    <a:pt x="2601" y="2961"/>
                  </a:lnTo>
                  <a:lnTo>
                    <a:pt x="2559" y="2955"/>
                  </a:lnTo>
                  <a:lnTo>
                    <a:pt x="2511" y="2946"/>
                  </a:lnTo>
                  <a:lnTo>
                    <a:pt x="2439" y="2928"/>
                  </a:lnTo>
                  <a:lnTo>
                    <a:pt x="2370" y="2905"/>
                  </a:lnTo>
                  <a:lnTo>
                    <a:pt x="2302" y="2877"/>
                  </a:lnTo>
                  <a:lnTo>
                    <a:pt x="2236" y="2846"/>
                  </a:lnTo>
                  <a:lnTo>
                    <a:pt x="2170" y="2812"/>
                  </a:lnTo>
                  <a:lnTo>
                    <a:pt x="2107" y="2774"/>
                  </a:lnTo>
                  <a:lnTo>
                    <a:pt x="2044" y="2736"/>
                  </a:lnTo>
                  <a:lnTo>
                    <a:pt x="2014" y="2765"/>
                  </a:lnTo>
                  <a:lnTo>
                    <a:pt x="1981" y="2791"/>
                  </a:lnTo>
                  <a:lnTo>
                    <a:pt x="1945" y="2818"/>
                  </a:lnTo>
                  <a:lnTo>
                    <a:pt x="1910" y="2842"/>
                  </a:lnTo>
                  <a:lnTo>
                    <a:pt x="1876" y="2865"/>
                  </a:lnTo>
                  <a:lnTo>
                    <a:pt x="1845" y="2887"/>
                  </a:lnTo>
                  <a:lnTo>
                    <a:pt x="1747" y="2959"/>
                  </a:lnTo>
                  <a:lnTo>
                    <a:pt x="1650" y="3029"/>
                  </a:lnTo>
                  <a:lnTo>
                    <a:pt x="1550" y="3097"/>
                  </a:lnTo>
                  <a:lnTo>
                    <a:pt x="1448" y="3162"/>
                  </a:lnTo>
                  <a:lnTo>
                    <a:pt x="1421" y="3181"/>
                  </a:lnTo>
                  <a:lnTo>
                    <a:pt x="1390" y="3201"/>
                  </a:lnTo>
                  <a:lnTo>
                    <a:pt x="1358" y="3221"/>
                  </a:lnTo>
                  <a:lnTo>
                    <a:pt x="1323" y="3242"/>
                  </a:lnTo>
                  <a:lnTo>
                    <a:pt x="1288" y="3263"/>
                  </a:lnTo>
                  <a:lnTo>
                    <a:pt x="1251" y="3283"/>
                  </a:lnTo>
                  <a:lnTo>
                    <a:pt x="1215" y="3301"/>
                  </a:lnTo>
                  <a:lnTo>
                    <a:pt x="1178" y="3314"/>
                  </a:lnTo>
                  <a:lnTo>
                    <a:pt x="1142" y="3325"/>
                  </a:lnTo>
                  <a:lnTo>
                    <a:pt x="1105" y="3331"/>
                  </a:lnTo>
                  <a:lnTo>
                    <a:pt x="1070" y="3331"/>
                  </a:lnTo>
                  <a:lnTo>
                    <a:pt x="1045" y="3355"/>
                  </a:lnTo>
                  <a:lnTo>
                    <a:pt x="1021" y="3378"/>
                  </a:lnTo>
                  <a:lnTo>
                    <a:pt x="1000" y="3391"/>
                  </a:lnTo>
                  <a:lnTo>
                    <a:pt x="979" y="3398"/>
                  </a:lnTo>
                  <a:lnTo>
                    <a:pt x="959" y="3399"/>
                  </a:lnTo>
                  <a:lnTo>
                    <a:pt x="939" y="3394"/>
                  </a:lnTo>
                  <a:lnTo>
                    <a:pt x="921" y="3382"/>
                  </a:lnTo>
                  <a:lnTo>
                    <a:pt x="907" y="3366"/>
                  </a:lnTo>
                  <a:lnTo>
                    <a:pt x="895" y="3345"/>
                  </a:lnTo>
                  <a:lnTo>
                    <a:pt x="860" y="3255"/>
                  </a:lnTo>
                  <a:lnTo>
                    <a:pt x="830" y="3162"/>
                  </a:lnTo>
                  <a:lnTo>
                    <a:pt x="807" y="3067"/>
                  </a:lnTo>
                  <a:lnTo>
                    <a:pt x="788" y="2972"/>
                  </a:lnTo>
                  <a:lnTo>
                    <a:pt x="773" y="2875"/>
                  </a:lnTo>
                  <a:lnTo>
                    <a:pt x="763" y="2778"/>
                  </a:lnTo>
                  <a:lnTo>
                    <a:pt x="755" y="2680"/>
                  </a:lnTo>
                  <a:lnTo>
                    <a:pt x="752" y="2581"/>
                  </a:lnTo>
                  <a:lnTo>
                    <a:pt x="751" y="2482"/>
                  </a:lnTo>
                  <a:lnTo>
                    <a:pt x="752" y="2383"/>
                  </a:lnTo>
                  <a:lnTo>
                    <a:pt x="755" y="2284"/>
                  </a:lnTo>
                  <a:lnTo>
                    <a:pt x="760" y="2185"/>
                  </a:lnTo>
                  <a:lnTo>
                    <a:pt x="766" y="2088"/>
                  </a:lnTo>
                  <a:lnTo>
                    <a:pt x="773" y="1990"/>
                  </a:lnTo>
                  <a:lnTo>
                    <a:pt x="781" y="1894"/>
                  </a:lnTo>
                  <a:lnTo>
                    <a:pt x="724" y="1879"/>
                  </a:lnTo>
                  <a:lnTo>
                    <a:pt x="670" y="1858"/>
                  </a:lnTo>
                  <a:lnTo>
                    <a:pt x="617" y="1832"/>
                  </a:lnTo>
                  <a:lnTo>
                    <a:pt x="565" y="1800"/>
                  </a:lnTo>
                  <a:lnTo>
                    <a:pt x="514" y="1765"/>
                  </a:lnTo>
                  <a:lnTo>
                    <a:pt x="464" y="1724"/>
                  </a:lnTo>
                  <a:lnTo>
                    <a:pt x="415" y="1681"/>
                  </a:lnTo>
                  <a:lnTo>
                    <a:pt x="368" y="1634"/>
                  </a:lnTo>
                  <a:lnTo>
                    <a:pt x="322" y="1587"/>
                  </a:lnTo>
                  <a:lnTo>
                    <a:pt x="278" y="1537"/>
                  </a:lnTo>
                  <a:lnTo>
                    <a:pt x="236" y="1488"/>
                  </a:lnTo>
                  <a:lnTo>
                    <a:pt x="195" y="1437"/>
                  </a:lnTo>
                  <a:lnTo>
                    <a:pt x="155" y="1388"/>
                  </a:lnTo>
                  <a:lnTo>
                    <a:pt x="117" y="1340"/>
                  </a:lnTo>
                  <a:lnTo>
                    <a:pt x="81" y="1293"/>
                  </a:lnTo>
                  <a:lnTo>
                    <a:pt x="47" y="1250"/>
                  </a:lnTo>
                  <a:lnTo>
                    <a:pt x="13" y="1211"/>
                  </a:lnTo>
                  <a:lnTo>
                    <a:pt x="3" y="1194"/>
                  </a:lnTo>
                  <a:lnTo>
                    <a:pt x="0" y="1177"/>
                  </a:lnTo>
                  <a:lnTo>
                    <a:pt x="2" y="1162"/>
                  </a:lnTo>
                  <a:lnTo>
                    <a:pt x="8" y="1148"/>
                  </a:lnTo>
                  <a:lnTo>
                    <a:pt x="18" y="1135"/>
                  </a:lnTo>
                  <a:lnTo>
                    <a:pt x="30" y="1127"/>
                  </a:lnTo>
                  <a:lnTo>
                    <a:pt x="25" y="1112"/>
                  </a:lnTo>
                  <a:lnTo>
                    <a:pt x="23" y="1097"/>
                  </a:lnTo>
                  <a:lnTo>
                    <a:pt x="23" y="1081"/>
                  </a:lnTo>
                  <a:lnTo>
                    <a:pt x="28" y="1067"/>
                  </a:lnTo>
                  <a:lnTo>
                    <a:pt x="35" y="1054"/>
                  </a:lnTo>
                  <a:lnTo>
                    <a:pt x="48" y="1042"/>
                  </a:lnTo>
                  <a:lnTo>
                    <a:pt x="89" y="1012"/>
                  </a:lnTo>
                  <a:lnTo>
                    <a:pt x="134" y="985"/>
                  </a:lnTo>
                  <a:lnTo>
                    <a:pt x="182" y="961"/>
                  </a:lnTo>
                  <a:lnTo>
                    <a:pt x="231" y="940"/>
                  </a:lnTo>
                  <a:lnTo>
                    <a:pt x="283" y="920"/>
                  </a:lnTo>
                  <a:lnTo>
                    <a:pt x="337" y="901"/>
                  </a:lnTo>
                  <a:lnTo>
                    <a:pt x="390" y="884"/>
                  </a:lnTo>
                  <a:lnTo>
                    <a:pt x="442" y="867"/>
                  </a:lnTo>
                  <a:lnTo>
                    <a:pt x="494" y="852"/>
                  </a:lnTo>
                  <a:lnTo>
                    <a:pt x="544" y="836"/>
                  </a:lnTo>
                  <a:lnTo>
                    <a:pt x="590" y="821"/>
                  </a:lnTo>
                  <a:lnTo>
                    <a:pt x="880" y="720"/>
                  </a:lnTo>
                  <a:lnTo>
                    <a:pt x="1171" y="621"/>
                  </a:lnTo>
                  <a:lnTo>
                    <a:pt x="1463" y="524"/>
                  </a:lnTo>
                  <a:lnTo>
                    <a:pt x="1755" y="430"/>
                  </a:lnTo>
                  <a:lnTo>
                    <a:pt x="1988" y="360"/>
                  </a:lnTo>
                  <a:lnTo>
                    <a:pt x="2221" y="293"/>
                  </a:lnTo>
                  <a:lnTo>
                    <a:pt x="2457" y="230"/>
                  </a:lnTo>
                  <a:lnTo>
                    <a:pt x="2694" y="171"/>
                  </a:lnTo>
                  <a:lnTo>
                    <a:pt x="2931" y="112"/>
                  </a:lnTo>
                  <a:lnTo>
                    <a:pt x="3168" y="57"/>
                  </a:lnTo>
                  <a:lnTo>
                    <a:pt x="3404" y="2"/>
                  </a:lnTo>
                  <a:lnTo>
                    <a:pt x="34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299076" y="5002213"/>
              <a:ext cx="104775" cy="258763"/>
            </a:xfrm>
            <a:custGeom>
              <a:avLst/>
              <a:gdLst>
                <a:gd name="T0" fmla="*/ 40 w 197"/>
                <a:gd name="T1" fmla="*/ 0 h 487"/>
                <a:gd name="T2" fmla="*/ 51 w 197"/>
                <a:gd name="T3" fmla="*/ 1 h 487"/>
                <a:gd name="T4" fmla="*/ 62 w 197"/>
                <a:gd name="T5" fmla="*/ 6 h 487"/>
                <a:gd name="T6" fmla="*/ 71 w 197"/>
                <a:gd name="T7" fmla="*/ 14 h 487"/>
                <a:gd name="T8" fmla="*/ 77 w 197"/>
                <a:gd name="T9" fmla="*/ 24 h 487"/>
                <a:gd name="T10" fmla="*/ 81 w 197"/>
                <a:gd name="T11" fmla="*/ 39 h 487"/>
                <a:gd name="T12" fmla="*/ 93 w 197"/>
                <a:gd name="T13" fmla="*/ 112 h 487"/>
                <a:gd name="T14" fmla="*/ 109 w 197"/>
                <a:gd name="T15" fmla="*/ 184 h 487"/>
                <a:gd name="T16" fmla="*/ 133 w 197"/>
                <a:gd name="T17" fmla="*/ 255 h 487"/>
                <a:gd name="T18" fmla="*/ 147 w 197"/>
                <a:gd name="T19" fmla="*/ 292 h 487"/>
                <a:gd name="T20" fmla="*/ 163 w 197"/>
                <a:gd name="T21" fmla="*/ 329 h 487"/>
                <a:gd name="T22" fmla="*/ 177 w 197"/>
                <a:gd name="T23" fmla="*/ 365 h 487"/>
                <a:gd name="T24" fmla="*/ 189 w 197"/>
                <a:gd name="T25" fmla="*/ 403 h 487"/>
                <a:gd name="T26" fmla="*/ 197 w 197"/>
                <a:gd name="T27" fmla="*/ 441 h 487"/>
                <a:gd name="T28" fmla="*/ 197 w 197"/>
                <a:gd name="T29" fmla="*/ 456 h 487"/>
                <a:gd name="T30" fmla="*/ 192 w 197"/>
                <a:gd name="T31" fmla="*/ 468 h 487"/>
                <a:gd name="T32" fmla="*/ 185 w 197"/>
                <a:gd name="T33" fmla="*/ 477 h 487"/>
                <a:gd name="T34" fmla="*/ 175 w 197"/>
                <a:gd name="T35" fmla="*/ 482 h 487"/>
                <a:gd name="T36" fmla="*/ 164 w 197"/>
                <a:gd name="T37" fmla="*/ 486 h 487"/>
                <a:gd name="T38" fmla="*/ 151 w 197"/>
                <a:gd name="T39" fmla="*/ 487 h 487"/>
                <a:gd name="T40" fmla="*/ 138 w 197"/>
                <a:gd name="T41" fmla="*/ 486 h 487"/>
                <a:gd name="T42" fmla="*/ 127 w 197"/>
                <a:gd name="T43" fmla="*/ 481 h 487"/>
                <a:gd name="T44" fmla="*/ 116 w 197"/>
                <a:gd name="T45" fmla="*/ 474 h 487"/>
                <a:gd name="T46" fmla="*/ 107 w 197"/>
                <a:gd name="T47" fmla="*/ 466 h 487"/>
                <a:gd name="T48" fmla="*/ 87 w 197"/>
                <a:gd name="T49" fmla="*/ 435 h 487"/>
                <a:gd name="T50" fmla="*/ 71 w 197"/>
                <a:gd name="T51" fmla="*/ 401 h 487"/>
                <a:gd name="T52" fmla="*/ 57 w 197"/>
                <a:gd name="T53" fmla="*/ 364 h 487"/>
                <a:gd name="T54" fmla="*/ 45 w 197"/>
                <a:gd name="T55" fmla="*/ 327 h 487"/>
                <a:gd name="T56" fmla="*/ 35 w 197"/>
                <a:gd name="T57" fmla="*/ 289 h 487"/>
                <a:gd name="T58" fmla="*/ 26 w 197"/>
                <a:gd name="T59" fmla="*/ 254 h 487"/>
                <a:gd name="T60" fmla="*/ 14 w 197"/>
                <a:gd name="T61" fmla="*/ 200 h 487"/>
                <a:gd name="T62" fmla="*/ 5 w 197"/>
                <a:gd name="T63" fmla="*/ 147 h 487"/>
                <a:gd name="T64" fmla="*/ 0 w 197"/>
                <a:gd name="T65" fmla="*/ 93 h 487"/>
                <a:gd name="T66" fmla="*/ 1 w 197"/>
                <a:gd name="T67" fmla="*/ 39 h 487"/>
                <a:gd name="T68" fmla="*/ 3 w 197"/>
                <a:gd name="T69" fmla="*/ 24 h 487"/>
                <a:gd name="T70" fmla="*/ 10 w 197"/>
                <a:gd name="T71" fmla="*/ 13 h 487"/>
                <a:gd name="T72" fmla="*/ 19 w 197"/>
                <a:gd name="T73" fmla="*/ 5 h 487"/>
                <a:gd name="T74" fmla="*/ 29 w 197"/>
                <a:gd name="T75" fmla="*/ 1 h 487"/>
                <a:gd name="T76" fmla="*/ 40 w 197"/>
                <a:gd name="T7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487">
                  <a:moveTo>
                    <a:pt x="40" y="0"/>
                  </a:moveTo>
                  <a:lnTo>
                    <a:pt x="51" y="1"/>
                  </a:lnTo>
                  <a:lnTo>
                    <a:pt x="62" y="6"/>
                  </a:lnTo>
                  <a:lnTo>
                    <a:pt x="71" y="14"/>
                  </a:lnTo>
                  <a:lnTo>
                    <a:pt x="77" y="24"/>
                  </a:lnTo>
                  <a:lnTo>
                    <a:pt x="81" y="39"/>
                  </a:lnTo>
                  <a:lnTo>
                    <a:pt x="93" y="112"/>
                  </a:lnTo>
                  <a:lnTo>
                    <a:pt x="109" y="184"/>
                  </a:lnTo>
                  <a:lnTo>
                    <a:pt x="133" y="255"/>
                  </a:lnTo>
                  <a:lnTo>
                    <a:pt x="147" y="292"/>
                  </a:lnTo>
                  <a:lnTo>
                    <a:pt x="163" y="329"/>
                  </a:lnTo>
                  <a:lnTo>
                    <a:pt x="177" y="365"/>
                  </a:lnTo>
                  <a:lnTo>
                    <a:pt x="189" y="403"/>
                  </a:lnTo>
                  <a:lnTo>
                    <a:pt x="197" y="441"/>
                  </a:lnTo>
                  <a:lnTo>
                    <a:pt x="197" y="456"/>
                  </a:lnTo>
                  <a:lnTo>
                    <a:pt x="192" y="468"/>
                  </a:lnTo>
                  <a:lnTo>
                    <a:pt x="185" y="477"/>
                  </a:lnTo>
                  <a:lnTo>
                    <a:pt x="175" y="482"/>
                  </a:lnTo>
                  <a:lnTo>
                    <a:pt x="164" y="486"/>
                  </a:lnTo>
                  <a:lnTo>
                    <a:pt x="151" y="487"/>
                  </a:lnTo>
                  <a:lnTo>
                    <a:pt x="138" y="486"/>
                  </a:lnTo>
                  <a:lnTo>
                    <a:pt x="127" y="481"/>
                  </a:lnTo>
                  <a:lnTo>
                    <a:pt x="116" y="474"/>
                  </a:lnTo>
                  <a:lnTo>
                    <a:pt x="107" y="466"/>
                  </a:lnTo>
                  <a:lnTo>
                    <a:pt x="87" y="435"/>
                  </a:lnTo>
                  <a:lnTo>
                    <a:pt x="71" y="401"/>
                  </a:lnTo>
                  <a:lnTo>
                    <a:pt x="57" y="364"/>
                  </a:lnTo>
                  <a:lnTo>
                    <a:pt x="45" y="327"/>
                  </a:lnTo>
                  <a:lnTo>
                    <a:pt x="35" y="289"/>
                  </a:lnTo>
                  <a:lnTo>
                    <a:pt x="26" y="254"/>
                  </a:lnTo>
                  <a:lnTo>
                    <a:pt x="14" y="200"/>
                  </a:lnTo>
                  <a:lnTo>
                    <a:pt x="5" y="147"/>
                  </a:lnTo>
                  <a:lnTo>
                    <a:pt x="0" y="93"/>
                  </a:lnTo>
                  <a:lnTo>
                    <a:pt x="1" y="39"/>
                  </a:lnTo>
                  <a:lnTo>
                    <a:pt x="3" y="24"/>
                  </a:lnTo>
                  <a:lnTo>
                    <a:pt x="10" y="13"/>
                  </a:lnTo>
                  <a:lnTo>
                    <a:pt x="19" y="5"/>
                  </a:lnTo>
                  <a:lnTo>
                    <a:pt x="29" y="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183188" y="4973638"/>
              <a:ext cx="134938" cy="333375"/>
            </a:xfrm>
            <a:custGeom>
              <a:avLst/>
              <a:gdLst>
                <a:gd name="T0" fmla="*/ 68 w 255"/>
                <a:gd name="T1" fmla="*/ 0 h 630"/>
                <a:gd name="T2" fmla="*/ 79 w 255"/>
                <a:gd name="T3" fmla="*/ 2 h 630"/>
                <a:gd name="T4" fmla="*/ 90 w 255"/>
                <a:gd name="T5" fmla="*/ 6 h 630"/>
                <a:gd name="T6" fmla="*/ 99 w 255"/>
                <a:gd name="T7" fmla="*/ 14 h 630"/>
                <a:gd name="T8" fmla="*/ 106 w 255"/>
                <a:gd name="T9" fmla="*/ 24 h 630"/>
                <a:gd name="T10" fmla="*/ 109 w 255"/>
                <a:gd name="T11" fmla="*/ 36 h 630"/>
                <a:gd name="T12" fmla="*/ 109 w 255"/>
                <a:gd name="T13" fmla="*/ 50 h 630"/>
                <a:gd name="T14" fmla="*/ 103 w 255"/>
                <a:gd name="T15" fmla="*/ 100 h 630"/>
                <a:gd name="T16" fmla="*/ 99 w 255"/>
                <a:gd name="T17" fmla="*/ 150 h 630"/>
                <a:gd name="T18" fmla="*/ 99 w 255"/>
                <a:gd name="T19" fmla="*/ 199 h 630"/>
                <a:gd name="T20" fmla="*/ 105 w 255"/>
                <a:gd name="T21" fmla="*/ 248 h 630"/>
                <a:gd name="T22" fmla="*/ 114 w 255"/>
                <a:gd name="T23" fmla="*/ 297 h 630"/>
                <a:gd name="T24" fmla="*/ 129 w 255"/>
                <a:gd name="T25" fmla="*/ 345 h 630"/>
                <a:gd name="T26" fmla="*/ 146 w 255"/>
                <a:gd name="T27" fmla="*/ 383 h 630"/>
                <a:gd name="T28" fmla="*/ 165 w 255"/>
                <a:gd name="T29" fmla="*/ 417 h 630"/>
                <a:gd name="T30" fmla="*/ 186 w 255"/>
                <a:gd name="T31" fmla="*/ 451 h 630"/>
                <a:gd name="T32" fmla="*/ 207 w 255"/>
                <a:gd name="T33" fmla="*/ 483 h 630"/>
                <a:gd name="T34" fmla="*/ 229 w 255"/>
                <a:gd name="T35" fmla="*/ 516 h 630"/>
                <a:gd name="T36" fmla="*/ 250 w 255"/>
                <a:gd name="T37" fmla="*/ 552 h 630"/>
                <a:gd name="T38" fmla="*/ 255 w 255"/>
                <a:gd name="T39" fmla="*/ 568 h 630"/>
                <a:gd name="T40" fmla="*/ 255 w 255"/>
                <a:gd name="T41" fmla="*/ 585 h 630"/>
                <a:gd name="T42" fmla="*/ 250 w 255"/>
                <a:gd name="T43" fmla="*/ 600 h 630"/>
                <a:gd name="T44" fmla="*/ 241 w 255"/>
                <a:gd name="T45" fmla="*/ 614 h 630"/>
                <a:gd name="T46" fmla="*/ 228 w 255"/>
                <a:gd name="T47" fmla="*/ 624 h 630"/>
                <a:gd name="T48" fmla="*/ 212 w 255"/>
                <a:gd name="T49" fmla="*/ 630 h 630"/>
                <a:gd name="T50" fmla="*/ 196 w 255"/>
                <a:gd name="T51" fmla="*/ 630 h 630"/>
                <a:gd name="T52" fmla="*/ 178 w 255"/>
                <a:gd name="T53" fmla="*/ 622 h 630"/>
                <a:gd name="T54" fmla="*/ 145 w 255"/>
                <a:gd name="T55" fmla="*/ 597 h 630"/>
                <a:gd name="T56" fmla="*/ 115 w 255"/>
                <a:gd name="T57" fmla="*/ 567 h 630"/>
                <a:gd name="T58" fmla="*/ 88 w 255"/>
                <a:gd name="T59" fmla="*/ 534 h 630"/>
                <a:gd name="T60" fmla="*/ 65 w 255"/>
                <a:gd name="T61" fmla="*/ 496 h 630"/>
                <a:gd name="T62" fmla="*/ 46 w 255"/>
                <a:gd name="T63" fmla="*/ 458 h 630"/>
                <a:gd name="T64" fmla="*/ 31 w 255"/>
                <a:gd name="T65" fmla="*/ 417 h 630"/>
                <a:gd name="T66" fmla="*/ 17 w 255"/>
                <a:gd name="T67" fmla="*/ 374 h 630"/>
                <a:gd name="T68" fmla="*/ 9 w 255"/>
                <a:gd name="T69" fmla="*/ 330 h 630"/>
                <a:gd name="T70" fmla="*/ 3 w 255"/>
                <a:gd name="T71" fmla="*/ 284 h 630"/>
                <a:gd name="T72" fmla="*/ 0 w 255"/>
                <a:gd name="T73" fmla="*/ 239 h 630"/>
                <a:gd name="T74" fmla="*/ 1 w 255"/>
                <a:gd name="T75" fmla="*/ 195 h 630"/>
                <a:gd name="T76" fmla="*/ 4 w 255"/>
                <a:gd name="T77" fmla="*/ 151 h 630"/>
                <a:gd name="T78" fmla="*/ 10 w 255"/>
                <a:gd name="T79" fmla="*/ 108 h 630"/>
                <a:gd name="T80" fmla="*/ 20 w 255"/>
                <a:gd name="T81" fmla="*/ 67 h 630"/>
                <a:gd name="T82" fmla="*/ 31 w 255"/>
                <a:gd name="T83" fmla="*/ 28 h 630"/>
                <a:gd name="T84" fmla="*/ 37 w 255"/>
                <a:gd name="T85" fmla="*/ 16 h 630"/>
                <a:gd name="T86" fmla="*/ 46 w 255"/>
                <a:gd name="T87" fmla="*/ 6 h 630"/>
                <a:gd name="T88" fmla="*/ 57 w 255"/>
                <a:gd name="T89" fmla="*/ 2 h 630"/>
                <a:gd name="T90" fmla="*/ 68 w 255"/>
                <a:gd name="T91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5" h="630">
                  <a:moveTo>
                    <a:pt x="68" y="0"/>
                  </a:moveTo>
                  <a:lnTo>
                    <a:pt x="79" y="2"/>
                  </a:lnTo>
                  <a:lnTo>
                    <a:pt x="90" y="6"/>
                  </a:lnTo>
                  <a:lnTo>
                    <a:pt x="99" y="14"/>
                  </a:lnTo>
                  <a:lnTo>
                    <a:pt x="106" y="24"/>
                  </a:lnTo>
                  <a:lnTo>
                    <a:pt x="109" y="36"/>
                  </a:lnTo>
                  <a:lnTo>
                    <a:pt x="109" y="50"/>
                  </a:lnTo>
                  <a:lnTo>
                    <a:pt x="103" y="100"/>
                  </a:lnTo>
                  <a:lnTo>
                    <a:pt x="99" y="150"/>
                  </a:lnTo>
                  <a:lnTo>
                    <a:pt x="99" y="199"/>
                  </a:lnTo>
                  <a:lnTo>
                    <a:pt x="105" y="248"/>
                  </a:lnTo>
                  <a:lnTo>
                    <a:pt x="114" y="297"/>
                  </a:lnTo>
                  <a:lnTo>
                    <a:pt x="129" y="345"/>
                  </a:lnTo>
                  <a:lnTo>
                    <a:pt x="146" y="383"/>
                  </a:lnTo>
                  <a:lnTo>
                    <a:pt x="165" y="417"/>
                  </a:lnTo>
                  <a:lnTo>
                    <a:pt x="186" y="451"/>
                  </a:lnTo>
                  <a:lnTo>
                    <a:pt x="207" y="483"/>
                  </a:lnTo>
                  <a:lnTo>
                    <a:pt x="229" y="516"/>
                  </a:lnTo>
                  <a:lnTo>
                    <a:pt x="250" y="552"/>
                  </a:lnTo>
                  <a:lnTo>
                    <a:pt x="255" y="568"/>
                  </a:lnTo>
                  <a:lnTo>
                    <a:pt x="255" y="585"/>
                  </a:lnTo>
                  <a:lnTo>
                    <a:pt x="250" y="600"/>
                  </a:lnTo>
                  <a:lnTo>
                    <a:pt x="241" y="614"/>
                  </a:lnTo>
                  <a:lnTo>
                    <a:pt x="228" y="624"/>
                  </a:lnTo>
                  <a:lnTo>
                    <a:pt x="212" y="630"/>
                  </a:lnTo>
                  <a:lnTo>
                    <a:pt x="196" y="630"/>
                  </a:lnTo>
                  <a:lnTo>
                    <a:pt x="178" y="622"/>
                  </a:lnTo>
                  <a:lnTo>
                    <a:pt x="145" y="597"/>
                  </a:lnTo>
                  <a:lnTo>
                    <a:pt x="115" y="567"/>
                  </a:lnTo>
                  <a:lnTo>
                    <a:pt x="88" y="534"/>
                  </a:lnTo>
                  <a:lnTo>
                    <a:pt x="65" y="496"/>
                  </a:lnTo>
                  <a:lnTo>
                    <a:pt x="46" y="458"/>
                  </a:lnTo>
                  <a:lnTo>
                    <a:pt x="31" y="417"/>
                  </a:lnTo>
                  <a:lnTo>
                    <a:pt x="17" y="374"/>
                  </a:lnTo>
                  <a:lnTo>
                    <a:pt x="9" y="330"/>
                  </a:lnTo>
                  <a:lnTo>
                    <a:pt x="3" y="284"/>
                  </a:lnTo>
                  <a:lnTo>
                    <a:pt x="0" y="239"/>
                  </a:lnTo>
                  <a:lnTo>
                    <a:pt x="1" y="195"/>
                  </a:lnTo>
                  <a:lnTo>
                    <a:pt x="4" y="151"/>
                  </a:lnTo>
                  <a:lnTo>
                    <a:pt x="10" y="108"/>
                  </a:lnTo>
                  <a:lnTo>
                    <a:pt x="20" y="67"/>
                  </a:lnTo>
                  <a:lnTo>
                    <a:pt x="31" y="28"/>
                  </a:lnTo>
                  <a:lnTo>
                    <a:pt x="37" y="16"/>
                  </a:lnTo>
                  <a:lnTo>
                    <a:pt x="46" y="6"/>
                  </a:lnTo>
                  <a:lnTo>
                    <a:pt x="57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995988" y="5324475"/>
              <a:ext cx="207963" cy="193675"/>
            </a:xfrm>
            <a:custGeom>
              <a:avLst/>
              <a:gdLst>
                <a:gd name="T0" fmla="*/ 348 w 393"/>
                <a:gd name="T1" fmla="*/ 0 h 364"/>
                <a:gd name="T2" fmla="*/ 362 w 393"/>
                <a:gd name="T3" fmla="*/ 3 h 364"/>
                <a:gd name="T4" fmla="*/ 375 w 393"/>
                <a:gd name="T5" fmla="*/ 11 h 364"/>
                <a:gd name="T6" fmla="*/ 385 w 393"/>
                <a:gd name="T7" fmla="*/ 21 h 364"/>
                <a:gd name="T8" fmla="*/ 390 w 393"/>
                <a:gd name="T9" fmla="*/ 35 h 364"/>
                <a:gd name="T10" fmla="*/ 393 w 393"/>
                <a:gd name="T11" fmla="*/ 58 h 364"/>
                <a:gd name="T12" fmla="*/ 391 w 393"/>
                <a:gd name="T13" fmla="*/ 82 h 364"/>
                <a:gd name="T14" fmla="*/ 383 w 393"/>
                <a:gd name="T15" fmla="*/ 105 h 364"/>
                <a:gd name="T16" fmla="*/ 372 w 393"/>
                <a:gd name="T17" fmla="*/ 128 h 364"/>
                <a:gd name="T18" fmla="*/ 358 w 393"/>
                <a:gd name="T19" fmla="*/ 151 h 364"/>
                <a:gd name="T20" fmla="*/ 341 w 393"/>
                <a:gd name="T21" fmla="*/ 173 h 364"/>
                <a:gd name="T22" fmla="*/ 324 w 393"/>
                <a:gd name="T23" fmla="*/ 194 h 364"/>
                <a:gd name="T24" fmla="*/ 305 w 393"/>
                <a:gd name="T25" fmla="*/ 213 h 364"/>
                <a:gd name="T26" fmla="*/ 287 w 393"/>
                <a:gd name="T27" fmla="*/ 231 h 364"/>
                <a:gd name="T28" fmla="*/ 269 w 393"/>
                <a:gd name="T29" fmla="*/ 245 h 364"/>
                <a:gd name="T30" fmla="*/ 221 w 393"/>
                <a:gd name="T31" fmla="*/ 282 h 364"/>
                <a:gd name="T32" fmla="*/ 170 w 393"/>
                <a:gd name="T33" fmla="*/ 312 h 364"/>
                <a:gd name="T34" fmla="*/ 115 w 393"/>
                <a:gd name="T35" fmla="*/ 339 h 364"/>
                <a:gd name="T36" fmla="*/ 59 w 393"/>
                <a:gd name="T37" fmla="*/ 361 h 364"/>
                <a:gd name="T38" fmla="*/ 45 w 393"/>
                <a:gd name="T39" fmla="*/ 364 h 364"/>
                <a:gd name="T40" fmla="*/ 32 w 393"/>
                <a:gd name="T41" fmla="*/ 361 h 364"/>
                <a:gd name="T42" fmla="*/ 20 w 393"/>
                <a:gd name="T43" fmla="*/ 356 h 364"/>
                <a:gd name="T44" fmla="*/ 11 w 393"/>
                <a:gd name="T45" fmla="*/ 346 h 364"/>
                <a:gd name="T46" fmla="*/ 5 w 393"/>
                <a:gd name="T47" fmla="*/ 335 h 364"/>
                <a:gd name="T48" fmla="*/ 1 w 393"/>
                <a:gd name="T49" fmla="*/ 321 h 364"/>
                <a:gd name="T50" fmla="*/ 0 w 393"/>
                <a:gd name="T51" fmla="*/ 308 h 364"/>
                <a:gd name="T52" fmla="*/ 4 w 393"/>
                <a:gd name="T53" fmla="*/ 296 h 364"/>
                <a:gd name="T54" fmla="*/ 11 w 393"/>
                <a:gd name="T55" fmla="*/ 285 h 364"/>
                <a:gd name="T56" fmla="*/ 24 w 393"/>
                <a:gd name="T57" fmla="*/ 277 h 364"/>
                <a:gd name="T58" fmla="*/ 62 w 393"/>
                <a:gd name="T59" fmla="*/ 257 h 364"/>
                <a:gd name="T60" fmla="*/ 101 w 393"/>
                <a:gd name="T61" fmla="*/ 236 h 364"/>
                <a:gd name="T62" fmla="*/ 139 w 393"/>
                <a:gd name="T63" fmla="*/ 214 h 364"/>
                <a:gd name="T64" fmla="*/ 173 w 393"/>
                <a:gd name="T65" fmla="*/ 188 h 364"/>
                <a:gd name="T66" fmla="*/ 205 w 393"/>
                <a:gd name="T67" fmla="*/ 158 h 364"/>
                <a:gd name="T68" fmla="*/ 227 w 393"/>
                <a:gd name="T69" fmla="*/ 134 h 364"/>
                <a:gd name="T70" fmla="*/ 247 w 393"/>
                <a:gd name="T71" fmla="*/ 107 h 364"/>
                <a:gd name="T72" fmla="*/ 265 w 393"/>
                <a:gd name="T73" fmla="*/ 80 h 364"/>
                <a:gd name="T74" fmla="*/ 274 w 393"/>
                <a:gd name="T75" fmla="*/ 62 h 364"/>
                <a:gd name="T76" fmla="*/ 282 w 393"/>
                <a:gd name="T77" fmla="*/ 45 h 364"/>
                <a:gd name="T78" fmla="*/ 292 w 393"/>
                <a:gd name="T79" fmla="*/ 31 h 364"/>
                <a:gd name="T80" fmla="*/ 303 w 393"/>
                <a:gd name="T81" fmla="*/ 18 h 364"/>
                <a:gd name="T82" fmla="*/ 319 w 393"/>
                <a:gd name="T83" fmla="*/ 6 h 364"/>
                <a:gd name="T84" fmla="*/ 334 w 393"/>
                <a:gd name="T85" fmla="*/ 1 h 364"/>
                <a:gd name="T86" fmla="*/ 348 w 393"/>
                <a:gd name="T8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3" h="364">
                  <a:moveTo>
                    <a:pt x="348" y="0"/>
                  </a:moveTo>
                  <a:lnTo>
                    <a:pt x="362" y="3"/>
                  </a:lnTo>
                  <a:lnTo>
                    <a:pt x="375" y="11"/>
                  </a:lnTo>
                  <a:lnTo>
                    <a:pt x="385" y="21"/>
                  </a:lnTo>
                  <a:lnTo>
                    <a:pt x="390" y="35"/>
                  </a:lnTo>
                  <a:lnTo>
                    <a:pt x="393" y="58"/>
                  </a:lnTo>
                  <a:lnTo>
                    <a:pt x="391" y="82"/>
                  </a:lnTo>
                  <a:lnTo>
                    <a:pt x="383" y="105"/>
                  </a:lnTo>
                  <a:lnTo>
                    <a:pt x="372" y="128"/>
                  </a:lnTo>
                  <a:lnTo>
                    <a:pt x="358" y="151"/>
                  </a:lnTo>
                  <a:lnTo>
                    <a:pt x="341" y="173"/>
                  </a:lnTo>
                  <a:lnTo>
                    <a:pt x="324" y="194"/>
                  </a:lnTo>
                  <a:lnTo>
                    <a:pt x="305" y="213"/>
                  </a:lnTo>
                  <a:lnTo>
                    <a:pt x="287" y="231"/>
                  </a:lnTo>
                  <a:lnTo>
                    <a:pt x="269" y="245"/>
                  </a:lnTo>
                  <a:lnTo>
                    <a:pt x="221" y="282"/>
                  </a:lnTo>
                  <a:lnTo>
                    <a:pt x="170" y="312"/>
                  </a:lnTo>
                  <a:lnTo>
                    <a:pt x="115" y="339"/>
                  </a:lnTo>
                  <a:lnTo>
                    <a:pt x="59" y="361"/>
                  </a:lnTo>
                  <a:lnTo>
                    <a:pt x="45" y="364"/>
                  </a:lnTo>
                  <a:lnTo>
                    <a:pt x="32" y="361"/>
                  </a:lnTo>
                  <a:lnTo>
                    <a:pt x="20" y="356"/>
                  </a:lnTo>
                  <a:lnTo>
                    <a:pt x="11" y="346"/>
                  </a:lnTo>
                  <a:lnTo>
                    <a:pt x="5" y="335"/>
                  </a:lnTo>
                  <a:lnTo>
                    <a:pt x="1" y="321"/>
                  </a:lnTo>
                  <a:lnTo>
                    <a:pt x="0" y="308"/>
                  </a:lnTo>
                  <a:lnTo>
                    <a:pt x="4" y="296"/>
                  </a:lnTo>
                  <a:lnTo>
                    <a:pt x="11" y="285"/>
                  </a:lnTo>
                  <a:lnTo>
                    <a:pt x="24" y="277"/>
                  </a:lnTo>
                  <a:lnTo>
                    <a:pt x="62" y="257"/>
                  </a:lnTo>
                  <a:lnTo>
                    <a:pt x="101" y="236"/>
                  </a:lnTo>
                  <a:lnTo>
                    <a:pt x="139" y="214"/>
                  </a:lnTo>
                  <a:lnTo>
                    <a:pt x="173" y="188"/>
                  </a:lnTo>
                  <a:lnTo>
                    <a:pt x="205" y="158"/>
                  </a:lnTo>
                  <a:lnTo>
                    <a:pt x="227" y="134"/>
                  </a:lnTo>
                  <a:lnTo>
                    <a:pt x="247" y="107"/>
                  </a:lnTo>
                  <a:lnTo>
                    <a:pt x="265" y="80"/>
                  </a:lnTo>
                  <a:lnTo>
                    <a:pt x="274" y="62"/>
                  </a:lnTo>
                  <a:lnTo>
                    <a:pt x="282" y="45"/>
                  </a:lnTo>
                  <a:lnTo>
                    <a:pt x="292" y="31"/>
                  </a:lnTo>
                  <a:lnTo>
                    <a:pt x="303" y="18"/>
                  </a:lnTo>
                  <a:lnTo>
                    <a:pt x="319" y="6"/>
                  </a:lnTo>
                  <a:lnTo>
                    <a:pt x="334" y="1"/>
                  </a:lnTo>
                  <a:lnTo>
                    <a:pt x="3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110288" y="5353050"/>
              <a:ext cx="223838" cy="206375"/>
            </a:xfrm>
            <a:custGeom>
              <a:avLst/>
              <a:gdLst>
                <a:gd name="T0" fmla="*/ 370 w 423"/>
                <a:gd name="T1" fmla="*/ 0 h 391"/>
                <a:gd name="T2" fmla="*/ 386 w 423"/>
                <a:gd name="T3" fmla="*/ 4 h 391"/>
                <a:gd name="T4" fmla="*/ 400 w 423"/>
                <a:gd name="T5" fmla="*/ 12 h 391"/>
                <a:gd name="T6" fmla="*/ 411 w 423"/>
                <a:gd name="T7" fmla="*/ 23 h 391"/>
                <a:gd name="T8" fmla="*/ 420 w 423"/>
                <a:gd name="T9" fmla="*/ 38 h 391"/>
                <a:gd name="T10" fmla="*/ 423 w 423"/>
                <a:gd name="T11" fmla="*/ 54 h 391"/>
                <a:gd name="T12" fmla="*/ 423 w 423"/>
                <a:gd name="T13" fmla="*/ 72 h 391"/>
                <a:gd name="T14" fmla="*/ 417 w 423"/>
                <a:gd name="T15" fmla="*/ 91 h 391"/>
                <a:gd name="T16" fmla="*/ 401 w 423"/>
                <a:gd name="T17" fmla="*/ 116 h 391"/>
                <a:gd name="T18" fmla="*/ 382 w 423"/>
                <a:gd name="T19" fmla="*/ 140 h 391"/>
                <a:gd name="T20" fmla="*/ 359 w 423"/>
                <a:gd name="T21" fmla="*/ 163 h 391"/>
                <a:gd name="T22" fmla="*/ 335 w 423"/>
                <a:gd name="T23" fmla="*/ 185 h 391"/>
                <a:gd name="T24" fmla="*/ 309 w 423"/>
                <a:gd name="T25" fmla="*/ 206 h 391"/>
                <a:gd name="T26" fmla="*/ 285 w 423"/>
                <a:gd name="T27" fmla="*/ 226 h 391"/>
                <a:gd name="T28" fmla="*/ 262 w 423"/>
                <a:gd name="T29" fmla="*/ 244 h 391"/>
                <a:gd name="T30" fmla="*/ 226 w 423"/>
                <a:gd name="T31" fmla="*/ 275 h 391"/>
                <a:gd name="T32" fmla="*/ 188 w 423"/>
                <a:gd name="T33" fmla="*/ 305 h 391"/>
                <a:gd name="T34" fmla="*/ 151 w 423"/>
                <a:gd name="T35" fmla="*/ 334 h 391"/>
                <a:gd name="T36" fmla="*/ 111 w 423"/>
                <a:gd name="T37" fmla="*/ 362 h 391"/>
                <a:gd name="T38" fmla="*/ 70 w 423"/>
                <a:gd name="T39" fmla="*/ 385 h 391"/>
                <a:gd name="T40" fmla="*/ 54 w 423"/>
                <a:gd name="T41" fmla="*/ 391 h 391"/>
                <a:gd name="T42" fmla="*/ 40 w 423"/>
                <a:gd name="T43" fmla="*/ 391 h 391"/>
                <a:gd name="T44" fmla="*/ 27 w 423"/>
                <a:gd name="T45" fmla="*/ 386 h 391"/>
                <a:gd name="T46" fmla="*/ 16 w 423"/>
                <a:gd name="T47" fmla="*/ 377 h 391"/>
                <a:gd name="T48" fmla="*/ 7 w 423"/>
                <a:gd name="T49" fmla="*/ 368 h 391"/>
                <a:gd name="T50" fmla="*/ 1 w 423"/>
                <a:gd name="T51" fmla="*/ 354 h 391"/>
                <a:gd name="T52" fmla="*/ 0 w 423"/>
                <a:gd name="T53" fmla="*/ 341 h 391"/>
                <a:gd name="T54" fmla="*/ 5 w 423"/>
                <a:gd name="T55" fmla="*/ 327 h 391"/>
                <a:gd name="T56" fmla="*/ 14 w 423"/>
                <a:gd name="T57" fmla="*/ 312 h 391"/>
                <a:gd name="T58" fmla="*/ 46 w 423"/>
                <a:gd name="T59" fmla="*/ 281 h 391"/>
                <a:gd name="T60" fmla="*/ 79 w 423"/>
                <a:gd name="T61" fmla="*/ 252 h 391"/>
                <a:gd name="T62" fmla="*/ 113 w 423"/>
                <a:gd name="T63" fmla="*/ 223 h 391"/>
                <a:gd name="T64" fmla="*/ 148 w 423"/>
                <a:gd name="T65" fmla="*/ 193 h 391"/>
                <a:gd name="T66" fmla="*/ 181 w 423"/>
                <a:gd name="T67" fmla="*/ 163 h 391"/>
                <a:gd name="T68" fmla="*/ 216 w 423"/>
                <a:gd name="T69" fmla="*/ 128 h 391"/>
                <a:gd name="T70" fmla="*/ 250 w 423"/>
                <a:gd name="T71" fmla="*/ 89 h 391"/>
                <a:gd name="T72" fmla="*/ 285 w 423"/>
                <a:gd name="T73" fmla="*/ 51 h 391"/>
                <a:gd name="T74" fmla="*/ 320 w 423"/>
                <a:gd name="T75" fmla="*/ 17 h 391"/>
                <a:gd name="T76" fmla="*/ 337 w 423"/>
                <a:gd name="T77" fmla="*/ 6 h 391"/>
                <a:gd name="T78" fmla="*/ 353 w 423"/>
                <a:gd name="T79" fmla="*/ 0 h 391"/>
                <a:gd name="T80" fmla="*/ 370 w 423"/>
                <a:gd name="T8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391">
                  <a:moveTo>
                    <a:pt x="370" y="0"/>
                  </a:moveTo>
                  <a:lnTo>
                    <a:pt x="386" y="4"/>
                  </a:lnTo>
                  <a:lnTo>
                    <a:pt x="400" y="12"/>
                  </a:lnTo>
                  <a:lnTo>
                    <a:pt x="411" y="23"/>
                  </a:lnTo>
                  <a:lnTo>
                    <a:pt x="420" y="38"/>
                  </a:lnTo>
                  <a:lnTo>
                    <a:pt x="423" y="54"/>
                  </a:lnTo>
                  <a:lnTo>
                    <a:pt x="423" y="72"/>
                  </a:lnTo>
                  <a:lnTo>
                    <a:pt x="417" y="91"/>
                  </a:lnTo>
                  <a:lnTo>
                    <a:pt x="401" y="116"/>
                  </a:lnTo>
                  <a:lnTo>
                    <a:pt x="382" y="140"/>
                  </a:lnTo>
                  <a:lnTo>
                    <a:pt x="359" y="163"/>
                  </a:lnTo>
                  <a:lnTo>
                    <a:pt x="335" y="185"/>
                  </a:lnTo>
                  <a:lnTo>
                    <a:pt x="309" y="206"/>
                  </a:lnTo>
                  <a:lnTo>
                    <a:pt x="285" y="226"/>
                  </a:lnTo>
                  <a:lnTo>
                    <a:pt x="262" y="244"/>
                  </a:lnTo>
                  <a:lnTo>
                    <a:pt x="226" y="275"/>
                  </a:lnTo>
                  <a:lnTo>
                    <a:pt x="188" y="305"/>
                  </a:lnTo>
                  <a:lnTo>
                    <a:pt x="151" y="334"/>
                  </a:lnTo>
                  <a:lnTo>
                    <a:pt x="111" y="362"/>
                  </a:lnTo>
                  <a:lnTo>
                    <a:pt x="70" y="385"/>
                  </a:lnTo>
                  <a:lnTo>
                    <a:pt x="54" y="391"/>
                  </a:lnTo>
                  <a:lnTo>
                    <a:pt x="40" y="391"/>
                  </a:lnTo>
                  <a:lnTo>
                    <a:pt x="27" y="386"/>
                  </a:lnTo>
                  <a:lnTo>
                    <a:pt x="16" y="377"/>
                  </a:lnTo>
                  <a:lnTo>
                    <a:pt x="7" y="368"/>
                  </a:lnTo>
                  <a:lnTo>
                    <a:pt x="1" y="354"/>
                  </a:lnTo>
                  <a:lnTo>
                    <a:pt x="0" y="341"/>
                  </a:lnTo>
                  <a:lnTo>
                    <a:pt x="5" y="327"/>
                  </a:lnTo>
                  <a:lnTo>
                    <a:pt x="14" y="312"/>
                  </a:lnTo>
                  <a:lnTo>
                    <a:pt x="46" y="281"/>
                  </a:lnTo>
                  <a:lnTo>
                    <a:pt x="79" y="252"/>
                  </a:lnTo>
                  <a:lnTo>
                    <a:pt x="113" y="223"/>
                  </a:lnTo>
                  <a:lnTo>
                    <a:pt x="148" y="193"/>
                  </a:lnTo>
                  <a:lnTo>
                    <a:pt x="181" y="163"/>
                  </a:lnTo>
                  <a:lnTo>
                    <a:pt x="216" y="128"/>
                  </a:lnTo>
                  <a:lnTo>
                    <a:pt x="250" y="89"/>
                  </a:lnTo>
                  <a:lnTo>
                    <a:pt x="285" y="51"/>
                  </a:lnTo>
                  <a:lnTo>
                    <a:pt x="320" y="17"/>
                  </a:lnTo>
                  <a:lnTo>
                    <a:pt x="337" y="6"/>
                  </a:lnTo>
                  <a:lnTo>
                    <a:pt x="353" y="0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2360" y="4067935"/>
            <a:ext cx="1210798" cy="1040514"/>
            <a:chOff x="6399213" y="3384551"/>
            <a:chExt cx="1941513" cy="1668463"/>
          </a:xfrm>
          <a:solidFill>
            <a:schemeClr val="bg1"/>
          </a:solidFill>
        </p:grpSpPr>
        <p:sp>
          <p:nvSpPr>
            <p:cNvPr id="12" name="Freeform 25"/>
            <p:cNvSpPr>
              <a:spLocks noEditPoints="1"/>
            </p:cNvSpPr>
            <p:nvPr/>
          </p:nvSpPr>
          <p:spPr bwMode="auto">
            <a:xfrm>
              <a:off x="6399213" y="3384551"/>
              <a:ext cx="1941513" cy="1668463"/>
            </a:xfrm>
            <a:custGeom>
              <a:avLst/>
              <a:gdLst>
                <a:gd name="T0" fmla="*/ 1560 w 3668"/>
                <a:gd name="T1" fmla="*/ 227 h 3154"/>
                <a:gd name="T2" fmla="*/ 1361 w 3668"/>
                <a:gd name="T3" fmla="*/ 399 h 3154"/>
                <a:gd name="T4" fmla="*/ 1104 w 3668"/>
                <a:gd name="T5" fmla="*/ 774 h 3154"/>
                <a:gd name="T6" fmla="*/ 761 w 3668"/>
                <a:gd name="T7" fmla="*/ 1436 h 3154"/>
                <a:gd name="T8" fmla="*/ 522 w 3668"/>
                <a:gd name="T9" fmla="*/ 1963 h 3154"/>
                <a:gd name="T10" fmla="*/ 365 w 3668"/>
                <a:gd name="T11" fmla="*/ 2248 h 3154"/>
                <a:gd name="T12" fmla="*/ 284 w 3668"/>
                <a:gd name="T13" fmla="*/ 2410 h 3154"/>
                <a:gd name="T14" fmla="*/ 225 w 3668"/>
                <a:gd name="T15" fmla="*/ 2585 h 3154"/>
                <a:gd name="T16" fmla="*/ 219 w 3668"/>
                <a:gd name="T17" fmla="*/ 2746 h 3154"/>
                <a:gd name="T18" fmla="*/ 298 w 3668"/>
                <a:gd name="T19" fmla="*/ 2868 h 3154"/>
                <a:gd name="T20" fmla="*/ 422 w 3668"/>
                <a:gd name="T21" fmla="*/ 2892 h 3154"/>
                <a:gd name="T22" fmla="*/ 857 w 3668"/>
                <a:gd name="T23" fmla="*/ 2941 h 3154"/>
                <a:gd name="T24" fmla="*/ 1825 w 3668"/>
                <a:gd name="T25" fmla="*/ 2976 h 3154"/>
                <a:gd name="T26" fmla="*/ 2720 w 3668"/>
                <a:gd name="T27" fmla="*/ 2897 h 3154"/>
                <a:gd name="T28" fmla="*/ 3284 w 3668"/>
                <a:gd name="T29" fmla="*/ 2846 h 3154"/>
                <a:gd name="T30" fmla="*/ 3432 w 3668"/>
                <a:gd name="T31" fmla="*/ 2759 h 3154"/>
                <a:gd name="T32" fmla="*/ 3481 w 3668"/>
                <a:gd name="T33" fmla="*/ 2626 h 3154"/>
                <a:gd name="T34" fmla="*/ 3458 w 3668"/>
                <a:gd name="T35" fmla="*/ 2470 h 3154"/>
                <a:gd name="T36" fmla="*/ 3394 w 3668"/>
                <a:gd name="T37" fmla="*/ 2313 h 3154"/>
                <a:gd name="T38" fmla="*/ 3162 w 3668"/>
                <a:gd name="T39" fmla="*/ 1945 h 3154"/>
                <a:gd name="T40" fmla="*/ 2784 w 3668"/>
                <a:gd name="T41" fmla="*/ 1462 h 3154"/>
                <a:gd name="T42" fmla="*/ 2484 w 3668"/>
                <a:gd name="T43" fmla="*/ 1030 h 3154"/>
                <a:gd name="T44" fmla="*/ 2213 w 3668"/>
                <a:gd name="T45" fmla="*/ 601 h 3154"/>
                <a:gd name="T46" fmla="*/ 2091 w 3668"/>
                <a:gd name="T47" fmla="*/ 439 h 3154"/>
                <a:gd name="T48" fmla="*/ 1924 w 3668"/>
                <a:gd name="T49" fmla="*/ 266 h 3154"/>
                <a:gd name="T50" fmla="*/ 1734 w 3668"/>
                <a:gd name="T51" fmla="*/ 177 h 3154"/>
                <a:gd name="T52" fmla="*/ 1925 w 3668"/>
                <a:gd name="T53" fmla="*/ 55 h 3154"/>
                <a:gd name="T54" fmla="*/ 2225 w 3668"/>
                <a:gd name="T55" fmla="*/ 318 h 3154"/>
                <a:gd name="T56" fmla="*/ 2520 w 3668"/>
                <a:gd name="T57" fmla="*/ 724 h 3154"/>
                <a:gd name="T58" fmla="*/ 2791 w 3668"/>
                <a:gd name="T59" fmla="*/ 1149 h 3154"/>
                <a:gd name="T60" fmla="*/ 3067 w 3668"/>
                <a:gd name="T61" fmla="*/ 1507 h 3154"/>
                <a:gd name="T62" fmla="*/ 3327 w 3668"/>
                <a:gd name="T63" fmla="*/ 1824 h 3154"/>
                <a:gd name="T64" fmla="*/ 3551 w 3668"/>
                <a:gd name="T65" fmla="*/ 2174 h 3154"/>
                <a:gd name="T66" fmla="*/ 3665 w 3668"/>
                <a:gd name="T67" fmla="*/ 2547 h 3154"/>
                <a:gd name="T68" fmla="*/ 3641 w 3668"/>
                <a:gd name="T69" fmla="*/ 2778 h 3154"/>
                <a:gd name="T70" fmla="*/ 3534 w 3668"/>
                <a:gd name="T71" fmla="*/ 2923 h 3154"/>
                <a:gd name="T72" fmla="*/ 3367 w 3668"/>
                <a:gd name="T73" fmla="*/ 3003 h 3154"/>
                <a:gd name="T74" fmla="*/ 3166 w 3668"/>
                <a:gd name="T75" fmla="*/ 3040 h 3154"/>
                <a:gd name="T76" fmla="*/ 2952 w 3668"/>
                <a:gd name="T77" fmla="*/ 3056 h 3154"/>
                <a:gd name="T78" fmla="*/ 2613 w 3668"/>
                <a:gd name="T79" fmla="*/ 3084 h 3154"/>
                <a:gd name="T80" fmla="*/ 1744 w 3668"/>
                <a:gd name="T81" fmla="*/ 3149 h 3154"/>
                <a:gd name="T82" fmla="*/ 882 w 3668"/>
                <a:gd name="T83" fmla="*/ 3109 h 3154"/>
                <a:gd name="T84" fmla="*/ 700 w 3668"/>
                <a:gd name="T85" fmla="*/ 3105 h 3154"/>
                <a:gd name="T86" fmla="*/ 492 w 3668"/>
                <a:gd name="T87" fmla="*/ 3091 h 3154"/>
                <a:gd name="T88" fmla="*/ 289 w 3668"/>
                <a:gd name="T89" fmla="*/ 3051 h 3154"/>
                <a:gd name="T90" fmla="*/ 121 w 3668"/>
                <a:gd name="T91" fmla="*/ 2970 h 3154"/>
                <a:gd name="T92" fmla="*/ 18 w 3668"/>
                <a:gd name="T93" fmla="*/ 2834 h 3154"/>
                <a:gd name="T94" fmla="*/ 10 w 3668"/>
                <a:gd name="T95" fmla="*/ 2625 h 3154"/>
                <a:gd name="T96" fmla="*/ 193 w 3668"/>
                <a:gd name="T97" fmla="*/ 2142 h 3154"/>
                <a:gd name="T98" fmla="*/ 448 w 3668"/>
                <a:gd name="T99" fmla="*/ 1670 h 3154"/>
                <a:gd name="T100" fmla="*/ 594 w 3668"/>
                <a:gd name="T101" fmla="*/ 1365 h 3154"/>
                <a:gd name="T102" fmla="*/ 713 w 3668"/>
                <a:gd name="T103" fmla="*/ 1105 h 3154"/>
                <a:gd name="T104" fmla="*/ 863 w 3668"/>
                <a:gd name="T105" fmla="*/ 807 h 3154"/>
                <a:gd name="T106" fmla="*/ 1042 w 3668"/>
                <a:gd name="T107" fmla="*/ 510 h 3154"/>
                <a:gd name="T108" fmla="*/ 1246 w 3668"/>
                <a:gd name="T109" fmla="*/ 250 h 3154"/>
                <a:gd name="T110" fmla="*/ 1472 w 3668"/>
                <a:gd name="T111" fmla="*/ 68 h 3154"/>
                <a:gd name="T112" fmla="*/ 1717 w 3668"/>
                <a:gd name="T113" fmla="*/ 0 h 3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68" h="3154">
                  <a:moveTo>
                    <a:pt x="1734" y="177"/>
                  </a:moveTo>
                  <a:lnTo>
                    <a:pt x="1694" y="178"/>
                  </a:lnTo>
                  <a:lnTo>
                    <a:pt x="1655" y="185"/>
                  </a:lnTo>
                  <a:lnTo>
                    <a:pt x="1606" y="203"/>
                  </a:lnTo>
                  <a:lnTo>
                    <a:pt x="1560" y="227"/>
                  </a:lnTo>
                  <a:lnTo>
                    <a:pt x="1516" y="255"/>
                  </a:lnTo>
                  <a:lnTo>
                    <a:pt x="1473" y="286"/>
                  </a:lnTo>
                  <a:lnTo>
                    <a:pt x="1434" y="322"/>
                  </a:lnTo>
                  <a:lnTo>
                    <a:pt x="1396" y="359"/>
                  </a:lnTo>
                  <a:lnTo>
                    <a:pt x="1361" y="399"/>
                  </a:lnTo>
                  <a:lnTo>
                    <a:pt x="1326" y="440"/>
                  </a:lnTo>
                  <a:lnTo>
                    <a:pt x="1295" y="481"/>
                  </a:lnTo>
                  <a:lnTo>
                    <a:pt x="1265" y="523"/>
                  </a:lnTo>
                  <a:lnTo>
                    <a:pt x="1182" y="646"/>
                  </a:lnTo>
                  <a:lnTo>
                    <a:pt x="1104" y="774"/>
                  </a:lnTo>
                  <a:lnTo>
                    <a:pt x="1029" y="903"/>
                  </a:lnTo>
                  <a:lnTo>
                    <a:pt x="958" y="1034"/>
                  </a:lnTo>
                  <a:lnTo>
                    <a:pt x="890" y="1167"/>
                  </a:lnTo>
                  <a:lnTo>
                    <a:pt x="825" y="1302"/>
                  </a:lnTo>
                  <a:lnTo>
                    <a:pt x="761" y="1436"/>
                  </a:lnTo>
                  <a:lnTo>
                    <a:pt x="714" y="1542"/>
                  </a:lnTo>
                  <a:lnTo>
                    <a:pt x="667" y="1647"/>
                  </a:lnTo>
                  <a:lnTo>
                    <a:pt x="620" y="1753"/>
                  </a:lnTo>
                  <a:lnTo>
                    <a:pt x="572" y="1858"/>
                  </a:lnTo>
                  <a:lnTo>
                    <a:pt x="522" y="1963"/>
                  </a:lnTo>
                  <a:lnTo>
                    <a:pt x="470" y="2066"/>
                  </a:lnTo>
                  <a:lnTo>
                    <a:pt x="413" y="2166"/>
                  </a:lnTo>
                  <a:lnTo>
                    <a:pt x="397" y="2192"/>
                  </a:lnTo>
                  <a:lnTo>
                    <a:pt x="382" y="2219"/>
                  </a:lnTo>
                  <a:lnTo>
                    <a:pt x="365" y="2248"/>
                  </a:lnTo>
                  <a:lnTo>
                    <a:pt x="348" y="2278"/>
                  </a:lnTo>
                  <a:lnTo>
                    <a:pt x="332" y="2311"/>
                  </a:lnTo>
                  <a:lnTo>
                    <a:pt x="315" y="2343"/>
                  </a:lnTo>
                  <a:lnTo>
                    <a:pt x="299" y="2376"/>
                  </a:lnTo>
                  <a:lnTo>
                    <a:pt x="284" y="2410"/>
                  </a:lnTo>
                  <a:lnTo>
                    <a:pt x="269" y="2446"/>
                  </a:lnTo>
                  <a:lnTo>
                    <a:pt x="256" y="2480"/>
                  </a:lnTo>
                  <a:lnTo>
                    <a:pt x="244" y="2516"/>
                  </a:lnTo>
                  <a:lnTo>
                    <a:pt x="233" y="2550"/>
                  </a:lnTo>
                  <a:lnTo>
                    <a:pt x="225" y="2585"/>
                  </a:lnTo>
                  <a:lnTo>
                    <a:pt x="218" y="2619"/>
                  </a:lnTo>
                  <a:lnTo>
                    <a:pt x="214" y="2653"/>
                  </a:lnTo>
                  <a:lnTo>
                    <a:pt x="213" y="2685"/>
                  </a:lnTo>
                  <a:lnTo>
                    <a:pt x="215" y="2716"/>
                  </a:lnTo>
                  <a:lnTo>
                    <a:pt x="219" y="2746"/>
                  </a:lnTo>
                  <a:lnTo>
                    <a:pt x="227" y="2774"/>
                  </a:lnTo>
                  <a:lnTo>
                    <a:pt x="239" y="2800"/>
                  </a:lnTo>
                  <a:lnTo>
                    <a:pt x="255" y="2826"/>
                  </a:lnTo>
                  <a:lnTo>
                    <a:pt x="275" y="2848"/>
                  </a:lnTo>
                  <a:lnTo>
                    <a:pt x="298" y="2868"/>
                  </a:lnTo>
                  <a:lnTo>
                    <a:pt x="327" y="2886"/>
                  </a:lnTo>
                  <a:lnTo>
                    <a:pt x="361" y="2900"/>
                  </a:lnTo>
                  <a:lnTo>
                    <a:pt x="399" y="2913"/>
                  </a:lnTo>
                  <a:lnTo>
                    <a:pt x="409" y="2902"/>
                  </a:lnTo>
                  <a:lnTo>
                    <a:pt x="422" y="2892"/>
                  </a:lnTo>
                  <a:lnTo>
                    <a:pt x="436" y="2885"/>
                  </a:lnTo>
                  <a:lnTo>
                    <a:pt x="453" y="2882"/>
                  </a:lnTo>
                  <a:lnTo>
                    <a:pt x="472" y="2883"/>
                  </a:lnTo>
                  <a:lnTo>
                    <a:pt x="664" y="2916"/>
                  </a:lnTo>
                  <a:lnTo>
                    <a:pt x="857" y="2941"/>
                  </a:lnTo>
                  <a:lnTo>
                    <a:pt x="1050" y="2961"/>
                  </a:lnTo>
                  <a:lnTo>
                    <a:pt x="1244" y="2974"/>
                  </a:lnTo>
                  <a:lnTo>
                    <a:pt x="1437" y="2980"/>
                  </a:lnTo>
                  <a:lnTo>
                    <a:pt x="1630" y="2981"/>
                  </a:lnTo>
                  <a:lnTo>
                    <a:pt x="1825" y="2976"/>
                  </a:lnTo>
                  <a:lnTo>
                    <a:pt x="2018" y="2965"/>
                  </a:lnTo>
                  <a:lnTo>
                    <a:pt x="2212" y="2948"/>
                  </a:lnTo>
                  <a:lnTo>
                    <a:pt x="2406" y="2925"/>
                  </a:lnTo>
                  <a:lnTo>
                    <a:pt x="2563" y="2908"/>
                  </a:lnTo>
                  <a:lnTo>
                    <a:pt x="2720" y="2897"/>
                  </a:lnTo>
                  <a:lnTo>
                    <a:pt x="2878" y="2887"/>
                  </a:lnTo>
                  <a:lnTo>
                    <a:pt x="3033" y="2877"/>
                  </a:lnTo>
                  <a:lnTo>
                    <a:pt x="3190" y="2863"/>
                  </a:lnTo>
                  <a:lnTo>
                    <a:pt x="3240" y="2856"/>
                  </a:lnTo>
                  <a:lnTo>
                    <a:pt x="3284" y="2846"/>
                  </a:lnTo>
                  <a:lnTo>
                    <a:pt x="3323" y="2834"/>
                  </a:lnTo>
                  <a:lnTo>
                    <a:pt x="3357" y="2818"/>
                  </a:lnTo>
                  <a:lnTo>
                    <a:pt x="3386" y="2800"/>
                  </a:lnTo>
                  <a:lnTo>
                    <a:pt x="3411" y="2782"/>
                  </a:lnTo>
                  <a:lnTo>
                    <a:pt x="3432" y="2759"/>
                  </a:lnTo>
                  <a:lnTo>
                    <a:pt x="3448" y="2736"/>
                  </a:lnTo>
                  <a:lnTo>
                    <a:pt x="3462" y="2710"/>
                  </a:lnTo>
                  <a:lnTo>
                    <a:pt x="3471" y="2684"/>
                  </a:lnTo>
                  <a:lnTo>
                    <a:pt x="3477" y="2656"/>
                  </a:lnTo>
                  <a:lnTo>
                    <a:pt x="3481" y="2626"/>
                  </a:lnTo>
                  <a:lnTo>
                    <a:pt x="3481" y="2596"/>
                  </a:lnTo>
                  <a:lnTo>
                    <a:pt x="3478" y="2565"/>
                  </a:lnTo>
                  <a:lnTo>
                    <a:pt x="3474" y="2534"/>
                  </a:lnTo>
                  <a:lnTo>
                    <a:pt x="3467" y="2502"/>
                  </a:lnTo>
                  <a:lnTo>
                    <a:pt x="3458" y="2470"/>
                  </a:lnTo>
                  <a:lnTo>
                    <a:pt x="3448" y="2438"/>
                  </a:lnTo>
                  <a:lnTo>
                    <a:pt x="3436" y="2406"/>
                  </a:lnTo>
                  <a:lnTo>
                    <a:pt x="3423" y="2375"/>
                  </a:lnTo>
                  <a:lnTo>
                    <a:pt x="3409" y="2344"/>
                  </a:lnTo>
                  <a:lnTo>
                    <a:pt x="3394" y="2313"/>
                  </a:lnTo>
                  <a:lnTo>
                    <a:pt x="3379" y="2284"/>
                  </a:lnTo>
                  <a:lnTo>
                    <a:pt x="3363" y="2255"/>
                  </a:lnTo>
                  <a:lnTo>
                    <a:pt x="3300" y="2148"/>
                  </a:lnTo>
                  <a:lnTo>
                    <a:pt x="3234" y="2046"/>
                  </a:lnTo>
                  <a:lnTo>
                    <a:pt x="3162" y="1945"/>
                  </a:lnTo>
                  <a:lnTo>
                    <a:pt x="3090" y="1847"/>
                  </a:lnTo>
                  <a:lnTo>
                    <a:pt x="3015" y="1750"/>
                  </a:lnTo>
                  <a:lnTo>
                    <a:pt x="2939" y="1654"/>
                  </a:lnTo>
                  <a:lnTo>
                    <a:pt x="2862" y="1558"/>
                  </a:lnTo>
                  <a:lnTo>
                    <a:pt x="2784" y="1462"/>
                  </a:lnTo>
                  <a:lnTo>
                    <a:pt x="2708" y="1365"/>
                  </a:lnTo>
                  <a:lnTo>
                    <a:pt x="2647" y="1284"/>
                  </a:lnTo>
                  <a:lnTo>
                    <a:pt x="2590" y="1201"/>
                  </a:lnTo>
                  <a:lnTo>
                    <a:pt x="2536" y="1115"/>
                  </a:lnTo>
                  <a:lnTo>
                    <a:pt x="2484" y="1030"/>
                  </a:lnTo>
                  <a:lnTo>
                    <a:pt x="2431" y="943"/>
                  </a:lnTo>
                  <a:lnTo>
                    <a:pt x="2379" y="855"/>
                  </a:lnTo>
                  <a:lnTo>
                    <a:pt x="2326" y="770"/>
                  </a:lnTo>
                  <a:lnTo>
                    <a:pt x="2271" y="684"/>
                  </a:lnTo>
                  <a:lnTo>
                    <a:pt x="2213" y="601"/>
                  </a:lnTo>
                  <a:lnTo>
                    <a:pt x="2193" y="574"/>
                  </a:lnTo>
                  <a:lnTo>
                    <a:pt x="2171" y="543"/>
                  </a:lnTo>
                  <a:lnTo>
                    <a:pt x="2146" y="510"/>
                  </a:lnTo>
                  <a:lnTo>
                    <a:pt x="2120" y="474"/>
                  </a:lnTo>
                  <a:lnTo>
                    <a:pt x="2091" y="439"/>
                  </a:lnTo>
                  <a:lnTo>
                    <a:pt x="2061" y="402"/>
                  </a:lnTo>
                  <a:lnTo>
                    <a:pt x="2029" y="365"/>
                  </a:lnTo>
                  <a:lnTo>
                    <a:pt x="1995" y="330"/>
                  </a:lnTo>
                  <a:lnTo>
                    <a:pt x="1961" y="296"/>
                  </a:lnTo>
                  <a:lnTo>
                    <a:pt x="1924" y="266"/>
                  </a:lnTo>
                  <a:lnTo>
                    <a:pt x="1887" y="239"/>
                  </a:lnTo>
                  <a:lnTo>
                    <a:pt x="1849" y="215"/>
                  </a:lnTo>
                  <a:lnTo>
                    <a:pt x="1812" y="197"/>
                  </a:lnTo>
                  <a:lnTo>
                    <a:pt x="1773" y="183"/>
                  </a:lnTo>
                  <a:lnTo>
                    <a:pt x="1734" y="177"/>
                  </a:lnTo>
                  <a:close/>
                  <a:moveTo>
                    <a:pt x="1717" y="0"/>
                  </a:moveTo>
                  <a:lnTo>
                    <a:pt x="1768" y="3"/>
                  </a:lnTo>
                  <a:lnTo>
                    <a:pt x="1820" y="14"/>
                  </a:lnTo>
                  <a:lnTo>
                    <a:pt x="1873" y="31"/>
                  </a:lnTo>
                  <a:lnTo>
                    <a:pt x="1925" y="55"/>
                  </a:lnTo>
                  <a:lnTo>
                    <a:pt x="1978" y="87"/>
                  </a:lnTo>
                  <a:lnTo>
                    <a:pt x="2033" y="125"/>
                  </a:lnTo>
                  <a:lnTo>
                    <a:pt x="2087" y="172"/>
                  </a:lnTo>
                  <a:lnTo>
                    <a:pt x="2159" y="243"/>
                  </a:lnTo>
                  <a:lnTo>
                    <a:pt x="2225" y="318"/>
                  </a:lnTo>
                  <a:lnTo>
                    <a:pt x="2290" y="395"/>
                  </a:lnTo>
                  <a:lnTo>
                    <a:pt x="2350" y="474"/>
                  </a:lnTo>
                  <a:lnTo>
                    <a:pt x="2409" y="556"/>
                  </a:lnTo>
                  <a:lnTo>
                    <a:pt x="2465" y="640"/>
                  </a:lnTo>
                  <a:lnTo>
                    <a:pt x="2520" y="724"/>
                  </a:lnTo>
                  <a:lnTo>
                    <a:pt x="2574" y="809"/>
                  </a:lnTo>
                  <a:lnTo>
                    <a:pt x="2627" y="894"/>
                  </a:lnTo>
                  <a:lnTo>
                    <a:pt x="2681" y="980"/>
                  </a:lnTo>
                  <a:lnTo>
                    <a:pt x="2735" y="1064"/>
                  </a:lnTo>
                  <a:lnTo>
                    <a:pt x="2791" y="1149"/>
                  </a:lnTo>
                  <a:lnTo>
                    <a:pt x="2847" y="1231"/>
                  </a:lnTo>
                  <a:lnTo>
                    <a:pt x="2908" y="1312"/>
                  </a:lnTo>
                  <a:lnTo>
                    <a:pt x="2970" y="1391"/>
                  </a:lnTo>
                  <a:lnTo>
                    <a:pt x="3018" y="1448"/>
                  </a:lnTo>
                  <a:lnTo>
                    <a:pt x="3067" y="1507"/>
                  </a:lnTo>
                  <a:lnTo>
                    <a:pt x="3118" y="1567"/>
                  </a:lnTo>
                  <a:lnTo>
                    <a:pt x="3170" y="1630"/>
                  </a:lnTo>
                  <a:lnTo>
                    <a:pt x="3224" y="1693"/>
                  </a:lnTo>
                  <a:lnTo>
                    <a:pt x="3276" y="1758"/>
                  </a:lnTo>
                  <a:lnTo>
                    <a:pt x="3327" y="1824"/>
                  </a:lnTo>
                  <a:lnTo>
                    <a:pt x="3377" y="1892"/>
                  </a:lnTo>
                  <a:lnTo>
                    <a:pt x="3425" y="1961"/>
                  </a:lnTo>
                  <a:lnTo>
                    <a:pt x="3471" y="2031"/>
                  </a:lnTo>
                  <a:lnTo>
                    <a:pt x="3513" y="2102"/>
                  </a:lnTo>
                  <a:lnTo>
                    <a:pt x="3551" y="2174"/>
                  </a:lnTo>
                  <a:lnTo>
                    <a:pt x="3585" y="2246"/>
                  </a:lnTo>
                  <a:lnTo>
                    <a:pt x="3614" y="2321"/>
                  </a:lnTo>
                  <a:lnTo>
                    <a:pt x="3638" y="2395"/>
                  </a:lnTo>
                  <a:lnTo>
                    <a:pt x="3654" y="2470"/>
                  </a:lnTo>
                  <a:lnTo>
                    <a:pt x="3665" y="2547"/>
                  </a:lnTo>
                  <a:lnTo>
                    <a:pt x="3668" y="2600"/>
                  </a:lnTo>
                  <a:lnTo>
                    <a:pt x="3666" y="2650"/>
                  </a:lnTo>
                  <a:lnTo>
                    <a:pt x="3662" y="2697"/>
                  </a:lnTo>
                  <a:lnTo>
                    <a:pt x="3653" y="2739"/>
                  </a:lnTo>
                  <a:lnTo>
                    <a:pt x="3641" y="2778"/>
                  </a:lnTo>
                  <a:lnTo>
                    <a:pt x="3625" y="2813"/>
                  </a:lnTo>
                  <a:lnTo>
                    <a:pt x="3606" y="2845"/>
                  </a:lnTo>
                  <a:lnTo>
                    <a:pt x="3585" y="2874"/>
                  </a:lnTo>
                  <a:lnTo>
                    <a:pt x="3561" y="2899"/>
                  </a:lnTo>
                  <a:lnTo>
                    <a:pt x="3534" y="2923"/>
                  </a:lnTo>
                  <a:lnTo>
                    <a:pt x="3505" y="2944"/>
                  </a:lnTo>
                  <a:lnTo>
                    <a:pt x="3473" y="2961"/>
                  </a:lnTo>
                  <a:lnTo>
                    <a:pt x="3439" y="2977"/>
                  </a:lnTo>
                  <a:lnTo>
                    <a:pt x="3405" y="2991"/>
                  </a:lnTo>
                  <a:lnTo>
                    <a:pt x="3367" y="3003"/>
                  </a:lnTo>
                  <a:lnTo>
                    <a:pt x="3329" y="3014"/>
                  </a:lnTo>
                  <a:lnTo>
                    <a:pt x="3290" y="3021"/>
                  </a:lnTo>
                  <a:lnTo>
                    <a:pt x="3249" y="3029"/>
                  </a:lnTo>
                  <a:lnTo>
                    <a:pt x="3208" y="3035"/>
                  </a:lnTo>
                  <a:lnTo>
                    <a:pt x="3166" y="3040"/>
                  </a:lnTo>
                  <a:lnTo>
                    <a:pt x="3123" y="3045"/>
                  </a:lnTo>
                  <a:lnTo>
                    <a:pt x="3080" y="3048"/>
                  </a:lnTo>
                  <a:lnTo>
                    <a:pt x="3038" y="3050"/>
                  </a:lnTo>
                  <a:lnTo>
                    <a:pt x="2994" y="3054"/>
                  </a:lnTo>
                  <a:lnTo>
                    <a:pt x="2952" y="3056"/>
                  </a:lnTo>
                  <a:lnTo>
                    <a:pt x="2910" y="3058"/>
                  </a:lnTo>
                  <a:lnTo>
                    <a:pt x="2869" y="3060"/>
                  </a:lnTo>
                  <a:lnTo>
                    <a:pt x="2829" y="3064"/>
                  </a:lnTo>
                  <a:lnTo>
                    <a:pt x="2788" y="3067"/>
                  </a:lnTo>
                  <a:lnTo>
                    <a:pt x="2613" y="3084"/>
                  </a:lnTo>
                  <a:lnTo>
                    <a:pt x="2438" y="3100"/>
                  </a:lnTo>
                  <a:lnTo>
                    <a:pt x="2263" y="3116"/>
                  </a:lnTo>
                  <a:lnTo>
                    <a:pt x="2090" y="3130"/>
                  </a:lnTo>
                  <a:lnTo>
                    <a:pt x="1916" y="3141"/>
                  </a:lnTo>
                  <a:lnTo>
                    <a:pt x="1744" y="3149"/>
                  </a:lnTo>
                  <a:lnTo>
                    <a:pt x="1571" y="3154"/>
                  </a:lnTo>
                  <a:lnTo>
                    <a:pt x="1399" y="3151"/>
                  </a:lnTo>
                  <a:lnTo>
                    <a:pt x="1226" y="3145"/>
                  </a:lnTo>
                  <a:lnTo>
                    <a:pt x="1055" y="3130"/>
                  </a:lnTo>
                  <a:lnTo>
                    <a:pt x="882" y="3109"/>
                  </a:lnTo>
                  <a:lnTo>
                    <a:pt x="849" y="3108"/>
                  </a:lnTo>
                  <a:lnTo>
                    <a:pt x="815" y="3108"/>
                  </a:lnTo>
                  <a:lnTo>
                    <a:pt x="778" y="3107"/>
                  </a:lnTo>
                  <a:lnTo>
                    <a:pt x="739" y="3106"/>
                  </a:lnTo>
                  <a:lnTo>
                    <a:pt x="700" y="3105"/>
                  </a:lnTo>
                  <a:lnTo>
                    <a:pt x="660" y="3104"/>
                  </a:lnTo>
                  <a:lnTo>
                    <a:pt x="618" y="3101"/>
                  </a:lnTo>
                  <a:lnTo>
                    <a:pt x="576" y="3099"/>
                  </a:lnTo>
                  <a:lnTo>
                    <a:pt x="534" y="3096"/>
                  </a:lnTo>
                  <a:lnTo>
                    <a:pt x="492" y="3091"/>
                  </a:lnTo>
                  <a:lnTo>
                    <a:pt x="451" y="3086"/>
                  </a:lnTo>
                  <a:lnTo>
                    <a:pt x="408" y="3079"/>
                  </a:lnTo>
                  <a:lnTo>
                    <a:pt x="367" y="3071"/>
                  </a:lnTo>
                  <a:lnTo>
                    <a:pt x="328" y="3063"/>
                  </a:lnTo>
                  <a:lnTo>
                    <a:pt x="289" y="3051"/>
                  </a:lnTo>
                  <a:lnTo>
                    <a:pt x="251" y="3039"/>
                  </a:lnTo>
                  <a:lnTo>
                    <a:pt x="216" y="3025"/>
                  </a:lnTo>
                  <a:lnTo>
                    <a:pt x="182" y="3009"/>
                  </a:lnTo>
                  <a:lnTo>
                    <a:pt x="150" y="2990"/>
                  </a:lnTo>
                  <a:lnTo>
                    <a:pt x="121" y="2970"/>
                  </a:lnTo>
                  <a:lnTo>
                    <a:pt x="95" y="2948"/>
                  </a:lnTo>
                  <a:lnTo>
                    <a:pt x="70" y="2924"/>
                  </a:lnTo>
                  <a:lnTo>
                    <a:pt x="49" y="2896"/>
                  </a:lnTo>
                  <a:lnTo>
                    <a:pt x="32" y="2866"/>
                  </a:lnTo>
                  <a:lnTo>
                    <a:pt x="18" y="2834"/>
                  </a:lnTo>
                  <a:lnTo>
                    <a:pt x="8" y="2798"/>
                  </a:lnTo>
                  <a:lnTo>
                    <a:pt x="2" y="2759"/>
                  </a:lnTo>
                  <a:lnTo>
                    <a:pt x="0" y="2718"/>
                  </a:lnTo>
                  <a:lnTo>
                    <a:pt x="2" y="2674"/>
                  </a:lnTo>
                  <a:lnTo>
                    <a:pt x="10" y="2625"/>
                  </a:lnTo>
                  <a:lnTo>
                    <a:pt x="34" y="2527"/>
                  </a:lnTo>
                  <a:lnTo>
                    <a:pt x="66" y="2430"/>
                  </a:lnTo>
                  <a:lnTo>
                    <a:pt x="102" y="2334"/>
                  </a:lnTo>
                  <a:lnTo>
                    <a:pt x="146" y="2237"/>
                  </a:lnTo>
                  <a:lnTo>
                    <a:pt x="193" y="2142"/>
                  </a:lnTo>
                  <a:lnTo>
                    <a:pt x="241" y="2046"/>
                  </a:lnTo>
                  <a:lnTo>
                    <a:pt x="294" y="1951"/>
                  </a:lnTo>
                  <a:lnTo>
                    <a:pt x="346" y="1856"/>
                  </a:lnTo>
                  <a:lnTo>
                    <a:pt x="398" y="1763"/>
                  </a:lnTo>
                  <a:lnTo>
                    <a:pt x="448" y="1670"/>
                  </a:lnTo>
                  <a:lnTo>
                    <a:pt x="496" y="1577"/>
                  </a:lnTo>
                  <a:lnTo>
                    <a:pt x="540" y="1486"/>
                  </a:lnTo>
                  <a:lnTo>
                    <a:pt x="556" y="1450"/>
                  </a:lnTo>
                  <a:lnTo>
                    <a:pt x="575" y="1408"/>
                  </a:lnTo>
                  <a:lnTo>
                    <a:pt x="594" y="1365"/>
                  </a:lnTo>
                  <a:lnTo>
                    <a:pt x="615" y="1319"/>
                  </a:lnTo>
                  <a:lnTo>
                    <a:pt x="638" y="1269"/>
                  </a:lnTo>
                  <a:lnTo>
                    <a:pt x="662" y="1216"/>
                  </a:lnTo>
                  <a:lnTo>
                    <a:pt x="687" y="1162"/>
                  </a:lnTo>
                  <a:lnTo>
                    <a:pt x="713" y="1105"/>
                  </a:lnTo>
                  <a:lnTo>
                    <a:pt x="741" y="1047"/>
                  </a:lnTo>
                  <a:lnTo>
                    <a:pt x="769" y="989"/>
                  </a:lnTo>
                  <a:lnTo>
                    <a:pt x="799" y="929"/>
                  </a:lnTo>
                  <a:lnTo>
                    <a:pt x="831" y="869"/>
                  </a:lnTo>
                  <a:lnTo>
                    <a:pt x="863" y="807"/>
                  </a:lnTo>
                  <a:lnTo>
                    <a:pt x="897" y="746"/>
                  </a:lnTo>
                  <a:lnTo>
                    <a:pt x="931" y="686"/>
                  </a:lnTo>
                  <a:lnTo>
                    <a:pt x="967" y="626"/>
                  </a:lnTo>
                  <a:lnTo>
                    <a:pt x="1004" y="568"/>
                  </a:lnTo>
                  <a:lnTo>
                    <a:pt x="1042" y="510"/>
                  </a:lnTo>
                  <a:lnTo>
                    <a:pt x="1080" y="453"/>
                  </a:lnTo>
                  <a:lnTo>
                    <a:pt x="1121" y="399"/>
                  </a:lnTo>
                  <a:lnTo>
                    <a:pt x="1162" y="346"/>
                  </a:lnTo>
                  <a:lnTo>
                    <a:pt x="1203" y="298"/>
                  </a:lnTo>
                  <a:lnTo>
                    <a:pt x="1246" y="250"/>
                  </a:lnTo>
                  <a:lnTo>
                    <a:pt x="1290" y="207"/>
                  </a:lnTo>
                  <a:lnTo>
                    <a:pt x="1334" y="165"/>
                  </a:lnTo>
                  <a:lnTo>
                    <a:pt x="1379" y="129"/>
                  </a:lnTo>
                  <a:lnTo>
                    <a:pt x="1425" y="97"/>
                  </a:lnTo>
                  <a:lnTo>
                    <a:pt x="1472" y="68"/>
                  </a:lnTo>
                  <a:lnTo>
                    <a:pt x="1520" y="43"/>
                  </a:lnTo>
                  <a:lnTo>
                    <a:pt x="1568" y="24"/>
                  </a:lnTo>
                  <a:lnTo>
                    <a:pt x="1617" y="11"/>
                  </a:lnTo>
                  <a:lnTo>
                    <a:pt x="1667" y="2"/>
                  </a:lnTo>
                  <a:lnTo>
                    <a:pt x="17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6"/>
            <p:cNvSpPr>
              <a:spLocks noEditPoints="1"/>
            </p:cNvSpPr>
            <p:nvPr/>
          </p:nvSpPr>
          <p:spPr bwMode="auto">
            <a:xfrm>
              <a:off x="7148513" y="4513263"/>
              <a:ext cx="342900" cy="344488"/>
            </a:xfrm>
            <a:custGeom>
              <a:avLst/>
              <a:gdLst>
                <a:gd name="T0" fmla="*/ 132 w 648"/>
                <a:gd name="T1" fmla="*/ 352 h 651"/>
                <a:gd name="T2" fmla="*/ 152 w 648"/>
                <a:gd name="T3" fmla="*/ 406 h 651"/>
                <a:gd name="T4" fmla="*/ 186 w 648"/>
                <a:gd name="T5" fmla="*/ 458 h 651"/>
                <a:gd name="T6" fmla="*/ 231 w 648"/>
                <a:gd name="T7" fmla="*/ 493 h 651"/>
                <a:gd name="T8" fmla="*/ 284 w 648"/>
                <a:gd name="T9" fmla="*/ 511 h 651"/>
                <a:gd name="T10" fmla="*/ 342 w 648"/>
                <a:gd name="T11" fmla="*/ 506 h 651"/>
                <a:gd name="T12" fmla="*/ 325 w 648"/>
                <a:gd name="T13" fmla="*/ 469 h 651"/>
                <a:gd name="T14" fmla="*/ 239 w 648"/>
                <a:gd name="T15" fmla="*/ 412 h 651"/>
                <a:gd name="T16" fmla="*/ 127 w 648"/>
                <a:gd name="T17" fmla="*/ 328 h 651"/>
                <a:gd name="T18" fmla="*/ 142 w 648"/>
                <a:gd name="T19" fmla="*/ 222 h 651"/>
                <a:gd name="T20" fmla="*/ 127 w 648"/>
                <a:gd name="T21" fmla="*/ 273 h 651"/>
                <a:gd name="T22" fmla="*/ 216 w 648"/>
                <a:gd name="T23" fmla="*/ 333 h 651"/>
                <a:gd name="T24" fmla="*/ 312 w 648"/>
                <a:gd name="T25" fmla="*/ 385 h 651"/>
                <a:gd name="T26" fmla="*/ 379 w 648"/>
                <a:gd name="T27" fmla="*/ 418 h 651"/>
                <a:gd name="T28" fmla="*/ 444 w 648"/>
                <a:gd name="T29" fmla="*/ 454 h 651"/>
                <a:gd name="T30" fmla="*/ 480 w 648"/>
                <a:gd name="T31" fmla="*/ 425 h 651"/>
                <a:gd name="T32" fmla="*/ 423 w 648"/>
                <a:gd name="T33" fmla="*/ 402 h 651"/>
                <a:gd name="T34" fmla="*/ 370 w 648"/>
                <a:gd name="T35" fmla="*/ 366 h 651"/>
                <a:gd name="T36" fmla="*/ 324 w 648"/>
                <a:gd name="T37" fmla="*/ 328 h 651"/>
                <a:gd name="T38" fmla="*/ 241 w 648"/>
                <a:gd name="T39" fmla="*/ 259 h 651"/>
                <a:gd name="T40" fmla="*/ 153 w 648"/>
                <a:gd name="T41" fmla="*/ 199 h 651"/>
                <a:gd name="T42" fmla="*/ 190 w 648"/>
                <a:gd name="T43" fmla="*/ 140 h 651"/>
                <a:gd name="T44" fmla="*/ 177 w 648"/>
                <a:gd name="T45" fmla="*/ 158 h 651"/>
                <a:gd name="T46" fmla="*/ 254 w 648"/>
                <a:gd name="T47" fmla="*/ 199 h 651"/>
                <a:gd name="T48" fmla="*/ 328 w 648"/>
                <a:gd name="T49" fmla="*/ 249 h 651"/>
                <a:gd name="T50" fmla="*/ 400 w 648"/>
                <a:gd name="T51" fmla="*/ 301 h 651"/>
                <a:gd name="T52" fmla="*/ 476 w 648"/>
                <a:gd name="T53" fmla="*/ 343 h 651"/>
                <a:gd name="T54" fmla="*/ 513 w 648"/>
                <a:gd name="T55" fmla="*/ 359 h 651"/>
                <a:gd name="T56" fmla="*/ 513 w 648"/>
                <a:gd name="T57" fmla="*/ 351 h 651"/>
                <a:gd name="T58" fmla="*/ 459 w 648"/>
                <a:gd name="T59" fmla="*/ 322 h 651"/>
                <a:gd name="T60" fmla="*/ 351 w 648"/>
                <a:gd name="T61" fmla="*/ 255 h 651"/>
                <a:gd name="T62" fmla="*/ 251 w 648"/>
                <a:gd name="T63" fmla="*/ 179 h 651"/>
                <a:gd name="T64" fmla="*/ 232 w 648"/>
                <a:gd name="T65" fmla="*/ 0 h 651"/>
                <a:gd name="T66" fmla="*/ 279 w 648"/>
                <a:gd name="T67" fmla="*/ 3 h 651"/>
                <a:gd name="T68" fmla="*/ 319 w 648"/>
                <a:gd name="T69" fmla="*/ 11 h 651"/>
                <a:gd name="T70" fmla="*/ 399 w 648"/>
                <a:gd name="T71" fmla="*/ 38 h 651"/>
                <a:gd name="T72" fmla="*/ 476 w 648"/>
                <a:gd name="T73" fmla="*/ 77 h 651"/>
                <a:gd name="T74" fmla="*/ 542 w 648"/>
                <a:gd name="T75" fmla="*/ 129 h 651"/>
                <a:gd name="T76" fmla="*/ 602 w 648"/>
                <a:gd name="T77" fmla="*/ 201 h 651"/>
                <a:gd name="T78" fmla="*/ 640 w 648"/>
                <a:gd name="T79" fmla="*/ 284 h 651"/>
                <a:gd name="T80" fmla="*/ 648 w 648"/>
                <a:gd name="T81" fmla="*/ 364 h 651"/>
                <a:gd name="T82" fmla="*/ 629 w 648"/>
                <a:gd name="T83" fmla="*/ 440 h 651"/>
                <a:gd name="T84" fmla="*/ 586 w 648"/>
                <a:gd name="T85" fmla="*/ 509 h 651"/>
                <a:gd name="T86" fmla="*/ 522 w 648"/>
                <a:gd name="T87" fmla="*/ 569 h 651"/>
                <a:gd name="T88" fmla="*/ 439 w 648"/>
                <a:gd name="T89" fmla="*/ 620 h 651"/>
                <a:gd name="T90" fmla="*/ 359 w 648"/>
                <a:gd name="T91" fmla="*/ 646 h 651"/>
                <a:gd name="T92" fmla="*/ 279 w 648"/>
                <a:gd name="T93" fmla="*/ 651 h 651"/>
                <a:gd name="T94" fmla="*/ 201 w 648"/>
                <a:gd name="T95" fmla="*/ 633 h 651"/>
                <a:gd name="T96" fmla="*/ 132 w 648"/>
                <a:gd name="T97" fmla="*/ 595 h 651"/>
                <a:gd name="T98" fmla="*/ 73 w 648"/>
                <a:gd name="T99" fmla="*/ 541 h 651"/>
                <a:gd name="T100" fmla="*/ 30 w 648"/>
                <a:gd name="T101" fmla="*/ 470 h 651"/>
                <a:gd name="T102" fmla="*/ 6 w 648"/>
                <a:gd name="T103" fmla="*/ 391 h 651"/>
                <a:gd name="T104" fmla="*/ 0 w 648"/>
                <a:gd name="T105" fmla="*/ 309 h 651"/>
                <a:gd name="T106" fmla="*/ 12 w 648"/>
                <a:gd name="T107" fmla="*/ 225 h 651"/>
                <a:gd name="T108" fmla="*/ 39 w 648"/>
                <a:gd name="T109" fmla="*/ 147 h 651"/>
                <a:gd name="T110" fmla="*/ 85 w 648"/>
                <a:gd name="T111" fmla="*/ 79 h 651"/>
                <a:gd name="T112" fmla="*/ 86 w 648"/>
                <a:gd name="T113" fmla="*/ 73 h 651"/>
                <a:gd name="T114" fmla="*/ 107 w 648"/>
                <a:gd name="T115" fmla="*/ 37 h 651"/>
                <a:gd name="T116" fmla="*/ 142 w 648"/>
                <a:gd name="T117" fmla="*/ 13 h 651"/>
                <a:gd name="T118" fmla="*/ 185 w 648"/>
                <a:gd name="T119" fmla="*/ 2 h 651"/>
                <a:gd name="T120" fmla="*/ 232 w 648"/>
                <a:gd name="T121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8" h="651">
                  <a:moveTo>
                    <a:pt x="127" y="328"/>
                  </a:moveTo>
                  <a:lnTo>
                    <a:pt x="132" y="352"/>
                  </a:lnTo>
                  <a:lnTo>
                    <a:pt x="139" y="378"/>
                  </a:lnTo>
                  <a:lnTo>
                    <a:pt x="152" y="406"/>
                  </a:lnTo>
                  <a:lnTo>
                    <a:pt x="167" y="433"/>
                  </a:lnTo>
                  <a:lnTo>
                    <a:pt x="186" y="458"/>
                  </a:lnTo>
                  <a:lnTo>
                    <a:pt x="207" y="476"/>
                  </a:lnTo>
                  <a:lnTo>
                    <a:pt x="231" y="493"/>
                  </a:lnTo>
                  <a:lnTo>
                    <a:pt x="256" y="504"/>
                  </a:lnTo>
                  <a:lnTo>
                    <a:pt x="284" y="511"/>
                  </a:lnTo>
                  <a:lnTo>
                    <a:pt x="312" y="511"/>
                  </a:lnTo>
                  <a:lnTo>
                    <a:pt x="342" y="506"/>
                  </a:lnTo>
                  <a:lnTo>
                    <a:pt x="372" y="495"/>
                  </a:lnTo>
                  <a:lnTo>
                    <a:pt x="325" y="469"/>
                  </a:lnTo>
                  <a:lnTo>
                    <a:pt x="281" y="440"/>
                  </a:lnTo>
                  <a:lnTo>
                    <a:pt x="239" y="412"/>
                  </a:lnTo>
                  <a:lnTo>
                    <a:pt x="182" y="372"/>
                  </a:lnTo>
                  <a:lnTo>
                    <a:pt x="127" y="328"/>
                  </a:lnTo>
                  <a:close/>
                  <a:moveTo>
                    <a:pt x="153" y="199"/>
                  </a:moveTo>
                  <a:lnTo>
                    <a:pt x="142" y="222"/>
                  </a:lnTo>
                  <a:lnTo>
                    <a:pt x="133" y="248"/>
                  </a:lnTo>
                  <a:lnTo>
                    <a:pt x="127" y="273"/>
                  </a:lnTo>
                  <a:lnTo>
                    <a:pt x="172" y="305"/>
                  </a:lnTo>
                  <a:lnTo>
                    <a:pt x="216" y="333"/>
                  </a:lnTo>
                  <a:lnTo>
                    <a:pt x="264" y="360"/>
                  </a:lnTo>
                  <a:lnTo>
                    <a:pt x="312" y="385"/>
                  </a:lnTo>
                  <a:lnTo>
                    <a:pt x="344" y="402"/>
                  </a:lnTo>
                  <a:lnTo>
                    <a:pt x="379" y="418"/>
                  </a:lnTo>
                  <a:lnTo>
                    <a:pt x="412" y="434"/>
                  </a:lnTo>
                  <a:lnTo>
                    <a:pt x="444" y="454"/>
                  </a:lnTo>
                  <a:lnTo>
                    <a:pt x="463" y="440"/>
                  </a:lnTo>
                  <a:lnTo>
                    <a:pt x="480" y="425"/>
                  </a:lnTo>
                  <a:lnTo>
                    <a:pt x="451" y="416"/>
                  </a:lnTo>
                  <a:lnTo>
                    <a:pt x="423" y="402"/>
                  </a:lnTo>
                  <a:lnTo>
                    <a:pt x="397" y="385"/>
                  </a:lnTo>
                  <a:lnTo>
                    <a:pt x="370" y="366"/>
                  </a:lnTo>
                  <a:lnTo>
                    <a:pt x="346" y="346"/>
                  </a:lnTo>
                  <a:lnTo>
                    <a:pt x="324" y="328"/>
                  </a:lnTo>
                  <a:lnTo>
                    <a:pt x="282" y="293"/>
                  </a:lnTo>
                  <a:lnTo>
                    <a:pt x="241" y="259"/>
                  </a:lnTo>
                  <a:lnTo>
                    <a:pt x="197" y="228"/>
                  </a:lnTo>
                  <a:lnTo>
                    <a:pt x="153" y="199"/>
                  </a:lnTo>
                  <a:close/>
                  <a:moveTo>
                    <a:pt x="202" y="139"/>
                  </a:moveTo>
                  <a:lnTo>
                    <a:pt x="190" y="140"/>
                  </a:lnTo>
                  <a:lnTo>
                    <a:pt x="183" y="149"/>
                  </a:lnTo>
                  <a:lnTo>
                    <a:pt x="177" y="158"/>
                  </a:lnTo>
                  <a:lnTo>
                    <a:pt x="216" y="177"/>
                  </a:lnTo>
                  <a:lnTo>
                    <a:pt x="254" y="199"/>
                  </a:lnTo>
                  <a:lnTo>
                    <a:pt x="291" y="223"/>
                  </a:lnTo>
                  <a:lnTo>
                    <a:pt x="328" y="249"/>
                  </a:lnTo>
                  <a:lnTo>
                    <a:pt x="363" y="275"/>
                  </a:lnTo>
                  <a:lnTo>
                    <a:pt x="400" y="301"/>
                  </a:lnTo>
                  <a:lnTo>
                    <a:pt x="438" y="324"/>
                  </a:lnTo>
                  <a:lnTo>
                    <a:pt x="476" y="343"/>
                  </a:lnTo>
                  <a:lnTo>
                    <a:pt x="512" y="362"/>
                  </a:lnTo>
                  <a:lnTo>
                    <a:pt x="513" y="359"/>
                  </a:lnTo>
                  <a:lnTo>
                    <a:pt x="513" y="354"/>
                  </a:lnTo>
                  <a:lnTo>
                    <a:pt x="513" y="351"/>
                  </a:lnTo>
                  <a:lnTo>
                    <a:pt x="513" y="349"/>
                  </a:lnTo>
                  <a:lnTo>
                    <a:pt x="459" y="322"/>
                  </a:lnTo>
                  <a:lnTo>
                    <a:pt x="404" y="291"/>
                  </a:lnTo>
                  <a:lnTo>
                    <a:pt x="351" y="255"/>
                  </a:lnTo>
                  <a:lnTo>
                    <a:pt x="300" y="218"/>
                  </a:lnTo>
                  <a:lnTo>
                    <a:pt x="251" y="179"/>
                  </a:lnTo>
                  <a:lnTo>
                    <a:pt x="202" y="139"/>
                  </a:lnTo>
                  <a:close/>
                  <a:moveTo>
                    <a:pt x="232" y="0"/>
                  </a:moveTo>
                  <a:lnTo>
                    <a:pt x="255" y="1"/>
                  </a:lnTo>
                  <a:lnTo>
                    <a:pt x="279" y="3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59" y="23"/>
                  </a:lnTo>
                  <a:lnTo>
                    <a:pt x="399" y="38"/>
                  </a:lnTo>
                  <a:lnTo>
                    <a:pt x="438" y="55"/>
                  </a:lnTo>
                  <a:lnTo>
                    <a:pt x="476" y="77"/>
                  </a:lnTo>
                  <a:lnTo>
                    <a:pt x="510" y="101"/>
                  </a:lnTo>
                  <a:lnTo>
                    <a:pt x="542" y="129"/>
                  </a:lnTo>
                  <a:lnTo>
                    <a:pt x="571" y="159"/>
                  </a:lnTo>
                  <a:lnTo>
                    <a:pt x="602" y="201"/>
                  </a:lnTo>
                  <a:lnTo>
                    <a:pt x="625" y="243"/>
                  </a:lnTo>
                  <a:lnTo>
                    <a:pt x="640" y="284"/>
                  </a:lnTo>
                  <a:lnTo>
                    <a:pt x="648" y="324"/>
                  </a:lnTo>
                  <a:lnTo>
                    <a:pt x="648" y="364"/>
                  </a:lnTo>
                  <a:lnTo>
                    <a:pt x="641" y="403"/>
                  </a:lnTo>
                  <a:lnTo>
                    <a:pt x="629" y="440"/>
                  </a:lnTo>
                  <a:lnTo>
                    <a:pt x="610" y="474"/>
                  </a:lnTo>
                  <a:lnTo>
                    <a:pt x="586" y="509"/>
                  </a:lnTo>
                  <a:lnTo>
                    <a:pt x="557" y="540"/>
                  </a:lnTo>
                  <a:lnTo>
                    <a:pt x="522" y="569"/>
                  </a:lnTo>
                  <a:lnTo>
                    <a:pt x="482" y="595"/>
                  </a:lnTo>
                  <a:lnTo>
                    <a:pt x="439" y="620"/>
                  </a:lnTo>
                  <a:lnTo>
                    <a:pt x="399" y="636"/>
                  </a:lnTo>
                  <a:lnTo>
                    <a:pt x="359" y="646"/>
                  </a:lnTo>
                  <a:lnTo>
                    <a:pt x="319" y="651"/>
                  </a:lnTo>
                  <a:lnTo>
                    <a:pt x="279" y="651"/>
                  </a:lnTo>
                  <a:lnTo>
                    <a:pt x="239" y="644"/>
                  </a:lnTo>
                  <a:lnTo>
                    <a:pt x="201" y="633"/>
                  </a:lnTo>
                  <a:lnTo>
                    <a:pt x="165" y="616"/>
                  </a:lnTo>
                  <a:lnTo>
                    <a:pt x="132" y="595"/>
                  </a:lnTo>
                  <a:lnTo>
                    <a:pt x="101" y="570"/>
                  </a:lnTo>
                  <a:lnTo>
                    <a:pt x="73" y="541"/>
                  </a:lnTo>
                  <a:lnTo>
                    <a:pt x="49" y="508"/>
                  </a:lnTo>
                  <a:lnTo>
                    <a:pt x="30" y="470"/>
                  </a:lnTo>
                  <a:lnTo>
                    <a:pt x="15" y="430"/>
                  </a:lnTo>
                  <a:lnTo>
                    <a:pt x="6" y="391"/>
                  </a:lnTo>
                  <a:lnTo>
                    <a:pt x="2" y="351"/>
                  </a:lnTo>
                  <a:lnTo>
                    <a:pt x="0" y="309"/>
                  </a:lnTo>
                  <a:lnTo>
                    <a:pt x="4" y="268"/>
                  </a:lnTo>
                  <a:lnTo>
                    <a:pt x="12" y="225"/>
                  </a:lnTo>
                  <a:lnTo>
                    <a:pt x="24" y="185"/>
                  </a:lnTo>
                  <a:lnTo>
                    <a:pt x="39" y="147"/>
                  </a:lnTo>
                  <a:lnTo>
                    <a:pt x="60" y="111"/>
                  </a:lnTo>
                  <a:lnTo>
                    <a:pt x="85" y="79"/>
                  </a:lnTo>
                  <a:lnTo>
                    <a:pt x="85" y="77"/>
                  </a:lnTo>
                  <a:lnTo>
                    <a:pt x="86" y="73"/>
                  </a:lnTo>
                  <a:lnTo>
                    <a:pt x="94" y="53"/>
                  </a:lnTo>
                  <a:lnTo>
                    <a:pt x="107" y="37"/>
                  </a:lnTo>
                  <a:lnTo>
                    <a:pt x="123" y="23"/>
                  </a:lnTo>
                  <a:lnTo>
                    <a:pt x="142" y="13"/>
                  </a:lnTo>
                  <a:lnTo>
                    <a:pt x="162" y="7"/>
                  </a:lnTo>
                  <a:lnTo>
                    <a:pt x="185" y="2"/>
                  </a:lnTo>
                  <a:lnTo>
                    <a:pt x="208" y="0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7"/>
            <p:cNvSpPr>
              <a:spLocks noEditPoints="1"/>
            </p:cNvSpPr>
            <p:nvPr/>
          </p:nvSpPr>
          <p:spPr bwMode="auto">
            <a:xfrm>
              <a:off x="7143751" y="3636963"/>
              <a:ext cx="406400" cy="819150"/>
            </a:xfrm>
            <a:custGeom>
              <a:avLst/>
              <a:gdLst>
                <a:gd name="T0" fmla="*/ 294 w 767"/>
                <a:gd name="T1" fmla="*/ 1381 h 1549"/>
                <a:gd name="T2" fmla="*/ 422 w 767"/>
                <a:gd name="T3" fmla="*/ 1421 h 1549"/>
                <a:gd name="T4" fmla="*/ 261 w 767"/>
                <a:gd name="T5" fmla="*/ 1324 h 1549"/>
                <a:gd name="T6" fmla="*/ 190 w 767"/>
                <a:gd name="T7" fmla="*/ 1232 h 1549"/>
                <a:gd name="T8" fmla="*/ 488 w 767"/>
                <a:gd name="T9" fmla="*/ 1385 h 1549"/>
                <a:gd name="T10" fmla="*/ 437 w 767"/>
                <a:gd name="T11" fmla="*/ 1280 h 1549"/>
                <a:gd name="T12" fmla="*/ 158 w 767"/>
                <a:gd name="T13" fmla="*/ 1135 h 1549"/>
                <a:gd name="T14" fmla="*/ 222 w 767"/>
                <a:gd name="T15" fmla="*/ 1106 h 1549"/>
                <a:gd name="T16" fmla="*/ 523 w 767"/>
                <a:gd name="T17" fmla="*/ 1267 h 1549"/>
                <a:gd name="T18" fmla="*/ 536 w 767"/>
                <a:gd name="T19" fmla="*/ 1180 h 1549"/>
                <a:gd name="T20" fmla="*/ 348 w 767"/>
                <a:gd name="T21" fmla="*/ 1107 h 1549"/>
                <a:gd name="T22" fmla="*/ 125 w 767"/>
                <a:gd name="T23" fmla="*/ 957 h 1549"/>
                <a:gd name="T24" fmla="*/ 211 w 767"/>
                <a:gd name="T25" fmla="*/ 960 h 1549"/>
                <a:gd name="T26" fmla="*/ 406 w 767"/>
                <a:gd name="T27" fmla="*/ 1056 h 1549"/>
                <a:gd name="T28" fmla="*/ 554 w 767"/>
                <a:gd name="T29" fmla="*/ 1135 h 1549"/>
                <a:gd name="T30" fmla="*/ 566 w 767"/>
                <a:gd name="T31" fmla="*/ 1057 h 1549"/>
                <a:gd name="T32" fmla="*/ 296 w 767"/>
                <a:gd name="T33" fmla="*/ 944 h 1549"/>
                <a:gd name="T34" fmla="*/ 128 w 767"/>
                <a:gd name="T35" fmla="*/ 614 h 1549"/>
                <a:gd name="T36" fmla="*/ 224 w 767"/>
                <a:gd name="T37" fmla="*/ 820 h 1549"/>
                <a:gd name="T38" fmla="*/ 459 w 767"/>
                <a:gd name="T39" fmla="*/ 949 h 1549"/>
                <a:gd name="T40" fmla="*/ 596 w 767"/>
                <a:gd name="T41" fmla="*/ 891 h 1549"/>
                <a:gd name="T42" fmla="*/ 501 w 767"/>
                <a:gd name="T43" fmla="*/ 854 h 1549"/>
                <a:gd name="T44" fmla="*/ 199 w 767"/>
                <a:gd name="T45" fmla="*/ 667 h 1549"/>
                <a:gd name="T46" fmla="*/ 135 w 767"/>
                <a:gd name="T47" fmla="*/ 549 h 1549"/>
                <a:gd name="T48" fmla="*/ 511 w 767"/>
                <a:gd name="T49" fmla="*/ 777 h 1549"/>
                <a:gd name="T50" fmla="*/ 615 w 767"/>
                <a:gd name="T51" fmla="*/ 743 h 1549"/>
                <a:gd name="T52" fmla="*/ 498 w 767"/>
                <a:gd name="T53" fmla="*/ 658 h 1549"/>
                <a:gd name="T54" fmla="*/ 273 w 767"/>
                <a:gd name="T55" fmla="*/ 511 h 1549"/>
                <a:gd name="T56" fmla="*/ 198 w 767"/>
                <a:gd name="T57" fmla="*/ 324 h 1549"/>
                <a:gd name="T58" fmla="*/ 307 w 767"/>
                <a:gd name="T59" fmla="*/ 455 h 1549"/>
                <a:gd name="T60" fmla="*/ 558 w 767"/>
                <a:gd name="T61" fmla="*/ 618 h 1549"/>
                <a:gd name="T62" fmla="*/ 555 w 767"/>
                <a:gd name="T63" fmla="*/ 553 h 1549"/>
                <a:gd name="T64" fmla="*/ 318 w 767"/>
                <a:gd name="T65" fmla="*/ 390 h 1549"/>
                <a:gd name="T66" fmla="*/ 260 w 767"/>
                <a:gd name="T67" fmla="*/ 217 h 1549"/>
                <a:gd name="T68" fmla="*/ 435 w 767"/>
                <a:gd name="T69" fmla="*/ 400 h 1549"/>
                <a:gd name="T70" fmla="*/ 607 w 767"/>
                <a:gd name="T71" fmla="*/ 456 h 1549"/>
                <a:gd name="T72" fmla="*/ 429 w 767"/>
                <a:gd name="T73" fmla="*/ 310 h 1549"/>
                <a:gd name="T74" fmla="*/ 394 w 767"/>
                <a:gd name="T75" fmla="*/ 133 h 1549"/>
                <a:gd name="T76" fmla="*/ 531 w 767"/>
                <a:gd name="T77" fmla="*/ 309 h 1549"/>
                <a:gd name="T78" fmla="*/ 563 w 767"/>
                <a:gd name="T79" fmla="*/ 259 h 1549"/>
                <a:gd name="T80" fmla="*/ 505 w 767"/>
                <a:gd name="T81" fmla="*/ 164 h 1549"/>
                <a:gd name="T82" fmla="*/ 419 w 767"/>
                <a:gd name="T83" fmla="*/ 129 h 1549"/>
                <a:gd name="T84" fmla="*/ 495 w 767"/>
                <a:gd name="T85" fmla="*/ 24 h 1549"/>
                <a:gd name="T86" fmla="*/ 621 w 767"/>
                <a:gd name="T87" fmla="*/ 119 h 1549"/>
                <a:gd name="T88" fmla="*/ 711 w 767"/>
                <a:gd name="T89" fmla="*/ 262 h 1549"/>
                <a:gd name="T90" fmla="*/ 758 w 767"/>
                <a:gd name="T91" fmla="*/ 463 h 1549"/>
                <a:gd name="T92" fmla="*/ 760 w 767"/>
                <a:gd name="T93" fmla="*/ 807 h 1549"/>
                <a:gd name="T94" fmla="*/ 704 w 767"/>
                <a:gd name="T95" fmla="*/ 1158 h 1549"/>
                <a:gd name="T96" fmla="*/ 608 w 767"/>
                <a:gd name="T97" fmla="*/ 1486 h 1549"/>
                <a:gd name="T98" fmla="*/ 557 w 767"/>
                <a:gd name="T99" fmla="*/ 1533 h 1549"/>
                <a:gd name="T100" fmla="*/ 493 w 767"/>
                <a:gd name="T101" fmla="*/ 1522 h 1549"/>
                <a:gd name="T102" fmla="*/ 363 w 767"/>
                <a:gd name="T103" fmla="*/ 1549 h 1549"/>
                <a:gd name="T104" fmla="*/ 234 w 767"/>
                <a:gd name="T105" fmla="*/ 1516 h 1549"/>
                <a:gd name="T106" fmla="*/ 133 w 767"/>
                <a:gd name="T107" fmla="*/ 1409 h 1549"/>
                <a:gd name="T108" fmla="*/ 62 w 767"/>
                <a:gd name="T109" fmla="*/ 1245 h 1549"/>
                <a:gd name="T110" fmla="*/ 17 w 767"/>
                <a:gd name="T111" fmla="*/ 1042 h 1549"/>
                <a:gd name="T112" fmla="*/ 0 w 767"/>
                <a:gd name="T113" fmla="*/ 820 h 1549"/>
                <a:gd name="T114" fmla="*/ 9 w 767"/>
                <a:gd name="T115" fmla="*/ 596 h 1549"/>
                <a:gd name="T116" fmla="*/ 43 w 767"/>
                <a:gd name="T117" fmla="*/ 387 h 1549"/>
                <a:gd name="T118" fmla="*/ 103 w 767"/>
                <a:gd name="T119" fmla="*/ 213 h 1549"/>
                <a:gd name="T120" fmla="*/ 187 w 767"/>
                <a:gd name="T121" fmla="*/ 90 h 1549"/>
                <a:gd name="T122" fmla="*/ 346 w 767"/>
                <a:gd name="T123" fmla="*/ 4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7" h="1549">
                  <a:moveTo>
                    <a:pt x="221" y="1296"/>
                  </a:moveTo>
                  <a:lnTo>
                    <a:pt x="243" y="1329"/>
                  </a:lnTo>
                  <a:lnTo>
                    <a:pt x="268" y="1357"/>
                  </a:lnTo>
                  <a:lnTo>
                    <a:pt x="294" y="1381"/>
                  </a:lnTo>
                  <a:lnTo>
                    <a:pt x="323" y="1399"/>
                  </a:lnTo>
                  <a:lnTo>
                    <a:pt x="353" y="1412"/>
                  </a:lnTo>
                  <a:lnTo>
                    <a:pt x="387" y="1420"/>
                  </a:lnTo>
                  <a:lnTo>
                    <a:pt x="422" y="1421"/>
                  </a:lnTo>
                  <a:lnTo>
                    <a:pt x="380" y="1400"/>
                  </a:lnTo>
                  <a:lnTo>
                    <a:pt x="340" y="1377"/>
                  </a:lnTo>
                  <a:lnTo>
                    <a:pt x="300" y="1350"/>
                  </a:lnTo>
                  <a:lnTo>
                    <a:pt x="261" y="1324"/>
                  </a:lnTo>
                  <a:lnTo>
                    <a:pt x="221" y="1296"/>
                  </a:lnTo>
                  <a:close/>
                  <a:moveTo>
                    <a:pt x="158" y="1135"/>
                  </a:moveTo>
                  <a:lnTo>
                    <a:pt x="172" y="1186"/>
                  </a:lnTo>
                  <a:lnTo>
                    <a:pt x="190" y="1232"/>
                  </a:lnTo>
                  <a:lnTo>
                    <a:pt x="267" y="1266"/>
                  </a:lnTo>
                  <a:lnTo>
                    <a:pt x="342" y="1304"/>
                  </a:lnTo>
                  <a:lnTo>
                    <a:pt x="417" y="1345"/>
                  </a:lnTo>
                  <a:lnTo>
                    <a:pt x="488" y="1385"/>
                  </a:lnTo>
                  <a:lnTo>
                    <a:pt x="499" y="1349"/>
                  </a:lnTo>
                  <a:lnTo>
                    <a:pt x="509" y="1315"/>
                  </a:lnTo>
                  <a:lnTo>
                    <a:pt x="509" y="1314"/>
                  </a:lnTo>
                  <a:lnTo>
                    <a:pt x="437" y="1280"/>
                  </a:lnTo>
                  <a:lnTo>
                    <a:pt x="367" y="1244"/>
                  </a:lnTo>
                  <a:lnTo>
                    <a:pt x="298" y="1207"/>
                  </a:lnTo>
                  <a:lnTo>
                    <a:pt x="228" y="1170"/>
                  </a:lnTo>
                  <a:lnTo>
                    <a:pt x="158" y="1135"/>
                  </a:lnTo>
                  <a:close/>
                  <a:moveTo>
                    <a:pt x="125" y="957"/>
                  </a:moveTo>
                  <a:lnTo>
                    <a:pt x="133" y="1017"/>
                  </a:lnTo>
                  <a:lnTo>
                    <a:pt x="143" y="1075"/>
                  </a:lnTo>
                  <a:lnTo>
                    <a:pt x="222" y="1106"/>
                  </a:lnTo>
                  <a:lnTo>
                    <a:pt x="301" y="1140"/>
                  </a:lnTo>
                  <a:lnTo>
                    <a:pt x="377" y="1179"/>
                  </a:lnTo>
                  <a:lnTo>
                    <a:pt x="451" y="1221"/>
                  </a:lnTo>
                  <a:lnTo>
                    <a:pt x="523" y="1267"/>
                  </a:lnTo>
                  <a:lnTo>
                    <a:pt x="535" y="1224"/>
                  </a:lnTo>
                  <a:lnTo>
                    <a:pt x="545" y="1179"/>
                  </a:lnTo>
                  <a:lnTo>
                    <a:pt x="540" y="1180"/>
                  </a:lnTo>
                  <a:lnTo>
                    <a:pt x="536" y="1180"/>
                  </a:lnTo>
                  <a:lnTo>
                    <a:pt x="531" y="1179"/>
                  </a:lnTo>
                  <a:lnTo>
                    <a:pt x="470" y="1160"/>
                  </a:lnTo>
                  <a:lnTo>
                    <a:pt x="409" y="1137"/>
                  </a:lnTo>
                  <a:lnTo>
                    <a:pt x="348" y="1107"/>
                  </a:lnTo>
                  <a:lnTo>
                    <a:pt x="289" y="1075"/>
                  </a:lnTo>
                  <a:lnTo>
                    <a:pt x="231" y="1038"/>
                  </a:lnTo>
                  <a:lnTo>
                    <a:pt x="177" y="999"/>
                  </a:lnTo>
                  <a:lnTo>
                    <a:pt x="125" y="957"/>
                  </a:lnTo>
                  <a:close/>
                  <a:moveTo>
                    <a:pt x="116" y="808"/>
                  </a:moveTo>
                  <a:lnTo>
                    <a:pt x="120" y="897"/>
                  </a:lnTo>
                  <a:lnTo>
                    <a:pt x="164" y="930"/>
                  </a:lnTo>
                  <a:lnTo>
                    <a:pt x="211" y="960"/>
                  </a:lnTo>
                  <a:lnTo>
                    <a:pt x="259" y="986"/>
                  </a:lnTo>
                  <a:lnTo>
                    <a:pt x="307" y="1010"/>
                  </a:lnTo>
                  <a:lnTo>
                    <a:pt x="357" y="1032"/>
                  </a:lnTo>
                  <a:lnTo>
                    <a:pt x="406" y="1056"/>
                  </a:lnTo>
                  <a:lnTo>
                    <a:pt x="455" y="1079"/>
                  </a:lnTo>
                  <a:lnTo>
                    <a:pt x="504" y="1105"/>
                  </a:lnTo>
                  <a:lnTo>
                    <a:pt x="552" y="1132"/>
                  </a:lnTo>
                  <a:lnTo>
                    <a:pt x="554" y="1135"/>
                  </a:lnTo>
                  <a:lnTo>
                    <a:pt x="556" y="1137"/>
                  </a:lnTo>
                  <a:lnTo>
                    <a:pt x="573" y="1057"/>
                  </a:lnTo>
                  <a:lnTo>
                    <a:pt x="569" y="1058"/>
                  </a:lnTo>
                  <a:lnTo>
                    <a:pt x="566" y="1057"/>
                  </a:lnTo>
                  <a:lnTo>
                    <a:pt x="497" y="1038"/>
                  </a:lnTo>
                  <a:lnTo>
                    <a:pt x="429" y="1012"/>
                  </a:lnTo>
                  <a:lnTo>
                    <a:pt x="361" y="980"/>
                  </a:lnTo>
                  <a:lnTo>
                    <a:pt x="296" y="944"/>
                  </a:lnTo>
                  <a:lnTo>
                    <a:pt x="233" y="902"/>
                  </a:lnTo>
                  <a:lnTo>
                    <a:pt x="173" y="857"/>
                  </a:lnTo>
                  <a:lnTo>
                    <a:pt x="116" y="808"/>
                  </a:lnTo>
                  <a:close/>
                  <a:moveTo>
                    <a:pt x="128" y="614"/>
                  </a:moveTo>
                  <a:lnTo>
                    <a:pt x="121" y="676"/>
                  </a:lnTo>
                  <a:lnTo>
                    <a:pt x="118" y="739"/>
                  </a:lnTo>
                  <a:lnTo>
                    <a:pt x="170" y="783"/>
                  </a:lnTo>
                  <a:lnTo>
                    <a:pt x="224" y="820"/>
                  </a:lnTo>
                  <a:lnTo>
                    <a:pt x="281" y="856"/>
                  </a:lnTo>
                  <a:lnTo>
                    <a:pt x="340" y="888"/>
                  </a:lnTo>
                  <a:lnTo>
                    <a:pt x="399" y="919"/>
                  </a:lnTo>
                  <a:lnTo>
                    <a:pt x="459" y="949"/>
                  </a:lnTo>
                  <a:lnTo>
                    <a:pt x="520" y="979"/>
                  </a:lnTo>
                  <a:lnTo>
                    <a:pt x="582" y="1010"/>
                  </a:lnTo>
                  <a:lnTo>
                    <a:pt x="599" y="890"/>
                  </a:lnTo>
                  <a:lnTo>
                    <a:pt x="596" y="891"/>
                  </a:lnTo>
                  <a:lnTo>
                    <a:pt x="592" y="892"/>
                  </a:lnTo>
                  <a:lnTo>
                    <a:pt x="587" y="891"/>
                  </a:lnTo>
                  <a:lnTo>
                    <a:pt x="582" y="890"/>
                  </a:lnTo>
                  <a:lnTo>
                    <a:pt x="501" y="854"/>
                  </a:lnTo>
                  <a:lnTo>
                    <a:pt x="422" y="813"/>
                  </a:lnTo>
                  <a:lnTo>
                    <a:pt x="347" y="768"/>
                  </a:lnTo>
                  <a:lnTo>
                    <a:pt x="271" y="719"/>
                  </a:lnTo>
                  <a:lnTo>
                    <a:pt x="199" y="667"/>
                  </a:lnTo>
                  <a:lnTo>
                    <a:pt x="128" y="614"/>
                  </a:lnTo>
                  <a:close/>
                  <a:moveTo>
                    <a:pt x="158" y="444"/>
                  </a:moveTo>
                  <a:lnTo>
                    <a:pt x="145" y="495"/>
                  </a:lnTo>
                  <a:lnTo>
                    <a:pt x="135" y="549"/>
                  </a:lnTo>
                  <a:lnTo>
                    <a:pt x="228" y="610"/>
                  </a:lnTo>
                  <a:lnTo>
                    <a:pt x="321" y="667"/>
                  </a:lnTo>
                  <a:lnTo>
                    <a:pt x="416" y="723"/>
                  </a:lnTo>
                  <a:lnTo>
                    <a:pt x="511" y="777"/>
                  </a:lnTo>
                  <a:lnTo>
                    <a:pt x="606" y="834"/>
                  </a:lnTo>
                  <a:lnTo>
                    <a:pt x="606" y="835"/>
                  </a:lnTo>
                  <a:lnTo>
                    <a:pt x="612" y="788"/>
                  </a:lnTo>
                  <a:lnTo>
                    <a:pt x="615" y="743"/>
                  </a:lnTo>
                  <a:lnTo>
                    <a:pt x="616" y="730"/>
                  </a:lnTo>
                  <a:lnTo>
                    <a:pt x="617" y="717"/>
                  </a:lnTo>
                  <a:lnTo>
                    <a:pt x="556" y="689"/>
                  </a:lnTo>
                  <a:lnTo>
                    <a:pt x="498" y="658"/>
                  </a:lnTo>
                  <a:lnTo>
                    <a:pt x="441" y="623"/>
                  </a:lnTo>
                  <a:lnTo>
                    <a:pt x="385" y="586"/>
                  </a:lnTo>
                  <a:lnTo>
                    <a:pt x="329" y="549"/>
                  </a:lnTo>
                  <a:lnTo>
                    <a:pt x="273" y="511"/>
                  </a:lnTo>
                  <a:lnTo>
                    <a:pt x="215" y="477"/>
                  </a:lnTo>
                  <a:lnTo>
                    <a:pt x="158" y="444"/>
                  </a:lnTo>
                  <a:close/>
                  <a:moveTo>
                    <a:pt x="212" y="293"/>
                  </a:moveTo>
                  <a:lnTo>
                    <a:pt x="198" y="324"/>
                  </a:lnTo>
                  <a:lnTo>
                    <a:pt x="184" y="357"/>
                  </a:lnTo>
                  <a:lnTo>
                    <a:pt x="172" y="391"/>
                  </a:lnTo>
                  <a:lnTo>
                    <a:pt x="240" y="420"/>
                  </a:lnTo>
                  <a:lnTo>
                    <a:pt x="307" y="455"/>
                  </a:lnTo>
                  <a:lnTo>
                    <a:pt x="371" y="493"/>
                  </a:lnTo>
                  <a:lnTo>
                    <a:pt x="435" y="533"/>
                  </a:lnTo>
                  <a:lnTo>
                    <a:pt x="496" y="575"/>
                  </a:lnTo>
                  <a:lnTo>
                    <a:pt x="558" y="618"/>
                  </a:lnTo>
                  <a:lnTo>
                    <a:pt x="618" y="660"/>
                  </a:lnTo>
                  <a:lnTo>
                    <a:pt x="618" y="623"/>
                  </a:lnTo>
                  <a:lnTo>
                    <a:pt x="616" y="581"/>
                  </a:lnTo>
                  <a:lnTo>
                    <a:pt x="555" y="553"/>
                  </a:lnTo>
                  <a:lnTo>
                    <a:pt x="494" y="518"/>
                  </a:lnTo>
                  <a:lnTo>
                    <a:pt x="434" y="479"/>
                  </a:lnTo>
                  <a:lnTo>
                    <a:pt x="375" y="436"/>
                  </a:lnTo>
                  <a:lnTo>
                    <a:pt x="318" y="390"/>
                  </a:lnTo>
                  <a:lnTo>
                    <a:pt x="263" y="343"/>
                  </a:lnTo>
                  <a:lnTo>
                    <a:pt x="212" y="293"/>
                  </a:lnTo>
                  <a:close/>
                  <a:moveTo>
                    <a:pt x="287" y="190"/>
                  </a:moveTo>
                  <a:lnTo>
                    <a:pt x="260" y="217"/>
                  </a:lnTo>
                  <a:lnTo>
                    <a:pt x="237" y="249"/>
                  </a:lnTo>
                  <a:lnTo>
                    <a:pt x="299" y="304"/>
                  </a:lnTo>
                  <a:lnTo>
                    <a:pt x="366" y="354"/>
                  </a:lnTo>
                  <a:lnTo>
                    <a:pt x="435" y="400"/>
                  </a:lnTo>
                  <a:lnTo>
                    <a:pt x="494" y="437"/>
                  </a:lnTo>
                  <a:lnTo>
                    <a:pt x="554" y="474"/>
                  </a:lnTo>
                  <a:lnTo>
                    <a:pt x="613" y="511"/>
                  </a:lnTo>
                  <a:lnTo>
                    <a:pt x="607" y="456"/>
                  </a:lnTo>
                  <a:lnTo>
                    <a:pt x="560" y="423"/>
                  </a:lnTo>
                  <a:lnTo>
                    <a:pt x="516" y="386"/>
                  </a:lnTo>
                  <a:lnTo>
                    <a:pt x="473" y="348"/>
                  </a:lnTo>
                  <a:lnTo>
                    <a:pt x="429" y="310"/>
                  </a:lnTo>
                  <a:lnTo>
                    <a:pt x="357" y="252"/>
                  </a:lnTo>
                  <a:lnTo>
                    <a:pt x="287" y="190"/>
                  </a:lnTo>
                  <a:close/>
                  <a:moveTo>
                    <a:pt x="419" y="129"/>
                  </a:moveTo>
                  <a:lnTo>
                    <a:pt x="394" y="133"/>
                  </a:lnTo>
                  <a:lnTo>
                    <a:pt x="365" y="142"/>
                  </a:lnTo>
                  <a:lnTo>
                    <a:pt x="333" y="157"/>
                  </a:lnTo>
                  <a:lnTo>
                    <a:pt x="474" y="266"/>
                  </a:lnTo>
                  <a:lnTo>
                    <a:pt x="531" y="309"/>
                  </a:lnTo>
                  <a:lnTo>
                    <a:pt x="590" y="355"/>
                  </a:lnTo>
                  <a:lnTo>
                    <a:pt x="583" y="321"/>
                  </a:lnTo>
                  <a:lnTo>
                    <a:pt x="573" y="289"/>
                  </a:lnTo>
                  <a:lnTo>
                    <a:pt x="563" y="259"/>
                  </a:lnTo>
                  <a:lnTo>
                    <a:pt x="550" y="230"/>
                  </a:lnTo>
                  <a:lnTo>
                    <a:pt x="537" y="206"/>
                  </a:lnTo>
                  <a:lnTo>
                    <a:pt x="521" y="183"/>
                  </a:lnTo>
                  <a:lnTo>
                    <a:pt x="505" y="164"/>
                  </a:lnTo>
                  <a:lnTo>
                    <a:pt x="487" y="148"/>
                  </a:lnTo>
                  <a:lnTo>
                    <a:pt x="466" y="137"/>
                  </a:lnTo>
                  <a:lnTo>
                    <a:pt x="444" y="130"/>
                  </a:lnTo>
                  <a:lnTo>
                    <a:pt x="419" y="129"/>
                  </a:lnTo>
                  <a:close/>
                  <a:moveTo>
                    <a:pt x="385" y="0"/>
                  </a:moveTo>
                  <a:lnTo>
                    <a:pt x="422" y="3"/>
                  </a:lnTo>
                  <a:lnTo>
                    <a:pt x="459" y="10"/>
                  </a:lnTo>
                  <a:lnTo>
                    <a:pt x="495" y="24"/>
                  </a:lnTo>
                  <a:lnTo>
                    <a:pt x="529" y="42"/>
                  </a:lnTo>
                  <a:lnTo>
                    <a:pt x="562" y="64"/>
                  </a:lnTo>
                  <a:lnTo>
                    <a:pt x="593" y="90"/>
                  </a:lnTo>
                  <a:lnTo>
                    <a:pt x="621" y="119"/>
                  </a:lnTo>
                  <a:lnTo>
                    <a:pt x="647" y="152"/>
                  </a:lnTo>
                  <a:lnTo>
                    <a:pt x="672" y="187"/>
                  </a:lnTo>
                  <a:lnTo>
                    <a:pt x="693" y="224"/>
                  </a:lnTo>
                  <a:lnTo>
                    <a:pt x="711" y="262"/>
                  </a:lnTo>
                  <a:lnTo>
                    <a:pt x="726" y="300"/>
                  </a:lnTo>
                  <a:lnTo>
                    <a:pt x="738" y="340"/>
                  </a:lnTo>
                  <a:lnTo>
                    <a:pt x="747" y="380"/>
                  </a:lnTo>
                  <a:lnTo>
                    <a:pt x="758" y="463"/>
                  </a:lnTo>
                  <a:lnTo>
                    <a:pt x="765" y="546"/>
                  </a:lnTo>
                  <a:lnTo>
                    <a:pt x="767" y="633"/>
                  </a:lnTo>
                  <a:lnTo>
                    <a:pt x="766" y="719"/>
                  </a:lnTo>
                  <a:lnTo>
                    <a:pt x="760" y="807"/>
                  </a:lnTo>
                  <a:lnTo>
                    <a:pt x="751" y="896"/>
                  </a:lnTo>
                  <a:lnTo>
                    <a:pt x="737" y="984"/>
                  </a:lnTo>
                  <a:lnTo>
                    <a:pt x="722" y="1071"/>
                  </a:lnTo>
                  <a:lnTo>
                    <a:pt x="704" y="1158"/>
                  </a:lnTo>
                  <a:lnTo>
                    <a:pt x="683" y="1244"/>
                  </a:lnTo>
                  <a:lnTo>
                    <a:pt x="659" y="1327"/>
                  </a:lnTo>
                  <a:lnTo>
                    <a:pt x="635" y="1408"/>
                  </a:lnTo>
                  <a:lnTo>
                    <a:pt x="608" y="1486"/>
                  </a:lnTo>
                  <a:lnTo>
                    <a:pt x="599" y="1503"/>
                  </a:lnTo>
                  <a:lnTo>
                    <a:pt x="587" y="1518"/>
                  </a:lnTo>
                  <a:lnTo>
                    <a:pt x="573" y="1527"/>
                  </a:lnTo>
                  <a:lnTo>
                    <a:pt x="557" y="1533"/>
                  </a:lnTo>
                  <a:lnTo>
                    <a:pt x="540" y="1536"/>
                  </a:lnTo>
                  <a:lnTo>
                    <a:pt x="524" y="1535"/>
                  </a:lnTo>
                  <a:lnTo>
                    <a:pt x="507" y="1530"/>
                  </a:lnTo>
                  <a:lnTo>
                    <a:pt x="493" y="1522"/>
                  </a:lnTo>
                  <a:lnTo>
                    <a:pt x="480" y="1512"/>
                  </a:lnTo>
                  <a:lnTo>
                    <a:pt x="439" y="1531"/>
                  </a:lnTo>
                  <a:lnTo>
                    <a:pt x="400" y="1542"/>
                  </a:lnTo>
                  <a:lnTo>
                    <a:pt x="363" y="1549"/>
                  </a:lnTo>
                  <a:lnTo>
                    <a:pt x="328" y="1548"/>
                  </a:lnTo>
                  <a:lnTo>
                    <a:pt x="296" y="1542"/>
                  </a:lnTo>
                  <a:lnTo>
                    <a:pt x="263" y="1532"/>
                  </a:lnTo>
                  <a:lnTo>
                    <a:pt x="234" y="1516"/>
                  </a:lnTo>
                  <a:lnTo>
                    <a:pt x="207" y="1496"/>
                  </a:lnTo>
                  <a:lnTo>
                    <a:pt x="180" y="1471"/>
                  </a:lnTo>
                  <a:lnTo>
                    <a:pt x="156" y="1441"/>
                  </a:lnTo>
                  <a:lnTo>
                    <a:pt x="133" y="1409"/>
                  </a:lnTo>
                  <a:lnTo>
                    <a:pt x="113" y="1372"/>
                  </a:lnTo>
                  <a:lnTo>
                    <a:pt x="94" y="1334"/>
                  </a:lnTo>
                  <a:lnTo>
                    <a:pt x="77" y="1290"/>
                  </a:lnTo>
                  <a:lnTo>
                    <a:pt x="62" y="1245"/>
                  </a:lnTo>
                  <a:lnTo>
                    <a:pt x="47" y="1197"/>
                  </a:lnTo>
                  <a:lnTo>
                    <a:pt x="36" y="1148"/>
                  </a:lnTo>
                  <a:lnTo>
                    <a:pt x="26" y="1096"/>
                  </a:lnTo>
                  <a:lnTo>
                    <a:pt x="17" y="1042"/>
                  </a:lnTo>
                  <a:lnTo>
                    <a:pt x="11" y="988"/>
                  </a:lnTo>
                  <a:lnTo>
                    <a:pt x="5" y="932"/>
                  </a:lnTo>
                  <a:lnTo>
                    <a:pt x="2" y="877"/>
                  </a:lnTo>
                  <a:lnTo>
                    <a:pt x="0" y="820"/>
                  </a:lnTo>
                  <a:lnTo>
                    <a:pt x="0" y="764"/>
                  </a:lnTo>
                  <a:lnTo>
                    <a:pt x="1" y="707"/>
                  </a:lnTo>
                  <a:lnTo>
                    <a:pt x="4" y="650"/>
                  </a:lnTo>
                  <a:lnTo>
                    <a:pt x="9" y="596"/>
                  </a:lnTo>
                  <a:lnTo>
                    <a:pt x="15" y="541"/>
                  </a:lnTo>
                  <a:lnTo>
                    <a:pt x="23" y="488"/>
                  </a:lnTo>
                  <a:lnTo>
                    <a:pt x="33" y="436"/>
                  </a:lnTo>
                  <a:lnTo>
                    <a:pt x="43" y="387"/>
                  </a:lnTo>
                  <a:lnTo>
                    <a:pt x="56" y="339"/>
                  </a:lnTo>
                  <a:lnTo>
                    <a:pt x="70" y="294"/>
                  </a:lnTo>
                  <a:lnTo>
                    <a:pt x="85" y="252"/>
                  </a:lnTo>
                  <a:lnTo>
                    <a:pt x="103" y="213"/>
                  </a:lnTo>
                  <a:lnTo>
                    <a:pt x="122" y="176"/>
                  </a:lnTo>
                  <a:lnTo>
                    <a:pt x="142" y="144"/>
                  </a:lnTo>
                  <a:lnTo>
                    <a:pt x="163" y="115"/>
                  </a:lnTo>
                  <a:lnTo>
                    <a:pt x="187" y="90"/>
                  </a:lnTo>
                  <a:lnTo>
                    <a:pt x="227" y="57"/>
                  </a:lnTo>
                  <a:lnTo>
                    <a:pt x="267" y="33"/>
                  </a:lnTo>
                  <a:lnTo>
                    <a:pt x="307" y="15"/>
                  </a:lnTo>
                  <a:lnTo>
                    <a:pt x="346" y="4"/>
                  </a:lnTo>
                  <a:lnTo>
                    <a:pt x="3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824218" y="2167389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36784" y="2167389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4218" y="3859048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36784" y="3859048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1876" y="31327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21476" y="31327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11876" y="37423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21476" y="37423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4670" y="271856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4670" y="230231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144670" y="2709679"/>
            <a:ext cx="32199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144670" y="2150726"/>
            <a:ext cx="0" cy="329919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/>
          <p:cNvSpPr>
            <a:spLocks/>
          </p:cNvSpPr>
          <p:nvPr/>
        </p:nvSpPr>
        <p:spPr bwMode="auto">
          <a:xfrm>
            <a:off x="3789759" y="3257862"/>
            <a:ext cx="253835" cy="359403"/>
          </a:xfrm>
          <a:custGeom>
            <a:avLst/>
            <a:gdLst>
              <a:gd name="T0" fmla="*/ 63 w 90"/>
              <a:gd name="T1" fmla="*/ 48 h 128"/>
              <a:gd name="T2" fmla="*/ 31 w 90"/>
              <a:gd name="T3" fmla="*/ 36 h 128"/>
              <a:gd name="T4" fmla="*/ 63 w 90"/>
              <a:gd name="T5" fmla="*/ 13 h 128"/>
              <a:gd name="T6" fmla="*/ 63 w 90"/>
              <a:gd name="T7" fmla="*/ 1 h 128"/>
              <a:gd name="T8" fmla="*/ 19 w 90"/>
              <a:gd name="T9" fmla="*/ 48 h 128"/>
              <a:gd name="T10" fmla="*/ 54 w 90"/>
              <a:gd name="T11" fmla="*/ 59 h 128"/>
              <a:gd name="T12" fmla="*/ 70 w 90"/>
              <a:gd name="T13" fmla="*/ 93 h 128"/>
              <a:gd name="T14" fmla="*/ 14 w 90"/>
              <a:gd name="T15" fmla="*/ 87 h 128"/>
              <a:gd name="T16" fmla="*/ 2 w 90"/>
              <a:gd name="T17" fmla="*/ 90 h 128"/>
              <a:gd name="T18" fmla="*/ 88 w 90"/>
              <a:gd name="T19" fmla="*/ 82 h 128"/>
              <a:gd name="T20" fmla="*/ 63 w 90"/>
              <a:gd name="T21" fmla="*/ 4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0" h="128">
                <a:moveTo>
                  <a:pt x="63" y="48"/>
                </a:moveTo>
                <a:cubicBezTo>
                  <a:pt x="55" y="47"/>
                  <a:pt x="25" y="50"/>
                  <a:pt x="31" y="36"/>
                </a:cubicBezTo>
                <a:cubicBezTo>
                  <a:pt x="36" y="25"/>
                  <a:pt x="52" y="14"/>
                  <a:pt x="63" y="13"/>
                </a:cubicBezTo>
                <a:cubicBezTo>
                  <a:pt x="71" y="12"/>
                  <a:pt x="71" y="0"/>
                  <a:pt x="63" y="1"/>
                </a:cubicBezTo>
                <a:cubicBezTo>
                  <a:pt x="48" y="3"/>
                  <a:pt x="5" y="28"/>
                  <a:pt x="19" y="48"/>
                </a:cubicBezTo>
                <a:cubicBezTo>
                  <a:pt x="28" y="59"/>
                  <a:pt x="41" y="59"/>
                  <a:pt x="54" y="59"/>
                </a:cubicBezTo>
                <a:cubicBezTo>
                  <a:pt x="74" y="60"/>
                  <a:pt x="83" y="77"/>
                  <a:pt x="70" y="93"/>
                </a:cubicBezTo>
                <a:cubicBezTo>
                  <a:pt x="60" y="107"/>
                  <a:pt x="18" y="106"/>
                  <a:pt x="14" y="87"/>
                </a:cubicBezTo>
                <a:cubicBezTo>
                  <a:pt x="12" y="79"/>
                  <a:pt x="0" y="82"/>
                  <a:pt x="2" y="90"/>
                </a:cubicBezTo>
                <a:cubicBezTo>
                  <a:pt x="11" y="128"/>
                  <a:pt x="84" y="121"/>
                  <a:pt x="88" y="82"/>
                </a:cubicBezTo>
                <a:cubicBezTo>
                  <a:pt x="90" y="65"/>
                  <a:pt x="80" y="50"/>
                  <a:pt x="63" y="4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>
            <a:off x="4360216" y="3294040"/>
            <a:ext cx="332121" cy="287046"/>
          </a:xfrm>
          <a:custGeom>
            <a:avLst/>
            <a:gdLst>
              <a:gd name="T0" fmla="*/ 104 w 118"/>
              <a:gd name="T1" fmla="*/ 8 h 102"/>
              <a:gd name="T2" fmla="*/ 80 w 118"/>
              <a:gd name="T3" fmla="*/ 78 h 102"/>
              <a:gd name="T4" fmla="*/ 61 w 118"/>
              <a:gd name="T5" fmla="*/ 50 h 102"/>
              <a:gd name="T6" fmla="*/ 52 w 118"/>
              <a:gd name="T7" fmla="*/ 50 h 102"/>
              <a:gd name="T8" fmla="*/ 36 w 118"/>
              <a:gd name="T9" fmla="*/ 76 h 102"/>
              <a:gd name="T10" fmla="*/ 14 w 118"/>
              <a:gd name="T11" fmla="*/ 8 h 102"/>
              <a:gd name="T12" fmla="*/ 3 w 118"/>
              <a:gd name="T13" fmla="*/ 11 h 102"/>
              <a:gd name="T14" fmla="*/ 29 w 118"/>
              <a:gd name="T15" fmla="*/ 96 h 102"/>
              <a:gd name="T16" fmla="*/ 40 w 118"/>
              <a:gd name="T17" fmla="*/ 98 h 102"/>
              <a:gd name="T18" fmla="*/ 56 w 118"/>
              <a:gd name="T19" fmla="*/ 63 h 102"/>
              <a:gd name="T20" fmla="*/ 76 w 118"/>
              <a:gd name="T21" fmla="*/ 97 h 102"/>
              <a:gd name="T22" fmla="*/ 87 w 118"/>
              <a:gd name="T23" fmla="*/ 96 h 102"/>
              <a:gd name="T24" fmla="*/ 115 w 118"/>
              <a:gd name="T25" fmla="*/ 14 h 102"/>
              <a:gd name="T26" fmla="*/ 104 w 118"/>
              <a:gd name="T27" fmla="*/ 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8" h="102">
                <a:moveTo>
                  <a:pt x="104" y="8"/>
                </a:moveTo>
                <a:cubicBezTo>
                  <a:pt x="94" y="31"/>
                  <a:pt x="88" y="55"/>
                  <a:pt x="80" y="78"/>
                </a:cubicBezTo>
                <a:cubicBezTo>
                  <a:pt x="75" y="68"/>
                  <a:pt x="68" y="59"/>
                  <a:pt x="61" y="50"/>
                </a:cubicBezTo>
                <a:cubicBezTo>
                  <a:pt x="58" y="48"/>
                  <a:pt x="55" y="48"/>
                  <a:pt x="52" y="50"/>
                </a:cubicBezTo>
                <a:cubicBezTo>
                  <a:pt x="44" y="57"/>
                  <a:pt x="40" y="66"/>
                  <a:pt x="36" y="76"/>
                </a:cubicBezTo>
                <a:cubicBezTo>
                  <a:pt x="29" y="53"/>
                  <a:pt x="21" y="31"/>
                  <a:pt x="14" y="8"/>
                </a:cubicBezTo>
                <a:cubicBezTo>
                  <a:pt x="12" y="0"/>
                  <a:pt x="0" y="3"/>
                  <a:pt x="3" y="11"/>
                </a:cubicBezTo>
                <a:cubicBezTo>
                  <a:pt x="11" y="40"/>
                  <a:pt x="22" y="67"/>
                  <a:pt x="29" y="96"/>
                </a:cubicBezTo>
                <a:cubicBezTo>
                  <a:pt x="30" y="101"/>
                  <a:pt x="37" y="102"/>
                  <a:pt x="40" y="98"/>
                </a:cubicBezTo>
                <a:cubicBezTo>
                  <a:pt x="45" y="86"/>
                  <a:pt x="48" y="73"/>
                  <a:pt x="56" y="63"/>
                </a:cubicBezTo>
                <a:cubicBezTo>
                  <a:pt x="64" y="74"/>
                  <a:pt x="71" y="85"/>
                  <a:pt x="76" y="97"/>
                </a:cubicBezTo>
                <a:cubicBezTo>
                  <a:pt x="78" y="102"/>
                  <a:pt x="85" y="100"/>
                  <a:pt x="87" y="96"/>
                </a:cubicBezTo>
                <a:cubicBezTo>
                  <a:pt x="97" y="69"/>
                  <a:pt x="103" y="41"/>
                  <a:pt x="115" y="14"/>
                </a:cubicBezTo>
                <a:cubicBezTo>
                  <a:pt x="118" y="7"/>
                  <a:pt x="108" y="1"/>
                  <a:pt x="104" y="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7"/>
          <p:cNvSpPr>
            <a:spLocks noEditPoints="1"/>
          </p:cNvSpPr>
          <p:nvPr/>
        </p:nvSpPr>
        <p:spPr bwMode="auto">
          <a:xfrm>
            <a:off x="3789759" y="3863903"/>
            <a:ext cx="253835" cy="366520"/>
          </a:xfrm>
          <a:custGeom>
            <a:avLst/>
            <a:gdLst>
              <a:gd name="T0" fmla="*/ 59 w 90"/>
              <a:gd name="T1" fmla="*/ 25 h 130"/>
              <a:gd name="T2" fmla="*/ 1 w 90"/>
              <a:gd name="T3" fmla="*/ 49 h 130"/>
              <a:gd name="T4" fmla="*/ 5 w 90"/>
              <a:gd name="T5" fmla="*/ 57 h 130"/>
              <a:gd name="T6" fmla="*/ 2 w 90"/>
              <a:gd name="T7" fmla="*/ 74 h 130"/>
              <a:gd name="T8" fmla="*/ 8 w 90"/>
              <a:gd name="T9" fmla="*/ 110 h 130"/>
              <a:gd name="T10" fmla="*/ 74 w 90"/>
              <a:gd name="T11" fmla="*/ 95 h 130"/>
              <a:gd name="T12" fmla="*/ 59 w 90"/>
              <a:gd name="T13" fmla="*/ 25 h 130"/>
              <a:gd name="T14" fmla="*/ 63 w 90"/>
              <a:gd name="T15" fmla="*/ 89 h 130"/>
              <a:gd name="T16" fmla="*/ 16 w 90"/>
              <a:gd name="T17" fmla="*/ 95 h 130"/>
              <a:gd name="T18" fmla="*/ 22 w 90"/>
              <a:gd name="T19" fmla="*/ 52 h 130"/>
              <a:gd name="T20" fmla="*/ 15 w 90"/>
              <a:gd name="T21" fmla="*/ 43 h 130"/>
              <a:gd name="T22" fmla="*/ 28 w 90"/>
              <a:gd name="T23" fmla="*/ 28 h 130"/>
              <a:gd name="T24" fmla="*/ 58 w 90"/>
              <a:gd name="T25" fmla="*/ 43 h 130"/>
              <a:gd name="T26" fmla="*/ 63 w 90"/>
              <a:gd name="T27" fmla="*/ 8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0" h="130">
                <a:moveTo>
                  <a:pt x="59" y="25"/>
                </a:moveTo>
                <a:cubicBezTo>
                  <a:pt x="36" y="0"/>
                  <a:pt x="6" y="23"/>
                  <a:pt x="1" y="49"/>
                </a:cubicBezTo>
                <a:cubicBezTo>
                  <a:pt x="0" y="53"/>
                  <a:pt x="2" y="56"/>
                  <a:pt x="5" y="57"/>
                </a:cubicBezTo>
                <a:cubicBezTo>
                  <a:pt x="3" y="62"/>
                  <a:pt x="2" y="68"/>
                  <a:pt x="2" y="74"/>
                </a:cubicBezTo>
                <a:cubicBezTo>
                  <a:pt x="2" y="84"/>
                  <a:pt x="1" y="101"/>
                  <a:pt x="8" y="110"/>
                </a:cubicBezTo>
                <a:cubicBezTo>
                  <a:pt x="24" y="130"/>
                  <a:pt x="62" y="112"/>
                  <a:pt x="74" y="95"/>
                </a:cubicBezTo>
                <a:cubicBezTo>
                  <a:pt x="90" y="72"/>
                  <a:pt x="75" y="42"/>
                  <a:pt x="59" y="25"/>
                </a:cubicBezTo>
                <a:close/>
                <a:moveTo>
                  <a:pt x="63" y="89"/>
                </a:moveTo>
                <a:cubicBezTo>
                  <a:pt x="56" y="102"/>
                  <a:pt x="18" y="117"/>
                  <a:pt x="16" y="95"/>
                </a:cubicBezTo>
                <a:cubicBezTo>
                  <a:pt x="14" y="81"/>
                  <a:pt x="11" y="62"/>
                  <a:pt x="22" y="52"/>
                </a:cubicBezTo>
                <a:cubicBezTo>
                  <a:pt x="28" y="48"/>
                  <a:pt x="21" y="40"/>
                  <a:pt x="15" y="43"/>
                </a:cubicBezTo>
                <a:cubicBezTo>
                  <a:pt x="18" y="37"/>
                  <a:pt x="22" y="32"/>
                  <a:pt x="28" y="28"/>
                </a:cubicBezTo>
                <a:cubicBezTo>
                  <a:pt x="41" y="19"/>
                  <a:pt x="53" y="35"/>
                  <a:pt x="58" y="43"/>
                </a:cubicBezTo>
                <a:cubicBezTo>
                  <a:pt x="68" y="57"/>
                  <a:pt x="72" y="74"/>
                  <a:pt x="63" y="8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4370298" y="3888220"/>
            <a:ext cx="311956" cy="317886"/>
          </a:xfrm>
          <a:custGeom>
            <a:avLst/>
            <a:gdLst>
              <a:gd name="T0" fmla="*/ 104 w 111"/>
              <a:gd name="T1" fmla="*/ 3 h 113"/>
              <a:gd name="T2" fmla="*/ 61 w 111"/>
              <a:gd name="T3" fmla="*/ 6 h 113"/>
              <a:gd name="T4" fmla="*/ 49 w 111"/>
              <a:gd name="T5" fmla="*/ 8 h 113"/>
              <a:gd name="T6" fmla="*/ 6 w 111"/>
              <a:gd name="T7" fmla="*/ 23 h 113"/>
              <a:gd name="T8" fmla="*/ 13 w 111"/>
              <a:gd name="T9" fmla="*/ 34 h 113"/>
              <a:gd name="T10" fmla="*/ 49 w 111"/>
              <a:gd name="T11" fmla="*/ 20 h 113"/>
              <a:gd name="T12" fmla="*/ 47 w 111"/>
              <a:gd name="T13" fmla="*/ 85 h 113"/>
              <a:gd name="T14" fmla="*/ 59 w 111"/>
              <a:gd name="T15" fmla="*/ 110 h 113"/>
              <a:gd name="T16" fmla="*/ 60 w 111"/>
              <a:gd name="T17" fmla="*/ 99 h 113"/>
              <a:gd name="T18" fmla="*/ 59 w 111"/>
              <a:gd name="T19" fmla="*/ 95 h 113"/>
              <a:gd name="T20" fmla="*/ 59 w 111"/>
              <a:gd name="T21" fmla="*/ 85 h 113"/>
              <a:gd name="T22" fmla="*/ 59 w 111"/>
              <a:gd name="T23" fmla="*/ 67 h 113"/>
              <a:gd name="T24" fmla="*/ 61 w 111"/>
              <a:gd name="T25" fmla="*/ 18 h 113"/>
              <a:gd name="T26" fmla="*/ 104 w 111"/>
              <a:gd name="T27" fmla="*/ 15 h 113"/>
              <a:gd name="T28" fmla="*/ 104 w 111"/>
              <a:gd name="T29" fmla="*/ 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" h="113">
                <a:moveTo>
                  <a:pt x="104" y="3"/>
                </a:moveTo>
                <a:cubicBezTo>
                  <a:pt x="90" y="4"/>
                  <a:pt x="75" y="4"/>
                  <a:pt x="61" y="6"/>
                </a:cubicBezTo>
                <a:cubicBezTo>
                  <a:pt x="59" y="0"/>
                  <a:pt x="49" y="1"/>
                  <a:pt x="49" y="8"/>
                </a:cubicBezTo>
                <a:cubicBezTo>
                  <a:pt x="34" y="10"/>
                  <a:pt x="19" y="15"/>
                  <a:pt x="6" y="23"/>
                </a:cubicBezTo>
                <a:cubicBezTo>
                  <a:pt x="0" y="27"/>
                  <a:pt x="6" y="38"/>
                  <a:pt x="13" y="34"/>
                </a:cubicBezTo>
                <a:cubicBezTo>
                  <a:pt x="24" y="27"/>
                  <a:pt x="36" y="22"/>
                  <a:pt x="49" y="20"/>
                </a:cubicBezTo>
                <a:cubicBezTo>
                  <a:pt x="48" y="42"/>
                  <a:pt x="47" y="63"/>
                  <a:pt x="47" y="85"/>
                </a:cubicBezTo>
                <a:cubicBezTo>
                  <a:pt x="47" y="93"/>
                  <a:pt x="46" y="113"/>
                  <a:pt x="59" y="110"/>
                </a:cubicBezTo>
                <a:cubicBezTo>
                  <a:pt x="65" y="108"/>
                  <a:pt x="64" y="101"/>
                  <a:pt x="60" y="99"/>
                </a:cubicBezTo>
                <a:cubicBezTo>
                  <a:pt x="60" y="98"/>
                  <a:pt x="60" y="97"/>
                  <a:pt x="59" y="95"/>
                </a:cubicBezTo>
                <a:cubicBezTo>
                  <a:pt x="59" y="92"/>
                  <a:pt x="59" y="89"/>
                  <a:pt x="59" y="85"/>
                </a:cubicBezTo>
                <a:cubicBezTo>
                  <a:pt x="59" y="79"/>
                  <a:pt x="59" y="73"/>
                  <a:pt x="59" y="67"/>
                </a:cubicBezTo>
                <a:cubicBezTo>
                  <a:pt x="60" y="51"/>
                  <a:pt x="61" y="34"/>
                  <a:pt x="61" y="18"/>
                </a:cubicBezTo>
                <a:cubicBezTo>
                  <a:pt x="75" y="16"/>
                  <a:pt x="90" y="16"/>
                  <a:pt x="104" y="15"/>
                </a:cubicBezTo>
                <a:cubicBezTo>
                  <a:pt x="111" y="15"/>
                  <a:pt x="111" y="3"/>
                  <a:pt x="104" y="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 flipV="1">
            <a:off x="2131538" y="4061689"/>
            <a:ext cx="1794760" cy="1084988"/>
          </a:xfrm>
          <a:custGeom>
            <a:avLst/>
            <a:gdLst>
              <a:gd name="T0" fmla="*/ 285 w 324"/>
              <a:gd name="T1" fmla="*/ 117 h 176"/>
              <a:gd name="T2" fmla="*/ 294 w 324"/>
              <a:gd name="T3" fmla="*/ 91 h 176"/>
              <a:gd name="T4" fmla="*/ 293 w 324"/>
              <a:gd name="T5" fmla="*/ 37 h 176"/>
              <a:gd name="T6" fmla="*/ 245 w 324"/>
              <a:gd name="T7" fmla="*/ 53 h 176"/>
              <a:gd name="T8" fmla="*/ 256 w 324"/>
              <a:gd name="T9" fmla="*/ 17 h 176"/>
              <a:gd name="T10" fmla="*/ 216 w 324"/>
              <a:gd name="T11" fmla="*/ 38 h 176"/>
              <a:gd name="T12" fmla="*/ 153 w 324"/>
              <a:gd name="T13" fmla="*/ 105 h 176"/>
              <a:gd name="T14" fmla="*/ 193 w 324"/>
              <a:gd name="T15" fmla="*/ 25 h 176"/>
              <a:gd name="T16" fmla="*/ 125 w 324"/>
              <a:gd name="T17" fmla="*/ 71 h 176"/>
              <a:gd name="T18" fmla="*/ 122 w 324"/>
              <a:gd name="T19" fmla="*/ 13 h 176"/>
              <a:gd name="T20" fmla="*/ 95 w 324"/>
              <a:gd name="T21" fmla="*/ 26 h 176"/>
              <a:gd name="T22" fmla="*/ 58 w 324"/>
              <a:gd name="T23" fmla="*/ 61 h 176"/>
              <a:gd name="T24" fmla="*/ 54 w 324"/>
              <a:gd name="T25" fmla="*/ 27 h 176"/>
              <a:gd name="T26" fmla="*/ 9 w 324"/>
              <a:gd name="T27" fmla="*/ 42 h 176"/>
              <a:gd name="T28" fmla="*/ 28 w 324"/>
              <a:gd name="T29" fmla="*/ 51 h 176"/>
              <a:gd name="T30" fmla="*/ 30 w 324"/>
              <a:gd name="T31" fmla="*/ 110 h 176"/>
              <a:gd name="T32" fmla="*/ 30 w 324"/>
              <a:gd name="T33" fmla="*/ 118 h 176"/>
              <a:gd name="T34" fmla="*/ 22 w 324"/>
              <a:gd name="T35" fmla="*/ 156 h 176"/>
              <a:gd name="T36" fmla="*/ 113 w 324"/>
              <a:gd name="T37" fmla="*/ 40 h 176"/>
              <a:gd name="T38" fmla="*/ 84 w 324"/>
              <a:gd name="T39" fmla="*/ 123 h 176"/>
              <a:gd name="T40" fmla="*/ 77 w 324"/>
              <a:gd name="T41" fmla="*/ 166 h 176"/>
              <a:gd name="T42" fmla="*/ 130 w 324"/>
              <a:gd name="T43" fmla="*/ 98 h 176"/>
              <a:gd name="T44" fmla="*/ 140 w 324"/>
              <a:gd name="T45" fmla="*/ 85 h 176"/>
              <a:gd name="T46" fmla="*/ 130 w 324"/>
              <a:gd name="T47" fmla="*/ 163 h 176"/>
              <a:gd name="T48" fmla="*/ 185 w 324"/>
              <a:gd name="T49" fmla="*/ 102 h 176"/>
              <a:gd name="T50" fmla="*/ 171 w 324"/>
              <a:gd name="T51" fmla="*/ 164 h 176"/>
              <a:gd name="T52" fmla="*/ 254 w 324"/>
              <a:gd name="T53" fmla="*/ 72 h 176"/>
              <a:gd name="T54" fmla="*/ 241 w 324"/>
              <a:gd name="T55" fmla="*/ 94 h 176"/>
              <a:gd name="T56" fmla="*/ 207 w 324"/>
              <a:gd name="T57" fmla="*/ 154 h 176"/>
              <a:gd name="T58" fmla="*/ 228 w 324"/>
              <a:gd name="T59" fmla="*/ 159 h 176"/>
              <a:gd name="T60" fmla="*/ 263 w 324"/>
              <a:gd name="T61" fmla="*/ 115 h 176"/>
              <a:gd name="T62" fmla="*/ 277 w 324"/>
              <a:gd name="T63" fmla="*/ 157 h 176"/>
              <a:gd name="T64" fmla="*/ 290 w 324"/>
              <a:gd name="T65" fmla="*/ 144 h 176"/>
              <a:gd name="T66" fmla="*/ 314 w 324"/>
              <a:gd name="T67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4" h="176">
                <a:moveTo>
                  <a:pt x="314" y="144"/>
                </a:moveTo>
                <a:cubicBezTo>
                  <a:pt x="302" y="137"/>
                  <a:pt x="306" y="111"/>
                  <a:pt x="285" y="117"/>
                </a:cubicBezTo>
                <a:cubicBezTo>
                  <a:pt x="284" y="117"/>
                  <a:pt x="283" y="117"/>
                  <a:pt x="283" y="117"/>
                </a:cubicBezTo>
                <a:cubicBezTo>
                  <a:pt x="286" y="108"/>
                  <a:pt x="291" y="99"/>
                  <a:pt x="294" y="91"/>
                </a:cubicBezTo>
                <a:cubicBezTo>
                  <a:pt x="299" y="79"/>
                  <a:pt x="297" y="63"/>
                  <a:pt x="283" y="62"/>
                </a:cubicBezTo>
                <a:cubicBezTo>
                  <a:pt x="287" y="54"/>
                  <a:pt x="290" y="45"/>
                  <a:pt x="293" y="37"/>
                </a:cubicBezTo>
                <a:cubicBezTo>
                  <a:pt x="297" y="27"/>
                  <a:pt x="283" y="19"/>
                  <a:pt x="276" y="27"/>
                </a:cubicBezTo>
                <a:cubicBezTo>
                  <a:pt x="268" y="37"/>
                  <a:pt x="256" y="45"/>
                  <a:pt x="245" y="53"/>
                </a:cubicBezTo>
                <a:cubicBezTo>
                  <a:pt x="239" y="59"/>
                  <a:pt x="233" y="65"/>
                  <a:pt x="227" y="71"/>
                </a:cubicBezTo>
                <a:cubicBezTo>
                  <a:pt x="237" y="53"/>
                  <a:pt x="248" y="36"/>
                  <a:pt x="256" y="17"/>
                </a:cubicBezTo>
                <a:cubicBezTo>
                  <a:pt x="259" y="7"/>
                  <a:pt x="246" y="0"/>
                  <a:pt x="239" y="7"/>
                </a:cubicBezTo>
                <a:cubicBezTo>
                  <a:pt x="230" y="16"/>
                  <a:pt x="222" y="26"/>
                  <a:pt x="216" y="38"/>
                </a:cubicBezTo>
                <a:cubicBezTo>
                  <a:pt x="208" y="52"/>
                  <a:pt x="194" y="64"/>
                  <a:pt x="183" y="76"/>
                </a:cubicBezTo>
                <a:cubicBezTo>
                  <a:pt x="173" y="86"/>
                  <a:pt x="163" y="95"/>
                  <a:pt x="153" y="105"/>
                </a:cubicBezTo>
                <a:cubicBezTo>
                  <a:pt x="157" y="95"/>
                  <a:pt x="162" y="86"/>
                  <a:pt x="167" y="77"/>
                </a:cubicBezTo>
                <a:cubicBezTo>
                  <a:pt x="178" y="60"/>
                  <a:pt x="190" y="47"/>
                  <a:pt x="193" y="25"/>
                </a:cubicBezTo>
                <a:cubicBezTo>
                  <a:pt x="194" y="16"/>
                  <a:pt x="182" y="13"/>
                  <a:pt x="176" y="18"/>
                </a:cubicBezTo>
                <a:cubicBezTo>
                  <a:pt x="157" y="35"/>
                  <a:pt x="139" y="51"/>
                  <a:pt x="125" y="71"/>
                </a:cubicBezTo>
                <a:cubicBezTo>
                  <a:pt x="130" y="55"/>
                  <a:pt x="135" y="39"/>
                  <a:pt x="135" y="22"/>
                </a:cubicBezTo>
                <a:cubicBezTo>
                  <a:pt x="135" y="16"/>
                  <a:pt x="129" y="11"/>
                  <a:pt x="122" y="13"/>
                </a:cubicBezTo>
                <a:cubicBezTo>
                  <a:pt x="111" y="17"/>
                  <a:pt x="102" y="23"/>
                  <a:pt x="94" y="31"/>
                </a:cubicBezTo>
                <a:cubicBezTo>
                  <a:pt x="94" y="29"/>
                  <a:pt x="94" y="28"/>
                  <a:pt x="95" y="26"/>
                </a:cubicBezTo>
                <a:cubicBezTo>
                  <a:pt x="96" y="16"/>
                  <a:pt x="80" y="12"/>
                  <a:pt x="76" y="21"/>
                </a:cubicBezTo>
                <a:cubicBezTo>
                  <a:pt x="69" y="34"/>
                  <a:pt x="65" y="48"/>
                  <a:pt x="58" y="61"/>
                </a:cubicBezTo>
                <a:cubicBezTo>
                  <a:pt x="54" y="69"/>
                  <a:pt x="48" y="74"/>
                  <a:pt x="41" y="79"/>
                </a:cubicBezTo>
                <a:cubicBezTo>
                  <a:pt x="46" y="62"/>
                  <a:pt x="50" y="44"/>
                  <a:pt x="54" y="27"/>
                </a:cubicBezTo>
                <a:cubicBezTo>
                  <a:pt x="56" y="19"/>
                  <a:pt x="47" y="10"/>
                  <a:pt x="39" y="15"/>
                </a:cubicBezTo>
                <a:cubicBezTo>
                  <a:pt x="29" y="23"/>
                  <a:pt x="18" y="33"/>
                  <a:pt x="9" y="42"/>
                </a:cubicBezTo>
                <a:cubicBezTo>
                  <a:pt x="0" y="51"/>
                  <a:pt x="14" y="65"/>
                  <a:pt x="23" y="56"/>
                </a:cubicBezTo>
                <a:cubicBezTo>
                  <a:pt x="25" y="55"/>
                  <a:pt x="26" y="53"/>
                  <a:pt x="28" y="51"/>
                </a:cubicBezTo>
                <a:cubicBezTo>
                  <a:pt x="24" y="67"/>
                  <a:pt x="20" y="83"/>
                  <a:pt x="15" y="99"/>
                </a:cubicBezTo>
                <a:cubicBezTo>
                  <a:pt x="12" y="107"/>
                  <a:pt x="22" y="115"/>
                  <a:pt x="30" y="110"/>
                </a:cubicBezTo>
                <a:cubicBezTo>
                  <a:pt x="32" y="109"/>
                  <a:pt x="34" y="107"/>
                  <a:pt x="36" y="106"/>
                </a:cubicBezTo>
                <a:cubicBezTo>
                  <a:pt x="34" y="110"/>
                  <a:pt x="32" y="114"/>
                  <a:pt x="30" y="118"/>
                </a:cubicBezTo>
                <a:cubicBezTo>
                  <a:pt x="25" y="127"/>
                  <a:pt x="16" y="133"/>
                  <a:pt x="10" y="141"/>
                </a:cubicBezTo>
                <a:cubicBezTo>
                  <a:pt x="5" y="148"/>
                  <a:pt x="14" y="159"/>
                  <a:pt x="22" y="156"/>
                </a:cubicBezTo>
                <a:cubicBezTo>
                  <a:pt x="45" y="146"/>
                  <a:pt x="59" y="130"/>
                  <a:pt x="70" y="107"/>
                </a:cubicBezTo>
                <a:cubicBezTo>
                  <a:pt x="81" y="85"/>
                  <a:pt x="92" y="55"/>
                  <a:pt x="113" y="40"/>
                </a:cubicBezTo>
                <a:cubicBezTo>
                  <a:pt x="109" y="55"/>
                  <a:pt x="102" y="70"/>
                  <a:pt x="97" y="84"/>
                </a:cubicBezTo>
                <a:cubicBezTo>
                  <a:pt x="94" y="94"/>
                  <a:pt x="90" y="109"/>
                  <a:pt x="84" y="123"/>
                </a:cubicBezTo>
                <a:cubicBezTo>
                  <a:pt x="77" y="132"/>
                  <a:pt x="69" y="142"/>
                  <a:pt x="63" y="152"/>
                </a:cubicBezTo>
                <a:cubicBezTo>
                  <a:pt x="59" y="161"/>
                  <a:pt x="69" y="172"/>
                  <a:pt x="77" y="166"/>
                </a:cubicBezTo>
                <a:cubicBezTo>
                  <a:pt x="87" y="159"/>
                  <a:pt x="94" y="148"/>
                  <a:pt x="99" y="136"/>
                </a:cubicBezTo>
                <a:cubicBezTo>
                  <a:pt x="109" y="124"/>
                  <a:pt x="120" y="112"/>
                  <a:pt x="130" y="98"/>
                </a:cubicBezTo>
                <a:cubicBezTo>
                  <a:pt x="134" y="92"/>
                  <a:pt x="139" y="86"/>
                  <a:pt x="143" y="80"/>
                </a:cubicBezTo>
                <a:cubicBezTo>
                  <a:pt x="142" y="81"/>
                  <a:pt x="141" y="83"/>
                  <a:pt x="140" y="85"/>
                </a:cubicBezTo>
                <a:cubicBezTo>
                  <a:pt x="130" y="106"/>
                  <a:pt x="124" y="130"/>
                  <a:pt x="115" y="152"/>
                </a:cubicBezTo>
                <a:cubicBezTo>
                  <a:pt x="112" y="160"/>
                  <a:pt x="123" y="168"/>
                  <a:pt x="130" y="163"/>
                </a:cubicBezTo>
                <a:cubicBezTo>
                  <a:pt x="141" y="155"/>
                  <a:pt x="149" y="145"/>
                  <a:pt x="157" y="134"/>
                </a:cubicBezTo>
                <a:cubicBezTo>
                  <a:pt x="165" y="121"/>
                  <a:pt x="175" y="112"/>
                  <a:pt x="185" y="102"/>
                </a:cubicBezTo>
                <a:cubicBezTo>
                  <a:pt x="173" y="118"/>
                  <a:pt x="159" y="133"/>
                  <a:pt x="156" y="153"/>
                </a:cubicBezTo>
                <a:cubicBezTo>
                  <a:pt x="154" y="161"/>
                  <a:pt x="162" y="169"/>
                  <a:pt x="171" y="164"/>
                </a:cubicBezTo>
                <a:cubicBezTo>
                  <a:pt x="193" y="151"/>
                  <a:pt x="208" y="128"/>
                  <a:pt x="223" y="107"/>
                </a:cubicBezTo>
                <a:cubicBezTo>
                  <a:pt x="232" y="94"/>
                  <a:pt x="243" y="83"/>
                  <a:pt x="254" y="72"/>
                </a:cubicBezTo>
                <a:cubicBezTo>
                  <a:pt x="255" y="72"/>
                  <a:pt x="255" y="72"/>
                  <a:pt x="256" y="71"/>
                </a:cubicBezTo>
                <a:cubicBezTo>
                  <a:pt x="251" y="79"/>
                  <a:pt x="246" y="87"/>
                  <a:pt x="241" y="94"/>
                </a:cubicBezTo>
                <a:cubicBezTo>
                  <a:pt x="229" y="112"/>
                  <a:pt x="220" y="130"/>
                  <a:pt x="211" y="148"/>
                </a:cubicBezTo>
                <a:cubicBezTo>
                  <a:pt x="210" y="150"/>
                  <a:pt x="208" y="152"/>
                  <a:pt x="207" y="154"/>
                </a:cubicBezTo>
                <a:cubicBezTo>
                  <a:pt x="202" y="165"/>
                  <a:pt x="218" y="176"/>
                  <a:pt x="225" y="164"/>
                </a:cubicBezTo>
                <a:cubicBezTo>
                  <a:pt x="226" y="162"/>
                  <a:pt x="227" y="160"/>
                  <a:pt x="228" y="159"/>
                </a:cubicBezTo>
                <a:cubicBezTo>
                  <a:pt x="234" y="148"/>
                  <a:pt x="244" y="140"/>
                  <a:pt x="252" y="131"/>
                </a:cubicBezTo>
                <a:cubicBezTo>
                  <a:pt x="256" y="127"/>
                  <a:pt x="260" y="121"/>
                  <a:pt x="263" y="115"/>
                </a:cubicBezTo>
                <a:cubicBezTo>
                  <a:pt x="260" y="127"/>
                  <a:pt x="261" y="140"/>
                  <a:pt x="258" y="152"/>
                </a:cubicBezTo>
                <a:cubicBezTo>
                  <a:pt x="255" y="164"/>
                  <a:pt x="273" y="169"/>
                  <a:pt x="277" y="157"/>
                </a:cubicBezTo>
                <a:cubicBezTo>
                  <a:pt x="278" y="153"/>
                  <a:pt x="280" y="150"/>
                  <a:pt x="282" y="146"/>
                </a:cubicBezTo>
                <a:cubicBezTo>
                  <a:pt x="286" y="139"/>
                  <a:pt x="287" y="135"/>
                  <a:pt x="290" y="144"/>
                </a:cubicBezTo>
                <a:cubicBezTo>
                  <a:pt x="293" y="151"/>
                  <a:pt x="296" y="157"/>
                  <a:pt x="303" y="162"/>
                </a:cubicBezTo>
                <a:cubicBezTo>
                  <a:pt x="314" y="168"/>
                  <a:pt x="324" y="151"/>
                  <a:pt x="314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flipV="1">
            <a:off x="4569530" y="2369255"/>
            <a:ext cx="1794760" cy="1084988"/>
          </a:xfrm>
          <a:custGeom>
            <a:avLst/>
            <a:gdLst>
              <a:gd name="T0" fmla="*/ 285 w 324"/>
              <a:gd name="T1" fmla="*/ 117 h 176"/>
              <a:gd name="T2" fmla="*/ 294 w 324"/>
              <a:gd name="T3" fmla="*/ 91 h 176"/>
              <a:gd name="T4" fmla="*/ 293 w 324"/>
              <a:gd name="T5" fmla="*/ 37 h 176"/>
              <a:gd name="T6" fmla="*/ 245 w 324"/>
              <a:gd name="T7" fmla="*/ 53 h 176"/>
              <a:gd name="T8" fmla="*/ 256 w 324"/>
              <a:gd name="T9" fmla="*/ 17 h 176"/>
              <a:gd name="T10" fmla="*/ 216 w 324"/>
              <a:gd name="T11" fmla="*/ 38 h 176"/>
              <a:gd name="T12" fmla="*/ 153 w 324"/>
              <a:gd name="T13" fmla="*/ 105 h 176"/>
              <a:gd name="T14" fmla="*/ 193 w 324"/>
              <a:gd name="T15" fmla="*/ 25 h 176"/>
              <a:gd name="T16" fmla="*/ 125 w 324"/>
              <a:gd name="T17" fmla="*/ 71 h 176"/>
              <a:gd name="T18" fmla="*/ 122 w 324"/>
              <a:gd name="T19" fmla="*/ 13 h 176"/>
              <a:gd name="T20" fmla="*/ 95 w 324"/>
              <a:gd name="T21" fmla="*/ 26 h 176"/>
              <a:gd name="T22" fmla="*/ 58 w 324"/>
              <a:gd name="T23" fmla="*/ 61 h 176"/>
              <a:gd name="T24" fmla="*/ 54 w 324"/>
              <a:gd name="T25" fmla="*/ 27 h 176"/>
              <a:gd name="T26" fmla="*/ 9 w 324"/>
              <a:gd name="T27" fmla="*/ 42 h 176"/>
              <a:gd name="T28" fmla="*/ 28 w 324"/>
              <a:gd name="T29" fmla="*/ 51 h 176"/>
              <a:gd name="T30" fmla="*/ 30 w 324"/>
              <a:gd name="T31" fmla="*/ 110 h 176"/>
              <a:gd name="T32" fmla="*/ 30 w 324"/>
              <a:gd name="T33" fmla="*/ 118 h 176"/>
              <a:gd name="T34" fmla="*/ 22 w 324"/>
              <a:gd name="T35" fmla="*/ 156 h 176"/>
              <a:gd name="T36" fmla="*/ 113 w 324"/>
              <a:gd name="T37" fmla="*/ 40 h 176"/>
              <a:gd name="T38" fmla="*/ 84 w 324"/>
              <a:gd name="T39" fmla="*/ 123 h 176"/>
              <a:gd name="T40" fmla="*/ 77 w 324"/>
              <a:gd name="T41" fmla="*/ 166 h 176"/>
              <a:gd name="T42" fmla="*/ 130 w 324"/>
              <a:gd name="T43" fmla="*/ 98 h 176"/>
              <a:gd name="T44" fmla="*/ 140 w 324"/>
              <a:gd name="T45" fmla="*/ 85 h 176"/>
              <a:gd name="T46" fmla="*/ 130 w 324"/>
              <a:gd name="T47" fmla="*/ 163 h 176"/>
              <a:gd name="T48" fmla="*/ 185 w 324"/>
              <a:gd name="T49" fmla="*/ 102 h 176"/>
              <a:gd name="T50" fmla="*/ 171 w 324"/>
              <a:gd name="T51" fmla="*/ 164 h 176"/>
              <a:gd name="T52" fmla="*/ 254 w 324"/>
              <a:gd name="T53" fmla="*/ 72 h 176"/>
              <a:gd name="T54" fmla="*/ 241 w 324"/>
              <a:gd name="T55" fmla="*/ 94 h 176"/>
              <a:gd name="T56" fmla="*/ 207 w 324"/>
              <a:gd name="T57" fmla="*/ 154 h 176"/>
              <a:gd name="T58" fmla="*/ 228 w 324"/>
              <a:gd name="T59" fmla="*/ 159 h 176"/>
              <a:gd name="T60" fmla="*/ 263 w 324"/>
              <a:gd name="T61" fmla="*/ 115 h 176"/>
              <a:gd name="T62" fmla="*/ 277 w 324"/>
              <a:gd name="T63" fmla="*/ 157 h 176"/>
              <a:gd name="T64" fmla="*/ 290 w 324"/>
              <a:gd name="T65" fmla="*/ 144 h 176"/>
              <a:gd name="T66" fmla="*/ 314 w 324"/>
              <a:gd name="T67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4" h="176">
                <a:moveTo>
                  <a:pt x="314" y="144"/>
                </a:moveTo>
                <a:cubicBezTo>
                  <a:pt x="302" y="137"/>
                  <a:pt x="306" y="111"/>
                  <a:pt x="285" y="117"/>
                </a:cubicBezTo>
                <a:cubicBezTo>
                  <a:pt x="284" y="117"/>
                  <a:pt x="283" y="117"/>
                  <a:pt x="283" y="117"/>
                </a:cubicBezTo>
                <a:cubicBezTo>
                  <a:pt x="286" y="108"/>
                  <a:pt x="291" y="99"/>
                  <a:pt x="294" y="91"/>
                </a:cubicBezTo>
                <a:cubicBezTo>
                  <a:pt x="299" y="79"/>
                  <a:pt x="297" y="63"/>
                  <a:pt x="283" y="62"/>
                </a:cubicBezTo>
                <a:cubicBezTo>
                  <a:pt x="287" y="54"/>
                  <a:pt x="290" y="45"/>
                  <a:pt x="293" y="37"/>
                </a:cubicBezTo>
                <a:cubicBezTo>
                  <a:pt x="297" y="27"/>
                  <a:pt x="283" y="19"/>
                  <a:pt x="276" y="27"/>
                </a:cubicBezTo>
                <a:cubicBezTo>
                  <a:pt x="268" y="37"/>
                  <a:pt x="256" y="45"/>
                  <a:pt x="245" y="53"/>
                </a:cubicBezTo>
                <a:cubicBezTo>
                  <a:pt x="239" y="59"/>
                  <a:pt x="233" y="65"/>
                  <a:pt x="227" y="71"/>
                </a:cubicBezTo>
                <a:cubicBezTo>
                  <a:pt x="237" y="53"/>
                  <a:pt x="248" y="36"/>
                  <a:pt x="256" y="17"/>
                </a:cubicBezTo>
                <a:cubicBezTo>
                  <a:pt x="259" y="7"/>
                  <a:pt x="246" y="0"/>
                  <a:pt x="239" y="7"/>
                </a:cubicBezTo>
                <a:cubicBezTo>
                  <a:pt x="230" y="16"/>
                  <a:pt x="222" y="26"/>
                  <a:pt x="216" y="38"/>
                </a:cubicBezTo>
                <a:cubicBezTo>
                  <a:pt x="208" y="52"/>
                  <a:pt x="194" y="64"/>
                  <a:pt x="183" y="76"/>
                </a:cubicBezTo>
                <a:cubicBezTo>
                  <a:pt x="173" y="86"/>
                  <a:pt x="163" y="95"/>
                  <a:pt x="153" y="105"/>
                </a:cubicBezTo>
                <a:cubicBezTo>
                  <a:pt x="157" y="95"/>
                  <a:pt x="162" y="86"/>
                  <a:pt x="167" y="77"/>
                </a:cubicBezTo>
                <a:cubicBezTo>
                  <a:pt x="178" y="60"/>
                  <a:pt x="190" y="47"/>
                  <a:pt x="193" y="25"/>
                </a:cubicBezTo>
                <a:cubicBezTo>
                  <a:pt x="194" y="16"/>
                  <a:pt x="182" y="13"/>
                  <a:pt x="176" y="18"/>
                </a:cubicBezTo>
                <a:cubicBezTo>
                  <a:pt x="157" y="35"/>
                  <a:pt x="139" y="51"/>
                  <a:pt x="125" y="71"/>
                </a:cubicBezTo>
                <a:cubicBezTo>
                  <a:pt x="130" y="55"/>
                  <a:pt x="135" y="39"/>
                  <a:pt x="135" y="22"/>
                </a:cubicBezTo>
                <a:cubicBezTo>
                  <a:pt x="135" y="16"/>
                  <a:pt x="129" y="11"/>
                  <a:pt x="122" y="13"/>
                </a:cubicBezTo>
                <a:cubicBezTo>
                  <a:pt x="111" y="17"/>
                  <a:pt x="102" y="23"/>
                  <a:pt x="94" y="31"/>
                </a:cubicBezTo>
                <a:cubicBezTo>
                  <a:pt x="94" y="29"/>
                  <a:pt x="94" y="28"/>
                  <a:pt x="95" y="26"/>
                </a:cubicBezTo>
                <a:cubicBezTo>
                  <a:pt x="96" y="16"/>
                  <a:pt x="80" y="12"/>
                  <a:pt x="76" y="21"/>
                </a:cubicBezTo>
                <a:cubicBezTo>
                  <a:pt x="69" y="34"/>
                  <a:pt x="65" y="48"/>
                  <a:pt x="58" y="61"/>
                </a:cubicBezTo>
                <a:cubicBezTo>
                  <a:pt x="54" y="69"/>
                  <a:pt x="48" y="74"/>
                  <a:pt x="41" y="79"/>
                </a:cubicBezTo>
                <a:cubicBezTo>
                  <a:pt x="46" y="62"/>
                  <a:pt x="50" y="44"/>
                  <a:pt x="54" y="27"/>
                </a:cubicBezTo>
                <a:cubicBezTo>
                  <a:pt x="56" y="19"/>
                  <a:pt x="47" y="10"/>
                  <a:pt x="39" y="15"/>
                </a:cubicBezTo>
                <a:cubicBezTo>
                  <a:pt x="29" y="23"/>
                  <a:pt x="18" y="33"/>
                  <a:pt x="9" y="42"/>
                </a:cubicBezTo>
                <a:cubicBezTo>
                  <a:pt x="0" y="51"/>
                  <a:pt x="14" y="65"/>
                  <a:pt x="23" y="56"/>
                </a:cubicBezTo>
                <a:cubicBezTo>
                  <a:pt x="25" y="55"/>
                  <a:pt x="26" y="53"/>
                  <a:pt x="28" y="51"/>
                </a:cubicBezTo>
                <a:cubicBezTo>
                  <a:pt x="24" y="67"/>
                  <a:pt x="20" y="83"/>
                  <a:pt x="15" y="99"/>
                </a:cubicBezTo>
                <a:cubicBezTo>
                  <a:pt x="12" y="107"/>
                  <a:pt x="22" y="115"/>
                  <a:pt x="30" y="110"/>
                </a:cubicBezTo>
                <a:cubicBezTo>
                  <a:pt x="32" y="109"/>
                  <a:pt x="34" y="107"/>
                  <a:pt x="36" y="106"/>
                </a:cubicBezTo>
                <a:cubicBezTo>
                  <a:pt x="34" y="110"/>
                  <a:pt x="32" y="114"/>
                  <a:pt x="30" y="118"/>
                </a:cubicBezTo>
                <a:cubicBezTo>
                  <a:pt x="25" y="127"/>
                  <a:pt x="16" y="133"/>
                  <a:pt x="10" y="141"/>
                </a:cubicBezTo>
                <a:cubicBezTo>
                  <a:pt x="5" y="148"/>
                  <a:pt x="14" y="159"/>
                  <a:pt x="22" y="156"/>
                </a:cubicBezTo>
                <a:cubicBezTo>
                  <a:pt x="45" y="146"/>
                  <a:pt x="59" y="130"/>
                  <a:pt x="70" y="107"/>
                </a:cubicBezTo>
                <a:cubicBezTo>
                  <a:pt x="81" y="85"/>
                  <a:pt x="92" y="55"/>
                  <a:pt x="113" y="40"/>
                </a:cubicBezTo>
                <a:cubicBezTo>
                  <a:pt x="109" y="55"/>
                  <a:pt x="102" y="70"/>
                  <a:pt x="97" y="84"/>
                </a:cubicBezTo>
                <a:cubicBezTo>
                  <a:pt x="94" y="94"/>
                  <a:pt x="90" y="109"/>
                  <a:pt x="84" y="123"/>
                </a:cubicBezTo>
                <a:cubicBezTo>
                  <a:pt x="77" y="132"/>
                  <a:pt x="69" y="142"/>
                  <a:pt x="63" y="152"/>
                </a:cubicBezTo>
                <a:cubicBezTo>
                  <a:pt x="59" y="161"/>
                  <a:pt x="69" y="172"/>
                  <a:pt x="77" y="166"/>
                </a:cubicBezTo>
                <a:cubicBezTo>
                  <a:pt x="87" y="159"/>
                  <a:pt x="94" y="148"/>
                  <a:pt x="99" y="136"/>
                </a:cubicBezTo>
                <a:cubicBezTo>
                  <a:pt x="109" y="124"/>
                  <a:pt x="120" y="112"/>
                  <a:pt x="130" y="98"/>
                </a:cubicBezTo>
                <a:cubicBezTo>
                  <a:pt x="134" y="92"/>
                  <a:pt x="139" y="86"/>
                  <a:pt x="143" y="80"/>
                </a:cubicBezTo>
                <a:cubicBezTo>
                  <a:pt x="142" y="81"/>
                  <a:pt x="141" y="83"/>
                  <a:pt x="140" y="85"/>
                </a:cubicBezTo>
                <a:cubicBezTo>
                  <a:pt x="130" y="106"/>
                  <a:pt x="124" y="130"/>
                  <a:pt x="115" y="152"/>
                </a:cubicBezTo>
                <a:cubicBezTo>
                  <a:pt x="112" y="160"/>
                  <a:pt x="123" y="168"/>
                  <a:pt x="130" y="163"/>
                </a:cubicBezTo>
                <a:cubicBezTo>
                  <a:pt x="141" y="155"/>
                  <a:pt x="149" y="145"/>
                  <a:pt x="157" y="134"/>
                </a:cubicBezTo>
                <a:cubicBezTo>
                  <a:pt x="165" y="121"/>
                  <a:pt x="175" y="112"/>
                  <a:pt x="185" y="102"/>
                </a:cubicBezTo>
                <a:cubicBezTo>
                  <a:pt x="173" y="118"/>
                  <a:pt x="159" y="133"/>
                  <a:pt x="156" y="153"/>
                </a:cubicBezTo>
                <a:cubicBezTo>
                  <a:pt x="154" y="161"/>
                  <a:pt x="162" y="169"/>
                  <a:pt x="171" y="164"/>
                </a:cubicBezTo>
                <a:cubicBezTo>
                  <a:pt x="193" y="151"/>
                  <a:pt x="208" y="128"/>
                  <a:pt x="223" y="107"/>
                </a:cubicBezTo>
                <a:cubicBezTo>
                  <a:pt x="232" y="94"/>
                  <a:pt x="243" y="83"/>
                  <a:pt x="254" y="72"/>
                </a:cubicBezTo>
                <a:cubicBezTo>
                  <a:pt x="255" y="72"/>
                  <a:pt x="255" y="72"/>
                  <a:pt x="256" y="71"/>
                </a:cubicBezTo>
                <a:cubicBezTo>
                  <a:pt x="251" y="79"/>
                  <a:pt x="246" y="87"/>
                  <a:pt x="241" y="94"/>
                </a:cubicBezTo>
                <a:cubicBezTo>
                  <a:pt x="229" y="112"/>
                  <a:pt x="220" y="130"/>
                  <a:pt x="211" y="148"/>
                </a:cubicBezTo>
                <a:cubicBezTo>
                  <a:pt x="210" y="150"/>
                  <a:pt x="208" y="152"/>
                  <a:pt x="207" y="154"/>
                </a:cubicBezTo>
                <a:cubicBezTo>
                  <a:pt x="202" y="165"/>
                  <a:pt x="218" y="176"/>
                  <a:pt x="225" y="164"/>
                </a:cubicBezTo>
                <a:cubicBezTo>
                  <a:pt x="226" y="162"/>
                  <a:pt x="227" y="160"/>
                  <a:pt x="228" y="159"/>
                </a:cubicBezTo>
                <a:cubicBezTo>
                  <a:pt x="234" y="148"/>
                  <a:pt x="244" y="140"/>
                  <a:pt x="252" y="131"/>
                </a:cubicBezTo>
                <a:cubicBezTo>
                  <a:pt x="256" y="127"/>
                  <a:pt x="260" y="121"/>
                  <a:pt x="263" y="115"/>
                </a:cubicBezTo>
                <a:cubicBezTo>
                  <a:pt x="260" y="127"/>
                  <a:pt x="261" y="140"/>
                  <a:pt x="258" y="152"/>
                </a:cubicBezTo>
                <a:cubicBezTo>
                  <a:pt x="255" y="164"/>
                  <a:pt x="273" y="169"/>
                  <a:pt x="277" y="157"/>
                </a:cubicBezTo>
                <a:cubicBezTo>
                  <a:pt x="278" y="153"/>
                  <a:pt x="280" y="150"/>
                  <a:pt x="282" y="146"/>
                </a:cubicBezTo>
                <a:cubicBezTo>
                  <a:pt x="286" y="139"/>
                  <a:pt x="287" y="135"/>
                  <a:pt x="290" y="144"/>
                </a:cubicBezTo>
                <a:cubicBezTo>
                  <a:pt x="293" y="151"/>
                  <a:pt x="296" y="157"/>
                  <a:pt x="303" y="162"/>
                </a:cubicBezTo>
                <a:cubicBezTo>
                  <a:pt x="314" y="168"/>
                  <a:pt x="324" y="151"/>
                  <a:pt x="314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flipV="1">
            <a:off x="4569530" y="4061689"/>
            <a:ext cx="1794760" cy="1084988"/>
          </a:xfrm>
          <a:custGeom>
            <a:avLst/>
            <a:gdLst>
              <a:gd name="T0" fmla="*/ 285 w 324"/>
              <a:gd name="T1" fmla="*/ 117 h 176"/>
              <a:gd name="T2" fmla="*/ 294 w 324"/>
              <a:gd name="T3" fmla="*/ 91 h 176"/>
              <a:gd name="T4" fmla="*/ 293 w 324"/>
              <a:gd name="T5" fmla="*/ 37 h 176"/>
              <a:gd name="T6" fmla="*/ 245 w 324"/>
              <a:gd name="T7" fmla="*/ 53 h 176"/>
              <a:gd name="T8" fmla="*/ 256 w 324"/>
              <a:gd name="T9" fmla="*/ 17 h 176"/>
              <a:gd name="T10" fmla="*/ 216 w 324"/>
              <a:gd name="T11" fmla="*/ 38 h 176"/>
              <a:gd name="T12" fmla="*/ 153 w 324"/>
              <a:gd name="T13" fmla="*/ 105 h 176"/>
              <a:gd name="T14" fmla="*/ 193 w 324"/>
              <a:gd name="T15" fmla="*/ 25 h 176"/>
              <a:gd name="T16" fmla="*/ 125 w 324"/>
              <a:gd name="T17" fmla="*/ 71 h 176"/>
              <a:gd name="T18" fmla="*/ 122 w 324"/>
              <a:gd name="T19" fmla="*/ 13 h 176"/>
              <a:gd name="T20" fmla="*/ 95 w 324"/>
              <a:gd name="T21" fmla="*/ 26 h 176"/>
              <a:gd name="T22" fmla="*/ 58 w 324"/>
              <a:gd name="T23" fmla="*/ 61 h 176"/>
              <a:gd name="T24" fmla="*/ 54 w 324"/>
              <a:gd name="T25" fmla="*/ 27 h 176"/>
              <a:gd name="T26" fmla="*/ 9 w 324"/>
              <a:gd name="T27" fmla="*/ 42 h 176"/>
              <a:gd name="T28" fmla="*/ 28 w 324"/>
              <a:gd name="T29" fmla="*/ 51 h 176"/>
              <a:gd name="T30" fmla="*/ 30 w 324"/>
              <a:gd name="T31" fmla="*/ 110 h 176"/>
              <a:gd name="T32" fmla="*/ 30 w 324"/>
              <a:gd name="T33" fmla="*/ 118 h 176"/>
              <a:gd name="T34" fmla="*/ 22 w 324"/>
              <a:gd name="T35" fmla="*/ 156 h 176"/>
              <a:gd name="T36" fmla="*/ 113 w 324"/>
              <a:gd name="T37" fmla="*/ 40 h 176"/>
              <a:gd name="T38" fmla="*/ 84 w 324"/>
              <a:gd name="T39" fmla="*/ 123 h 176"/>
              <a:gd name="T40" fmla="*/ 77 w 324"/>
              <a:gd name="T41" fmla="*/ 166 h 176"/>
              <a:gd name="T42" fmla="*/ 130 w 324"/>
              <a:gd name="T43" fmla="*/ 98 h 176"/>
              <a:gd name="T44" fmla="*/ 140 w 324"/>
              <a:gd name="T45" fmla="*/ 85 h 176"/>
              <a:gd name="T46" fmla="*/ 130 w 324"/>
              <a:gd name="T47" fmla="*/ 163 h 176"/>
              <a:gd name="T48" fmla="*/ 185 w 324"/>
              <a:gd name="T49" fmla="*/ 102 h 176"/>
              <a:gd name="T50" fmla="*/ 171 w 324"/>
              <a:gd name="T51" fmla="*/ 164 h 176"/>
              <a:gd name="T52" fmla="*/ 254 w 324"/>
              <a:gd name="T53" fmla="*/ 72 h 176"/>
              <a:gd name="T54" fmla="*/ 241 w 324"/>
              <a:gd name="T55" fmla="*/ 94 h 176"/>
              <a:gd name="T56" fmla="*/ 207 w 324"/>
              <a:gd name="T57" fmla="*/ 154 h 176"/>
              <a:gd name="T58" fmla="*/ 228 w 324"/>
              <a:gd name="T59" fmla="*/ 159 h 176"/>
              <a:gd name="T60" fmla="*/ 263 w 324"/>
              <a:gd name="T61" fmla="*/ 115 h 176"/>
              <a:gd name="T62" fmla="*/ 277 w 324"/>
              <a:gd name="T63" fmla="*/ 157 h 176"/>
              <a:gd name="T64" fmla="*/ 290 w 324"/>
              <a:gd name="T65" fmla="*/ 144 h 176"/>
              <a:gd name="T66" fmla="*/ 314 w 324"/>
              <a:gd name="T67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4" h="176">
                <a:moveTo>
                  <a:pt x="314" y="144"/>
                </a:moveTo>
                <a:cubicBezTo>
                  <a:pt x="302" y="137"/>
                  <a:pt x="306" y="111"/>
                  <a:pt x="285" y="117"/>
                </a:cubicBezTo>
                <a:cubicBezTo>
                  <a:pt x="284" y="117"/>
                  <a:pt x="283" y="117"/>
                  <a:pt x="283" y="117"/>
                </a:cubicBezTo>
                <a:cubicBezTo>
                  <a:pt x="286" y="108"/>
                  <a:pt x="291" y="99"/>
                  <a:pt x="294" y="91"/>
                </a:cubicBezTo>
                <a:cubicBezTo>
                  <a:pt x="299" y="79"/>
                  <a:pt x="297" y="63"/>
                  <a:pt x="283" y="62"/>
                </a:cubicBezTo>
                <a:cubicBezTo>
                  <a:pt x="287" y="54"/>
                  <a:pt x="290" y="45"/>
                  <a:pt x="293" y="37"/>
                </a:cubicBezTo>
                <a:cubicBezTo>
                  <a:pt x="297" y="27"/>
                  <a:pt x="283" y="19"/>
                  <a:pt x="276" y="27"/>
                </a:cubicBezTo>
                <a:cubicBezTo>
                  <a:pt x="268" y="37"/>
                  <a:pt x="256" y="45"/>
                  <a:pt x="245" y="53"/>
                </a:cubicBezTo>
                <a:cubicBezTo>
                  <a:pt x="239" y="59"/>
                  <a:pt x="233" y="65"/>
                  <a:pt x="227" y="71"/>
                </a:cubicBezTo>
                <a:cubicBezTo>
                  <a:pt x="237" y="53"/>
                  <a:pt x="248" y="36"/>
                  <a:pt x="256" y="17"/>
                </a:cubicBezTo>
                <a:cubicBezTo>
                  <a:pt x="259" y="7"/>
                  <a:pt x="246" y="0"/>
                  <a:pt x="239" y="7"/>
                </a:cubicBezTo>
                <a:cubicBezTo>
                  <a:pt x="230" y="16"/>
                  <a:pt x="222" y="26"/>
                  <a:pt x="216" y="38"/>
                </a:cubicBezTo>
                <a:cubicBezTo>
                  <a:pt x="208" y="52"/>
                  <a:pt x="194" y="64"/>
                  <a:pt x="183" y="76"/>
                </a:cubicBezTo>
                <a:cubicBezTo>
                  <a:pt x="173" y="86"/>
                  <a:pt x="163" y="95"/>
                  <a:pt x="153" y="105"/>
                </a:cubicBezTo>
                <a:cubicBezTo>
                  <a:pt x="157" y="95"/>
                  <a:pt x="162" y="86"/>
                  <a:pt x="167" y="77"/>
                </a:cubicBezTo>
                <a:cubicBezTo>
                  <a:pt x="178" y="60"/>
                  <a:pt x="190" y="47"/>
                  <a:pt x="193" y="25"/>
                </a:cubicBezTo>
                <a:cubicBezTo>
                  <a:pt x="194" y="16"/>
                  <a:pt x="182" y="13"/>
                  <a:pt x="176" y="18"/>
                </a:cubicBezTo>
                <a:cubicBezTo>
                  <a:pt x="157" y="35"/>
                  <a:pt x="139" y="51"/>
                  <a:pt x="125" y="71"/>
                </a:cubicBezTo>
                <a:cubicBezTo>
                  <a:pt x="130" y="55"/>
                  <a:pt x="135" y="39"/>
                  <a:pt x="135" y="22"/>
                </a:cubicBezTo>
                <a:cubicBezTo>
                  <a:pt x="135" y="16"/>
                  <a:pt x="129" y="11"/>
                  <a:pt x="122" y="13"/>
                </a:cubicBezTo>
                <a:cubicBezTo>
                  <a:pt x="111" y="17"/>
                  <a:pt x="102" y="23"/>
                  <a:pt x="94" y="31"/>
                </a:cubicBezTo>
                <a:cubicBezTo>
                  <a:pt x="94" y="29"/>
                  <a:pt x="94" y="28"/>
                  <a:pt x="95" y="26"/>
                </a:cubicBezTo>
                <a:cubicBezTo>
                  <a:pt x="96" y="16"/>
                  <a:pt x="80" y="12"/>
                  <a:pt x="76" y="21"/>
                </a:cubicBezTo>
                <a:cubicBezTo>
                  <a:pt x="69" y="34"/>
                  <a:pt x="65" y="48"/>
                  <a:pt x="58" y="61"/>
                </a:cubicBezTo>
                <a:cubicBezTo>
                  <a:pt x="54" y="69"/>
                  <a:pt x="48" y="74"/>
                  <a:pt x="41" y="79"/>
                </a:cubicBezTo>
                <a:cubicBezTo>
                  <a:pt x="46" y="62"/>
                  <a:pt x="50" y="44"/>
                  <a:pt x="54" y="27"/>
                </a:cubicBezTo>
                <a:cubicBezTo>
                  <a:pt x="56" y="19"/>
                  <a:pt x="47" y="10"/>
                  <a:pt x="39" y="15"/>
                </a:cubicBezTo>
                <a:cubicBezTo>
                  <a:pt x="29" y="23"/>
                  <a:pt x="18" y="33"/>
                  <a:pt x="9" y="42"/>
                </a:cubicBezTo>
                <a:cubicBezTo>
                  <a:pt x="0" y="51"/>
                  <a:pt x="14" y="65"/>
                  <a:pt x="23" y="56"/>
                </a:cubicBezTo>
                <a:cubicBezTo>
                  <a:pt x="25" y="55"/>
                  <a:pt x="26" y="53"/>
                  <a:pt x="28" y="51"/>
                </a:cubicBezTo>
                <a:cubicBezTo>
                  <a:pt x="24" y="67"/>
                  <a:pt x="20" y="83"/>
                  <a:pt x="15" y="99"/>
                </a:cubicBezTo>
                <a:cubicBezTo>
                  <a:pt x="12" y="107"/>
                  <a:pt x="22" y="115"/>
                  <a:pt x="30" y="110"/>
                </a:cubicBezTo>
                <a:cubicBezTo>
                  <a:pt x="32" y="109"/>
                  <a:pt x="34" y="107"/>
                  <a:pt x="36" y="106"/>
                </a:cubicBezTo>
                <a:cubicBezTo>
                  <a:pt x="34" y="110"/>
                  <a:pt x="32" y="114"/>
                  <a:pt x="30" y="118"/>
                </a:cubicBezTo>
                <a:cubicBezTo>
                  <a:pt x="25" y="127"/>
                  <a:pt x="16" y="133"/>
                  <a:pt x="10" y="141"/>
                </a:cubicBezTo>
                <a:cubicBezTo>
                  <a:pt x="5" y="148"/>
                  <a:pt x="14" y="159"/>
                  <a:pt x="22" y="156"/>
                </a:cubicBezTo>
                <a:cubicBezTo>
                  <a:pt x="45" y="146"/>
                  <a:pt x="59" y="130"/>
                  <a:pt x="70" y="107"/>
                </a:cubicBezTo>
                <a:cubicBezTo>
                  <a:pt x="81" y="85"/>
                  <a:pt x="92" y="55"/>
                  <a:pt x="113" y="40"/>
                </a:cubicBezTo>
                <a:cubicBezTo>
                  <a:pt x="109" y="55"/>
                  <a:pt x="102" y="70"/>
                  <a:pt x="97" y="84"/>
                </a:cubicBezTo>
                <a:cubicBezTo>
                  <a:pt x="94" y="94"/>
                  <a:pt x="90" y="109"/>
                  <a:pt x="84" y="123"/>
                </a:cubicBezTo>
                <a:cubicBezTo>
                  <a:pt x="77" y="132"/>
                  <a:pt x="69" y="142"/>
                  <a:pt x="63" y="152"/>
                </a:cubicBezTo>
                <a:cubicBezTo>
                  <a:pt x="59" y="161"/>
                  <a:pt x="69" y="172"/>
                  <a:pt x="77" y="166"/>
                </a:cubicBezTo>
                <a:cubicBezTo>
                  <a:pt x="87" y="159"/>
                  <a:pt x="94" y="148"/>
                  <a:pt x="99" y="136"/>
                </a:cubicBezTo>
                <a:cubicBezTo>
                  <a:pt x="109" y="124"/>
                  <a:pt x="120" y="112"/>
                  <a:pt x="130" y="98"/>
                </a:cubicBezTo>
                <a:cubicBezTo>
                  <a:pt x="134" y="92"/>
                  <a:pt x="139" y="86"/>
                  <a:pt x="143" y="80"/>
                </a:cubicBezTo>
                <a:cubicBezTo>
                  <a:pt x="142" y="81"/>
                  <a:pt x="141" y="83"/>
                  <a:pt x="140" y="85"/>
                </a:cubicBezTo>
                <a:cubicBezTo>
                  <a:pt x="130" y="106"/>
                  <a:pt x="124" y="130"/>
                  <a:pt x="115" y="152"/>
                </a:cubicBezTo>
                <a:cubicBezTo>
                  <a:pt x="112" y="160"/>
                  <a:pt x="123" y="168"/>
                  <a:pt x="130" y="163"/>
                </a:cubicBezTo>
                <a:cubicBezTo>
                  <a:pt x="141" y="155"/>
                  <a:pt x="149" y="145"/>
                  <a:pt x="157" y="134"/>
                </a:cubicBezTo>
                <a:cubicBezTo>
                  <a:pt x="165" y="121"/>
                  <a:pt x="175" y="112"/>
                  <a:pt x="185" y="102"/>
                </a:cubicBezTo>
                <a:cubicBezTo>
                  <a:pt x="173" y="118"/>
                  <a:pt x="159" y="133"/>
                  <a:pt x="156" y="153"/>
                </a:cubicBezTo>
                <a:cubicBezTo>
                  <a:pt x="154" y="161"/>
                  <a:pt x="162" y="169"/>
                  <a:pt x="171" y="164"/>
                </a:cubicBezTo>
                <a:cubicBezTo>
                  <a:pt x="193" y="151"/>
                  <a:pt x="208" y="128"/>
                  <a:pt x="223" y="107"/>
                </a:cubicBezTo>
                <a:cubicBezTo>
                  <a:pt x="232" y="94"/>
                  <a:pt x="243" y="83"/>
                  <a:pt x="254" y="72"/>
                </a:cubicBezTo>
                <a:cubicBezTo>
                  <a:pt x="255" y="72"/>
                  <a:pt x="255" y="72"/>
                  <a:pt x="256" y="71"/>
                </a:cubicBezTo>
                <a:cubicBezTo>
                  <a:pt x="251" y="79"/>
                  <a:pt x="246" y="87"/>
                  <a:pt x="241" y="94"/>
                </a:cubicBezTo>
                <a:cubicBezTo>
                  <a:pt x="229" y="112"/>
                  <a:pt x="220" y="130"/>
                  <a:pt x="211" y="148"/>
                </a:cubicBezTo>
                <a:cubicBezTo>
                  <a:pt x="210" y="150"/>
                  <a:pt x="208" y="152"/>
                  <a:pt x="207" y="154"/>
                </a:cubicBezTo>
                <a:cubicBezTo>
                  <a:pt x="202" y="165"/>
                  <a:pt x="218" y="176"/>
                  <a:pt x="225" y="164"/>
                </a:cubicBezTo>
                <a:cubicBezTo>
                  <a:pt x="226" y="162"/>
                  <a:pt x="227" y="160"/>
                  <a:pt x="228" y="159"/>
                </a:cubicBezTo>
                <a:cubicBezTo>
                  <a:pt x="234" y="148"/>
                  <a:pt x="244" y="140"/>
                  <a:pt x="252" y="131"/>
                </a:cubicBezTo>
                <a:cubicBezTo>
                  <a:pt x="256" y="127"/>
                  <a:pt x="260" y="121"/>
                  <a:pt x="263" y="115"/>
                </a:cubicBezTo>
                <a:cubicBezTo>
                  <a:pt x="260" y="127"/>
                  <a:pt x="261" y="140"/>
                  <a:pt x="258" y="152"/>
                </a:cubicBezTo>
                <a:cubicBezTo>
                  <a:pt x="255" y="164"/>
                  <a:pt x="273" y="169"/>
                  <a:pt x="277" y="157"/>
                </a:cubicBezTo>
                <a:cubicBezTo>
                  <a:pt x="278" y="153"/>
                  <a:pt x="280" y="150"/>
                  <a:pt x="282" y="146"/>
                </a:cubicBezTo>
                <a:cubicBezTo>
                  <a:pt x="286" y="139"/>
                  <a:pt x="287" y="135"/>
                  <a:pt x="290" y="144"/>
                </a:cubicBezTo>
                <a:cubicBezTo>
                  <a:pt x="293" y="151"/>
                  <a:pt x="296" y="157"/>
                  <a:pt x="303" y="162"/>
                </a:cubicBezTo>
                <a:cubicBezTo>
                  <a:pt x="314" y="168"/>
                  <a:pt x="324" y="151"/>
                  <a:pt x="314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Hand Written </a:t>
            </a:r>
            <a:r>
              <a:rPr lang="en-US" dirty="0">
                <a:solidFill>
                  <a:schemeClr val="bg1"/>
                </a:solidFill>
              </a:rPr>
              <a:t>SWOT Analysis Template</a:t>
            </a: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2435793" y="2365816"/>
            <a:ext cx="1058799" cy="1061435"/>
          </a:xfrm>
          <a:custGeom>
            <a:avLst/>
            <a:gdLst>
              <a:gd name="T0" fmla="*/ 2762 w 3615"/>
              <a:gd name="T1" fmla="*/ 3047 h 3623"/>
              <a:gd name="T2" fmla="*/ 806 w 3615"/>
              <a:gd name="T3" fmla="*/ 2812 h 3623"/>
              <a:gd name="T4" fmla="*/ 1951 w 3615"/>
              <a:gd name="T5" fmla="*/ 2517 h 3623"/>
              <a:gd name="T6" fmla="*/ 2993 w 3615"/>
              <a:gd name="T7" fmla="*/ 2852 h 3623"/>
              <a:gd name="T8" fmla="*/ 2425 w 3615"/>
              <a:gd name="T9" fmla="*/ 2395 h 3623"/>
              <a:gd name="T10" fmla="*/ 2405 w 3615"/>
              <a:gd name="T11" fmla="*/ 2248 h 3623"/>
              <a:gd name="T12" fmla="*/ 2812 w 3615"/>
              <a:gd name="T13" fmla="*/ 2173 h 3623"/>
              <a:gd name="T14" fmla="*/ 605 w 3615"/>
              <a:gd name="T15" fmla="*/ 2170 h 3623"/>
              <a:gd name="T16" fmla="*/ 1477 w 3615"/>
              <a:gd name="T17" fmla="*/ 2717 h 3623"/>
              <a:gd name="T18" fmla="*/ 2938 w 3615"/>
              <a:gd name="T19" fmla="*/ 2102 h 3623"/>
              <a:gd name="T20" fmla="*/ 1851 w 3615"/>
              <a:gd name="T21" fmla="*/ 2815 h 3623"/>
              <a:gd name="T22" fmla="*/ 1657 w 3615"/>
              <a:gd name="T23" fmla="*/ 2530 h 3623"/>
              <a:gd name="T24" fmla="*/ 571 w 3615"/>
              <a:gd name="T25" fmla="*/ 1686 h 3623"/>
              <a:gd name="T26" fmla="*/ 1071 w 3615"/>
              <a:gd name="T27" fmla="*/ 1916 h 3623"/>
              <a:gd name="T28" fmla="*/ 1234 w 3615"/>
              <a:gd name="T29" fmla="*/ 1935 h 3623"/>
              <a:gd name="T30" fmla="*/ 1915 w 3615"/>
              <a:gd name="T31" fmla="*/ 2359 h 3623"/>
              <a:gd name="T32" fmla="*/ 2292 w 3615"/>
              <a:gd name="T33" fmla="*/ 1805 h 3623"/>
              <a:gd name="T34" fmla="*/ 670 w 3615"/>
              <a:gd name="T35" fmla="*/ 1314 h 3623"/>
              <a:gd name="T36" fmla="*/ 806 w 3615"/>
              <a:gd name="T37" fmla="*/ 1214 h 3623"/>
              <a:gd name="T38" fmla="*/ 1182 w 3615"/>
              <a:gd name="T39" fmla="*/ 1255 h 3623"/>
              <a:gd name="T40" fmla="*/ 2928 w 3615"/>
              <a:gd name="T41" fmla="*/ 973 h 3623"/>
              <a:gd name="T42" fmla="*/ 1863 w 3615"/>
              <a:gd name="T43" fmla="*/ 1054 h 3623"/>
              <a:gd name="T44" fmla="*/ 3080 w 3615"/>
              <a:gd name="T45" fmla="*/ 1846 h 3623"/>
              <a:gd name="T46" fmla="*/ 673 w 3615"/>
              <a:gd name="T47" fmla="*/ 755 h 3623"/>
              <a:gd name="T48" fmla="*/ 664 w 3615"/>
              <a:gd name="T49" fmla="*/ 604 h 3623"/>
              <a:gd name="T50" fmla="*/ 1562 w 3615"/>
              <a:gd name="T51" fmla="*/ 1187 h 3623"/>
              <a:gd name="T52" fmla="*/ 2692 w 3615"/>
              <a:gd name="T53" fmla="*/ 645 h 3623"/>
              <a:gd name="T54" fmla="*/ 1626 w 3615"/>
              <a:gd name="T55" fmla="*/ 521 h 3623"/>
              <a:gd name="T56" fmla="*/ 3259 w 3615"/>
              <a:gd name="T57" fmla="*/ 1804 h 3623"/>
              <a:gd name="T58" fmla="*/ 3328 w 3615"/>
              <a:gd name="T59" fmla="*/ 1686 h 3623"/>
              <a:gd name="T60" fmla="*/ 2058 w 3615"/>
              <a:gd name="T61" fmla="*/ 792 h 3623"/>
              <a:gd name="T62" fmla="*/ 1695 w 3615"/>
              <a:gd name="T63" fmla="*/ 277 h 3623"/>
              <a:gd name="T64" fmla="*/ 1945 w 3615"/>
              <a:gd name="T65" fmla="*/ 630 h 3623"/>
              <a:gd name="T66" fmla="*/ 2895 w 3615"/>
              <a:gd name="T67" fmla="*/ 1308 h 3623"/>
              <a:gd name="T68" fmla="*/ 2576 w 3615"/>
              <a:gd name="T69" fmla="*/ 831 h 3623"/>
              <a:gd name="T70" fmla="*/ 1751 w 3615"/>
              <a:gd name="T71" fmla="*/ 232 h 3623"/>
              <a:gd name="T72" fmla="*/ 2051 w 3615"/>
              <a:gd name="T73" fmla="*/ 52 h 3623"/>
              <a:gd name="T74" fmla="*/ 2331 w 3615"/>
              <a:gd name="T75" fmla="*/ 657 h 3623"/>
              <a:gd name="T76" fmla="*/ 2756 w 3615"/>
              <a:gd name="T77" fmla="*/ 378 h 3623"/>
              <a:gd name="T78" fmla="*/ 3279 w 3615"/>
              <a:gd name="T79" fmla="*/ 708 h 3623"/>
              <a:gd name="T80" fmla="*/ 3110 w 3615"/>
              <a:gd name="T81" fmla="*/ 1399 h 3623"/>
              <a:gd name="T82" fmla="*/ 3614 w 3615"/>
              <a:gd name="T83" fmla="*/ 1679 h 3623"/>
              <a:gd name="T84" fmla="*/ 3340 w 3615"/>
              <a:gd name="T85" fmla="*/ 2141 h 3623"/>
              <a:gd name="T86" fmla="*/ 3002 w 3615"/>
              <a:gd name="T87" fmla="*/ 2706 h 3623"/>
              <a:gd name="T88" fmla="*/ 2904 w 3615"/>
              <a:gd name="T89" fmla="*/ 3304 h 3623"/>
              <a:gd name="T90" fmla="*/ 2556 w 3615"/>
              <a:gd name="T91" fmla="*/ 3090 h 3623"/>
              <a:gd name="T92" fmla="*/ 2313 w 3615"/>
              <a:gd name="T93" fmla="*/ 3552 h 3623"/>
              <a:gd name="T94" fmla="*/ 709 w 3615"/>
              <a:gd name="T95" fmla="*/ 2380 h 3623"/>
              <a:gd name="T96" fmla="*/ 1338 w 3615"/>
              <a:gd name="T97" fmla="*/ 2940 h 3623"/>
              <a:gd name="T98" fmla="*/ 1938 w 3615"/>
              <a:gd name="T99" fmla="*/ 3440 h 3623"/>
              <a:gd name="T100" fmla="*/ 1858 w 3615"/>
              <a:gd name="T101" fmla="*/ 3582 h 3623"/>
              <a:gd name="T102" fmla="*/ 1434 w 3615"/>
              <a:gd name="T103" fmla="*/ 3154 h 3623"/>
              <a:gd name="T104" fmla="*/ 823 w 3615"/>
              <a:gd name="T105" fmla="*/ 3308 h 3623"/>
              <a:gd name="T106" fmla="*/ 553 w 3615"/>
              <a:gd name="T107" fmla="*/ 3000 h 3623"/>
              <a:gd name="T108" fmla="*/ 552 w 3615"/>
              <a:gd name="T109" fmla="*/ 3139 h 3623"/>
              <a:gd name="T110" fmla="*/ 363 w 3615"/>
              <a:gd name="T111" fmla="*/ 2915 h 3623"/>
              <a:gd name="T112" fmla="*/ 241 w 3615"/>
              <a:gd name="T113" fmla="*/ 2138 h 3623"/>
              <a:gd name="T114" fmla="*/ 43 w 3615"/>
              <a:gd name="T115" fmla="*/ 1529 h 3623"/>
              <a:gd name="T116" fmla="*/ 405 w 3615"/>
              <a:gd name="T117" fmla="*/ 1463 h 3623"/>
              <a:gd name="T118" fmla="*/ 304 w 3615"/>
              <a:gd name="T119" fmla="*/ 874 h 3623"/>
              <a:gd name="T120" fmla="*/ 585 w 3615"/>
              <a:gd name="T121" fmla="*/ 482 h 3623"/>
              <a:gd name="T122" fmla="*/ 1160 w 3615"/>
              <a:gd name="T123" fmla="*/ 634 h 3623"/>
              <a:gd name="T124" fmla="*/ 1466 w 3615"/>
              <a:gd name="T125" fmla="*/ 130 h 3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15" h="3623">
                <a:moveTo>
                  <a:pt x="1664" y="3303"/>
                </a:moveTo>
                <a:lnTo>
                  <a:pt x="1668" y="3335"/>
                </a:lnTo>
                <a:lnTo>
                  <a:pt x="1669" y="3366"/>
                </a:lnTo>
                <a:lnTo>
                  <a:pt x="1667" y="3397"/>
                </a:lnTo>
                <a:lnTo>
                  <a:pt x="1662" y="3427"/>
                </a:lnTo>
                <a:lnTo>
                  <a:pt x="1653" y="3454"/>
                </a:lnTo>
                <a:lnTo>
                  <a:pt x="1746" y="3455"/>
                </a:lnTo>
                <a:lnTo>
                  <a:pt x="1839" y="3461"/>
                </a:lnTo>
                <a:lnTo>
                  <a:pt x="1800" y="3432"/>
                </a:lnTo>
                <a:lnTo>
                  <a:pt x="1763" y="3402"/>
                </a:lnTo>
                <a:lnTo>
                  <a:pt x="1736" y="3379"/>
                </a:lnTo>
                <a:lnTo>
                  <a:pt x="1710" y="3356"/>
                </a:lnTo>
                <a:lnTo>
                  <a:pt x="1685" y="3330"/>
                </a:lnTo>
                <a:lnTo>
                  <a:pt x="1664" y="3303"/>
                </a:lnTo>
                <a:close/>
                <a:moveTo>
                  <a:pt x="2762" y="3047"/>
                </a:moveTo>
                <a:lnTo>
                  <a:pt x="2792" y="3081"/>
                </a:lnTo>
                <a:lnTo>
                  <a:pt x="2819" y="3120"/>
                </a:lnTo>
                <a:lnTo>
                  <a:pt x="2841" y="3161"/>
                </a:lnTo>
                <a:lnTo>
                  <a:pt x="2854" y="3136"/>
                </a:lnTo>
                <a:lnTo>
                  <a:pt x="2869" y="3113"/>
                </a:lnTo>
                <a:lnTo>
                  <a:pt x="2814" y="3080"/>
                </a:lnTo>
                <a:lnTo>
                  <a:pt x="2762" y="3047"/>
                </a:lnTo>
                <a:close/>
                <a:moveTo>
                  <a:pt x="677" y="2719"/>
                </a:moveTo>
                <a:lnTo>
                  <a:pt x="656" y="2761"/>
                </a:lnTo>
                <a:lnTo>
                  <a:pt x="630" y="2802"/>
                </a:lnTo>
                <a:lnTo>
                  <a:pt x="602" y="2840"/>
                </a:lnTo>
                <a:lnTo>
                  <a:pt x="666" y="2871"/>
                </a:lnTo>
                <a:lnTo>
                  <a:pt x="727" y="2905"/>
                </a:lnTo>
                <a:lnTo>
                  <a:pt x="762" y="2924"/>
                </a:lnTo>
                <a:lnTo>
                  <a:pt x="797" y="2943"/>
                </a:lnTo>
                <a:lnTo>
                  <a:pt x="832" y="2963"/>
                </a:lnTo>
                <a:lnTo>
                  <a:pt x="866" y="2984"/>
                </a:lnTo>
                <a:lnTo>
                  <a:pt x="898" y="3006"/>
                </a:lnTo>
                <a:lnTo>
                  <a:pt x="928" y="3031"/>
                </a:lnTo>
                <a:lnTo>
                  <a:pt x="928" y="3032"/>
                </a:lnTo>
                <a:lnTo>
                  <a:pt x="929" y="3035"/>
                </a:lnTo>
                <a:lnTo>
                  <a:pt x="964" y="3006"/>
                </a:lnTo>
                <a:lnTo>
                  <a:pt x="1001" y="2981"/>
                </a:lnTo>
                <a:lnTo>
                  <a:pt x="1040" y="2960"/>
                </a:lnTo>
                <a:lnTo>
                  <a:pt x="997" y="2938"/>
                </a:lnTo>
                <a:lnTo>
                  <a:pt x="954" y="2912"/>
                </a:lnTo>
                <a:lnTo>
                  <a:pt x="913" y="2883"/>
                </a:lnTo>
                <a:lnTo>
                  <a:pt x="872" y="2856"/>
                </a:lnTo>
                <a:lnTo>
                  <a:pt x="806" y="2812"/>
                </a:lnTo>
                <a:lnTo>
                  <a:pt x="741" y="2767"/>
                </a:lnTo>
                <a:lnTo>
                  <a:pt x="677" y="2719"/>
                </a:lnTo>
                <a:close/>
                <a:moveTo>
                  <a:pt x="1879" y="2493"/>
                </a:moveTo>
                <a:lnTo>
                  <a:pt x="1835" y="2506"/>
                </a:lnTo>
                <a:lnTo>
                  <a:pt x="1794" y="2517"/>
                </a:lnTo>
                <a:lnTo>
                  <a:pt x="2192" y="2756"/>
                </a:lnTo>
                <a:lnTo>
                  <a:pt x="2224" y="2774"/>
                </a:lnTo>
                <a:lnTo>
                  <a:pt x="2258" y="2794"/>
                </a:lnTo>
                <a:lnTo>
                  <a:pt x="2294" y="2815"/>
                </a:lnTo>
                <a:lnTo>
                  <a:pt x="2329" y="2836"/>
                </a:lnTo>
                <a:lnTo>
                  <a:pt x="2363" y="2860"/>
                </a:lnTo>
                <a:lnTo>
                  <a:pt x="2395" y="2885"/>
                </a:lnTo>
                <a:lnTo>
                  <a:pt x="2424" y="2913"/>
                </a:lnTo>
                <a:lnTo>
                  <a:pt x="2449" y="2942"/>
                </a:lnTo>
                <a:lnTo>
                  <a:pt x="2491" y="2937"/>
                </a:lnTo>
                <a:lnTo>
                  <a:pt x="2533" y="2938"/>
                </a:lnTo>
                <a:lnTo>
                  <a:pt x="2574" y="2945"/>
                </a:lnTo>
                <a:lnTo>
                  <a:pt x="2614" y="2955"/>
                </a:lnTo>
                <a:lnTo>
                  <a:pt x="2448" y="2846"/>
                </a:lnTo>
                <a:lnTo>
                  <a:pt x="2282" y="2736"/>
                </a:lnTo>
                <a:lnTo>
                  <a:pt x="2118" y="2626"/>
                </a:lnTo>
                <a:lnTo>
                  <a:pt x="1951" y="2517"/>
                </a:lnTo>
                <a:lnTo>
                  <a:pt x="1929" y="2519"/>
                </a:lnTo>
                <a:lnTo>
                  <a:pt x="1909" y="2514"/>
                </a:lnTo>
                <a:lnTo>
                  <a:pt x="1892" y="2506"/>
                </a:lnTo>
                <a:lnTo>
                  <a:pt x="1879" y="2493"/>
                </a:lnTo>
                <a:close/>
                <a:moveTo>
                  <a:pt x="2248" y="2367"/>
                </a:moveTo>
                <a:lnTo>
                  <a:pt x="2207" y="2400"/>
                </a:lnTo>
                <a:lnTo>
                  <a:pt x="2163" y="2431"/>
                </a:lnTo>
                <a:lnTo>
                  <a:pt x="2116" y="2458"/>
                </a:lnTo>
                <a:lnTo>
                  <a:pt x="2065" y="2482"/>
                </a:lnTo>
                <a:lnTo>
                  <a:pt x="2012" y="2501"/>
                </a:lnTo>
                <a:lnTo>
                  <a:pt x="2316" y="2675"/>
                </a:lnTo>
                <a:lnTo>
                  <a:pt x="2619" y="2850"/>
                </a:lnTo>
                <a:lnTo>
                  <a:pt x="2920" y="3028"/>
                </a:lnTo>
                <a:lnTo>
                  <a:pt x="2947" y="2986"/>
                </a:lnTo>
                <a:lnTo>
                  <a:pt x="2965" y="2959"/>
                </a:lnTo>
                <a:lnTo>
                  <a:pt x="2981" y="2932"/>
                </a:lnTo>
                <a:lnTo>
                  <a:pt x="3000" y="2905"/>
                </a:lnTo>
                <a:lnTo>
                  <a:pt x="3020" y="2880"/>
                </a:lnTo>
                <a:lnTo>
                  <a:pt x="3042" y="2856"/>
                </a:lnTo>
                <a:lnTo>
                  <a:pt x="3011" y="2845"/>
                </a:lnTo>
                <a:lnTo>
                  <a:pt x="2981" y="2831"/>
                </a:lnTo>
                <a:lnTo>
                  <a:pt x="2993" y="2852"/>
                </a:lnTo>
                <a:lnTo>
                  <a:pt x="3002" y="2874"/>
                </a:lnTo>
                <a:lnTo>
                  <a:pt x="3003" y="2887"/>
                </a:lnTo>
                <a:lnTo>
                  <a:pt x="3000" y="2899"/>
                </a:lnTo>
                <a:lnTo>
                  <a:pt x="2993" y="2909"/>
                </a:lnTo>
                <a:lnTo>
                  <a:pt x="2983" y="2917"/>
                </a:lnTo>
                <a:lnTo>
                  <a:pt x="2971" y="2922"/>
                </a:lnTo>
                <a:lnTo>
                  <a:pt x="2959" y="2922"/>
                </a:lnTo>
                <a:lnTo>
                  <a:pt x="2947" y="2917"/>
                </a:lnTo>
                <a:lnTo>
                  <a:pt x="2887" y="2875"/>
                </a:lnTo>
                <a:lnTo>
                  <a:pt x="2831" y="2830"/>
                </a:lnTo>
                <a:lnTo>
                  <a:pt x="2775" y="2781"/>
                </a:lnTo>
                <a:lnTo>
                  <a:pt x="2720" y="2731"/>
                </a:lnTo>
                <a:lnTo>
                  <a:pt x="2664" y="2681"/>
                </a:lnTo>
                <a:lnTo>
                  <a:pt x="2608" y="2632"/>
                </a:lnTo>
                <a:lnTo>
                  <a:pt x="2552" y="2584"/>
                </a:lnTo>
                <a:lnTo>
                  <a:pt x="2493" y="2540"/>
                </a:lnTo>
                <a:lnTo>
                  <a:pt x="2372" y="2453"/>
                </a:lnTo>
                <a:lnTo>
                  <a:pt x="2248" y="2367"/>
                </a:lnTo>
                <a:close/>
                <a:moveTo>
                  <a:pt x="2366" y="2227"/>
                </a:moveTo>
                <a:lnTo>
                  <a:pt x="2335" y="2272"/>
                </a:lnTo>
                <a:lnTo>
                  <a:pt x="2301" y="2315"/>
                </a:lnTo>
                <a:lnTo>
                  <a:pt x="2425" y="2395"/>
                </a:lnTo>
                <a:lnTo>
                  <a:pt x="2547" y="2477"/>
                </a:lnTo>
                <a:lnTo>
                  <a:pt x="2668" y="2561"/>
                </a:lnTo>
                <a:lnTo>
                  <a:pt x="2711" y="2591"/>
                </a:lnTo>
                <a:lnTo>
                  <a:pt x="2758" y="2623"/>
                </a:lnTo>
                <a:lnTo>
                  <a:pt x="2807" y="2656"/>
                </a:lnTo>
                <a:lnTo>
                  <a:pt x="2789" y="2617"/>
                </a:lnTo>
                <a:lnTo>
                  <a:pt x="2777" y="2575"/>
                </a:lnTo>
                <a:lnTo>
                  <a:pt x="2768" y="2533"/>
                </a:lnTo>
                <a:lnTo>
                  <a:pt x="2765" y="2490"/>
                </a:lnTo>
                <a:lnTo>
                  <a:pt x="2765" y="2446"/>
                </a:lnTo>
                <a:lnTo>
                  <a:pt x="2764" y="2446"/>
                </a:lnTo>
                <a:lnTo>
                  <a:pt x="2762" y="2446"/>
                </a:lnTo>
                <a:lnTo>
                  <a:pt x="2732" y="2437"/>
                </a:lnTo>
                <a:lnTo>
                  <a:pt x="2702" y="2422"/>
                </a:lnTo>
                <a:lnTo>
                  <a:pt x="2673" y="2405"/>
                </a:lnTo>
                <a:lnTo>
                  <a:pt x="2646" y="2387"/>
                </a:lnTo>
                <a:lnTo>
                  <a:pt x="2619" y="2370"/>
                </a:lnTo>
                <a:lnTo>
                  <a:pt x="2535" y="2321"/>
                </a:lnTo>
                <a:lnTo>
                  <a:pt x="2450" y="2273"/>
                </a:lnTo>
                <a:lnTo>
                  <a:pt x="2438" y="2266"/>
                </a:lnTo>
                <a:lnTo>
                  <a:pt x="2423" y="2258"/>
                </a:lnTo>
                <a:lnTo>
                  <a:pt x="2405" y="2248"/>
                </a:lnTo>
                <a:lnTo>
                  <a:pt x="2386" y="2238"/>
                </a:lnTo>
                <a:lnTo>
                  <a:pt x="2366" y="2227"/>
                </a:lnTo>
                <a:close/>
                <a:moveTo>
                  <a:pt x="2472" y="1930"/>
                </a:moveTo>
                <a:lnTo>
                  <a:pt x="2461" y="1994"/>
                </a:lnTo>
                <a:lnTo>
                  <a:pt x="2446" y="2056"/>
                </a:lnTo>
                <a:lnTo>
                  <a:pt x="2425" y="2117"/>
                </a:lnTo>
                <a:lnTo>
                  <a:pt x="2398" y="2174"/>
                </a:lnTo>
                <a:lnTo>
                  <a:pt x="2411" y="2179"/>
                </a:lnTo>
                <a:lnTo>
                  <a:pt x="2418" y="2182"/>
                </a:lnTo>
                <a:lnTo>
                  <a:pt x="2561" y="2252"/>
                </a:lnTo>
                <a:lnTo>
                  <a:pt x="2590" y="2266"/>
                </a:lnTo>
                <a:lnTo>
                  <a:pt x="2621" y="2279"/>
                </a:lnTo>
                <a:lnTo>
                  <a:pt x="2656" y="2294"/>
                </a:lnTo>
                <a:lnTo>
                  <a:pt x="2689" y="2310"/>
                </a:lnTo>
                <a:lnTo>
                  <a:pt x="2722" y="2327"/>
                </a:lnTo>
                <a:lnTo>
                  <a:pt x="2752" y="2346"/>
                </a:lnTo>
                <a:lnTo>
                  <a:pt x="2778" y="2367"/>
                </a:lnTo>
                <a:lnTo>
                  <a:pt x="2794" y="2316"/>
                </a:lnTo>
                <a:lnTo>
                  <a:pt x="2816" y="2267"/>
                </a:lnTo>
                <a:lnTo>
                  <a:pt x="2843" y="2219"/>
                </a:lnTo>
                <a:lnTo>
                  <a:pt x="2858" y="2200"/>
                </a:lnTo>
                <a:lnTo>
                  <a:pt x="2812" y="2173"/>
                </a:lnTo>
                <a:lnTo>
                  <a:pt x="2769" y="2143"/>
                </a:lnTo>
                <a:lnTo>
                  <a:pt x="2726" y="2111"/>
                </a:lnTo>
                <a:lnTo>
                  <a:pt x="2685" y="2078"/>
                </a:lnTo>
                <a:lnTo>
                  <a:pt x="2643" y="2048"/>
                </a:lnTo>
                <a:lnTo>
                  <a:pt x="2472" y="1930"/>
                </a:lnTo>
                <a:close/>
                <a:moveTo>
                  <a:pt x="142" y="1678"/>
                </a:moveTo>
                <a:lnTo>
                  <a:pt x="132" y="1724"/>
                </a:lnTo>
                <a:lnTo>
                  <a:pt x="124" y="1770"/>
                </a:lnTo>
                <a:lnTo>
                  <a:pt x="118" y="1815"/>
                </a:lnTo>
                <a:lnTo>
                  <a:pt x="113" y="1892"/>
                </a:lnTo>
                <a:lnTo>
                  <a:pt x="111" y="1969"/>
                </a:lnTo>
                <a:lnTo>
                  <a:pt x="161" y="1969"/>
                </a:lnTo>
                <a:lnTo>
                  <a:pt x="211" y="1974"/>
                </a:lnTo>
                <a:lnTo>
                  <a:pt x="262" y="1982"/>
                </a:lnTo>
                <a:lnTo>
                  <a:pt x="310" y="1993"/>
                </a:lnTo>
                <a:lnTo>
                  <a:pt x="359" y="2007"/>
                </a:lnTo>
                <a:lnTo>
                  <a:pt x="405" y="2026"/>
                </a:lnTo>
                <a:lnTo>
                  <a:pt x="450" y="2048"/>
                </a:lnTo>
                <a:lnTo>
                  <a:pt x="492" y="2072"/>
                </a:lnTo>
                <a:lnTo>
                  <a:pt x="533" y="2101"/>
                </a:lnTo>
                <a:lnTo>
                  <a:pt x="571" y="2134"/>
                </a:lnTo>
                <a:lnTo>
                  <a:pt x="605" y="2170"/>
                </a:lnTo>
                <a:lnTo>
                  <a:pt x="635" y="2209"/>
                </a:lnTo>
                <a:lnTo>
                  <a:pt x="661" y="2252"/>
                </a:lnTo>
                <a:lnTo>
                  <a:pt x="777" y="2333"/>
                </a:lnTo>
                <a:lnTo>
                  <a:pt x="895" y="2411"/>
                </a:lnTo>
                <a:lnTo>
                  <a:pt x="1014" y="2489"/>
                </a:lnTo>
                <a:lnTo>
                  <a:pt x="1134" y="2566"/>
                </a:lnTo>
                <a:lnTo>
                  <a:pt x="1254" y="2643"/>
                </a:lnTo>
                <a:lnTo>
                  <a:pt x="1374" y="2719"/>
                </a:lnTo>
                <a:lnTo>
                  <a:pt x="1493" y="2797"/>
                </a:lnTo>
                <a:lnTo>
                  <a:pt x="1611" y="2876"/>
                </a:lnTo>
                <a:lnTo>
                  <a:pt x="1727" y="2957"/>
                </a:lnTo>
                <a:lnTo>
                  <a:pt x="1842" y="3040"/>
                </a:lnTo>
                <a:lnTo>
                  <a:pt x="1954" y="3126"/>
                </a:lnTo>
                <a:lnTo>
                  <a:pt x="2062" y="3216"/>
                </a:lnTo>
                <a:lnTo>
                  <a:pt x="2167" y="3309"/>
                </a:lnTo>
                <a:lnTo>
                  <a:pt x="2168" y="3263"/>
                </a:lnTo>
                <a:lnTo>
                  <a:pt x="2173" y="3217"/>
                </a:lnTo>
                <a:lnTo>
                  <a:pt x="2184" y="3173"/>
                </a:lnTo>
                <a:lnTo>
                  <a:pt x="2003" y="3066"/>
                </a:lnTo>
                <a:lnTo>
                  <a:pt x="1826" y="2954"/>
                </a:lnTo>
                <a:lnTo>
                  <a:pt x="1650" y="2837"/>
                </a:lnTo>
                <a:lnTo>
                  <a:pt x="1477" y="2717"/>
                </a:lnTo>
                <a:lnTo>
                  <a:pt x="1305" y="2593"/>
                </a:lnTo>
                <a:lnTo>
                  <a:pt x="1136" y="2467"/>
                </a:lnTo>
                <a:lnTo>
                  <a:pt x="967" y="2337"/>
                </a:lnTo>
                <a:lnTo>
                  <a:pt x="800" y="2206"/>
                </a:lnTo>
                <a:lnTo>
                  <a:pt x="634" y="2075"/>
                </a:lnTo>
                <a:lnTo>
                  <a:pt x="469" y="1943"/>
                </a:lnTo>
                <a:lnTo>
                  <a:pt x="306" y="1810"/>
                </a:lnTo>
                <a:lnTo>
                  <a:pt x="142" y="1678"/>
                </a:lnTo>
                <a:close/>
                <a:moveTo>
                  <a:pt x="2428" y="1561"/>
                </a:moveTo>
                <a:lnTo>
                  <a:pt x="2444" y="1605"/>
                </a:lnTo>
                <a:lnTo>
                  <a:pt x="2457" y="1650"/>
                </a:lnTo>
                <a:lnTo>
                  <a:pt x="2470" y="1722"/>
                </a:lnTo>
                <a:lnTo>
                  <a:pt x="2477" y="1793"/>
                </a:lnTo>
                <a:lnTo>
                  <a:pt x="2478" y="1863"/>
                </a:lnTo>
                <a:lnTo>
                  <a:pt x="2593" y="1938"/>
                </a:lnTo>
                <a:lnTo>
                  <a:pt x="2709" y="2011"/>
                </a:lnTo>
                <a:lnTo>
                  <a:pt x="2748" y="2035"/>
                </a:lnTo>
                <a:lnTo>
                  <a:pt x="2789" y="2058"/>
                </a:lnTo>
                <a:lnTo>
                  <a:pt x="2830" y="2082"/>
                </a:lnTo>
                <a:lnTo>
                  <a:pt x="2869" y="2109"/>
                </a:lnTo>
                <a:lnTo>
                  <a:pt x="2905" y="2138"/>
                </a:lnTo>
                <a:lnTo>
                  <a:pt x="2938" y="2102"/>
                </a:lnTo>
                <a:lnTo>
                  <a:pt x="2975" y="2069"/>
                </a:lnTo>
                <a:lnTo>
                  <a:pt x="3013" y="2039"/>
                </a:lnTo>
                <a:lnTo>
                  <a:pt x="3054" y="2013"/>
                </a:lnTo>
                <a:lnTo>
                  <a:pt x="3040" y="2013"/>
                </a:lnTo>
                <a:lnTo>
                  <a:pt x="3026" y="2008"/>
                </a:lnTo>
                <a:lnTo>
                  <a:pt x="3012" y="2000"/>
                </a:lnTo>
                <a:lnTo>
                  <a:pt x="2870" y="1886"/>
                </a:lnTo>
                <a:lnTo>
                  <a:pt x="2724" y="1776"/>
                </a:lnTo>
                <a:lnTo>
                  <a:pt x="2577" y="1667"/>
                </a:lnTo>
                <a:lnTo>
                  <a:pt x="2428" y="1561"/>
                </a:lnTo>
                <a:close/>
                <a:moveTo>
                  <a:pt x="161" y="1549"/>
                </a:moveTo>
                <a:lnTo>
                  <a:pt x="157" y="1590"/>
                </a:lnTo>
                <a:lnTo>
                  <a:pt x="151" y="1631"/>
                </a:lnTo>
                <a:lnTo>
                  <a:pt x="345" y="1753"/>
                </a:lnTo>
                <a:lnTo>
                  <a:pt x="536" y="1881"/>
                </a:lnTo>
                <a:lnTo>
                  <a:pt x="726" y="2010"/>
                </a:lnTo>
                <a:lnTo>
                  <a:pt x="915" y="2143"/>
                </a:lnTo>
                <a:lnTo>
                  <a:pt x="1103" y="2277"/>
                </a:lnTo>
                <a:lnTo>
                  <a:pt x="1289" y="2412"/>
                </a:lnTo>
                <a:lnTo>
                  <a:pt x="1476" y="2547"/>
                </a:lnTo>
                <a:lnTo>
                  <a:pt x="1662" y="2682"/>
                </a:lnTo>
                <a:lnTo>
                  <a:pt x="1851" y="2815"/>
                </a:lnTo>
                <a:lnTo>
                  <a:pt x="2040" y="2946"/>
                </a:lnTo>
                <a:lnTo>
                  <a:pt x="2231" y="3076"/>
                </a:lnTo>
                <a:lnTo>
                  <a:pt x="2252" y="3049"/>
                </a:lnTo>
                <a:lnTo>
                  <a:pt x="2276" y="3025"/>
                </a:lnTo>
                <a:lnTo>
                  <a:pt x="2302" y="3002"/>
                </a:lnTo>
                <a:lnTo>
                  <a:pt x="2333" y="2983"/>
                </a:lnTo>
                <a:lnTo>
                  <a:pt x="2279" y="2945"/>
                </a:lnTo>
                <a:lnTo>
                  <a:pt x="2227" y="2904"/>
                </a:lnTo>
                <a:lnTo>
                  <a:pt x="2174" y="2862"/>
                </a:lnTo>
                <a:lnTo>
                  <a:pt x="2121" y="2821"/>
                </a:lnTo>
                <a:lnTo>
                  <a:pt x="2068" y="2784"/>
                </a:lnTo>
                <a:lnTo>
                  <a:pt x="2009" y="2747"/>
                </a:lnTo>
                <a:lnTo>
                  <a:pt x="1949" y="2709"/>
                </a:lnTo>
                <a:lnTo>
                  <a:pt x="1890" y="2670"/>
                </a:lnTo>
                <a:lnTo>
                  <a:pt x="1831" y="2630"/>
                </a:lnTo>
                <a:lnTo>
                  <a:pt x="1775" y="2588"/>
                </a:lnTo>
                <a:lnTo>
                  <a:pt x="1721" y="2543"/>
                </a:lnTo>
                <a:lnTo>
                  <a:pt x="1717" y="2540"/>
                </a:lnTo>
                <a:lnTo>
                  <a:pt x="1715" y="2536"/>
                </a:lnTo>
                <a:lnTo>
                  <a:pt x="1713" y="2532"/>
                </a:lnTo>
                <a:lnTo>
                  <a:pt x="1712" y="2529"/>
                </a:lnTo>
                <a:lnTo>
                  <a:pt x="1657" y="2530"/>
                </a:lnTo>
                <a:lnTo>
                  <a:pt x="1602" y="2525"/>
                </a:lnTo>
                <a:lnTo>
                  <a:pt x="1547" y="2516"/>
                </a:lnTo>
                <a:lnTo>
                  <a:pt x="1494" y="2503"/>
                </a:lnTo>
                <a:lnTo>
                  <a:pt x="1444" y="2484"/>
                </a:lnTo>
                <a:lnTo>
                  <a:pt x="1394" y="2462"/>
                </a:lnTo>
                <a:lnTo>
                  <a:pt x="1347" y="2434"/>
                </a:lnTo>
                <a:lnTo>
                  <a:pt x="1302" y="2403"/>
                </a:lnTo>
                <a:lnTo>
                  <a:pt x="1260" y="2367"/>
                </a:lnTo>
                <a:lnTo>
                  <a:pt x="1223" y="2328"/>
                </a:lnTo>
                <a:lnTo>
                  <a:pt x="1188" y="2284"/>
                </a:lnTo>
                <a:lnTo>
                  <a:pt x="1157" y="2237"/>
                </a:lnTo>
                <a:lnTo>
                  <a:pt x="1130" y="2186"/>
                </a:lnTo>
                <a:lnTo>
                  <a:pt x="1108" y="2133"/>
                </a:lnTo>
                <a:lnTo>
                  <a:pt x="1065" y="2104"/>
                </a:lnTo>
                <a:lnTo>
                  <a:pt x="1022" y="2071"/>
                </a:lnTo>
                <a:lnTo>
                  <a:pt x="981" y="2035"/>
                </a:lnTo>
                <a:lnTo>
                  <a:pt x="940" y="1998"/>
                </a:lnTo>
                <a:lnTo>
                  <a:pt x="902" y="1961"/>
                </a:lnTo>
                <a:lnTo>
                  <a:pt x="863" y="1925"/>
                </a:lnTo>
                <a:lnTo>
                  <a:pt x="827" y="1892"/>
                </a:lnTo>
                <a:lnTo>
                  <a:pt x="700" y="1787"/>
                </a:lnTo>
                <a:lnTo>
                  <a:pt x="571" y="1686"/>
                </a:lnTo>
                <a:lnTo>
                  <a:pt x="439" y="1588"/>
                </a:lnTo>
                <a:lnTo>
                  <a:pt x="393" y="1593"/>
                </a:lnTo>
                <a:lnTo>
                  <a:pt x="345" y="1592"/>
                </a:lnTo>
                <a:lnTo>
                  <a:pt x="298" y="1586"/>
                </a:lnTo>
                <a:lnTo>
                  <a:pt x="251" y="1576"/>
                </a:lnTo>
                <a:lnTo>
                  <a:pt x="204" y="1564"/>
                </a:lnTo>
                <a:lnTo>
                  <a:pt x="161" y="1549"/>
                </a:lnTo>
                <a:close/>
                <a:moveTo>
                  <a:pt x="625" y="1473"/>
                </a:moveTo>
                <a:lnTo>
                  <a:pt x="606" y="1500"/>
                </a:lnTo>
                <a:lnTo>
                  <a:pt x="585" y="1522"/>
                </a:lnTo>
                <a:lnTo>
                  <a:pt x="562" y="1542"/>
                </a:lnTo>
                <a:lnTo>
                  <a:pt x="536" y="1557"/>
                </a:lnTo>
                <a:lnTo>
                  <a:pt x="509" y="1571"/>
                </a:lnTo>
                <a:lnTo>
                  <a:pt x="603" y="1633"/>
                </a:lnTo>
                <a:lnTo>
                  <a:pt x="693" y="1698"/>
                </a:lnTo>
                <a:lnTo>
                  <a:pt x="783" y="1766"/>
                </a:lnTo>
                <a:lnTo>
                  <a:pt x="871" y="1834"/>
                </a:lnTo>
                <a:lnTo>
                  <a:pt x="919" y="1870"/>
                </a:lnTo>
                <a:lnTo>
                  <a:pt x="970" y="1906"/>
                </a:lnTo>
                <a:lnTo>
                  <a:pt x="1023" y="1943"/>
                </a:lnTo>
                <a:lnTo>
                  <a:pt x="1075" y="1980"/>
                </a:lnTo>
                <a:lnTo>
                  <a:pt x="1071" y="1916"/>
                </a:lnTo>
                <a:lnTo>
                  <a:pt x="1071" y="1853"/>
                </a:lnTo>
                <a:lnTo>
                  <a:pt x="1075" y="1790"/>
                </a:lnTo>
                <a:lnTo>
                  <a:pt x="924" y="1688"/>
                </a:lnTo>
                <a:lnTo>
                  <a:pt x="773" y="1582"/>
                </a:lnTo>
                <a:lnTo>
                  <a:pt x="625" y="1473"/>
                </a:lnTo>
                <a:close/>
                <a:moveTo>
                  <a:pt x="1810" y="1302"/>
                </a:moveTo>
                <a:lnTo>
                  <a:pt x="1759" y="1305"/>
                </a:lnTo>
                <a:lnTo>
                  <a:pt x="1705" y="1314"/>
                </a:lnTo>
                <a:lnTo>
                  <a:pt x="1650" y="1329"/>
                </a:lnTo>
                <a:lnTo>
                  <a:pt x="1594" y="1352"/>
                </a:lnTo>
                <a:lnTo>
                  <a:pt x="1536" y="1380"/>
                </a:lnTo>
                <a:lnTo>
                  <a:pt x="1483" y="1415"/>
                </a:lnTo>
                <a:lnTo>
                  <a:pt x="1435" y="1452"/>
                </a:lnTo>
                <a:lnTo>
                  <a:pt x="1391" y="1494"/>
                </a:lnTo>
                <a:lnTo>
                  <a:pt x="1351" y="1541"/>
                </a:lnTo>
                <a:lnTo>
                  <a:pt x="1317" y="1590"/>
                </a:lnTo>
                <a:lnTo>
                  <a:pt x="1287" y="1643"/>
                </a:lnTo>
                <a:lnTo>
                  <a:pt x="1264" y="1698"/>
                </a:lnTo>
                <a:lnTo>
                  <a:pt x="1246" y="1755"/>
                </a:lnTo>
                <a:lnTo>
                  <a:pt x="1235" y="1813"/>
                </a:lnTo>
                <a:lnTo>
                  <a:pt x="1231" y="1874"/>
                </a:lnTo>
                <a:lnTo>
                  <a:pt x="1234" y="1935"/>
                </a:lnTo>
                <a:lnTo>
                  <a:pt x="1243" y="1997"/>
                </a:lnTo>
                <a:lnTo>
                  <a:pt x="1260" y="2059"/>
                </a:lnTo>
                <a:lnTo>
                  <a:pt x="1281" y="2110"/>
                </a:lnTo>
                <a:lnTo>
                  <a:pt x="1305" y="2158"/>
                </a:lnTo>
                <a:lnTo>
                  <a:pt x="1330" y="2200"/>
                </a:lnTo>
                <a:lnTo>
                  <a:pt x="1360" y="2236"/>
                </a:lnTo>
                <a:lnTo>
                  <a:pt x="1391" y="2269"/>
                </a:lnTo>
                <a:lnTo>
                  <a:pt x="1425" y="2298"/>
                </a:lnTo>
                <a:lnTo>
                  <a:pt x="1460" y="2323"/>
                </a:lnTo>
                <a:lnTo>
                  <a:pt x="1499" y="2344"/>
                </a:lnTo>
                <a:lnTo>
                  <a:pt x="1539" y="2361"/>
                </a:lnTo>
                <a:lnTo>
                  <a:pt x="1582" y="2375"/>
                </a:lnTo>
                <a:lnTo>
                  <a:pt x="1625" y="2386"/>
                </a:lnTo>
                <a:lnTo>
                  <a:pt x="1671" y="2393"/>
                </a:lnTo>
                <a:lnTo>
                  <a:pt x="1717" y="2399"/>
                </a:lnTo>
                <a:lnTo>
                  <a:pt x="1766" y="2402"/>
                </a:lnTo>
                <a:lnTo>
                  <a:pt x="1816" y="2402"/>
                </a:lnTo>
                <a:lnTo>
                  <a:pt x="1866" y="2400"/>
                </a:lnTo>
                <a:lnTo>
                  <a:pt x="1874" y="2388"/>
                </a:lnTo>
                <a:lnTo>
                  <a:pt x="1885" y="2377"/>
                </a:lnTo>
                <a:lnTo>
                  <a:pt x="1898" y="2367"/>
                </a:lnTo>
                <a:lnTo>
                  <a:pt x="1915" y="2359"/>
                </a:lnTo>
                <a:lnTo>
                  <a:pt x="1968" y="2338"/>
                </a:lnTo>
                <a:lnTo>
                  <a:pt x="2015" y="2314"/>
                </a:lnTo>
                <a:lnTo>
                  <a:pt x="2060" y="2287"/>
                </a:lnTo>
                <a:lnTo>
                  <a:pt x="2099" y="2258"/>
                </a:lnTo>
                <a:lnTo>
                  <a:pt x="2030" y="2205"/>
                </a:lnTo>
                <a:lnTo>
                  <a:pt x="2023" y="2196"/>
                </a:lnTo>
                <a:lnTo>
                  <a:pt x="2022" y="2186"/>
                </a:lnTo>
                <a:lnTo>
                  <a:pt x="2024" y="2178"/>
                </a:lnTo>
                <a:lnTo>
                  <a:pt x="2031" y="2169"/>
                </a:lnTo>
                <a:lnTo>
                  <a:pt x="2040" y="2163"/>
                </a:lnTo>
                <a:lnTo>
                  <a:pt x="2050" y="2162"/>
                </a:lnTo>
                <a:lnTo>
                  <a:pt x="2061" y="2165"/>
                </a:lnTo>
                <a:lnTo>
                  <a:pt x="2146" y="2217"/>
                </a:lnTo>
                <a:lnTo>
                  <a:pt x="2181" y="2178"/>
                </a:lnTo>
                <a:lnTo>
                  <a:pt x="2212" y="2135"/>
                </a:lnTo>
                <a:lnTo>
                  <a:pt x="2237" y="2091"/>
                </a:lnTo>
                <a:lnTo>
                  <a:pt x="2257" y="2046"/>
                </a:lnTo>
                <a:lnTo>
                  <a:pt x="2274" y="1999"/>
                </a:lnTo>
                <a:lnTo>
                  <a:pt x="2285" y="1952"/>
                </a:lnTo>
                <a:lnTo>
                  <a:pt x="2291" y="1903"/>
                </a:lnTo>
                <a:lnTo>
                  <a:pt x="2294" y="1854"/>
                </a:lnTo>
                <a:lnTo>
                  <a:pt x="2292" y="1805"/>
                </a:lnTo>
                <a:lnTo>
                  <a:pt x="2287" y="1757"/>
                </a:lnTo>
                <a:lnTo>
                  <a:pt x="2277" y="1709"/>
                </a:lnTo>
                <a:lnTo>
                  <a:pt x="2264" y="1663"/>
                </a:lnTo>
                <a:lnTo>
                  <a:pt x="2247" y="1617"/>
                </a:lnTo>
                <a:lnTo>
                  <a:pt x="2226" y="1573"/>
                </a:lnTo>
                <a:lnTo>
                  <a:pt x="2203" y="1532"/>
                </a:lnTo>
                <a:lnTo>
                  <a:pt x="2175" y="1492"/>
                </a:lnTo>
                <a:lnTo>
                  <a:pt x="2146" y="1456"/>
                </a:lnTo>
                <a:lnTo>
                  <a:pt x="2113" y="1422"/>
                </a:lnTo>
                <a:lnTo>
                  <a:pt x="2077" y="1392"/>
                </a:lnTo>
                <a:lnTo>
                  <a:pt x="2039" y="1366"/>
                </a:lnTo>
                <a:lnTo>
                  <a:pt x="1998" y="1344"/>
                </a:lnTo>
                <a:lnTo>
                  <a:pt x="1954" y="1326"/>
                </a:lnTo>
                <a:lnTo>
                  <a:pt x="1908" y="1313"/>
                </a:lnTo>
                <a:lnTo>
                  <a:pt x="1861" y="1304"/>
                </a:lnTo>
                <a:lnTo>
                  <a:pt x="1810" y="1302"/>
                </a:lnTo>
                <a:close/>
                <a:moveTo>
                  <a:pt x="617" y="1070"/>
                </a:moveTo>
                <a:lnTo>
                  <a:pt x="637" y="1118"/>
                </a:lnTo>
                <a:lnTo>
                  <a:pt x="652" y="1167"/>
                </a:lnTo>
                <a:lnTo>
                  <a:pt x="663" y="1215"/>
                </a:lnTo>
                <a:lnTo>
                  <a:pt x="670" y="1264"/>
                </a:lnTo>
                <a:lnTo>
                  <a:pt x="670" y="1314"/>
                </a:lnTo>
                <a:lnTo>
                  <a:pt x="664" y="1363"/>
                </a:lnTo>
                <a:lnTo>
                  <a:pt x="652" y="1411"/>
                </a:lnTo>
                <a:lnTo>
                  <a:pt x="764" y="1482"/>
                </a:lnTo>
                <a:lnTo>
                  <a:pt x="874" y="1553"/>
                </a:lnTo>
                <a:lnTo>
                  <a:pt x="985" y="1625"/>
                </a:lnTo>
                <a:lnTo>
                  <a:pt x="1093" y="1699"/>
                </a:lnTo>
                <a:lnTo>
                  <a:pt x="1110" y="1638"/>
                </a:lnTo>
                <a:lnTo>
                  <a:pt x="1134" y="1580"/>
                </a:lnTo>
                <a:lnTo>
                  <a:pt x="1161" y="1523"/>
                </a:lnTo>
                <a:lnTo>
                  <a:pt x="1193" y="1469"/>
                </a:lnTo>
                <a:lnTo>
                  <a:pt x="1188" y="1470"/>
                </a:lnTo>
                <a:lnTo>
                  <a:pt x="1182" y="1470"/>
                </a:lnTo>
                <a:lnTo>
                  <a:pt x="1175" y="1469"/>
                </a:lnTo>
                <a:lnTo>
                  <a:pt x="1130" y="1452"/>
                </a:lnTo>
                <a:lnTo>
                  <a:pt x="1087" y="1430"/>
                </a:lnTo>
                <a:lnTo>
                  <a:pt x="1044" y="1404"/>
                </a:lnTo>
                <a:lnTo>
                  <a:pt x="1002" y="1374"/>
                </a:lnTo>
                <a:lnTo>
                  <a:pt x="961" y="1342"/>
                </a:lnTo>
                <a:lnTo>
                  <a:pt x="922" y="1308"/>
                </a:lnTo>
                <a:lnTo>
                  <a:pt x="882" y="1275"/>
                </a:lnTo>
                <a:lnTo>
                  <a:pt x="843" y="1244"/>
                </a:lnTo>
                <a:lnTo>
                  <a:pt x="806" y="1214"/>
                </a:lnTo>
                <a:lnTo>
                  <a:pt x="617" y="1070"/>
                </a:lnTo>
                <a:close/>
                <a:moveTo>
                  <a:pt x="540" y="710"/>
                </a:moveTo>
                <a:lnTo>
                  <a:pt x="512" y="758"/>
                </a:lnTo>
                <a:lnTo>
                  <a:pt x="487" y="806"/>
                </a:lnTo>
                <a:lnTo>
                  <a:pt x="466" y="855"/>
                </a:lnTo>
                <a:lnTo>
                  <a:pt x="491" y="882"/>
                </a:lnTo>
                <a:lnTo>
                  <a:pt x="515" y="911"/>
                </a:lnTo>
                <a:lnTo>
                  <a:pt x="636" y="999"/>
                </a:lnTo>
                <a:lnTo>
                  <a:pt x="755" y="1089"/>
                </a:lnTo>
                <a:lnTo>
                  <a:pt x="876" y="1175"/>
                </a:lnTo>
                <a:lnTo>
                  <a:pt x="944" y="1222"/>
                </a:lnTo>
                <a:lnTo>
                  <a:pt x="1012" y="1266"/>
                </a:lnTo>
                <a:lnTo>
                  <a:pt x="1081" y="1312"/>
                </a:lnTo>
                <a:lnTo>
                  <a:pt x="1147" y="1358"/>
                </a:lnTo>
                <a:lnTo>
                  <a:pt x="1212" y="1408"/>
                </a:lnTo>
                <a:lnTo>
                  <a:pt x="1220" y="1417"/>
                </a:lnTo>
                <a:lnTo>
                  <a:pt x="1223" y="1428"/>
                </a:lnTo>
                <a:lnTo>
                  <a:pt x="1251" y="1395"/>
                </a:lnTo>
                <a:lnTo>
                  <a:pt x="1279" y="1364"/>
                </a:lnTo>
                <a:lnTo>
                  <a:pt x="1311" y="1334"/>
                </a:lnTo>
                <a:lnTo>
                  <a:pt x="1246" y="1297"/>
                </a:lnTo>
                <a:lnTo>
                  <a:pt x="1182" y="1255"/>
                </a:lnTo>
                <a:lnTo>
                  <a:pt x="1121" y="1210"/>
                </a:lnTo>
                <a:lnTo>
                  <a:pt x="1061" y="1162"/>
                </a:lnTo>
                <a:lnTo>
                  <a:pt x="1002" y="1115"/>
                </a:lnTo>
                <a:lnTo>
                  <a:pt x="945" y="1068"/>
                </a:lnTo>
                <a:lnTo>
                  <a:pt x="841" y="982"/>
                </a:lnTo>
                <a:lnTo>
                  <a:pt x="738" y="894"/>
                </a:lnTo>
                <a:lnTo>
                  <a:pt x="638" y="803"/>
                </a:lnTo>
                <a:lnTo>
                  <a:pt x="540" y="710"/>
                </a:lnTo>
                <a:close/>
                <a:moveTo>
                  <a:pt x="2649" y="702"/>
                </a:moveTo>
                <a:lnTo>
                  <a:pt x="2617" y="735"/>
                </a:lnTo>
                <a:lnTo>
                  <a:pt x="2583" y="764"/>
                </a:lnTo>
                <a:lnTo>
                  <a:pt x="2603" y="772"/>
                </a:lnTo>
                <a:lnTo>
                  <a:pt x="2621" y="781"/>
                </a:lnTo>
                <a:lnTo>
                  <a:pt x="2638" y="791"/>
                </a:lnTo>
                <a:lnTo>
                  <a:pt x="2653" y="800"/>
                </a:lnTo>
                <a:lnTo>
                  <a:pt x="2665" y="807"/>
                </a:lnTo>
                <a:lnTo>
                  <a:pt x="2674" y="812"/>
                </a:lnTo>
                <a:lnTo>
                  <a:pt x="2744" y="857"/>
                </a:lnTo>
                <a:lnTo>
                  <a:pt x="2811" y="901"/>
                </a:lnTo>
                <a:lnTo>
                  <a:pt x="2880" y="945"/>
                </a:lnTo>
                <a:lnTo>
                  <a:pt x="2903" y="958"/>
                </a:lnTo>
                <a:lnTo>
                  <a:pt x="2928" y="973"/>
                </a:lnTo>
                <a:lnTo>
                  <a:pt x="2941" y="941"/>
                </a:lnTo>
                <a:lnTo>
                  <a:pt x="2957" y="911"/>
                </a:lnTo>
                <a:lnTo>
                  <a:pt x="2951" y="910"/>
                </a:lnTo>
                <a:lnTo>
                  <a:pt x="2947" y="908"/>
                </a:lnTo>
                <a:lnTo>
                  <a:pt x="2911" y="888"/>
                </a:lnTo>
                <a:lnTo>
                  <a:pt x="2877" y="863"/>
                </a:lnTo>
                <a:lnTo>
                  <a:pt x="2844" y="839"/>
                </a:lnTo>
                <a:lnTo>
                  <a:pt x="2812" y="812"/>
                </a:lnTo>
                <a:lnTo>
                  <a:pt x="2779" y="788"/>
                </a:lnTo>
                <a:lnTo>
                  <a:pt x="2715" y="743"/>
                </a:lnTo>
                <a:lnTo>
                  <a:pt x="2649" y="702"/>
                </a:lnTo>
                <a:close/>
                <a:moveTo>
                  <a:pt x="1569" y="596"/>
                </a:moveTo>
                <a:lnTo>
                  <a:pt x="1535" y="632"/>
                </a:lnTo>
                <a:lnTo>
                  <a:pt x="1500" y="663"/>
                </a:lnTo>
                <a:lnTo>
                  <a:pt x="1464" y="690"/>
                </a:lnTo>
                <a:lnTo>
                  <a:pt x="1426" y="712"/>
                </a:lnTo>
                <a:lnTo>
                  <a:pt x="1387" y="729"/>
                </a:lnTo>
                <a:lnTo>
                  <a:pt x="1348" y="743"/>
                </a:lnTo>
                <a:lnTo>
                  <a:pt x="1476" y="821"/>
                </a:lnTo>
                <a:lnTo>
                  <a:pt x="1605" y="899"/>
                </a:lnTo>
                <a:lnTo>
                  <a:pt x="1734" y="976"/>
                </a:lnTo>
                <a:lnTo>
                  <a:pt x="1863" y="1054"/>
                </a:lnTo>
                <a:lnTo>
                  <a:pt x="1992" y="1132"/>
                </a:lnTo>
                <a:lnTo>
                  <a:pt x="2121" y="1211"/>
                </a:lnTo>
                <a:lnTo>
                  <a:pt x="2248" y="1292"/>
                </a:lnTo>
                <a:lnTo>
                  <a:pt x="2375" y="1374"/>
                </a:lnTo>
                <a:lnTo>
                  <a:pt x="2500" y="1458"/>
                </a:lnTo>
                <a:lnTo>
                  <a:pt x="2622" y="1544"/>
                </a:lnTo>
                <a:lnTo>
                  <a:pt x="2743" y="1635"/>
                </a:lnTo>
                <a:lnTo>
                  <a:pt x="2860" y="1728"/>
                </a:lnTo>
                <a:lnTo>
                  <a:pt x="2975" y="1825"/>
                </a:lnTo>
                <a:lnTo>
                  <a:pt x="3086" y="1927"/>
                </a:lnTo>
                <a:lnTo>
                  <a:pt x="3097" y="1942"/>
                </a:lnTo>
                <a:lnTo>
                  <a:pt x="3101" y="1956"/>
                </a:lnTo>
                <a:lnTo>
                  <a:pt x="3101" y="1970"/>
                </a:lnTo>
                <a:lnTo>
                  <a:pt x="3096" y="1984"/>
                </a:lnTo>
                <a:lnTo>
                  <a:pt x="3087" y="1996"/>
                </a:lnTo>
                <a:lnTo>
                  <a:pt x="3128" y="1979"/>
                </a:lnTo>
                <a:lnTo>
                  <a:pt x="3171" y="1968"/>
                </a:lnTo>
                <a:lnTo>
                  <a:pt x="3206" y="1964"/>
                </a:lnTo>
                <a:lnTo>
                  <a:pt x="3246" y="1962"/>
                </a:lnTo>
                <a:lnTo>
                  <a:pt x="3288" y="1963"/>
                </a:lnTo>
                <a:lnTo>
                  <a:pt x="3184" y="1907"/>
                </a:lnTo>
                <a:lnTo>
                  <a:pt x="3080" y="1846"/>
                </a:lnTo>
                <a:lnTo>
                  <a:pt x="2978" y="1780"/>
                </a:lnTo>
                <a:lnTo>
                  <a:pt x="2876" y="1709"/>
                </a:lnTo>
                <a:lnTo>
                  <a:pt x="2775" y="1636"/>
                </a:lnTo>
                <a:lnTo>
                  <a:pt x="2675" y="1560"/>
                </a:lnTo>
                <a:lnTo>
                  <a:pt x="2577" y="1483"/>
                </a:lnTo>
                <a:lnTo>
                  <a:pt x="2481" y="1408"/>
                </a:lnTo>
                <a:lnTo>
                  <a:pt x="2386" y="1333"/>
                </a:lnTo>
                <a:lnTo>
                  <a:pt x="2294" y="1261"/>
                </a:lnTo>
                <a:lnTo>
                  <a:pt x="2206" y="1194"/>
                </a:lnTo>
                <a:lnTo>
                  <a:pt x="2120" y="1127"/>
                </a:lnTo>
                <a:lnTo>
                  <a:pt x="2035" y="1058"/>
                </a:lnTo>
                <a:lnTo>
                  <a:pt x="1951" y="987"/>
                </a:lnTo>
                <a:lnTo>
                  <a:pt x="1870" y="914"/>
                </a:lnTo>
                <a:lnTo>
                  <a:pt x="1790" y="839"/>
                </a:lnTo>
                <a:lnTo>
                  <a:pt x="1713" y="761"/>
                </a:lnTo>
                <a:lnTo>
                  <a:pt x="1640" y="681"/>
                </a:lnTo>
                <a:lnTo>
                  <a:pt x="1569" y="596"/>
                </a:lnTo>
                <a:close/>
                <a:moveTo>
                  <a:pt x="680" y="545"/>
                </a:moveTo>
                <a:lnTo>
                  <a:pt x="641" y="582"/>
                </a:lnTo>
                <a:lnTo>
                  <a:pt x="605" y="622"/>
                </a:lnTo>
                <a:lnTo>
                  <a:pt x="572" y="664"/>
                </a:lnTo>
                <a:lnTo>
                  <a:pt x="673" y="755"/>
                </a:lnTo>
                <a:lnTo>
                  <a:pt x="777" y="842"/>
                </a:lnTo>
                <a:lnTo>
                  <a:pt x="883" y="927"/>
                </a:lnTo>
                <a:lnTo>
                  <a:pt x="991" y="1008"/>
                </a:lnTo>
                <a:lnTo>
                  <a:pt x="1056" y="1053"/>
                </a:lnTo>
                <a:lnTo>
                  <a:pt x="1122" y="1096"/>
                </a:lnTo>
                <a:lnTo>
                  <a:pt x="1190" y="1139"/>
                </a:lnTo>
                <a:lnTo>
                  <a:pt x="1257" y="1182"/>
                </a:lnTo>
                <a:lnTo>
                  <a:pt x="1322" y="1228"/>
                </a:lnTo>
                <a:lnTo>
                  <a:pt x="1385" y="1275"/>
                </a:lnTo>
                <a:lnTo>
                  <a:pt x="1419" y="1253"/>
                </a:lnTo>
                <a:lnTo>
                  <a:pt x="1456" y="1233"/>
                </a:lnTo>
                <a:lnTo>
                  <a:pt x="1416" y="1215"/>
                </a:lnTo>
                <a:lnTo>
                  <a:pt x="1376" y="1193"/>
                </a:lnTo>
                <a:lnTo>
                  <a:pt x="1337" y="1165"/>
                </a:lnTo>
                <a:lnTo>
                  <a:pt x="1298" y="1136"/>
                </a:lnTo>
                <a:lnTo>
                  <a:pt x="1260" y="1102"/>
                </a:lnTo>
                <a:lnTo>
                  <a:pt x="1224" y="1070"/>
                </a:lnTo>
                <a:lnTo>
                  <a:pt x="1189" y="1038"/>
                </a:lnTo>
                <a:lnTo>
                  <a:pt x="1156" y="1007"/>
                </a:lnTo>
                <a:lnTo>
                  <a:pt x="1124" y="981"/>
                </a:lnTo>
                <a:lnTo>
                  <a:pt x="670" y="612"/>
                </a:lnTo>
                <a:lnTo>
                  <a:pt x="664" y="604"/>
                </a:lnTo>
                <a:lnTo>
                  <a:pt x="663" y="596"/>
                </a:lnTo>
                <a:lnTo>
                  <a:pt x="666" y="587"/>
                </a:lnTo>
                <a:lnTo>
                  <a:pt x="671" y="580"/>
                </a:lnTo>
                <a:lnTo>
                  <a:pt x="679" y="575"/>
                </a:lnTo>
                <a:lnTo>
                  <a:pt x="688" y="574"/>
                </a:lnTo>
                <a:lnTo>
                  <a:pt x="696" y="578"/>
                </a:lnTo>
                <a:lnTo>
                  <a:pt x="930" y="751"/>
                </a:lnTo>
                <a:lnTo>
                  <a:pt x="1167" y="923"/>
                </a:lnTo>
                <a:lnTo>
                  <a:pt x="1201" y="946"/>
                </a:lnTo>
                <a:lnTo>
                  <a:pt x="1238" y="970"/>
                </a:lnTo>
                <a:lnTo>
                  <a:pt x="1277" y="994"/>
                </a:lnTo>
                <a:lnTo>
                  <a:pt x="1318" y="1019"/>
                </a:lnTo>
                <a:lnTo>
                  <a:pt x="1358" y="1045"/>
                </a:lnTo>
                <a:lnTo>
                  <a:pt x="1397" y="1071"/>
                </a:lnTo>
                <a:lnTo>
                  <a:pt x="1434" y="1099"/>
                </a:lnTo>
                <a:lnTo>
                  <a:pt x="1467" y="1129"/>
                </a:lnTo>
                <a:lnTo>
                  <a:pt x="1497" y="1161"/>
                </a:lnTo>
                <a:lnTo>
                  <a:pt x="1520" y="1194"/>
                </a:lnTo>
                <a:lnTo>
                  <a:pt x="1522" y="1198"/>
                </a:lnTo>
                <a:lnTo>
                  <a:pt x="1523" y="1202"/>
                </a:lnTo>
                <a:lnTo>
                  <a:pt x="1542" y="1194"/>
                </a:lnTo>
                <a:lnTo>
                  <a:pt x="1562" y="1187"/>
                </a:lnTo>
                <a:lnTo>
                  <a:pt x="1629" y="1168"/>
                </a:lnTo>
                <a:lnTo>
                  <a:pt x="1696" y="1156"/>
                </a:lnTo>
                <a:lnTo>
                  <a:pt x="1764" y="1150"/>
                </a:lnTo>
                <a:lnTo>
                  <a:pt x="1831" y="1150"/>
                </a:lnTo>
                <a:lnTo>
                  <a:pt x="1642" y="1022"/>
                </a:lnTo>
                <a:lnTo>
                  <a:pt x="1456" y="892"/>
                </a:lnTo>
                <a:lnTo>
                  <a:pt x="1269" y="761"/>
                </a:lnTo>
                <a:lnTo>
                  <a:pt x="1205" y="767"/>
                </a:lnTo>
                <a:lnTo>
                  <a:pt x="1140" y="766"/>
                </a:lnTo>
                <a:lnTo>
                  <a:pt x="1076" y="758"/>
                </a:lnTo>
                <a:lnTo>
                  <a:pt x="1012" y="744"/>
                </a:lnTo>
                <a:lnTo>
                  <a:pt x="950" y="723"/>
                </a:lnTo>
                <a:lnTo>
                  <a:pt x="890" y="697"/>
                </a:lnTo>
                <a:lnTo>
                  <a:pt x="832" y="666"/>
                </a:lnTo>
                <a:lnTo>
                  <a:pt x="777" y="630"/>
                </a:lnTo>
                <a:lnTo>
                  <a:pt x="726" y="590"/>
                </a:lnTo>
                <a:lnTo>
                  <a:pt x="680" y="547"/>
                </a:lnTo>
                <a:lnTo>
                  <a:pt x="680" y="545"/>
                </a:lnTo>
                <a:close/>
                <a:moveTo>
                  <a:pt x="2769" y="485"/>
                </a:moveTo>
                <a:lnTo>
                  <a:pt x="2749" y="540"/>
                </a:lnTo>
                <a:lnTo>
                  <a:pt x="2724" y="594"/>
                </a:lnTo>
                <a:lnTo>
                  <a:pt x="2692" y="645"/>
                </a:lnTo>
                <a:lnTo>
                  <a:pt x="2738" y="668"/>
                </a:lnTo>
                <a:lnTo>
                  <a:pt x="2785" y="694"/>
                </a:lnTo>
                <a:lnTo>
                  <a:pt x="2830" y="720"/>
                </a:lnTo>
                <a:lnTo>
                  <a:pt x="2874" y="750"/>
                </a:lnTo>
                <a:lnTo>
                  <a:pt x="2916" y="781"/>
                </a:lnTo>
                <a:lnTo>
                  <a:pt x="2956" y="813"/>
                </a:lnTo>
                <a:lnTo>
                  <a:pt x="2991" y="849"/>
                </a:lnTo>
                <a:lnTo>
                  <a:pt x="3024" y="802"/>
                </a:lnTo>
                <a:lnTo>
                  <a:pt x="3061" y="758"/>
                </a:lnTo>
                <a:lnTo>
                  <a:pt x="3101" y="716"/>
                </a:lnTo>
                <a:lnTo>
                  <a:pt x="3074" y="694"/>
                </a:lnTo>
                <a:lnTo>
                  <a:pt x="3048" y="672"/>
                </a:lnTo>
                <a:lnTo>
                  <a:pt x="3023" y="652"/>
                </a:lnTo>
                <a:lnTo>
                  <a:pt x="2998" y="634"/>
                </a:lnTo>
                <a:lnTo>
                  <a:pt x="2898" y="573"/>
                </a:lnTo>
                <a:lnTo>
                  <a:pt x="2795" y="517"/>
                </a:lnTo>
                <a:lnTo>
                  <a:pt x="2785" y="508"/>
                </a:lnTo>
                <a:lnTo>
                  <a:pt x="2776" y="498"/>
                </a:lnTo>
                <a:lnTo>
                  <a:pt x="2769" y="485"/>
                </a:lnTo>
                <a:close/>
                <a:moveTo>
                  <a:pt x="1672" y="426"/>
                </a:moveTo>
                <a:lnTo>
                  <a:pt x="1651" y="475"/>
                </a:lnTo>
                <a:lnTo>
                  <a:pt x="1626" y="521"/>
                </a:lnTo>
                <a:lnTo>
                  <a:pt x="1595" y="565"/>
                </a:lnTo>
                <a:lnTo>
                  <a:pt x="1683" y="656"/>
                </a:lnTo>
                <a:lnTo>
                  <a:pt x="1775" y="744"/>
                </a:lnTo>
                <a:lnTo>
                  <a:pt x="1870" y="829"/>
                </a:lnTo>
                <a:lnTo>
                  <a:pt x="1967" y="910"/>
                </a:lnTo>
                <a:lnTo>
                  <a:pt x="2066" y="989"/>
                </a:lnTo>
                <a:lnTo>
                  <a:pt x="2167" y="1066"/>
                </a:lnTo>
                <a:lnTo>
                  <a:pt x="2269" y="1140"/>
                </a:lnTo>
                <a:lnTo>
                  <a:pt x="2374" y="1213"/>
                </a:lnTo>
                <a:lnTo>
                  <a:pt x="2479" y="1285"/>
                </a:lnTo>
                <a:lnTo>
                  <a:pt x="2584" y="1355"/>
                </a:lnTo>
                <a:lnTo>
                  <a:pt x="2642" y="1392"/>
                </a:lnTo>
                <a:lnTo>
                  <a:pt x="2703" y="1430"/>
                </a:lnTo>
                <a:lnTo>
                  <a:pt x="2766" y="1469"/>
                </a:lnTo>
                <a:lnTo>
                  <a:pt x="2830" y="1507"/>
                </a:lnTo>
                <a:lnTo>
                  <a:pt x="2895" y="1545"/>
                </a:lnTo>
                <a:lnTo>
                  <a:pt x="2959" y="1585"/>
                </a:lnTo>
                <a:lnTo>
                  <a:pt x="3023" y="1626"/>
                </a:lnTo>
                <a:lnTo>
                  <a:pt x="3086" y="1668"/>
                </a:lnTo>
                <a:lnTo>
                  <a:pt x="3147" y="1711"/>
                </a:lnTo>
                <a:lnTo>
                  <a:pt x="3204" y="1757"/>
                </a:lnTo>
                <a:lnTo>
                  <a:pt x="3259" y="1804"/>
                </a:lnTo>
                <a:lnTo>
                  <a:pt x="3310" y="1854"/>
                </a:lnTo>
                <a:lnTo>
                  <a:pt x="3356" y="1906"/>
                </a:lnTo>
                <a:lnTo>
                  <a:pt x="3365" y="1921"/>
                </a:lnTo>
                <a:lnTo>
                  <a:pt x="3367" y="1936"/>
                </a:lnTo>
                <a:lnTo>
                  <a:pt x="3365" y="1951"/>
                </a:lnTo>
                <a:lnTo>
                  <a:pt x="3358" y="1963"/>
                </a:lnTo>
                <a:lnTo>
                  <a:pt x="3348" y="1972"/>
                </a:lnTo>
                <a:lnTo>
                  <a:pt x="3381" y="1980"/>
                </a:lnTo>
                <a:lnTo>
                  <a:pt x="3413" y="1993"/>
                </a:lnTo>
                <a:lnTo>
                  <a:pt x="3422" y="1942"/>
                </a:lnTo>
                <a:lnTo>
                  <a:pt x="3434" y="1891"/>
                </a:lnTo>
                <a:lnTo>
                  <a:pt x="3446" y="1842"/>
                </a:lnTo>
                <a:lnTo>
                  <a:pt x="3451" y="1810"/>
                </a:lnTo>
                <a:lnTo>
                  <a:pt x="3457" y="1774"/>
                </a:lnTo>
                <a:lnTo>
                  <a:pt x="3463" y="1738"/>
                </a:lnTo>
                <a:lnTo>
                  <a:pt x="3473" y="1703"/>
                </a:lnTo>
                <a:lnTo>
                  <a:pt x="3470" y="1704"/>
                </a:lnTo>
                <a:lnTo>
                  <a:pt x="3469" y="1704"/>
                </a:lnTo>
                <a:lnTo>
                  <a:pt x="3467" y="1704"/>
                </a:lnTo>
                <a:lnTo>
                  <a:pt x="3420" y="1700"/>
                </a:lnTo>
                <a:lnTo>
                  <a:pt x="3374" y="1695"/>
                </a:lnTo>
                <a:lnTo>
                  <a:pt x="3328" y="1686"/>
                </a:lnTo>
                <a:lnTo>
                  <a:pt x="3282" y="1675"/>
                </a:lnTo>
                <a:lnTo>
                  <a:pt x="3236" y="1660"/>
                </a:lnTo>
                <a:lnTo>
                  <a:pt x="3192" y="1644"/>
                </a:lnTo>
                <a:lnTo>
                  <a:pt x="3149" y="1624"/>
                </a:lnTo>
                <a:lnTo>
                  <a:pt x="3108" y="1601"/>
                </a:lnTo>
                <a:lnTo>
                  <a:pt x="3069" y="1575"/>
                </a:lnTo>
                <a:lnTo>
                  <a:pt x="3033" y="1546"/>
                </a:lnTo>
                <a:lnTo>
                  <a:pt x="3000" y="1515"/>
                </a:lnTo>
                <a:lnTo>
                  <a:pt x="2971" y="1480"/>
                </a:lnTo>
                <a:lnTo>
                  <a:pt x="2945" y="1442"/>
                </a:lnTo>
                <a:lnTo>
                  <a:pt x="2924" y="1400"/>
                </a:lnTo>
                <a:lnTo>
                  <a:pt x="2915" y="1414"/>
                </a:lnTo>
                <a:lnTo>
                  <a:pt x="2903" y="1423"/>
                </a:lnTo>
                <a:lnTo>
                  <a:pt x="2888" y="1429"/>
                </a:lnTo>
                <a:lnTo>
                  <a:pt x="2873" y="1428"/>
                </a:lnTo>
                <a:lnTo>
                  <a:pt x="2858" y="1420"/>
                </a:lnTo>
                <a:lnTo>
                  <a:pt x="2697" y="1302"/>
                </a:lnTo>
                <a:lnTo>
                  <a:pt x="2539" y="1178"/>
                </a:lnTo>
                <a:lnTo>
                  <a:pt x="2382" y="1053"/>
                </a:lnTo>
                <a:lnTo>
                  <a:pt x="2226" y="926"/>
                </a:lnTo>
                <a:lnTo>
                  <a:pt x="2071" y="801"/>
                </a:lnTo>
                <a:lnTo>
                  <a:pt x="2058" y="792"/>
                </a:lnTo>
                <a:lnTo>
                  <a:pt x="2043" y="781"/>
                </a:lnTo>
                <a:lnTo>
                  <a:pt x="2023" y="767"/>
                </a:lnTo>
                <a:lnTo>
                  <a:pt x="1999" y="750"/>
                </a:lnTo>
                <a:lnTo>
                  <a:pt x="1973" y="731"/>
                </a:lnTo>
                <a:lnTo>
                  <a:pt x="1945" y="712"/>
                </a:lnTo>
                <a:lnTo>
                  <a:pt x="1916" y="689"/>
                </a:lnTo>
                <a:lnTo>
                  <a:pt x="1885" y="666"/>
                </a:lnTo>
                <a:lnTo>
                  <a:pt x="1855" y="642"/>
                </a:lnTo>
                <a:lnTo>
                  <a:pt x="1826" y="617"/>
                </a:lnTo>
                <a:lnTo>
                  <a:pt x="1796" y="592"/>
                </a:lnTo>
                <a:lnTo>
                  <a:pt x="1768" y="566"/>
                </a:lnTo>
                <a:lnTo>
                  <a:pt x="1744" y="542"/>
                </a:lnTo>
                <a:lnTo>
                  <a:pt x="1721" y="517"/>
                </a:lnTo>
                <a:lnTo>
                  <a:pt x="1702" y="492"/>
                </a:lnTo>
                <a:lnTo>
                  <a:pt x="1688" y="469"/>
                </a:lnTo>
                <a:lnTo>
                  <a:pt x="1678" y="447"/>
                </a:lnTo>
                <a:lnTo>
                  <a:pt x="1672" y="426"/>
                </a:lnTo>
                <a:close/>
                <a:moveTo>
                  <a:pt x="1693" y="167"/>
                </a:moveTo>
                <a:lnTo>
                  <a:pt x="1661" y="170"/>
                </a:lnTo>
                <a:lnTo>
                  <a:pt x="1678" y="204"/>
                </a:lnTo>
                <a:lnTo>
                  <a:pt x="1690" y="241"/>
                </a:lnTo>
                <a:lnTo>
                  <a:pt x="1695" y="277"/>
                </a:lnTo>
                <a:lnTo>
                  <a:pt x="1695" y="315"/>
                </a:lnTo>
                <a:lnTo>
                  <a:pt x="1692" y="353"/>
                </a:lnTo>
                <a:lnTo>
                  <a:pt x="1683" y="390"/>
                </a:lnTo>
                <a:lnTo>
                  <a:pt x="1686" y="390"/>
                </a:lnTo>
                <a:lnTo>
                  <a:pt x="1690" y="392"/>
                </a:lnTo>
                <a:lnTo>
                  <a:pt x="1693" y="393"/>
                </a:lnTo>
                <a:lnTo>
                  <a:pt x="1695" y="395"/>
                </a:lnTo>
                <a:lnTo>
                  <a:pt x="1696" y="397"/>
                </a:lnTo>
                <a:lnTo>
                  <a:pt x="1698" y="400"/>
                </a:lnTo>
                <a:lnTo>
                  <a:pt x="1698" y="405"/>
                </a:lnTo>
                <a:lnTo>
                  <a:pt x="1698" y="414"/>
                </a:lnTo>
                <a:lnTo>
                  <a:pt x="1703" y="425"/>
                </a:lnTo>
                <a:lnTo>
                  <a:pt x="1713" y="438"/>
                </a:lnTo>
                <a:lnTo>
                  <a:pt x="1727" y="455"/>
                </a:lnTo>
                <a:lnTo>
                  <a:pt x="1745" y="472"/>
                </a:lnTo>
                <a:lnTo>
                  <a:pt x="1767" y="492"/>
                </a:lnTo>
                <a:lnTo>
                  <a:pt x="1791" y="512"/>
                </a:lnTo>
                <a:lnTo>
                  <a:pt x="1819" y="534"/>
                </a:lnTo>
                <a:lnTo>
                  <a:pt x="1848" y="558"/>
                </a:lnTo>
                <a:lnTo>
                  <a:pt x="1879" y="581"/>
                </a:lnTo>
                <a:lnTo>
                  <a:pt x="1912" y="605"/>
                </a:lnTo>
                <a:lnTo>
                  <a:pt x="1945" y="630"/>
                </a:lnTo>
                <a:lnTo>
                  <a:pt x="1979" y="654"/>
                </a:lnTo>
                <a:lnTo>
                  <a:pt x="2013" y="678"/>
                </a:lnTo>
                <a:lnTo>
                  <a:pt x="2047" y="703"/>
                </a:lnTo>
                <a:lnTo>
                  <a:pt x="2081" y="726"/>
                </a:lnTo>
                <a:lnTo>
                  <a:pt x="2113" y="748"/>
                </a:lnTo>
                <a:lnTo>
                  <a:pt x="2143" y="769"/>
                </a:lnTo>
                <a:lnTo>
                  <a:pt x="2173" y="789"/>
                </a:lnTo>
                <a:lnTo>
                  <a:pt x="2200" y="807"/>
                </a:lnTo>
                <a:lnTo>
                  <a:pt x="2224" y="823"/>
                </a:lnTo>
                <a:lnTo>
                  <a:pt x="2245" y="838"/>
                </a:lnTo>
                <a:lnTo>
                  <a:pt x="2263" y="849"/>
                </a:lnTo>
                <a:lnTo>
                  <a:pt x="2276" y="859"/>
                </a:lnTo>
                <a:lnTo>
                  <a:pt x="2285" y="865"/>
                </a:lnTo>
                <a:lnTo>
                  <a:pt x="2362" y="920"/>
                </a:lnTo>
                <a:lnTo>
                  <a:pt x="2440" y="975"/>
                </a:lnTo>
                <a:lnTo>
                  <a:pt x="2521" y="1029"/>
                </a:lnTo>
                <a:lnTo>
                  <a:pt x="2600" y="1085"/>
                </a:lnTo>
                <a:lnTo>
                  <a:pt x="2679" y="1141"/>
                </a:lnTo>
                <a:lnTo>
                  <a:pt x="2756" y="1200"/>
                </a:lnTo>
                <a:lnTo>
                  <a:pt x="2829" y="1261"/>
                </a:lnTo>
                <a:lnTo>
                  <a:pt x="2899" y="1325"/>
                </a:lnTo>
                <a:lnTo>
                  <a:pt x="2895" y="1308"/>
                </a:lnTo>
                <a:lnTo>
                  <a:pt x="2892" y="1291"/>
                </a:lnTo>
                <a:lnTo>
                  <a:pt x="2887" y="1231"/>
                </a:lnTo>
                <a:lnTo>
                  <a:pt x="2887" y="1173"/>
                </a:lnTo>
                <a:lnTo>
                  <a:pt x="2893" y="1116"/>
                </a:lnTo>
                <a:lnTo>
                  <a:pt x="2903" y="1060"/>
                </a:lnTo>
                <a:lnTo>
                  <a:pt x="2879" y="1046"/>
                </a:lnTo>
                <a:lnTo>
                  <a:pt x="2854" y="1029"/>
                </a:lnTo>
                <a:lnTo>
                  <a:pt x="2830" y="1012"/>
                </a:lnTo>
                <a:lnTo>
                  <a:pt x="2808" y="993"/>
                </a:lnTo>
                <a:lnTo>
                  <a:pt x="2787" y="974"/>
                </a:lnTo>
                <a:lnTo>
                  <a:pt x="2768" y="958"/>
                </a:lnTo>
                <a:lnTo>
                  <a:pt x="2752" y="945"/>
                </a:lnTo>
                <a:lnTo>
                  <a:pt x="2746" y="941"/>
                </a:lnTo>
                <a:lnTo>
                  <a:pt x="2736" y="934"/>
                </a:lnTo>
                <a:lnTo>
                  <a:pt x="2722" y="925"/>
                </a:lnTo>
                <a:lnTo>
                  <a:pt x="2704" y="913"/>
                </a:lnTo>
                <a:lnTo>
                  <a:pt x="2685" y="901"/>
                </a:lnTo>
                <a:lnTo>
                  <a:pt x="2663" y="886"/>
                </a:lnTo>
                <a:lnTo>
                  <a:pt x="2641" y="872"/>
                </a:lnTo>
                <a:lnTo>
                  <a:pt x="2619" y="858"/>
                </a:lnTo>
                <a:lnTo>
                  <a:pt x="2597" y="844"/>
                </a:lnTo>
                <a:lnTo>
                  <a:pt x="2576" y="831"/>
                </a:lnTo>
                <a:lnTo>
                  <a:pt x="2556" y="819"/>
                </a:lnTo>
                <a:lnTo>
                  <a:pt x="2540" y="808"/>
                </a:lnTo>
                <a:lnTo>
                  <a:pt x="2525" y="800"/>
                </a:lnTo>
                <a:lnTo>
                  <a:pt x="2492" y="814"/>
                </a:lnTo>
                <a:lnTo>
                  <a:pt x="2459" y="826"/>
                </a:lnTo>
                <a:lnTo>
                  <a:pt x="2424" y="832"/>
                </a:lnTo>
                <a:lnTo>
                  <a:pt x="2388" y="833"/>
                </a:lnTo>
                <a:lnTo>
                  <a:pt x="2353" y="830"/>
                </a:lnTo>
                <a:lnTo>
                  <a:pt x="2317" y="820"/>
                </a:lnTo>
                <a:lnTo>
                  <a:pt x="2280" y="805"/>
                </a:lnTo>
                <a:lnTo>
                  <a:pt x="2245" y="782"/>
                </a:lnTo>
                <a:lnTo>
                  <a:pt x="2209" y="755"/>
                </a:lnTo>
                <a:lnTo>
                  <a:pt x="2168" y="714"/>
                </a:lnTo>
                <a:lnTo>
                  <a:pt x="2131" y="671"/>
                </a:lnTo>
                <a:lnTo>
                  <a:pt x="2097" y="624"/>
                </a:lnTo>
                <a:lnTo>
                  <a:pt x="2066" y="574"/>
                </a:lnTo>
                <a:lnTo>
                  <a:pt x="2039" y="523"/>
                </a:lnTo>
                <a:lnTo>
                  <a:pt x="2013" y="471"/>
                </a:lnTo>
                <a:lnTo>
                  <a:pt x="1944" y="416"/>
                </a:lnTo>
                <a:lnTo>
                  <a:pt x="1876" y="356"/>
                </a:lnTo>
                <a:lnTo>
                  <a:pt x="1812" y="295"/>
                </a:lnTo>
                <a:lnTo>
                  <a:pt x="1751" y="232"/>
                </a:lnTo>
                <a:lnTo>
                  <a:pt x="1693" y="167"/>
                </a:lnTo>
                <a:close/>
                <a:moveTo>
                  <a:pt x="1918" y="153"/>
                </a:moveTo>
                <a:lnTo>
                  <a:pt x="1863" y="159"/>
                </a:lnTo>
                <a:lnTo>
                  <a:pt x="1808" y="160"/>
                </a:lnTo>
                <a:lnTo>
                  <a:pt x="1758" y="161"/>
                </a:lnTo>
                <a:lnTo>
                  <a:pt x="1818" y="221"/>
                </a:lnTo>
                <a:lnTo>
                  <a:pt x="1881" y="277"/>
                </a:lnTo>
                <a:lnTo>
                  <a:pt x="1946" y="332"/>
                </a:lnTo>
                <a:lnTo>
                  <a:pt x="1956" y="339"/>
                </a:lnTo>
                <a:lnTo>
                  <a:pt x="1944" y="310"/>
                </a:lnTo>
                <a:lnTo>
                  <a:pt x="1933" y="277"/>
                </a:lnTo>
                <a:lnTo>
                  <a:pt x="1924" y="245"/>
                </a:lnTo>
                <a:lnTo>
                  <a:pt x="1918" y="214"/>
                </a:lnTo>
                <a:lnTo>
                  <a:pt x="1916" y="183"/>
                </a:lnTo>
                <a:lnTo>
                  <a:pt x="1918" y="153"/>
                </a:lnTo>
                <a:close/>
                <a:moveTo>
                  <a:pt x="1956" y="0"/>
                </a:moveTo>
                <a:lnTo>
                  <a:pt x="1983" y="2"/>
                </a:lnTo>
                <a:lnTo>
                  <a:pt x="2009" y="8"/>
                </a:lnTo>
                <a:lnTo>
                  <a:pt x="2022" y="15"/>
                </a:lnTo>
                <a:lnTo>
                  <a:pt x="2034" y="25"/>
                </a:lnTo>
                <a:lnTo>
                  <a:pt x="2044" y="37"/>
                </a:lnTo>
                <a:lnTo>
                  <a:pt x="2051" y="52"/>
                </a:lnTo>
                <a:lnTo>
                  <a:pt x="2053" y="67"/>
                </a:lnTo>
                <a:lnTo>
                  <a:pt x="2052" y="81"/>
                </a:lnTo>
                <a:lnTo>
                  <a:pt x="2046" y="96"/>
                </a:lnTo>
                <a:lnTo>
                  <a:pt x="2035" y="109"/>
                </a:lnTo>
                <a:lnTo>
                  <a:pt x="2025" y="117"/>
                </a:lnTo>
                <a:lnTo>
                  <a:pt x="2014" y="124"/>
                </a:lnTo>
                <a:lnTo>
                  <a:pt x="2032" y="148"/>
                </a:lnTo>
                <a:lnTo>
                  <a:pt x="2044" y="176"/>
                </a:lnTo>
                <a:lnTo>
                  <a:pt x="2055" y="204"/>
                </a:lnTo>
                <a:lnTo>
                  <a:pt x="2066" y="234"/>
                </a:lnTo>
                <a:lnTo>
                  <a:pt x="2077" y="264"/>
                </a:lnTo>
                <a:lnTo>
                  <a:pt x="2101" y="322"/>
                </a:lnTo>
                <a:lnTo>
                  <a:pt x="2128" y="377"/>
                </a:lnTo>
                <a:lnTo>
                  <a:pt x="2157" y="432"/>
                </a:lnTo>
                <a:lnTo>
                  <a:pt x="2188" y="487"/>
                </a:lnTo>
                <a:lnTo>
                  <a:pt x="2222" y="538"/>
                </a:lnTo>
                <a:lnTo>
                  <a:pt x="2235" y="555"/>
                </a:lnTo>
                <a:lnTo>
                  <a:pt x="2250" y="575"/>
                </a:lnTo>
                <a:lnTo>
                  <a:pt x="2268" y="597"/>
                </a:lnTo>
                <a:lnTo>
                  <a:pt x="2288" y="619"/>
                </a:lnTo>
                <a:lnTo>
                  <a:pt x="2309" y="640"/>
                </a:lnTo>
                <a:lnTo>
                  <a:pt x="2331" y="657"/>
                </a:lnTo>
                <a:lnTo>
                  <a:pt x="2355" y="672"/>
                </a:lnTo>
                <a:lnTo>
                  <a:pt x="2379" y="681"/>
                </a:lnTo>
                <a:lnTo>
                  <a:pt x="2404" y="684"/>
                </a:lnTo>
                <a:lnTo>
                  <a:pt x="2428" y="679"/>
                </a:lnTo>
                <a:lnTo>
                  <a:pt x="2457" y="667"/>
                </a:lnTo>
                <a:lnTo>
                  <a:pt x="2482" y="652"/>
                </a:lnTo>
                <a:lnTo>
                  <a:pt x="2505" y="632"/>
                </a:lnTo>
                <a:lnTo>
                  <a:pt x="2526" y="609"/>
                </a:lnTo>
                <a:lnTo>
                  <a:pt x="2545" y="584"/>
                </a:lnTo>
                <a:lnTo>
                  <a:pt x="2563" y="558"/>
                </a:lnTo>
                <a:lnTo>
                  <a:pt x="2579" y="530"/>
                </a:lnTo>
                <a:lnTo>
                  <a:pt x="2595" y="501"/>
                </a:lnTo>
                <a:lnTo>
                  <a:pt x="2610" y="473"/>
                </a:lnTo>
                <a:lnTo>
                  <a:pt x="2626" y="446"/>
                </a:lnTo>
                <a:lnTo>
                  <a:pt x="2641" y="420"/>
                </a:lnTo>
                <a:lnTo>
                  <a:pt x="2658" y="395"/>
                </a:lnTo>
                <a:lnTo>
                  <a:pt x="2672" y="380"/>
                </a:lnTo>
                <a:lnTo>
                  <a:pt x="2689" y="370"/>
                </a:lnTo>
                <a:lnTo>
                  <a:pt x="2706" y="365"/>
                </a:lnTo>
                <a:lnTo>
                  <a:pt x="2724" y="365"/>
                </a:lnTo>
                <a:lnTo>
                  <a:pt x="2742" y="370"/>
                </a:lnTo>
                <a:lnTo>
                  <a:pt x="2756" y="378"/>
                </a:lnTo>
                <a:lnTo>
                  <a:pt x="2768" y="392"/>
                </a:lnTo>
                <a:lnTo>
                  <a:pt x="2777" y="407"/>
                </a:lnTo>
                <a:lnTo>
                  <a:pt x="2780" y="426"/>
                </a:lnTo>
                <a:lnTo>
                  <a:pt x="2784" y="424"/>
                </a:lnTo>
                <a:lnTo>
                  <a:pt x="2795" y="414"/>
                </a:lnTo>
                <a:lnTo>
                  <a:pt x="2810" y="408"/>
                </a:lnTo>
                <a:lnTo>
                  <a:pt x="2826" y="406"/>
                </a:lnTo>
                <a:lnTo>
                  <a:pt x="2841" y="408"/>
                </a:lnTo>
                <a:lnTo>
                  <a:pt x="2905" y="431"/>
                </a:lnTo>
                <a:lnTo>
                  <a:pt x="2967" y="460"/>
                </a:lnTo>
                <a:lnTo>
                  <a:pt x="3028" y="491"/>
                </a:lnTo>
                <a:lnTo>
                  <a:pt x="3087" y="525"/>
                </a:lnTo>
                <a:lnTo>
                  <a:pt x="3109" y="538"/>
                </a:lnTo>
                <a:lnTo>
                  <a:pt x="3133" y="551"/>
                </a:lnTo>
                <a:lnTo>
                  <a:pt x="3158" y="565"/>
                </a:lnTo>
                <a:lnTo>
                  <a:pt x="3183" y="581"/>
                </a:lnTo>
                <a:lnTo>
                  <a:pt x="3206" y="599"/>
                </a:lnTo>
                <a:lnTo>
                  <a:pt x="3228" y="616"/>
                </a:lnTo>
                <a:lnTo>
                  <a:pt x="3247" y="636"/>
                </a:lnTo>
                <a:lnTo>
                  <a:pt x="3263" y="658"/>
                </a:lnTo>
                <a:lnTo>
                  <a:pt x="3274" y="682"/>
                </a:lnTo>
                <a:lnTo>
                  <a:pt x="3279" y="708"/>
                </a:lnTo>
                <a:lnTo>
                  <a:pt x="3277" y="725"/>
                </a:lnTo>
                <a:lnTo>
                  <a:pt x="3271" y="739"/>
                </a:lnTo>
                <a:lnTo>
                  <a:pt x="3260" y="752"/>
                </a:lnTo>
                <a:lnTo>
                  <a:pt x="3247" y="762"/>
                </a:lnTo>
                <a:lnTo>
                  <a:pt x="3232" y="769"/>
                </a:lnTo>
                <a:lnTo>
                  <a:pt x="3216" y="771"/>
                </a:lnTo>
                <a:lnTo>
                  <a:pt x="3210" y="770"/>
                </a:lnTo>
                <a:lnTo>
                  <a:pt x="3203" y="769"/>
                </a:lnTo>
                <a:lnTo>
                  <a:pt x="3172" y="810"/>
                </a:lnTo>
                <a:lnTo>
                  <a:pt x="3142" y="854"/>
                </a:lnTo>
                <a:lnTo>
                  <a:pt x="3115" y="900"/>
                </a:lnTo>
                <a:lnTo>
                  <a:pt x="3089" y="946"/>
                </a:lnTo>
                <a:lnTo>
                  <a:pt x="3067" y="995"/>
                </a:lnTo>
                <a:lnTo>
                  <a:pt x="3050" y="1045"/>
                </a:lnTo>
                <a:lnTo>
                  <a:pt x="3037" y="1095"/>
                </a:lnTo>
                <a:lnTo>
                  <a:pt x="3031" y="1146"/>
                </a:lnTo>
                <a:lnTo>
                  <a:pt x="3031" y="1198"/>
                </a:lnTo>
                <a:lnTo>
                  <a:pt x="3040" y="1250"/>
                </a:lnTo>
                <a:lnTo>
                  <a:pt x="3052" y="1293"/>
                </a:lnTo>
                <a:lnTo>
                  <a:pt x="3067" y="1332"/>
                </a:lnTo>
                <a:lnTo>
                  <a:pt x="3087" y="1367"/>
                </a:lnTo>
                <a:lnTo>
                  <a:pt x="3110" y="1399"/>
                </a:lnTo>
                <a:lnTo>
                  <a:pt x="3136" y="1427"/>
                </a:lnTo>
                <a:lnTo>
                  <a:pt x="3164" y="1452"/>
                </a:lnTo>
                <a:lnTo>
                  <a:pt x="3196" y="1473"/>
                </a:lnTo>
                <a:lnTo>
                  <a:pt x="3229" y="1492"/>
                </a:lnTo>
                <a:lnTo>
                  <a:pt x="3265" y="1509"/>
                </a:lnTo>
                <a:lnTo>
                  <a:pt x="3302" y="1522"/>
                </a:lnTo>
                <a:lnTo>
                  <a:pt x="3342" y="1533"/>
                </a:lnTo>
                <a:lnTo>
                  <a:pt x="3382" y="1542"/>
                </a:lnTo>
                <a:lnTo>
                  <a:pt x="3424" y="1549"/>
                </a:lnTo>
                <a:lnTo>
                  <a:pt x="3467" y="1554"/>
                </a:lnTo>
                <a:lnTo>
                  <a:pt x="3486" y="1559"/>
                </a:lnTo>
                <a:lnTo>
                  <a:pt x="3502" y="1566"/>
                </a:lnTo>
                <a:lnTo>
                  <a:pt x="3515" y="1579"/>
                </a:lnTo>
                <a:lnTo>
                  <a:pt x="3526" y="1593"/>
                </a:lnTo>
                <a:lnTo>
                  <a:pt x="3533" y="1608"/>
                </a:lnTo>
                <a:lnTo>
                  <a:pt x="3536" y="1625"/>
                </a:lnTo>
                <a:lnTo>
                  <a:pt x="3553" y="1624"/>
                </a:lnTo>
                <a:lnTo>
                  <a:pt x="3569" y="1626"/>
                </a:lnTo>
                <a:lnTo>
                  <a:pt x="3585" y="1632"/>
                </a:lnTo>
                <a:lnTo>
                  <a:pt x="3597" y="1642"/>
                </a:lnTo>
                <a:lnTo>
                  <a:pt x="3606" y="1656"/>
                </a:lnTo>
                <a:lnTo>
                  <a:pt x="3614" y="1679"/>
                </a:lnTo>
                <a:lnTo>
                  <a:pt x="3615" y="1705"/>
                </a:lnTo>
                <a:lnTo>
                  <a:pt x="3612" y="1731"/>
                </a:lnTo>
                <a:lnTo>
                  <a:pt x="3607" y="1757"/>
                </a:lnTo>
                <a:lnTo>
                  <a:pt x="3600" y="1783"/>
                </a:lnTo>
                <a:lnTo>
                  <a:pt x="3592" y="1809"/>
                </a:lnTo>
                <a:lnTo>
                  <a:pt x="3583" y="1834"/>
                </a:lnTo>
                <a:lnTo>
                  <a:pt x="3575" y="1859"/>
                </a:lnTo>
                <a:lnTo>
                  <a:pt x="3555" y="1936"/>
                </a:lnTo>
                <a:lnTo>
                  <a:pt x="3537" y="2013"/>
                </a:lnTo>
                <a:lnTo>
                  <a:pt x="3521" y="2091"/>
                </a:lnTo>
                <a:lnTo>
                  <a:pt x="3516" y="2106"/>
                </a:lnTo>
                <a:lnTo>
                  <a:pt x="3509" y="2118"/>
                </a:lnTo>
                <a:lnTo>
                  <a:pt x="3499" y="2126"/>
                </a:lnTo>
                <a:lnTo>
                  <a:pt x="3487" y="2130"/>
                </a:lnTo>
                <a:lnTo>
                  <a:pt x="3479" y="2142"/>
                </a:lnTo>
                <a:lnTo>
                  <a:pt x="3468" y="2151"/>
                </a:lnTo>
                <a:lnTo>
                  <a:pt x="3454" y="2158"/>
                </a:lnTo>
                <a:lnTo>
                  <a:pt x="3438" y="2161"/>
                </a:lnTo>
                <a:lnTo>
                  <a:pt x="3413" y="2161"/>
                </a:lnTo>
                <a:lnTo>
                  <a:pt x="3387" y="2157"/>
                </a:lnTo>
                <a:lnTo>
                  <a:pt x="3363" y="2150"/>
                </a:lnTo>
                <a:lnTo>
                  <a:pt x="3340" y="2141"/>
                </a:lnTo>
                <a:lnTo>
                  <a:pt x="3317" y="2132"/>
                </a:lnTo>
                <a:lnTo>
                  <a:pt x="3294" y="2124"/>
                </a:lnTo>
                <a:lnTo>
                  <a:pt x="3269" y="2119"/>
                </a:lnTo>
                <a:lnTo>
                  <a:pt x="3244" y="2116"/>
                </a:lnTo>
                <a:lnTo>
                  <a:pt x="3217" y="2117"/>
                </a:lnTo>
                <a:lnTo>
                  <a:pt x="3189" y="2123"/>
                </a:lnTo>
                <a:lnTo>
                  <a:pt x="3146" y="2140"/>
                </a:lnTo>
                <a:lnTo>
                  <a:pt x="3105" y="2162"/>
                </a:lnTo>
                <a:lnTo>
                  <a:pt x="3067" y="2190"/>
                </a:lnTo>
                <a:lnTo>
                  <a:pt x="3032" y="2221"/>
                </a:lnTo>
                <a:lnTo>
                  <a:pt x="3001" y="2256"/>
                </a:lnTo>
                <a:lnTo>
                  <a:pt x="2975" y="2295"/>
                </a:lnTo>
                <a:lnTo>
                  <a:pt x="2948" y="2343"/>
                </a:lnTo>
                <a:lnTo>
                  <a:pt x="2928" y="2389"/>
                </a:lnTo>
                <a:lnTo>
                  <a:pt x="2916" y="2434"/>
                </a:lnTo>
                <a:lnTo>
                  <a:pt x="2909" y="2478"/>
                </a:lnTo>
                <a:lnTo>
                  <a:pt x="2909" y="2521"/>
                </a:lnTo>
                <a:lnTo>
                  <a:pt x="2916" y="2562"/>
                </a:lnTo>
                <a:lnTo>
                  <a:pt x="2929" y="2601"/>
                </a:lnTo>
                <a:lnTo>
                  <a:pt x="2947" y="2638"/>
                </a:lnTo>
                <a:lnTo>
                  <a:pt x="2972" y="2672"/>
                </a:lnTo>
                <a:lnTo>
                  <a:pt x="3002" y="2706"/>
                </a:lnTo>
                <a:lnTo>
                  <a:pt x="3039" y="2737"/>
                </a:lnTo>
                <a:lnTo>
                  <a:pt x="3079" y="2764"/>
                </a:lnTo>
                <a:lnTo>
                  <a:pt x="3127" y="2791"/>
                </a:lnTo>
                <a:lnTo>
                  <a:pt x="3138" y="2799"/>
                </a:lnTo>
                <a:lnTo>
                  <a:pt x="3146" y="2809"/>
                </a:lnTo>
                <a:lnTo>
                  <a:pt x="3149" y="2820"/>
                </a:lnTo>
                <a:lnTo>
                  <a:pt x="3149" y="2832"/>
                </a:lnTo>
                <a:lnTo>
                  <a:pt x="3145" y="2843"/>
                </a:lnTo>
                <a:lnTo>
                  <a:pt x="3154" y="2854"/>
                </a:lnTo>
                <a:lnTo>
                  <a:pt x="3161" y="2867"/>
                </a:lnTo>
                <a:lnTo>
                  <a:pt x="3163" y="2883"/>
                </a:lnTo>
                <a:lnTo>
                  <a:pt x="3162" y="2901"/>
                </a:lnTo>
                <a:lnTo>
                  <a:pt x="3154" y="2926"/>
                </a:lnTo>
                <a:lnTo>
                  <a:pt x="3143" y="2949"/>
                </a:lnTo>
                <a:lnTo>
                  <a:pt x="3129" y="2971"/>
                </a:lnTo>
                <a:lnTo>
                  <a:pt x="3114" y="2992"/>
                </a:lnTo>
                <a:lnTo>
                  <a:pt x="3097" y="3012"/>
                </a:lnTo>
                <a:lnTo>
                  <a:pt x="3080" y="3033"/>
                </a:lnTo>
                <a:lnTo>
                  <a:pt x="3064" y="3055"/>
                </a:lnTo>
                <a:lnTo>
                  <a:pt x="3007" y="3135"/>
                </a:lnTo>
                <a:lnTo>
                  <a:pt x="2954" y="3218"/>
                </a:lnTo>
                <a:lnTo>
                  <a:pt x="2904" y="3304"/>
                </a:lnTo>
                <a:lnTo>
                  <a:pt x="2893" y="3318"/>
                </a:lnTo>
                <a:lnTo>
                  <a:pt x="2880" y="3327"/>
                </a:lnTo>
                <a:lnTo>
                  <a:pt x="2865" y="3330"/>
                </a:lnTo>
                <a:lnTo>
                  <a:pt x="2851" y="3330"/>
                </a:lnTo>
                <a:lnTo>
                  <a:pt x="2837" y="3327"/>
                </a:lnTo>
                <a:lnTo>
                  <a:pt x="2822" y="3320"/>
                </a:lnTo>
                <a:lnTo>
                  <a:pt x="2808" y="3325"/>
                </a:lnTo>
                <a:lnTo>
                  <a:pt x="2794" y="3327"/>
                </a:lnTo>
                <a:lnTo>
                  <a:pt x="2778" y="3326"/>
                </a:lnTo>
                <a:lnTo>
                  <a:pt x="2764" y="3321"/>
                </a:lnTo>
                <a:lnTo>
                  <a:pt x="2750" y="3315"/>
                </a:lnTo>
                <a:lnTo>
                  <a:pt x="2739" y="3305"/>
                </a:lnTo>
                <a:lnTo>
                  <a:pt x="2730" y="3291"/>
                </a:lnTo>
                <a:lnTo>
                  <a:pt x="2723" y="3274"/>
                </a:lnTo>
                <a:lnTo>
                  <a:pt x="2711" y="3242"/>
                </a:lnTo>
                <a:lnTo>
                  <a:pt x="2696" y="3211"/>
                </a:lnTo>
                <a:lnTo>
                  <a:pt x="2680" y="3183"/>
                </a:lnTo>
                <a:lnTo>
                  <a:pt x="2660" y="3156"/>
                </a:lnTo>
                <a:lnTo>
                  <a:pt x="2637" y="3134"/>
                </a:lnTo>
                <a:lnTo>
                  <a:pt x="2613" y="3115"/>
                </a:lnTo>
                <a:lnTo>
                  <a:pt x="2585" y="3100"/>
                </a:lnTo>
                <a:lnTo>
                  <a:pt x="2556" y="3090"/>
                </a:lnTo>
                <a:lnTo>
                  <a:pt x="2525" y="3083"/>
                </a:lnTo>
                <a:lnTo>
                  <a:pt x="2493" y="3083"/>
                </a:lnTo>
                <a:lnTo>
                  <a:pt x="2460" y="3089"/>
                </a:lnTo>
                <a:lnTo>
                  <a:pt x="2425" y="3100"/>
                </a:lnTo>
                <a:lnTo>
                  <a:pt x="2394" y="3115"/>
                </a:lnTo>
                <a:lnTo>
                  <a:pt x="2369" y="3134"/>
                </a:lnTo>
                <a:lnTo>
                  <a:pt x="2347" y="3155"/>
                </a:lnTo>
                <a:lnTo>
                  <a:pt x="2329" y="3180"/>
                </a:lnTo>
                <a:lnTo>
                  <a:pt x="2316" y="3206"/>
                </a:lnTo>
                <a:lnTo>
                  <a:pt x="2306" y="3234"/>
                </a:lnTo>
                <a:lnTo>
                  <a:pt x="2298" y="3264"/>
                </a:lnTo>
                <a:lnTo>
                  <a:pt x="2294" y="3295"/>
                </a:lnTo>
                <a:lnTo>
                  <a:pt x="2292" y="3327"/>
                </a:lnTo>
                <a:lnTo>
                  <a:pt x="2292" y="3359"/>
                </a:lnTo>
                <a:lnTo>
                  <a:pt x="2295" y="3391"/>
                </a:lnTo>
                <a:lnTo>
                  <a:pt x="2299" y="3422"/>
                </a:lnTo>
                <a:lnTo>
                  <a:pt x="2305" y="3454"/>
                </a:lnTo>
                <a:lnTo>
                  <a:pt x="2312" y="3484"/>
                </a:lnTo>
                <a:lnTo>
                  <a:pt x="2319" y="3513"/>
                </a:lnTo>
                <a:lnTo>
                  <a:pt x="2321" y="3527"/>
                </a:lnTo>
                <a:lnTo>
                  <a:pt x="2319" y="3541"/>
                </a:lnTo>
                <a:lnTo>
                  <a:pt x="2313" y="3552"/>
                </a:lnTo>
                <a:lnTo>
                  <a:pt x="2305" y="3562"/>
                </a:lnTo>
                <a:lnTo>
                  <a:pt x="2295" y="3569"/>
                </a:lnTo>
                <a:lnTo>
                  <a:pt x="2282" y="3575"/>
                </a:lnTo>
                <a:lnTo>
                  <a:pt x="2269" y="3577"/>
                </a:lnTo>
                <a:lnTo>
                  <a:pt x="2257" y="3577"/>
                </a:lnTo>
                <a:lnTo>
                  <a:pt x="2245" y="3573"/>
                </a:lnTo>
                <a:lnTo>
                  <a:pt x="2235" y="3564"/>
                </a:lnTo>
                <a:lnTo>
                  <a:pt x="2226" y="3552"/>
                </a:lnTo>
                <a:lnTo>
                  <a:pt x="2205" y="3502"/>
                </a:lnTo>
                <a:lnTo>
                  <a:pt x="2189" y="3450"/>
                </a:lnTo>
                <a:lnTo>
                  <a:pt x="2175" y="3396"/>
                </a:lnTo>
                <a:lnTo>
                  <a:pt x="2164" y="3400"/>
                </a:lnTo>
                <a:lnTo>
                  <a:pt x="2151" y="3400"/>
                </a:lnTo>
                <a:lnTo>
                  <a:pt x="2138" y="3394"/>
                </a:lnTo>
                <a:lnTo>
                  <a:pt x="1955" y="3278"/>
                </a:lnTo>
                <a:lnTo>
                  <a:pt x="1773" y="3159"/>
                </a:lnTo>
                <a:lnTo>
                  <a:pt x="1590" y="3037"/>
                </a:lnTo>
                <a:lnTo>
                  <a:pt x="1408" y="2911"/>
                </a:lnTo>
                <a:lnTo>
                  <a:pt x="1230" y="2783"/>
                </a:lnTo>
                <a:lnTo>
                  <a:pt x="1053" y="2651"/>
                </a:lnTo>
                <a:lnTo>
                  <a:pt x="879" y="2517"/>
                </a:lnTo>
                <a:lnTo>
                  <a:pt x="709" y="2380"/>
                </a:lnTo>
                <a:lnTo>
                  <a:pt x="719" y="2439"/>
                </a:lnTo>
                <a:lnTo>
                  <a:pt x="723" y="2498"/>
                </a:lnTo>
                <a:lnTo>
                  <a:pt x="722" y="2554"/>
                </a:lnTo>
                <a:lnTo>
                  <a:pt x="713" y="2609"/>
                </a:lnTo>
                <a:lnTo>
                  <a:pt x="699" y="2664"/>
                </a:lnTo>
                <a:lnTo>
                  <a:pt x="700" y="2664"/>
                </a:lnTo>
                <a:lnTo>
                  <a:pt x="775" y="2713"/>
                </a:lnTo>
                <a:lnTo>
                  <a:pt x="851" y="2760"/>
                </a:lnTo>
                <a:lnTo>
                  <a:pt x="928" y="2806"/>
                </a:lnTo>
                <a:lnTo>
                  <a:pt x="957" y="2822"/>
                </a:lnTo>
                <a:lnTo>
                  <a:pt x="987" y="2839"/>
                </a:lnTo>
                <a:lnTo>
                  <a:pt x="1018" y="2855"/>
                </a:lnTo>
                <a:lnTo>
                  <a:pt x="1046" y="2874"/>
                </a:lnTo>
                <a:lnTo>
                  <a:pt x="1074" y="2894"/>
                </a:lnTo>
                <a:lnTo>
                  <a:pt x="1097" y="2917"/>
                </a:lnTo>
                <a:lnTo>
                  <a:pt x="1103" y="2927"/>
                </a:lnTo>
                <a:lnTo>
                  <a:pt x="1105" y="2937"/>
                </a:lnTo>
                <a:lnTo>
                  <a:pt x="1150" y="2927"/>
                </a:lnTo>
                <a:lnTo>
                  <a:pt x="1196" y="2923"/>
                </a:lnTo>
                <a:lnTo>
                  <a:pt x="1243" y="2923"/>
                </a:lnTo>
                <a:lnTo>
                  <a:pt x="1290" y="2929"/>
                </a:lnTo>
                <a:lnTo>
                  <a:pt x="1338" y="2940"/>
                </a:lnTo>
                <a:lnTo>
                  <a:pt x="1376" y="2954"/>
                </a:lnTo>
                <a:lnTo>
                  <a:pt x="1414" y="2969"/>
                </a:lnTo>
                <a:lnTo>
                  <a:pt x="1450" y="2988"/>
                </a:lnTo>
                <a:lnTo>
                  <a:pt x="1487" y="3009"/>
                </a:lnTo>
                <a:lnTo>
                  <a:pt x="1520" y="3033"/>
                </a:lnTo>
                <a:lnTo>
                  <a:pt x="1551" y="3061"/>
                </a:lnTo>
                <a:lnTo>
                  <a:pt x="1577" y="3091"/>
                </a:lnTo>
                <a:lnTo>
                  <a:pt x="1602" y="3125"/>
                </a:lnTo>
                <a:lnTo>
                  <a:pt x="1621" y="3161"/>
                </a:lnTo>
                <a:lnTo>
                  <a:pt x="1635" y="3194"/>
                </a:lnTo>
                <a:lnTo>
                  <a:pt x="1647" y="3229"/>
                </a:lnTo>
                <a:lnTo>
                  <a:pt x="1653" y="3226"/>
                </a:lnTo>
                <a:lnTo>
                  <a:pt x="1661" y="3225"/>
                </a:lnTo>
                <a:lnTo>
                  <a:pt x="1668" y="3227"/>
                </a:lnTo>
                <a:lnTo>
                  <a:pt x="1674" y="3232"/>
                </a:lnTo>
                <a:lnTo>
                  <a:pt x="1704" y="3265"/>
                </a:lnTo>
                <a:lnTo>
                  <a:pt x="1739" y="3296"/>
                </a:lnTo>
                <a:lnTo>
                  <a:pt x="1775" y="3326"/>
                </a:lnTo>
                <a:lnTo>
                  <a:pt x="1811" y="3355"/>
                </a:lnTo>
                <a:lnTo>
                  <a:pt x="1863" y="3392"/>
                </a:lnTo>
                <a:lnTo>
                  <a:pt x="1916" y="3428"/>
                </a:lnTo>
                <a:lnTo>
                  <a:pt x="1938" y="3440"/>
                </a:lnTo>
                <a:lnTo>
                  <a:pt x="1958" y="3452"/>
                </a:lnTo>
                <a:lnTo>
                  <a:pt x="1977" y="3468"/>
                </a:lnTo>
                <a:lnTo>
                  <a:pt x="2012" y="3469"/>
                </a:lnTo>
                <a:lnTo>
                  <a:pt x="2049" y="3470"/>
                </a:lnTo>
                <a:lnTo>
                  <a:pt x="2084" y="3473"/>
                </a:lnTo>
                <a:lnTo>
                  <a:pt x="2118" y="3480"/>
                </a:lnTo>
                <a:lnTo>
                  <a:pt x="2149" y="3489"/>
                </a:lnTo>
                <a:lnTo>
                  <a:pt x="2164" y="3496"/>
                </a:lnTo>
                <a:lnTo>
                  <a:pt x="2178" y="3507"/>
                </a:lnTo>
                <a:lnTo>
                  <a:pt x="2186" y="3521"/>
                </a:lnTo>
                <a:lnTo>
                  <a:pt x="2193" y="3536"/>
                </a:lnTo>
                <a:lnTo>
                  <a:pt x="2196" y="3552"/>
                </a:lnTo>
                <a:lnTo>
                  <a:pt x="2196" y="3567"/>
                </a:lnTo>
                <a:lnTo>
                  <a:pt x="2193" y="3583"/>
                </a:lnTo>
                <a:lnTo>
                  <a:pt x="2186" y="3597"/>
                </a:lnTo>
                <a:lnTo>
                  <a:pt x="2178" y="3608"/>
                </a:lnTo>
                <a:lnTo>
                  <a:pt x="2166" y="3617"/>
                </a:lnTo>
                <a:lnTo>
                  <a:pt x="2150" y="3623"/>
                </a:lnTo>
                <a:lnTo>
                  <a:pt x="2131" y="3623"/>
                </a:lnTo>
                <a:lnTo>
                  <a:pt x="2040" y="3610"/>
                </a:lnTo>
                <a:lnTo>
                  <a:pt x="1949" y="3595"/>
                </a:lnTo>
                <a:lnTo>
                  <a:pt x="1858" y="3582"/>
                </a:lnTo>
                <a:lnTo>
                  <a:pt x="1792" y="3576"/>
                </a:lnTo>
                <a:lnTo>
                  <a:pt x="1727" y="3570"/>
                </a:lnTo>
                <a:lnTo>
                  <a:pt x="1662" y="3562"/>
                </a:lnTo>
                <a:lnTo>
                  <a:pt x="1598" y="3549"/>
                </a:lnTo>
                <a:lnTo>
                  <a:pt x="1586" y="3545"/>
                </a:lnTo>
                <a:lnTo>
                  <a:pt x="1576" y="3536"/>
                </a:lnTo>
                <a:lnTo>
                  <a:pt x="1567" y="3524"/>
                </a:lnTo>
                <a:lnTo>
                  <a:pt x="1554" y="3521"/>
                </a:lnTo>
                <a:lnTo>
                  <a:pt x="1541" y="3512"/>
                </a:lnTo>
                <a:lnTo>
                  <a:pt x="1530" y="3501"/>
                </a:lnTo>
                <a:lnTo>
                  <a:pt x="1522" y="3485"/>
                </a:lnTo>
                <a:lnTo>
                  <a:pt x="1513" y="3455"/>
                </a:lnTo>
                <a:lnTo>
                  <a:pt x="1509" y="3425"/>
                </a:lnTo>
                <a:lnTo>
                  <a:pt x="1509" y="3396"/>
                </a:lnTo>
                <a:lnTo>
                  <a:pt x="1510" y="3366"/>
                </a:lnTo>
                <a:lnTo>
                  <a:pt x="1511" y="3335"/>
                </a:lnTo>
                <a:lnTo>
                  <a:pt x="1510" y="3305"/>
                </a:lnTo>
                <a:lnTo>
                  <a:pt x="1507" y="3274"/>
                </a:lnTo>
                <a:lnTo>
                  <a:pt x="1498" y="3244"/>
                </a:lnTo>
                <a:lnTo>
                  <a:pt x="1483" y="3214"/>
                </a:lnTo>
                <a:lnTo>
                  <a:pt x="1460" y="3182"/>
                </a:lnTo>
                <a:lnTo>
                  <a:pt x="1434" y="3154"/>
                </a:lnTo>
                <a:lnTo>
                  <a:pt x="1404" y="3129"/>
                </a:lnTo>
                <a:lnTo>
                  <a:pt x="1372" y="3108"/>
                </a:lnTo>
                <a:lnTo>
                  <a:pt x="1338" y="3091"/>
                </a:lnTo>
                <a:lnTo>
                  <a:pt x="1300" y="3079"/>
                </a:lnTo>
                <a:lnTo>
                  <a:pt x="1254" y="3070"/>
                </a:lnTo>
                <a:lnTo>
                  <a:pt x="1209" y="3067"/>
                </a:lnTo>
                <a:lnTo>
                  <a:pt x="1166" y="3068"/>
                </a:lnTo>
                <a:lnTo>
                  <a:pt x="1126" y="3076"/>
                </a:lnTo>
                <a:lnTo>
                  <a:pt x="1087" y="3088"/>
                </a:lnTo>
                <a:lnTo>
                  <a:pt x="1052" y="3104"/>
                </a:lnTo>
                <a:lnTo>
                  <a:pt x="1018" y="3126"/>
                </a:lnTo>
                <a:lnTo>
                  <a:pt x="987" y="3152"/>
                </a:lnTo>
                <a:lnTo>
                  <a:pt x="958" y="3182"/>
                </a:lnTo>
                <a:lnTo>
                  <a:pt x="933" y="3216"/>
                </a:lnTo>
                <a:lnTo>
                  <a:pt x="909" y="3255"/>
                </a:lnTo>
                <a:lnTo>
                  <a:pt x="888" y="3297"/>
                </a:lnTo>
                <a:lnTo>
                  <a:pt x="882" y="3308"/>
                </a:lnTo>
                <a:lnTo>
                  <a:pt x="872" y="3315"/>
                </a:lnTo>
                <a:lnTo>
                  <a:pt x="860" y="3318"/>
                </a:lnTo>
                <a:lnTo>
                  <a:pt x="848" y="3317"/>
                </a:lnTo>
                <a:lnTo>
                  <a:pt x="834" y="3314"/>
                </a:lnTo>
                <a:lnTo>
                  <a:pt x="823" y="3308"/>
                </a:lnTo>
                <a:lnTo>
                  <a:pt x="816" y="3299"/>
                </a:lnTo>
                <a:lnTo>
                  <a:pt x="810" y="3288"/>
                </a:lnTo>
                <a:lnTo>
                  <a:pt x="809" y="3275"/>
                </a:lnTo>
                <a:lnTo>
                  <a:pt x="817" y="3231"/>
                </a:lnTo>
                <a:lnTo>
                  <a:pt x="830" y="3187"/>
                </a:lnTo>
                <a:lnTo>
                  <a:pt x="847" y="3148"/>
                </a:lnTo>
                <a:lnTo>
                  <a:pt x="868" y="3110"/>
                </a:lnTo>
                <a:lnTo>
                  <a:pt x="892" y="3076"/>
                </a:lnTo>
                <a:lnTo>
                  <a:pt x="858" y="3061"/>
                </a:lnTo>
                <a:lnTo>
                  <a:pt x="824" y="3042"/>
                </a:lnTo>
                <a:lnTo>
                  <a:pt x="791" y="3021"/>
                </a:lnTo>
                <a:lnTo>
                  <a:pt x="760" y="2999"/>
                </a:lnTo>
                <a:lnTo>
                  <a:pt x="730" y="2976"/>
                </a:lnTo>
                <a:lnTo>
                  <a:pt x="699" y="2955"/>
                </a:lnTo>
                <a:lnTo>
                  <a:pt x="634" y="2915"/>
                </a:lnTo>
                <a:lnTo>
                  <a:pt x="567" y="2877"/>
                </a:lnTo>
                <a:lnTo>
                  <a:pt x="539" y="2905"/>
                </a:lnTo>
                <a:lnTo>
                  <a:pt x="508" y="2932"/>
                </a:lnTo>
                <a:lnTo>
                  <a:pt x="475" y="2956"/>
                </a:lnTo>
                <a:lnTo>
                  <a:pt x="491" y="2964"/>
                </a:lnTo>
                <a:lnTo>
                  <a:pt x="507" y="2971"/>
                </a:lnTo>
                <a:lnTo>
                  <a:pt x="553" y="3000"/>
                </a:lnTo>
                <a:lnTo>
                  <a:pt x="597" y="3031"/>
                </a:lnTo>
                <a:lnTo>
                  <a:pt x="641" y="3064"/>
                </a:lnTo>
                <a:lnTo>
                  <a:pt x="685" y="3098"/>
                </a:lnTo>
                <a:lnTo>
                  <a:pt x="730" y="3130"/>
                </a:lnTo>
                <a:lnTo>
                  <a:pt x="776" y="3160"/>
                </a:lnTo>
                <a:lnTo>
                  <a:pt x="791" y="3172"/>
                </a:lnTo>
                <a:lnTo>
                  <a:pt x="802" y="3185"/>
                </a:lnTo>
                <a:lnTo>
                  <a:pt x="808" y="3201"/>
                </a:lnTo>
                <a:lnTo>
                  <a:pt x="810" y="3216"/>
                </a:lnTo>
                <a:lnTo>
                  <a:pt x="807" y="3233"/>
                </a:lnTo>
                <a:lnTo>
                  <a:pt x="801" y="3247"/>
                </a:lnTo>
                <a:lnTo>
                  <a:pt x="792" y="3262"/>
                </a:lnTo>
                <a:lnTo>
                  <a:pt x="781" y="3273"/>
                </a:lnTo>
                <a:lnTo>
                  <a:pt x="768" y="3283"/>
                </a:lnTo>
                <a:lnTo>
                  <a:pt x="754" y="3288"/>
                </a:lnTo>
                <a:lnTo>
                  <a:pt x="738" y="3290"/>
                </a:lnTo>
                <a:lnTo>
                  <a:pt x="722" y="3288"/>
                </a:lnTo>
                <a:lnTo>
                  <a:pt x="706" y="3281"/>
                </a:lnTo>
                <a:lnTo>
                  <a:pt x="692" y="3268"/>
                </a:lnTo>
                <a:lnTo>
                  <a:pt x="647" y="3224"/>
                </a:lnTo>
                <a:lnTo>
                  <a:pt x="599" y="3181"/>
                </a:lnTo>
                <a:lnTo>
                  <a:pt x="552" y="3139"/>
                </a:lnTo>
                <a:lnTo>
                  <a:pt x="503" y="3098"/>
                </a:lnTo>
                <a:lnTo>
                  <a:pt x="499" y="3093"/>
                </a:lnTo>
                <a:lnTo>
                  <a:pt x="490" y="3087"/>
                </a:lnTo>
                <a:lnTo>
                  <a:pt x="479" y="3077"/>
                </a:lnTo>
                <a:lnTo>
                  <a:pt x="467" y="3064"/>
                </a:lnTo>
                <a:lnTo>
                  <a:pt x="453" y="3052"/>
                </a:lnTo>
                <a:lnTo>
                  <a:pt x="438" y="3039"/>
                </a:lnTo>
                <a:lnTo>
                  <a:pt x="425" y="3027"/>
                </a:lnTo>
                <a:lnTo>
                  <a:pt x="412" y="3015"/>
                </a:lnTo>
                <a:lnTo>
                  <a:pt x="401" y="3004"/>
                </a:lnTo>
                <a:lnTo>
                  <a:pt x="392" y="2996"/>
                </a:lnTo>
                <a:lnTo>
                  <a:pt x="386" y="2990"/>
                </a:lnTo>
                <a:lnTo>
                  <a:pt x="385" y="2988"/>
                </a:lnTo>
                <a:lnTo>
                  <a:pt x="375" y="2989"/>
                </a:lnTo>
                <a:lnTo>
                  <a:pt x="368" y="2985"/>
                </a:lnTo>
                <a:lnTo>
                  <a:pt x="362" y="2977"/>
                </a:lnTo>
                <a:lnTo>
                  <a:pt x="360" y="2968"/>
                </a:lnTo>
                <a:lnTo>
                  <a:pt x="362" y="2958"/>
                </a:lnTo>
                <a:lnTo>
                  <a:pt x="358" y="2948"/>
                </a:lnTo>
                <a:lnTo>
                  <a:pt x="357" y="2937"/>
                </a:lnTo>
                <a:lnTo>
                  <a:pt x="358" y="2926"/>
                </a:lnTo>
                <a:lnTo>
                  <a:pt x="363" y="2915"/>
                </a:lnTo>
                <a:lnTo>
                  <a:pt x="372" y="2905"/>
                </a:lnTo>
                <a:lnTo>
                  <a:pt x="416" y="2866"/>
                </a:lnTo>
                <a:lnTo>
                  <a:pt x="454" y="2825"/>
                </a:lnTo>
                <a:lnTo>
                  <a:pt x="486" y="2783"/>
                </a:lnTo>
                <a:lnTo>
                  <a:pt x="513" y="2740"/>
                </a:lnTo>
                <a:lnTo>
                  <a:pt x="534" y="2696"/>
                </a:lnTo>
                <a:lnTo>
                  <a:pt x="551" y="2651"/>
                </a:lnTo>
                <a:lnTo>
                  <a:pt x="562" y="2606"/>
                </a:lnTo>
                <a:lnTo>
                  <a:pt x="568" y="2562"/>
                </a:lnTo>
                <a:lnTo>
                  <a:pt x="570" y="2517"/>
                </a:lnTo>
                <a:lnTo>
                  <a:pt x="565" y="2473"/>
                </a:lnTo>
                <a:lnTo>
                  <a:pt x="557" y="2431"/>
                </a:lnTo>
                <a:lnTo>
                  <a:pt x="544" y="2390"/>
                </a:lnTo>
                <a:lnTo>
                  <a:pt x="526" y="2351"/>
                </a:lnTo>
                <a:lnTo>
                  <a:pt x="504" y="2314"/>
                </a:lnTo>
                <a:lnTo>
                  <a:pt x="479" y="2279"/>
                </a:lnTo>
                <a:lnTo>
                  <a:pt x="448" y="2247"/>
                </a:lnTo>
                <a:lnTo>
                  <a:pt x="414" y="2217"/>
                </a:lnTo>
                <a:lnTo>
                  <a:pt x="376" y="2192"/>
                </a:lnTo>
                <a:lnTo>
                  <a:pt x="334" y="2170"/>
                </a:lnTo>
                <a:lnTo>
                  <a:pt x="289" y="2151"/>
                </a:lnTo>
                <a:lnTo>
                  <a:pt x="241" y="2138"/>
                </a:lnTo>
                <a:lnTo>
                  <a:pt x="188" y="2128"/>
                </a:lnTo>
                <a:lnTo>
                  <a:pt x="132" y="2123"/>
                </a:lnTo>
                <a:lnTo>
                  <a:pt x="73" y="2124"/>
                </a:lnTo>
                <a:lnTo>
                  <a:pt x="54" y="2123"/>
                </a:lnTo>
                <a:lnTo>
                  <a:pt x="38" y="2119"/>
                </a:lnTo>
                <a:lnTo>
                  <a:pt x="24" y="2110"/>
                </a:lnTo>
                <a:lnTo>
                  <a:pt x="13" y="2099"/>
                </a:lnTo>
                <a:lnTo>
                  <a:pt x="6" y="2085"/>
                </a:lnTo>
                <a:lnTo>
                  <a:pt x="1" y="2070"/>
                </a:lnTo>
                <a:lnTo>
                  <a:pt x="0" y="2055"/>
                </a:lnTo>
                <a:lnTo>
                  <a:pt x="1" y="2038"/>
                </a:lnTo>
                <a:lnTo>
                  <a:pt x="6" y="2023"/>
                </a:lnTo>
                <a:lnTo>
                  <a:pt x="13" y="2007"/>
                </a:lnTo>
                <a:lnTo>
                  <a:pt x="23" y="1994"/>
                </a:lnTo>
                <a:lnTo>
                  <a:pt x="15" y="1936"/>
                </a:lnTo>
                <a:lnTo>
                  <a:pt x="10" y="1877"/>
                </a:lnTo>
                <a:lnTo>
                  <a:pt x="8" y="1818"/>
                </a:lnTo>
                <a:lnTo>
                  <a:pt x="8" y="1758"/>
                </a:lnTo>
                <a:lnTo>
                  <a:pt x="12" y="1699"/>
                </a:lnTo>
                <a:lnTo>
                  <a:pt x="19" y="1641"/>
                </a:lnTo>
                <a:lnTo>
                  <a:pt x="29" y="1584"/>
                </a:lnTo>
                <a:lnTo>
                  <a:pt x="43" y="1529"/>
                </a:lnTo>
                <a:lnTo>
                  <a:pt x="51" y="1513"/>
                </a:lnTo>
                <a:lnTo>
                  <a:pt x="62" y="1501"/>
                </a:lnTo>
                <a:lnTo>
                  <a:pt x="76" y="1492"/>
                </a:lnTo>
                <a:lnTo>
                  <a:pt x="91" y="1488"/>
                </a:lnTo>
                <a:lnTo>
                  <a:pt x="107" y="1488"/>
                </a:lnTo>
                <a:lnTo>
                  <a:pt x="108" y="1474"/>
                </a:lnTo>
                <a:lnTo>
                  <a:pt x="113" y="1462"/>
                </a:lnTo>
                <a:lnTo>
                  <a:pt x="119" y="1451"/>
                </a:lnTo>
                <a:lnTo>
                  <a:pt x="128" y="1442"/>
                </a:lnTo>
                <a:lnTo>
                  <a:pt x="140" y="1437"/>
                </a:lnTo>
                <a:lnTo>
                  <a:pt x="155" y="1436"/>
                </a:lnTo>
                <a:lnTo>
                  <a:pt x="171" y="1438"/>
                </a:lnTo>
                <a:lnTo>
                  <a:pt x="191" y="1443"/>
                </a:lnTo>
                <a:lnTo>
                  <a:pt x="212" y="1448"/>
                </a:lnTo>
                <a:lnTo>
                  <a:pt x="234" y="1453"/>
                </a:lnTo>
                <a:lnTo>
                  <a:pt x="258" y="1458"/>
                </a:lnTo>
                <a:lnTo>
                  <a:pt x="283" y="1461"/>
                </a:lnTo>
                <a:lnTo>
                  <a:pt x="308" y="1464"/>
                </a:lnTo>
                <a:lnTo>
                  <a:pt x="332" y="1467"/>
                </a:lnTo>
                <a:lnTo>
                  <a:pt x="358" y="1467"/>
                </a:lnTo>
                <a:lnTo>
                  <a:pt x="382" y="1466"/>
                </a:lnTo>
                <a:lnTo>
                  <a:pt x="405" y="1463"/>
                </a:lnTo>
                <a:lnTo>
                  <a:pt x="427" y="1458"/>
                </a:lnTo>
                <a:lnTo>
                  <a:pt x="448" y="1451"/>
                </a:lnTo>
                <a:lnTo>
                  <a:pt x="467" y="1441"/>
                </a:lnTo>
                <a:lnTo>
                  <a:pt x="483" y="1430"/>
                </a:lnTo>
                <a:lnTo>
                  <a:pt x="498" y="1415"/>
                </a:lnTo>
                <a:lnTo>
                  <a:pt x="510" y="1397"/>
                </a:lnTo>
                <a:lnTo>
                  <a:pt x="519" y="1376"/>
                </a:lnTo>
                <a:lnTo>
                  <a:pt x="523" y="1350"/>
                </a:lnTo>
                <a:lnTo>
                  <a:pt x="525" y="1322"/>
                </a:lnTo>
                <a:lnTo>
                  <a:pt x="522" y="1275"/>
                </a:lnTo>
                <a:lnTo>
                  <a:pt x="514" y="1231"/>
                </a:lnTo>
                <a:lnTo>
                  <a:pt x="502" y="1188"/>
                </a:lnTo>
                <a:lnTo>
                  <a:pt x="486" y="1147"/>
                </a:lnTo>
                <a:lnTo>
                  <a:pt x="466" y="1107"/>
                </a:lnTo>
                <a:lnTo>
                  <a:pt x="443" y="1068"/>
                </a:lnTo>
                <a:lnTo>
                  <a:pt x="416" y="1032"/>
                </a:lnTo>
                <a:lnTo>
                  <a:pt x="389" y="996"/>
                </a:lnTo>
                <a:lnTo>
                  <a:pt x="358" y="962"/>
                </a:lnTo>
                <a:lnTo>
                  <a:pt x="327" y="929"/>
                </a:lnTo>
                <a:lnTo>
                  <a:pt x="313" y="911"/>
                </a:lnTo>
                <a:lnTo>
                  <a:pt x="306" y="893"/>
                </a:lnTo>
                <a:lnTo>
                  <a:pt x="304" y="874"/>
                </a:lnTo>
                <a:lnTo>
                  <a:pt x="307" y="858"/>
                </a:lnTo>
                <a:lnTo>
                  <a:pt x="315" y="841"/>
                </a:lnTo>
                <a:lnTo>
                  <a:pt x="326" y="828"/>
                </a:lnTo>
                <a:lnTo>
                  <a:pt x="339" y="816"/>
                </a:lnTo>
                <a:lnTo>
                  <a:pt x="355" y="808"/>
                </a:lnTo>
                <a:lnTo>
                  <a:pt x="372" y="803"/>
                </a:lnTo>
                <a:lnTo>
                  <a:pt x="391" y="803"/>
                </a:lnTo>
                <a:lnTo>
                  <a:pt x="409" y="808"/>
                </a:lnTo>
                <a:lnTo>
                  <a:pt x="421" y="765"/>
                </a:lnTo>
                <a:lnTo>
                  <a:pt x="435" y="724"/>
                </a:lnTo>
                <a:lnTo>
                  <a:pt x="453" y="683"/>
                </a:lnTo>
                <a:lnTo>
                  <a:pt x="473" y="644"/>
                </a:lnTo>
                <a:lnTo>
                  <a:pt x="472" y="643"/>
                </a:lnTo>
                <a:lnTo>
                  <a:pt x="466" y="633"/>
                </a:lnTo>
                <a:lnTo>
                  <a:pt x="465" y="623"/>
                </a:lnTo>
                <a:lnTo>
                  <a:pt x="467" y="614"/>
                </a:lnTo>
                <a:lnTo>
                  <a:pt x="472" y="606"/>
                </a:lnTo>
                <a:lnTo>
                  <a:pt x="481" y="601"/>
                </a:lnTo>
                <a:lnTo>
                  <a:pt x="490" y="599"/>
                </a:lnTo>
                <a:lnTo>
                  <a:pt x="500" y="601"/>
                </a:lnTo>
                <a:lnTo>
                  <a:pt x="542" y="541"/>
                </a:lnTo>
                <a:lnTo>
                  <a:pt x="585" y="482"/>
                </a:lnTo>
                <a:lnTo>
                  <a:pt x="627" y="424"/>
                </a:lnTo>
                <a:lnTo>
                  <a:pt x="641" y="407"/>
                </a:lnTo>
                <a:lnTo>
                  <a:pt x="656" y="397"/>
                </a:lnTo>
                <a:lnTo>
                  <a:pt x="671" y="392"/>
                </a:lnTo>
                <a:lnTo>
                  <a:pt x="687" y="392"/>
                </a:lnTo>
                <a:lnTo>
                  <a:pt x="701" y="394"/>
                </a:lnTo>
                <a:lnTo>
                  <a:pt x="715" y="400"/>
                </a:lnTo>
                <a:lnTo>
                  <a:pt x="727" y="409"/>
                </a:lnTo>
                <a:lnTo>
                  <a:pt x="737" y="421"/>
                </a:lnTo>
                <a:lnTo>
                  <a:pt x="745" y="435"/>
                </a:lnTo>
                <a:lnTo>
                  <a:pt x="749" y="449"/>
                </a:lnTo>
                <a:lnTo>
                  <a:pt x="751" y="465"/>
                </a:lnTo>
                <a:lnTo>
                  <a:pt x="747" y="480"/>
                </a:lnTo>
                <a:lnTo>
                  <a:pt x="787" y="508"/>
                </a:lnTo>
                <a:lnTo>
                  <a:pt x="830" y="534"/>
                </a:lnTo>
                <a:lnTo>
                  <a:pt x="873" y="558"/>
                </a:lnTo>
                <a:lnTo>
                  <a:pt x="919" y="580"/>
                </a:lnTo>
                <a:lnTo>
                  <a:pt x="966" y="599"/>
                </a:lnTo>
                <a:lnTo>
                  <a:pt x="1013" y="613"/>
                </a:lnTo>
                <a:lnTo>
                  <a:pt x="1062" y="624"/>
                </a:lnTo>
                <a:lnTo>
                  <a:pt x="1110" y="632"/>
                </a:lnTo>
                <a:lnTo>
                  <a:pt x="1160" y="634"/>
                </a:lnTo>
                <a:lnTo>
                  <a:pt x="1209" y="631"/>
                </a:lnTo>
                <a:lnTo>
                  <a:pt x="1257" y="622"/>
                </a:lnTo>
                <a:lnTo>
                  <a:pt x="1306" y="607"/>
                </a:lnTo>
                <a:lnTo>
                  <a:pt x="1352" y="585"/>
                </a:lnTo>
                <a:lnTo>
                  <a:pt x="1382" y="569"/>
                </a:lnTo>
                <a:lnTo>
                  <a:pt x="1411" y="550"/>
                </a:lnTo>
                <a:lnTo>
                  <a:pt x="1438" y="529"/>
                </a:lnTo>
                <a:lnTo>
                  <a:pt x="1462" y="506"/>
                </a:lnTo>
                <a:lnTo>
                  <a:pt x="1485" y="480"/>
                </a:lnTo>
                <a:lnTo>
                  <a:pt x="1503" y="452"/>
                </a:lnTo>
                <a:lnTo>
                  <a:pt x="1518" y="421"/>
                </a:lnTo>
                <a:lnTo>
                  <a:pt x="1528" y="387"/>
                </a:lnTo>
                <a:lnTo>
                  <a:pt x="1532" y="349"/>
                </a:lnTo>
                <a:lnTo>
                  <a:pt x="1532" y="312"/>
                </a:lnTo>
                <a:lnTo>
                  <a:pt x="1528" y="275"/>
                </a:lnTo>
                <a:lnTo>
                  <a:pt x="1523" y="240"/>
                </a:lnTo>
                <a:lnTo>
                  <a:pt x="1520" y="203"/>
                </a:lnTo>
                <a:lnTo>
                  <a:pt x="1520" y="166"/>
                </a:lnTo>
                <a:lnTo>
                  <a:pt x="1498" y="158"/>
                </a:lnTo>
                <a:lnTo>
                  <a:pt x="1478" y="147"/>
                </a:lnTo>
                <a:lnTo>
                  <a:pt x="1470" y="139"/>
                </a:lnTo>
                <a:lnTo>
                  <a:pt x="1466" y="130"/>
                </a:lnTo>
                <a:lnTo>
                  <a:pt x="1464" y="120"/>
                </a:lnTo>
                <a:lnTo>
                  <a:pt x="1466" y="110"/>
                </a:lnTo>
                <a:lnTo>
                  <a:pt x="1472" y="103"/>
                </a:lnTo>
                <a:lnTo>
                  <a:pt x="1494" y="87"/>
                </a:lnTo>
                <a:lnTo>
                  <a:pt x="1520" y="76"/>
                </a:lnTo>
                <a:lnTo>
                  <a:pt x="1547" y="68"/>
                </a:lnTo>
                <a:lnTo>
                  <a:pt x="1576" y="62"/>
                </a:lnTo>
                <a:lnTo>
                  <a:pt x="1605" y="57"/>
                </a:lnTo>
                <a:lnTo>
                  <a:pt x="1635" y="55"/>
                </a:lnTo>
                <a:lnTo>
                  <a:pt x="1664" y="52"/>
                </a:lnTo>
                <a:lnTo>
                  <a:pt x="1693" y="49"/>
                </a:lnTo>
                <a:lnTo>
                  <a:pt x="1720" y="46"/>
                </a:lnTo>
                <a:lnTo>
                  <a:pt x="1745" y="42"/>
                </a:lnTo>
                <a:lnTo>
                  <a:pt x="1773" y="35"/>
                </a:lnTo>
                <a:lnTo>
                  <a:pt x="1802" y="27"/>
                </a:lnTo>
                <a:lnTo>
                  <a:pt x="1833" y="19"/>
                </a:lnTo>
                <a:lnTo>
                  <a:pt x="1865" y="12"/>
                </a:lnTo>
                <a:lnTo>
                  <a:pt x="1896" y="6"/>
                </a:lnTo>
                <a:lnTo>
                  <a:pt x="1927" y="2"/>
                </a:lnTo>
                <a:lnTo>
                  <a:pt x="19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4936894" y="2365815"/>
            <a:ext cx="1081729" cy="1061436"/>
          </a:xfrm>
          <a:custGeom>
            <a:avLst/>
            <a:gdLst>
              <a:gd name="T0" fmla="*/ 1097 w 3677"/>
              <a:gd name="T1" fmla="*/ 3042 h 3609"/>
              <a:gd name="T2" fmla="*/ 1018 w 3677"/>
              <a:gd name="T3" fmla="*/ 3147 h 3609"/>
              <a:gd name="T4" fmla="*/ 429 w 3677"/>
              <a:gd name="T5" fmla="*/ 2811 h 3609"/>
              <a:gd name="T6" fmla="*/ 1142 w 3677"/>
              <a:gd name="T7" fmla="*/ 3213 h 3609"/>
              <a:gd name="T8" fmla="*/ 710 w 3677"/>
              <a:gd name="T9" fmla="*/ 2545 h 3609"/>
              <a:gd name="T10" fmla="*/ 1562 w 3677"/>
              <a:gd name="T11" fmla="*/ 2638 h 3609"/>
              <a:gd name="T12" fmla="*/ 1258 w 3677"/>
              <a:gd name="T13" fmla="*/ 2605 h 3609"/>
              <a:gd name="T14" fmla="*/ 1193 w 3677"/>
              <a:gd name="T15" fmla="*/ 2836 h 3609"/>
              <a:gd name="T16" fmla="*/ 1620 w 3677"/>
              <a:gd name="T17" fmla="*/ 2540 h 3609"/>
              <a:gd name="T18" fmla="*/ 2026 w 3677"/>
              <a:gd name="T19" fmla="*/ 1188 h 3609"/>
              <a:gd name="T20" fmla="*/ 2645 w 3677"/>
              <a:gd name="T21" fmla="*/ 1740 h 3609"/>
              <a:gd name="T22" fmla="*/ 2201 w 3677"/>
              <a:gd name="T23" fmla="*/ 1192 h 3609"/>
              <a:gd name="T24" fmla="*/ 2763 w 3677"/>
              <a:gd name="T25" fmla="*/ 1501 h 3609"/>
              <a:gd name="T26" fmla="*/ 246 w 3677"/>
              <a:gd name="T27" fmla="*/ 755 h 3609"/>
              <a:gd name="T28" fmla="*/ 747 w 3677"/>
              <a:gd name="T29" fmla="*/ 1168 h 3609"/>
              <a:gd name="T30" fmla="*/ 1338 w 3677"/>
              <a:gd name="T31" fmla="*/ 1826 h 3609"/>
              <a:gd name="T32" fmla="*/ 1308 w 3677"/>
              <a:gd name="T33" fmla="*/ 2149 h 3609"/>
              <a:gd name="T34" fmla="*/ 1883 w 3677"/>
              <a:gd name="T35" fmla="*/ 2505 h 3609"/>
              <a:gd name="T36" fmla="*/ 2302 w 3677"/>
              <a:gd name="T37" fmla="*/ 2716 h 3609"/>
              <a:gd name="T38" fmla="*/ 439 w 3677"/>
              <a:gd name="T39" fmla="*/ 898 h 3609"/>
              <a:gd name="T40" fmla="*/ 2799 w 3677"/>
              <a:gd name="T41" fmla="*/ 1145 h 3609"/>
              <a:gd name="T42" fmla="*/ 2656 w 3677"/>
              <a:gd name="T43" fmla="*/ 759 h 3609"/>
              <a:gd name="T44" fmla="*/ 3066 w 3677"/>
              <a:gd name="T45" fmla="*/ 964 h 3609"/>
              <a:gd name="T46" fmla="*/ 706 w 3677"/>
              <a:gd name="T47" fmla="*/ 366 h 3609"/>
              <a:gd name="T48" fmla="*/ 1672 w 3677"/>
              <a:gd name="T49" fmla="*/ 1379 h 3609"/>
              <a:gd name="T50" fmla="*/ 3309 w 3677"/>
              <a:gd name="T51" fmla="*/ 3033 h 3609"/>
              <a:gd name="T52" fmla="*/ 2719 w 3677"/>
              <a:gd name="T53" fmla="*/ 2557 h 3609"/>
              <a:gd name="T54" fmla="*/ 428 w 3677"/>
              <a:gd name="T55" fmla="*/ 563 h 3609"/>
              <a:gd name="T56" fmla="*/ 1975 w 3677"/>
              <a:gd name="T57" fmla="*/ 2011 h 3609"/>
              <a:gd name="T58" fmla="*/ 3198 w 3677"/>
              <a:gd name="T59" fmla="*/ 3216 h 3609"/>
              <a:gd name="T60" fmla="*/ 3539 w 3677"/>
              <a:gd name="T61" fmla="*/ 2855 h 3609"/>
              <a:gd name="T62" fmla="*/ 3059 w 3677"/>
              <a:gd name="T63" fmla="*/ 2546 h 3609"/>
              <a:gd name="T64" fmla="*/ 2546 w 3677"/>
              <a:gd name="T65" fmla="*/ 1904 h 3609"/>
              <a:gd name="T66" fmla="*/ 920 w 3677"/>
              <a:gd name="T67" fmla="*/ 488 h 3609"/>
              <a:gd name="T68" fmla="*/ 981 w 3677"/>
              <a:gd name="T69" fmla="*/ 425 h 3609"/>
              <a:gd name="T70" fmla="*/ 2757 w 3677"/>
              <a:gd name="T71" fmla="*/ 361 h 3609"/>
              <a:gd name="T72" fmla="*/ 3311 w 3677"/>
              <a:gd name="T73" fmla="*/ 682 h 3609"/>
              <a:gd name="T74" fmla="*/ 3088 w 3677"/>
              <a:gd name="T75" fmla="*/ 92 h 3609"/>
              <a:gd name="T76" fmla="*/ 3559 w 3677"/>
              <a:gd name="T77" fmla="*/ 688 h 3609"/>
              <a:gd name="T78" fmla="*/ 3324 w 3677"/>
              <a:gd name="T79" fmla="*/ 1113 h 3609"/>
              <a:gd name="T80" fmla="*/ 2714 w 3677"/>
              <a:gd name="T81" fmla="*/ 1818 h 3609"/>
              <a:gd name="T82" fmla="*/ 3659 w 3677"/>
              <a:gd name="T83" fmla="*/ 2730 h 3609"/>
              <a:gd name="T84" fmla="*/ 3677 w 3677"/>
              <a:gd name="T85" fmla="*/ 2949 h 3609"/>
              <a:gd name="T86" fmla="*/ 3425 w 3677"/>
              <a:gd name="T87" fmla="*/ 3296 h 3609"/>
              <a:gd name="T88" fmla="*/ 3163 w 3677"/>
              <a:gd name="T89" fmla="*/ 3524 h 3609"/>
              <a:gd name="T90" fmla="*/ 2769 w 3677"/>
              <a:gd name="T91" fmla="*/ 3376 h 3609"/>
              <a:gd name="T92" fmla="*/ 2159 w 3677"/>
              <a:gd name="T93" fmla="*/ 2891 h 3609"/>
              <a:gd name="T94" fmla="*/ 1071 w 3677"/>
              <a:gd name="T95" fmla="*/ 3605 h 3609"/>
              <a:gd name="T96" fmla="*/ 868 w 3677"/>
              <a:gd name="T97" fmla="*/ 3443 h 3609"/>
              <a:gd name="T98" fmla="*/ 206 w 3677"/>
              <a:gd name="T99" fmla="*/ 2753 h 3609"/>
              <a:gd name="T100" fmla="*/ 839 w 3677"/>
              <a:gd name="T101" fmla="*/ 2112 h 3609"/>
              <a:gd name="T102" fmla="*/ 679 w 3677"/>
              <a:gd name="T103" fmla="*/ 1387 h 3609"/>
              <a:gd name="T104" fmla="*/ 98 w 3677"/>
              <a:gd name="T105" fmla="*/ 912 h 3609"/>
              <a:gd name="T106" fmla="*/ 79 w 3677"/>
              <a:gd name="T107" fmla="*/ 673 h 3609"/>
              <a:gd name="T108" fmla="*/ 608 w 3677"/>
              <a:gd name="T109" fmla="*/ 135 h 3609"/>
              <a:gd name="T110" fmla="*/ 910 w 3677"/>
              <a:gd name="T111" fmla="*/ 138 h 3609"/>
              <a:gd name="T112" fmla="*/ 1833 w 3677"/>
              <a:gd name="T113" fmla="*/ 940 h 3609"/>
              <a:gd name="T114" fmla="*/ 1947 w 3677"/>
              <a:gd name="T115" fmla="*/ 924 h 3609"/>
              <a:gd name="T116" fmla="*/ 2418 w 3677"/>
              <a:gd name="T117" fmla="*/ 365 h 3609"/>
              <a:gd name="T118" fmla="*/ 2839 w 3677"/>
              <a:gd name="T119" fmla="*/ 44 h 3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77" h="3609">
                <a:moveTo>
                  <a:pt x="710" y="2545"/>
                </a:moveTo>
                <a:lnTo>
                  <a:pt x="640" y="2607"/>
                </a:lnTo>
                <a:lnTo>
                  <a:pt x="571" y="2673"/>
                </a:lnTo>
                <a:lnTo>
                  <a:pt x="653" y="2743"/>
                </a:lnTo>
                <a:lnTo>
                  <a:pt x="736" y="2812"/>
                </a:lnTo>
                <a:lnTo>
                  <a:pt x="822" y="2877"/>
                </a:lnTo>
                <a:lnTo>
                  <a:pt x="872" y="2912"/>
                </a:lnTo>
                <a:lnTo>
                  <a:pt x="923" y="2946"/>
                </a:lnTo>
                <a:lnTo>
                  <a:pt x="974" y="2979"/>
                </a:lnTo>
                <a:lnTo>
                  <a:pt x="1028" y="3008"/>
                </a:lnTo>
                <a:lnTo>
                  <a:pt x="1051" y="3020"/>
                </a:lnTo>
                <a:lnTo>
                  <a:pt x="1075" y="3030"/>
                </a:lnTo>
                <a:lnTo>
                  <a:pt x="1097" y="3042"/>
                </a:lnTo>
                <a:lnTo>
                  <a:pt x="1119" y="3054"/>
                </a:lnTo>
                <a:lnTo>
                  <a:pt x="1139" y="3069"/>
                </a:lnTo>
                <a:lnTo>
                  <a:pt x="1158" y="3088"/>
                </a:lnTo>
                <a:lnTo>
                  <a:pt x="1167" y="3102"/>
                </a:lnTo>
                <a:lnTo>
                  <a:pt x="1171" y="3118"/>
                </a:lnTo>
                <a:lnTo>
                  <a:pt x="1170" y="3134"/>
                </a:lnTo>
                <a:lnTo>
                  <a:pt x="1164" y="3147"/>
                </a:lnTo>
                <a:lnTo>
                  <a:pt x="1154" y="3159"/>
                </a:lnTo>
                <a:lnTo>
                  <a:pt x="1141" y="3167"/>
                </a:lnTo>
                <a:lnTo>
                  <a:pt x="1123" y="3171"/>
                </a:lnTo>
                <a:lnTo>
                  <a:pt x="1088" y="3170"/>
                </a:lnTo>
                <a:lnTo>
                  <a:pt x="1053" y="3161"/>
                </a:lnTo>
                <a:lnTo>
                  <a:pt x="1018" y="3147"/>
                </a:lnTo>
                <a:lnTo>
                  <a:pt x="982" y="3128"/>
                </a:lnTo>
                <a:lnTo>
                  <a:pt x="946" y="3107"/>
                </a:lnTo>
                <a:lnTo>
                  <a:pt x="911" y="3082"/>
                </a:lnTo>
                <a:lnTo>
                  <a:pt x="878" y="3056"/>
                </a:lnTo>
                <a:lnTo>
                  <a:pt x="846" y="3030"/>
                </a:lnTo>
                <a:lnTo>
                  <a:pt x="815" y="3005"/>
                </a:lnTo>
                <a:lnTo>
                  <a:pt x="786" y="2980"/>
                </a:lnTo>
                <a:lnTo>
                  <a:pt x="759" y="2957"/>
                </a:lnTo>
                <a:lnTo>
                  <a:pt x="674" y="2886"/>
                </a:lnTo>
                <a:lnTo>
                  <a:pt x="590" y="2811"/>
                </a:lnTo>
                <a:lnTo>
                  <a:pt x="509" y="2733"/>
                </a:lnTo>
                <a:lnTo>
                  <a:pt x="470" y="2771"/>
                </a:lnTo>
                <a:lnTo>
                  <a:pt x="429" y="2811"/>
                </a:lnTo>
                <a:lnTo>
                  <a:pt x="502" y="2864"/>
                </a:lnTo>
                <a:lnTo>
                  <a:pt x="573" y="2922"/>
                </a:lnTo>
                <a:lnTo>
                  <a:pt x="643" y="2979"/>
                </a:lnTo>
                <a:lnTo>
                  <a:pt x="713" y="3036"/>
                </a:lnTo>
                <a:lnTo>
                  <a:pt x="785" y="3090"/>
                </a:lnTo>
                <a:lnTo>
                  <a:pt x="839" y="3130"/>
                </a:lnTo>
                <a:lnTo>
                  <a:pt x="891" y="3172"/>
                </a:lnTo>
                <a:lnTo>
                  <a:pt x="940" y="3217"/>
                </a:lnTo>
                <a:lnTo>
                  <a:pt x="988" y="3265"/>
                </a:lnTo>
                <a:lnTo>
                  <a:pt x="1035" y="3315"/>
                </a:lnTo>
                <a:lnTo>
                  <a:pt x="1051" y="3308"/>
                </a:lnTo>
                <a:lnTo>
                  <a:pt x="1068" y="3304"/>
                </a:lnTo>
                <a:lnTo>
                  <a:pt x="1142" y="3213"/>
                </a:lnTo>
                <a:lnTo>
                  <a:pt x="1219" y="3125"/>
                </a:lnTo>
                <a:lnTo>
                  <a:pt x="1298" y="3039"/>
                </a:lnTo>
                <a:lnTo>
                  <a:pt x="1266" y="3028"/>
                </a:lnTo>
                <a:lnTo>
                  <a:pt x="1232" y="3011"/>
                </a:lnTo>
                <a:lnTo>
                  <a:pt x="1200" y="2991"/>
                </a:lnTo>
                <a:lnTo>
                  <a:pt x="1167" y="2968"/>
                </a:lnTo>
                <a:lnTo>
                  <a:pt x="1137" y="2943"/>
                </a:lnTo>
                <a:lnTo>
                  <a:pt x="1108" y="2917"/>
                </a:lnTo>
                <a:lnTo>
                  <a:pt x="1081" y="2894"/>
                </a:lnTo>
                <a:lnTo>
                  <a:pt x="1057" y="2872"/>
                </a:lnTo>
                <a:lnTo>
                  <a:pt x="937" y="2767"/>
                </a:lnTo>
                <a:lnTo>
                  <a:pt x="822" y="2658"/>
                </a:lnTo>
                <a:lnTo>
                  <a:pt x="710" y="2545"/>
                </a:lnTo>
                <a:close/>
                <a:moveTo>
                  <a:pt x="1153" y="2159"/>
                </a:moveTo>
                <a:lnTo>
                  <a:pt x="965" y="2320"/>
                </a:lnTo>
                <a:lnTo>
                  <a:pt x="1040" y="2369"/>
                </a:lnTo>
                <a:lnTo>
                  <a:pt x="1117" y="2417"/>
                </a:lnTo>
                <a:lnTo>
                  <a:pt x="1196" y="2462"/>
                </a:lnTo>
                <a:lnTo>
                  <a:pt x="1277" y="2503"/>
                </a:lnTo>
                <a:lnTo>
                  <a:pt x="1360" y="2540"/>
                </a:lnTo>
                <a:lnTo>
                  <a:pt x="1442" y="2572"/>
                </a:lnTo>
                <a:lnTo>
                  <a:pt x="1525" y="2596"/>
                </a:lnTo>
                <a:lnTo>
                  <a:pt x="1541" y="2603"/>
                </a:lnTo>
                <a:lnTo>
                  <a:pt x="1552" y="2612"/>
                </a:lnTo>
                <a:lnTo>
                  <a:pt x="1559" y="2624"/>
                </a:lnTo>
                <a:lnTo>
                  <a:pt x="1562" y="2638"/>
                </a:lnTo>
                <a:lnTo>
                  <a:pt x="1561" y="2651"/>
                </a:lnTo>
                <a:lnTo>
                  <a:pt x="1558" y="2665"/>
                </a:lnTo>
                <a:lnTo>
                  <a:pt x="1550" y="2677"/>
                </a:lnTo>
                <a:lnTo>
                  <a:pt x="1540" y="2687"/>
                </a:lnTo>
                <a:lnTo>
                  <a:pt x="1526" y="2694"/>
                </a:lnTo>
                <a:lnTo>
                  <a:pt x="1512" y="2698"/>
                </a:lnTo>
                <a:lnTo>
                  <a:pt x="1474" y="2697"/>
                </a:lnTo>
                <a:lnTo>
                  <a:pt x="1437" y="2690"/>
                </a:lnTo>
                <a:lnTo>
                  <a:pt x="1400" y="2679"/>
                </a:lnTo>
                <a:lnTo>
                  <a:pt x="1363" y="2664"/>
                </a:lnTo>
                <a:lnTo>
                  <a:pt x="1327" y="2646"/>
                </a:lnTo>
                <a:lnTo>
                  <a:pt x="1293" y="2625"/>
                </a:lnTo>
                <a:lnTo>
                  <a:pt x="1258" y="2605"/>
                </a:lnTo>
                <a:lnTo>
                  <a:pt x="1226" y="2585"/>
                </a:lnTo>
                <a:lnTo>
                  <a:pt x="1194" y="2566"/>
                </a:lnTo>
                <a:lnTo>
                  <a:pt x="1095" y="2505"/>
                </a:lnTo>
                <a:lnTo>
                  <a:pt x="997" y="2441"/>
                </a:lnTo>
                <a:lnTo>
                  <a:pt x="902" y="2375"/>
                </a:lnTo>
                <a:lnTo>
                  <a:pt x="834" y="2434"/>
                </a:lnTo>
                <a:lnTo>
                  <a:pt x="766" y="2493"/>
                </a:lnTo>
                <a:lnTo>
                  <a:pt x="851" y="2572"/>
                </a:lnTo>
                <a:lnTo>
                  <a:pt x="938" y="2648"/>
                </a:lnTo>
                <a:lnTo>
                  <a:pt x="1028" y="2721"/>
                </a:lnTo>
                <a:lnTo>
                  <a:pt x="1119" y="2790"/>
                </a:lnTo>
                <a:lnTo>
                  <a:pt x="1155" y="2814"/>
                </a:lnTo>
                <a:lnTo>
                  <a:pt x="1193" y="2836"/>
                </a:lnTo>
                <a:lnTo>
                  <a:pt x="1231" y="2859"/>
                </a:lnTo>
                <a:lnTo>
                  <a:pt x="1270" y="2881"/>
                </a:lnTo>
                <a:lnTo>
                  <a:pt x="1307" y="2904"/>
                </a:lnTo>
                <a:lnTo>
                  <a:pt x="1343" y="2928"/>
                </a:lnTo>
                <a:lnTo>
                  <a:pt x="1374" y="2956"/>
                </a:lnTo>
                <a:lnTo>
                  <a:pt x="1375" y="2957"/>
                </a:lnTo>
                <a:lnTo>
                  <a:pt x="1376" y="2960"/>
                </a:lnTo>
                <a:lnTo>
                  <a:pt x="1494" y="2848"/>
                </a:lnTo>
                <a:lnTo>
                  <a:pt x="1614" y="2739"/>
                </a:lnTo>
                <a:lnTo>
                  <a:pt x="1734" y="2632"/>
                </a:lnTo>
                <a:lnTo>
                  <a:pt x="1695" y="2605"/>
                </a:lnTo>
                <a:lnTo>
                  <a:pt x="1657" y="2574"/>
                </a:lnTo>
                <a:lnTo>
                  <a:pt x="1620" y="2540"/>
                </a:lnTo>
                <a:lnTo>
                  <a:pt x="1583" y="2505"/>
                </a:lnTo>
                <a:lnTo>
                  <a:pt x="1549" y="2471"/>
                </a:lnTo>
                <a:lnTo>
                  <a:pt x="1514" y="2437"/>
                </a:lnTo>
                <a:lnTo>
                  <a:pt x="1480" y="2408"/>
                </a:lnTo>
                <a:lnTo>
                  <a:pt x="1372" y="2323"/>
                </a:lnTo>
                <a:lnTo>
                  <a:pt x="1264" y="2239"/>
                </a:lnTo>
                <a:lnTo>
                  <a:pt x="1153" y="2159"/>
                </a:lnTo>
                <a:close/>
                <a:moveTo>
                  <a:pt x="2103" y="1115"/>
                </a:moveTo>
                <a:lnTo>
                  <a:pt x="2081" y="1142"/>
                </a:lnTo>
                <a:lnTo>
                  <a:pt x="2060" y="1168"/>
                </a:lnTo>
                <a:lnTo>
                  <a:pt x="2049" y="1177"/>
                </a:lnTo>
                <a:lnTo>
                  <a:pt x="2037" y="1184"/>
                </a:lnTo>
                <a:lnTo>
                  <a:pt x="2026" y="1188"/>
                </a:lnTo>
                <a:lnTo>
                  <a:pt x="2023" y="1203"/>
                </a:lnTo>
                <a:lnTo>
                  <a:pt x="2017" y="1216"/>
                </a:lnTo>
                <a:lnTo>
                  <a:pt x="2128" y="1304"/>
                </a:lnTo>
                <a:lnTo>
                  <a:pt x="2236" y="1395"/>
                </a:lnTo>
                <a:lnTo>
                  <a:pt x="2341" y="1487"/>
                </a:lnTo>
                <a:lnTo>
                  <a:pt x="2445" y="1581"/>
                </a:lnTo>
                <a:lnTo>
                  <a:pt x="2546" y="1679"/>
                </a:lnTo>
                <a:lnTo>
                  <a:pt x="2643" y="1778"/>
                </a:lnTo>
                <a:lnTo>
                  <a:pt x="2648" y="1778"/>
                </a:lnTo>
                <a:lnTo>
                  <a:pt x="2653" y="1777"/>
                </a:lnTo>
                <a:lnTo>
                  <a:pt x="2658" y="1778"/>
                </a:lnTo>
                <a:lnTo>
                  <a:pt x="2649" y="1759"/>
                </a:lnTo>
                <a:lnTo>
                  <a:pt x="2645" y="1740"/>
                </a:lnTo>
                <a:lnTo>
                  <a:pt x="2645" y="1719"/>
                </a:lnTo>
                <a:lnTo>
                  <a:pt x="2651" y="1699"/>
                </a:lnTo>
                <a:lnTo>
                  <a:pt x="2679" y="1647"/>
                </a:lnTo>
                <a:lnTo>
                  <a:pt x="2708" y="1596"/>
                </a:lnTo>
                <a:lnTo>
                  <a:pt x="2658" y="1569"/>
                </a:lnTo>
                <a:lnTo>
                  <a:pt x="2610" y="1537"/>
                </a:lnTo>
                <a:lnTo>
                  <a:pt x="2563" y="1501"/>
                </a:lnTo>
                <a:lnTo>
                  <a:pt x="2518" y="1463"/>
                </a:lnTo>
                <a:lnTo>
                  <a:pt x="2475" y="1424"/>
                </a:lnTo>
                <a:lnTo>
                  <a:pt x="2431" y="1385"/>
                </a:lnTo>
                <a:lnTo>
                  <a:pt x="2390" y="1349"/>
                </a:lnTo>
                <a:lnTo>
                  <a:pt x="2296" y="1269"/>
                </a:lnTo>
                <a:lnTo>
                  <a:pt x="2201" y="1192"/>
                </a:lnTo>
                <a:lnTo>
                  <a:pt x="2103" y="1115"/>
                </a:lnTo>
                <a:close/>
                <a:moveTo>
                  <a:pt x="2287" y="884"/>
                </a:moveTo>
                <a:lnTo>
                  <a:pt x="2223" y="968"/>
                </a:lnTo>
                <a:lnTo>
                  <a:pt x="2157" y="1051"/>
                </a:lnTo>
                <a:lnTo>
                  <a:pt x="2246" y="1113"/>
                </a:lnTo>
                <a:lnTo>
                  <a:pt x="2334" y="1177"/>
                </a:lnTo>
                <a:lnTo>
                  <a:pt x="2420" y="1243"/>
                </a:lnTo>
                <a:lnTo>
                  <a:pt x="2476" y="1285"/>
                </a:lnTo>
                <a:lnTo>
                  <a:pt x="2534" y="1326"/>
                </a:lnTo>
                <a:lnTo>
                  <a:pt x="2594" y="1368"/>
                </a:lnTo>
                <a:lnTo>
                  <a:pt x="2652" y="1410"/>
                </a:lnTo>
                <a:lnTo>
                  <a:pt x="2709" y="1454"/>
                </a:lnTo>
                <a:lnTo>
                  <a:pt x="2763" y="1501"/>
                </a:lnTo>
                <a:lnTo>
                  <a:pt x="2817" y="1417"/>
                </a:lnTo>
                <a:lnTo>
                  <a:pt x="2873" y="1335"/>
                </a:lnTo>
                <a:lnTo>
                  <a:pt x="2801" y="1288"/>
                </a:lnTo>
                <a:lnTo>
                  <a:pt x="2732" y="1238"/>
                </a:lnTo>
                <a:lnTo>
                  <a:pt x="2662" y="1185"/>
                </a:lnTo>
                <a:lnTo>
                  <a:pt x="2595" y="1132"/>
                </a:lnTo>
                <a:lnTo>
                  <a:pt x="2528" y="1082"/>
                </a:lnTo>
                <a:lnTo>
                  <a:pt x="2445" y="1019"/>
                </a:lnTo>
                <a:lnTo>
                  <a:pt x="2365" y="953"/>
                </a:lnTo>
                <a:lnTo>
                  <a:pt x="2287" y="884"/>
                </a:lnTo>
                <a:close/>
                <a:moveTo>
                  <a:pt x="249" y="751"/>
                </a:moveTo>
                <a:lnTo>
                  <a:pt x="247" y="753"/>
                </a:lnTo>
                <a:lnTo>
                  <a:pt x="246" y="755"/>
                </a:lnTo>
                <a:lnTo>
                  <a:pt x="277" y="780"/>
                </a:lnTo>
                <a:lnTo>
                  <a:pt x="309" y="806"/>
                </a:lnTo>
                <a:lnTo>
                  <a:pt x="340" y="833"/>
                </a:lnTo>
                <a:lnTo>
                  <a:pt x="370" y="860"/>
                </a:lnTo>
                <a:lnTo>
                  <a:pt x="398" y="886"/>
                </a:lnTo>
                <a:lnTo>
                  <a:pt x="426" y="911"/>
                </a:lnTo>
                <a:lnTo>
                  <a:pt x="451" y="935"/>
                </a:lnTo>
                <a:lnTo>
                  <a:pt x="473" y="955"/>
                </a:lnTo>
                <a:lnTo>
                  <a:pt x="493" y="973"/>
                </a:lnTo>
                <a:lnTo>
                  <a:pt x="510" y="987"/>
                </a:lnTo>
                <a:lnTo>
                  <a:pt x="589" y="1048"/>
                </a:lnTo>
                <a:lnTo>
                  <a:pt x="668" y="1109"/>
                </a:lnTo>
                <a:lnTo>
                  <a:pt x="747" y="1168"/>
                </a:lnTo>
                <a:lnTo>
                  <a:pt x="825" y="1229"/>
                </a:lnTo>
                <a:lnTo>
                  <a:pt x="902" y="1290"/>
                </a:lnTo>
                <a:lnTo>
                  <a:pt x="980" y="1354"/>
                </a:lnTo>
                <a:lnTo>
                  <a:pt x="1053" y="1418"/>
                </a:lnTo>
                <a:lnTo>
                  <a:pt x="1126" y="1487"/>
                </a:lnTo>
                <a:lnTo>
                  <a:pt x="1195" y="1556"/>
                </a:lnTo>
                <a:lnTo>
                  <a:pt x="1262" y="1630"/>
                </a:lnTo>
                <a:lnTo>
                  <a:pt x="1326" y="1708"/>
                </a:lnTo>
                <a:lnTo>
                  <a:pt x="1341" y="1731"/>
                </a:lnTo>
                <a:lnTo>
                  <a:pt x="1347" y="1755"/>
                </a:lnTo>
                <a:lnTo>
                  <a:pt x="1350" y="1780"/>
                </a:lnTo>
                <a:lnTo>
                  <a:pt x="1346" y="1803"/>
                </a:lnTo>
                <a:lnTo>
                  <a:pt x="1338" y="1826"/>
                </a:lnTo>
                <a:lnTo>
                  <a:pt x="1326" y="1845"/>
                </a:lnTo>
                <a:lnTo>
                  <a:pt x="1311" y="1863"/>
                </a:lnTo>
                <a:lnTo>
                  <a:pt x="1294" y="1876"/>
                </a:lnTo>
                <a:lnTo>
                  <a:pt x="1307" y="1894"/>
                </a:lnTo>
                <a:lnTo>
                  <a:pt x="1317" y="1913"/>
                </a:lnTo>
                <a:lnTo>
                  <a:pt x="1325" y="1934"/>
                </a:lnTo>
                <a:lnTo>
                  <a:pt x="1328" y="1956"/>
                </a:lnTo>
                <a:lnTo>
                  <a:pt x="1327" y="1977"/>
                </a:lnTo>
                <a:lnTo>
                  <a:pt x="1321" y="1998"/>
                </a:lnTo>
                <a:lnTo>
                  <a:pt x="1309" y="2018"/>
                </a:lnTo>
                <a:lnTo>
                  <a:pt x="1293" y="2038"/>
                </a:lnTo>
                <a:lnTo>
                  <a:pt x="1227" y="2095"/>
                </a:lnTo>
                <a:lnTo>
                  <a:pt x="1308" y="2149"/>
                </a:lnTo>
                <a:lnTo>
                  <a:pt x="1388" y="2206"/>
                </a:lnTo>
                <a:lnTo>
                  <a:pt x="1467" y="2264"/>
                </a:lnTo>
                <a:lnTo>
                  <a:pt x="1545" y="2324"/>
                </a:lnTo>
                <a:lnTo>
                  <a:pt x="1580" y="2348"/>
                </a:lnTo>
                <a:lnTo>
                  <a:pt x="1617" y="2373"/>
                </a:lnTo>
                <a:lnTo>
                  <a:pt x="1657" y="2398"/>
                </a:lnTo>
                <a:lnTo>
                  <a:pt x="1697" y="2423"/>
                </a:lnTo>
                <a:lnTo>
                  <a:pt x="1737" y="2450"/>
                </a:lnTo>
                <a:lnTo>
                  <a:pt x="1775" y="2478"/>
                </a:lnTo>
                <a:lnTo>
                  <a:pt x="1809" y="2509"/>
                </a:lnTo>
                <a:lnTo>
                  <a:pt x="1841" y="2539"/>
                </a:lnTo>
                <a:lnTo>
                  <a:pt x="1861" y="2521"/>
                </a:lnTo>
                <a:lnTo>
                  <a:pt x="1883" y="2505"/>
                </a:lnTo>
                <a:lnTo>
                  <a:pt x="1907" y="2496"/>
                </a:lnTo>
                <a:lnTo>
                  <a:pt x="1929" y="2492"/>
                </a:lnTo>
                <a:lnTo>
                  <a:pt x="1952" y="2493"/>
                </a:lnTo>
                <a:lnTo>
                  <a:pt x="1975" y="2499"/>
                </a:lnTo>
                <a:lnTo>
                  <a:pt x="1995" y="2508"/>
                </a:lnTo>
                <a:lnTo>
                  <a:pt x="2014" y="2520"/>
                </a:lnTo>
                <a:lnTo>
                  <a:pt x="2031" y="2535"/>
                </a:lnTo>
                <a:lnTo>
                  <a:pt x="2044" y="2552"/>
                </a:lnTo>
                <a:lnTo>
                  <a:pt x="2059" y="2550"/>
                </a:lnTo>
                <a:lnTo>
                  <a:pt x="2074" y="2552"/>
                </a:lnTo>
                <a:lnTo>
                  <a:pt x="2091" y="2559"/>
                </a:lnTo>
                <a:lnTo>
                  <a:pt x="2108" y="2569"/>
                </a:lnTo>
                <a:lnTo>
                  <a:pt x="2302" y="2716"/>
                </a:lnTo>
                <a:lnTo>
                  <a:pt x="2495" y="2864"/>
                </a:lnTo>
                <a:lnTo>
                  <a:pt x="2333" y="2690"/>
                </a:lnTo>
                <a:lnTo>
                  <a:pt x="2170" y="2518"/>
                </a:lnTo>
                <a:lnTo>
                  <a:pt x="2007" y="2346"/>
                </a:lnTo>
                <a:lnTo>
                  <a:pt x="1842" y="2176"/>
                </a:lnTo>
                <a:lnTo>
                  <a:pt x="1675" y="2007"/>
                </a:lnTo>
                <a:lnTo>
                  <a:pt x="1506" y="1841"/>
                </a:lnTo>
                <a:lnTo>
                  <a:pt x="1336" y="1677"/>
                </a:lnTo>
                <a:lnTo>
                  <a:pt x="1163" y="1516"/>
                </a:lnTo>
                <a:lnTo>
                  <a:pt x="987" y="1357"/>
                </a:lnTo>
                <a:lnTo>
                  <a:pt x="808" y="1201"/>
                </a:lnTo>
                <a:lnTo>
                  <a:pt x="625" y="1047"/>
                </a:lnTo>
                <a:lnTo>
                  <a:pt x="439" y="898"/>
                </a:lnTo>
                <a:lnTo>
                  <a:pt x="249" y="751"/>
                </a:lnTo>
                <a:close/>
                <a:moveTo>
                  <a:pt x="2515" y="603"/>
                </a:moveTo>
                <a:lnTo>
                  <a:pt x="2509" y="608"/>
                </a:lnTo>
                <a:lnTo>
                  <a:pt x="2505" y="613"/>
                </a:lnTo>
                <a:lnTo>
                  <a:pt x="2449" y="678"/>
                </a:lnTo>
                <a:lnTo>
                  <a:pt x="2394" y="745"/>
                </a:lnTo>
                <a:lnTo>
                  <a:pt x="2341" y="812"/>
                </a:lnTo>
                <a:lnTo>
                  <a:pt x="2429" y="884"/>
                </a:lnTo>
                <a:lnTo>
                  <a:pt x="2518" y="952"/>
                </a:lnTo>
                <a:lnTo>
                  <a:pt x="2611" y="1017"/>
                </a:lnTo>
                <a:lnTo>
                  <a:pt x="2704" y="1081"/>
                </a:lnTo>
                <a:lnTo>
                  <a:pt x="2751" y="1112"/>
                </a:lnTo>
                <a:lnTo>
                  <a:pt x="2799" y="1145"/>
                </a:lnTo>
                <a:lnTo>
                  <a:pt x="2846" y="1177"/>
                </a:lnTo>
                <a:lnTo>
                  <a:pt x="2892" y="1211"/>
                </a:lnTo>
                <a:lnTo>
                  <a:pt x="2935" y="1248"/>
                </a:lnTo>
                <a:lnTo>
                  <a:pt x="2978" y="1188"/>
                </a:lnTo>
                <a:lnTo>
                  <a:pt x="3021" y="1131"/>
                </a:lnTo>
                <a:lnTo>
                  <a:pt x="3052" y="1093"/>
                </a:lnTo>
                <a:lnTo>
                  <a:pt x="2999" y="1060"/>
                </a:lnTo>
                <a:lnTo>
                  <a:pt x="2949" y="1023"/>
                </a:lnTo>
                <a:lnTo>
                  <a:pt x="2899" y="983"/>
                </a:lnTo>
                <a:lnTo>
                  <a:pt x="2854" y="943"/>
                </a:lnTo>
                <a:lnTo>
                  <a:pt x="2810" y="903"/>
                </a:lnTo>
                <a:lnTo>
                  <a:pt x="2732" y="833"/>
                </a:lnTo>
                <a:lnTo>
                  <a:pt x="2656" y="759"/>
                </a:lnTo>
                <a:lnTo>
                  <a:pt x="2584" y="682"/>
                </a:lnTo>
                <a:lnTo>
                  <a:pt x="2515" y="603"/>
                </a:lnTo>
                <a:close/>
                <a:moveTo>
                  <a:pt x="2684" y="429"/>
                </a:moveTo>
                <a:lnTo>
                  <a:pt x="2628" y="484"/>
                </a:lnTo>
                <a:lnTo>
                  <a:pt x="2572" y="541"/>
                </a:lnTo>
                <a:lnTo>
                  <a:pt x="2637" y="612"/>
                </a:lnTo>
                <a:lnTo>
                  <a:pt x="2703" y="679"/>
                </a:lnTo>
                <a:lnTo>
                  <a:pt x="2772" y="744"/>
                </a:lnTo>
                <a:lnTo>
                  <a:pt x="2844" y="806"/>
                </a:lnTo>
                <a:lnTo>
                  <a:pt x="2897" y="847"/>
                </a:lnTo>
                <a:lnTo>
                  <a:pt x="2953" y="885"/>
                </a:lnTo>
                <a:lnTo>
                  <a:pt x="3010" y="925"/>
                </a:lnTo>
                <a:lnTo>
                  <a:pt x="3066" y="964"/>
                </a:lnTo>
                <a:lnTo>
                  <a:pt x="3120" y="1005"/>
                </a:lnTo>
                <a:lnTo>
                  <a:pt x="3192" y="917"/>
                </a:lnTo>
                <a:lnTo>
                  <a:pt x="3122" y="853"/>
                </a:lnTo>
                <a:lnTo>
                  <a:pt x="3053" y="787"/>
                </a:lnTo>
                <a:lnTo>
                  <a:pt x="2984" y="719"/>
                </a:lnTo>
                <a:lnTo>
                  <a:pt x="2916" y="653"/>
                </a:lnTo>
                <a:lnTo>
                  <a:pt x="2799" y="542"/>
                </a:lnTo>
                <a:lnTo>
                  <a:pt x="2684" y="429"/>
                </a:lnTo>
                <a:close/>
                <a:moveTo>
                  <a:pt x="854" y="249"/>
                </a:moveTo>
                <a:lnTo>
                  <a:pt x="822" y="281"/>
                </a:lnTo>
                <a:lnTo>
                  <a:pt x="785" y="311"/>
                </a:lnTo>
                <a:lnTo>
                  <a:pt x="746" y="339"/>
                </a:lnTo>
                <a:lnTo>
                  <a:pt x="706" y="366"/>
                </a:lnTo>
                <a:lnTo>
                  <a:pt x="664" y="391"/>
                </a:lnTo>
                <a:lnTo>
                  <a:pt x="624" y="415"/>
                </a:lnTo>
                <a:lnTo>
                  <a:pt x="586" y="440"/>
                </a:lnTo>
                <a:lnTo>
                  <a:pt x="551" y="464"/>
                </a:lnTo>
                <a:lnTo>
                  <a:pt x="523" y="486"/>
                </a:lnTo>
                <a:lnTo>
                  <a:pt x="495" y="508"/>
                </a:lnTo>
                <a:lnTo>
                  <a:pt x="665" y="627"/>
                </a:lnTo>
                <a:lnTo>
                  <a:pt x="835" y="748"/>
                </a:lnTo>
                <a:lnTo>
                  <a:pt x="1004" y="871"/>
                </a:lnTo>
                <a:lnTo>
                  <a:pt x="1173" y="994"/>
                </a:lnTo>
                <a:lnTo>
                  <a:pt x="1341" y="1121"/>
                </a:lnTo>
                <a:lnTo>
                  <a:pt x="1507" y="1249"/>
                </a:lnTo>
                <a:lnTo>
                  <a:pt x="1672" y="1379"/>
                </a:lnTo>
                <a:lnTo>
                  <a:pt x="1834" y="1513"/>
                </a:lnTo>
                <a:lnTo>
                  <a:pt x="1995" y="1647"/>
                </a:lnTo>
                <a:lnTo>
                  <a:pt x="2153" y="1785"/>
                </a:lnTo>
                <a:lnTo>
                  <a:pt x="2308" y="1926"/>
                </a:lnTo>
                <a:lnTo>
                  <a:pt x="2460" y="2070"/>
                </a:lnTo>
                <a:lnTo>
                  <a:pt x="2610" y="2217"/>
                </a:lnTo>
                <a:lnTo>
                  <a:pt x="2755" y="2366"/>
                </a:lnTo>
                <a:lnTo>
                  <a:pt x="2897" y="2519"/>
                </a:lnTo>
                <a:lnTo>
                  <a:pt x="3035" y="2676"/>
                </a:lnTo>
                <a:lnTo>
                  <a:pt x="3168" y="2836"/>
                </a:lnTo>
                <a:lnTo>
                  <a:pt x="3296" y="3000"/>
                </a:lnTo>
                <a:lnTo>
                  <a:pt x="3305" y="3016"/>
                </a:lnTo>
                <a:lnTo>
                  <a:pt x="3309" y="3033"/>
                </a:lnTo>
                <a:lnTo>
                  <a:pt x="3306" y="3048"/>
                </a:lnTo>
                <a:lnTo>
                  <a:pt x="3301" y="3064"/>
                </a:lnTo>
                <a:lnTo>
                  <a:pt x="3291" y="3078"/>
                </a:lnTo>
                <a:lnTo>
                  <a:pt x="3279" y="3090"/>
                </a:lnTo>
                <a:lnTo>
                  <a:pt x="3264" y="3099"/>
                </a:lnTo>
                <a:lnTo>
                  <a:pt x="3247" y="3104"/>
                </a:lnTo>
                <a:lnTo>
                  <a:pt x="3232" y="3107"/>
                </a:lnTo>
                <a:lnTo>
                  <a:pt x="3215" y="3104"/>
                </a:lnTo>
                <a:lnTo>
                  <a:pt x="3199" y="3098"/>
                </a:lnTo>
                <a:lnTo>
                  <a:pt x="3186" y="3085"/>
                </a:lnTo>
                <a:lnTo>
                  <a:pt x="3035" y="2905"/>
                </a:lnTo>
                <a:lnTo>
                  <a:pt x="2879" y="2729"/>
                </a:lnTo>
                <a:lnTo>
                  <a:pt x="2719" y="2557"/>
                </a:lnTo>
                <a:lnTo>
                  <a:pt x="2557" y="2389"/>
                </a:lnTo>
                <a:lnTo>
                  <a:pt x="2392" y="2224"/>
                </a:lnTo>
                <a:lnTo>
                  <a:pt x="2223" y="2061"/>
                </a:lnTo>
                <a:lnTo>
                  <a:pt x="2052" y="1903"/>
                </a:lnTo>
                <a:lnTo>
                  <a:pt x="1879" y="1747"/>
                </a:lnTo>
                <a:lnTo>
                  <a:pt x="1703" y="1593"/>
                </a:lnTo>
                <a:lnTo>
                  <a:pt x="1525" y="1442"/>
                </a:lnTo>
                <a:lnTo>
                  <a:pt x="1345" y="1291"/>
                </a:lnTo>
                <a:lnTo>
                  <a:pt x="1164" y="1143"/>
                </a:lnTo>
                <a:lnTo>
                  <a:pt x="982" y="996"/>
                </a:lnTo>
                <a:lnTo>
                  <a:pt x="797" y="852"/>
                </a:lnTo>
                <a:lnTo>
                  <a:pt x="613" y="707"/>
                </a:lnTo>
                <a:lnTo>
                  <a:pt x="428" y="563"/>
                </a:lnTo>
                <a:lnTo>
                  <a:pt x="382" y="605"/>
                </a:lnTo>
                <a:lnTo>
                  <a:pt x="338" y="649"/>
                </a:lnTo>
                <a:lnTo>
                  <a:pt x="296" y="694"/>
                </a:lnTo>
                <a:lnTo>
                  <a:pt x="475" y="802"/>
                </a:lnTo>
                <a:lnTo>
                  <a:pt x="653" y="917"/>
                </a:lnTo>
                <a:lnTo>
                  <a:pt x="827" y="1037"/>
                </a:lnTo>
                <a:lnTo>
                  <a:pt x="1000" y="1162"/>
                </a:lnTo>
                <a:lnTo>
                  <a:pt x="1170" y="1293"/>
                </a:lnTo>
                <a:lnTo>
                  <a:pt x="1336" y="1428"/>
                </a:lnTo>
                <a:lnTo>
                  <a:pt x="1501" y="1567"/>
                </a:lnTo>
                <a:lnTo>
                  <a:pt x="1662" y="1712"/>
                </a:lnTo>
                <a:lnTo>
                  <a:pt x="1819" y="1859"/>
                </a:lnTo>
                <a:lnTo>
                  <a:pt x="1975" y="2011"/>
                </a:lnTo>
                <a:lnTo>
                  <a:pt x="2126" y="2164"/>
                </a:lnTo>
                <a:lnTo>
                  <a:pt x="2274" y="2321"/>
                </a:lnTo>
                <a:lnTo>
                  <a:pt x="2420" y="2481"/>
                </a:lnTo>
                <a:lnTo>
                  <a:pt x="2561" y="2642"/>
                </a:lnTo>
                <a:lnTo>
                  <a:pt x="2698" y="2805"/>
                </a:lnTo>
                <a:lnTo>
                  <a:pt x="2832" y="2970"/>
                </a:lnTo>
                <a:lnTo>
                  <a:pt x="2963" y="3135"/>
                </a:lnTo>
                <a:lnTo>
                  <a:pt x="3090" y="3301"/>
                </a:lnTo>
                <a:lnTo>
                  <a:pt x="3113" y="3323"/>
                </a:lnTo>
                <a:lnTo>
                  <a:pt x="3133" y="3347"/>
                </a:lnTo>
                <a:lnTo>
                  <a:pt x="3149" y="3303"/>
                </a:lnTo>
                <a:lnTo>
                  <a:pt x="3171" y="3258"/>
                </a:lnTo>
                <a:lnTo>
                  <a:pt x="3198" y="3216"/>
                </a:lnTo>
                <a:lnTo>
                  <a:pt x="3228" y="3174"/>
                </a:lnTo>
                <a:lnTo>
                  <a:pt x="3260" y="3135"/>
                </a:lnTo>
                <a:lnTo>
                  <a:pt x="3291" y="3097"/>
                </a:lnTo>
                <a:lnTo>
                  <a:pt x="3321" y="3062"/>
                </a:lnTo>
                <a:lnTo>
                  <a:pt x="3340" y="3038"/>
                </a:lnTo>
                <a:lnTo>
                  <a:pt x="3359" y="3012"/>
                </a:lnTo>
                <a:lnTo>
                  <a:pt x="3380" y="2984"/>
                </a:lnTo>
                <a:lnTo>
                  <a:pt x="3404" y="2956"/>
                </a:lnTo>
                <a:lnTo>
                  <a:pt x="3428" y="2929"/>
                </a:lnTo>
                <a:lnTo>
                  <a:pt x="3453" y="2905"/>
                </a:lnTo>
                <a:lnTo>
                  <a:pt x="3481" y="2883"/>
                </a:lnTo>
                <a:lnTo>
                  <a:pt x="3509" y="2867"/>
                </a:lnTo>
                <a:lnTo>
                  <a:pt x="3539" y="2855"/>
                </a:lnTo>
                <a:lnTo>
                  <a:pt x="3486" y="2832"/>
                </a:lnTo>
                <a:lnTo>
                  <a:pt x="3436" y="2803"/>
                </a:lnTo>
                <a:lnTo>
                  <a:pt x="3387" y="2768"/>
                </a:lnTo>
                <a:lnTo>
                  <a:pt x="3339" y="2731"/>
                </a:lnTo>
                <a:lnTo>
                  <a:pt x="3292" y="2690"/>
                </a:lnTo>
                <a:lnTo>
                  <a:pt x="3247" y="2648"/>
                </a:lnTo>
                <a:lnTo>
                  <a:pt x="3202" y="2604"/>
                </a:lnTo>
                <a:lnTo>
                  <a:pt x="3160" y="2560"/>
                </a:lnTo>
                <a:lnTo>
                  <a:pt x="3119" y="2518"/>
                </a:lnTo>
                <a:lnTo>
                  <a:pt x="3106" y="2529"/>
                </a:lnTo>
                <a:lnTo>
                  <a:pt x="3092" y="2538"/>
                </a:lnTo>
                <a:lnTo>
                  <a:pt x="3076" y="2544"/>
                </a:lnTo>
                <a:lnTo>
                  <a:pt x="3059" y="2546"/>
                </a:lnTo>
                <a:lnTo>
                  <a:pt x="3044" y="2544"/>
                </a:lnTo>
                <a:lnTo>
                  <a:pt x="3027" y="2538"/>
                </a:lnTo>
                <a:lnTo>
                  <a:pt x="3012" y="2527"/>
                </a:lnTo>
                <a:lnTo>
                  <a:pt x="3000" y="2510"/>
                </a:lnTo>
                <a:lnTo>
                  <a:pt x="2941" y="2413"/>
                </a:lnTo>
                <a:lnTo>
                  <a:pt x="2877" y="2319"/>
                </a:lnTo>
                <a:lnTo>
                  <a:pt x="2812" y="2227"/>
                </a:lnTo>
                <a:lnTo>
                  <a:pt x="2744" y="2137"/>
                </a:lnTo>
                <a:lnTo>
                  <a:pt x="2674" y="2050"/>
                </a:lnTo>
                <a:lnTo>
                  <a:pt x="2620" y="1992"/>
                </a:lnTo>
                <a:lnTo>
                  <a:pt x="2566" y="1933"/>
                </a:lnTo>
                <a:lnTo>
                  <a:pt x="2555" y="1919"/>
                </a:lnTo>
                <a:lnTo>
                  <a:pt x="2546" y="1904"/>
                </a:lnTo>
                <a:lnTo>
                  <a:pt x="2433" y="1784"/>
                </a:lnTo>
                <a:lnTo>
                  <a:pt x="2316" y="1667"/>
                </a:lnTo>
                <a:lnTo>
                  <a:pt x="2196" y="1554"/>
                </a:lnTo>
                <a:lnTo>
                  <a:pt x="2072" y="1443"/>
                </a:lnTo>
                <a:lnTo>
                  <a:pt x="1947" y="1334"/>
                </a:lnTo>
                <a:lnTo>
                  <a:pt x="1819" y="1228"/>
                </a:lnTo>
                <a:lnTo>
                  <a:pt x="1691" y="1121"/>
                </a:lnTo>
                <a:lnTo>
                  <a:pt x="1561" y="1017"/>
                </a:lnTo>
                <a:lnTo>
                  <a:pt x="1431" y="911"/>
                </a:lnTo>
                <a:lnTo>
                  <a:pt x="1302" y="807"/>
                </a:lnTo>
                <a:lnTo>
                  <a:pt x="1173" y="701"/>
                </a:lnTo>
                <a:lnTo>
                  <a:pt x="1046" y="596"/>
                </a:lnTo>
                <a:lnTo>
                  <a:pt x="920" y="488"/>
                </a:lnTo>
                <a:lnTo>
                  <a:pt x="797" y="378"/>
                </a:lnTo>
                <a:lnTo>
                  <a:pt x="788" y="368"/>
                </a:lnTo>
                <a:lnTo>
                  <a:pt x="786" y="357"/>
                </a:lnTo>
                <a:lnTo>
                  <a:pt x="787" y="346"/>
                </a:lnTo>
                <a:lnTo>
                  <a:pt x="793" y="336"/>
                </a:lnTo>
                <a:lnTo>
                  <a:pt x="801" y="328"/>
                </a:lnTo>
                <a:lnTo>
                  <a:pt x="811" y="322"/>
                </a:lnTo>
                <a:lnTo>
                  <a:pt x="822" y="321"/>
                </a:lnTo>
                <a:lnTo>
                  <a:pt x="834" y="322"/>
                </a:lnTo>
                <a:lnTo>
                  <a:pt x="846" y="329"/>
                </a:lnTo>
                <a:lnTo>
                  <a:pt x="933" y="398"/>
                </a:lnTo>
                <a:lnTo>
                  <a:pt x="1021" y="468"/>
                </a:lnTo>
                <a:lnTo>
                  <a:pt x="981" y="425"/>
                </a:lnTo>
                <a:lnTo>
                  <a:pt x="944" y="383"/>
                </a:lnTo>
                <a:lnTo>
                  <a:pt x="909" y="339"/>
                </a:lnTo>
                <a:lnTo>
                  <a:pt x="879" y="294"/>
                </a:lnTo>
                <a:lnTo>
                  <a:pt x="854" y="249"/>
                </a:lnTo>
                <a:close/>
                <a:moveTo>
                  <a:pt x="2941" y="220"/>
                </a:moveTo>
                <a:lnTo>
                  <a:pt x="2916" y="245"/>
                </a:lnTo>
                <a:lnTo>
                  <a:pt x="2889" y="266"/>
                </a:lnTo>
                <a:lnTo>
                  <a:pt x="2860" y="285"/>
                </a:lnTo>
                <a:lnTo>
                  <a:pt x="2830" y="305"/>
                </a:lnTo>
                <a:lnTo>
                  <a:pt x="2801" y="326"/>
                </a:lnTo>
                <a:lnTo>
                  <a:pt x="2773" y="347"/>
                </a:lnTo>
                <a:lnTo>
                  <a:pt x="2765" y="355"/>
                </a:lnTo>
                <a:lnTo>
                  <a:pt x="2757" y="361"/>
                </a:lnTo>
                <a:lnTo>
                  <a:pt x="2894" y="485"/>
                </a:lnTo>
                <a:lnTo>
                  <a:pt x="3031" y="606"/>
                </a:lnTo>
                <a:lnTo>
                  <a:pt x="3081" y="649"/>
                </a:lnTo>
                <a:lnTo>
                  <a:pt x="3132" y="692"/>
                </a:lnTo>
                <a:lnTo>
                  <a:pt x="3181" y="736"/>
                </a:lnTo>
                <a:lnTo>
                  <a:pt x="3230" y="781"/>
                </a:lnTo>
                <a:lnTo>
                  <a:pt x="3276" y="828"/>
                </a:lnTo>
                <a:lnTo>
                  <a:pt x="3309" y="798"/>
                </a:lnTo>
                <a:lnTo>
                  <a:pt x="3341" y="770"/>
                </a:lnTo>
                <a:lnTo>
                  <a:pt x="3376" y="743"/>
                </a:lnTo>
                <a:lnTo>
                  <a:pt x="3374" y="741"/>
                </a:lnTo>
                <a:lnTo>
                  <a:pt x="3370" y="738"/>
                </a:lnTo>
                <a:lnTo>
                  <a:pt x="3311" y="682"/>
                </a:lnTo>
                <a:lnTo>
                  <a:pt x="3253" y="623"/>
                </a:lnTo>
                <a:lnTo>
                  <a:pt x="3195" y="561"/>
                </a:lnTo>
                <a:lnTo>
                  <a:pt x="3138" y="497"/>
                </a:lnTo>
                <a:lnTo>
                  <a:pt x="3083" y="430"/>
                </a:lnTo>
                <a:lnTo>
                  <a:pt x="3031" y="361"/>
                </a:lnTo>
                <a:lnTo>
                  <a:pt x="2984" y="292"/>
                </a:lnTo>
                <a:lnTo>
                  <a:pt x="2941" y="220"/>
                </a:lnTo>
                <a:close/>
                <a:moveTo>
                  <a:pt x="2975" y="0"/>
                </a:moveTo>
                <a:lnTo>
                  <a:pt x="2992" y="1"/>
                </a:lnTo>
                <a:lnTo>
                  <a:pt x="3009" y="6"/>
                </a:lnTo>
                <a:lnTo>
                  <a:pt x="3025" y="16"/>
                </a:lnTo>
                <a:lnTo>
                  <a:pt x="3039" y="32"/>
                </a:lnTo>
                <a:lnTo>
                  <a:pt x="3088" y="92"/>
                </a:lnTo>
                <a:lnTo>
                  <a:pt x="3135" y="153"/>
                </a:lnTo>
                <a:lnTo>
                  <a:pt x="3185" y="213"/>
                </a:lnTo>
                <a:lnTo>
                  <a:pt x="3234" y="273"/>
                </a:lnTo>
                <a:lnTo>
                  <a:pt x="3286" y="330"/>
                </a:lnTo>
                <a:lnTo>
                  <a:pt x="3348" y="392"/>
                </a:lnTo>
                <a:lnTo>
                  <a:pt x="3410" y="452"/>
                </a:lnTo>
                <a:lnTo>
                  <a:pt x="3472" y="513"/>
                </a:lnTo>
                <a:lnTo>
                  <a:pt x="3532" y="575"/>
                </a:lnTo>
                <a:lnTo>
                  <a:pt x="3549" y="597"/>
                </a:lnTo>
                <a:lnTo>
                  <a:pt x="3560" y="621"/>
                </a:lnTo>
                <a:lnTo>
                  <a:pt x="3565" y="643"/>
                </a:lnTo>
                <a:lnTo>
                  <a:pt x="3564" y="667"/>
                </a:lnTo>
                <a:lnTo>
                  <a:pt x="3559" y="688"/>
                </a:lnTo>
                <a:lnTo>
                  <a:pt x="3550" y="708"/>
                </a:lnTo>
                <a:lnTo>
                  <a:pt x="3567" y="722"/>
                </a:lnTo>
                <a:lnTo>
                  <a:pt x="3580" y="737"/>
                </a:lnTo>
                <a:lnTo>
                  <a:pt x="3590" y="754"/>
                </a:lnTo>
                <a:lnTo>
                  <a:pt x="3596" y="774"/>
                </a:lnTo>
                <a:lnTo>
                  <a:pt x="3597" y="794"/>
                </a:lnTo>
                <a:lnTo>
                  <a:pt x="3592" y="816"/>
                </a:lnTo>
                <a:lnTo>
                  <a:pt x="3580" y="837"/>
                </a:lnTo>
                <a:lnTo>
                  <a:pt x="3535" y="895"/>
                </a:lnTo>
                <a:lnTo>
                  <a:pt x="3485" y="953"/>
                </a:lnTo>
                <a:lnTo>
                  <a:pt x="3433" y="1007"/>
                </a:lnTo>
                <a:lnTo>
                  <a:pt x="3379" y="1060"/>
                </a:lnTo>
                <a:lnTo>
                  <a:pt x="3324" y="1113"/>
                </a:lnTo>
                <a:lnTo>
                  <a:pt x="3270" y="1167"/>
                </a:lnTo>
                <a:lnTo>
                  <a:pt x="3217" y="1221"/>
                </a:lnTo>
                <a:lnTo>
                  <a:pt x="3168" y="1277"/>
                </a:lnTo>
                <a:lnTo>
                  <a:pt x="3085" y="1378"/>
                </a:lnTo>
                <a:lnTo>
                  <a:pt x="3006" y="1481"/>
                </a:lnTo>
                <a:lnTo>
                  <a:pt x="2929" y="1584"/>
                </a:lnTo>
                <a:lnTo>
                  <a:pt x="2851" y="1689"/>
                </a:lnTo>
                <a:lnTo>
                  <a:pt x="2773" y="1793"/>
                </a:lnTo>
                <a:lnTo>
                  <a:pt x="2760" y="1805"/>
                </a:lnTo>
                <a:lnTo>
                  <a:pt x="2745" y="1814"/>
                </a:lnTo>
                <a:lnTo>
                  <a:pt x="2729" y="1818"/>
                </a:lnTo>
                <a:lnTo>
                  <a:pt x="2714" y="1817"/>
                </a:lnTo>
                <a:lnTo>
                  <a:pt x="2714" y="1818"/>
                </a:lnTo>
                <a:lnTo>
                  <a:pt x="2839" y="1937"/>
                </a:lnTo>
                <a:lnTo>
                  <a:pt x="2961" y="2058"/>
                </a:lnTo>
                <a:lnTo>
                  <a:pt x="3082" y="2181"/>
                </a:lnTo>
                <a:lnTo>
                  <a:pt x="3204" y="2302"/>
                </a:lnTo>
                <a:lnTo>
                  <a:pt x="3253" y="2349"/>
                </a:lnTo>
                <a:lnTo>
                  <a:pt x="3305" y="2395"/>
                </a:lnTo>
                <a:lnTo>
                  <a:pt x="3359" y="2441"/>
                </a:lnTo>
                <a:lnTo>
                  <a:pt x="3413" y="2486"/>
                </a:lnTo>
                <a:lnTo>
                  <a:pt x="3467" y="2532"/>
                </a:lnTo>
                <a:lnTo>
                  <a:pt x="3519" y="2579"/>
                </a:lnTo>
                <a:lnTo>
                  <a:pt x="3569" y="2628"/>
                </a:lnTo>
                <a:lnTo>
                  <a:pt x="3616" y="2678"/>
                </a:lnTo>
                <a:lnTo>
                  <a:pt x="3659" y="2730"/>
                </a:lnTo>
                <a:lnTo>
                  <a:pt x="3669" y="2749"/>
                </a:lnTo>
                <a:lnTo>
                  <a:pt x="3673" y="2768"/>
                </a:lnTo>
                <a:lnTo>
                  <a:pt x="3672" y="2787"/>
                </a:lnTo>
                <a:lnTo>
                  <a:pt x="3667" y="2805"/>
                </a:lnTo>
                <a:lnTo>
                  <a:pt x="3656" y="2823"/>
                </a:lnTo>
                <a:lnTo>
                  <a:pt x="3644" y="2839"/>
                </a:lnTo>
                <a:lnTo>
                  <a:pt x="3630" y="2851"/>
                </a:lnTo>
                <a:lnTo>
                  <a:pt x="3612" y="2861"/>
                </a:lnTo>
                <a:lnTo>
                  <a:pt x="3632" y="2871"/>
                </a:lnTo>
                <a:lnTo>
                  <a:pt x="3649" y="2885"/>
                </a:lnTo>
                <a:lnTo>
                  <a:pt x="3662" y="2903"/>
                </a:lnTo>
                <a:lnTo>
                  <a:pt x="3671" y="2924"/>
                </a:lnTo>
                <a:lnTo>
                  <a:pt x="3677" y="2949"/>
                </a:lnTo>
                <a:lnTo>
                  <a:pt x="3677" y="2978"/>
                </a:lnTo>
                <a:lnTo>
                  <a:pt x="3670" y="3006"/>
                </a:lnTo>
                <a:lnTo>
                  <a:pt x="3658" y="3034"/>
                </a:lnTo>
                <a:lnTo>
                  <a:pt x="3641" y="3062"/>
                </a:lnTo>
                <a:lnTo>
                  <a:pt x="3622" y="3089"/>
                </a:lnTo>
                <a:lnTo>
                  <a:pt x="3599" y="3115"/>
                </a:lnTo>
                <a:lnTo>
                  <a:pt x="3575" y="3140"/>
                </a:lnTo>
                <a:lnTo>
                  <a:pt x="3551" y="3164"/>
                </a:lnTo>
                <a:lnTo>
                  <a:pt x="3528" y="3186"/>
                </a:lnTo>
                <a:lnTo>
                  <a:pt x="3506" y="3208"/>
                </a:lnTo>
                <a:lnTo>
                  <a:pt x="3486" y="3228"/>
                </a:lnTo>
                <a:lnTo>
                  <a:pt x="3456" y="3262"/>
                </a:lnTo>
                <a:lnTo>
                  <a:pt x="3425" y="3296"/>
                </a:lnTo>
                <a:lnTo>
                  <a:pt x="3395" y="3332"/>
                </a:lnTo>
                <a:lnTo>
                  <a:pt x="3362" y="3367"/>
                </a:lnTo>
                <a:lnTo>
                  <a:pt x="3330" y="3400"/>
                </a:lnTo>
                <a:lnTo>
                  <a:pt x="3295" y="3431"/>
                </a:lnTo>
                <a:lnTo>
                  <a:pt x="3258" y="3458"/>
                </a:lnTo>
                <a:lnTo>
                  <a:pt x="3239" y="3467"/>
                </a:lnTo>
                <a:lnTo>
                  <a:pt x="3221" y="3471"/>
                </a:lnTo>
                <a:lnTo>
                  <a:pt x="3204" y="3470"/>
                </a:lnTo>
                <a:lnTo>
                  <a:pt x="3186" y="3466"/>
                </a:lnTo>
                <a:lnTo>
                  <a:pt x="3187" y="3468"/>
                </a:lnTo>
                <a:lnTo>
                  <a:pt x="3183" y="3489"/>
                </a:lnTo>
                <a:lnTo>
                  <a:pt x="3176" y="3508"/>
                </a:lnTo>
                <a:lnTo>
                  <a:pt x="3163" y="3524"/>
                </a:lnTo>
                <a:lnTo>
                  <a:pt x="3147" y="3536"/>
                </a:lnTo>
                <a:lnTo>
                  <a:pt x="3128" y="3545"/>
                </a:lnTo>
                <a:lnTo>
                  <a:pt x="3098" y="3551"/>
                </a:lnTo>
                <a:lnTo>
                  <a:pt x="3068" y="3551"/>
                </a:lnTo>
                <a:lnTo>
                  <a:pt x="3037" y="3545"/>
                </a:lnTo>
                <a:lnTo>
                  <a:pt x="3005" y="3534"/>
                </a:lnTo>
                <a:lnTo>
                  <a:pt x="2971" y="3520"/>
                </a:lnTo>
                <a:lnTo>
                  <a:pt x="2936" y="3500"/>
                </a:lnTo>
                <a:lnTo>
                  <a:pt x="2902" y="3479"/>
                </a:lnTo>
                <a:lnTo>
                  <a:pt x="2868" y="3456"/>
                </a:lnTo>
                <a:lnTo>
                  <a:pt x="2833" y="3430"/>
                </a:lnTo>
                <a:lnTo>
                  <a:pt x="2801" y="3403"/>
                </a:lnTo>
                <a:lnTo>
                  <a:pt x="2769" y="3376"/>
                </a:lnTo>
                <a:lnTo>
                  <a:pt x="2737" y="3349"/>
                </a:lnTo>
                <a:lnTo>
                  <a:pt x="2708" y="3323"/>
                </a:lnTo>
                <a:lnTo>
                  <a:pt x="2680" y="3299"/>
                </a:lnTo>
                <a:lnTo>
                  <a:pt x="2655" y="3276"/>
                </a:lnTo>
                <a:lnTo>
                  <a:pt x="2631" y="3256"/>
                </a:lnTo>
                <a:lnTo>
                  <a:pt x="2611" y="3240"/>
                </a:lnTo>
                <a:lnTo>
                  <a:pt x="2548" y="3192"/>
                </a:lnTo>
                <a:lnTo>
                  <a:pt x="2483" y="3145"/>
                </a:lnTo>
                <a:lnTo>
                  <a:pt x="2418" y="3097"/>
                </a:lnTo>
                <a:lnTo>
                  <a:pt x="2352" y="3047"/>
                </a:lnTo>
                <a:lnTo>
                  <a:pt x="2286" y="2997"/>
                </a:lnTo>
                <a:lnTo>
                  <a:pt x="2222" y="2945"/>
                </a:lnTo>
                <a:lnTo>
                  <a:pt x="2159" y="2891"/>
                </a:lnTo>
                <a:lnTo>
                  <a:pt x="2100" y="2836"/>
                </a:lnTo>
                <a:lnTo>
                  <a:pt x="2045" y="2778"/>
                </a:lnTo>
                <a:lnTo>
                  <a:pt x="1995" y="2717"/>
                </a:lnTo>
                <a:lnTo>
                  <a:pt x="1993" y="2715"/>
                </a:lnTo>
                <a:lnTo>
                  <a:pt x="1991" y="2713"/>
                </a:lnTo>
                <a:lnTo>
                  <a:pt x="1836" y="2850"/>
                </a:lnTo>
                <a:lnTo>
                  <a:pt x="1684" y="2989"/>
                </a:lnTo>
                <a:lnTo>
                  <a:pt x="1534" y="3131"/>
                </a:lnTo>
                <a:lnTo>
                  <a:pt x="1388" y="3276"/>
                </a:lnTo>
                <a:lnTo>
                  <a:pt x="1246" y="3426"/>
                </a:lnTo>
                <a:lnTo>
                  <a:pt x="1106" y="3580"/>
                </a:lnTo>
                <a:lnTo>
                  <a:pt x="1089" y="3595"/>
                </a:lnTo>
                <a:lnTo>
                  <a:pt x="1071" y="3605"/>
                </a:lnTo>
                <a:lnTo>
                  <a:pt x="1053" y="3609"/>
                </a:lnTo>
                <a:lnTo>
                  <a:pt x="1034" y="3609"/>
                </a:lnTo>
                <a:lnTo>
                  <a:pt x="1015" y="3605"/>
                </a:lnTo>
                <a:lnTo>
                  <a:pt x="997" y="3598"/>
                </a:lnTo>
                <a:lnTo>
                  <a:pt x="981" y="3587"/>
                </a:lnTo>
                <a:lnTo>
                  <a:pt x="966" y="3575"/>
                </a:lnTo>
                <a:lnTo>
                  <a:pt x="955" y="3559"/>
                </a:lnTo>
                <a:lnTo>
                  <a:pt x="946" y="3542"/>
                </a:lnTo>
                <a:lnTo>
                  <a:pt x="940" y="3523"/>
                </a:lnTo>
                <a:lnTo>
                  <a:pt x="939" y="3504"/>
                </a:lnTo>
                <a:lnTo>
                  <a:pt x="915" y="3487"/>
                </a:lnTo>
                <a:lnTo>
                  <a:pt x="891" y="3468"/>
                </a:lnTo>
                <a:lnTo>
                  <a:pt x="868" y="3443"/>
                </a:lnTo>
                <a:lnTo>
                  <a:pt x="800" y="3370"/>
                </a:lnTo>
                <a:lnTo>
                  <a:pt x="729" y="3300"/>
                </a:lnTo>
                <a:lnTo>
                  <a:pt x="656" y="3230"/>
                </a:lnTo>
                <a:lnTo>
                  <a:pt x="583" y="3163"/>
                </a:lnTo>
                <a:lnTo>
                  <a:pt x="508" y="3095"/>
                </a:lnTo>
                <a:lnTo>
                  <a:pt x="433" y="3029"/>
                </a:lnTo>
                <a:lnTo>
                  <a:pt x="359" y="2961"/>
                </a:lnTo>
                <a:lnTo>
                  <a:pt x="287" y="2891"/>
                </a:lnTo>
                <a:lnTo>
                  <a:pt x="218" y="2820"/>
                </a:lnTo>
                <a:lnTo>
                  <a:pt x="207" y="2803"/>
                </a:lnTo>
                <a:lnTo>
                  <a:pt x="201" y="2786"/>
                </a:lnTo>
                <a:lnTo>
                  <a:pt x="201" y="2769"/>
                </a:lnTo>
                <a:lnTo>
                  <a:pt x="206" y="2753"/>
                </a:lnTo>
                <a:lnTo>
                  <a:pt x="215" y="2740"/>
                </a:lnTo>
                <a:lnTo>
                  <a:pt x="226" y="2729"/>
                </a:lnTo>
                <a:lnTo>
                  <a:pt x="240" y="2721"/>
                </a:lnTo>
                <a:lnTo>
                  <a:pt x="248" y="2703"/>
                </a:lnTo>
                <a:lnTo>
                  <a:pt x="259" y="2686"/>
                </a:lnTo>
                <a:lnTo>
                  <a:pt x="329" y="2602"/>
                </a:lnTo>
                <a:lnTo>
                  <a:pt x="403" y="2522"/>
                </a:lnTo>
                <a:lnTo>
                  <a:pt x="480" y="2444"/>
                </a:lnTo>
                <a:lnTo>
                  <a:pt x="559" y="2369"/>
                </a:lnTo>
                <a:lnTo>
                  <a:pt x="640" y="2294"/>
                </a:lnTo>
                <a:lnTo>
                  <a:pt x="720" y="2222"/>
                </a:lnTo>
                <a:lnTo>
                  <a:pt x="779" y="2167"/>
                </a:lnTo>
                <a:lnTo>
                  <a:pt x="839" y="2112"/>
                </a:lnTo>
                <a:lnTo>
                  <a:pt x="898" y="2057"/>
                </a:lnTo>
                <a:lnTo>
                  <a:pt x="959" y="2002"/>
                </a:lnTo>
                <a:lnTo>
                  <a:pt x="1021" y="1949"/>
                </a:lnTo>
                <a:lnTo>
                  <a:pt x="1085" y="1898"/>
                </a:lnTo>
                <a:lnTo>
                  <a:pt x="1151" y="1852"/>
                </a:lnTo>
                <a:lnTo>
                  <a:pt x="1169" y="1842"/>
                </a:lnTo>
                <a:lnTo>
                  <a:pt x="1106" y="1768"/>
                </a:lnTo>
                <a:lnTo>
                  <a:pt x="1040" y="1699"/>
                </a:lnTo>
                <a:lnTo>
                  <a:pt x="972" y="1631"/>
                </a:lnTo>
                <a:lnTo>
                  <a:pt x="900" y="1567"/>
                </a:lnTo>
                <a:lnTo>
                  <a:pt x="827" y="1506"/>
                </a:lnTo>
                <a:lnTo>
                  <a:pt x="754" y="1446"/>
                </a:lnTo>
                <a:lnTo>
                  <a:pt x="679" y="1387"/>
                </a:lnTo>
                <a:lnTo>
                  <a:pt x="603" y="1329"/>
                </a:lnTo>
                <a:lnTo>
                  <a:pt x="528" y="1270"/>
                </a:lnTo>
                <a:lnTo>
                  <a:pt x="452" y="1211"/>
                </a:lnTo>
                <a:lnTo>
                  <a:pt x="378" y="1150"/>
                </a:lnTo>
                <a:lnTo>
                  <a:pt x="304" y="1087"/>
                </a:lnTo>
                <a:lnTo>
                  <a:pt x="285" y="1072"/>
                </a:lnTo>
                <a:lnTo>
                  <a:pt x="263" y="1054"/>
                </a:lnTo>
                <a:lnTo>
                  <a:pt x="238" y="1035"/>
                </a:lnTo>
                <a:lnTo>
                  <a:pt x="211" y="1012"/>
                </a:lnTo>
                <a:lnTo>
                  <a:pt x="182" y="989"/>
                </a:lnTo>
                <a:lnTo>
                  <a:pt x="154" y="965"/>
                </a:lnTo>
                <a:lnTo>
                  <a:pt x="125" y="939"/>
                </a:lnTo>
                <a:lnTo>
                  <a:pt x="98" y="912"/>
                </a:lnTo>
                <a:lnTo>
                  <a:pt x="73" y="885"/>
                </a:lnTo>
                <a:lnTo>
                  <a:pt x="50" y="857"/>
                </a:lnTo>
                <a:lnTo>
                  <a:pt x="30" y="829"/>
                </a:lnTo>
                <a:lnTo>
                  <a:pt x="16" y="801"/>
                </a:lnTo>
                <a:lnTo>
                  <a:pt x="4" y="774"/>
                </a:lnTo>
                <a:lnTo>
                  <a:pt x="0" y="746"/>
                </a:lnTo>
                <a:lnTo>
                  <a:pt x="2" y="719"/>
                </a:lnTo>
                <a:lnTo>
                  <a:pt x="8" y="702"/>
                </a:lnTo>
                <a:lnTo>
                  <a:pt x="17" y="689"/>
                </a:lnTo>
                <a:lnTo>
                  <a:pt x="28" y="681"/>
                </a:lnTo>
                <a:lnTo>
                  <a:pt x="41" y="676"/>
                </a:lnTo>
                <a:lnTo>
                  <a:pt x="56" y="674"/>
                </a:lnTo>
                <a:lnTo>
                  <a:pt x="79" y="673"/>
                </a:lnTo>
                <a:lnTo>
                  <a:pt x="105" y="678"/>
                </a:lnTo>
                <a:lnTo>
                  <a:pt x="143" y="613"/>
                </a:lnTo>
                <a:lnTo>
                  <a:pt x="186" y="551"/>
                </a:lnTo>
                <a:lnTo>
                  <a:pt x="233" y="490"/>
                </a:lnTo>
                <a:lnTo>
                  <a:pt x="282" y="433"/>
                </a:lnTo>
                <a:lnTo>
                  <a:pt x="334" y="379"/>
                </a:lnTo>
                <a:lnTo>
                  <a:pt x="389" y="327"/>
                </a:lnTo>
                <a:lnTo>
                  <a:pt x="420" y="296"/>
                </a:lnTo>
                <a:lnTo>
                  <a:pt x="455" y="265"/>
                </a:lnTo>
                <a:lnTo>
                  <a:pt x="491" y="231"/>
                </a:lnTo>
                <a:lnTo>
                  <a:pt x="529" y="198"/>
                </a:lnTo>
                <a:lnTo>
                  <a:pt x="568" y="165"/>
                </a:lnTo>
                <a:lnTo>
                  <a:pt x="608" y="135"/>
                </a:lnTo>
                <a:lnTo>
                  <a:pt x="650" y="107"/>
                </a:lnTo>
                <a:lnTo>
                  <a:pt x="692" y="83"/>
                </a:lnTo>
                <a:lnTo>
                  <a:pt x="735" y="64"/>
                </a:lnTo>
                <a:lnTo>
                  <a:pt x="778" y="52"/>
                </a:lnTo>
                <a:lnTo>
                  <a:pt x="822" y="45"/>
                </a:lnTo>
                <a:lnTo>
                  <a:pt x="842" y="46"/>
                </a:lnTo>
                <a:lnTo>
                  <a:pt x="860" y="52"/>
                </a:lnTo>
                <a:lnTo>
                  <a:pt x="874" y="61"/>
                </a:lnTo>
                <a:lnTo>
                  <a:pt x="888" y="72"/>
                </a:lnTo>
                <a:lnTo>
                  <a:pt x="898" y="87"/>
                </a:lnTo>
                <a:lnTo>
                  <a:pt x="905" y="103"/>
                </a:lnTo>
                <a:lnTo>
                  <a:pt x="909" y="120"/>
                </a:lnTo>
                <a:lnTo>
                  <a:pt x="910" y="138"/>
                </a:lnTo>
                <a:lnTo>
                  <a:pt x="926" y="160"/>
                </a:lnTo>
                <a:lnTo>
                  <a:pt x="945" y="180"/>
                </a:lnTo>
                <a:lnTo>
                  <a:pt x="969" y="201"/>
                </a:lnTo>
                <a:lnTo>
                  <a:pt x="995" y="221"/>
                </a:lnTo>
                <a:lnTo>
                  <a:pt x="1022" y="241"/>
                </a:lnTo>
                <a:lnTo>
                  <a:pt x="1049" y="260"/>
                </a:lnTo>
                <a:lnTo>
                  <a:pt x="1075" y="278"/>
                </a:lnTo>
                <a:lnTo>
                  <a:pt x="1097" y="295"/>
                </a:lnTo>
                <a:lnTo>
                  <a:pt x="1115" y="310"/>
                </a:lnTo>
                <a:lnTo>
                  <a:pt x="1293" y="466"/>
                </a:lnTo>
                <a:lnTo>
                  <a:pt x="1470" y="622"/>
                </a:lnTo>
                <a:lnTo>
                  <a:pt x="1652" y="781"/>
                </a:lnTo>
                <a:lnTo>
                  <a:pt x="1833" y="940"/>
                </a:lnTo>
                <a:lnTo>
                  <a:pt x="1866" y="968"/>
                </a:lnTo>
                <a:lnTo>
                  <a:pt x="1902" y="996"/>
                </a:lnTo>
                <a:lnTo>
                  <a:pt x="1937" y="1026"/>
                </a:lnTo>
                <a:lnTo>
                  <a:pt x="1947" y="1005"/>
                </a:lnTo>
                <a:lnTo>
                  <a:pt x="1924" y="991"/>
                </a:lnTo>
                <a:lnTo>
                  <a:pt x="1914" y="981"/>
                </a:lnTo>
                <a:lnTo>
                  <a:pt x="1909" y="970"/>
                </a:lnTo>
                <a:lnTo>
                  <a:pt x="1908" y="958"/>
                </a:lnTo>
                <a:lnTo>
                  <a:pt x="1910" y="947"/>
                </a:lnTo>
                <a:lnTo>
                  <a:pt x="1915" y="937"/>
                </a:lnTo>
                <a:lnTo>
                  <a:pt x="1924" y="929"/>
                </a:lnTo>
                <a:lnTo>
                  <a:pt x="1934" y="925"/>
                </a:lnTo>
                <a:lnTo>
                  <a:pt x="1947" y="924"/>
                </a:lnTo>
                <a:lnTo>
                  <a:pt x="1960" y="928"/>
                </a:lnTo>
                <a:lnTo>
                  <a:pt x="1968" y="934"/>
                </a:lnTo>
                <a:lnTo>
                  <a:pt x="1977" y="938"/>
                </a:lnTo>
                <a:lnTo>
                  <a:pt x="2016" y="866"/>
                </a:lnTo>
                <a:lnTo>
                  <a:pt x="2061" y="794"/>
                </a:lnTo>
                <a:lnTo>
                  <a:pt x="2110" y="726"/>
                </a:lnTo>
                <a:lnTo>
                  <a:pt x="2163" y="658"/>
                </a:lnTo>
                <a:lnTo>
                  <a:pt x="2216" y="593"/>
                </a:lnTo>
                <a:lnTo>
                  <a:pt x="2270" y="530"/>
                </a:lnTo>
                <a:lnTo>
                  <a:pt x="2324" y="469"/>
                </a:lnTo>
                <a:lnTo>
                  <a:pt x="2375" y="412"/>
                </a:lnTo>
                <a:lnTo>
                  <a:pt x="2395" y="391"/>
                </a:lnTo>
                <a:lnTo>
                  <a:pt x="2418" y="365"/>
                </a:lnTo>
                <a:lnTo>
                  <a:pt x="2442" y="337"/>
                </a:lnTo>
                <a:lnTo>
                  <a:pt x="2469" y="308"/>
                </a:lnTo>
                <a:lnTo>
                  <a:pt x="2498" y="276"/>
                </a:lnTo>
                <a:lnTo>
                  <a:pt x="2528" y="245"/>
                </a:lnTo>
                <a:lnTo>
                  <a:pt x="2560" y="213"/>
                </a:lnTo>
                <a:lnTo>
                  <a:pt x="2593" y="182"/>
                </a:lnTo>
                <a:lnTo>
                  <a:pt x="2627" y="153"/>
                </a:lnTo>
                <a:lnTo>
                  <a:pt x="2662" y="126"/>
                </a:lnTo>
                <a:lnTo>
                  <a:pt x="2697" y="101"/>
                </a:lnTo>
                <a:lnTo>
                  <a:pt x="2733" y="80"/>
                </a:lnTo>
                <a:lnTo>
                  <a:pt x="2769" y="63"/>
                </a:lnTo>
                <a:lnTo>
                  <a:pt x="2804" y="51"/>
                </a:lnTo>
                <a:lnTo>
                  <a:pt x="2839" y="44"/>
                </a:lnTo>
                <a:lnTo>
                  <a:pt x="2874" y="43"/>
                </a:lnTo>
                <a:lnTo>
                  <a:pt x="2907" y="50"/>
                </a:lnTo>
                <a:lnTo>
                  <a:pt x="2918" y="34"/>
                </a:lnTo>
                <a:lnTo>
                  <a:pt x="2931" y="22"/>
                </a:lnTo>
                <a:lnTo>
                  <a:pt x="2944" y="11"/>
                </a:lnTo>
                <a:lnTo>
                  <a:pt x="2960" y="5"/>
                </a:lnTo>
                <a:lnTo>
                  <a:pt x="29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35793" y="4067935"/>
            <a:ext cx="1058800" cy="1040514"/>
            <a:chOff x="5180013" y="3662363"/>
            <a:chExt cx="1930400" cy="1897062"/>
          </a:xfrm>
          <a:solidFill>
            <a:schemeClr val="bg1"/>
          </a:solidFill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5180013" y="3662363"/>
              <a:ext cx="1930400" cy="1798638"/>
            </a:xfrm>
            <a:custGeom>
              <a:avLst/>
              <a:gdLst>
                <a:gd name="T0" fmla="*/ 1338 w 3648"/>
                <a:gd name="T1" fmla="*/ 3012 h 3399"/>
                <a:gd name="T2" fmla="*/ 1908 w 3648"/>
                <a:gd name="T3" fmla="*/ 2641 h 3399"/>
                <a:gd name="T4" fmla="*/ 891 w 3648"/>
                <a:gd name="T5" fmla="*/ 2286 h 3399"/>
                <a:gd name="T6" fmla="*/ 950 w 3648"/>
                <a:gd name="T7" fmla="*/ 2682 h 3399"/>
                <a:gd name="T8" fmla="*/ 1240 w 3648"/>
                <a:gd name="T9" fmla="*/ 1778 h 3399"/>
                <a:gd name="T10" fmla="*/ 1090 w 3648"/>
                <a:gd name="T11" fmla="*/ 3086 h 3399"/>
                <a:gd name="T12" fmla="*/ 1207 w 3648"/>
                <a:gd name="T13" fmla="*/ 2777 h 3399"/>
                <a:gd name="T14" fmla="*/ 1236 w 3648"/>
                <a:gd name="T15" fmla="*/ 2231 h 3399"/>
                <a:gd name="T16" fmla="*/ 1302 w 3648"/>
                <a:gd name="T17" fmla="*/ 1786 h 3399"/>
                <a:gd name="T18" fmla="*/ 1331 w 3648"/>
                <a:gd name="T19" fmla="*/ 2544 h 3399"/>
                <a:gd name="T20" fmla="*/ 1470 w 3648"/>
                <a:gd name="T21" fmla="*/ 2508 h 3399"/>
                <a:gd name="T22" fmla="*/ 1400 w 3648"/>
                <a:gd name="T23" fmla="*/ 2007 h 3399"/>
                <a:gd name="T24" fmla="*/ 1621 w 3648"/>
                <a:gd name="T25" fmla="*/ 1489 h 3399"/>
                <a:gd name="T26" fmla="*/ 1495 w 3648"/>
                <a:gd name="T27" fmla="*/ 1983 h 3399"/>
                <a:gd name="T28" fmla="*/ 1539 w 3648"/>
                <a:gd name="T29" fmla="*/ 2352 h 3399"/>
                <a:gd name="T30" fmla="*/ 1585 w 3648"/>
                <a:gd name="T31" fmla="*/ 2270 h 3399"/>
                <a:gd name="T32" fmla="*/ 1648 w 3648"/>
                <a:gd name="T33" fmla="*/ 1834 h 3399"/>
                <a:gd name="T34" fmla="*/ 1726 w 3648"/>
                <a:gd name="T35" fmla="*/ 1398 h 3399"/>
                <a:gd name="T36" fmla="*/ 1746 w 3648"/>
                <a:gd name="T37" fmla="*/ 2054 h 3399"/>
                <a:gd name="T38" fmla="*/ 1815 w 3648"/>
                <a:gd name="T39" fmla="*/ 1659 h 3399"/>
                <a:gd name="T40" fmla="*/ 1879 w 3648"/>
                <a:gd name="T41" fmla="*/ 1292 h 3399"/>
                <a:gd name="T42" fmla="*/ 1914 w 3648"/>
                <a:gd name="T43" fmla="*/ 1839 h 3399"/>
                <a:gd name="T44" fmla="*/ 2229 w 3648"/>
                <a:gd name="T45" fmla="*/ 1056 h 3399"/>
                <a:gd name="T46" fmla="*/ 2194 w 3648"/>
                <a:gd name="T47" fmla="*/ 1468 h 3399"/>
                <a:gd name="T48" fmla="*/ 2250 w 3648"/>
                <a:gd name="T49" fmla="*/ 1303 h 3399"/>
                <a:gd name="T50" fmla="*/ 2229 w 3648"/>
                <a:gd name="T51" fmla="*/ 1056 h 3399"/>
                <a:gd name="T52" fmla="*/ 2313 w 3648"/>
                <a:gd name="T53" fmla="*/ 1244 h 3399"/>
                <a:gd name="T54" fmla="*/ 2519 w 3648"/>
                <a:gd name="T55" fmla="*/ 1141 h 3399"/>
                <a:gd name="T56" fmla="*/ 2585 w 3648"/>
                <a:gd name="T57" fmla="*/ 1068 h 3399"/>
                <a:gd name="T58" fmla="*/ 2882 w 3648"/>
                <a:gd name="T59" fmla="*/ 702 h 3399"/>
                <a:gd name="T60" fmla="*/ 3006 w 3648"/>
                <a:gd name="T61" fmla="*/ 626 h 3399"/>
                <a:gd name="T62" fmla="*/ 1895 w 3648"/>
                <a:gd name="T63" fmla="*/ 2106 h 3399"/>
                <a:gd name="T64" fmla="*/ 2195 w 3648"/>
                <a:gd name="T65" fmla="*/ 2666 h 3399"/>
                <a:gd name="T66" fmla="*/ 2660 w 3648"/>
                <a:gd name="T67" fmla="*/ 2759 h 3399"/>
                <a:gd name="T68" fmla="*/ 2874 w 3648"/>
                <a:gd name="T69" fmla="*/ 2510 h 3399"/>
                <a:gd name="T70" fmla="*/ 2997 w 3648"/>
                <a:gd name="T71" fmla="*/ 2134 h 3399"/>
                <a:gd name="T72" fmla="*/ 3247 w 3648"/>
                <a:gd name="T73" fmla="*/ 1505 h 3399"/>
                <a:gd name="T74" fmla="*/ 3483 w 3648"/>
                <a:gd name="T75" fmla="*/ 669 h 3399"/>
                <a:gd name="T76" fmla="*/ 2701 w 3648"/>
                <a:gd name="T77" fmla="*/ 393 h 3399"/>
                <a:gd name="T78" fmla="*/ 1324 w 3648"/>
                <a:gd name="T79" fmla="*/ 761 h 3399"/>
                <a:gd name="T80" fmla="*/ 314 w 3648"/>
                <a:gd name="T81" fmla="*/ 1363 h 3399"/>
                <a:gd name="T82" fmla="*/ 657 w 3648"/>
                <a:gd name="T83" fmla="*/ 1640 h 3399"/>
                <a:gd name="T84" fmla="*/ 1057 w 3648"/>
                <a:gd name="T85" fmla="*/ 1662 h 3399"/>
                <a:gd name="T86" fmla="*/ 1670 w 3648"/>
                <a:gd name="T87" fmla="*/ 1214 h 3399"/>
                <a:gd name="T88" fmla="*/ 2842 w 3648"/>
                <a:gd name="T89" fmla="*/ 516 h 3399"/>
                <a:gd name="T90" fmla="*/ 3476 w 3648"/>
                <a:gd name="T91" fmla="*/ 25 h 3399"/>
                <a:gd name="T92" fmla="*/ 3591 w 3648"/>
                <a:gd name="T93" fmla="*/ 133 h 3399"/>
                <a:gd name="T94" fmla="*/ 3626 w 3648"/>
                <a:gd name="T95" fmla="*/ 741 h 3399"/>
                <a:gd name="T96" fmla="*/ 3382 w 3648"/>
                <a:gd name="T97" fmla="*/ 1586 h 3399"/>
                <a:gd name="T98" fmla="*/ 2933 w 3648"/>
                <a:gd name="T99" fmla="*/ 2707 h 3399"/>
                <a:gd name="T100" fmla="*/ 2759 w 3648"/>
                <a:gd name="T101" fmla="*/ 2940 h 3399"/>
                <a:gd name="T102" fmla="*/ 2370 w 3648"/>
                <a:gd name="T103" fmla="*/ 2905 h 3399"/>
                <a:gd name="T104" fmla="*/ 1910 w 3648"/>
                <a:gd name="T105" fmla="*/ 2842 h 3399"/>
                <a:gd name="T106" fmla="*/ 1358 w 3648"/>
                <a:gd name="T107" fmla="*/ 3221 h 3399"/>
                <a:gd name="T108" fmla="*/ 1045 w 3648"/>
                <a:gd name="T109" fmla="*/ 3355 h 3399"/>
                <a:gd name="T110" fmla="*/ 860 w 3648"/>
                <a:gd name="T111" fmla="*/ 3255 h 3399"/>
                <a:gd name="T112" fmla="*/ 752 w 3648"/>
                <a:gd name="T113" fmla="*/ 2383 h 3399"/>
                <a:gd name="T114" fmla="*/ 565 w 3648"/>
                <a:gd name="T115" fmla="*/ 1800 h 3399"/>
                <a:gd name="T116" fmla="*/ 155 w 3648"/>
                <a:gd name="T117" fmla="*/ 1388 h 3399"/>
                <a:gd name="T118" fmla="*/ 18 w 3648"/>
                <a:gd name="T119" fmla="*/ 1135 h 3399"/>
                <a:gd name="T120" fmla="*/ 134 w 3648"/>
                <a:gd name="T121" fmla="*/ 985 h 3399"/>
                <a:gd name="T122" fmla="*/ 590 w 3648"/>
                <a:gd name="T123" fmla="*/ 821 h 3399"/>
                <a:gd name="T124" fmla="*/ 2931 w 3648"/>
                <a:gd name="T125" fmla="*/ 112 h 3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8" h="3399">
                  <a:moveTo>
                    <a:pt x="1681" y="2470"/>
                  </a:moveTo>
                  <a:lnTo>
                    <a:pt x="1652" y="2535"/>
                  </a:lnTo>
                  <a:lnTo>
                    <a:pt x="1617" y="2600"/>
                  </a:lnTo>
                  <a:lnTo>
                    <a:pt x="1578" y="2664"/>
                  </a:lnTo>
                  <a:lnTo>
                    <a:pt x="1536" y="2727"/>
                  </a:lnTo>
                  <a:lnTo>
                    <a:pt x="1493" y="2788"/>
                  </a:lnTo>
                  <a:lnTo>
                    <a:pt x="1451" y="2847"/>
                  </a:lnTo>
                  <a:lnTo>
                    <a:pt x="1411" y="2906"/>
                  </a:lnTo>
                  <a:lnTo>
                    <a:pt x="1338" y="3012"/>
                  </a:lnTo>
                  <a:lnTo>
                    <a:pt x="1262" y="3114"/>
                  </a:lnTo>
                  <a:lnTo>
                    <a:pt x="1339" y="3066"/>
                  </a:lnTo>
                  <a:lnTo>
                    <a:pt x="1414" y="3017"/>
                  </a:lnTo>
                  <a:lnTo>
                    <a:pt x="1487" y="2965"/>
                  </a:lnTo>
                  <a:lnTo>
                    <a:pt x="1652" y="2845"/>
                  </a:lnTo>
                  <a:lnTo>
                    <a:pt x="1813" y="2720"/>
                  </a:lnTo>
                  <a:lnTo>
                    <a:pt x="1844" y="2695"/>
                  </a:lnTo>
                  <a:lnTo>
                    <a:pt x="1875" y="2667"/>
                  </a:lnTo>
                  <a:lnTo>
                    <a:pt x="1908" y="2641"/>
                  </a:lnTo>
                  <a:lnTo>
                    <a:pt x="1793" y="2556"/>
                  </a:lnTo>
                  <a:lnTo>
                    <a:pt x="1681" y="2470"/>
                  </a:lnTo>
                  <a:close/>
                  <a:moveTo>
                    <a:pt x="1028" y="1875"/>
                  </a:moveTo>
                  <a:lnTo>
                    <a:pt x="980" y="1887"/>
                  </a:lnTo>
                  <a:lnTo>
                    <a:pt x="931" y="1896"/>
                  </a:lnTo>
                  <a:lnTo>
                    <a:pt x="884" y="1900"/>
                  </a:lnTo>
                  <a:lnTo>
                    <a:pt x="888" y="2028"/>
                  </a:lnTo>
                  <a:lnTo>
                    <a:pt x="890" y="2156"/>
                  </a:lnTo>
                  <a:lnTo>
                    <a:pt x="891" y="2286"/>
                  </a:lnTo>
                  <a:lnTo>
                    <a:pt x="894" y="2415"/>
                  </a:lnTo>
                  <a:lnTo>
                    <a:pt x="897" y="2543"/>
                  </a:lnTo>
                  <a:lnTo>
                    <a:pt x="905" y="2671"/>
                  </a:lnTo>
                  <a:lnTo>
                    <a:pt x="917" y="2799"/>
                  </a:lnTo>
                  <a:lnTo>
                    <a:pt x="935" y="2925"/>
                  </a:lnTo>
                  <a:lnTo>
                    <a:pt x="936" y="2863"/>
                  </a:lnTo>
                  <a:lnTo>
                    <a:pt x="939" y="2801"/>
                  </a:lnTo>
                  <a:lnTo>
                    <a:pt x="945" y="2740"/>
                  </a:lnTo>
                  <a:lnTo>
                    <a:pt x="950" y="2682"/>
                  </a:lnTo>
                  <a:lnTo>
                    <a:pt x="956" y="2628"/>
                  </a:lnTo>
                  <a:lnTo>
                    <a:pt x="960" y="2578"/>
                  </a:lnTo>
                  <a:lnTo>
                    <a:pt x="980" y="2344"/>
                  </a:lnTo>
                  <a:lnTo>
                    <a:pt x="1003" y="2109"/>
                  </a:lnTo>
                  <a:lnTo>
                    <a:pt x="1028" y="1875"/>
                  </a:lnTo>
                  <a:close/>
                  <a:moveTo>
                    <a:pt x="1424" y="1651"/>
                  </a:moveTo>
                  <a:lnTo>
                    <a:pt x="1364" y="1696"/>
                  </a:lnTo>
                  <a:lnTo>
                    <a:pt x="1303" y="1738"/>
                  </a:lnTo>
                  <a:lnTo>
                    <a:pt x="1240" y="1778"/>
                  </a:lnTo>
                  <a:lnTo>
                    <a:pt x="1177" y="1813"/>
                  </a:lnTo>
                  <a:lnTo>
                    <a:pt x="1114" y="1843"/>
                  </a:lnTo>
                  <a:lnTo>
                    <a:pt x="1117" y="2020"/>
                  </a:lnTo>
                  <a:lnTo>
                    <a:pt x="1115" y="2197"/>
                  </a:lnTo>
                  <a:lnTo>
                    <a:pt x="1108" y="2375"/>
                  </a:lnTo>
                  <a:lnTo>
                    <a:pt x="1102" y="2553"/>
                  </a:lnTo>
                  <a:lnTo>
                    <a:pt x="1094" y="2731"/>
                  </a:lnTo>
                  <a:lnTo>
                    <a:pt x="1090" y="2909"/>
                  </a:lnTo>
                  <a:lnTo>
                    <a:pt x="1090" y="3086"/>
                  </a:lnTo>
                  <a:lnTo>
                    <a:pt x="1140" y="3024"/>
                  </a:lnTo>
                  <a:lnTo>
                    <a:pt x="1189" y="2959"/>
                  </a:lnTo>
                  <a:lnTo>
                    <a:pt x="1236" y="2894"/>
                  </a:lnTo>
                  <a:lnTo>
                    <a:pt x="1232" y="2890"/>
                  </a:lnTo>
                  <a:lnTo>
                    <a:pt x="1230" y="2887"/>
                  </a:lnTo>
                  <a:lnTo>
                    <a:pt x="1227" y="2883"/>
                  </a:lnTo>
                  <a:lnTo>
                    <a:pt x="1226" y="2878"/>
                  </a:lnTo>
                  <a:lnTo>
                    <a:pt x="1214" y="2829"/>
                  </a:lnTo>
                  <a:lnTo>
                    <a:pt x="1207" y="2777"/>
                  </a:lnTo>
                  <a:lnTo>
                    <a:pt x="1204" y="2723"/>
                  </a:lnTo>
                  <a:lnTo>
                    <a:pt x="1204" y="2667"/>
                  </a:lnTo>
                  <a:lnTo>
                    <a:pt x="1207" y="2611"/>
                  </a:lnTo>
                  <a:lnTo>
                    <a:pt x="1211" y="2556"/>
                  </a:lnTo>
                  <a:lnTo>
                    <a:pt x="1216" y="2500"/>
                  </a:lnTo>
                  <a:lnTo>
                    <a:pt x="1221" y="2446"/>
                  </a:lnTo>
                  <a:lnTo>
                    <a:pt x="1226" y="2393"/>
                  </a:lnTo>
                  <a:lnTo>
                    <a:pt x="1229" y="2342"/>
                  </a:lnTo>
                  <a:lnTo>
                    <a:pt x="1236" y="2231"/>
                  </a:lnTo>
                  <a:lnTo>
                    <a:pt x="1246" y="2121"/>
                  </a:lnTo>
                  <a:lnTo>
                    <a:pt x="1258" y="2011"/>
                  </a:lnTo>
                  <a:lnTo>
                    <a:pt x="1269" y="1901"/>
                  </a:lnTo>
                  <a:lnTo>
                    <a:pt x="1278" y="1792"/>
                  </a:lnTo>
                  <a:lnTo>
                    <a:pt x="1280" y="1786"/>
                  </a:lnTo>
                  <a:lnTo>
                    <a:pt x="1286" y="1781"/>
                  </a:lnTo>
                  <a:lnTo>
                    <a:pt x="1291" y="1780"/>
                  </a:lnTo>
                  <a:lnTo>
                    <a:pt x="1298" y="1781"/>
                  </a:lnTo>
                  <a:lnTo>
                    <a:pt x="1302" y="1786"/>
                  </a:lnTo>
                  <a:lnTo>
                    <a:pt x="1304" y="1792"/>
                  </a:lnTo>
                  <a:lnTo>
                    <a:pt x="1308" y="1901"/>
                  </a:lnTo>
                  <a:lnTo>
                    <a:pt x="1313" y="2011"/>
                  </a:lnTo>
                  <a:lnTo>
                    <a:pt x="1320" y="2121"/>
                  </a:lnTo>
                  <a:lnTo>
                    <a:pt x="1324" y="2231"/>
                  </a:lnTo>
                  <a:lnTo>
                    <a:pt x="1325" y="2342"/>
                  </a:lnTo>
                  <a:lnTo>
                    <a:pt x="1327" y="2407"/>
                  </a:lnTo>
                  <a:lnTo>
                    <a:pt x="1329" y="2474"/>
                  </a:lnTo>
                  <a:lnTo>
                    <a:pt x="1331" y="2544"/>
                  </a:lnTo>
                  <a:lnTo>
                    <a:pt x="1333" y="2613"/>
                  </a:lnTo>
                  <a:lnTo>
                    <a:pt x="1332" y="2684"/>
                  </a:lnTo>
                  <a:lnTo>
                    <a:pt x="1328" y="2752"/>
                  </a:lnTo>
                  <a:lnTo>
                    <a:pt x="1351" y="2717"/>
                  </a:lnTo>
                  <a:lnTo>
                    <a:pt x="1374" y="2682"/>
                  </a:lnTo>
                  <a:lnTo>
                    <a:pt x="1410" y="2623"/>
                  </a:lnTo>
                  <a:lnTo>
                    <a:pt x="1446" y="2565"/>
                  </a:lnTo>
                  <a:lnTo>
                    <a:pt x="1483" y="2507"/>
                  </a:lnTo>
                  <a:lnTo>
                    <a:pt x="1470" y="2508"/>
                  </a:lnTo>
                  <a:lnTo>
                    <a:pt x="1459" y="2506"/>
                  </a:lnTo>
                  <a:lnTo>
                    <a:pt x="1449" y="2500"/>
                  </a:lnTo>
                  <a:lnTo>
                    <a:pt x="1442" y="2491"/>
                  </a:lnTo>
                  <a:lnTo>
                    <a:pt x="1436" y="2476"/>
                  </a:lnTo>
                  <a:lnTo>
                    <a:pt x="1420" y="2385"/>
                  </a:lnTo>
                  <a:lnTo>
                    <a:pt x="1408" y="2292"/>
                  </a:lnTo>
                  <a:lnTo>
                    <a:pt x="1402" y="2197"/>
                  </a:lnTo>
                  <a:lnTo>
                    <a:pt x="1398" y="2102"/>
                  </a:lnTo>
                  <a:lnTo>
                    <a:pt x="1400" y="2007"/>
                  </a:lnTo>
                  <a:lnTo>
                    <a:pt x="1404" y="1912"/>
                  </a:lnTo>
                  <a:lnTo>
                    <a:pt x="1410" y="1818"/>
                  </a:lnTo>
                  <a:lnTo>
                    <a:pt x="1417" y="1724"/>
                  </a:lnTo>
                  <a:lnTo>
                    <a:pt x="1418" y="1709"/>
                  </a:lnTo>
                  <a:lnTo>
                    <a:pt x="1418" y="1702"/>
                  </a:lnTo>
                  <a:lnTo>
                    <a:pt x="1420" y="1695"/>
                  </a:lnTo>
                  <a:lnTo>
                    <a:pt x="1421" y="1686"/>
                  </a:lnTo>
                  <a:lnTo>
                    <a:pt x="1424" y="1651"/>
                  </a:lnTo>
                  <a:close/>
                  <a:moveTo>
                    <a:pt x="1621" y="1489"/>
                  </a:moveTo>
                  <a:lnTo>
                    <a:pt x="1548" y="1552"/>
                  </a:lnTo>
                  <a:lnTo>
                    <a:pt x="1472" y="1614"/>
                  </a:lnTo>
                  <a:lnTo>
                    <a:pt x="1475" y="1618"/>
                  </a:lnTo>
                  <a:lnTo>
                    <a:pt x="1477" y="1621"/>
                  </a:lnTo>
                  <a:lnTo>
                    <a:pt x="1479" y="1626"/>
                  </a:lnTo>
                  <a:lnTo>
                    <a:pt x="1480" y="1631"/>
                  </a:lnTo>
                  <a:lnTo>
                    <a:pt x="1488" y="1749"/>
                  </a:lnTo>
                  <a:lnTo>
                    <a:pt x="1491" y="1866"/>
                  </a:lnTo>
                  <a:lnTo>
                    <a:pt x="1495" y="1983"/>
                  </a:lnTo>
                  <a:lnTo>
                    <a:pt x="1498" y="2100"/>
                  </a:lnTo>
                  <a:lnTo>
                    <a:pt x="1503" y="2217"/>
                  </a:lnTo>
                  <a:lnTo>
                    <a:pt x="1510" y="2335"/>
                  </a:lnTo>
                  <a:lnTo>
                    <a:pt x="1524" y="2452"/>
                  </a:lnTo>
                  <a:lnTo>
                    <a:pt x="1550" y="2422"/>
                  </a:lnTo>
                  <a:lnTo>
                    <a:pt x="1579" y="2393"/>
                  </a:lnTo>
                  <a:lnTo>
                    <a:pt x="1559" y="2378"/>
                  </a:lnTo>
                  <a:lnTo>
                    <a:pt x="1547" y="2366"/>
                  </a:lnTo>
                  <a:lnTo>
                    <a:pt x="1539" y="2352"/>
                  </a:lnTo>
                  <a:lnTo>
                    <a:pt x="1535" y="2337"/>
                  </a:lnTo>
                  <a:lnTo>
                    <a:pt x="1536" y="2323"/>
                  </a:lnTo>
                  <a:lnTo>
                    <a:pt x="1539" y="2309"/>
                  </a:lnTo>
                  <a:lnTo>
                    <a:pt x="1547" y="2295"/>
                  </a:lnTo>
                  <a:lnTo>
                    <a:pt x="1556" y="2286"/>
                  </a:lnTo>
                  <a:lnTo>
                    <a:pt x="1569" y="2278"/>
                  </a:lnTo>
                  <a:lnTo>
                    <a:pt x="1582" y="2274"/>
                  </a:lnTo>
                  <a:lnTo>
                    <a:pt x="1583" y="2272"/>
                  </a:lnTo>
                  <a:lnTo>
                    <a:pt x="1585" y="2270"/>
                  </a:lnTo>
                  <a:lnTo>
                    <a:pt x="1621" y="2220"/>
                  </a:lnTo>
                  <a:lnTo>
                    <a:pt x="1658" y="2172"/>
                  </a:lnTo>
                  <a:lnTo>
                    <a:pt x="1649" y="2125"/>
                  </a:lnTo>
                  <a:lnTo>
                    <a:pt x="1644" y="2077"/>
                  </a:lnTo>
                  <a:lnTo>
                    <a:pt x="1643" y="2028"/>
                  </a:lnTo>
                  <a:lnTo>
                    <a:pt x="1644" y="1980"/>
                  </a:lnTo>
                  <a:lnTo>
                    <a:pt x="1645" y="1930"/>
                  </a:lnTo>
                  <a:lnTo>
                    <a:pt x="1648" y="1882"/>
                  </a:lnTo>
                  <a:lnTo>
                    <a:pt x="1648" y="1834"/>
                  </a:lnTo>
                  <a:lnTo>
                    <a:pt x="1644" y="1748"/>
                  </a:lnTo>
                  <a:lnTo>
                    <a:pt x="1640" y="1661"/>
                  </a:lnTo>
                  <a:lnTo>
                    <a:pt x="1633" y="1575"/>
                  </a:lnTo>
                  <a:lnTo>
                    <a:pt x="1621" y="1489"/>
                  </a:lnTo>
                  <a:close/>
                  <a:moveTo>
                    <a:pt x="1830" y="1312"/>
                  </a:moveTo>
                  <a:lnTo>
                    <a:pt x="1826" y="1315"/>
                  </a:lnTo>
                  <a:lnTo>
                    <a:pt x="1820" y="1319"/>
                  </a:lnTo>
                  <a:lnTo>
                    <a:pt x="1774" y="1357"/>
                  </a:lnTo>
                  <a:lnTo>
                    <a:pt x="1726" y="1398"/>
                  </a:lnTo>
                  <a:lnTo>
                    <a:pt x="1676" y="1441"/>
                  </a:lnTo>
                  <a:lnTo>
                    <a:pt x="1694" y="1528"/>
                  </a:lnTo>
                  <a:lnTo>
                    <a:pt x="1707" y="1617"/>
                  </a:lnTo>
                  <a:lnTo>
                    <a:pt x="1717" y="1704"/>
                  </a:lnTo>
                  <a:lnTo>
                    <a:pt x="1725" y="1792"/>
                  </a:lnTo>
                  <a:lnTo>
                    <a:pt x="1732" y="1855"/>
                  </a:lnTo>
                  <a:lnTo>
                    <a:pt x="1738" y="1921"/>
                  </a:lnTo>
                  <a:lnTo>
                    <a:pt x="1744" y="1988"/>
                  </a:lnTo>
                  <a:lnTo>
                    <a:pt x="1746" y="2054"/>
                  </a:lnTo>
                  <a:lnTo>
                    <a:pt x="1803" y="1981"/>
                  </a:lnTo>
                  <a:lnTo>
                    <a:pt x="1859" y="1909"/>
                  </a:lnTo>
                  <a:lnTo>
                    <a:pt x="1847" y="1889"/>
                  </a:lnTo>
                  <a:lnTo>
                    <a:pt x="1837" y="1865"/>
                  </a:lnTo>
                  <a:lnTo>
                    <a:pt x="1828" y="1841"/>
                  </a:lnTo>
                  <a:lnTo>
                    <a:pt x="1821" y="1815"/>
                  </a:lnTo>
                  <a:lnTo>
                    <a:pt x="1817" y="1793"/>
                  </a:lnTo>
                  <a:lnTo>
                    <a:pt x="1816" y="1775"/>
                  </a:lnTo>
                  <a:lnTo>
                    <a:pt x="1815" y="1659"/>
                  </a:lnTo>
                  <a:lnTo>
                    <a:pt x="1818" y="1543"/>
                  </a:lnTo>
                  <a:lnTo>
                    <a:pt x="1824" y="1428"/>
                  </a:lnTo>
                  <a:lnTo>
                    <a:pt x="1830" y="1312"/>
                  </a:lnTo>
                  <a:close/>
                  <a:moveTo>
                    <a:pt x="2045" y="1163"/>
                  </a:moveTo>
                  <a:lnTo>
                    <a:pt x="1984" y="1203"/>
                  </a:lnTo>
                  <a:lnTo>
                    <a:pt x="1924" y="1243"/>
                  </a:lnTo>
                  <a:lnTo>
                    <a:pt x="1867" y="1284"/>
                  </a:lnTo>
                  <a:lnTo>
                    <a:pt x="1874" y="1288"/>
                  </a:lnTo>
                  <a:lnTo>
                    <a:pt x="1879" y="1292"/>
                  </a:lnTo>
                  <a:lnTo>
                    <a:pt x="1883" y="1299"/>
                  </a:lnTo>
                  <a:lnTo>
                    <a:pt x="1885" y="1309"/>
                  </a:lnTo>
                  <a:lnTo>
                    <a:pt x="1888" y="1454"/>
                  </a:lnTo>
                  <a:lnTo>
                    <a:pt x="1891" y="1601"/>
                  </a:lnTo>
                  <a:lnTo>
                    <a:pt x="1893" y="1659"/>
                  </a:lnTo>
                  <a:lnTo>
                    <a:pt x="1897" y="1717"/>
                  </a:lnTo>
                  <a:lnTo>
                    <a:pt x="1902" y="1775"/>
                  </a:lnTo>
                  <a:lnTo>
                    <a:pt x="1908" y="1807"/>
                  </a:lnTo>
                  <a:lnTo>
                    <a:pt x="1914" y="1839"/>
                  </a:lnTo>
                  <a:lnTo>
                    <a:pt x="1916" y="1839"/>
                  </a:lnTo>
                  <a:lnTo>
                    <a:pt x="2010" y="1723"/>
                  </a:lnTo>
                  <a:lnTo>
                    <a:pt x="2105" y="1608"/>
                  </a:lnTo>
                  <a:lnTo>
                    <a:pt x="2084" y="1521"/>
                  </a:lnTo>
                  <a:lnTo>
                    <a:pt x="2067" y="1432"/>
                  </a:lnTo>
                  <a:lnTo>
                    <a:pt x="2055" y="1343"/>
                  </a:lnTo>
                  <a:lnTo>
                    <a:pt x="2047" y="1254"/>
                  </a:lnTo>
                  <a:lnTo>
                    <a:pt x="2045" y="1163"/>
                  </a:lnTo>
                  <a:close/>
                  <a:moveTo>
                    <a:pt x="2229" y="1056"/>
                  </a:moveTo>
                  <a:lnTo>
                    <a:pt x="2167" y="1090"/>
                  </a:lnTo>
                  <a:lnTo>
                    <a:pt x="2105" y="1126"/>
                  </a:lnTo>
                  <a:lnTo>
                    <a:pt x="2114" y="1214"/>
                  </a:lnTo>
                  <a:lnTo>
                    <a:pt x="2126" y="1301"/>
                  </a:lnTo>
                  <a:lnTo>
                    <a:pt x="2141" y="1387"/>
                  </a:lnTo>
                  <a:lnTo>
                    <a:pt x="2160" y="1473"/>
                  </a:lnTo>
                  <a:lnTo>
                    <a:pt x="2170" y="1467"/>
                  </a:lnTo>
                  <a:lnTo>
                    <a:pt x="2182" y="1465"/>
                  </a:lnTo>
                  <a:lnTo>
                    <a:pt x="2194" y="1468"/>
                  </a:lnTo>
                  <a:lnTo>
                    <a:pt x="2205" y="1474"/>
                  </a:lnTo>
                  <a:lnTo>
                    <a:pt x="2211" y="1483"/>
                  </a:lnTo>
                  <a:lnTo>
                    <a:pt x="2261" y="1427"/>
                  </a:lnTo>
                  <a:lnTo>
                    <a:pt x="2312" y="1371"/>
                  </a:lnTo>
                  <a:lnTo>
                    <a:pt x="2295" y="1366"/>
                  </a:lnTo>
                  <a:lnTo>
                    <a:pt x="2281" y="1357"/>
                  </a:lnTo>
                  <a:lnTo>
                    <a:pt x="2269" y="1343"/>
                  </a:lnTo>
                  <a:lnTo>
                    <a:pt x="2258" y="1325"/>
                  </a:lnTo>
                  <a:lnTo>
                    <a:pt x="2250" y="1303"/>
                  </a:lnTo>
                  <a:lnTo>
                    <a:pt x="2242" y="1279"/>
                  </a:lnTo>
                  <a:lnTo>
                    <a:pt x="2238" y="1252"/>
                  </a:lnTo>
                  <a:lnTo>
                    <a:pt x="2233" y="1225"/>
                  </a:lnTo>
                  <a:lnTo>
                    <a:pt x="2230" y="1196"/>
                  </a:lnTo>
                  <a:lnTo>
                    <a:pt x="2229" y="1166"/>
                  </a:lnTo>
                  <a:lnTo>
                    <a:pt x="2228" y="1138"/>
                  </a:lnTo>
                  <a:lnTo>
                    <a:pt x="2228" y="1109"/>
                  </a:lnTo>
                  <a:lnTo>
                    <a:pt x="2229" y="1081"/>
                  </a:lnTo>
                  <a:lnTo>
                    <a:pt x="2229" y="1056"/>
                  </a:lnTo>
                  <a:close/>
                  <a:moveTo>
                    <a:pt x="2477" y="924"/>
                  </a:moveTo>
                  <a:lnTo>
                    <a:pt x="2293" y="1021"/>
                  </a:lnTo>
                  <a:lnTo>
                    <a:pt x="2296" y="1076"/>
                  </a:lnTo>
                  <a:lnTo>
                    <a:pt x="2299" y="1131"/>
                  </a:lnTo>
                  <a:lnTo>
                    <a:pt x="2304" y="1186"/>
                  </a:lnTo>
                  <a:lnTo>
                    <a:pt x="2305" y="1195"/>
                  </a:lnTo>
                  <a:lnTo>
                    <a:pt x="2308" y="1208"/>
                  </a:lnTo>
                  <a:lnTo>
                    <a:pt x="2310" y="1225"/>
                  </a:lnTo>
                  <a:lnTo>
                    <a:pt x="2313" y="1244"/>
                  </a:lnTo>
                  <a:lnTo>
                    <a:pt x="2318" y="1261"/>
                  </a:lnTo>
                  <a:lnTo>
                    <a:pt x="2322" y="1279"/>
                  </a:lnTo>
                  <a:lnTo>
                    <a:pt x="2329" y="1293"/>
                  </a:lnTo>
                  <a:lnTo>
                    <a:pt x="2335" y="1303"/>
                  </a:lnTo>
                  <a:lnTo>
                    <a:pt x="2343" y="1307"/>
                  </a:lnTo>
                  <a:lnTo>
                    <a:pt x="2353" y="1309"/>
                  </a:lnTo>
                  <a:lnTo>
                    <a:pt x="2362" y="1315"/>
                  </a:lnTo>
                  <a:lnTo>
                    <a:pt x="2440" y="1228"/>
                  </a:lnTo>
                  <a:lnTo>
                    <a:pt x="2519" y="1141"/>
                  </a:lnTo>
                  <a:lnTo>
                    <a:pt x="2505" y="1101"/>
                  </a:lnTo>
                  <a:lnTo>
                    <a:pt x="2492" y="1058"/>
                  </a:lnTo>
                  <a:lnTo>
                    <a:pt x="2485" y="1014"/>
                  </a:lnTo>
                  <a:lnTo>
                    <a:pt x="2479" y="969"/>
                  </a:lnTo>
                  <a:lnTo>
                    <a:pt x="2477" y="924"/>
                  </a:lnTo>
                  <a:close/>
                  <a:moveTo>
                    <a:pt x="2629" y="843"/>
                  </a:moveTo>
                  <a:lnTo>
                    <a:pt x="2547" y="887"/>
                  </a:lnTo>
                  <a:lnTo>
                    <a:pt x="2567" y="978"/>
                  </a:lnTo>
                  <a:lnTo>
                    <a:pt x="2585" y="1068"/>
                  </a:lnTo>
                  <a:lnTo>
                    <a:pt x="2644" y="1006"/>
                  </a:lnTo>
                  <a:lnTo>
                    <a:pt x="2634" y="968"/>
                  </a:lnTo>
                  <a:lnTo>
                    <a:pt x="2629" y="928"/>
                  </a:lnTo>
                  <a:lnTo>
                    <a:pt x="2628" y="886"/>
                  </a:lnTo>
                  <a:lnTo>
                    <a:pt x="2629" y="843"/>
                  </a:lnTo>
                  <a:close/>
                  <a:moveTo>
                    <a:pt x="3006" y="626"/>
                  </a:moveTo>
                  <a:lnTo>
                    <a:pt x="2984" y="640"/>
                  </a:lnTo>
                  <a:lnTo>
                    <a:pt x="2963" y="653"/>
                  </a:lnTo>
                  <a:lnTo>
                    <a:pt x="2882" y="702"/>
                  </a:lnTo>
                  <a:lnTo>
                    <a:pt x="2800" y="750"/>
                  </a:lnTo>
                  <a:lnTo>
                    <a:pt x="2716" y="797"/>
                  </a:lnTo>
                  <a:lnTo>
                    <a:pt x="2715" y="832"/>
                  </a:lnTo>
                  <a:lnTo>
                    <a:pt x="2716" y="868"/>
                  </a:lnTo>
                  <a:lnTo>
                    <a:pt x="2718" y="896"/>
                  </a:lnTo>
                  <a:lnTo>
                    <a:pt x="2722" y="925"/>
                  </a:lnTo>
                  <a:lnTo>
                    <a:pt x="2781" y="861"/>
                  </a:lnTo>
                  <a:lnTo>
                    <a:pt x="2842" y="798"/>
                  </a:lnTo>
                  <a:lnTo>
                    <a:pt x="3006" y="626"/>
                  </a:lnTo>
                  <a:close/>
                  <a:moveTo>
                    <a:pt x="3479" y="307"/>
                  </a:moveTo>
                  <a:lnTo>
                    <a:pt x="3285" y="534"/>
                  </a:lnTo>
                  <a:lnTo>
                    <a:pt x="3089" y="760"/>
                  </a:lnTo>
                  <a:lnTo>
                    <a:pt x="2890" y="984"/>
                  </a:lnTo>
                  <a:lnTo>
                    <a:pt x="2690" y="1207"/>
                  </a:lnTo>
                  <a:lnTo>
                    <a:pt x="2489" y="1430"/>
                  </a:lnTo>
                  <a:lnTo>
                    <a:pt x="2289" y="1653"/>
                  </a:lnTo>
                  <a:lnTo>
                    <a:pt x="2091" y="1878"/>
                  </a:lnTo>
                  <a:lnTo>
                    <a:pt x="1895" y="2106"/>
                  </a:lnTo>
                  <a:lnTo>
                    <a:pt x="1701" y="2335"/>
                  </a:lnTo>
                  <a:lnTo>
                    <a:pt x="1761" y="2376"/>
                  </a:lnTo>
                  <a:lnTo>
                    <a:pt x="1820" y="2418"/>
                  </a:lnTo>
                  <a:lnTo>
                    <a:pt x="1881" y="2461"/>
                  </a:lnTo>
                  <a:lnTo>
                    <a:pt x="1942" y="2504"/>
                  </a:lnTo>
                  <a:lnTo>
                    <a:pt x="2004" y="2547"/>
                  </a:lnTo>
                  <a:lnTo>
                    <a:pt x="2067" y="2589"/>
                  </a:lnTo>
                  <a:lnTo>
                    <a:pt x="2130" y="2629"/>
                  </a:lnTo>
                  <a:lnTo>
                    <a:pt x="2195" y="2666"/>
                  </a:lnTo>
                  <a:lnTo>
                    <a:pt x="2259" y="2699"/>
                  </a:lnTo>
                  <a:lnTo>
                    <a:pt x="2325" y="2728"/>
                  </a:lnTo>
                  <a:lnTo>
                    <a:pt x="2391" y="2751"/>
                  </a:lnTo>
                  <a:lnTo>
                    <a:pt x="2457" y="2769"/>
                  </a:lnTo>
                  <a:lnTo>
                    <a:pt x="2505" y="2777"/>
                  </a:lnTo>
                  <a:lnTo>
                    <a:pt x="2548" y="2780"/>
                  </a:lnTo>
                  <a:lnTo>
                    <a:pt x="2588" y="2778"/>
                  </a:lnTo>
                  <a:lnTo>
                    <a:pt x="2625" y="2771"/>
                  </a:lnTo>
                  <a:lnTo>
                    <a:pt x="2660" y="2759"/>
                  </a:lnTo>
                  <a:lnTo>
                    <a:pt x="2692" y="2745"/>
                  </a:lnTo>
                  <a:lnTo>
                    <a:pt x="2722" y="2725"/>
                  </a:lnTo>
                  <a:lnTo>
                    <a:pt x="2749" y="2703"/>
                  </a:lnTo>
                  <a:lnTo>
                    <a:pt x="2775" y="2677"/>
                  </a:lnTo>
                  <a:lnTo>
                    <a:pt x="2798" y="2649"/>
                  </a:lnTo>
                  <a:lnTo>
                    <a:pt x="2819" y="2617"/>
                  </a:lnTo>
                  <a:lnTo>
                    <a:pt x="2839" y="2584"/>
                  </a:lnTo>
                  <a:lnTo>
                    <a:pt x="2858" y="2547"/>
                  </a:lnTo>
                  <a:lnTo>
                    <a:pt x="2874" y="2510"/>
                  </a:lnTo>
                  <a:lnTo>
                    <a:pt x="2891" y="2471"/>
                  </a:lnTo>
                  <a:lnTo>
                    <a:pt x="2907" y="2430"/>
                  </a:lnTo>
                  <a:lnTo>
                    <a:pt x="2920" y="2389"/>
                  </a:lnTo>
                  <a:lnTo>
                    <a:pt x="2934" y="2346"/>
                  </a:lnTo>
                  <a:lnTo>
                    <a:pt x="2948" y="2304"/>
                  </a:lnTo>
                  <a:lnTo>
                    <a:pt x="2960" y="2261"/>
                  </a:lnTo>
                  <a:lnTo>
                    <a:pt x="2972" y="2218"/>
                  </a:lnTo>
                  <a:lnTo>
                    <a:pt x="2985" y="2176"/>
                  </a:lnTo>
                  <a:lnTo>
                    <a:pt x="2997" y="2134"/>
                  </a:lnTo>
                  <a:lnTo>
                    <a:pt x="3011" y="2093"/>
                  </a:lnTo>
                  <a:lnTo>
                    <a:pt x="3024" y="2054"/>
                  </a:lnTo>
                  <a:lnTo>
                    <a:pt x="3038" y="2015"/>
                  </a:lnTo>
                  <a:lnTo>
                    <a:pt x="3070" y="1936"/>
                  </a:lnTo>
                  <a:lnTo>
                    <a:pt x="3104" y="1854"/>
                  </a:lnTo>
                  <a:lnTo>
                    <a:pt x="3138" y="1769"/>
                  </a:lnTo>
                  <a:lnTo>
                    <a:pt x="3175" y="1683"/>
                  </a:lnTo>
                  <a:lnTo>
                    <a:pt x="3210" y="1595"/>
                  </a:lnTo>
                  <a:lnTo>
                    <a:pt x="3247" y="1505"/>
                  </a:lnTo>
                  <a:lnTo>
                    <a:pt x="3282" y="1415"/>
                  </a:lnTo>
                  <a:lnTo>
                    <a:pt x="3316" y="1322"/>
                  </a:lnTo>
                  <a:lnTo>
                    <a:pt x="3348" y="1229"/>
                  </a:lnTo>
                  <a:lnTo>
                    <a:pt x="3379" y="1137"/>
                  </a:lnTo>
                  <a:lnTo>
                    <a:pt x="3407" y="1043"/>
                  </a:lnTo>
                  <a:lnTo>
                    <a:pt x="3431" y="949"/>
                  </a:lnTo>
                  <a:lnTo>
                    <a:pt x="3454" y="855"/>
                  </a:lnTo>
                  <a:lnTo>
                    <a:pt x="3470" y="761"/>
                  </a:lnTo>
                  <a:lnTo>
                    <a:pt x="3483" y="669"/>
                  </a:lnTo>
                  <a:lnTo>
                    <a:pt x="3491" y="576"/>
                  </a:lnTo>
                  <a:lnTo>
                    <a:pt x="3493" y="485"/>
                  </a:lnTo>
                  <a:lnTo>
                    <a:pt x="3489" y="395"/>
                  </a:lnTo>
                  <a:lnTo>
                    <a:pt x="3479" y="307"/>
                  </a:lnTo>
                  <a:close/>
                  <a:moveTo>
                    <a:pt x="3144" y="278"/>
                  </a:moveTo>
                  <a:lnTo>
                    <a:pt x="3036" y="312"/>
                  </a:lnTo>
                  <a:lnTo>
                    <a:pt x="2925" y="342"/>
                  </a:lnTo>
                  <a:lnTo>
                    <a:pt x="2814" y="368"/>
                  </a:lnTo>
                  <a:lnTo>
                    <a:pt x="2701" y="393"/>
                  </a:lnTo>
                  <a:lnTo>
                    <a:pt x="2587" y="416"/>
                  </a:lnTo>
                  <a:lnTo>
                    <a:pt x="2473" y="437"/>
                  </a:lnTo>
                  <a:lnTo>
                    <a:pt x="2360" y="459"/>
                  </a:lnTo>
                  <a:lnTo>
                    <a:pt x="2248" y="482"/>
                  </a:lnTo>
                  <a:lnTo>
                    <a:pt x="2137" y="506"/>
                  </a:lnTo>
                  <a:lnTo>
                    <a:pt x="2030" y="533"/>
                  </a:lnTo>
                  <a:lnTo>
                    <a:pt x="1924" y="564"/>
                  </a:lnTo>
                  <a:lnTo>
                    <a:pt x="1623" y="661"/>
                  </a:lnTo>
                  <a:lnTo>
                    <a:pt x="1324" y="761"/>
                  </a:lnTo>
                  <a:lnTo>
                    <a:pt x="1025" y="865"/>
                  </a:lnTo>
                  <a:lnTo>
                    <a:pt x="726" y="970"/>
                  </a:lnTo>
                  <a:lnTo>
                    <a:pt x="429" y="1075"/>
                  </a:lnTo>
                  <a:lnTo>
                    <a:pt x="131" y="1179"/>
                  </a:lnTo>
                  <a:lnTo>
                    <a:pt x="167" y="1215"/>
                  </a:lnTo>
                  <a:lnTo>
                    <a:pt x="204" y="1251"/>
                  </a:lnTo>
                  <a:lnTo>
                    <a:pt x="240" y="1288"/>
                  </a:lnTo>
                  <a:lnTo>
                    <a:pt x="277" y="1325"/>
                  </a:lnTo>
                  <a:lnTo>
                    <a:pt x="314" y="1363"/>
                  </a:lnTo>
                  <a:lnTo>
                    <a:pt x="351" y="1399"/>
                  </a:lnTo>
                  <a:lnTo>
                    <a:pt x="388" y="1435"/>
                  </a:lnTo>
                  <a:lnTo>
                    <a:pt x="425" y="1470"/>
                  </a:lnTo>
                  <a:lnTo>
                    <a:pt x="462" y="1503"/>
                  </a:lnTo>
                  <a:lnTo>
                    <a:pt x="500" y="1535"/>
                  </a:lnTo>
                  <a:lnTo>
                    <a:pt x="538" y="1565"/>
                  </a:lnTo>
                  <a:lnTo>
                    <a:pt x="577" y="1592"/>
                  </a:lnTo>
                  <a:lnTo>
                    <a:pt x="617" y="1618"/>
                  </a:lnTo>
                  <a:lnTo>
                    <a:pt x="657" y="1640"/>
                  </a:lnTo>
                  <a:lnTo>
                    <a:pt x="698" y="1659"/>
                  </a:lnTo>
                  <a:lnTo>
                    <a:pt x="739" y="1674"/>
                  </a:lnTo>
                  <a:lnTo>
                    <a:pt x="781" y="1686"/>
                  </a:lnTo>
                  <a:lnTo>
                    <a:pt x="824" y="1694"/>
                  </a:lnTo>
                  <a:lnTo>
                    <a:pt x="868" y="1697"/>
                  </a:lnTo>
                  <a:lnTo>
                    <a:pt x="914" y="1696"/>
                  </a:lnTo>
                  <a:lnTo>
                    <a:pt x="960" y="1690"/>
                  </a:lnTo>
                  <a:lnTo>
                    <a:pt x="1009" y="1678"/>
                  </a:lnTo>
                  <a:lnTo>
                    <a:pt x="1057" y="1662"/>
                  </a:lnTo>
                  <a:lnTo>
                    <a:pt x="1107" y="1639"/>
                  </a:lnTo>
                  <a:lnTo>
                    <a:pt x="1159" y="1610"/>
                  </a:lnTo>
                  <a:lnTo>
                    <a:pt x="1212" y="1575"/>
                  </a:lnTo>
                  <a:lnTo>
                    <a:pt x="1291" y="1517"/>
                  </a:lnTo>
                  <a:lnTo>
                    <a:pt x="1367" y="1457"/>
                  </a:lnTo>
                  <a:lnTo>
                    <a:pt x="1443" y="1396"/>
                  </a:lnTo>
                  <a:lnTo>
                    <a:pt x="1518" y="1334"/>
                  </a:lnTo>
                  <a:lnTo>
                    <a:pt x="1593" y="1273"/>
                  </a:lnTo>
                  <a:lnTo>
                    <a:pt x="1670" y="1214"/>
                  </a:lnTo>
                  <a:lnTo>
                    <a:pt x="1748" y="1156"/>
                  </a:lnTo>
                  <a:lnTo>
                    <a:pt x="1829" y="1102"/>
                  </a:lnTo>
                  <a:lnTo>
                    <a:pt x="1912" y="1053"/>
                  </a:lnTo>
                  <a:lnTo>
                    <a:pt x="2086" y="957"/>
                  </a:lnTo>
                  <a:lnTo>
                    <a:pt x="2261" y="860"/>
                  </a:lnTo>
                  <a:lnTo>
                    <a:pt x="2436" y="762"/>
                  </a:lnTo>
                  <a:lnTo>
                    <a:pt x="2609" y="663"/>
                  </a:lnTo>
                  <a:lnTo>
                    <a:pt x="2779" y="559"/>
                  </a:lnTo>
                  <a:lnTo>
                    <a:pt x="2842" y="516"/>
                  </a:lnTo>
                  <a:lnTo>
                    <a:pt x="2904" y="471"/>
                  </a:lnTo>
                  <a:lnTo>
                    <a:pt x="2965" y="424"/>
                  </a:lnTo>
                  <a:lnTo>
                    <a:pt x="3024" y="374"/>
                  </a:lnTo>
                  <a:lnTo>
                    <a:pt x="3084" y="325"/>
                  </a:lnTo>
                  <a:lnTo>
                    <a:pt x="3144" y="278"/>
                  </a:lnTo>
                  <a:close/>
                  <a:moveTo>
                    <a:pt x="3426" y="0"/>
                  </a:moveTo>
                  <a:lnTo>
                    <a:pt x="3445" y="3"/>
                  </a:lnTo>
                  <a:lnTo>
                    <a:pt x="3461" y="12"/>
                  </a:lnTo>
                  <a:lnTo>
                    <a:pt x="3476" y="25"/>
                  </a:lnTo>
                  <a:lnTo>
                    <a:pt x="3486" y="41"/>
                  </a:lnTo>
                  <a:lnTo>
                    <a:pt x="3491" y="57"/>
                  </a:lnTo>
                  <a:lnTo>
                    <a:pt x="3493" y="76"/>
                  </a:lnTo>
                  <a:lnTo>
                    <a:pt x="3516" y="76"/>
                  </a:lnTo>
                  <a:lnTo>
                    <a:pt x="3537" y="81"/>
                  </a:lnTo>
                  <a:lnTo>
                    <a:pt x="3555" y="91"/>
                  </a:lnTo>
                  <a:lnTo>
                    <a:pt x="3571" y="107"/>
                  </a:lnTo>
                  <a:lnTo>
                    <a:pt x="3582" y="123"/>
                  </a:lnTo>
                  <a:lnTo>
                    <a:pt x="3591" y="133"/>
                  </a:lnTo>
                  <a:lnTo>
                    <a:pt x="3599" y="144"/>
                  </a:lnTo>
                  <a:lnTo>
                    <a:pt x="3604" y="159"/>
                  </a:lnTo>
                  <a:lnTo>
                    <a:pt x="3625" y="240"/>
                  </a:lnTo>
                  <a:lnTo>
                    <a:pt x="3638" y="323"/>
                  </a:lnTo>
                  <a:lnTo>
                    <a:pt x="3646" y="406"/>
                  </a:lnTo>
                  <a:lnTo>
                    <a:pt x="3648" y="490"/>
                  </a:lnTo>
                  <a:lnTo>
                    <a:pt x="3645" y="574"/>
                  </a:lnTo>
                  <a:lnTo>
                    <a:pt x="3638" y="658"/>
                  </a:lnTo>
                  <a:lnTo>
                    <a:pt x="3626" y="741"/>
                  </a:lnTo>
                  <a:lnTo>
                    <a:pt x="3612" y="824"/>
                  </a:lnTo>
                  <a:lnTo>
                    <a:pt x="3593" y="908"/>
                  </a:lnTo>
                  <a:lnTo>
                    <a:pt x="3573" y="990"/>
                  </a:lnTo>
                  <a:lnTo>
                    <a:pt x="3550" y="1071"/>
                  </a:lnTo>
                  <a:lnTo>
                    <a:pt x="3526" y="1153"/>
                  </a:lnTo>
                  <a:lnTo>
                    <a:pt x="3500" y="1233"/>
                  </a:lnTo>
                  <a:lnTo>
                    <a:pt x="3474" y="1311"/>
                  </a:lnTo>
                  <a:lnTo>
                    <a:pt x="3427" y="1448"/>
                  </a:lnTo>
                  <a:lnTo>
                    <a:pt x="3382" y="1586"/>
                  </a:lnTo>
                  <a:lnTo>
                    <a:pt x="3335" y="1724"/>
                  </a:lnTo>
                  <a:lnTo>
                    <a:pt x="3287" y="1862"/>
                  </a:lnTo>
                  <a:lnTo>
                    <a:pt x="3239" y="2000"/>
                  </a:lnTo>
                  <a:lnTo>
                    <a:pt x="3188" y="2137"/>
                  </a:lnTo>
                  <a:lnTo>
                    <a:pt x="3135" y="2272"/>
                  </a:lnTo>
                  <a:lnTo>
                    <a:pt x="3078" y="2407"/>
                  </a:lnTo>
                  <a:lnTo>
                    <a:pt x="3018" y="2538"/>
                  </a:lnTo>
                  <a:lnTo>
                    <a:pt x="2954" y="2667"/>
                  </a:lnTo>
                  <a:lnTo>
                    <a:pt x="2933" y="2707"/>
                  </a:lnTo>
                  <a:lnTo>
                    <a:pt x="2914" y="2745"/>
                  </a:lnTo>
                  <a:lnTo>
                    <a:pt x="2896" y="2779"/>
                  </a:lnTo>
                  <a:lnTo>
                    <a:pt x="2878" y="2811"/>
                  </a:lnTo>
                  <a:lnTo>
                    <a:pt x="2860" y="2840"/>
                  </a:lnTo>
                  <a:lnTo>
                    <a:pt x="2842" y="2866"/>
                  </a:lnTo>
                  <a:lnTo>
                    <a:pt x="2824" y="2889"/>
                  </a:lnTo>
                  <a:lnTo>
                    <a:pt x="2804" y="2909"/>
                  </a:lnTo>
                  <a:lnTo>
                    <a:pt x="2783" y="2926"/>
                  </a:lnTo>
                  <a:lnTo>
                    <a:pt x="2759" y="2940"/>
                  </a:lnTo>
                  <a:lnTo>
                    <a:pt x="2734" y="2951"/>
                  </a:lnTo>
                  <a:lnTo>
                    <a:pt x="2706" y="2959"/>
                  </a:lnTo>
                  <a:lnTo>
                    <a:pt x="2674" y="2963"/>
                  </a:lnTo>
                  <a:lnTo>
                    <a:pt x="2640" y="2963"/>
                  </a:lnTo>
                  <a:lnTo>
                    <a:pt x="2601" y="2961"/>
                  </a:lnTo>
                  <a:lnTo>
                    <a:pt x="2559" y="2955"/>
                  </a:lnTo>
                  <a:lnTo>
                    <a:pt x="2511" y="2946"/>
                  </a:lnTo>
                  <a:lnTo>
                    <a:pt x="2439" y="2928"/>
                  </a:lnTo>
                  <a:lnTo>
                    <a:pt x="2370" y="2905"/>
                  </a:lnTo>
                  <a:lnTo>
                    <a:pt x="2302" y="2877"/>
                  </a:lnTo>
                  <a:lnTo>
                    <a:pt x="2236" y="2846"/>
                  </a:lnTo>
                  <a:lnTo>
                    <a:pt x="2170" y="2812"/>
                  </a:lnTo>
                  <a:lnTo>
                    <a:pt x="2107" y="2774"/>
                  </a:lnTo>
                  <a:lnTo>
                    <a:pt x="2044" y="2736"/>
                  </a:lnTo>
                  <a:lnTo>
                    <a:pt x="2014" y="2765"/>
                  </a:lnTo>
                  <a:lnTo>
                    <a:pt x="1981" y="2791"/>
                  </a:lnTo>
                  <a:lnTo>
                    <a:pt x="1945" y="2818"/>
                  </a:lnTo>
                  <a:lnTo>
                    <a:pt x="1910" y="2842"/>
                  </a:lnTo>
                  <a:lnTo>
                    <a:pt x="1876" y="2865"/>
                  </a:lnTo>
                  <a:lnTo>
                    <a:pt x="1845" y="2887"/>
                  </a:lnTo>
                  <a:lnTo>
                    <a:pt x="1747" y="2959"/>
                  </a:lnTo>
                  <a:lnTo>
                    <a:pt x="1650" y="3029"/>
                  </a:lnTo>
                  <a:lnTo>
                    <a:pt x="1550" y="3097"/>
                  </a:lnTo>
                  <a:lnTo>
                    <a:pt x="1448" y="3162"/>
                  </a:lnTo>
                  <a:lnTo>
                    <a:pt x="1421" y="3181"/>
                  </a:lnTo>
                  <a:lnTo>
                    <a:pt x="1390" y="3201"/>
                  </a:lnTo>
                  <a:lnTo>
                    <a:pt x="1358" y="3221"/>
                  </a:lnTo>
                  <a:lnTo>
                    <a:pt x="1323" y="3242"/>
                  </a:lnTo>
                  <a:lnTo>
                    <a:pt x="1288" y="3263"/>
                  </a:lnTo>
                  <a:lnTo>
                    <a:pt x="1251" y="3283"/>
                  </a:lnTo>
                  <a:lnTo>
                    <a:pt x="1215" y="3301"/>
                  </a:lnTo>
                  <a:lnTo>
                    <a:pt x="1178" y="3314"/>
                  </a:lnTo>
                  <a:lnTo>
                    <a:pt x="1142" y="3325"/>
                  </a:lnTo>
                  <a:lnTo>
                    <a:pt x="1105" y="3331"/>
                  </a:lnTo>
                  <a:lnTo>
                    <a:pt x="1070" y="3331"/>
                  </a:lnTo>
                  <a:lnTo>
                    <a:pt x="1045" y="3355"/>
                  </a:lnTo>
                  <a:lnTo>
                    <a:pt x="1021" y="3378"/>
                  </a:lnTo>
                  <a:lnTo>
                    <a:pt x="1000" y="3391"/>
                  </a:lnTo>
                  <a:lnTo>
                    <a:pt x="979" y="3398"/>
                  </a:lnTo>
                  <a:lnTo>
                    <a:pt x="959" y="3399"/>
                  </a:lnTo>
                  <a:lnTo>
                    <a:pt x="939" y="3394"/>
                  </a:lnTo>
                  <a:lnTo>
                    <a:pt x="921" y="3382"/>
                  </a:lnTo>
                  <a:lnTo>
                    <a:pt x="907" y="3366"/>
                  </a:lnTo>
                  <a:lnTo>
                    <a:pt x="895" y="3345"/>
                  </a:lnTo>
                  <a:lnTo>
                    <a:pt x="860" y="3255"/>
                  </a:lnTo>
                  <a:lnTo>
                    <a:pt x="830" y="3162"/>
                  </a:lnTo>
                  <a:lnTo>
                    <a:pt x="807" y="3067"/>
                  </a:lnTo>
                  <a:lnTo>
                    <a:pt x="788" y="2972"/>
                  </a:lnTo>
                  <a:lnTo>
                    <a:pt x="773" y="2875"/>
                  </a:lnTo>
                  <a:lnTo>
                    <a:pt x="763" y="2778"/>
                  </a:lnTo>
                  <a:lnTo>
                    <a:pt x="755" y="2680"/>
                  </a:lnTo>
                  <a:lnTo>
                    <a:pt x="752" y="2581"/>
                  </a:lnTo>
                  <a:lnTo>
                    <a:pt x="751" y="2482"/>
                  </a:lnTo>
                  <a:lnTo>
                    <a:pt x="752" y="2383"/>
                  </a:lnTo>
                  <a:lnTo>
                    <a:pt x="755" y="2284"/>
                  </a:lnTo>
                  <a:lnTo>
                    <a:pt x="760" y="2185"/>
                  </a:lnTo>
                  <a:lnTo>
                    <a:pt x="766" y="2088"/>
                  </a:lnTo>
                  <a:lnTo>
                    <a:pt x="773" y="1990"/>
                  </a:lnTo>
                  <a:lnTo>
                    <a:pt x="781" y="1894"/>
                  </a:lnTo>
                  <a:lnTo>
                    <a:pt x="724" y="1879"/>
                  </a:lnTo>
                  <a:lnTo>
                    <a:pt x="670" y="1858"/>
                  </a:lnTo>
                  <a:lnTo>
                    <a:pt x="617" y="1832"/>
                  </a:lnTo>
                  <a:lnTo>
                    <a:pt x="565" y="1800"/>
                  </a:lnTo>
                  <a:lnTo>
                    <a:pt x="514" y="1765"/>
                  </a:lnTo>
                  <a:lnTo>
                    <a:pt x="464" y="1724"/>
                  </a:lnTo>
                  <a:lnTo>
                    <a:pt x="415" y="1681"/>
                  </a:lnTo>
                  <a:lnTo>
                    <a:pt x="368" y="1634"/>
                  </a:lnTo>
                  <a:lnTo>
                    <a:pt x="322" y="1587"/>
                  </a:lnTo>
                  <a:lnTo>
                    <a:pt x="278" y="1537"/>
                  </a:lnTo>
                  <a:lnTo>
                    <a:pt x="236" y="1488"/>
                  </a:lnTo>
                  <a:lnTo>
                    <a:pt x="195" y="1437"/>
                  </a:lnTo>
                  <a:lnTo>
                    <a:pt x="155" y="1388"/>
                  </a:lnTo>
                  <a:lnTo>
                    <a:pt x="117" y="1340"/>
                  </a:lnTo>
                  <a:lnTo>
                    <a:pt x="81" y="1293"/>
                  </a:lnTo>
                  <a:lnTo>
                    <a:pt x="47" y="1250"/>
                  </a:lnTo>
                  <a:lnTo>
                    <a:pt x="13" y="1211"/>
                  </a:lnTo>
                  <a:lnTo>
                    <a:pt x="3" y="1194"/>
                  </a:lnTo>
                  <a:lnTo>
                    <a:pt x="0" y="1177"/>
                  </a:lnTo>
                  <a:lnTo>
                    <a:pt x="2" y="1162"/>
                  </a:lnTo>
                  <a:lnTo>
                    <a:pt x="8" y="1148"/>
                  </a:lnTo>
                  <a:lnTo>
                    <a:pt x="18" y="1135"/>
                  </a:lnTo>
                  <a:lnTo>
                    <a:pt x="30" y="1127"/>
                  </a:lnTo>
                  <a:lnTo>
                    <a:pt x="25" y="1112"/>
                  </a:lnTo>
                  <a:lnTo>
                    <a:pt x="23" y="1097"/>
                  </a:lnTo>
                  <a:lnTo>
                    <a:pt x="23" y="1081"/>
                  </a:lnTo>
                  <a:lnTo>
                    <a:pt x="28" y="1067"/>
                  </a:lnTo>
                  <a:lnTo>
                    <a:pt x="35" y="1054"/>
                  </a:lnTo>
                  <a:lnTo>
                    <a:pt x="48" y="1042"/>
                  </a:lnTo>
                  <a:lnTo>
                    <a:pt x="89" y="1012"/>
                  </a:lnTo>
                  <a:lnTo>
                    <a:pt x="134" y="985"/>
                  </a:lnTo>
                  <a:lnTo>
                    <a:pt x="182" y="961"/>
                  </a:lnTo>
                  <a:lnTo>
                    <a:pt x="231" y="940"/>
                  </a:lnTo>
                  <a:lnTo>
                    <a:pt x="283" y="920"/>
                  </a:lnTo>
                  <a:lnTo>
                    <a:pt x="337" y="901"/>
                  </a:lnTo>
                  <a:lnTo>
                    <a:pt x="390" y="884"/>
                  </a:lnTo>
                  <a:lnTo>
                    <a:pt x="442" y="867"/>
                  </a:lnTo>
                  <a:lnTo>
                    <a:pt x="494" y="852"/>
                  </a:lnTo>
                  <a:lnTo>
                    <a:pt x="544" y="836"/>
                  </a:lnTo>
                  <a:lnTo>
                    <a:pt x="590" y="821"/>
                  </a:lnTo>
                  <a:lnTo>
                    <a:pt x="880" y="720"/>
                  </a:lnTo>
                  <a:lnTo>
                    <a:pt x="1171" y="621"/>
                  </a:lnTo>
                  <a:lnTo>
                    <a:pt x="1463" y="524"/>
                  </a:lnTo>
                  <a:lnTo>
                    <a:pt x="1755" y="430"/>
                  </a:lnTo>
                  <a:lnTo>
                    <a:pt x="1988" y="360"/>
                  </a:lnTo>
                  <a:lnTo>
                    <a:pt x="2221" y="293"/>
                  </a:lnTo>
                  <a:lnTo>
                    <a:pt x="2457" y="230"/>
                  </a:lnTo>
                  <a:lnTo>
                    <a:pt x="2694" y="171"/>
                  </a:lnTo>
                  <a:lnTo>
                    <a:pt x="2931" y="112"/>
                  </a:lnTo>
                  <a:lnTo>
                    <a:pt x="3168" y="57"/>
                  </a:lnTo>
                  <a:lnTo>
                    <a:pt x="3404" y="2"/>
                  </a:lnTo>
                  <a:lnTo>
                    <a:pt x="34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299076" y="5002213"/>
              <a:ext cx="104775" cy="258763"/>
            </a:xfrm>
            <a:custGeom>
              <a:avLst/>
              <a:gdLst>
                <a:gd name="T0" fmla="*/ 40 w 197"/>
                <a:gd name="T1" fmla="*/ 0 h 487"/>
                <a:gd name="T2" fmla="*/ 51 w 197"/>
                <a:gd name="T3" fmla="*/ 1 h 487"/>
                <a:gd name="T4" fmla="*/ 62 w 197"/>
                <a:gd name="T5" fmla="*/ 6 h 487"/>
                <a:gd name="T6" fmla="*/ 71 w 197"/>
                <a:gd name="T7" fmla="*/ 14 h 487"/>
                <a:gd name="T8" fmla="*/ 77 w 197"/>
                <a:gd name="T9" fmla="*/ 24 h 487"/>
                <a:gd name="T10" fmla="*/ 81 w 197"/>
                <a:gd name="T11" fmla="*/ 39 h 487"/>
                <a:gd name="T12" fmla="*/ 93 w 197"/>
                <a:gd name="T13" fmla="*/ 112 h 487"/>
                <a:gd name="T14" fmla="*/ 109 w 197"/>
                <a:gd name="T15" fmla="*/ 184 h 487"/>
                <a:gd name="T16" fmla="*/ 133 w 197"/>
                <a:gd name="T17" fmla="*/ 255 h 487"/>
                <a:gd name="T18" fmla="*/ 147 w 197"/>
                <a:gd name="T19" fmla="*/ 292 h 487"/>
                <a:gd name="T20" fmla="*/ 163 w 197"/>
                <a:gd name="T21" fmla="*/ 329 h 487"/>
                <a:gd name="T22" fmla="*/ 177 w 197"/>
                <a:gd name="T23" fmla="*/ 365 h 487"/>
                <a:gd name="T24" fmla="*/ 189 w 197"/>
                <a:gd name="T25" fmla="*/ 403 h 487"/>
                <a:gd name="T26" fmla="*/ 197 w 197"/>
                <a:gd name="T27" fmla="*/ 441 h 487"/>
                <a:gd name="T28" fmla="*/ 197 w 197"/>
                <a:gd name="T29" fmla="*/ 456 h 487"/>
                <a:gd name="T30" fmla="*/ 192 w 197"/>
                <a:gd name="T31" fmla="*/ 468 h 487"/>
                <a:gd name="T32" fmla="*/ 185 w 197"/>
                <a:gd name="T33" fmla="*/ 477 h 487"/>
                <a:gd name="T34" fmla="*/ 175 w 197"/>
                <a:gd name="T35" fmla="*/ 482 h 487"/>
                <a:gd name="T36" fmla="*/ 164 w 197"/>
                <a:gd name="T37" fmla="*/ 486 h 487"/>
                <a:gd name="T38" fmla="*/ 151 w 197"/>
                <a:gd name="T39" fmla="*/ 487 h 487"/>
                <a:gd name="T40" fmla="*/ 138 w 197"/>
                <a:gd name="T41" fmla="*/ 486 h 487"/>
                <a:gd name="T42" fmla="*/ 127 w 197"/>
                <a:gd name="T43" fmla="*/ 481 h 487"/>
                <a:gd name="T44" fmla="*/ 116 w 197"/>
                <a:gd name="T45" fmla="*/ 474 h 487"/>
                <a:gd name="T46" fmla="*/ 107 w 197"/>
                <a:gd name="T47" fmla="*/ 466 h 487"/>
                <a:gd name="T48" fmla="*/ 87 w 197"/>
                <a:gd name="T49" fmla="*/ 435 h 487"/>
                <a:gd name="T50" fmla="*/ 71 w 197"/>
                <a:gd name="T51" fmla="*/ 401 h 487"/>
                <a:gd name="T52" fmla="*/ 57 w 197"/>
                <a:gd name="T53" fmla="*/ 364 h 487"/>
                <a:gd name="T54" fmla="*/ 45 w 197"/>
                <a:gd name="T55" fmla="*/ 327 h 487"/>
                <a:gd name="T56" fmla="*/ 35 w 197"/>
                <a:gd name="T57" fmla="*/ 289 h 487"/>
                <a:gd name="T58" fmla="*/ 26 w 197"/>
                <a:gd name="T59" fmla="*/ 254 h 487"/>
                <a:gd name="T60" fmla="*/ 14 w 197"/>
                <a:gd name="T61" fmla="*/ 200 h 487"/>
                <a:gd name="T62" fmla="*/ 5 w 197"/>
                <a:gd name="T63" fmla="*/ 147 h 487"/>
                <a:gd name="T64" fmla="*/ 0 w 197"/>
                <a:gd name="T65" fmla="*/ 93 h 487"/>
                <a:gd name="T66" fmla="*/ 1 w 197"/>
                <a:gd name="T67" fmla="*/ 39 h 487"/>
                <a:gd name="T68" fmla="*/ 3 w 197"/>
                <a:gd name="T69" fmla="*/ 24 h 487"/>
                <a:gd name="T70" fmla="*/ 10 w 197"/>
                <a:gd name="T71" fmla="*/ 13 h 487"/>
                <a:gd name="T72" fmla="*/ 19 w 197"/>
                <a:gd name="T73" fmla="*/ 5 h 487"/>
                <a:gd name="T74" fmla="*/ 29 w 197"/>
                <a:gd name="T75" fmla="*/ 1 h 487"/>
                <a:gd name="T76" fmla="*/ 40 w 197"/>
                <a:gd name="T7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487">
                  <a:moveTo>
                    <a:pt x="40" y="0"/>
                  </a:moveTo>
                  <a:lnTo>
                    <a:pt x="51" y="1"/>
                  </a:lnTo>
                  <a:lnTo>
                    <a:pt x="62" y="6"/>
                  </a:lnTo>
                  <a:lnTo>
                    <a:pt x="71" y="14"/>
                  </a:lnTo>
                  <a:lnTo>
                    <a:pt x="77" y="24"/>
                  </a:lnTo>
                  <a:lnTo>
                    <a:pt x="81" y="39"/>
                  </a:lnTo>
                  <a:lnTo>
                    <a:pt x="93" y="112"/>
                  </a:lnTo>
                  <a:lnTo>
                    <a:pt x="109" y="184"/>
                  </a:lnTo>
                  <a:lnTo>
                    <a:pt x="133" y="255"/>
                  </a:lnTo>
                  <a:lnTo>
                    <a:pt x="147" y="292"/>
                  </a:lnTo>
                  <a:lnTo>
                    <a:pt x="163" y="329"/>
                  </a:lnTo>
                  <a:lnTo>
                    <a:pt x="177" y="365"/>
                  </a:lnTo>
                  <a:lnTo>
                    <a:pt x="189" y="403"/>
                  </a:lnTo>
                  <a:lnTo>
                    <a:pt x="197" y="441"/>
                  </a:lnTo>
                  <a:lnTo>
                    <a:pt x="197" y="456"/>
                  </a:lnTo>
                  <a:lnTo>
                    <a:pt x="192" y="468"/>
                  </a:lnTo>
                  <a:lnTo>
                    <a:pt x="185" y="477"/>
                  </a:lnTo>
                  <a:lnTo>
                    <a:pt x="175" y="482"/>
                  </a:lnTo>
                  <a:lnTo>
                    <a:pt x="164" y="486"/>
                  </a:lnTo>
                  <a:lnTo>
                    <a:pt x="151" y="487"/>
                  </a:lnTo>
                  <a:lnTo>
                    <a:pt x="138" y="486"/>
                  </a:lnTo>
                  <a:lnTo>
                    <a:pt x="127" y="481"/>
                  </a:lnTo>
                  <a:lnTo>
                    <a:pt x="116" y="474"/>
                  </a:lnTo>
                  <a:lnTo>
                    <a:pt x="107" y="466"/>
                  </a:lnTo>
                  <a:lnTo>
                    <a:pt x="87" y="435"/>
                  </a:lnTo>
                  <a:lnTo>
                    <a:pt x="71" y="401"/>
                  </a:lnTo>
                  <a:lnTo>
                    <a:pt x="57" y="364"/>
                  </a:lnTo>
                  <a:lnTo>
                    <a:pt x="45" y="327"/>
                  </a:lnTo>
                  <a:lnTo>
                    <a:pt x="35" y="289"/>
                  </a:lnTo>
                  <a:lnTo>
                    <a:pt x="26" y="254"/>
                  </a:lnTo>
                  <a:lnTo>
                    <a:pt x="14" y="200"/>
                  </a:lnTo>
                  <a:lnTo>
                    <a:pt x="5" y="147"/>
                  </a:lnTo>
                  <a:lnTo>
                    <a:pt x="0" y="93"/>
                  </a:lnTo>
                  <a:lnTo>
                    <a:pt x="1" y="39"/>
                  </a:lnTo>
                  <a:lnTo>
                    <a:pt x="3" y="24"/>
                  </a:lnTo>
                  <a:lnTo>
                    <a:pt x="10" y="13"/>
                  </a:lnTo>
                  <a:lnTo>
                    <a:pt x="19" y="5"/>
                  </a:lnTo>
                  <a:lnTo>
                    <a:pt x="29" y="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183188" y="4973638"/>
              <a:ext cx="134938" cy="333375"/>
            </a:xfrm>
            <a:custGeom>
              <a:avLst/>
              <a:gdLst>
                <a:gd name="T0" fmla="*/ 68 w 255"/>
                <a:gd name="T1" fmla="*/ 0 h 630"/>
                <a:gd name="T2" fmla="*/ 79 w 255"/>
                <a:gd name="T3" fmla="*/ 2 h 630"/>
                <a:gd name="T4" fmla="*/ 90 w 255"/>
                <a:gd name="T5" fmla="*/ 6 h 630"/>
                <a:gd name="T6" fmla="*/ 99 w 255"/>
                <a:gd name="T7" fmla="*/ 14 h 630"/>
                <a:gd name="T8" fmla="*/ 106 w 255"/>
                <a:gd name="T9" fmla="*/ 24 h 630"/>
                <a:gd name="T10" fmla="*/ 109 w 255"/>
                <a:gd name="T11" fmla="*/ 36 h 630"/>
                <a:gd name="T12" fmla="*/ 109 w 255"/>
                <a:gd name="T13" fmla="*/ 50 h 630"/>
                <a:gd name="T14" fmla="*/ 103 w 255"/>
                <a:gd name="T15" fmla="*/ 100 h 630"/>
                <a:gd name="T16" fmla="*/ 99 w 255"/>
                <a:gd name="T17" fmla="*/ 150 h 630"/>
                <a:gd name="T18" fmla="*/ 99 w 255"/>
                <a:gd name="T19" fmla="*/ 199 h 630"/>
                <a:gd name="T20" fmla="*/ 105 w 255"/>
                <a:gd name="T21" fmla="*/ 248 h 630"/>
                <a:gd name="T22" fmla="*/ 114 w 255"/>
                <a:gd name="T23" fmla="*/ 297 h 630"/>
                <a:gd name="T24" fmla="*/ 129 w 255"/>
                <a:gd name="T25" fmla="*/ 345 h 630"/>
                <a:gd name="T26" fmla="*/ 146 w 255"/>
                <a:gd name="T27" fmla="*/ 383 h 630"/>
                <a:gd name="T28" fmla="*/ 165 w 255"/>
                <a:gd name="T29" fmla="*/ 417 h 630"/>
                <a:gd name="T30" fmla="*/ 186 w 255"/>
                <a:gd name="T31" fmla="*/ 451 h 630"/>
                <a:gd name="T32" fmla="*/ 207 w 255"/>
                <a:gd name="T33" fmla="*/ 483 h 630"/>
                <a:gd name="T34" fmla="*/ 229 w 255"/>
                <a:gd name="T35" fmla="*/ 516 h 630"/>
                <a:gd name="T36" fmla="*/ 250 w 255"/>
                <a:gd name="T37" fmla="*/ 552 h 630"/>
                <a:gd name="T38" fmla="*/ 255 w 255"/>
                <a:gd name="T39" fmla="*/ 568 h 630"/>
                <a:gd name="T40" fmla="*/ 255 w 255"/>
                <a:gd name="T41" fmla="*/ 585 h 630"/>
                <a:gd name="T42" fmla="*/ 250 w 255"/>
                <a:gd name="T43" fmla="*/ 600 h 630"/>
                <a:gd name="T44" fmla="*/ 241 w 255"/>
                <a:gd name="T45" fmla="*/ 614 h 630"/>
                <a:gd name="T46" fmla="*/ 228 w 255"/>
                <a:gd name="T47" fmla="*/ 624 h 630"/>
                <a:gd name="T48" fmla="*/ 212 w 255"/>
                <a:gd name="T49" fmla="*/ 630 h 630"/>
                <a:gd name="T50" fmla="*/ 196 w 255"/>
                <a:gd name="T51" fmla="*/ 630 h 630"/>
                <a:gd name="T52" fmla="*/ 178 w 255"/>
                <a:gd name="T53" fmla="*/ 622 h 630"/>
                <a:gd name="T54" fmla="*/ 145 w 255"/>
                <a:gd name="T55" fmla="*/ 597 h 630"/>
                <a:gd name="T56" fmla="*/ 115 w 255"/>
                <a:gd name="T57" fmla="*/ 567 h 630"/>
                <a:gd name="T58" fmla="*/ 88 w 255"/>
                <a:gd name="T59" fmla="*/ 534 h 630"/>
                <a:gd name="T60" fmla="*/ 65 w 255"/>
                <a:gd name="T61" fmla="*/ 496 h 630"/>
                <a:gd name="T62" fmla="*/ 46 w 255"/>
                <a:gd name="T63" fmla="*/ 458 h 630"/>
                <a:gd name="T64" fmla="*/ 31 w 255"/>
                <a:gd name="T65" fmla="*/ 417 h 630"/>
                <a:gd name="T66" fmla="*/ 17 w 255"/>
                <a:gd name="T67" fmla="*/ 374 h 630"/>
                <a:gd name="T68" fmla="*/ 9 w 255"/>
                <a:gd name="T69" fmla="*/ 330 h 630"/>
                <a:gd name="T70" fmla="*/ 3 w 255"/>
                <a:gd name="T71" fmla="*/ 284 h 630"/>
                <a:gd name="T72" fmla="*/ 0 w 255"/>
                <a:gd name="T73" fmla="*/ 239 h 630"/>
                <a:gd name="T74" fmla="*/ 1 w 255"/>
                <a:gd name="T75" fmla="*/ 195 h 630"/>
                <a:gd name="T76" fmla="*/ 4 w 255"/>
                <a:gd name="T77" fmla="*/ 151 h 630"/>
                <a:gd name="T78" fmla="*/ 10 w 255"/>
                <a:gd name="T79" fmla="*/ 108 h 630"/>
                <a:gd name="T80" fmla="*/ 20 w 255"/>
                <a:gd name="T81" fmla="*/ 67 h 630"/>
                <a:gd name="T82" fmla="*/ 31 w 255"/>
                <a:gd name="T83" fmla="*/ 28 h 630"/>
                <a:gd name="T84" fmla="*/ 37 w 255"/>
                <a:gd name="T85" fmla="*/ 16 h 630"/>
                <a:gd name="T86" fmla="*/ 46 w 255"/>
                <a:gd name="T87" fmla="*/ 6 h 630"/>
                <a:gd name="T88" fmla="*/ 57 w 255"/>
                <a:gd name="T89" fmla="*/ 2 h 630"/>
                <a:gd name="T90" fmla="*/ 68 w 255"/>
                <a:gd name="T91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5" h="630">
                  <a:moveTo>
                    <a:pt x="68" y="0"/>
                  </a:moveTo>
                  <a:lnTo>
                    <a:pt x="79" y="2"/>
                  </a:lnTo>
                  <a:lnTo>
                    <a:pt x="90" y="6"/>
                  </a:lnTo>
                  <a:lnTo>
                    <a:pt x="99" y="14"/>
                  </a:lnTo>
                  <a:lnTo>
                    <a:pt x="106" y="24"/>
                  </a:lnTo>
                  <a:lnTo>
                    <a:pt x="109" y="36"/>
                  </a:lnTo>
                  <a:lnTo>
                    <a:pt x="109" y="50"/>
                  </a:lnTo>
                  <a:lnTo>
                    <a:pt x="103" y="100"/>
                  </a:lnTo>
                  <a:lnTo>
                    <a:pt x="99" y="150"/>
                  </a:lnTo>
                  <a:lnTo>
                    <a:pt x="99" y="199"/>
                  </a:lnTo>
                  <a:lnTo>
                    <a:pt x="105" y="248"/>
                  </a:lnTo>
                  <a:lnTo>
                    <a:pt x="114" y="297"/>
                  </a:lnTo>
                  <a:lnTo>
                    <a:pt x="129" y="345"/>
                  </a:lnTo>
                  <a:lnTo>
                    <a:pt x="146" y="383"/>
                  </a:lnTo>
                  <a:lnTo>
                    <a:pt x="165" y="417"/>
                  </a:lnTo>
                  <a:lnTo>
                    <a:pt x="186" y="451"/>
                  </a:lnTo>
                  <a:lnTo>
                    <a:pt x="207" y="483"/>
                  </a:lnTo>
                  <a:lnTo>
                    <a:pt x="229" y="516"/>
                  </a:lnTo>
                  <a:lnTo>
                    <a:pt x="250" y="552"/>
                  </a:lnTo>
                  <a:lnTo>
                    <a:pt x="255" y="568"/>
                  </a:lnTo>
                  <a:lnTo>
                    <a:pt x="255" y="585"/>
                  </a:lnTo>
                  <a:lnTo>
                    <a:pt x="250" y="600"/>
                  </a:lnTo>
                  <a:lnTo>
                    <a:pt x="241" y="614"/>
                  </a:lnTo>
                  <a:lnTo>
                    <a:pt x="228" y="624"/>
                  </a:lnTo>
                  <a:lnTo>
                    <a:pt x="212" y="630"/>
                  </a:lnTo>
                  <a:lnTo>
                    <a:pt x="196" y="630"/>
                  </a:lnTo>
                  <a:lnTo>
                    <a:pt x="178" y="622"/>
                  </a:lnTo>
                  <a:lnTo>
                    <a:pt x="145" y="597"/>
                  </a:lnTo>
                  <a:lnTo>
                    <a:pt x="115" y="567"/>
                  </a:lnTo>
                  <a:lnTo>
                    <a:pt x="88" y="534"/>
                  </a:lnTo>
                  <a:lnTo>
                    <a:pt x="65" y="496"/>
                  </a:lnTo>
                  <a:lnTo>
                    <a:pt x="46" y="458"/>
                  </a:lnTo>
                  <a:lnTo>
                    <a:pt x="31" y="417"/>
                  </a:lnTo>
                  <a:lnTo>
                    <a:pt x="17" y="374"/>
                  </a:lnTo>
                  <a:lnTo>
                    <a:pt x="9" y="330"/>
                  </a:lnTo>
                  <a:lnTo>
                    <a:pt x="3" y="284"/>
                  </a:lnTo>
                  <a:lnTo>
                    <a:pt x="0" y="239"/>
                  </a:lnTo>
                  <a:lnTo>
                    <a:pt x="1" y="195"/>
                  </a:lnTo>
                  <a:lnTo>
                    <a:pt x="4" y="151"/>
                  </a:lnTo>
                  <a:lnTo>
                    <a:pt x="10" y="108"/>
                  </a:lnTo>
                  <a:lnTo>
                    <a:pt x="20" y="67"/>
                  </a:lnTo>
                  <a:lnTo>
                    <a:pt x="31" y="28"/>
                  </a:lnTo>
                  <a:lnTo>
                    <a:pt x="37" y="16"/>
                  </a:lnTo>
                  <a:lnTo>
                    <a:pt x="46" y="6"/>
                  </a:lnTo>
                  <a:lnTo>
                    <a:pt x="57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995988" y="5324475"/>
              <a:ext cx="207963" cy="193675"/>
            </a:xfrm>
            <a:custGeom>
              <a:avLst/>
              <a:gdLst>
                <a:gd name="T0" fmla="*/ 348 w 393"/>
                <a:gd name="T1" fmla="*/ 0 h 364"/>
                <a:gd name="T2" fmla="*/ 362 w 393"/>
                <a:gd name="T3" fmla="*/ 3 h 364"/>
                <a:gd name="T4" fmla="*/ 375 w 393"/>
                <a:gd name="T5" fmla="*/ 11 h 364"/>
                <a:gd name="T6" fmla="*/ 385 w 393"/>
                <a:gd name="T7" fmla="*/ 21 h 364"/>
                <a:gd name="T8" fmla="*/ 390 w 393"/>
                <a:gd name="T9" fmla="*/ 35 h 364"/>
                <a:gd name="T10" fmla="*/ 393 w 393"/>
                <a:gd name="T11" fmla="*/ 58 h 364"/>
                <a:gd name="T12" fmla="*/ 391 w 393"/>
                <a:gd name="T13" fmla="*/ 82 h 364"/>
                <a:gd name="T14" fmla="*/ 383 w 393"/>
                <a:gd name="T15" fmla="*/ 105 h 364"/>
                <a:gd name="T16" fmla="*/ 372 w 393"/>
                <a:gd name="T17" fmla="*/ 128 h 364"/>
                <a:gd name="T18" fmla="*/ 358 w 393"/>
                <a:gd name="T19" fmla="*/ 151 h 364"/>
                <a:gd name="T20" fmla="*/ 341 w 393"/>
                <a:gd name="T21" fmla="*/ 173 h 364"/>
                <a:gd name="T22" fmla="*/ 324 w 393"/>
                <a:gd name="T23" fmla="*/ 194 h 364"/>
                <a:gd name="T24" fmla="*/ 305 w 393"/>
                <a:gd name="T25" fmla="*/ 213 h 364"/>
                <a:gd name="T26" fmla="*/ 287 w 393"/>
                <a:gd name="T27" fmla="*/ 231 h 364"/>
                <a:gd name="T28" fmla="*/ 269 w 393"/>
                <a:gd name="T29" fmla="*/ 245 h 364"/>
                <a:gd name="T30" fmla="*/ 221 w 393"/>
                <a:gd name="T31" fmla="*/ 282 h 364"/>
                <a:gd name="T32" fmla="*/ 170 w 393"/>
                <a:gd name="T33" fmla="*/ 312 h 364"/>
                <a:gd name="T34" fmla="*/ 115 w 393"/>
                <a:gd name="T35" fmla="*/ 339 h 364"/>
                <a:gd name="T36" fmla="*/ 59 w 393"/>
                <a:gd name="T37" fmla="*/ 361 h 364"/>
                <a:gd name="T38" fmla="*/ 45 w 393"/>
                <a:gd name="T39" fmla="*/ 364 h 364"/>
                <a:gd name="T40" fmla="*/ 32 w 393"/>
                <a:gd name="T41" fmla="*/ 361 h 364"/>
                <a:gd name="T42" fmla="*/ 20 w 393"/>
                <a:gd name="T43" fmla="*/ 356 h 364"/>
                <a:gd name="T44" fmla="*/ 11 w 393"/>
                <a:gd name="T45" fmla="*/ 346 h 364"/>
                <a:gd name="T46" fmla="*/ 5 w 393"/>
                <a:gd name="T47" fmla="*/ 335 h 364"/>
                <a:gd name="T48" fmla="*/ 1 w 393"/>
                <a:gd name="T49" fmla="*/ 321 h 364"/>
                <a:gd name="T50" fmla="*/ 0 w 393"/>
                <a:gd name="T51" fmla="*/ 308 h 364"/>
                <a:gd name="T52" fmla="*/ 4 w 393"/>
                <a:gd name="T53" fmla="*/ 296 h 364"/>
                <a:gd name="T54" fmla="*/ 11 w 393"/>
                <a:gd name="T55" fmla="*/ 285 h 364"/>
                <a:gd name="T56" fmla="*/ 24 w 393"/>
                <a:gd name="T57" fmla="*/ 277 h 364"/>
                <a:gd name="T58" fmla="*/ 62 w 393"/>
                <a:gd name="T59" fmla="*/ 257 h 364"/>
                <a:gd name="T60" fmla="*/ 101 w 393"/>
                <a:gd name="T61" fmla="*/ 236 h 364"/>
                <a:gd name="T62" fmla="*/ 139 w 393"/>
                <a:gd name="T63" fmla="*/ 214 h 364"/>
                <a:gd name="T64" fmla="*/ 173 w 393"/>
                <a:gd name="T65" fmla="*/ 188 h 364"/>
                <a:gd name="T66" fmla="*/ 205 w 393"/>
                <a:gd name="T67" fmla="*/ 158 h 364"/>
                <a:gd name="T68" fmla="*/ 227 w 393"/>
                <a:gd name="T69" fmla="*/ 134 h 364"/>
                <a:gd name="T70" fmla="*/ 247 w 393"/>
                <a:gd name="T71" fmla="*/ 107 h 364"/>
                <a:gd name="T72" fmla="*/ 265 w 393"/>
                <a:gd name="T73" fmla="*/ 80 h 364"/>
                <a:gd name="T74" fmla="*/ 274 w 393"/>
                <a:gd name="T75" fmla="*/ 62 h 364"/>
                <a:gd name="T76" fmla="*/ 282 w 393"/>
                <a:gd name="T77" fmla="*/ 45 h 364"/>
                <a:gd name="T78" fmla="*/ 292 w 393"/>
                <a:gd name="T79" fmla="*/ 31 h 364"/>
                <a:gd name="T80" fmla="*/ 303 w 393"/>
                <a:gd name="T81" fmla="*/ 18 h 364"/>
                <a:gd name="T82" fmla="*/ 319 w 393"/>
                <a:gd name="T83" fmla="*/ 6 h 364"/>
                <a:gd name="T84" fmla="*/ 334 w 393"/>
                <a:gd name="T85" fmla="*/ 1 h 364"/>
                <a:gd name="T86" fmla="*/ 348 w 393"/>
                <a:gd name="T8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3" h="364">
                  <a:moveTo>
                    <a:pt x="348" y="0"/>
                  </a:moveTo>
                  <a:lnTo>
                    <a:pt x="362" y="3"/>
                  </a:lnTo>
                  <a:lnTo>
                    <a:pt x="375" y="11"/>
                  </a:lnTo>
                  <a:lnTo>
                    <a:pt x="385" y="21"/>
                  </a:lnTo>
                  <a:lnTo>
                    <a:pt x="390" y="35"/>
                  </a:lnTo>
                  <a:lnTo>
                    <a:pt x="393" y="58"/>
                  </a:lnTo>
                  <a:lnTo>
                    <a:pt x="391" y="82"/>
                  </a:lnTo>
                  <a:lnTo>
                    <a:pt x="383" y="105"/>
                  </a:lnTo>
                  <a:lnTo>
                    <a:pt x="372" y="128"/>
                  </a:lnTo>
                  <a:lnTo>
                    <a:pt x="358" y="151"/>
                  </a:lnTo>
                  <a:lnTo>
                    <a:pt x="341" y="173"/>
                  </a:lnTo>
                  <a:lnTo>
                    <a:pt x="324" y="194"/>
                  </a:lnTo>
                  <a:lnTo>
                    <a:pt x="305" y="213"/>
                  </a:lnTo>
                  <a:lnTo>
                    <a:pt x="287" y="231"/>
                  </a:lnTo>
                  <a:lnTo>
                    <a:pt x="269" y="245"/>
                  </a:lnTo>
                  <a:lnTo>
                    <a:pt x="221" y="282"/>
                  </a:lnTo>
                  <a:lnTo>
                    <a:pt x="170" y="312"/>
                  </a:lnTo>
                  <a:lnTo>
                    <a:pt x="115" y="339"/>
                  </a:lnTo>
                  <a:lnTo>
                    <a:pt x="59" y="361"/>
                  </a:lnTo>
                  <a:lnTo>
                    <a:pt x="45" y="364"/>
                  </a:lnTo>
                  <a:lnTo>
                    <a:pt x="32" y="361"/>
                  </a:lnTo>
                  <a:lnTo>
                    <a:pt x="20" y="356"/>
                  </a:lnTo>
                  <a:lnTo>
                    <a:pt x="11" y="346"/>
                  </a:lnTo>
                  <a:lnTo>
                    <a:pt x="5" y="335"/>
                  </a:lnTo>
                  <a:lnTo>
                    <a:pt x="1" y="321"/>
                  </a:lnTo>
                  <a:lnTo>
                    <a:pt x="0" y="308"/>
                  </a:lnTo>
                  <a:lnTo>
                    <a:pt x="4" y="296"/>
                  </a:lnTo>
                  <a:lnTo>
                    <a:pt x="11" y="285"/>
                  </a:lnTo>
                  <a:lnTo>
                    <a:pt x="24" y="277"/>
                  </a:lnTo>
                  <a:lnTo>
                    <a:pt x="62" y="257"/>
                  </a:lnTo>
                  <a:lnTo>
                    <a:pt x="101" y="236"/>
                  </a:lnTo>
                  <a:lnTo>
                    <a:pt x="139" y="214"/>
                  </a:lnTo>
                  <a:lnTo>
                    <a:pt x="173" y="188"/>
                  </a:lnTo>
                  <a:lnTo>
                    <a:pt x="205" y="158"/>
                  </a:lnTo>
                  <a:lnTo>
                    <a:pt x="227" y="134"/>
                  </a:lnTo>
                  <a:lnTo>
                    <a:pt x="247" y="107"/>
                  </a:lnTo>
                  <a:lnTo>
                    <a:pt x="265" y="80"/>
                  </a:lnTo>
                  <a:lnTo>
                    <a:pt x="274" y="62"/>
                  </a:lnTo>
                  <a:lnTo>
                    <a:pt x="282" y="45"/>
                  </a:lnTo>
                  <a:lnTo>
                    <a:pt x="292" y="31"/>
                  </a:lnTo>
                  <a:lnTo>
                    <a:pt x="303" y="18"/>
                  </a:lnTo>
                  <a:lnTo>
                    <a:pt x="319" y="6"/>
                  </a:lnTo>
                  <a:lnTo>
                    <a:pt x="334" y="1"/>
                  </a:lnTo>
                  <a:lnTo>
                    <a:pt x="3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110288" y="5353050"/>
              <a:ext cx="223838" cy="206375"/>
            </a:xfrm>
            <a:custGeom>
              <a:avLst/>
              <a:gdLst>
                <a:gd name="T0" fmla="*/ 370 w 423"/>
                <a:gd name="T1" fmla="*/ 0 h 391"/>
                <a:gd name="T2" fmla="*/ 386 w 423"/>
                <a:gd name="T3" fmla="*/ 4 h 391"/>
                <a:gd name="T4" fmla="*/ 400 w 423"/>
                <a:gd name="T5" fmla="*/ 12 h 391"/>
                <a:gd name="T6" fmla="*/ 411 w 423"/>
                <a:gd name="T7" fmla="*/ 23 h 391"/>
                <a:gd name="T8" fmla="*/ 420 w 423"/>
                <a:gd name="T9" fmla="*/ 38 h 391"/>
                <a:gd name="T10" fmla="*/ 423 w 423"/>
                <a:gd name="T11" fmla="*/ 54 h 391"/>
                <a:gd name="T12" fmla="*/ 423 w 423"/>
                <a:gd name="T13" fmla="*/ 72 h 391"/>
                <a:gd name="T14" fmla="*/ 417 w 423"/>
                <a:gd name="T15" fmla="*/ 91 h 391"/>
                <a:gd name="T16" fmla="*/ 401 w 423"/>
                <a:gd name="T17" fmla="*/ 116 h 391"/>
                <a:gd name="T18" fmla="*/ 382 w 423"/>
                <a:gd name="T19" fmla="*/ 140 h 391"/>
                <a:gd name="T20" fmla="*/ 359 w 423"/>
                <a:gd name="T21" fmla="*/ 163 h 391"/>
                <a:gd name="T22" fmla="*/ 335 w 423"/>
                <a:gd name="T23" fmla="*/ 185 h 391"/>
                <a:gd name="T24" fmla="*/ 309 w 423"/>
                <a:gd name="T25" fmla="*/ 206 h 391"/>
                <a:gd name="T26" fmla="*/ 285 w 423"/>
                <a:gd name="T27" fmla="*/ 226 h 391"/>
                <a:gd name="T28" fmla="*/ 262 w 423"/>
                <a:gd name="T29" fmla="*/ 244 h 391"/>
                <a:gd name="T30" fmla="*/ 226 w 423"/>
                <a:gd name="T31" fmla="*/ 275 h 391"/>
                <a:gd name="T32" fmla="*/ 188 w 423"/>
                <a:gd name="T33" fmla="*/ 305 h 391"/>
                <a:gd name="T34" fmla="*/ 151 w 423"/>
                <a:gd name="T35" fmla="*/ 334 h 391"/>
                <a:gd name="T36" fmla="*/ 111 w 423"/>
                <a:gd name="T37" fmla="*/ 362 h 391"/>
                <a:gd name="T38" fmla="*/ 70 w 423"/>
                <a:gd name="T39" fmla="*/ 385 h 391"/>
                <a:gd name="T40" fmla="*/ 54 w 423"/>
                <a:gd name="T41" fmla="*/ 391 h 391"/>
                <a:gd name="T42" fmla="*/ 40 w 423"/>
                <a:gd name="T43" fmla="*/ 391 h 391"/>
                <a:gd name="T44" fmla="*/ 27 w 423"/>
                <a:gd name="T45" fmla="*/ 386 h 391"/>
                <a:gd name="T46" fmla="*/ 16 w 423"/>
                <a:gd name="T47" fmla="*/ 377 h 391"/>
                <a:gd name="T48" fmla="*/ 7 w 423"/>
                <a:gd name="T49" fmla="*/ 368 h 391"/>
                <a:gd name="T50" fmla="*/ 1 w 423"/>
                <a:gd name="T51" fmla="*/ 354 h 391"/>
                <a:gd name="T52" fmla="*/ 0 w 423"/>
                <a:gd name="T53" fmla="*/ 341 h 391"/>
                <a:gd name="T54" fmla="*/ 5 w 423"/>
                <a:gd name="T55" fmla="*/ 327 h 391"/>
                <a:gd name="T56" fmla="*/ 14 w 423"/>
                <a:gd name="T57" fmla="*/ 312 h 391"/>
                <a:gd name="T58" fmla="*/ 46 w 423"/>
                <a:gd name="T59" fmla="*/ 281 h 391"/>
                <a:gd name="T60" fmla="*/ 79 w 423"/>
                <a:gd name="T61" fmla="*/ 252 h 391"/>
                <a:gd name="T62" fmla="*/ 113 w 423"/>
                <a:gd name="T63" fmla="*/ 223 h 391"/>
                <a:gd name="T64" fmla="*/ 148 w 423"/>
                <a:gd name="T65" fmla="*/ 193 h 391"/>
                <a:gd name="T66" fmla="*/ 181 w 423"/>
                <a:gd name="T67" fmla="*/ 163 h 391"/>
                <a:gd name="T68" fmla="*/ 216 w 423"/>
                <a:gd name="T69" fmla="*/ 128 h 391"/>
                <a:gd name="T70" fmla="*/ 250 w 423"/>
                <a:gd name="T71" fmla="*/ 89 h 391"/>
                <a:gd name="T72" fmla="*/ 285 w 423"/>
                <a:gd name="T73" fmla="*/ 51 h 391"/>
                <a:gd name="T74" fmla="*/ 320 w 423"/>
                <a:gd name="T75" fmla="*/ 17 h 391"/>
                <a:gd name="T76" fmla="*/ 337 w 423"/>
                <a:gd name="T77" fmla="*/ 6 h 391"/>
                <a:gd name="T78" fmla="*/ 353 w 423"/>
                <a:gd name="T79" fmla="*/ 0 h 391"/>
                <a:gd name="T80" fmla="*/ 370 w 423"/>
                <a:gd name="T8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391">
                  <a:moveTo>
                    <a:pt x="370" y="0"/>
                  </a:moveTo>
                  <a:lnTo>
                    <a:pt x="386" y="4"/>
                  </a:lnTo>
                  <a:lnTo>
                    <a:pt x="400" y="12"/>
                  </a:lnTo>
                  <a:lnTo>
                    <a:pt x="411" y="23"/>
                  </a:lnTo>
                  <a:lnTo>
                    <a:pt x="420" y="38"/>
                  </a:lnTo>
                  <a:lnTo>
                    <a:pt x="423" y="54"/>
                  </a:lnTo>
                  <a:lnTo>
                    <a:pt x="423" y="72"/>
                  </a:lnTo>
                  <a:lnTo>
                    <a:pt x="417" y="91"/>
                  </a:lnTo>
                  <a:lnTo>
                    <a:pt x="401" y="116"/>
                  </a:lnTo>
                  <a:lnTo>
                    <a:pt x="382" y="140"/>
                  </a:lnTo>
                  <a:lnTo>
                    <a:pt x="359" y="163"/>
                  </a:lnTo>
                  <a:lnTo>
                    <a:pt x="335" y="185"/>
                  </a:lnTo>
                  <a:lnTo>
                    <a:pt x="309" y="206"/>
                  </a:lnTo>
                  <a:lnTo>
                    <a:pt x="285" y="226"/>
                  </a:lnTo>
                  <a:lnTo>
                    <a:pt x="262" y="244"/>
                  </a:lnTo>
                  <a:lnTo>
                    <a:pt x="226" y="275"/>
                  </a:lnTo>
                  <a:lnTo>
                    <a:pt x="188" y="305"/>
                  </a:lnTo>
                  <a:lnTo>
                    <a:pt x="151" y="334"/>
                  </a:lnTo>
                  <a:lnTo>
                    <a:pt x="111" y="362"/>
                  </a:lnTo>
                  <a:lnTo>
                    <a:pt x="70" y="385"/>
                  </a:lnTo>
                  <a:lnTo>
                    <a:pt x="54" y="391"/>
                  </a:lnTo>
                  <a:lnTo>
                    <a:pt x="40" y="391"/>
                  </a:lnTo>
                  <a:lnTo>
                    <a:pt x="27" y="386"/>
                  </a:lnTo>
                  <a:lnTo>
                    <a:pt x="16" y="377"/>
                  </a:lnTo>
                  <a:lnTo>
                    <a:pt x="7" y="368"/>
                  </a:lnTo>
                  <a:lnTo>
                    <a:pt x="1" y="354"/>
                  </a:lnTo>
                  <a:lnTo>
                    <a:pt x="0" y="341"/>
                  </a:lnTo>
                  <a:lnTo>
                    <a:pt x="5" y="327"/>
                  </a:lnTo>
                  <a:lnTo>
                    <a:pt x="14" y="312"/>
                  </a:lnTo>
                  <a:lnTo>
                    <a:pt x="46" y="281"/>
                  </a:lnTo>
                  <a:lnTo>
                    <a:pt x="79" y="252"/>
                  </a:lnTo>
                  <a:lnTo>
                    <a:pt x="113" y="223"/>
                  </a:lnTo>
                  <a:lnTo>
                    <a:pt x="148" y="193"/>
                  </a:lnTo>
                  <a:lnTo>
                    <a:pt x="181" y="163"/>
                  </a:lnTo>
                  <a:lnTo>
                    <a:pt x="216" y="128"/>
                  </a:lnTo>
                  <a:lnTo>
                    <a:pt x="250" y="89"/>
                  </a:lnTo>
                  <a:lnTo>
                    <a:pt x="285" y="51"/>
                  </a:lnTo>
                  <a:lnTo>
                    <a:pt x="320" y="17"/>
                  </a:lnTo>
                  <a:lnTo>
                    <a:pt x="337" y="6"/>
                  </a:lnTo>
                  <a:lnTo>
                    <a:pt x="353" y="0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2360" y="4067935"/>
            <a:ext cx="1210798" cy="1040514"/>
            <a:chOff x="6399213" y="3384551"/>
            <a:chExt cx="1941513" cy="1668463"/>
          </a:xfrm>
          <a:solidFill>
            <a:schemeClr val="bg1"/>
          </a:solidFill>
        </p:grpSpPr>
        <p:sp>
          <p:nvSpPr>
            <p:cNvPr id="12" name="Freeform 25"/>
            <p:cNvSpPr>
              <a:spLocks noEditPoints="1"/>
            </p:cNvSpPr>
            <p:nvPr/>
          </p:nvSpPr>
          <p:spPr bwMode="auto">
            <a:xfrm>
              <a:off x="6399213" y="3384551"/>
              <a:ext cx="1941513" cy="1668463"/>
            </a:xfrm>
            <a:custGeom>
              <a:avLst/>
              <a:gdLst>
                <a:gd name="T0" fmla="*/ 1560 w 3668"/>
                <a:gd name="T1" fmla="*/ 227 h 3154"/>
                <a:gd name="T2" fmla="*/ 1361 w 3668"/>
                <a:gd name="T3" fmla="*/ 399 h 3154"/>
                <a:gd name="T4" fmla="*/ 1104 w 3668"/>
                <a:gd name="T5" fmla="*/ 774 h 3154"/>
                <a:gd name="T6" fmla="*/ 761 w 3668"/>
                <a:gd name="T7" fmla="*/ 1436 h 3154"/>
                <a:gd name="T8" fmla="*/ 522 w 3668"/>
                <a:gd name="T9" fmla="*/ 1963 h 3154"/>
                <a:gd name="T10" fmla="*/ 365 w 3668"/>
                <a:gd name="T11" fmla="*/ 2248 h 3154"/>
                <a:gd name="T12" fmla="*/ 284 w 3668"/>
                <a:gd name="T13" fmla="*/ 2410 h 3154"/>
                <a:gd name="T14" fmla="*/ 225 w 3668"/>
                <a:gd name="T15" fmla="*/ 2585 h 3154"/>
                <a:gd name="T16" fmla="*/ 219 w 3668"/>
                <a:gd name="T17" fmla="*/ 2746 h 3154"/>
                <a:gd name="T18" fmla="*/ 298 w 3668"/>
                <a:gd name="T19" fmla="*/ 2868 h 3154"/>
                <a:gd name="T20" fmla="*/ 422 w 3668"/>
                <a:gd name="T21" fmla="*/ 2892 h 3154"/>
                <a:gd name="T22" fmla="*/ 857 w 3668"/>
                <a:gd name="T23" fmla="*/ 2941 h 3154"/>
                <a:gd name="T24" fmla="*/ 1825 w 3668"/>
                <a:gd name="T25" fmla="*/ 2976 h 3154"/>
                <a:gd name="T26" fmla="*/ 2720 w 3668"/>
                <a:gd name="T27" fmla="*/ 2897 h 3154"/>
                <a:gd name="T28" fmla="*/ 3284 w 3668"/>
                <a:gd name="T29" fmla="*/ 2846 h 3154"/>
                <a:gd name="T30" fmla="*/ 3432 w 3668"/>
                <a:gd name="T31" fmla="*/ 2759 h 3154"/>
                <a:gd name="T32" fmla="*/ 3481 w 3668"/>
                <a:gd name="T33" fmla="*/ 2626 h 3154"/>
                <a:gd name="T34" fmla="*/ 3458 w 3668"/>
                <a:gd name="T35" fmla="*/ 2470 h 3154"/>
                <a:gd name="T36" fmla="*/ 3394 w 3668"/>
                <a:gd name="T37" fmla="*/ 2313 h 3154"/>
                <a:gd name="T38" fmla="*/ 3162 w 3668"/>
                <a:gd name="T39" fmla="*/ 1945 h 3154"/>
                <a:gd name="T40" fmla="*/ 2784 w 3668"/>
                <a:gd name="T41" fmla="*/ 1462 h 3154"/>
                <a:gd name="T42" fmla="*/ 2484 w 3668"/>
                <a:gd name="T43" fmla="*/ 1030 h 3154"/>
                <a:gd name="T44" fmla="*/ 2213 w 3668"/>
                <a:gd name="T45" fmla="*/ 601 h 3154"/>
                <a:gd name="T46" fmla="*/ 2091 w 3668"/>
                <a:gd name="T47" fmla="*/ 439 h 3154"/>
                <a:gd name="T48" fmla="*/ 1924 w 3668"/>
                <a:gd name="T49" fmla="*/ 266 h 3154"/>
                <a:gd name="T50" fmla="*/ 1734 w 3668"/>
                <a:gd name="T51" fmla="*/ 177 h 3154"/>
                <a:gd name="T52" fmla="*/ 1925 w 3668"/>
                <a:gd name="T53" fmla="*/ 55 h 3154"/>
                <a:gd name="T54" fmla="*/ 2225 w 3668"/>
                <a:gd name="T55" fmla="*/ 318 h 3154"/>
                <a:gd name="T56" fmla="*/ 2520 w 3668"/>
                <a:gd name="T57" fmla="*/ 724 h 3154"/>
                <a:gd name="T58" fmla="*/ 2791 w 3668"/>
                <a:gd name="T59" fmla="*/ 1149 h 3154"/>
                <a:gd name="T60" fmla="*/ 3067 w 3668"/>
                <a:gd name="T61" fmla="*/ 1507 h 3154"/>
                <a:gd name="T62" fmla="*/ 3327 w 3668"/>
                <a:gd name="T63" fmla="*/ 1824 h 3154"/>
                <a:gd name="T64" fmla="*/ 3551 w 3668"/>
                <a:gd name="T65" fmla="*/ 2174 h 3154"/>
                <a:gd name="T66" fmla="*/ 3665 w 3668"/>
                <a:gd name="T67" fmla="*/ 2547 h 3154"/>
                <a:gd name="T68" fmla="*/ 3641 w 3668"/>
                <a:gd name="T69" fmla="*/ 2778 h 3154"/>
                <a:gd name="T70" fmla="*/ 3534 w 3668"/>
                <a:gd name="T71" fmla="*/ 2923 h 3154"/>
                <a:gd name="T72" fmla="*/ 3367 w 3668"/>
                <a:gd name="T73" fmla="*/ 3003 h 3154"/>
                <a:gd name="T74" fmla="*/ 3166 w 3668"/>
                <a:gd name="T75" fmla="*/ 3040 h 3154"/>
                <a:gd name="T76" fmla="*/ 2952 w 3668"/>
                <a:gd name="T77" fmla="*/ 3056 h 3154"/>
                <a:gd name="T78" fmla="*/ 2613 w 3668"/>
                <a:gd name="T79" fmla="*/ 3084 h 3154"/>
                <a:gd name="T80" fmla="*/ 1744 w 3668"/>
                <a:gd name="T81" fmla="*/ 3149 h 3154"/>
                <a:gd name="T82" fmla="*/ 882 w 3668"/>
                <a:gd name="T83" fmla="*/ 3109 h 3154"/>
                <a:gd name="T84" fmla="*/ 700 w 3668"/>
                <a:gd name="T85" fmla="*/ 3105 h 3154"/>
                <a:gd name="T86" fmla="*/ 492 w 3668"/>
                <a:gd name="T87" fmla="*/ 3091 h 3154"/>
                <a:gd name="T88" fmla="*/ 289 w 3668"/>
                <a:gd name="T89" fmla="*/ 3051 h 3154"/>
                <a:gd name="T90" fmla="*/ 121 w 3668"/>
                <a:gd name="T91" fmla="*/ 2970 h 3154"/>
                <a:gd name="T92" fmla="*/ 18 w 3668"/>
                <a:gd name="T93" fmla="*/ 2834 h 3154"/>
                <a:gd name="T94" fmla="*/ 10 w 3668"/>
                <a:gd name="T95" fmla="*/ 2625 h 3154"/>
                <a:gd name="T96" fmla="*/ 193 w 3668"/>
                <a:gd name="T97" fmla="*/ 2142 h 3154"/>
                <a:gd name="T98" fmla="*/ 448 w 3668"/>
                <a:gd name="T99" fmla="*/ 1670 h 3154"/>
                <a:gd name="T100" fmla="*/ 594 w 3668"/>
                <a:gd name="T101" fmla="*/ 1365 h 3154"/>
                <a:gd name="T102" fmla="*/ 713 w 3668"/>
                <a:gd name="T103" fmla="*/ 1105 h 3154"/>
                <a:gd name="T104" fmla="*/ 863 w 3668"/>
                <a:gd name="T105" fmla="*/ 807 h 3154"/>
                <a:gd name="T106" fmla="*/ 1042 w 3668"/>
                <a:gd name="T107" fmla="*/ 510 h 3154"/>
                <a:gd name="T108" fmla="*/ 1246 w 3668"/>
                <a:gd name="T109" fmla="*/ 250 h 3154"/>
                <a:gd name="T110" fmla="*/ 1472 w 3668"/>
                <a:gd name="T111" fmla="*/ 68 h 3154"/>
                <a:gd name="T112" fmla="*/ 1717 w 3668"/>
                <a:gd name="T113" fmla="*/ 0 h 3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68" h="3154">
                  <a:moveTo>
                    <a:pt x="1734" y="177"/>
                  </a:moveTo>
                  <a:lnTo>
                    <a:pt x="1694" y="178"/>
                  </a:lnTo>
                  <a:lnTo>
                    <a:pt x="1655" y="185"/>
                  </a:lnTo>
                  <a:lnTo>
                    <a:pt x="1606" y="203"/>
                  </a:lnTo>
                  <a:lnTo>
                    <a:pt x="1560" y="227"/>
                  </a:lnTo>
                  <a:lnTo>
                    <a:pt x="1516" y="255"/>
                  </a:lnTo>
                  <a:lnTo>
                    <a:pt x="1473" y="286"/>
                  </a:lnTo>
                  <a:lnTo>
                    <a:pt x="1434" y="322"/>
                  </a:lnTo>
                  <a:lnTo>
                    <a:pt x="1396" y="359"/>
                  </a:lnTo>
                  <a:lnTo>
                    <a:pt x="1361" y="399"/>
                  </a:lnTo>
                  <a:lnTo>
                    <a:pt x="1326" y="440"/>
                  </a:lnTo>
                  <a:lnTo>
                    <a:pt x="1295" y="481"/>
                  </a:lnTo>
                  <a:lnTo>
                    <a:pt x="1265" y="523"/>
                  </a:lnTo>
                  <a:lnTo>
                    <a:pt x="1182" y="646"/>
                  </a:lnTo>
                  <a:lnTo>
                    <a:pt x="1104" y="774"/>
                  </a:lnTo>
                  <a:lnTo>
                    <a:pt x="1029" y="903"/>
                  </a:lnTo>
                  <a:lnTo>
                    <a:pt x="958" y="1034"/>
                  </a:lnTo>
                  <a:lnTo>
                    <a:pt x="890" y="1167"/>
                  </a:lnTo>
                  <a:lnTo>
                    <a:pt x="825" y="1302"/>
                  </a:lnTo>
                  <a:lnTo>
                    <a:pt x="761" y="1436"/>
                  </a:lnTo>
                  <a:lnTo>
                    <a:pt x="714" y="1542"/>
                  </a:lnTo>
                  <a:lnTo>
                    <a:pt x="667" y="1647"/>
                  </a:lnTo>
                  <a:lnTo>
                    <a:pt x="620" y="1753"/>
                  </a:lnTo>
                  <a:lnTo>
                    <a:pt x="572" y="1858"/>
                  </a:lnTo>
                  <a:lnTo>
                    <a:pt x="522" y="1963"/>
                  </a:lnTo>
                  <a:lnTo>
                    <a:pt x="470" y="2066"/>
                  </a:lnTo>
                  <a:lnTo>
                    <a:pt x="413" y="2166"/>
                  </a:lnTo>
                  <a:lnTo>
                    <a:pt x="397" y="2192"/>
                  </a:lnTo>
                  <a:lnTo>
                    <a:pt x="382" y="2219"/>
                  </a:lnTo>
                  <a:lnTo>
                    <a:pt x="365" y="2248"/>
                  </a:lnTo>
                  <a:lnTo>
                    <a:pt x="348" y="2278"/>
                  </a:lnTo>
                  <a:lnTo>
                    <a:pt x="332" y="2311"/>
                  </a:lnTo>
                  <a:lnTo>
                    <a:pt x="315" y="2343"/>
                  </a:lnTo>
                  <a:lnTo>
                    <a:pt x="299" y="2376"/>
                  </a:lnTo>
                  <a:lnTo>
                    <a:pt x="284" y="2410"/>
                  </a:lnTo>
                  <a:lnTo>
                    <a:pt x="269" y="2446"/>
                  </a:lnTo>
                  <a:lnTo>
                    <a:pt x="256" y="2480"/>
                  </a:lnTo>
                  <a:lnTo>
                    <a:pt x="244" y="2516"/>
                  </a:lnTo>
                  <a:lnTo>
                    <a:pt x="233" y="2550"/>
                  </a:lnTo>
                  <a:lnTo>
                    <a:pt x="225" y="2585"/>
                  </a:lnTo>
                  <a:lnTo>
                    <a:pt x="218" y="2619"/>
                  </a:lnTo>
                  <a:lnTo>
                    <a:pt x="214" y="2653"/>
                  </a:lnTo>
                  <a:lnTo>
                    <a:pt x="213" y="2685"/>
                  </a:lnTo>
                  <a:lnTo>
                    <a:pt x="215" y="2716"/>
                  </a:lnTo>
                  <a:lnTo>
                    <a:pt x="219" y="2746"/>
                  </a:lnTo>
                  <a:lnTo>
                    <a:pt x="227" y="2774"/>
                  </a:lnTo>
                  <a:lnTo>
                    <a:pt x="239" y="2800"/>
                  </a:lnTo>
                  <a:lnTo>
                    <a:pt x="255" y="2826"/>
                  </a:lnTo>
                  <a:lnTo>
                    <a:pt x="275" y="2848"/>
                  </a:lnTo>
                  <a:lnTo>
                    <a:pt x="298" y="2868"/>
                  </a:lnTo>
                  <a:lnTo>
                    <a:pt x="327" y="2886"/>
                  </a:lnTo>
                  <a:lnTo>
                    <a:pt x="361" y="2900"/>
                  </a:lnTo>
                  <a:lnTo>
                    <a:pt x="399" y="2913"/>
                  </a:lnTo>
                  <a:lnTo>
                    <a:pt x="409" y="2902"/>
                  </a:lnTo>
                  <a:lnTo>
                    <a:pt x="422" y="2892"/>
                  </a:lnTo>
                  <a:lnTo>
                    <a:pt x="436" y="2885"/>
                  </a:lnTo>
                  <a:lnTo>
                    <a:pt x="453" y="2882"/>
                  </a:lnTo>
                  <a:lnTo>
                    <a:pt x="472" y="2883"/>
                  </a:lnTo>
                  <a:lnTo>
                    <a:pt x="664" y="2916"/>
                  </a:lnTo>
                  <a:lnTo>
                    <a:pt x="857" y="2941"/>
                  </a:lnTo>
                  <a:lnTo>
                    <a:pt x="1050" y="2961"/>
                  </a:lnTo>
                  <a:lnTo>
                    <a:pt x="1244" y="2974"/>
                  </a:lnTo>
                  <a:lnTo>
                    <a:pt x="1437" y="2980"/>
                  </a:lnTo>
                  <a:lnTo>
                    <a:pt x="1630" y="2981"/>
                  </a:lnTo>
                  <a:lnTo>
                    <a:pt x="1825" y="2976"/>
                  </a:lnTo>
                  <a:lnTo>
                    <a:pt x="2018" y="2965"/>
                  </a:lnTo>
                  <a:lnTo>
                    <a:pt x="2212" y="2948"/>
                  </a:lnTo>
                  <a:lnTo>
                    <a:pt x="2406" y="2925"/>
                  </a:lnTo>
                  <a:lnTo>
                    <a:pt x="2563" y="2908"/>
                  </a:lnTo>
                  <a:lnTo>
                    <a:pt x="2720" y="2897"/>
                  </a:lnTo>
                  <a:lnTo>
                    <a:pt x="2878" y="2887"/>
                  </a:lnTo>
                  <a:lnTo>
                    <a:pt x="3033" y="2877"/>
                  </a:lnTo>
                  <a:lnTo>
                    <a:pt x="3190" y="2863"/>
                  </a:lnTo>
                  <a:lnTo>
                    <a:pt x="3240" y="2856"/>
                  </a:lnTo>
                  <a:lnTo>
                    <a:pt x="3284" y="2846"/>
                  </a:lnTo>
                  <a:lnTo>
                    <a:pt x="3323" y="2834"/>
                  </a:lnTo>
                  <a:lnTo>
                    <a:pt x="3357" y="2818"/>
                  </a:lnTo>
                  <a:lnTo>
                    <a:pt x="3386" y="2800"/>
                  </a:lnTo>
                  <a:lnTo>
                    <a:pt x="3411" y="2782"/>
                  </a:lnTo>
                  <a:lnTo>
                    <a:pt x="3432" y="2759"/>
                  </a:lnTo>
                  <a:lnTo>
                    <a:pt x="3448" y="2736"/>
                  </a:lnTo>
                  <a:lnTo>
                    <a:pt x="3462" y="2710"/>
                  </a:lnTo>
                  <a:lnTo>
                    <a:pt x="3471" y="2684"/>
                  </a:lnTo>
                  <a:lnTo>
                    <a:pt x="3477" y="2656"/>
                  </a:lnTo>
                  <a:lnTo>
                    <a:pt x="3481" y="2626"/>
                  </a:lnTo>
                  <a:lnTo>
                    <a:pt x="3481" y="2596"/>
                  </a:lnTo>
                  <a:lnTo>
                    <a:pt x="3478" y="2565"/>
                  </a:lnTo>
                  <a:lnTo>
                    <a:pt x="3474" y="2534"/>
                  </a:lnTo>
                  <a:lnTo>
                    <a:pt x="3467" y="2502"/>
                  </a:lnTo>
                  <a:lnTo>
                    <a:pt x="3458" y="2470"/>
                  </a:lnTo>
                  <a:lnTo>
                    <a:pt x="3448" y="2438"/>
                  </a:lnTo>
                  <a:lnTo>
                    <a:pt x="3436" y="2406"/>
                  </a:lnTo>
                  <a:lnTo>
                    <a:pt x="3423" y="2375"/>
                  </a:lnTo>
                  <a:lnTo>
                    <a:pt x="3409" y="2344"/>
                  </a:lnTo>
                  <a:lnTo>
                    <a:pt x="3394" y="2313"/>
                  </a:lnTo>
                  <a:lnTo>
                    <a:pt x="3379" y="2284"/>
                  </a:lnTo>
                  <a:lnTo>
                    <a:pt x="3363" y="2255"/>
                  </a:lnTo>
                  <a:lnTo>
                    <a:pt x="3300" y="2148"/>
                  </a:lnTo>
                  <a:lnTo>
                    <a:pt x="3234" y="2046"/>
                  </a:lnTo>
                  <a:lnTo>
                    <a:pt x="3162" y="1945"/>
                  </a:lnTo>
                  <a:lnTo>
                    <a:pt x="3090" y="1847"/>
                  </a:lnTo>
                  <a:lnTo>
                    <a:pt x="3015" y="1750"/>
                  </a:lnTo>
                  <a:lnTo>
                    <a:pt x="2939" y="1654"/>
                  </a:lnTo>
                  <a:lnTo>
                    <a:pt x="2862" y="1558"/>
                  </a:lnTo>
                  <a:lnTo>
                    <a:pt x="2784" y="1462"/>
                  </a:lnTo>
                  <a:lnTo>
                    <a:pt x="2708" y="1365"/>
                  </a:lnTo>
                  <a:lnTo>
                    <a:pt x="2647" y="1284"/>
                  </a:lnTo>
                  <a:lnTo>
                    <a:pt x="2590" y="1201"/>
                  </a:lnTo>
                  <a:lnTo>
                    <a:pt x="2536" y="1115"/>
                  </a:lnTo>
                  <a:lnTo>
                    <a:pt x="2484" y="1030"/>
                  </a:lnTo>
                  <a:lnTo>
                    <a:pt x="2431" y="943"/>
                  </a:lnTo>
                  <a:lnTo>
                    <a:pt x="2379" y="855"/>
                  </a:lnTo>
                  <a:lnTo>
                    <a:pt x="2326" y="770"/>
                  </a:lnTo>
                  <a:lnTo>
                    <a:pt x="2271" y="684"/>
                  </a:lnTo>
                  <a:lnTo>
                    <a:pt x="2213" y="601"/>
                  </a:lnTo>
                  <a:lnTo>
                    <a:pt x="2193" y="574"/>
                  </a:lnTo>
                  <a:lnTo>
                    <a:pt x="2171" y="543"/>
                  </a:lnTo>
                  <a:lnTo>
                    <a:pt x="2146" y="510"/>
                  </a:lnTo>
                  <a:lnTo>
                    <a:pt x="2120" y="474"/>
                  </a:lnTo>
                  <a:lnTo>
                    <a:pt x="2091" y="439"/>
                  </a:lnTo>
                  <a:lnTo>
                    <a:pt x="2061" y="402"/>
                  </a:lnTo>
                  <a:lnTo>
                    <a:pt x="2029" y="365"/>
                  </a:lnTo>
                  <a:lnTo>
                    <a:pt x="1995" y="330"/>
                  </a:lnTo>
                  <a:lnTo>
                    <a:pt x="1961" y="296"/>
                  </a:lnTo>
                  <a:lnTo>
                    <a:pt x="1924" y="266"/>
                  </a:lnTo>
                  <a:lnTo>
                    <a:pt x="1887" y="239"/>
                  </a:lnTo>
                  <a:lnTo>
                    <a:pt x="1849" y="215"/>
                  </a:lnTo>
                  <a:lnTo>
                    <a:pt x="1812" y="197"/>
                  </a:lnTo>
                  <a:lnTo>
                    <a:pt x="1773" y="183"/>
                  </a:lnTo>
                  <a:lnTo>
                    <a:pt x="1734" y="177"/>
                  </a:lnTo>
                  <a:close/>
                  <a:moveTo>
                    <a:pt x="1717" y="0"/>
                  </a:moveTo>
                  <a:lnTo>
                    <a:pt x="1768" y="3"/>
                  </a:lnTo>
                  <a:lnTo>
                    <a:pt x="1820" y="14"/>
                  </a:lnTo>
                  <a:lnTo>
                    <a:pt x="1873" y="31"/>
                  </a:lnTo>
                  <a:lnTo>
                    <a:pt x="1925" y="55"/>
                  </a:lnTo>
                  <a:lnTo>
                    <a:pt x="1978" y="87"/>
                  </a:lnTo>
                  <a:lnTo>
                    <a:pt x="2033" y="125"/>
                  </a:lnTo>
                  <a:lnTo>
                    <a:pt x="2087" y="172"/>
                  </a:lnTo>
                  <a:lnTo>
                    <a:pt x="2159" y="243"/>
                  </a:lnTo>
                  <a:lnTo>
                    <a:pt x="2225" y="318"/>
                  </a:lnTo>
                  <a:lnTo>
                    <a:pt x="2290" y="395"/>
                  </a:lnTo>
                  <a:lnTo>
                    <a:pt x="2350" y="474"/>
                  </a:lnTo>
                  <a:lnTo>
                    <a:pt x="2409" y="556"/>
                  </a:lnTo>
                  <a:lnTo>
                    <a:pt x="2465" y="640"/>
                  </a:lnTo>
                  <a:lnTo>
                    <a:pt x="2520" y="724"/>
                  </a:lnTo>
                  <a:lnTo>
                    <a:pt x="2574" y="809"/>
                  </a:lnTo>
                  <a:lnTo>
                    <a:pt x="2627" y="894"/>
                  </a:lnTo>
                  <a:lnTo>
                    <a:pt x="2681" y="980"/>
                  </a:lnTo>
                  <a:lnTo>
                    <a:pt x="2735" y="1064"/>
                  </a:lnTo>
                  <a:lnTo>
                    <a:pt x="2791" y="1149"/>
                  </a:lnTo>
                  <a:lnTo>
                    <a:pt x="2847" y="1231"/>
                  </a:lnTo>
                  <a:lnTo>
                    <a:pt x="2908" y="1312"/>
                  </a:lnTo>
                  <a:lnTo>
                    <a:pt x="2970" y="1391"/>
                  </a:lnTo>
                  <a:lnTo>
                    <a:pt x="3018" y="1448"/>
                  </a:lnTo>
                  <a:lnTo>
                    <a:pt x="3067" y="1507"/>
                  </a:lnTo>
                  <a:lnTo>
                    <a:pt x="3118" y="1567"/>
                  </a:lnTo>
                  <a:lnTo>
                    <a:pt x="3170" y="1630"/>
                  </a:lnTo>
                  <a:lnTo>
                    <a:pt x="3224" y="1693"/>
                  </a:lnTo>
                  <a:lnTo>
                    <a:pt x="3276" y="1758"/>
                  </a:lnTo>
                  <a:lnTo>
                    <a:pt x="3327" y="1824"/>
                  </a:lnTo>
                  <a:lnTo>
                    <a:pt x="3377" y="1892"/>
                  </a:lnTo>
                  <a:lnTo>
                    <a:pt x="3425" y="1961"/>
                  </a:lnTo>
                  <a:lnTo>
                    <a:pt x="3471" y="2031"/>
                  </a:lnTo>
                  <a:lnTo>
                    <a:pt x="3513" y="2102"/>
                  </a:lnTo>
                  <a:lnTo>
                    <a:pt x="3551" y="2174"/>
                  </a:lnTo>
                  <a:lnTo>
                    <a:pt x="3585" y="2246"/>
                  </a:lnTo>
                  <a:lnTo>
                    <a:pt x="3614" y="2321"/>
                  </a:lnTo>
                  <a:lnTo>
                    <a:pt x="3638" y="2395"/>
                  </a:lnTo>
                  <a:lnTo>
                    <a:pt x="3654" y="2470"/>
                  </a:lnTo>
                  <a:lnTo>
                    <a:pt x="3665" y="2547"/>
                  </a:lnTo>
                  <a:lnTo>
                    <a:pt x="3668" y="2600"/>
                  </a:lnTo>
                  <a:lnTo>
                    <a:pt x="3666" y="2650"/>
                  </a:lnTo>
                  <a:lnTo>
                    <a:pt x="3662" y="2697"/>
                  </a:lnTo>
                  <a:lnTo>
                    <a:pt x="3653" y="2739"/>
                  </a:lnTo>
                  <a:lnTo>
                    <a:pt x="3641" y="2778"/>
                  </a:lnTo>
                  <a:lnTo>
                    <a:pt x="3625" y="2813"/>
                  </a:lnTo>
                  <a:lnTo>
                    <a:pt x="3606" y="2845"/>
                  </a:lnTo>
                  <a:lnTo>
                    <a:pt x="3585" y="2874"/>
                  </a:lnTo>
                  <a:lnTo>
                    <a:pt x="3561" y="2899"/>
                  </a:lnTo>
                  <a:lnTo>
                    <a:pt x="3534" y="2923"/>
                  </a:lnTo>
                  <a:lnTo>
                    <a:pt x="3505" y="2944"/>
                  </a:lnTo>
                  <a:lnTo>
                    <a:pt x="3473" y="2961"/>
                  </a:lnTo>
                  <a:lnTo>
                    <a:pt x="3439" y="2977"/>
                  </a:lnTo>
                  <a:lnTo>
                    <a:pt x="3405" y="2991"/>
                  </a:lnTo>
                  <a:lnTo>
                    <a:pt x="3367" y="3003"/>
                  </a:lnTo>
                  <a:lnTo>
                    <a:pt x="3329" y="3014"/>
                  </a:lnTo>
                  <a:lnTo>
                    <a:pt x="3290" y="3021"/>
                  </a:lnTo>
                  <a:lnTo>
                    <a:pt x="3249" y="3029"/>
                  </a:lnTo>
                  <a:lnTo>
                    <a:pt x="3208" y="3035"/>
                  </a:lnTo>
                  <a:lnTo>
                    <a:pt x="3166" y="3040"/>
                  </a:lnTo>
                  <a:lnTo>
                    <a:pt x="3123" y="3045"/>
                  </a:lnTo>
                  <a:lnTo>
                    <a:pt x="3080" y="3048"/>
                  </a:lnTo>
                  <a:lnTo>
                    <a:pt x="3038" y="3050"/>
                  </a:lnTo>
                  <a:lnTo>
                    <a:pt x="2994" y="3054"/>
                  </a:lnTo>
                  <a:lnTo>
                    <a:pt x="2952" y="3056"/>
                  </a:lnTo>
                  <a:lnTo>
                    <a:pt x="2910" y="3058"/>
                  </a:lnTo>
                  <a:lnTo>
                    <a:pt x="2869" y="3060"/>
                  </a:lnTo>
                  <a:lnTo>
                    <a:pt x="2829" y="3064"/>
                  </a:lnTo>
                  <a:lnTo>
                    <a:pt x="2788" y="3067"/>
                  </a:lnTo>
                  <a:lnTo>
                    <a:pt x="2613" y="3084"/>
                  </a:lnTo>
                  <a:lnTo>
                    <a:pt x="2438" y="3100"/>
                  </a:lnTo>
                  <a:lnTo>
                    <a:pt x="2263" y="3116"/>
                  </a:lnTo>
                  <a:lnTo>
                    <a:pt x="2090" y="3130"/>
                  </a:lnTo>
                  <a:lnTo>
                    <a:pt x="1916" y="3141"/>
                  </a:lnTo>
                  <a:lnTo>
                    <a:pt x="1744" y="3149"/>
                  </a:lnTo>
                  <a:lnTo>
                    <a:pt x="1571" y="3154"/>
                  </a:lnTo>
                  <a:lnTo>
                    <a:pt x="1399" y="3151"/>
                  </a:lnTo>
                  <a:lnTo>
                    <a:pt x="1226" y="3145"/>
                  </a:lnTo>
                  <a:lnTo>
                    <a:pt x="1055" y="3130"/>
                  </a:lnTo>
                  <a:lnTo>
                    <a:pt x="882" y="3109"/>
                  </a:lnTo>
                  <a:lnTo>
                    <a:pt x="849" y="3108"/>
                  </a:lnTo>
                  <a:lnTo>
                    <a:pt x="815" y="3108"/>
                  </a:lnTo>
                  <a:lnTo>
                    <a:pt x="778" y="3107"/>
                  </a:lnTo>
                  <a:lnTo>
                    <a:pt x="739" y="3106"/>
                  </a:lnTo>
                  <a:lnTo>
                    <a:pt x="700" y="3105"/>
                  </a:lnTo>
                  <a:lnTo>
                    <a:pt x="660" y="3104"/>
                  </a:lnTo>
                  <a:lnTo>
                    <a:pt x="618" y="3101"/>
                  </a:lnTo>
                  <a:lnTo>
                    <a:pt x="576" y="3099"/>
                  </a:lnTo>
                  <a:lnTo>
                    <a:pt x="534" y="3096"/>
                  </a:lnTo>
                  <a:lnTo>
                    <a:pt x="492" y="3091"/>
                  </a:lnTo>
                  <a:lnTo>
                    <a:pt x="451" y="3086"/>
                  </a:lnTo>
                  <a:lnTo>
                    <a:pt x="408" y="3079"/>
                  </a:lnTo>
                  <a:lnTo>
                    <a:pt x="367" y="3071"/>
                  </a:lnTo>
                  <a:lnTo>
                    <a:pt x="328" y="3063"/>
                  </a:lnTo>
                  <a:lnTo>
                    <a:pt x="289" y="3051"/>
                  </a:lnTo>
                  <a:lnTo>
                    <a:pt x="251" y="3039"/>
                  </a:lnTo>
                  <a:lnTo>
                    <a:pt x="216" y="3025"/>
                  </a:lnTo>
                  <a:lnTo>
                    <a:pt x="182" y="3009"/>
                  </a:lnTo>
                  <a:lnTo>
                    <a:pt x="150" y="2990"/>
                  </a:lnTo>
                  <a:lnTo>
                    <a:pt x="121" y="2970"/>
                  </a:lnTo>
                  <a:lnTo>
                    <a:pt x="95" y="2948"/>
                  </a:lnTo>
                  <a:lnTo>
                    <a:pt x="70" y="2924"/>
                  </a:lnTo>
                  <a:lnTo>
                    <a:pt x="49" y="2896"/>
                  </a:lnTo>
                  <a:lnTo>
                    <a:pt x="32" y="2866"/>
                  </a:lnTo>
                  <a:lnTo>
                    <a:pt x="18" y="2834"/>
                  </a:lnTo>
                  <a:lnTo>
                    <a:pt x="8" y="2798"/>
                  </a:lnTo>
                  <a:lnTo>
                    <a:pt x="2" y="2759"/>
                  </a:lnTo>
                  <a:lnTo>
                    <a:pt x="0" y="2718"/>
                  </a:lnTo>
                  <a:lnTo>
                    <a:pt x="2" y="2674"/>
                  </a:lnTo>
                  <a:lnTo>
                    <a:pt x="10" y="2625"/>
                  </a:lnTo>
                  <a:lnTo>
                    <a:pt x="34" y="2527"/>
                  </a:lnTo>
                  <a:lnTo>
                    <a:pt x="66" y="2430"/>
                  </a:lnTo>
                  <a:lnTo>
                    <a:pt x="102" y="2334"/>
                  </a:lnTo>
                  <a:lnTo>
                    <a:pt x="146" y="2237"/>
                  </a:lnTo>
                  <a:lnTo>
                    <a:pt x="193" y="2142"/>
                  </a:lnTo>
                  <a:lnTo>
                    <a:pt x="241" y="2046"/>
                  </a:lnTo>
                  <a:lnTo>
                    <a:pt x="294" y="1951"/>
                  </a:lnTo>
                  <a:lnTo>
                    <a:pt x="346" y="1856"/>
                  </a:lnTo>
                  <a:lnTo>
                    <a:pt x="398" y="1763"/>
                  </a:lnTo>
                  <a:lnTo>
                    <a:pt x="448" y="1670"/>
                  </a:lnTo>
                  <a:lnTo>
                    <a:pt x="496" y="1577"/>
                  </a:lnTo>
                  <a:lnTo>
                    <a:pt x="540" y="1486"/>
                  </a:lnTo>
                  <a:lnTo>
                    <a:pt x="556" y="1450"/>
                  </a:lnTo>
                  <a:lnTo>
                    <a:pt x="575" y="1408"/>
                  </a:lnTo>
                  <a:lnTo>
                    <a:pt x="594" y="1365"/>
                  </a:lnTo>
                  <a:lnTo>
                    <a:pt x="615" y="1319"/>
                  </a:lnTo>
                  <a:lnTo>
                    <a:pt x="638" y="1269"/>
                  </a:lnTo>
                  <a:lnTo>
                    <a:pt x="662" y="1216"/>
                  </a:lnTo>
                  <a:lnTo>
                    <a:pt x="687" y="1162"/>
                  </a:lnTo>
                  <a:lnTo>
                    <a:pt x="713" y="1105"/>
                  </a:lnTo>
                  <a:lnTo>
                    <a:pt x="741" y="1047"/>
                  </a:lnTo>
                  <a:lnTo>
                    <a:pt x="769" y="989"/>
                  </a:lnTo>
                  <a:lnTo>
                    <a:pt x="799" y="929"/>
                  </a:lnTo>
                  <a:lnTo>
                    <a:pt x="831" y="869"/>
                  </a:lnTo>
                  <a:lnTo>
                    <a:pt x="863" y="807"/>
                  </a:lnTo>
                  <a:lnTo>
                    <a:pt x="897" y="746"/>
                  </a:lnTo>
                  <a:lnTo>
                    <a:pt x="931" y="686"/>
                  </a:lnTo>
                  <a:lnTo>
                    <a:pt x="967" y="626"/>
                  </a:lnTo>
                  <a:lnTo>
                    <a:pt x="1004" y="568"/>
                  </a:lnTo>
                  <a:lnTo>
                    <a:pt x="1042" y="510"/>
                  </a:lnTo>
                  <a:lnTo>
                    <a:pt x="1080" y="453"/>
                  </a:lnTo>
                  <a:lnTo>
                    <a:pt x="1121" y="399"/>
                  </a:lnTo>
                  <a:lnTo>
                    <a:pt x="1162" y="346"/>
                  </a:lnTo>
                  <a:lnTo>
                    <a:pt x="1203" y="298"/>
                  </a:lnTo>
                  <a:lnTo>
                    <a:pt x="1246" y="250"/>
                  </a:lnTo>
                  <a:lnTo>
                    <a:pt x="1290" y="207"/>
                  </a:lnTo>
                  <a:lnTo>
                    <a:pt x="1334" y="165"/>
                  </a:lnTo>
                  <a:lnTo>
                    <a:pt x="1379" y="129"/>
                  </a:lnTo>
                  <a:lnTo>
                    <a:pt x="1425" y="97"/>
                  </a:lnTo>
                  <a:lnTo>
                    <a:pt x="1472" y="68"/>
                  </a:lnTo>
                  <a:lnTo>
                    <a:pt x="1520" y="43"/>
                  </a:lnTo>
                  <a:lnTo>
                    <a:pt x="1568" y="24"/>
                  </a:lnTo>
                  <a:lnTo>
                    <a:pt x="1617" y="11"/>
                  </a:lnTo>
                  <a:lnTo>
                    <a:pt x="1667" y="2"/>
                  </a:lnTo>
                  <a:lnTo>
                    <a:pt x="17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6"/>
            <p:cNvSpPr>
              <a:spLocks noEditPoints="1"/>
            </p:cNvSpPr>
            <p:nvPr/>
          </p:nvSpPr>
          <p:spPr bwMode="auto">
            <a:xfrm>
              <a:off x="7148513" y="4513263"/>
              <a:ext cx="342900" cy="344488"/>
            </a:xfrm>
            <a:custGeom>
              <a:avLst/>
              <a:gdLst>
                <a:gd name="T0" fmla="*/ 132 w 648"/>
                <a:gd name="T1" fmla="*/ 352 h 651"/>
                <a:gd name="T2" fmla="*/ 152 w 648"/>
                <a:gd name="T3" fmla="*/ 406 h 651"/>
                <a:gd name="T4" fmla="*/ 186 w 648"/>
                <a:gd name="T5" fmla="*/ 458 h 651"/>
                <a:gd name="T6" fmla="*/ 231 w 648"/>
                <a:gd name="T7" fmla="*/ 493 h 651"/>
                <a:gd name="T8" fmla="*/ 284 w 648"/>
                <a:gd name="T9" fmla="*/ 511 h 651"/>
                <a:gd name="T10" fmla="*/ 342 w 648"/>
                <a:gd name="T11" fmla="*/ 506 h 651"/>
                <a:gd name="T12" fmla="*/ 325 w 648"/>
                <a:gd name="T13" fmla="*/ 469 h 651"/>
                <a:gd name="T14" fmla="*/ 239 w 648"/>
                <a:gd name="T15" fmla="*/ 412 h 651"/>
                <a:gd name="T16" fmla="*/ 127 w 648"/>
                <a:gd name="T17" fmla="*/ 328 h 651"/>
                <a:gd name="T18" fmla="*/ 142 w 648"/>
                <a:gd name="T19" fmla="*/ 222 h 651"/>
                <a:gd name="T20" fmla="*/ 127 w 648"/>
                <a:gd name="T21" fmla="*/ 273 h 651"/>
                <a:gd name="T22" fmla="*/ 216 w 648"/>
                <a:gd name="T23" fmla="*/ 333 h 651"/>
                <a:gd name="T24" fmla="*/ 312 w 648"/>
                <a:gd name="T25" fmla="*/ 385 h 651"/>
                <a:gd name="T26" fmla="*/ 379 w 648"/>
                <a:gd name="T27" fmla="*/ 418 h 651"/>
                <a:gd name="T28" fmla="*/ 444 w 648"/>
                <a:gd name="T29" fmla="*/ 454 h 651"/>
                <a:gd name="T30" fmla="*/ 480 w 648"/>
                <a:gd name="T31" fmla="*/ 425 h 651"/>
                <a:gd name="T32" fmla="*/ 423 w 648"/>
                <a:gd name="T33" fmla="*/ 402 h 651"/>
                <a:gd name="T34" fmla="*/ 370 w 648"/>
                <a:gd name="T35" fmla="*/ 366 h 651"/>
                <a:gd name="T36" fmla="*/ 324 w 648"/>
                <a:gd name="T37" fmla="*/ 328 h 651"/>
                <a:gd name="T38" fmla="*/ 241 w 648"/>
                <a:gd name="T39" fmla="*/ 259 h 651"/>
                <a:gd name="T40" fmla="*/ 153 w 648"/>
                <a:gd name="T41" fmla="*/ 199 h 651"/>
                <a:gd name="T42" fmla="*/ 190 w 648"/>
                <a:gd name="T43" fmla="*/ 140 h 651"/>
                <a:gd name="T44" fmla="*/ 177 w 648"/>
                <a:gd name="T45" fmla="*/ 158 h 651"/>
                <a:gd name="T46" fmla="*/ 254 w 648"/>
                <a:gd name="T47" fmla="*/ 199 h 651"/>
                <a:gd name="T48" fmla="*/ 328 w 648"/>
                <a:gd name="T49" fmla="*/ 249 h 651"/>
                <a:gd name="T50" fmla="*/ 400 w 648"/>
                <a:gd name="T51" fmla="*/ 301 h 651"/>
                <a:gd name="T52" fmla="*/ 476 w 648"/>
                <a:gd name="T53" fmla="*/ 343 h 651"/>
                <a:gd name="T54" fmla="*/ 513 w 648"/>
                <a:gd name="T55" fmla="*/ 359 h 651"/>
                <a:gd name="T56" fmla="*/ 513 w 648"/>
                <a:gd name="T57" fmla="*/ 351 h 651"/>
                <a:gd name="T58" fmla="*/ 459 w 648"/>
                <a:gd name="T59" fmla="*/ 322 h 651"/>
                <a:gd name="T60" fmla="*/ 351 w 648"/>
                <a:gd name="T61" fmla="*/ 255 h 651"/>
                <a:gd name="T62" fmla="*/ 251 w 648"/>
                <a:gd name="T63" fmla="*/ 179 h 651"/>
                <a:gd name="T64" fmla="*/ 232 w 648"/>
                <a:gd name="T65" fmla="*/ 0 h 651"/>
                <a:gd name="T66" fmla="*/ 279 w 648"/>
                <a:gd name="T67" fmla="*/ 3 h 651"/>
                <a:gd name="T68" fmla="*/ 319 w 648"/>
                <a:gd name="T69" fmla="*/ 11 h 651"/>
                <a:gd name="T70" fmla="*/ 399 w 648"/>
                <a:gd name="T71" fmla="*/ 38 h 651"/>
                <a:gd name="T72" fmla="*/ 476 w 648"/>
                <a:gd name="T73" fmla="*/ 77 h 651"/>
                <a:gd name="T74" fmla="*/ 542 w 648"/>
                <a:gd name="T75" fmla="*/ 129 h 651"/>
                <a:gd name="T76" fmla="*/ 602 w 648"/>
                <a:gd name="T77" fmla="*/ 201 h 651"/>
                <a:gd name="T78" fmla="*/ 640 w 648"/>
                <a:gd name="T79" fmla="*/ 284 h 651"/>
                <a:gd name="T80" fmla="*/ 648 w 648"/>
                <a:gd name="T81" fmla="*/ 364 h 651"/>
                <a:gd name="T82" fmla="*/ 629 w 648"/>
                <a:gd name="T83" fmla="*/ 440 h 651"/>
                <a:gd name="T84" fmla="*/ 586 w 648"/>
                <a:gd name="T85" fmla="*/ 509 h 651"/>
                <a:gd name="T86" fmla="*/ 522 w 648"/>
                <a:gd name="T87" fmla="*/ 569 h 651"/>
                <a:gd name="T88" fmla="*/ 439 w 648"/>
                <a:gd name="T89" fmla="*/ 620 h 651"/>
                <a:gd name="T90" fmla="*/ 359 w 648"/>
                <a:gd name="T91" fmla="*/ 646 h 651"/>
                <a:gd name="T92" fmla="*/ 279 w 648"/>
                <a:gd name="T93" fmla="*/ 651 h 651"/>
                <a:gd name="T94" fmla="*/ 201 w 648"/>
                <a:gd name="T95" fmla="*/ 633 h 651"/>
                <a:gd name="T96" fmla="*/ 132 w 648"/>
                <a:gd name="T97" fmla="*/ 595 h 651"/>
                <a:gd name="T98" fmla="*/ 73 w 648"/>
                <a:gd name="T99" fmla="*/ 541 h 651"/>
                <a:gd name="T100" fmla="*/ 30 w 648"/>
                <a:gd name="T101" fmla="*/ 470 h 651"/>
                <a:gd name="T102" fmla="*/ 6 w 648"/>
                <a:gd name="T103" fmla="*/ 391 h 651"/>
                <a:gd name="T104" fmla="*/ 0 w 648"/>
                <a:gd name="T105" fmla="*/ 309 h 651"/>
                <a:gd name="T106" fmla="*/ 12 w 648"/>
                <a:gd name="T107" fmla="*/ 225 h 651"/>
                <a:gd name="T108" fmla="*/ 39 w 648"/>
                <a:gd name="T109" fmla="*/ 147 h 651"/>
                <a:gd name="T110" fmla="*/ 85 w 648"/>
                <a:gd name="T111" fmla="*/ 79 h 651"/>
                <a:gd name="T112" fmla="*/ 86 w 648"/>
                <a:gd name="T113" fmla="*/ 73 h 651"/>
                <a:gd name="T114" fmla="*/ 107 w 648"/>
                <a:gd name="T115" fmla="*/ 37 h 651"/>
                <a:gd name="T116" fmla="*/ 142 w 648"/>
                <a:gd name="T117" fmla="*/ 13 h 651"/>
                <a:gd name="T118" fmla="*/ 185 w 648"/>
                <a:gd name="T119" fmla="*/ 2 h 651"/>
                <a:gd name="T120" fmla="*/ 232 w 648"/>
                <a:gd name="T121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8" h="651">
                  <a:moveTo>
                    <a:pt x="127" y="328"/>
                  </a:moveTo>
                  <a:lnTo>
                    <a:pt x="132" y="352"/>
                  </a:lnTo>
                  <a:lnTo>
                    <a:pt x="139" y="378"/>
                  </a:lnTo>
                  <a:lnTo>
                    <a:pt x="152" y="406"/>
                  </a:lnTo>
                  <a:lnTo>
                    <a:pt x="167" y="433"/>
                  </a:lnTo>
                  <a:lnTo>
                    <a:pt x="186" y="458"/>
                  </a:lnTo>
                  <a:lnTo>
                    <a:pt x="207" y="476"/>
                  </a:lnTo>
                  <a:lnTo>
                    <a:pt x="231" y="493"/>
                  </a:lnTo>
                  <a:lnTo>
                    <a:pt x="256" y="504"/>
                  </a:lnTo>
                  <a:lnTo>
                    <a:pt x="284" y="511"/>
                  </a:lnTo>
                  <a:lnTo>
                    <a:pt x="312" y="511"/>
                  </a:lnTo>
                  <a:lnTo>
                    <a:pt x="342" y="506"/>
                  </a:lnTo>
                  <a:lnTo>
                    <a:pt x="372" y="495"/>
                  </a:lnTo>
                  <a:lnTo>
                    <a:pt x="325" y="469"/>
                  </a:lnTo>
                  <a:lnTo>
                    <a:pt x="281" y="440"/>
                  </a:lnTo>
                  <a:lnTo>
                    <a:pt x="239" y="412"/>
                  </a:lnTo>
                  <a:lnTo>
                    <a:pt x="182" y="372"/>
                  </a:lnTo>
                  <a:lnTo>
                    <a:pt x="127" y="328"/>
                  </a:lnTo>
                  <a:close/>
                  <a:moveTo>
                    <a:pt x="153" y="199"/>
                  </a:moveTo>
                  <a:lnTo>
                    <a:pt x="142" y="222"/>
                  </a:lnTo>
                  <a:lnTo>
                    <a:pt x="133" y="248"/>
                  </a:lnTo>
                  <a:lnTo>
                    <a:pt x="127" y="273"/>
                  </a:lnTo>
                  <a:lnTo>
                    <a:pt x="172" y="305"/>
                  </a:lnTo>
                  <a:lnTo>
                    <a:pt x="216" y="333"/>
                  </a:lnTo>
                  <a:lnTo>
                    <a:pt x="264" y="360"/>
                  </a:lnTo>
                  <a:lnTo>
                    <a:pt x="312" y="385"/>
                  </a:lnTo>
                  <a:lnTo>
                    <a:pt x="344" y="402"/>
                  </a:lnTo>
                  <a:lnTo>
                    <a:pt x="379" y="418"/>
                  </a:lnTo>
                  <a:lnTo>
                    <a:pt x="412" y="434"/>
                  </a:lnTo>
                  <a:lnTo>
                    <a:pt x="444" y="454"/>
                  </a:lnTo>
                  <a:lnTo>
                    <a:pt x="463" y="440"/>
                  </a:lnTo>
                  <a:lnTo>
                    <a:pt x="480" y="425"/>
                  </a:lnTo>
                  <a:lnTo>
                    <a:pt x="451" y="416"/>
                  </a:lnTo>
                  <a:lnTo>
                    <a:pt x="423" y="402"/>
                  </a:lnTo>
                  <a:lnTo>
                    <a:pt x="397" y="385"/>
                  </a:lnTo>
                  <a:lnTo>
                    <a:pt x="370" y="366"/>
                  </a:lnTo>
                  <a:lnTo>
                    <a:pt x="346" y="346"/>
                  </a:lnTo>
                  <a:lnTo>
                    <a:pt x="324" y="328"/>
                  </a:lnTo>
                  <a:lnTo>
                    <a:pt x="282" y="293"/>
                  </a:lnTo>
                  <a:lnTo>
                    <a:pt x="241" y="259"/>
                  </a:lnTo>
                  <a:lnTo>
                    <a:pt x="197" y="228"/>
                  </a:lnTo>
                  <a:lnTo>
                    <a:pt x="153" y="199"/>
                  </a:lnTo>
                  <a:close/>
                  <a:moveTo>
                    <a:pt x="202" y="139"/>
                  </a:moveTo>
                  <a:lnTo>
                    <a:pt x="190" y="140"/>
                  </a:lnTo>
                  <a:lnTo>
                    <a:pt x="183" y="149"/>
                  </a:lnTo>
                  <a:lnTo>
                    <a:pt x="177" y="158"/>
                  </a:lnTo>
                  <a:lnTo>
                    <a:pt x="216" y="177"/>
                  </a:lnTo>
                  <a:lnTo>
                    <a:pt x="254" y="199"/>
                  </a:lnTo>
                  <a:lnTo>
                    <a:pt x="291" y="223"/>
                  </a:lnTo>
                  <a:lnTo>
                    <a:pt x="328" y="249"/>
                  </a:lnTo>
                  <a:lnTo>
                    <a:pt x="363" y="275"/>
                  </a:lnTo>
                  <a:lnTo>
                    <a:pt x="400" y="301"/>
                  </a:lnTo>
                  <a:lnTo>
                    <a:pt x="438" y="324"/>
                  </a:lnTo>
                  <a:lnTo>
                    <a:pt x="476" y="343"/>
                  </a:lnTo>
                  <a:lnTo>
                    <a:pt x="512" y="362"/>
                  </a:lnTo>
                  <a:lnTo>
                    <a:pt x="513" y="359"/>
                  </a:lnTo>
                  <a:lnTo>
                    <a:pt x="513" y="354"/>
                  </a:lnTo>
                  <a:lnTo>
                    <a:pt x="513" y="351"/>
                  </a:lnTo>
                  <a:lnTo>
                    <a:pt x="513" y="349"/>
                  </a:lnTo>
                  <a:lnTo>
                    <a:pt x="459" y="322"/>
                  </a:lnTo>
                  <a:lnTo>
                    <a:pt x="404" y="291"/>
                  </a:lnTo>
                  <a:lnTo>
                    <a:pt x="351" y="255"/>
                  </a:lnTo>
                  <a:lnTo>
                    <a:pt x="300" y="218"/>
                  </a:lnTo>
                  <a:lnTo>
                    <a:pt x="251" y="179"/>
                  </a:lnTo>
                  <a:lnTo>
                    <a:pt x="202" y="139"/>
                  </a:lnTo>
                  <a:close/>
                  <a:moveTo>
                    <a:pt x="232" y="0"/>
                  </a:moveTo>
                  <a:lnTo>
                    <a:pt x="255" y="1"/>
                  </a:lnTo>
                  <a:lnTo>
                    <a:pt x="279" y="3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59" y="23"/>
                  </a:lnTo>
                  <a:lnTo>
                    <a:pt x="399" y="38"/>
                  </a:lnTo>
                  <a:lnTo>
                    <a:pt x="438" y="55"/>
                  </a:lnTo>
                  <a:lnTo>
                    <a:pt x="476" y="77"/>
                  </a:lnTo>
                  <a:lnTo>
                    <a:pt x="510" y="101"/>
                  </a:lnTo>
                  <a:lnTo>
                    <a:pt x="542" y="129"/>
                  </a:lnTo>
                  <a:lnTo>
                    <a:pt x="571" y="159"/>
                  </a:lnTo>
                  <a:lnTo>
                    <a:pt x="602" y="201"/>
                  </a:lnTo>
                  <a:lnTo>
                    <a:pt x="625" y="243"/>
                  </a:lnTo>
                  <a:lnTo>
                    <a:pt x="640" y="284"/>
                  </a:lnTo>
                  <a:lnTo>
                    <a:pt x="648" y="324"/>
                  </a:lnTo>
                  <a:lnTo>
                    <a:pt x="648" y="364"/>
                  </a:lnTo>
                  <a:lnTo>
                    <a:pt x="641" y="403"/>
                  </a:lnTo>
                  <a:lnTo>
                    <a:pt x="629" y="440"/>
                  </a:lnTo>
                  <a:lnTo>
                    <a:pt x="610" y="474"/>
                  </a:lnTo>
                  <a:lnTo>
                    <a:pt x="586" y="509"/>
                  </a:lnTo>
                  <a:lnTo>
                    <a:pt x="557" y="540"/>
                  </a:lnTo>
                  <a:lnTo>
                    <a:pt x="522" y="569"/>
                  </a:lnTo>
                  <a:lnTo>
                    <a:pt x="482" y="595"/>
                  </a:lnTo>
                  <a:lnTo>
                    <a:pt x="439" y="620"/>
                  </a:lnTo>
                  <a:lnTo>
                    <a:pt x="399" y="636"/>
                  </a:lnTo>
                  <a:lnTo>
                    <a:pt x="359" y="646"/>
                  </a:lnTo>
                  <a:lnTo>
                    <a:pt x="319" y="651"/>
                  </a:lnTo>
                  <a:lnTo>
                    <a:pt x="279" y="651"/>
                  </a:lnTo>
                  <a:lnTo>
                    <a:pt x="239" y="644"/>
                  </a:lnTo>
                  <a:lnTo>
                    <a:pt x="201" y="633"/>
                  </a:lnTo>
                  <a:lnTo>
                    <a:pt x="165" y="616"/>
                  </a:lnTo>
                  <a:lnTo>
                    <a:pt x="132" y="595"/>
                  </a:lnTo>
                  <a:lnTo>
                    <a:pt x="101" y="570"/>
                  </a:lnTo>
                  <a:lnTo>
                    <a:pt x="73" y="541"/>
                  </a:lnTo>
                  <a:lnTo>
                    <a:pt x="49" y="508"/>
                  </a:lnTo>
                  <a:lnTo>
                    <a:pt x="30" y="470"/>
                  </a:lnTo>
                  <a:lnTo>
                    <a:pt x="15" y="430"/>
                  </a:lnTo>
                  <a:lnTo>
                    <a:pt x="6" y="391"/>
                  </a:lnTo>
                  <a:lnTo>
                    <a:pt x="2" y="351"/>
                  </a:lnTo>
                  <a:lnTo>
                    <a:pt x="0" y="309"/>
                  </a:lnTo>
                  <a:lnTo>
                    <a:pt x="4" y="268"/>
                  </a:lnTo>
                  <a:lnTo>
                    <a:pt x="12" y="225"/>
                  </a:lnTo>
                  <a:lnTo>
                    <a:pt x="24" y="185"/>
                  </a:lnTo>
                  <a:lnTo>
                    <a:pt x="39" y="147"/>
                  </a:lnTo>
                  <a:lnTo>
                    <a:pt x="60" y="111"/>
                  </a:lnTo>
                  <a:lnTo>
                    <a:pt x="85" y="79"/>
                  </a:lnTo>
                  <a:lnTo>
                    <a:pt x="85" y="77"/>
                  </a:lnTo>
                  <a:lnTo>
                    <a:pt x="86" y="73"/>
                  </a:lnTo>
                  <a:lnTo>
                    <a:pt x="94" y="53"/>
                  </a:lnTo>
                  <a:lnTo>
                    <a:pt x="107" y="37"/>
                  </a:lnTo>
                  <a:lnTo>
                    <a:pt x="123" y="23"/>
                  </a:lnTo>
                  <a:lnTo>
                    <a:pt x="142" y="13"/>
                  </a:lnTo>
                  <a:lnTo>
                    <a:pt x="162" y="7"/>
                  </a:lnTo>
                  <a:lnTo>
                    <a:pt x="185" y="2"/>
                  </a:lnTo>
                  <a:lnTo>
                    <a:pt x="208" y="0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7"/>
            <p:cNvSpPr>
              <a:spLocks noEditPoints="1"/>
            </p:cNvSpPr>
            <p:nvPr/>
          </p:nvSpPr>
          <p:spPr bwMode="auto">
            <a:xfrm>
              <a:off x="7143751" y="3636963"/>
              <a:ext cx="406400" cy="819150"/>
            </a:xfrm>
            <a:custGeom>
              <a:avLst/>
              <a:gdLst>
                <a:gd name="T0" fmla="*/ 294 w 767"/>
                <a:gd name="T1" fmla="*/ 1381 h 1549"/>
                <a:gd name="T2" fmla="*/ 422 w 767"/>
                <a:gd name="T3" fmla="*/ 1421 h 1549"/>
                <a:gd name="T4" fmla="*/ 261 w 767"/>
                <a:gd name="T5" fmla="*/ 1324 h 1549"/>
                <a:gd name="T6" fmla="*/ 190 w 767"/>
                <a:gd name="T7" fmla="*/ 1232 h 1549"/>
                <a:gd name="T8" fmla="*/ 488 w 767"/>
                <a:gd name="T9" fmla="*/ 1385 h 1549"/>
                <a:gd name="T10" fmla="*/ 437 w 767"/>
                <a:gd name="T11" fmla="*/ 1280 h 1549"/>
                <a:gd name="T12" fmla="*/ 158 w 767"/>
                <a:gd name="T13" fmla="*/ 1135 h 1549"/>
                <a:gd name="T14" fmla="*/ 222 w 767"/>
                <a:gd name="T15" fmla="*/ 1106 h 1549"/>
                <a:gd name="T16" fmla="*/ 523 w 767"/>
                <a:gd name="T17" fmla="*/ 1267 h 1549"/>
                <a:gd name="T18" fmla="*/ 536 w 767"/>
                <a:gd name="T19" fmla="*/ 1180 h 1549"/>
                <a:gd name="T20" fmla="*/ 348 w 767"/>
                <a:gd name="T21" fmla="*/ 1107 h 1549"/>
                <a:gd name="T22" fmla="*/ 125 w 767"/>
                <a:gd name="T23" fmla="*/ 957 h 1549"/>
                <a:gd name="T24" fmla="*/ 211 w 767"/>
                <a:gd name="T25" fmla="*/ 960 h 1549"/>
                <a:gd name="T26" fmla="*/ 406 w 767"/>
                <a:gd name="T27" fmla="*/ 1056 h 1549"/>
                <a:gd name="T28" fmla="*/ 554 w 767"/>
                <a:gd name="T29" fmla="*/ 1135 h 1549"/>
                <a:gd name="T30" fmla="*/ 566 w 767"/>
                <a:gd name="T31" fmla="*/ 1057 h 1549"/>
                <a:gd name="T32" fmla="*/ 296 w 767"/>
                <a:gd name="T33" fmla="*/ 944 h 1549"/>
                <a:gd name="T34" fmla="*/ 128 w 767"/>
                <a:gd name="T35" fmla="*/ 614 h 1549"/>
                <a:gd name="T36" fmla="*/ 224 w 767"/>
                <a:gd name="T37" fmla="*/ 820 h 1549"/>
                <a:gd name="T38" fmla="*/ 459 w 767"/>
                <a:gd name="T39" fmla="*/ 949 h 1549"/>
                <a:gd name="T40" fmla="*/ 596 w 767"/>
                <a:gd name="T41" fmla="*/ 891 h 1549"/>
                <a:gd name="T42" fmla="*/ 501 w 767"/>
                <a:gd name="T43" fmla="*/ 854 h 1549"/>
                <a:gd name="T44" fmla="*/ 199 w 767"/>
                <a:gd name="T45" fmla="*/ 667 h 1549"/>
                <a:gd name="T46" fmla="*/ 135 w 767"/>
                <a:gd name="T47" fmla="*/ 549 h 1549"/>
                <a:gd name="T48" fmla="*/ 511 w 767"/>
                <a:gd name="T49" fmla="*/ 777 h 1549"/>
                <a:gd name="T50" fmla="*/ 615 w 767"/>
                <a:gd name="T51" fmla="*/ 743 h 1549"/>
                <a:gd name="T52" fmla="*/ 498 w 767"/>
                <a:gd name="T53" fmla="*/ 658 h 1549"/>
                <a:gd name="T54" fmla="*/ 273 w 767"/>
                <a:gd name="T55" fmla="*/ 511 h 1549"/>
                <a:gd name="T56" fmla="*/ 198 w 767"/>
                <a:gd name="T57" fmla="*/ 324 h 1549"/>
                <a:gd name="T58" fmla="*/ 307 w 767"/>
                <a:gd name="T59" fmla="*/ 455 h 1549"/>
                <a:gd name="T60" fmla="*/ 558 w 767"/>
                <a:gd name="T61" fmla="*/ 618 h 1549"/>
                <a:gd name="T62" fmla="*/ 555 w 767"/>
                <a:gd name="T63" fmla="*/ 553 h 1549"/>
                <a:gd name="T64" fmla="*/ 318 w 767"/>
                <a:gd name="T65" fmla="*/ 390 h 1549"/>
                <a:gd name="T66" fmla="*/ 260 w 767"/>
                <a:gd name="T67" fmla="*/ 217 h 1549"/>
                <a:gd name="T68" fmla="*/ 435 w 767"/>
                <a:gd name="T69" fmla="*/ 400 h 1549"/>
                <a:gd name="T70" fmla="*/ 607 w 767"/>
                <a:gd name="T71" fmla="*/ 456 h 1549"/>
                <a:gd name="T72" fmla="*/ 429 w 767"/>
                <a:gd name="T73" fmla="*/ 310 h 1549"/>
                <a:gd name="T74" fmla="*/ 394 w 767"/>
                <a:gd name="T75" fmla="*/ 133 h 1549"/>
                <a:gd name="T76" fmla="*/ 531 w 767"/>
                <a:gd name="T77" fmla="*/ 309 h 1549"/>
                <a:gd name="T78" fmla="*/ 563 w 767"/>
                <a:gd name="T79" fmla="*/ 259 h 1549"/>
                <a:gd name="T80" fmla="*/ 505 w 767"/>
                <a:gd name="T81" fmla="*/ 164 h 1549"/>
                <a:gd name="T82" fmla="*/ 419 w 767"/>
                <a:gd name="T83" fmla="*/ 129 h 1549"/>
                <a:gd name="T84" fmla="*/ 495 w 767"/>
                <a:gd name="T85" fmla="*/ 24 h 1549"/>
                <a:gd name="T86" fmla="*/ 621 w 767"/>
                <a:gd name="T87" fmla="*/ 119 h 1549"/>
                <a:gd name="T88" fmla="*/ 711 w 767"/>
                <a:gd name="T89" fmla="*/ 262 h 1549"/>
                <a:gd name="T90" fmla="*/ 758 w 767"/>
                <a:gd name="T91" fmla="*/ 463 h 1549"/>
                <a:gd name="T92" fmla="*/ 760 w 767"/>
                <a:gd name="T93" fmla="*/ 807 h 1549"/>
                <a:gd name="T94" fmla="*/ 704 w 767"/>
                <a:gd name="T95" fmla="*/ 1158 h 1549"/>
                <a:gd name="T96" fmla="*/ 608 w 767"/>
                <a:gd name="T97" fmla="*/ 1486 h 1549"/>
                <a:gd name="T98" fmla="*/ 557 w 767"/>
                <a:gd name="T99" fmla="*/ 1533 h 1549"/>
                <a:gd name="T100" fmla="*/ 493 w 767"/>
                <a:gd name="T101" fmla="*/ 1522 h 1549"/>
                <a:gd name="T102" fmla="*/ 363 w 767"/>
                <a:gd name="T103" fmla="*/ 1549 h 1549"/>
                <a:gd name="T104" fmla="*/ 234 w 767"/>
                <a:gd name="T105" fmla="*/ 1516 h 1549"/>
                <a:gd name="T106" fmla="*/ 133 w 767"/>
                <a:gd name="T107" fmla="*/ 1409 h 1549"/>
                <a:gd name="T108" fmla="*/ 62 w 767"/>
                <a:gd name="T109" fmla="*/ 1245 h 1549"/>
                <a:gd name="T110" fmla="*/ 17 w 767"/>
                <a:gd name="T111" fmla="*/ 1042 h 1549"/>
                <a:gd name="T112" fmla="*/ 0 w 767"/>
                <a:gd name="T113" fmla="*/ 820 h 1549"/>
                <a:gd name="T114" fmla="*/ 9 w 767"/>
                <a:gd name="T115" fmla="*/ 596 h 1549"/>
                <a:gd name="T116" fmla="*/ 43 w 767"/>
                <a:gd name="T117" fmla="*/ 387 h 1549"/>
                <a:gd name="T118" fmla="*/ 103 w 767"/>
                <a:gd name="T119" fmla="*/ 213 h 1549"/>
                <a:gd name="T120" fmla="*/ 187 w 767"/>
                <a:gd name="T121" fmla="*/ 90 h 1549"/>
                <a:gd name="T122" fmla="*/ 346 w 767"/>
                <a:gd name="T123" fmla="*/ 4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7" h="1549">
                  <a:moveTo>
                    <a:pt x="221" y="1296"/>
                  </a:moveTo>
                  <a:lnTo>
                    <a:pt x="243" y="1329"/>
                  </a:lnTo>
                  <a:lnTo>
                    <a:pt x="268" y="1357"/>
                  </a:lnTo>
                  <a:lnTo>
                    <a:pt x="294" y="1381"/>
                  </a:lnTo>
                  <a:lnTo>
                    <a:pt x="323" y="1399"/>
                  </a:lnTo>
                  <a:lnTo>
                    <a:pt x="353" y="1412"/>
                  </a:lnTo>
                  <a:lnTo>
                    <a:pt x="387" y="1420"/>
                  </a:lnTo>
                  <a:lnTo>
                    <a:pt x="422" y="1421"/>
                  </a:lnTo>
                  <a:lnTo>
                    <a:pt x="380" y="1400"/>
                  </a:lnTo>
                  <a:lnTo>
                    <a:pt x="340" y="1377"/>
                  </a:lnTo>
                  <a:lnTo>
                    <a:pt x="300" y="1350"/>
                  </a:lnTo>
                  <a:lnTo>
                    <a:pt x="261" y="1324"/>
                  </a:lnTo>
                  <a:lnTo>
                    <a:pt x="221" y="1296"/>
                  </a:lnTo>
                  <a:close/>
                  <a:moveTo>
                    <a:pt x="158" y="1135"/>
                  </a:moveTo>
                  <a:lnTo>
                    <a:pt x="172" y="1186"/>
                  </a:lnTo>
                  <a:lnTo>
                    <a:pt x="190" y="1232"/>
                  </a:lnTo>
                  <a:lnTo>
                    <a:pt x="267" y="1266"/>
                  </a:lnTo>
                  <a:lnTo>
                    <a:pt x="342" y="1304"/>
                  </a:lnTo>
                  <a:lnTo>
                    <a:pt x="417" y="1345"/>
                  </a:lnTo>
                  <a:lnTo>
                    <a:pt x="488" y="1385"/>
                  </a:lnTo>
                  <a:lnTo>
                    <a:pt x="499" y="1349"/>
                  </a:lnTo>
                  <a:lnTo>
                    <a:pt x="509" y="1315"/>
                  </a:lnTo>
                  <a:lnTo>
                    <a:pt x="509" y="1314"/>
                  </a:lnTo>
                  <a:lnTo>
                    <a:pt x="437" y="1280"/>
                  </a:lnTo>
                  <a:lnTo>
                    <a:pt x="367" y="1244"/>
                  </a:lnTo>
                  <a:lnTo>
                    <a:pt x="298" y="1207"/>
                  </a:lnTo>
                  <a:lnTo>
                    <a:pt x="228" y="1170"/>
                  </a:lnTo>
                  <a:lnTo>
                    <a:pt x="158" y="1135"/>
                  </a:lnTo>
                  <a:close/>
                  <a:moveTo>
                    <a:pt x="125" y="957"/>
                  </a:moveTo>
                  <a:lnTo>
                    <a:pt x="133" y="1017"/>
                  </a:lnTo>
                  <a:lnTo>
                    <a:pt x="143" y="1075"/>
                  </a:lnTo>
                  <a:lnTo>
                    <a:pt x="222" y="1106"/>
                  </a:lnTo>
                  <a:lnTo>
                    <a:pt x="301" y="1140"/>
                  </a:lnTo>
                  <a:lnTo>
                    <a:pt x="377" y="1179"/>
                  </a:lnTo>
                  <a:lnTo>
                    <a:pt x="451" y="1221"/>
                  </a:lnTo>
                  <a:lnTo>
                    <a:pt x="523" y="1267"/>
                  </a:lnTo>
                  <a:lnTo>
                    <a:pt x="535" y="1224"/>
                  </a:lnTo>
                  <a:lnTo>
                    <a:pt x="545" y="1179"/>
                  </a:lnTo>
                  <a:lnTo>
                    <a:pt x="540" y="1180"/>
                  </a:lnTo>
                  <a:lnTo>
                    <a:pt x="536" y="1180"/>
                  </a:lnTo>
                  <a:lnTo>
                    <a:pt x="531" y="1179"/>
                  </a:lnTo>
                  <a:lnTo>
                    <a:pt x="470" y="1160"/>
                  </a:lnTo>
                  <a:lnTo>
                    <a:pt x="409" y="1137"/>
                  </a:lnTo>
                  <a:lnTo>
                    <a:pt x="348" y="1107"/>
                  </a:lnTo>
                  <a:lnTo>
                    <a:pt x="289" y="1075"/>
                  </a:lnTo>
                  <a:lnTo>
                    <a:pt x="231" y="1038"/>
                  </a:lnTo>
                  <a:lnTo>
                    <a:pt x="177" y="999"/>
                  </a:lnTo>
                  <a:lnTo>
                    <a:pt x="125" y="957"/>
                  </a:lnTo>
                  <a:close/>
                  <a:moveTo>
                    <a:pt x="116" y="808"/>
                  </a:moveTo>
                  <a:lnTo>
                    <a:pt x="120" y="897"/>
                  </a:lnTo>
                  <a:lnTo>
                    <a:pt x="164" y="930"/>
                  </a:lnTo>
                  <a:lnTo>
                    <a:pt x="211" y="960"/>
                  </a:lnTo>
                  <a:lnTo>
                    <a:pt x="259" y="986"/>
                  </a:lnTo>
                  <a:lnTo>
                    <a:pt x="307" y="1010"/>
                  </a:lnTo>
                  <a:lnTo>
                    <a:pt x="357" y="1032"/>
                  </a:lnTo>
                  <a:lnTo>
                    <a:pt x="406" y="1056"/>
                  </a:lnTo>
                  <a:lnTo>
                    <a:pt x="455" y="1079"/>
                  </a:lnTo>
                  <a:lnTo>
                    <a:pt x="504" y="1105"/>
                  </a:lnTo>
                  <a:lnTo>
                    <a:pt x="552" y="1132"/>
                  </a:lnTo>
                  <a:lnTo>
                    <a:pt x="554" y="1135"/>
                  </a:lnTo>
                  <a:lnTo>
                    <a:pt x="556" y="1137"/>
                  </a:lnTo>
                  <a:lnTo>
                    <a:pt x="573" y="1057"/>
                  </a:lnTo>
                  <a:lnTo>
                    <a:pt x="569" y="1058"/>
                  </a:lnTo>
                  <a:lnTo>
                    <a:pt x="566" y="1057"/>
                  </a:lnTo>
                  <a:lnTo>
                    <a:pt x="497" y="1038"/>
                  </a:lnTo>
                  <a:lnTo>
                    <a:pt x="429" y="1012"/>
                  </a:lnTo>
                  <a:lnTo>
                    <a:pt x="361" y="980"/>
                  </a:lnTo>
                  <a:lnTo>
                    <a:pt x="296" y="944"/>
                  </a:lnTo>
                  <a:lnTo>
                    <a:pt x="233" y="902"/>
                  </a:lnTo>
                  <a:lnTo>
                    <a:pt x="173" y="857"/>
                  </a:lnTo>
                  <a:lnTo>
                    <a:pt x="116" y="808"/>
                  </a:lnTo>
                  <a:close/>
                  <a:moveTo>
                    <a:pt x="128" y="614"/>
                  </a:moveTo>
                  <a:lnTo>
                    <a:pt x="121" y="676"/>
                  </a:lnTo>
                  <a:lnTo>
                    <a:pt x="118" y="739"/>
                  </a:lnTo>
                  <a:lnTo>
                    <a:pt x="170" y="783"/>
                  </a:lnTo>
                  <a:lnTo>
                    <a:pt x="224" y="820"/>
                  </a:lnTo>
                  <a:lnTo>
                    <a:pt x="281" y="856"/>
                  </a:lnTo>
                  <a:lnTo>
                    <a:pt x="340" y="888"/>
                  </a:lnTo>
                  <a:lnTo>
                    <a:pt x="399" y="919"/>
                  </a:lnTo>
                  <a:lnTo>
                    <a:pt x="459" y="949"/>
                  </a:lnTo>
                  <a:lnTo>
                    <a:pt x="520" y="979"/>
                  </a:lnTo>
                  <a:lnTo>
                    <a:pt x="582" y="1010"/>
                  </a:lnTo>
                  <a:lnTo>
                    <a:pt x="599" y="890"/>
                  </a:lnTo>
                  <a:lnTo>
                    <a:pt x="596" y="891"/>
                  </a:lnTo>
                  <a:lnTo>
                    <a:pt x="592" y="892"/>
                  </a:lnTo>
                  <a:lnTo>
                    <a:pt x="587" y="891"/>
                  </a:lnTo>
                  <a:lnTo>
                    <a:pt x="582" y="890"/>
                  </a:lnTo>
                  <a:lnTo>
                    <a:pt x="501" y="854"/>
                  </a:lnTo>
                  <a:lnTo>
                    <a:pt x="422" y="813"/>
                  </a:lnTo>
                  <a:lnTo>
                    <a:pt x="347" y="768"/>
                  </a:lnTo>
                  <a:lnTo>
                    <a:pt x="271" y="719"/>
                  </a:lnTo>
                  <a:lnTo>
                    <a:pt x="199" y="667"/>
                  </a:lnTo>
                  <a:lnTo>
                    <a:pt x="128" y="614"/>
                  </a:lnTo>
                  <a:close/>
                  <a:moveTo>
                    <a:pt x="158" y="444"/>
                  </a:moveTo>
                  <a:lnTo>
                    <a:pt x="145" y="495"/>
                  </a:lnTo>
                  <a:lnTo>
                    <a:pt x="135" y="549"/>
                  </a:lnTo>
                  <a:lnTo>
                    <a:pt x="228" y="610"/>
                  </a:lnTo>
                  <a:lnTo>
                    <a:pt x="321" y="667"/>
                  </a:lnTo>
                  <a:lnTo>
                    <a:pt x="416" y="723"/>
                  </a:lnTo>
                  <a:lnTo>
                    <a:pt x="511" y="777"/>
                  </a:lnTo>
                  <a:lnTo>
                    <a:pt x="606" y="834"/>
                  </a:lnTo>
                  <a:lnTo>
                    <a:pt x="606" y="835"/>
                  </a:lnTo>
                  <a:lnTo>
                    <a:pt x="612" y="788"/>
                  </a:lnTo>
                  <a:lnTo>
                    <a:pt x="615" y="743"/>
                  </a:lnTo>
                  <a:lnTo>
                    <a:pt x="616" y="730"/>
                  </a:lnTo>
                  <a:lnTo>
                    <a:pt x="617" y="717"/>
                  </a:lnTo>
                  <a:lnTo>
                    <a:pt x="556" y="689"/>
                  </a:lnTo>
                  <a:lnTo>
                    <a:pt x="498" y="658"/>
                  </a:lnTo>
                  <a:lnTo>
                    <a:pt x="441" y="623"/>
                  </a:lnTo>
                  <a:lnTo>
                    <a:pt x="385" y="586"/>
                  </a:lnTo>
                  <a:lnTo>
                    <a:pt x="329" y="549"/>
                  </a:lnTo>
                  <a:lnTo>
                    <a:pt x="273" y="511"/>
                  </a:lnTo>
                  <a:lnTo>
                    <a:pt x="215" y="477"/>
                  </a:lnTo>
                  <a:lnTo>
                    <a:pt x="158" y="444"/>
                  </a:lnTo>
                  <a:close/>
                  <a:moveTo>
                    <a:pt x="212" y="293"/>
                  </a:moveTo>
                  <a:lnTo>
                    <a:pt x="198" y="324"/>
                  </a:lnTo>
                  <a:lnTo>
                    <a:pt x="184" y="357"/>
                  </a:lnTo>
                  <a:lnTo>
                    <a:pt x="172" y="391"/>
                  </a:lnTo>
                  <a:lnTo>
                    <a:pt x="240" y="420"/>
                  </a:lnTo>
                  <a:lnTo>
                    <a:pt x="307" y="455"/>
                  </a:lnTo>
                  <a:lnTo>
                    <a:pt x="371" y="493"/>
                  </a:lnTo>
                  <a:lnTo>
                    <a:pt x="435" y="533"/>
                  </a:lnTo>
                  <a:lnTo>
                    <a:pt x="496" y="575"/>
                  </a:lnTo>
                  <a:lnTo>
                    <a:pt x="558" y="618"/>
                  </a:lnTo>
                  <a:lnTo>
                    <a:pt x="618" y="660"/>
                  </a:lnTo>
                  <a:lnTo>
                    <a:pt x="618" y="623"/>
                  </a:lnTo>
                  <a:lnTo>
                    <a:pt x="616" y="581"/>
                  </a:lnTo>
                  <a:lnTo>
                    <a:pt x="555" y="553"/>
                  </a:lnTo>
                  <a:lnTo>
                    <a:pt x="494" y="518"/>
                  </a:lnTo>
                  <a:lnTo>
                    <a:pt x="434" y="479"/>
                  </a:lnTo>
                  <a:lnTo>
                    <a:pt x="375" y="436"/>
                  </a:lnTo>
                  <a:lnTo>
                    <a:pt x="318" y="390"/>
                  </a:lnTo>
                  <a:lnTo>
                    <a:pt x="263" y="343"/>
                  </a:lnTo>
                  <a:lnTo>
                    <a:pt x="212" y="293"/>
                  </a:lnTo>
                  <a:close/>
                  <a:moveTo>
                    <a:pt x="287" y="190"/>
                  </a:moveTo>
                  <a:lnTo>
                    <a:pt x="260" y="217"/>
                  </a:lnTo>
                  <a:lnTo>
                    <a:pt x="237" y="249"/>
                  </a:lnTo>
                  <a:lnTo>
                    <a:pt x="299" y="304"/>
                  </a:lnTo>
                  <a:lnTo>
                    <a:pt x="366" y="354"/>
                  </a:lnTo>
                  <a:lnTo>
                    <a:pt x="435" y="400"/>
                  </a:lnTo>
                  <a:lnTo>
                    <a:pt x="494" y="437"/>
                  </a:lnTo>
                  <a:lnTo>
                    <a:pt x="554" y="474"/>
                  </a:lnTo>
                  <a:lnTo>
                    <a:pt x="613" y="511"/>
                  </a:lnTo>
                  <a:lnTo>
                    <a:pt x="607" y="456"/>
                  </a:lnTo>
                  <a:lnTo>
                    <a:pt x="560" y="423"/>
                  </a:lnTo>
                  <a:lnTo>
                    <a:pt x="516" y="386"/>
                  </a:lnTo>
                  <a:lnTo>
                    <a:pt x="473" y="348"/>
                  </a:lnTo>
                  <a:lnTo>
                    <a:pt x="429" y="310"/>
                  </a:lnTo>
                  <a:lnTo>
                    <a:pt x="357" y="252"/>
                  </a:lnTo>
                  <a:lnTo>
                    <a:pt x="287" y="190"/>
                  </a:lnTo>
                  <a:close/>
                  <a:moveTo>
                    <a:pt x="419" y="129"/>
                  </a:moveTo>
                  <a:lnTo>
                    <a:pt x="394" y="133"/>
                  </a:lnTo>
                  <a:lnTo>
                    <a:pt x="365" y="142"/>
                  </a:lnTo>
                  <a:lnTo>
                    <a:pt x="333" y="157"/>
                  </a:lnTo>
                  <a:lnTo>
                    <a:pt x="474" y="266"/>
                  </a:lnTo>
                  <a:lnTo>
                    <a:pt x="531" y="309"/>
                  </a:lnTo>
                  <a:lnTo>
                    <a:pt x="590" y="355"/>
                  </a:lnTo>
                  <a:lnTo>
                    <a:pt x="583" y="321"/>
                  </a:lnTo>
                  <a:lnTo>
                    <a:pt x="573" y="289"/>
                  </a:lnTo>
                  <a:lnTo>
                    <a:pt x="563" y="259"/>
                  </a:lnTo>
                  <a:lnTo>
                    <a:pt x="550" y="230"/>
                  </a:lnTo>
                  <a:lnTo>
                    <a:pt x="537" y="206"/>
                  </a:lnTo>
                  <a:lnTo>
                    <a:pt x="521" y="183"/>
                  </a:lnTo>
                  <a:lnTo>
                    <a:pt x="505" y="164"/>
                  </a:lnTo>
                  <a:lnTo>
                    <a:pt x="487" y="148"/>
                  </a:lnTo>
                  <a:lnTo>
                    <a:pt x="466" y="137"/>
                  </a:lnTo>
                  <a:lnTo>
                    <a:pt x="444" y="130"/>
                  </a:lnTo>
                  <a:lnTo>
                    <a:pt x="419" y="129"/>
                  </a:lnTo>
                  <a:close/>
                  <a:moveTo>
                    <a:pt x="385" y="0"/>
                  </a:moveTo>
                  <a:lnTo>
                    <a:pt x="422" y="3"/>
                  </a:lnTo>
                  <a:lnTo>
                    <a:pt x="459" y="10"/>
                  </a:lnTo>
                  <a:lnTo>
                    <a:pt x="495" y="24"/>
                  </a:lnTo>
                  <a:lnTo>
                    <a:pt x="529" y="42"/>
                  </a:lnTo>
                  <a:lnTo>
                    <a:pt x="562" y="64"/>
                  </a:lnTo>
                  <a:lnTo>
                    <a:pt x="593" y="90"/>
                  </a:lnTo>
                  <a:lnTo>
                    <a:pt x="621" y="119"/>
                  </a:lnTo>
                  <a:lnTo>
                    <a:pt x="647" y="152"/>
                  </a:lnTo>
                  <a:lnTo>
                    <a:pt x="672" y="187"/>
                  </a:lnTo>
                  <a:lnTo>
                    <a:pt x="693" y="224"/>
                  </a:lnTo>
                  <a:lnTo>
                    <a:pt x="711" y="262"/>
                  </a:lnTo>
                  <a:lnTo>
                    <a:pt x="726" y="300"/>
                  </a:lnTo>
                  <a:lnTo>
                    <a:pt x="738" y="340"/>
                  </a:lnTo>
                  <a:lnTo>
                    <a:pt x="747" y="380"/>
                  </a:lnTo>
                  <a:lnTo>
                    <a:pt x="758" y="463"/>
                  </a:lnTo>
                  <a:lnTo>
                    <a:pt x="765" y="546"/>
                  </a:lnTo>
                  <a:lnTo>
                    <a:pt x="767" y="633"/>
                  </a:lnTo>
                  <a:lnTo>
                    <a:pt x="766" y="719"/>
                  </a:lnTo>
                  <a:lnTo>
                    <a:pt x="760" y="807"/>
                  </a:lnTo>
                  <a:lnTo>
                    <a:pt x="751" y="896"/>
                  </a:lnTo>
                  <a:lnTo>
                    <a:pt x="737" y="984"/>
                  </a:lnTo>
                  <a:lnTo>
                    <a:pt x="722" y="1071"/>
                  </a:lnTo>
                  <a:lnTo>
                    <a:pt x="704" y="1158"/>
                  </a:lnTo>
                  <a:lnTo>
                    <a:pt x="683" y="1244"/>
                  </a:lnTo>
                  <a:lnTo>
                    <a:pt x="659" y="1327"/>
                  </a:lnTo>
                  <a:lnTo>
                    <a:pt x="635" y="1408"/>
                  </a:lnTo>
                  <a:lnTo>
                    <a:pt x="608" y="1486"/>
                  </a:lnTo>
                  <a:lnTo>
                    <a:pt x="599" y="1503"/>
                  </a:lnTo>
                  <a:lnTo>
                    <a:pt x="587" y="1518"/>
                  </a:lnTo>
                  <a:lnTo>
                    <a:pt x="573" y="1527"/>
                  </a:lnTo>
                  <a:lnTo>
                    <a:pt x="557" y="1533"/>
                  </a:lnTo>
                  <a:lnTo>
                    <a:pt x="540" y="1536"/>
                  </a:lnTo>
                  <a:lnTo>
                    <a:pt x="524" y="1535"/>
                  </a:lnTo>
                  <a:lnTo>
                    <a:pt x="507" y="1530"/>
                  </a:lnTo>
                  <a:lnTo>
                    <a:pt x="493" y="1522"/>
                  </a:lnTo>
                  <a:lnTo>
                    <a:pt x="480" y="1512"/>
                  </a:lnTo>
                  <a:lnTo>
                    <a:pt x="439" y="1531"/>
                  </a:lnTo>
                  <a:lnTo>
                    <a:pt x="400" y="1542"/>
                  </a:lnTo>
                  <a:lnTo>
                    <a:pt x="363" y="1549"/>
                  </a:lnTo>
                  <a:lnTo>
                    <a:pt x="328" y="1548"/>
                  </a:lnTo>
                  <a:lnTo>
                    <a:pt x="296" y="1542"/>
                  </a:lnTo>
                  <a:lnTo>
                    <a:pt x="263" y="1532"/>
                  </a:lnTo>
                  <a:lnTo>
                    <a:pt x="234" y="1516"/>
                  </a:lnTo>
                  <a:lnTo>
                    <a:pt x="207" y="1496"/>
                  </a:lnTo>
                  <a:lnTo>
                    <a:pt x="180" y="1471"/>
                  </a:lnTo>
                  <a:lnTo>
                    <a:pt x="156" y="1441"/>
                  </a:lnTo>
                  <a:lnTo>
                    <a:pt x="133" y="1409"/>
                  </a:lnTo>
                  <a:lnTo>
                    <a:pt x="113" y="1372"/>
                  </a:lnTo>
                  <a:lnTo>
                    <a:pt x="94" y="1334"/>
                  </a:lnTo>
                  <a:lnTo>
                    <a:pt x="77" y="1290"/>
                  </a:lnTo>
                  <a:lnTo>
                    <a:pt x="62" y="1245"/>
                  </a:lnTo>
                  <a:lnTo>
                    <a:pt x="47" y="1197"/>
                  </a:lnTo>
                  <a:lnTo>
                    <a:pt x="36" y="1148"/>
                  </a:lnTo>
                  <a:lnTo>
                    <a:pt x="26" y="1096"/>
                  </a:lnTo>
                  <a:lnTo>
                    <a:pt x="17" y="1042"/>
                  </a:lnTo>
                  <a:lnTo>
                    <a:pt x="11" y="988"/>
                  </a:lnTo>
                  <a:lnTo>
                    <a:pt x="5" y="932"/>
                  </a:lnTo>
                  <a:lnTo>
                    <a:pt x="2" y="877"/>
                  </a:lnTo>
                  <a:lnTo>
                    <a:pt x="0" y="820"/>
                  </a:lnTo>
                  <a:lnTo>
                    <a:pt x="0" y="764"/>
                  </a:lnTo>
                  <a:lnTo>
                    <a:pt x="1" y="707"/>
                  </a:lnTo>
                  <a:lnTo>
                    <a:pt x="4" y="650"/>
                  </a:lnTo>
                  <a:lnTo>
                    <a:pt x="9" y="596"/>
                  </a:lnTo>
                  <a:lnTo>
                    <a:pt x="15" y="541"/>
                  </a:lnTo>
                  <a:lnTo>
                    <a:pt x="23" y="488"/>
                  </a:lnTo>
                  <a:lnTo>
                    <a:pt x="33" y="436"/>
                  </a:lnTo>
                  <a:lnTo>
                    <a:pt x="43" y="387"/>
                  </a:lnTo>
                  <a:lnTo>
                    <a:pt x="56" y="339"/>
                  </a:lnTo>
                  <a:lnTo>
                    <a:pt x="70" y="294"/>
                  </a:lnTo>
                  <a:lnTo>
                    <a:pt x="85" y="252"/>
                  </a:lnTo>
                  <a:lnTo>
                    <a:pt x="103" y="213"/>
                  </a:lnTo>
                  <a:lnTo>
                    <a:pt x="122" y="176"/>
                  </a:lnTo>
                  <a:lnTo>
                    <a:pt x="142" y="144"/>
                  </a:lnTo>
                  <a:lnTo>
                    <a:pt x="163" y="115"/>
                  </a:lnTo>
                  <a:lnTo>
                    <a:pt x="187" y="90"/>
                  </a:lnTo>
                  <a:lnTo>
                    <a:pt x="227" y="57"/>
                  </a:lnTo>
                  <a:lnTo>
                    <a:pt x="267" y="33"/>
                  </a:lnTo>
                  <a:lnTo>
                    <a:pt x="307" y="15"/>
                  </a:lnTo>
                  <a:lnTo>
                    <a:pt x="346" y="4"/>
                  </a:lnTo>
                  <a:lnTo>
                    <a:pt x="3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824218" y="2167389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36784" y="2167389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4218" y="3859048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36784" y="3859048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1876" y="31327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21476" y="31327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11876" y="37423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21476" y="37423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4670" y="271856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4670" y="230231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144670" y="2709679"/>
            <a:ext cx="32199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144670" y="2150726"/>
            <a:ext cx="0" cy="329919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/>
          <p:cNvSpPr>
            <a:spLocks/>
          </p:cNvSpPr>
          <p:nvPr/>
        </p:nvSpPr>
        <p:spPr bwMode="auto">
          <a:xfrm>
            <a:off x="3789759" y="3257862"/>
            <a:ext cx="253835" cy="359403"/>
          </a:xfrm>
          <a:custGeom>
            <a:avLst/>
            <a:gdLst>
              <a:gd name="T0" fmla="*/ 63 w 90"/>
              <a:gd name="T1" fmla="*/ 48 h 128"/>
              <a:gd name="T2" fmla="*/ 31 w 90"/>
              <a:gd name="T3" fmla="*/ 36 h 128"/>
              <a:gd name="T4" fmla="*/ 63 w 90"/>
              <a:gd name="T5" fmla="*/ 13 h 128"/>
              <a:gd name="T6" fmla="*/ 63 w 90"/>
              <a:gd name="T7" fmla="*/ 1 h 128"/>
              <a:gd name="T8" fmla="*/ 19 w 90"/>
              <a:gd name="T9" fmla="*/ 48 h 128"/>
              <a:gd name="T10" fmla="*/ 54 w 90"/>
              <a:gd name="T11" fmla="*/ 59 h 128"/>
              <a:gd name="T12" fmla="*/ 70 w 90"/>
              <a:gd name="T13" fmla="*/ 93 h 128"/>
              <a:gd name="T14" fmla="*/ 14 w 90"/>
              <a:gd name="T15" fmla="*/ 87 h 128"/>
              <a:gd name="T16" fmla="*/ 2 w 90"/>
              <a:gd name="T17" fmla="*/ 90 h 128"/>
              <a:gd name="T18" fmla="*/ 88 w 90"/>
              <a:gd name="T19" fmla="*/ 82 h 128"/>
              <a:gd name="T20" fmla="*/ 63 w 90"/>
              <a:gd name="T21" fmla="*/ 4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0" h="128">
                <a:moveTo>
                  <a:pt x="63" y="48"/>
                </a:moveTo>
                <a:cubicBezTo>
                  <a:pt x="55" y="47"/>
                  <a:pt x="25" y="50"/>
                  <a:pt x="31" y="36"/>
                </a:cubicBezTo>
                <a:cubicBezTo>
                  <a:pt x="36" y="25"/>
                  <a:pt x="52" y="14"/>
                  <a:pt x="63" y="13"/>
                </a:cubicBezTo>
                <a:cubicBezTo>
                  <a:pt x="71" y="12"/>
                  <a:pt x="71" y="0"/>
                  <a:pt x="63" y="1"/>
                </a:cubicBezTo>
                <a:cubicBezTo>
                  <a:pt x="48" y="3"/>
                  <a:pt x="5" y="28"/>
                  <a:pt x="19" y="48"/>
                </a:cubicBezTo>
                <a:cubicBezTo>
                  <a:pt x="28" y="59"/>
                  <a:pt x="41" y="59"/>
                  <a:pt x="54" y="59"/>
                </a:cubicBezTo>
                <a:cubicBezTo>
                  <a:pt x="74" y="60"/>
                  <a:pt x="83" y="77"/>
                  <a:pt x="70" y="93"/>
                </a:cubicBezTo>
                <a:cubicBezTo>
                  <a:pt x="60" y="107"/>
                  <a:pt x="18" y="106"/>
                  <a:pt x="14" y="87"/>
                </a:cubicBezTo>
                <a:cubicBezTo>
                  <a:pt x="12" y="79"/>
                  <a:pt x="0" y="82"/>
                  <a:pt x="2" y="90"/>
                </a:cubicBezTo>
                <a:cubicBezTo>
                  <a:pt x="11" y="128"/>
                  <a:pt x="84" y="121"/>
                  <a:pt x="88" y="82"/>
                </a:cubicBezTo>
                <a:cubicBezTo>
                  <a:pt x="90" y="65"/>
                  <a:pt x="80" y="50"/>
                  <a:pt x="63" y="4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>
            <a:off x="4360216" y="3294040"/>
            <a:ext cx="332121" cy="287046"/>
          </a:xfrm>
          <a:custGeom>
            <a:avLst/>
            <a:gdLst>
              <a:gd name="T0" fmla="*/ 104 w 118"/>
              <a:gd name="T1" fmla="*/ 8 h 102"/>
              <a:gd name="T2" fmla="*/ 80 w 118"/>
              <a:gd name="T3" fmla="*/ 78 h 102"/>
              <a:gd name="T4" fmla="*/ 61 w 118"/>
              <a:gd name="T5" fmla="*/ 50 h 102"/>
              <a:gd name="T6" fmla="*/ 52 w 118"/>
              <a:gd name="T7" fmla="*/ 50 h 102"/>
              <a:gd name="T8" fmla="*/ 36 w 118"/>
              <a:gd name="T9" fmla="*/ 76 h 102"/>
              <a:gd name="T10" fmla="*/ 14 w 118"/>
              <a:gd name="T11" fmla="*/ 8 h 102"/>
              <a:gd name="T12" fmla="*/ 3 w 118"/>
              <a:gd name="T13" fmla="*/ 11 h 102"/>
              <a:gd name="T14" fmla="*/ 29 w 118"/>
              <a:gd name="T15" fmla="*/ 96 h 102"/>
              <a:gd name="T16" fmla="*/ 40 w 118"/>
              <a:gd name="T17" fmla="*/ 98 h 102"/>
              <a:gd name="T18" fmla="*/ 56 w 118"/>
              <a:gd name="T19" fmla="*/ 63 h 102"/>
              <a:gd name="T20" fmla="*/ 76 w 118"/>
              <a:gd name="T21" fmla="*/ 97 h 102"/>
              <a:gd name="T22" fmla="*/ 87 w 118"/>
              <a:gd name="T23" fmla="*/ 96 h 102"/>
              <a:gd name="T24" fmla="*/ 115 w 118"/>
              <a:gd name="T25" fmla="*/ 14 h 102"/>
              <a:gd name="T26" fmla="*/ 104 w 118"/>
              <a:gd name="T27" fmla="*/ 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8" h="102">
                <a:moveTo>
                  <a:pt x="104" y="8"/>
                </a:moveTo>
                <a:cubicBezTo>
                  <a:pt x="94" y="31"/>
                  <a:pt x="88" y="55"/>
                  <a:pt x="80" y="78"/>
                </a:cubicBezTo>
                <a:cubicBezTo>
                  <a:pt x="75" y="68"/>
                  <a:pt x="68" y="59"/>
                  <a:pt x="61" y="50"/>
                </a:cubicBezTo>
                <a:cubicBezTo>
                  <a:pt x="58" y="48"/>
                  <a:pt x="55" y="48"/>
                  <a:pt x="52" y="50"/>
                </a:cubicBezTo>
                <a:cubicBezTo>
                  <a:pt x="44" y="57"/>
                  <a:pt x="40" y="66"/>
                  <a:pt x="36" y="76"/>
                </a:cubicBezTo>
                <a:cubicBezTo>
                  <a:pt x="29" y="53"/>
                  <a:pt x="21" y="31"/>
                  <a:pt x="14" y="8"/>
                </a:cubicBezTo>
                <a:cubicBezTo>
                  <a:pt x="12" y="0"/>
                  <a:pt x="0" y="3"/>
                  <a:pt x="3" y="11"/>
                </a:cubicBezTo>
                <a:cubicBezTo>
                  <a:pt x="11" y="40"/>
                  <a:pt x="22" y="67"/>
                  <a:pt x="29" y="96"/>
                </a:cubicBezTo>
                <a:cubicBezTo>
                  <a:pt x="30" y="101"/>
                  <a:pt x="37" y="102"/>
                  <a:pt x="40" y="98"/>
                </a:cubicBezTo>
                <a:cubicBezTo>
                  <a:pt x="45" y="86"/>
                  <a:pt x="48" y="73"/>
                  <a:pt x="56" y="63"/>
                </a:cubicBezTo>
                <a:cubicBezTo>
                  <a:pt x="64" y="74"/>
                  <a:pt x="71" y="85"/>
                  <a:pt x="76" y="97"/>
                </a:cubicBezTo>
                <a:cubicBezTo>
                  <a:pt x="78" y="102"/>
                  <a:pt x="85" y="100"/>
                  <a:pt x="87" y="96"/>
                </a:cubicBezTo>
                <a:cubicBezTo>
                  <a:pt x="97" y="69"/>
                  <a:pt x="103" y="41"/>
                  <a:pt x="115" y="14"/>
                </a:cubicBezTo>
                <a:cubicBezTo>
                  <a:pt x="118" y="7"/>
                  <a:pt x="108" y="1"/>
                  <a:pt x="104" y="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7"/>
          <p:cNvSpPr>
            <a:spLocks noEditPoints="1"/>
          </p:cNvSpPr>
          <p:nvPr/>
        </p:nvSpPr>
        <p:spPr bwMode="auto">
          <a:xfrm>
            <a:off x="3789759" y="3863903"/>
            <a:ext cx="253835" cy="366520"/>
          </a:xfrm>
          <a:custGeom>
            <a:avLst/>
            <a:gdLst>
              <a:gd name="T0" fmla="*/ 59 w 90"/>
              <a:gd name="T1" fmla="*/ 25 h 130"/>
              <a:gd name="T2" fmla="*/ 1 w 90"/>
              <a:gd name="T3" fmla="*/ 49 h 130"/>
              <a:gd name="T4" fmla="*/ 5 w 90"/>
              <a:gd name="T5" fmla="*/ 57 h 130"/>
              <a:gd name="T6" fmla="*/ 2 w 90"/>
              <a:gd name="T7" fmla="*/ 74 h 130"/>
              <a:gd name="T8" fmla="*/ 8 w 90"/>
              <a:gd name="T9" fmla="*/ 110 h 130"/>
              <a:gd name="T10" fmla="*/ 74 w 90"/>
              <a:gd name="T11" fmla="*/ 95 h 130"/>
              <a:gd name="T12" fmla="*/ 59 w 90"/>
              <a:gd name="T13" fmla="*/ 25 h 130"/>
              <a:gd name="T14" fmla="*/ 63 w 90"/>
              <a:gd name="T15" fmla="*/ 89 h 130"/>
              <a:gd name="T16" fmla="*/ 16 w 90"/>
              <a:gd name="T17" fmla="*/ 95 h 130"/>
              <a:gd name="T18" fmla="*/ 22 w 90"/>
              <a:gd name="T19" fmla="*/ 52 h 130"/>
              <a:gd name="T20" fmla="*/ 15 w 90"/>
              <a:gd name="T21" fmla="*/ 43 h 130"/>
              <a:gd name="T22" fmla="*/ 28 w 90"/>
              <a:gd name="T23" fmla="*/ 28 h 130"/>
              <a:gd name="T24" fmla="*/ 58 w 90"/>
              <a:gd name="T25" fmla="*/ 43 h 130"/>
              <a:gd name="T26" fmla="*/ 63 w 90"/>
              <a:gd name="T27" fmla="*/ 8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0" h="130">
                <a:moveTo>
                  <a:pt x="59" y="25"/>
                </a:moveTo>
                <a:cubicBezTo>
                  <a:pt x="36" y="0"/>
                  <a:pt x="6" y="23"/>
                  <a:pt x="1" y="49"/>
                </a:cubicBezTo>
                <a:cubicBezTo>
                  <a:pt x="0" y="53"/>
                  <a:pt x="2" y="56"/>
                  <a:pt x="5" y="57"/>
                </a:cubicBezTo>
                <a:cubicBezTo>
                  <a:pt x="3" y="62"/>
                  <a:pt x="2" y="68"/>
                  <a:pt x="2" y="74"/>
                </a:cubicBezTo>
                <a:cubicBezTo>
                  <a:pt x="2" y="84"/>
                  <a:pt x="1" y="101"/>
                  <a:pt x="8" y="110"/>
                </a:cubicBezTo>
                <a:cubicBezTo>
                  <a:pt x="24" y="130"/>
                  <a:pt x="62" y="112"/>
                  <a:pt x="74" y="95"/>
                </a:cubicBezTo>
                <a:cubicBezTo>
                  <a:pt x="90" y="72"/>
                  <a:pt x="75" y="42"/>
                  <a:pt x="59" y="25"/>
                </a:cubicBezTo>
                <a:close/>
                <a:moveTo>
                  <a:pt x="63" y="89"/>
                </a:moveTo>
                <a:cubicBezTo>
                  <a:pt x="56" y="102"/>
                  <a:pt x="18" y="117"/>
                  <a:pt x="16" y="95"/>
                </a:cubicBezTo>
                <a:cubicBezTo>
                  <a:pt x="14" y="81"/>
                  <a:pt x="11" y="62"/>
                  <a:pt x="22" y="52"/>
                </a:cubicBezTo>
                <a:cubicBezTo>
                  <a:pt x="28" y="48"/>
                  <a:pt x="21" y="40"/>
                  <a:pt x="15" y="43"/>
                </a:cubicBezTo>
                <a:cubicBezTo>
                  <a:pt x="18" y="37"/>
                  <a:pt x="22" y="32"/>
                  <a:pt x="28" y="28"/>
                </a:cubicBezTo>
                <a:cubicBezTo>
                  <a:pt x="41" y="19"/>
                  <a:pt x="53" y="35"/>
                  <a:pt x="58" y="43"/>
                </a:cubicBezTo>
                <a:cubicBezTo>
                  <a:pt x="68" y="57"/>
                  <a:pt x="72" y="74"/>
                  <a:pt x="63" y="8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4370298" y="3888220"/>
            <a:ext cx="311956" cy="317886"/>
          </a:xfrm>
          <a:custGeom>
            <a:avLst/>
            <a:gdLst>
              <a:gd name="T0" fmla="*/ 104 w 111"/>
              <a:gd name="T1" fmla="*/ 3 h 113"/>
              <a:gd name="T2" fmla="*/ 61 w 111"/>
              <a:gd name="T3" fmla="*/ 6 h 113"/>
              <a:gd name="T4" fmla="*/ 49 w 111"/>
              <a:gd name="T5" fmla="*/ 8 h 113"/>
              <a:gd name="T6" fmla="*/ 6 w 111"/>
              <a:gd name="T7" fmla="*/ 23 h 113"/>
              <a:gd name="T8" fmla="*/ 13 w 111"/>
              <a:gd name="T9" fmla="*/ 34 h 113"/>
              <a:gd name="T10" fmla="*/ 49 w 111"/>
              <a:gd name="T11" fmla="*/ 20 h 113"/>
              <a:gd name="T12" fmla="*/ 47 w 111"/>
              <a:gd name="T13" fmla="*/ 85 h 113"/>
              <a:gd name="T14" fmla="*/ 59 w 111"/>
              <a:gd name="T15" fmla="*/ 110 h 113"/>
              <a:gd name="T16" fmla="*/ 60 w 111"/>
              <a:gd name="T17" fmla="*/ 99 h 113"/>
              <a:gd name="T18" fmla="*/ 59 w 111"/>
              <a:gd name="T19" fmla="*/ 95 h 113"/>
              <a:gd name="T20" fmla="*/ 59 w 111"/>
              <a:gd name="T21" fmla="*/ 85 h 113"/>
              <a:gd name="T22" fmla="*/ 59 w 111"/>
              <a:gd name="T23" fmla="*/ 67 h 113"/>
              <a:gd name="T24" fmla="*/ 61 w 111"/>
              <a:gd name="T25" fmla="*/ 18 h 113"/>
              <a:gd name="T26" fmla="*/ 104 w 111"/>
              <a:gd name="T27" fmla="*/ 15 h 113"/>
              <a:gd name="T28" fmla="*/ 104 w 111"/>
              <a:gd name="T29" fmla="*/ 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" h="113">
                <a:moveTo>
                  <a:pt x="104" y="3"/>
                </a:moveTo>
                <a:cubicBezTo>
                  <a:pt x="90" y="4"/>
                  <a:pt x="75" y="4"/>
                  <a:pt x="61" y="6"/>
                </a:cubicBezTo>
                <a:cubicBezTo>
                  <a:pt x="59" y="0"/>
                  <a:pt x="49" y="1"/>
                  <a:pt x="49" y="8"/>
                </a:cubicBezTo>
                <a:cubicBezTo>
                  <a:pt x="34" y="10"/>
                  <a:pt x="19" y="15"/>
                  <a:pt x="6" y="23"/>
                </a:cubicBezTo>
                <a:cubicBezTo>
                  <a:pt x="0" y="27"/>
                  <a:pt x="6" y="38"/>
                  <a:pt x="13" y="34"/>
                </a:cubicBezTo>
                <a:cubicBezTo>
                  <a:pt x="24" y="27"/>
                  <a:pt x="36" y="22"/>
                  <a:pt x="49" y="20"/>
                </a:cubicBezTo>
                <a:cubicBezTo>
                  <a:pt x="48" y="42"/>
                  <a:pt x="47" y="63"/>
                  <a:pt x="47" y="85"/>
                </a:cubicBezTo>
                <a:cubicBezTo>
                  <a:pt x="47" y="93"/>
                  <a:pt x="46" y="113"/>
                  <a:pt x="59" y="110"/>
                </a:cubicBezTo>
                <a:cubicBezTo>
                  <a:pt x="65" y="108"/>
                  <a:pt x="64" y="101"/>
                  <a:pt x="60" y="99"/>
                </a:cubicBezTo>
                <a:cubicBezTo>
                  <a:pt x="60" y="98"/>
                  <a:pt x="60" y="97"/>
                  <a:pt x="59" y="95"/>
                </a:cubicBezTo>
                <a:cubicBezTo>
                  <a:pt x="59" y="92"/>
                  <a:pt x="59" y="89"/>
                  <a:pt x="59" y="85"/>
                </a:cubicBezTo>
                <a:cubicBezTo>
                  <a:pt x="59" y="79"/>
                  <a:pt x="59" y="73"/>
                  <a:pt x="59" y="67"/>
                </a:cubicBezTo>
                <a:cubicBezTo>
                  <a:pt x="60" y="51"/>
                  <a:pt x="61" y="34"/>
                  <a:pt x="61" y="18"/>
                </a:cubicBezTo>
                <a:cubicBezTo>
                  <a:pt x="75" y="16"/>
                  <a:pt x="90" y="16"/>
                  <a:pt x="104" y="15"/>
                </a:cubicBezTo>
                <a:cubicBezTo>
                  <a:pt x="111" y="15"/>
                  <a:pt x="111" y="3"/>
                  <a:pt x="104" y="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 flipV="1">
            <a:off x="2131538" y="2369255"/>
            <a:ext cx="1794760" cy="1084988"/>
          </a:xfrm>
          <a:custGeom>
            <a:avLst/>
            <a:gdLst>
              <a:gd name="T0" fmla="*/ 285 w 324"/>
              <a:gd name="T1" fmla="*/ 117 h 176"/>
              <a:gd name="T2" fmla="*/ 294 w 324"/>
              <a:gd name="T3" fmla="*/ 91 h 176"/>
              <a:gd name="T4" fmla="*/ 293 w 324"/>
              <a:gd name="T5" fmla="*/ 37 h 176"/>
              <a:gd name="T6" fmla="*/ 245 w 324"/>
              <a:gd name="T7" fmla="*/ 53 h 176"/>
              <a:gd name="T8" fmla="*/ 256 w 324"/>
              <a:gd name="T9" fmla="*/ 17 h 176"/>
              <a:gd name="T10" fmla="*/ 216 w 324"/>
              <a:gd name="T11" fmla="*/ 38 h 176"/>
              <a:gd name="T12" fmla="*/ 153 w 324"/>
              <a:gd name="T13" fmla="*/ 105 h 176"/>
              <a:gd name="T14" fmla="*/ 193 w 324"/>
              <a:gd name="T15" fmla="*/ 25 h 176"/>
              <a:gd name="T16" fmla="*/ 125 w 324"/>
              <a:gd name="T17" fmla="*/ 71 h 176"/>
              <a:gd name="T18" fmla="*/ 122 w 324"/>
              <a:gd name="T19" fmla="*/ 13 h 176"/>
              <a:gd name="T20" fmla="*/ 95 w 324"/>
              <a:gd name="T21" fmla="*/ 26 h 176"/>
              <a:gd name="T22" fmla="*/ 58 w 324"/>
              <a:gd name="T23" fmla="*/ 61 h 176"/>
              <a:gd name="T24" fmla="*/ 54 w 324"/>
              <a:gd name="T25" fmla="*/ 27 h 176"/>
              <a:gd name="T26" fmla="*/ 9 w 324"/>
              <a:gd name="T27" fmla="*/ 42 h 176"/>
              <a:gd name="T28" fmla="*/ 28 w 324"/>
              <a:gd name="T29" fmla="*/ 51 h 176"/>
              <a:gd name="T30" fmla="*/ 30 w 324"/>
              <a:gd name="T31" fmla="*/ 110 h 176"/>
              <a:gd name="T32" fmla="*/ 30 w 324"/>
              <a:gd name="T33" fmla="*/ 118 h 176"/>
              <a:gd name="T34" fmla="*/ 22 w 324"/>
              <a:gd name="T35" fmla="*/ 156 h 176"/>
              <a:gd name="T36" fmla="*/ 113 w 324"/>
              <a:gd name="T37" fmla="*/ 40 h 176"/>
              <a:gd name="T38" fmla="*/ 84 w 324"/>
              <a:gd name="T39" fmla="*/ 123 h 176"/>
              <a:gd name="T40" fmla="*/ 77 w 324"/>
              <a:gd name="T41" fmla="*/ 166 h 176"/>
              <a:gd name="T42" fmla="*/ 130 w 324"/>
              <a:gd name="T43" fmla="*/ 98 h 176"/>
              <a:gd name="T44" fmla="*/ 140 w 324"/>
              <a:gd name="T45" fmla="*/ 85 h 176"/>
              <a:gd name="T46" fmla="*/ 130 w 324"/>
              <a:gd name="T47" fmla="*/ 163 h 176"/>
              <a:gd name="T48" fmla="*/ 185 w 324"/>
              <a:gd name="T49" fmla="*/ 102 h 176"/>
              <a:gd name="T50" fmla="*/ 171 w 324"/>
              <a:gd name="T51" fmla="*/ 164 h 176"/>
              <a:gd name="T52" fmla="*/ 254 w 324"/>
              <a:gd name="T53" fmla="*/ 72 h 176"/>
              <a:gd name="T54" fmla="*/ 241 w 324"/>
              <a:gd name="T55" fmla="*/ 94 h 176"/>
              <a:gd name="T56" fmla="*/ 207 w 324"/>
              <a:gd name="T57" fmla="*/ 154 h 176"/>
              <a:gd name="T58" fmla="*/ 228 w 324"/>
              <a:gd name="T59" fmla="*/ 159 h 176"/>
              <a:gd name="T60" fmla="*/ 263 w 324"/>
              <a:gd name="T61" fmla="*/ 115 h 176"/>
              <a:gd name="T62" fmla="*/ 277 w 324"/>
              <a:gd name="T63" fmla="*/ 157 h 176"/>
              <a:gd name="T64" fmla="*/ 290 w 324"/>
              <a:gd name="T65" fmla="*/ 144 h 176"/>
              <a:gd name="T66" fmla="*/ 314 w 324"/>
              <a:gd name="T67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4" h="176">
                <a:moveTo>
                  <a:pt x="314" y="144"/>
                </a:moveTo>
                <a:cubicBezTo>
                  <a:pt x="302" y="137"/>
                  <a:pt x="306" y="111"/>
                  <a:pt x="285" y="117"/>
                </a:cubicBezTo>
                <a:cubicBezTo>
                  <a:pt x="284" y="117"/>
                  <a:pt x="283" y="117"/>
                  <a:pt x="283" y="117"/>
                </a:cubicBezTo>
                <a:cubicBezTo>
                  <a:pt x="286" y="108"/>
                  <a:pt x="291" y="99"/>
                  <a:pt x="294" y="91"/>
                </a:cubicBezTo>
                <a:cubicBezTo>
                  <a:pt x="299" y="79"/>
                  <a:pt x="297" y="63"/>
                  <a:pt x="283" y="62"/>
                </a:cubicBezTo>
                <a:cubicBezTo>
                  <a:pt x="287" y="54"/>
                  <a:pt x="290" y="45"/>
                  <a:pt x="293" y="37"/>
                </a:cubicBezTo>
                <a:cubicBezTo>
                  <a:pt x="297" y="27"/>
                  <a:pt x="283" y="19"/>
                  <a:pt x="276" y="27"/>
                </a:cubicBezTo>
                <a:cubicBezTo>
                  <a:pt x="268" y="37"/>
                  <a:pt x="256" y="45"/>
                  <a:pt x="245" y="53"/>
                </a:cubicBezTo>
                <a:cubicBezTo>
                  <a:pt x="239" y="59"/>
                  <a:pt x="233" y="65"/>
                  <a:pt x="227" y="71"/>
                </a:cubicBezTo>
                <a:cubicBezTo>
                  <a:pt x="237" y="53"/>
                  <a:pt x="248" y="36"/>
                  <a:pt x="256" y="17"/>
                </a:cubicBezTo>
                <a:cubicBezTo>
                  <a:pt x="259" y="7"/>
                  <a:pt x="246" y="0"/>
                  <a:pt x="239" y="7"/>
                </a:cubicBezTo>
                <a:cubicBezTo>
                  <a:pt x="230" y="16"/>
                  <a:pt x="222" y="26"/>
                  <a:pt x="216" y="38"/>
                </a:cubicBezTo>
                <a:cubicBezTo>
                  <a:pt x="208" y="52"/>
                  <a:pt x="194" y="64"/>
                  <a:pt x="183" y="76"/>
                </a:cubicBezTo>
                <a:cubicBezTo>
                  <a:pt x="173" y="86"/>
                  <a:pt x="163" y="95"/>
                  <a:pt x="153" y="105"/>
                </a:cubicBezTo>
                <a:cubicBezTo>
                  <a:pt x="157" y="95"/>
                  <a:pt x="162" y="86"/>
                  <a:pt x="167" y="77"/>
                </a:cubicBezTo>
                <a:cubicBezTo>
                  <a:pt x="178" y="60"/>
                  <a:pt x="190" y="47"/>
                  <a:pt x="193" y="25"/>
                </a:cubicBezTo>
                <a:cubicBezTo>
                  <a:pt x="194" y="16"/>
                  <a:pt x="182" y="13"/>
                  <a:pt x="176" y="18"/>
                </a:cubicBezTo>
                <a:cubicBezTo>
                  <a:pt x="157" y="35"/>
                  <a:pt x="139" y="51"/>
                  <a:pt x="125" y="71"/>
                </a:cubicBezTo>
                <a:cubicBezTo>
                  <a:pt x="130" y="55"/>
                  <a:pt x="135" y="39"/>
                  <a:pt x="135" y="22"/>
                </a:cubicBezTo>
                <a:cubicBezTo>
                  <a:pt x="135" y="16"/>
                  <a:pt x="129" y="11"/>
                  <a:pt x="122" y="13"/>
                </a:cubicBezTo>
                <a:cubicBezTo>
                  <a:pt x="111" y="17"/>
                  <a:pt x="102" y="23"/>
                  <a:pt x="94" y="31"/>
                </a:cubicBezTo>
                <a:cubicBezTo>
                  <a:pt x="94" y="29"/>
                  <a:pt x="94" y="28"/>
                  <a:pt x="95" y="26"/>
                </a:cubicBezTo>
                <a:cubicBezTo>
                  <a:pt x="96" y="16"/>
                  <a:pt x="80" y="12"/>
                  <a:pt x="76" y="21"/>
                </a:cubicBezTo>
                <a:cubicBezTo>
                  <a:pt x="69" y="34"/>
                  <a:pt x="65" y="48"/>
                  <a:pt x="58" y="61"/>
                </a:cubicBezTo>
                <a:cubicBezTo>
                  <a:pt x="54" y="69"/>
                  <a:pt x="48" y="74"/>
                  <a:pt x="41" y="79"/>
                </a:cubicBezTo>
                <a:cubicBezTo>
                  <a:pt x="46" y="62"/>
                  <a:pt x="50" y="44"/>
                  <a:pt x="54" y="27"/>
                </a:cubicBezTo>
                <a:cubicBezTo>
                  <a:pt x="56" y="19"/>
                  <a:pt x="47" y="10"/>
                  <a:pt x="39" y="15"/>
                </a:cubicBezTo>
                <a:cubicBezTo>
                  <a:pt x="29" y="23"/>
                  <a:pt x="18" y="33"/>
                  <a:pt x="9" y="42"/>
                </a:cubicBezTo>
                <a:cubicBezTo>
                  <a:pt x="0" y="51"/>
                  <a:pt x="14" y="65"/>
                  <a:pt x="23" y="56"/>
                </a:cubicBezTo>
                <a:cubicBezTo>
                  <a:pt x="25" y="55"/>
                  <a:pt x="26" y="53"/>
                  <a:pt x="28" y="51"/>
                </a:cubicBezTo>
                <a:cubicBezTo>
                  <a:pt x="24" y="67"/>
                  <a:pt x="20" y="83"/>
                  <a:pt x="15" y="99"/>
                </a:cubicBezTo>
                <a:cubicBezTo>
                  <a:pt x="12" y="107"/>
                  <a:pt x="22" y="115"/>
                  <a:pt x="30" y="110"/>
                </a:cubicBezTo>
                <a:cubicBezTo>
                  <a:pt x="32" y="109"/>
                  <a:pt x="34" y="107"/>
                  <a:pt x="36" y="106"/>
                </a:cubicBezTo>
                <a:cubicBezTo>
                  <a:pt x="34" y="110"/>
                  <a:pt x="32" y="114"/>
                  <a:pt x="30" y="118"/>
                </a:cubicBezTo>
                <a:cubicBezTo>
                  <a:pt x="25" y="127"/>
                  <a:pt x="16" y="133"/>
                  <a:pt x="10" y="141"/>
                </a:cubicBezTo>
                <a:cubicBezTo>
                  <a:pt x="5" y="148"/>
                  <a:pt x="14" y="159"/>
                  <a:pt x="22" y="156"/>
                </a:cubicBezTo>
                <a:cubicBezTo>
                  <a:pt x="45" y="146"/>
                  <a:pt x="59" y="130"/>
                  <a:pt x="70" y="107"/>
                </a:cubicBezTo>
                <a:cubicBezTo>
                  <a:pt x="81" y="85"/>
                  <a:pt x="92" y="55"/>
                  <a:pt x="113" y="40"/>
                </a:cubicBezTo>
                <a:cubicBezTo>
                  <a:pt x="109" y="55"/>
                  <a:pt x="102" y="70"/>
                  <a:pt x="97" y="84"/>
                </a:cubicBezTo>
                <a:cubicBezTo>
                  <a:pt x="94" y="94"/>
                  <a:pt x="90" y="109"/>
                  <a:pt x="84" y="123"/>
                </a:cubicBezTo>
                <a:cubicBezTo>
                  <a:pt x="77" y="132"/>
                  <a:pt x="69" y="142"/>
                  <a:pt x="63" y="152"/>
                </a:cubicBezTo>
                <a:cubicBezTo>
                  <a:pt x="59" y="161"/>
                  <a:pt x="69" y="172"/>
                  <a:pt x="77" y="166"/>
                </a:cubicBezTo>
                <a:cubicBezTo>
                  <a:pt x="87" y="159"/>
                  <a:pt x="94" y="148"/>
                  <a:pt x="99" y="136"/>
                </a:cubicBezTo>
                <a:cubicBezTo>
                  <a:pt x="109" y="124"/>
                  <a:pt x="120" y="112"/>
                  <a:pt x="130" y="98"/>
                </a:cubicBezTo>
                <a:cubicBezTo>
                  <a:pt x="134" y="92"/>
                  <a:pt x="139" y="86"/>
                  <a:pt x="143" y="80"/>
                </a:cubicBezTo>
                <a:cubicBezTo>
                  <a:pt x="142" y="81"/>
                  <a:pt x="141" y="83"/>
                  <a:pt x="140" y="85"/>
                </a:cubicBezTo>
                <a:cubicBezTo>
                  <a:pt x="130" y="106"/>
                  <a:pt x="124" y="130"/>
                  <a:pt x="115" y="152"/>
                </a:cubicBezTo>
                <a:cubicBezTo>
                  <a:pt x="112" y="160"/>
                  <a:pt x="123" y="168"/>
                  <a:pt x="130" y="163"/>
                </a:cubicBezTo>
                <a:cubicBezTo>
                  <a:pt x="141" y="155"/>
                  <a:pt x="149" y="145"/>
                  <a:pt x="157" y="134"/>
                </a:cubicBezTo>
                <a:cubicBezTo>
                  <a:pt x="165" y="121"/>
                  <a:pt x="175" y="112"/>
                  <a:pt x="185" y="102"/>
                </a:cubicBezTo>
                <a:cubicBezTo>
                  <a:pt x="173" y="118"/>
                  <a:pt x="159" y="133"/>
                  <a:pt x="156" y="153"/>
                </a:cubicBezTo>
                <a:cubicBezTo>
                  <a:pt x="154" y="161"/>
                  <a:pt x="162" y="169"/>
                  <a:pt x="171" y="164"/>
                </a:cubicBezTo>
                <a:cubicBezTo>
                  <a:pt x="193" y="151"/>
                  <a:pt x="208" y="128"/>
                  <a:pt x="223" y="107"/>
                </a:cubicBezTo>
                <a:cubicBezTo>
                  <a:pt x="232" y="94"/>
                  <a:pt x="243" y="83"/>
                  <a:pt x="254" y="72"/>
                </a:cubicBezTo>
                <a:cubicBezTo>
                  <a:pt x="255" y="72"/>
                  <a:pt x="255" y="72"/>
                  <a:pt x="256" y="71"/>
                </a:cubicBezTo>
                <a:cubicBezTo>
                  <a:pt x="251" y="79"/>
                  <a:pt x="246" y="87"/>
                  <a:pt x="241" y="94"/>
                </a:cubicBezTo>
                <a:cubicBezTo>
                  <a:pt x="229" y="112"/>
                  <a:pt x="220" y="130"/>
                  <a:pt x="211" y="148"/>
                </a:cubicBezTo>
                <a:cubicBezTo>
                  <a:pt x="210" y="150"/>
                  <a:pt x="208" y="152"/>
                  <a:pt x="207" y="154"/>
                </a:cubicBezTo>
                <a:cubicBezTo>
                  <a:pt x="202" y="165"/>
                  <a:pt x="218" y="176"/>
                  <a:pt x="225" y="164"/>
                </a:cubicBezTo>
                <a:cubicBezTo>
                  <a:pt x="226" y="162"/>
                  <a:pt x="227" y="160"/>
                  <a:pt x="228" y="159"/>
                </a:cubicBezTo>
                <a:cubicBezTo>
                  <a:pt x="234" y="148"/>
                  <a:pt x="244" y="140"/>
                  <a:pt x="252" y="131"/>
                </a:cubicBezTo>
                <a:cubicBezTo>
                  <a:pt x="256" y="127"/>
                  <a:pt x="260" y="121"/>
                  <a:pt x="263" y="115"/>
                </a:cubicBezTo>
                <a:cubicBezTo>
                  <a:pt x="260" y="127"/>
                  <a:pt x="261" y="140"/>
                  <a:pt x="258" y="152"/>
                </a:cubicBezTo>
                <a:cubicBezTo>
                  <a:pt x="255" y="164"/>
                  <a:pt x="273" y="169"/>
                  <a:pt x="277" y="157"/>
                </a:cubicBezTo>
                <a:cubicBezTo>
                  <a:pt x="278" y="153"/>
                  <a:pt x="280" y="150"/>
                  <a:pt x="282" y="146"/>
                </a:cubicBezTo>
                <a:cubicBezTo>
                  <a:pt x="286" y="139"/>
                  <a:pt x="287" y="135"/>
                  <a:pt x="290" y="144"/>
                </a:cubicBezTo>
                <a:cubicBezTo>
                  <a:pt x="293" y="151"/>
                  <a:pt x="296" y="157"/>
                  <a:pt x="303" y="162"/>
                </a:cubicBezTo>
                <a:cubicBezTo>
                  <a:pt x="314" y="168"/>
                  <a:pt x="324" y="151"/>
                  <a:pt x="314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 flipV="1">
            <a:off x="2131538" y="4061689"/>
            <a:ext cx="1794760" cy="1084988"/>
          </a:xfrm>
          <a:custGeom>
            <a:avLst/>
            <a:gdLst>
              <a:gd name="T0" fmla="*/ 285 w 324"/>
              <a:gd name="T1" fmla="*/ 117 h 176"/>
              <a:gd name="T2" fmla="*/ 294 w 324"/>
              <a:gd name="T3" fmla="*/ 91 h 176"/>
              <a:gd name="T4" fmla="*/ 293 w 324"/>
              <a:gd name="T5" fmla="*/ 37 h 176"/>
              <a:gd name="T6" fmla="*/ 245 w 324"/>
              <a:gd name="T7" fmla="*/ 53 h 176"/>
              <a:gd name="T8" fmla="*/ 256 w 324"/>
              <a:gd name="T9" fmla="*/ 17 h 176"/>
              <a:gd name="T10" fmla="*/ 216 w 324"/>
              <a:gd name="T11" fmla="*/ 38 h 176"/>
              <a:gd name="T12" fmla="*/ 153 w 324"/>
              <a:gd name="T13" fmla="*/ 105 h 176"/>
              <a:gd name="T14" fmla="*/ 193 w 324"/>
              <a:gd name="T15" fmla="*/ 25 h 176"/>
              <a:gd name="T16" fmla="*/ 125 w 324"/>
              <a:gd name="T17" fmla="*/ 71 h 176"/>
              <a:gd name="T18" fmla="*/ 122 w 324"/>
              <a:gd name="T19" fmla="*/ 13 h 176"/>
              <a:gd name="T20" fmla="*/ 95 w 324"/>
              <a:gd name="T21" fmla="*/ 26 h 176"/>
              <a:gd name="T22" fmla="*/ 58 w 324"/>
              <a:gd name="T23" fmla="*/ 61 h 176"/>
              <a:gd name="T24" fmla="*/ 54 w 324"/>
              <a:gd name="T25" fmla="*/ 27 h 176"/>
              <a:gd name="T26" fmla="*/ 9 w 324"/>
              <a:gd name="T27" fmla="*/ 42 h 176"/>
              <a:gd name="T28" fmla="*/ 28 w 324"/>
              <a:gd name="T29" fmla="*/ 51 h 176"/>
              <a:gd name="T30" fmla="*/ 30 w 324"/>
              <a:gd name="T31" fmla="*/ 110 h 176"/>
              <a:gd name="T32" fmla="*/ 30 w 324"/>
              <a:gd name="T33" fmla="*/ 118 h 176"/>
              <a:gd name="T34" fmla="*/ 22 w 324"/>
              <a:gd name="T35" fmla="*/ 156 h 176"/>
              <a:gd name="T36" fmla="*/ 113 w 324"/>
              <a:gd name="T37" fmla="*/ 40 h 176"/>
              <a:gd name="T38" fmla="*/ 84 w 324"/>
              <a:gd name="T39" fmla="*/ 123 h 176"/>
              <a:gd name="T40" fmla="*/ 77 w 324"/>
              <a:gd name="T41" fmla="*/ 166 h 176"/>
              <a:gd name="T42" fmla="*/ 130 w 324"/>
              <a:gd name="T43" fmla="*/ 98 h 176"/>
              <a:gd name="T44" fmla="*/ 140 w 324"/>
              <a:gd name="T45" fmla="*/ 85 h 176"/>
              <a:gd name="T46" fmla="*/ 130 w 324"/>
              <a:gd name="T47" fmla="*/ 163 h 176"/>
              <a:gd name="T48" fmla="*/ 185 w 324"/>
              <a:gd name="T49" fmla="*/ 102 h 176"/>
              <a:gd name="T50" fmla="*/ 171 w 324"/>
              <a:gd name="T51" fmla="*/ 164 h 176"/>
              <a:gd name="T52" fmla="*/ 254 w 324"/>
              <a:gd name="T53" fmla="*/ 72 h 176"/>
              <a:gd name="T54" fmla="*/ 241 w 324"/>
              <a:gd name="T55" fmla="*/ 94 h 176"/>
              <a:gd name="T56" fmla="*/ 207 w 324"/>
              <a:gd name="T57" fmla="*/ 154 h 176"/>
              <a:gd name="T58" fmla="*/ 228 w 324"/>
              <a:gd name="T59" fmla="*/ 159 h 176"/>
              <a:gd name="T60" fmla="*/ 263 w 324"/>
              <a:gd name="T61" fmla="*/ 115 h 176"/>
              <a:gd name="T62" fmla="*/ 277 w 324"/>
              <a:gd name="T63" fmla="*/ 157 h 176"/>
              <a:gd name="T64" fmla="*/ 290 w 324"/>
              <a:gd name="T65" fmla="*/ 144 h 176"/>
              <a:gd name="T66" fmla="*/ 314 w 324"/>
              <a:gd name="T67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4" h="176">
                <a:moveTo>
                  <a:pt x="314" y="144"/>
                </a:moveTo>
                <a:cubicBezTo>
                  <a:pt x="302" y="137"/>
                  <a:pt x="306" y="111"/>
                  <a:pt x="285" y="117"/>
                </a:cubicBezTo>
                <a:cubicBezTo>
                  <a:pt x="284" y="117"/>
                  <a:pt x="283" y="117"/>
                  <a:pt x="283" y="117"/>
                </a:cubicBezTo>
                <a:cubicBezTo>
                  <a:pt x="286" y="108"/>
                  <a:pt x="291" y="99"/>
                  <a:pt x="294" y="91"/>
                </a:cubicBezTo>
                <a:cubicBezTo>
                  <a:pt x="299" y="79"/>
                  <a:pt x="297" y="63"/>
                  <a:pt x="283" y="62"/>
                </a:cubicBezTo>
                <a:cubicBezTo>
                  <a:pt x="287" y="54"/>
                  <a:pt x="290" y="45"/>
                  <a:pt x="293" y="37"/>
                </a:cubicBezTo>
                <a:cubicBezTo>
                  <a:pt x="297" y="27"/>
                  <a:pt x="283" y="19"/>
                  <a:pt x="276" y="27"/>
                </a:cubicBezTo>
                <a:cubicBezTo>
                  <a:pt x="268" y="37"/>
                  <a:pt x="256" y="45"/>
                  <a:pt x="245" y="53"/>
                </a:cubicBezTo>
                <a:cubicBezTo>
                  <a:pt x="239" y="59"/>
                  <a:pt x="233" y="65"/>
                  <a:pt x="227" y="71"/>
                </a:cubicBezTo>
                <a:cubicBezTo>
                  <a:pt x="237" y="53"/>
                  <a:pt x="248" y="36"/>
                  <a:pt x="256" y="17"/>
                </a:cubicBezTo>
                <a:cubicBezTo>
                  <a:pt x="259" y="7"/>
                  <a:pt x="246" y="0"/>
                  <a:pt x="239" y="7"/>
                </a:cubicBezTo>
                <a:cubicBezTo>
                  <a:pt x="230" y="16"/>
                  <a:pt x="222" y="26"/>
                  <a:pt x="216" y="38"/>
                </a:cubicBezTo>
                <a:cubicBezTo>
                  <a:pt x="208" y="52"/>
                  <a:pt x="194" y="64"/>
                  <a:pt x="183" y="76"/>
                </a:cubicBezTo>
                <a:cubicBezTo>
                  <a:pt x="173" y="86"/>
                  <a:pt x="163" y="95"/>
                  <a:pt x="153" y="105"/>
                </a:cubicBezTo>
                <a:cubicBezTo>
                  <a:pt x="157" y="95"/>
                  <a:pt x="162" y="86"/>
                  <a:pt x="167" y="77"/>
                </a:cubicBezTo>
                <a:cubicBezTo>
                  <a:pt x="178" y="60"/>
                  <a:pt x="190" y="47"/>
                  <a:pt x="193" y="25"/>
                </a:cubicBezTo>
                <a:cubicBezTo>
                  <a:pt x="194" y="16"/>
                  <a:pt x="182" y="13"/>
                  <a:pt x="176" y="18"/>
                </a:cubicBezTo>
                <a:cubicBezTo>
                  <a:pt x="157" y="35"/>
                  <a:pt x="139" y="51"/>
                  <a:pt x="125" y="71"/>
                </a:cubicBezTo>
                <a:cubicBezTo>
                  <a:pt x="130" y="55"/>
                  <a:pt x="135" y="39"/>
                  <a:pt x="135" y="22"/>
                </a:cubicBezTo>
                <a:cubicBezTo>
                  <a:pt x="135" y="16"/>
                  <a:pt x="129" y="11"/>
                  <a:pt x="122" y="13"/>
                </a:cubicBezTo>
                <a:cubicBezTo>
                  <a:pt x="111" y="17"/>
                  <a:pt x="102" y="23"/>
                  <a:pt x="94" y="31"/>
                </a:cubicBezTo>
                <a:cubicBezTo>
                  <a:pt x="94" y="29"/>
                  <a:pt x="94" y="28"/>
                  <a:pt x="95" y="26"/>
                </a:cubicBezTo>
                <a:cubicBezTo>
                  <a:pt x="96" y="16"/>
                  <a:pt x="80" y="12"/>
                  <a:pt x="76" y="21"/>
                </a:cubicBezTo>
                <a:cubicBezTo>
                  <a:pt x="69" y="34"/>
                  <a:pt x="65" y="48"/>
                  <a:pt x="58" y="61"/>
                </a:cubicBezTo>
                <a:cubicBezTo>
                  <a:pt x="54" y="69"/>
                  <a:pt x="48" y="74"/>
                  <a:pt x="41" y="79"/>
                </a:cubicBezTo>
                <a:cubicBezTo>
                  <a:pt x="46" y="62"/>
                  <a:pt x="50" y="44"/>
                  <a:pt x="54" y="27"/>
                </a:cubicBezTo>
                <a:cubicBezTo>
                  <a:pt x="56" y="19"/>
                  <a:pt x="47" y="10"/>
                  <a:pt x="39" y="15"/>
                </a:cubicBezTo>
                <a:cubicBezTo>
                  <a:pt x="29" y="23"/>
                  <a:pt x="18" y="33"/>
                  <a:pt x="9" y="42"/>
                </a:cubicBezTo>
                <a:cubicBezTo>
                  <a:pt x="0" y="51"/>
                  <a:pt x="14" y="65"/>
                  <a:pt x="23" y="56"/>
                </a:cubicBezTo>
                <a:cubicBezTo>
                  <a:pt x="25" y="55"/>
                  <a:pt x="26" y="53"/>
                  <a:pt x="28" y="51"/>
                </a:cubicBezTo>
                <a:cubicBezTo>
                  <a:pt x="24" y="67"/>
                  <a:pt x="20" y="83"/>
                  <a:pt x="15" y="99"/>
                </a:cubicBezTo>
                <a:cubicBezTo>
                  <a:pt x="12" y="107"/>
                  <a:pt x="22" y="115"/>
                  <a:pt x="30" y="110"/>
                </a:cubicBezTo>
                <a:cubicBezTo>
                  <a:pt x="32" y="109"/>
                  <a:pt x="34" y="107"/>
                  <a:pt x="36" y="106"/>
                </a:cubicBezTo>
                <a:cubicBezTo>
                  <a:pt x="34" y="110"/>
                  <a:pt x="32" y="114"/>
                  <a:pt x="30" y="118"/>
                </a:cubicBezTo>
                <a:cubicBezTo>
                  <a:pt x="25" y="127"/>
                  <a:pt x="16" y="133"/>
                  <a:pt x="10" y="141"/>
                </a:cubicBezTo>
                <a:cubicBezTo>
                  <a:pt x="5" y="148"/>
                  <a:pt x="14" y="159"/>
                  <a:pt x="22" y="156"/>
                </a:cubicBezTo>
                <a:cubicBezTo>
                  <a:pt x="45" y="146"/>
                  <a:pt x="59" y="130"/>
                  <a:pt x="70" y="107"/>
                </a:cubicBezTo>
                <a:cubicBezTo>
                  <a:pt x="81" y="85"/>
                  <a:pt x="92" y="55"/>
                  <a:pt x="113" y="40"/>
                </a:cubicBezTo>
                <a:cubicBezTo>
                  <a:pt x="109" y="55"/>
                  <a:pt x="102" y="70"/>
                  <a:pt x="97" y="84"/>
                </a:cubicBezTo>
                <a:cubicBezTo>
                  <a:pt x="94" y="94"/>
                  <a:pt x="90" y="109"/>
                  <a:pt x="84" y="123"/>
                </a:cubicBezTo>
                <a:cubicBezTo>
                  <a:pt x="77" y="132"/>
                  <a:pt x="69" y="142"/>
                  <a:pt x="63" y="152"/>
                </a:cubicBezTo>
                <a:cubicBezTo>
                  <a:pt x="59" y="161"/>
                  <a:pt x="69" y="172"/>
                  <a:pt x="77" y="166"/>
                </a:cubicBezTo>
                <a:cubicBezTo>
                  <a:pt x="87" y="159"/>
                  <a:pt x="94" y="148"/>
                  <a:pt x="99" y="136"/>
                </a:cubicBezTo>
                <a:cubicBezTo>
                  <a:pt x="109" y="124"/>
                  <a:pt x="120" y="112"/>
                  <a:pt x="130" y="98"/>
                </a:cubicBezTo>
                <a:cubicBezTo>
                  <a:pt x="134" y="92"/>
                  <a:pt x="139" y="86"/>
                  <a:pt x="143" y="80"/>
                </a:cubicBezTo>
                <a:cubicBezTo>
                  <a:pt x="142" y="81"/>
                  <a:pt x="141" y="83"/>
                  <a:pt x="140" y="85"/>
                </a:cubicBezTo>
                <a:cubicBezTo>
                  <a:pt x="130" y="106"/>
                  <a:pt x="124" y="130"/>
                  <a:pt x="115" y="152"/>
                </a:cubicBezTo>
                <a:cubicBezTo>
                  <a:pt x="112" y="160"/>
                  <a:pt x="123" y="168"/>
                  <a:pt x="130" y="163"/>
                </a:cubicBezTo>
                <a:cubicBezTo>
                  <a:pt x="141" y="155"/>
                  <a:pt x="149" y="145"/>
                  <a:pt x="157" y="134"/>
                </a:cubicBezTo>
                <a:cubicBezTo>
                  <a:pt x="165" y="121"/>
                  <a:pt x="175" y="112"/>
                  <a:pt x="185" y="102"/>
                </a:cubicBezTo>
                <a:cubicBezTo>
                  <a:pt x="173" y="118"/>
                  <a:pt x="159" y="133"/>
                  <a:pt x="156" y="153"/>
                </a:cubicBezTo>
                <a:cubicBezTo>
                  <a:pt x="154" y="161"/>
                  <a:pt x="162" y="169"/>
                  <a:pt x="171" y="164"/>
                </a:cubicBezTo>
                <a:cubicBezTo>
                  <a:pt x="193" y="151"/>
                  <a:pt x="208" y="128"/>
                  <a:pt x="223" y="107"/>
                </a:cubicBezTo>
                <a:cubicBezTo>
                  <a:pt x="232" y="94"/>
                  <a:pt x="243" y="83"/>
                  <a:pt x="254" y="72"/>
                </a:cubicBezTo>
                <a:cubicBezTo>
                  <a:pt x="255" y="72"/>
                  <a:pt x="255" y="72"/>
                  <a:pt x="256" y="71"/>
                </a:cubicBezTo>
                <a:cubicBezTo>
                  <a:pt x="251" y="79"/>
                  <a:pt x="246" y="87"/>
                  <a:pt x="241" y="94"/>
                </a:cubicBezTo>
                <a:cubicBezTo>
                  <a:pt x="229" y="112"/>
                  <a:pt x="220" y="130"/>
                  <a:pt x="211" y="148"/>
                </a:cubicBezTo>
                <a:cubicBezTo>
                  <a:pt x="210" y="150"/>
                  <a:pt x="208" y="152"/>
                  <a:pt x="207" y="154"/>
                </a:cubicBezTo>
                <a:cubicBezTo>
                  <a:pt x="202" y="165"/>
                  <a:pt x="218" y="176"/>
                  <a:pt x="225" y="164"/>
                </a:cubicBezTo>
                <a:cubicBezTo>
                  <a:pt x="226" y="162"/>
                  <a:pt x="227" y="160"/>
                  <a:pt x="228" y="159"/>
                </a:cubicBezTo>
                <a:cubicBezTo>
                  <a:pt x="234" y="148"/>
                  <a:pt x="244" y="140"/>
                  <a:pt x="252" y="131"/>
                </a:cubicBezTo>
                <a:cubicBezTo>
                  <a:pt x="256" y="127"/>
                  <a:pt x="260" y="121"/>
                  <a:pt x="263" y="115"/>
                </a:cubicBezTo>
                <a:cubicBezTo>
                  <a:pt x="260" y="127"/>
                  <a:pt x="261" y="140"/>
                  <a:pt x="258" y="152"/>
                </a:cubicBezTo>
                <a:cubicBezTo>
                  <a:pt x="255" y="164"/>
                  <a:pt x="273" y="169"/>
                  <a:pt x="277" y="157"/>
                </a:cubicBezTo>
                <a:cubicBezTo>
                  <a:pt x="278" y="153"/>
                  <a:pt x="280" y="150"/>
                  <a:pt x="282" y="146"/>
                </a:cubicBezTo>
                <a:cubicBezTo>
                  <a:pt x="286" y="139"/>
                  <a:pt x="287" y="135"/>
                  <a:pt x="290" y="144"/>
                </a:cubicBezTo>
                <a:cubicBezTo>
                  <a:pt x="293" y="151"/>
                  <a:pt x="296" y="157"/>
                  <a:pt x="303" y="162"/>
                </a:cubicBezTo>
                <a:cubicBezTo>
                  <a:pt x="314" y="168"/>
                  <a:pt x="324" y="151"/>
                  <a:pt x="314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 flipV="1">
            <a:off x="4569530" y="4061689"/>
            <a:ext cx="1794760" cy="1084988"/>
          </a:xfrm>
          <a:custGeom>
            <a:avLst/>
            <a:gdLst>
              <a:gd name="T0" fmla="*/ 285 w 324"/>
              <a:gd name="T1" fmla="*/ 117 h 176"/>
              <a:gd name="T2" fmla="*/ 294 w 324"/>
              <a:gd name="T3" fmla="*/ 91 h 176"/>
              <a:gd name="T4" fmla="*/ 293 w 324"/>
              <a:gd name="T5" fmla="*/ 37 h 176"/>
              <a:gd name="T6" fmla="*/ 245 w 324"/>
              <a:gd name="T7" fmla="*/ 53 h 176"/>
              <a:gd name="T8" fmla="*/ 256 w 324"/>
              <a:gd name="T9" fmla="*/ 17 h 176"/>
              <a:gd name="T10" fmla="*/ 216 w 324"/>
              <a:gd name="T11" fmla="*/ 38 h 176"/>
              <a:gd name="T12" fmla="*/ 153 w 324"/>
              <a:gd name="T13" fmla="*/ 105 h 176"/>
              <a:gd name="T14" fmla="*/ 193 w 324"/>
              <a:gd name="T15" fmla="*/ 25 h 176"/>
              <a:gd name="T16" fmla="*/ 125 w 324"/>
              <a:gd name="T17" fmla="*/ 71 h 176"/>
              <a:gd name="T18" fmla="*/ 122 w 324"/>
              <a:gd name="T19" fmla="*/ 13 h 176"/>
              <a:gd name="T20" fmla="*/ 95 w 324"/>
              <a:gd name="T21" fmla="*/ 26 h 176"/>
              <a:gd name="T22" fmla="*/ 58 w 324"/>
              <a:gd name="T23" fmla="*/ 61 h 176"/>
              <a:gd name="T24" fmla="*/ 54 w 324"/>
              <a:gd name="T25" fmla="*/ 27 h 176"/>
              <a:gd name="T26" fmla="*/ 9 w 324"/>
              <a:gd name="T27" fmla="*/ 42 h 176"/>
              <a:gd name="T28" fmla="*/ 28 w 324"/>
              <a:gd name="T29" fmla="*/ 51 h 176"/>
              <a:gd name="T30" fmla="*/ 30 w 324"/>
              <a:gd name="T31" fmla="*/ 110 h 176"/>
              <a:gd name="T32" fmla="*/ 30 w 324"/>
              <a:gd name="T33" fmla="*/ 118 h 176"/>
              <a:gd name="T34" fmla="*/ 22 w 324"/>
              <a:gd name="T35" fmla="*/ 156 h 176"/>
              <a:gd name="T36" fmla="*/ 113 w 324"/>
              <a:gd name="T37" fmla="*/ 40 h 176"/>
              <a:gd name="T38" fmla="*/ 84 w 324"/>
              <a:gd name="T39" fmla="*/ 123 h 176"/>
              <a:gd name="T40" fmla="*/ 77 w 324"/>
              <a:gd name="T41" fmla="*/ 166 h 176"/>
              <a:gd name="T42" fmla="*/ 130 w 324"/>
              <a:gd name="T43" fmla="*/ 98 h 176"/>
              <a:gd name="T44" fmla="*/ 140 w 324"/>
              <a:gd name="T45" fmla="*/ 85 h 176"/>
              <a:gd name="T46" fmla="*/ 130 w 324"/>
              <a:gd name="T47" fmla="*/ 163 h 176"/>
              <a:gd name="T48" fmla="*/ 185 w 324"/>
              <a:gd name="T49" fmla="*/ 102 h 176"/>
              <a:gd name="T50" fmla="*/ 171 w 324"/>
              <a:gd name="T51" fmla="*/ 164 h 176"/>
              <a:gd name="T52" fmla="*/ 254 w 324"/>
              <a:gd name="T53" fmla="*/ 72 h 176"/>
              <a:gd name="T54" fmla="*/ 241 w 324"/>
              <a:gd name="T55" fmla="*/ 94 h 176"/>
              <a:gd name="T56" fmla="*/ 207 w 324"/>
              <a:gd name="T57" fmla="*/ 154 h 176"/>
              <a:gd name="T58" fmla="*/ 228 w 324"/>
              <a:gd name="T59" fmla="*/ 159 h 176"/>
              <a:gd name="T60" fmla="*/ 263 w 324"/>
              <a:gd name="T61" fmla="*/ 115 h 176"/>
              <a:gd name="T62" fmla="*/ 277 w 324"/>
              <a:gd name="T63" fmla="*/ 157 h 176"/>
              <a:gd name="T64" fmla="*/ 290 w 324"/>
              <a:gd name="T65" fmla="*/ 144 h 176"/>
              <a:gd name="T66" fmla="*/ 314 w 324"/>
              <a:gd name="T67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4" h="176">
                <a:moveTo>
                  <a:pt x="314" y="144"/>
                </a:moveTo>
                <a:cubicBezTo>
                  <a:pt x="302" y="137"/>
                  <a:pt x="306" y="111"/>
                  <a:pt x="285" y="117"/>
                </a:cubicBezTo>
                <a:cubicBezTo>
                  <a:pt x="284" y="117"/>
                  <a:pt x="283" y="117"/>
                  <a:pt x="283" y="117"/>
                </a:cubicBezTo>
                <a:cubicBezTo>
                  <a:pt x="286" y="108"/>
                  <a:pt x="291" y="99"/>
                  <a:pt x="294" y="91"/>
                </a:cubicBezTo>
                <a:cubicBezTo>
                  <a:pt x="299" y="79"/>
                  <a:pt x="297" y="63"/>
                  <a:pt x="283" y="62"/>
                </a:cubicBezTo>
                <a:cubicBezTo>
                  <a:pt x="287" y="54"/>
                  <a:pt x="290" y="45"/>
                  <a:pt x="293" y="37"/>
                </a:cubicBezTo>
                <a:cubicBezTo>
                  <a:pt x="297" y="27"/>
                  <a:pt x="283" y="19"/>
                  <a:pt x="276" y="27"/>
                </a:cubicBezTo>
                <a:cubicBezTo>
                  <a:pt x="268" y="37"/>
                  <a:pt x="256" y="45"/>
                  <a:pt x="245" y="53"/>
                </a:cubicBezTo>
                <a:cubicBezTo>
                  <a:pt x="239" y="59"/>
                  <a:pt x="233" y="65"/>
                  <a:pt x="227" y="71"/>
                </a:cubicBezTo>
                <a:cubicBezTo>
                  <a:pt x="237" y="53"/>
                  <a:pt x="248" y="36"/>
                  <a:pt x="256" y="17"/>
                </a:cubicBezTo>
                <a:cubicBezTo>
                  <a:pt x="259" y="7"/>
                  <a:pt x="246" y="0"/>
                  <a:pt x="239" y="7"/>
                </a:cubicBezTo>
                <a:cubicBezTo>
                  <a:pt x="230" y="16"/>
                  <a:pt x="222" y="26"/>
                  <a:pt x="216" y="38"/>
                </a:cubicBezTo>
                <a:cubicBezTo>
                  <a:pt x="208" y="52"/>
                  <a:pt x="194" y="64"/>
                  <a:pt x="183" y="76"/>
                </a:cubicBezTo>
                <a:cubicBezTo>
                  <a:pt x="173" y="86"/>
                  <a:pt x="163" y="95"/>
                  <a:pt x="153" y="105"/>
                </a:cubicBezTo>
                <a:cubicBezTo>
                  <a:pt x="157" y="95"/>
                  <a:pt x="162" y="86"/>
                  <a:pt x="167" y="77"/>
                </a:cubicBezTo>
                <a:cubicBezTo>
                  <a:pt x="178" y="60"/>
                  <a:pt x="190" y="47"/>
                  <a:pt x="193" y="25"/>
                </a:cubicBezTo>
                <a:cubicBezTo>
                  <a:pt x="194" y="16"/>
                  <a:pt x="182" y="13"/>
                  <a:pt x="176" y="18"/>
                </a:cubicBezTo>
                <a:cubicBezTo>
                  <a:pt x="157" y="35"/>
                  <a:pt x="139" y="51"/>
                  <a:pt x="125" y="71"/>
                </a:cubicBezTo>
                <a:cubicBezTo>
                  <a:pt x="130" y="55"/>
                  <a:pt x="135" y="39"/>
                  <a:pt x="135" y="22"/>
                </a:cubicBezTo>
                <a:cubicBezTo>
                  <a:pt x="135" y="16"/>
                  <a:pt x="129" y="11"/>
                  <a:pt x="122" y="13"/>
                </a:cubicBezTo>
                <a:cubicBezTo>
                  <a:pt x="111" y="17"/>
                  <a:pt x="102" y="23"/>
                  <a:pt x="94" y="31"/>
                </a:cubicBezTo>
                <a:cubicBezTo>
                  <a:pt x="94" y="29"/>
                  <a:pt x="94" y="28"/>
                  <a:pt x="95" y="26"/>
                </a:cubicBezTo>
                <a:cubicBezTo>
                  <a:pt x="96" y="16"/>
                  <a:pt x="80" y="12"/>
                  <a:pt x="76" y="21"/>
                </a:cubicBezTo>
                <a:cubicBezTo>
                  <a:pt x="69" y="34"/>
                  <a:pt x="65" y="48"/>
                  <a:pt x="58" y="61"/>
                </a:cubicBezTo>
                <a:cubicBezTo>
                  <a:pt x="54" y="69"/>
                  <a:pt x="48" y="74"/>
                  <a:pt x="41" y="79"/>
                </a:cubicBezTo>
                <a:cubicBezTo>
                  <a:pt x="46" y="62"/>
                  <a:pt x="50" y="44"/>
                  <a:pt x="54" y="27"/>
                </a:cubicBezTo>
                <a:cubicBezTo>
                  <a:pt x="56" y="19"/>
                  <a:pt x="47" y="10"/>
                  <a:pt x="39" y="15"/>
                </a:cubicBezTo>
                <a:cubicBezTo>
                  <a:pt x="29" y="23"/>
                  <a:pt x="18" y="33"/>
                  <a:pt x="9" y="42"/>
                </a:cubicBezTo>
                <a:cubicBezTo>
                  <a:pt x="0" y="51"/>
                  <a:pt x="14" y="65"/>
                  <a:pt x="23" y="56"/>
                </a:cubicBezTo>
                <a:cubicBezTo>
                  <a:pt x="25" y="55"/>
                  <a:pt x="26" y="53"/>
                  <a:pt x="28" y="51"/>
                </a:cubicBezTo>
                <a:cubicBezTo>
                  <a:pt x="24" y="67"/>
                  <a:pt x="20" y="83"/>
                  <a:pt x="15" y="99"/>
                </a:cubicBezTo>
                <a:cubicBezTo>
                  <a:pt x="12" y="107"/>
                  <a:pt x="22" y="115"/>
                  <a:pt x="30" y="110"/>
                </a:cubicBezTo>
                <a:cubicBezTo>
                  <a:pt x="32" y="109"/>
                  <a:pt x="34" y="107"/>
                  <a:pt x="36" y="106"/>
                </a:cubicBezTo>
                <a:cubicBezTo>
                  <a:pt x="34" y="110"/>
                  <a:pt x="32" y="114"/>
                  <a:pt x="30" y="118"/>
                </a:cubicBezTo>
                <a:cubicBezTo>
                  <a:pt x="25" y="127"/>
                  <a:pt x="16" y="133"/>
                  <a:pt x="10" y="141"/>
                </a:cubicBezTo>
                <a:cubicBezTo>
                  <a:pt x="5" y="148"/>
                  <a:pt x="14" y="159"/>
                  <a:pt x="22" y="156"/>
                </a:cubicBezTo>
                <a:cubicBezTo>
                  <a:pt x="45" y="146"/>
                  <a:pt x="59" y="130"/>
                  <a:pt x="70" y="107"/>
                </a:cubicBezTo>
                <a:cubicBezTo>
                  <a:pt x="81" y="85"/>
                  <a:pt x="92" y="55"/>
                  <a:pt x="113" y="40"/>
                </a:cubicBezTo>
                <a:cubicBezTo>
                  <a:pt x="109" y="55"/>
                  <a:pt x="102" y="70"/>
                  <a:pt x="97" y="84"/>
                </a:cubicBezTo>
                <a:cubicBezTo>
                  <a:pt x="94" y="94"/>
                  <a:pt x="90" y="109"/>
                  <a:pt x="84" y="123"/>
                </a:cubicBezTo>
                <a:cubicBezTo>
                  <a:pt x="77" y="132"/>
                  <a:pt x="69" y="142"/>
                  <a:pt x="63" y="152"/>
                </a:cubicBezTo>
                <a:cubicBezTo>
                  <a:pt x="59" y="161"/>
                  <a:pt x="69" y="172"/>
                  <a:pt x="77" y="166"/>
                </a:cubicBezTo>
                <a:cubicBezTo>
                  <a:pt x="87" y="159"/>
                  <a:pt x="94" y="148"/>
                  <a:pt x="99" y="136"/>
                </a:cubicBezTo>
                <a:cubicBezTo>
                  <a:pt x="109" y="124"/>
                  <a:pt x="120" y="112"/>
                  <a:pt x="130" y="98"/>
                </a:cubicBezTo>
                <a:cubicBezTo>
                  <a:pt x="134" y="92"/>
                  <a:pt x="139" y="86"/>
                  <a:pt x="143" y="80"/>
                </a:cubicBezTo>
                <a:cubicBezTo>
                  <a:pt x="142" y="81"/>
                  <a:pt x="141" y="83"/>
                  <a:pt x="140" y="85"/>
                </a:cubicBezTo>
                <a:cubicBezTo>
                  <a:pt x="130" y="106"/>
                  <a:pt x="124" y="130"/>
                  <a:pt x="115" y="152"/>
                </a:cubicBezTo>
                <a:cubicBezTo>
                  <a:pt x="112" y="160"/>
                  <a:pt x="123" y="168"/>
                  <a:pt x="130" y="163"/>
                </a:cubicBezTo>
                <a:cubicBezTo>
                  <a:pt x="141" y="155"/>
                  <a:pt x="149" y="145"/>
                  <a:pt x="157" y="134"/>
                </a:cubicBezTo>
                <a:cubicBezTo>
                  <a:pt x="165" y="121"/>
                  <a:pt x="175" y="112"/>
                  <a:pt x="185" y="102"/>
                </a:cubicBezTo>
                <a:cubicBezTo>
                  <a:pt x="173" y="118"/>
                  <a:pt x="159" y="133"/>
                  <a:pt x="156" y="153"/>
                </a:cubicBezTo>
                <a:cubicBezTo>
                  <a:pt x="154" y="161"/>
                  <a:pt x="162" y="169"/>
                  <a:pt x="171" y="164"/>
                </a:cubicBezTo>
                <a:cubicBezTo>
                  <a:pt x="193" y="151"/>
                  <a:pt x="208" y="128"/>
                  <a:pt x="223" y="107"/>
                </a:cubicBezTo>
                <a:cubicBezTo>
                  <a:pt x="232" y="94"/>
                  <a:pt x="243" y="83"/>
                  <a:pt x="254" y="72"/>
                </a:cubicBezTo>
                <a:cubicBezTo>
                  <a:pt x="255" y="72"/>
                  <a:pt x="255" y="72"/>
                  <a:pt x="256" y="71"/>
                </a:cubicBezTo>
                <a:cubicBezTo>
                  <a:pt x="251" y="79"/>
                  <a:pt x="246" y="87"/>
                  <a:pt x="241" y="94"/>
                </a:cubicBezTo>
                <a:cubicBezTo>
                  <a:pt x="229" y="112"/>
                  <a:pt x="220" y="130"/>
                  <a:pt x="211" y="148"/>
                </a:cubicBezTo>
                <a:cubicBezTo>
                  <a:pt x="210" y="150"/>
                  <a:pt x="208" y="152"/>
                  <a:pt x="207" y="154"/>
                </a:cubicBezTo>
                <a:cubicBezTo>
                  <a:pt x="202" y="165"/>
                  <a:pt x="218" y="176"/>
                  <a:pt x="225" y="164"/>
                </a:cubicBezTo>
                <a:cubicBezTo>
                  <a:pt x="226" y="162"/>
                  <a:pt x="227" y="160"/>
                  <a:pt x="228" y="159"/>
                </a:cubicBezTo>
                <a:cubicBezTo>
                  <a:pt x="234" y="148"/>
                  <a:pt x="244" y="140"/>
                  <a:pt x="252" y="131"/>
                </a:cubicBezTo>
                <a:cubicBezTo>
                  <a:pt x="256" y="127"/>
                  <a:pt x="260" y="121"/>
                  <a:pt x="263" y="115"/>
                </a:cubicBezTo>
                <a:cubicBezTo>
                  <a:pt x="260" y="127"/>
                  <a:pt x="261" y="140"/>
                  <a:pt x="258" y="152"/>
                </a:cubicBezTo>
                <a:cubicBezTo>
                  <a:pt x="255" y="164"/>
                  <a:pt x="273" y="169"/>
                  <a:pt x="277" y="157"/>
                </a:cubicBezTo>
                <a:cubicBezTo>
                  <a:pt x="278" y="153"/>
                  <a:pt x="280" y="150"/>
                  <a:pt x="282" y="146"/>
                </a:cubicBezTo>
                <a:cubicBezTo>
                  <a:pt x="286" y="139"/>
                  <a:pt x="287" y="135"/>
                  <a:pt x="290" y="144"/>
                </a:cubicBezTo>
                <a:cubicBezTo>
                  <a:pt x="293" y="151"/>
                  <a:pt x="296" y="157"/>
                  <a:pt x="303" y="162"/>
                </a:cubicBezTo>
                <a:cubicBezTo>
                  <a:pt x="314" y="168"/>
                  <a:pt x="324" y="151"/>
                  <a:pt x="314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Hand Written </a:t>
            </a:r>
            <a:r>
              <a:rPr lang="en-US" dirty="0">
                <a:solidFill>
                  <a:schemeClr val="bg1"/>
                </a:solidFill>
              </a:rPr>
              <a:t>SWOT Analysis Template</a:t>
            </a: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2435793" y="2365816"/>
            <a:ext cx="1058799" cy="1061435"/>
          </a:xfrm>
          <a:custGeom>
            <a:avLst/>
            <a:gdLst>
              <a:gd name="T0" fmla="*/ 2762 w 3615"/>
              <a:gd name="T1" fmla="*/ 3047 h 3623"/>
              <a:gd name="T2" fmla="*/ 806 w 3615"/>
              <a:gd name="T3" fmla="*/ 2812 h 3623"/>
              <a:gd name="T4" fmla="*/ 1951 w 3615"/>
              <a:gd name="T5" fmla="*/ 2517 h 3623"/>
              <a:gd name="T6" fmla="*/ 2993 w 3615"/>
              <a:gd name="T7" fmla="*/ 2852 h 3623"/>
              <a:gd name="T8" fmla="*/ 2425 w 3615"/>
              <a:gd name="T9" fmla="*/ 2395 h 3623"/>
              <a:gd name="T10" fmla="*/ 2405 w 3615"/>
              <a:gd name="T11" fmla="*/ 2248 h 3623"/>
              <a:gd name="T12" fmla="*/ 2812 w 3615"/>
              <a:gd name="T13" fmla="*/ 2173 h 3623"/>
              <a:gd name="T14" fmla="*/ 605 w 3615"/>
              <a:gd name="T15" fmla="*/ 2170 h 3623"/>
              <a:gd name="T16" fmla="*/ 1477 w 3615"/>
              <a:gd name="T17" fmla="*/ 2717 h 3623"/>
              <a:gd name="T18" fmla="*/ 2938 w 3615"/>
              <a:gd name="T19" fmla="*/ 2102 h 3623"/>
              <a:gd name="T20" fmla="*/ 1851 w 3615"/>
              <a:gd name="T21" fmla="*/ 2815 h 3623"/>
              <a:gd name="T22" fmla="*/ 1657 w 3615"/>
              <a:gd name="T23" fmla="*/ 2530 h 3623"/>
              <a:gd name="T24" fmla="*/ 571 w 3615"/>
              <a:gd name="T25" fmla="*/ 1686 h 3623"/>
              <a:gd name="T26" fmla="*/ 1071 w 3615"/>
              <a:gd name="T27" fmla="*/ 1916 h 3623"/>
              <a:gd name="T28" fmla="*/ 1234 w 3615"/>
              <a:gd name="T29" fmla="*/ 1935 h 3623"/>
              <a:gd name="T30" fmla="*/ 1915 w 3615"/>
              <a:gd name="T31" fmla="*/ 2359 h 3623"/>
              <a:gd name="T32" fmla="*/ 2292 w 3615"/>
              <a:gd name="T33" fmla="*/ 1805 h 3623"/>
              <a:gd name="T34" fmla="*/ 670 w 3615"/>
              <a:gd name="T35" fmla="*/ 1314 h 3623"/>
              <a:gd name="T36" fmla="*/ 806 w 3615"/>
              <a:gd name="T37" fmla="*/ 1214 h 3623"/>
              <a:gd name="T38" fmla="*/ 1182 w 3615"/>
              <a:gd name="T39" fmla="*/ 1255 h 3623"/>
              <a:gd name="T40" fmla="*/ 2928 w 3615"/>
              <a:gd name="T41" fmla="*/ 973 h 3623"/>
              <a:gd name="T42" fmla="*/ 1863 w 3615"/>
              <a:gd name="T43" fmla="*/ 1054 h 3623"/>
              <a:gd name="T44" fmla="*/ 3080 w 3615"/>
              <a:gd name="T45" fmla="*/ 1846 h 3623"/>
              <a:gd name="T46" fmla="*/ 673 w 3615"/>
              <a:gd name="T47" fmla="*/ 755 h 3623"/>
              <a:gd name="T48" fmla="*/ 664 w 3615"/>
              <a:gd name="T49" fmla="*/ 604 h 3623"/>
              <a:gd name="T50" fmla="*/ 1562 w 3615"/>
              <a:gd name="T51" fmla="*/ 1187 h 3623"/>
              <a:gd name="T52" fmla="*/ 2692 w 3615"/>
              <a:gd name="T53" fmla="*/ 645 h 3623"/>
              <a:gd name="T54" fmla="*/ 1626 w 3615"/>
              <a:gd name="T55" fmla="*/ 521 h 3623"/>
              <a:gd name="T56" fmla="*/ 3259 w 3615"/>
              <a:gd name="T57" fmla="*/ 1804 h 3623"/>
              <a:gd name="T58" fmla="*/ 3328 w 3615"/>
              <a:gd name="T59" fmla="*/ 1686 h 3623"/>
              <a:gd name="T60" fmla="*/ 2058 w 3615"/>
              <a:gd name="T61" fmla="*/ 792 h 3623"/>
              <a:gd name="T62" fmla="*/ 1695 w 3615"/>
              <a:gd name="T63" fmla="*/ 277 h 3623"/>
              <a:gd name="T64" fmla="*/ 1945 w 3615"/>
              <a:gd name="T65" fmla="*/ 630 h 3623"/>
              <a:gd name="T66" fmla="*/ 2895 w 3615"/>
              <a:gd name="T67" fmla="*/ 1308 h 3623"/>
              <a:gd name="T68" fmla="*/ 2576 w 3615"/>
              <a:gd name="T69" fmla="*/ 831 h 3623"/>
              <a:gd name="T70" fmla="*/ 1751 w 3615"/>
              <a:gd name="T71" fmla="*/ 232 h 3623"/>
              <a:gd name="T72" fmla="*/ 2051 w 3615"/>
              <a:gd name="T73" fmla="*/ 52 h 3623"/>
              <a:gd name="T74" fmla="*/ 2331 w 3615"/>
              <a:gd name="T75" fmla="*/ 657 h 3623"/>
              <a:gd name="T76" fmla="*/ 2756 w 3615"/>
              <a:gd name="T77" fmla="*/ 378 h 3623"/>
              <a:gd name="T78" fmla="*/ 3279 w 3615"/>
              <a:gd name="T79" fmla="*/ 708 h 3623"/>
              <a:gd name="T80" fmla="*/ 3110 w 3615"/>
              <a:gd name="T81" fmla="*/ 1399 h 3623"/>
              <a:gd name="T82" fmla="*/ 3614 w 3615"/>
              <a:gd name="T83" fmla="*/ 1679 h 3623"/>
              <a:gd name="T84" fmla="*/ 3340 w 3615"/>
              <a:gd name="T85" fmla="*/ 2141 h 3623"/>
              <a:gd name="T86" fmla="*/ 3002 w 3615"/>
              <a:gd name="T87" fmla="*/ 2706 h 3623"/>
              <a:gd name="T88" fmla="*/ 2904 w 3615"/>
              <a:gd name="T89" fmla="*/ 3304 h 3623"/>
              <a:gd name="T90" fmla="*/ 2556 w 3615"/>
              <a:gd name="T91" fmla="*/ 3090 h 3623"/>
              <a:gd name="T92" fmla="*/ 2313 w 3615"/>
              <a:gd name="T93" fmla="*/ 3552 h 3623"/>
              <a:gd name="T94" fmla="*/ 709 w 3615"/>
              <a:gd name="T95" fmla="*/ 2380 h 3623"/>
              <a:gd name="T96" fmla="*/ 1338 w 3615"/>
              <a:gd name="T97" fmla="*/ 2940 h 3623"/>
              <a:gd name="T98" fmla="*/ 1938 w 3615"/>
              <a:gd name="T99" fmla="*/ 3440 h 3623"/>
              <a:gd name="T100" fmla="*/ 1858 w 3615"/>
              <a:gd name="T101" fmla="*/ 3582 h 3623"/>
              <a:gd name="T102" fmla="*/ 1434 w 3615"/>
              <a:gd name="T103" fmla="*/ 3154 h 3623"/>
              <a:gd name="T104" fmla="*/ 823 w 3615"/>
              <a:gd name="T105" fmla="*/ 3308 h 3623"/>
              <a:gd name="T106" fmla="*/ 553 w 3615"/>
              <a:gd name="T107" fmla="*/ 3000 h 3623"/>
              <a:gd name="T108" fmla="*/ 552 w 3615"/>
              <a:gd name="T109" fmla="*/ 3139 h 3623"/>
              <a:gd name="T110" fmla="*/ 363 w 3615"/>
              <a:gd name="T111" fmla="*/ 2915 h 3623"/>
              <a:gd name="T112" fmla="*/ 241 w 3615"/>
              <a:gd name="T113" fmla="*/ 2138 h 3623"/>
              <a:gd name="T114" fmla="*/ 43 w 3615"/>
              <a:gd name="T115" fmla="*/ 1529 h 3623"/>
              <a:gd name="T116" fmla="*/ 405 w 3615"/>
              <a:gd name="T117" fmla="*/ 1463 h 3623"/>
              <a:gd name="T118" fmla="*/ 304 w 3615"/>
              <a:gd name="T119" fmla="*/ 874 h 3623"/>
              <a:gd name="T120" fmla="*/ 585 w 3615"/>
              <a:gd name="T121" fmla="*/ 482 h 3623"/>
              <a:gd name="T122" fmla="*/ 1160 w 3615"/>
              <a:gd name="T123" fmla="*/ 634 h 3623"/>
              <a:gd name="T124" fmla="*/ 1466 w 3615"/>
              <a:gd name="T125" fmla="*/ 130 h 3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15" h="3623">
                <a:moveTo>
                  <a:pt x="1664" y="3303"/>
                </a:moveTo>
                <a:lnTo>
                  <a:pt x="1668" y="3335"/>
                </a:lnTo>
                <a:lnTo>
                  <a:pt x="1669" y="3366"/>
                </a:lnTo>
                <a:lnTo>
                  <a:pt x="1667" y="3397"/>
                </a:lnTo>
                <a:lnTo>
                  <a:pt x="1662" y="3427"/>
                </a:lnTo>
                <a:lnTo>
                  <a:pt x="1653" y="3454"/>
                </a:lnTo>
                <a:lnTo>
                  <a:pt x="1746" y="3455"/>
                </a:lnTo>
                <a:lnTo>
                  <a:pt x="1839" y="3461"/>
                </a:lnTo>
                <a:lnTo>
                  <a:pt x="1800" y="3432"/>
                </a:lnTo>
                <a:lnTo>
                  <a:pt x="1763" y="3402"/>
                </a:lnTo>
                <a:lnTo>
                  <a:pt x="1736" y="3379"/>
                </a:lnTo>
                <a:lnTo>
                  <a:pt x="1710" y="3356"/>
                </a:lnTo>
                <a:lnTo>
                  <a:pt x="1685" y="3330"/>
                </a:lnTo>
                <a:lnTo>
                  <a:pt x="1664" y="3303"/>
                </a:lnTo>
                <a:close/>
                <a:moveTo>
                  <a:pt x="2762" y="3047"/>
                </a:moveTo>
                <a:lnTo>
                  <a:pt x="2792" y="3081"/>
                </a:lnTo>
                <a:lnTo>
                  <a:pt x="2819" y="3120"/>
                </a:lnTo>
                <a:lnTo>
                  <a:pt x="2841" y="3161"/>
                </a:lnTo>
                <a:lnTo>
                  <a:pt x="2854" y="3136"/>
                </a:lnTo>
                <a:lnTo>
                  <a:pt x="2869" y="3113"/>
                </a:lnTo>
                <a:lnTo>
                  <a:pt x="2814" y="3080"/>
                </a:lnTo>
                <a:lnTo>
                  <a:pt x="2762" y="3047"/>
                </a:lnTo>
                <a:close/>
                <a:moveTo>
                  <a:pt x="677" y="2719"/>
                </a:moveTo>
                <a:lnTo>
                  <a:pt x="656" y="2761"/>
                </a:lnTo>
                <a:lnTo>
                  <a:pt x="630" y="2802"/>
                </a:lnTo>
                <a:lnTo>
                  <a:pt x="602" y="2840"/>
                </a:lnTo>
                <a:lnTo>
                  <a:pt x="666" y="2871"/>
                </a:lnTo>
                <a:lnTo>
                  <a:pt x="727" y="2905"/>
                </a:lnTo>
                <a:lnTo>
                  <a:pt x="762" y="2924"/>
                </a:lnTo>
                <a:lnTo>
                  <a:pt x="797" y="2943"/>
                </a:lnTo>
                <a:lnTo>
                  <a:pt x="832" y="2963"/>
                </a:lnTo>
                <a:lnTo>
                  <a:pt x="866" y="2984"/>
                </a:lnTo>
                <a:lnTo>
                  <a:pt x="898" y="3006"/>
                </a:lnTo>
                <a:lnTo>
                  <a:pt x="928" y="3031"/>
                </a:lnTo>
                <a:lnTo>
                  <a:pt x="928" y="3032"/>
                </a:lnTo>
                <a:lnTo>
                  <a:pt x="929" y="3035"/>
                </a:lnTo>
                <a:lnTo>
                  <a:pt x="964" y="3006"/>
                </a:lnTo>
                <a:lnTo>
                  <a:pt x="1001" y="2981"/>
                </a:lnTo>
                <a:lnTo>
                  <a:pt x="1040" y="2960"/>
                </a:lnTo>
                <a:lnTo>
                  <a:pt x="997" y="2938"/>
                </a:lnTo>
                <a:lnTo>
                  <a:pt x="954" y="2912"/>
                </a:lnTo>
                <a:lnTo>
                  <a:pt x="913" y="2883"/>
                </a:lnTo>
                <a:lnTo>
                  <a:pt x="872" y="2856"/>
                </a:lnTo>
                <a:lnTo>
                  <a:pt x="806" y="2812"/>
                </a:lnTo>
                <a:lnTo>
                  <a:pt x="741" y="2767"/>
                </a:lnTo>
                <a:lnTo>
                  <a:pt x="677" y="2719"/>
                </a:lnTo>
                <a:close/>
                <a:moveTo>
                  <a:pt x="1879" y="2493"/>
                </a:moveTo>
                <a:lnTo>
                  <a:pt x="1835" y="2506"/>
                </a:lnTo>
                <a:lnTo>
                  <a:pt x="1794" y="2517"/>
                </a:lnTo>
                <a:lnTo>
                  <a:pt x="2192" y="2756"/>
                </a:lnTo>
                <a:lnTo>
                  <a:pt x="2224" y="2774"/>
                </a:lnTo>
                <a:lnTo>
                  <a:pt x="2258" y="2794"/>
                </a:lnTo>
                <a:lnTo>
                  <a:pt x="2294" y="2815"/>
                </a:lnTo>
                <a:lnTo>
                  <a:pt x="2329" y="2836"/>
                </a:lnTo>
                <a:lnTo>
                  <a:pt x="2363" y="2860"/>
                </a:lnTo>
                <a:lnTo>
                  <a:pt x="2395" y="2885"/>
                </a:lnTo>
                <a:lnTo>
                  <a:pt x="2424" y="2913"/>
                </a:lnTo>
                <a:lnTo>
                  <a:pt x="2449" y="2942"/>
                </a:lnTo>
                <a:lnTo>
                  <a:pt x="2491" y="2937"/>
                </a:lnTo>
                <a:lnTo>
                  <a:pt x="2533" y="2938"/>
                </a:lnTo>
                <a:lnTo>
                  <a:pt x="2574" y="2945"/>
                </a:lnTo>
                <a:lnTo>
                  <a:pt x="2614" y="2955"/>
                </a:lnTo>
                <a:lnTo>
                  <a:pt x="2448" y="2846"/>
                </a:lnTo>
                <a:lnTo>
                  <a:pt x="2282" y="2736"/>
                </a:lnTo>
                <a:lnTo>
                  <a:pt x="2118" y="2626"/>
                </a:lnTo>
                <a:lnTo>
                  <a:pt x="1951" y="2517"/>
                </a:lnTo>
                <a:lnTo>
                  <a:pt x="1929" y="2519"/>
                </a:lnTo>
                <a:lnTo>
                  <a:pt x="1909" y="2514"/>
                </a:lnTo>
                <a:lnTo>
                  <a:pt x="1892" y="2506"/>
                </a:lnTo>
                <a:lnTo>
                  <a:pt x="1879" y="2493"/>
                </a:lnTo>
                <a:close/>
                <a:moveTo>
                  <a:pt x="2248" y="2367"/>
                </a:moveTo>
                <a:lnTo>
                  <a:pt x="2207" y="2400"/>
                </a:lnTo>
                <a:lnTo>
                  <a:pt x="2163" y="2431"/>
                </a:lnTo>
                <a:lnTo>
                  <a:pt x="2116" y="2458"/>
                </a:lnTo>
                <a:lnTo>
                  <a:pt x="2065" y="2482"/>
                </a:lnTo>
                <a:lnTo>
                  <a:pt x="2012" y="2501"/>
                </a:lnTo>
                <a:lnTo>
                  <a:pt x="2316" y="2675"/>
                </a:lnTo>
                <a:lnTo>
                  <a:pt x="2619" y="2850"/>
                </a:lnTo>
                <a:lnTo>
                  <a:pt x="2920" y="3028"/>
                </a:lnTo>
                <a:lnTo>
                  <a:pt x="2947" y="2986"/>
                </a:lnTo>
                <a:lnTo>
                  <a:pt x="2965" y="2959"/>
                </a:lnTo>
                <a:lnTo>
                  <a:pt x="2981" y="2932"/>
                </a:lnTo>
                <a:lnTo>
                  <a:pt x="3000" y="2905"/>
                </a:lnTo>
                <a:lnTo>
                  <a:pt x="3020" y="2880"/>
                </a:lnTo>
                <a:lnTo>
                  <a:pt x="3042" y="2856"/>
                </a:lnTo>
                <a:lnTo>
                  <a:pt x="3011" y="2845"/>
                </a:lnTo>
                <a:lnTo>
                  <a:pt x="2981" y="2831"/>
                </a:lnTo>
                <a:lnTo>
                  <a:pt x="2993" y="2852"/>
                </a:lnTo>
                <a:lnTo>
                  <a:pt x="3002" y="2874"/>
                </a:lnTo>
                <a:lnTo>
                  <a:pt x="3003" y="2887"/>
                </a:lnTo>
                <a:lnTo>
                  <a:pt x="3000" y="2899"/>
                </a:lnTo>
                <a:lnTo>
                  <a:pt x="2993" y="2909"/>
                </a:lnTo>
                <a:lnTo>
                  <a:pt x="2983" y="2917"/>
                </a:lnTo>
                <a:lnTo>
                  <a:pt x="2971" y="2922"/>
                </a:lnTo>
                <a:lnTo>
                  <a:pt x="2959" y="2922"/>
                </a:lnTo>
                <a:lnTo>
                  <a:pt x="2947" y="2917"/>
                </a:lnTo>
                <a:lnTo>
                  <a:pt x="2887" y="2875"/>
                </a:lnTo>
                <a:lnTo>
                  <a:pt x="2831" y="2830"/>
                </a:lnTo>
                <a:lnTo>
                  <a:pt x="2775" y="2781"/>
                </a:lnTo>
                <a:lnTo>
                  <a:pt x="2720" y="2731"/>
                </a:lnTo>
                <a:lnTo>
                  <a:pt x="2664" y="2681"/>
                </a:lnTo>
                <a:lnTo>
                  <a:pt x="2608" y="2632"/>
                </a:lnTo>
                <a:lnTo>
                  <a:pt x="2552" y="2584"/>
                </a:lnTo>
                <a:lnTo>
                  <a:pt x="2493" y="2540"/>
                </a:lnTo>
                <a:lnTo>
                  <a:pt x="2372" y="2453"/>
                </a:lnTo>
                <a:lnTo>
                  <a:pt x="2248" y="2367"/>
                </a:lnTo>
                <a:close/>
                <a:moveTo>
                  <a:pt x="2366" y="2227"/>
                </a:moveTo>
                <a:lnTo>
                  <a:pt x="2335" y="2272"/>
                </a:lnTo>
                <a:lnTo>
                  <a:pt x="2301" y="2315"/>
                </a:lnTo>
                <a:lnTo>
                  <a:pt x="2425" y="2395"/>
                </a:lnTo>
                <a:lnTo>
                  <a:pt x="2547" y="2477"/>
                </a:lnTo>
                <a:lnTo>
                  <a:pt x="2668" y="2561"/>
                </a:lnTo>
                <a:lnTo>
                  <a:pt x="2711" y="2591"/>
                </a:lnTo>
                <a:lnTo>
                  <a:pt x="2758" y="2623"/>
                </a:lnTo>
                <a:lnTo>
                  <a:pt x="2807" y="2656"/>
                </a:lnTo>
                <a:lnTo>
                  <a:pt x="2789" y="2617"/>
                </a:lnTo>
                <a:lnTo>
                  <a:pt x="2777" y="2575"/>
                </a:lnTo>
                <a:lnTo>
                  <a:pt x="2768" y="2533"/>
                </a:lnTo>
                <a:lnTo>
                  <a:pt x="2765" y="2490"/>
                </a:lnTo>
                <a:lnTo>
                  <a:pt x="2765" y="2446"/>
                </a:lnTo>
                <a:lnTo>
                  <a:pt x="2764" y="2446"/>
                </a:lnTo>
                <a:lnTo>
                  <a:pt x="2762" y="2446"/>
                </a:lnTo>
                <a:lnTo>
                  <a:pt x="2732" y="2437"/>
                </a:lnTo>
                <a:lnTo>
                  <a:pt x="2702" y="2422"/>
                </a:lnTo>
                <a:lnTo>
                  <a:pt x="2673" y="2405"/>
                </a:lnTo>
                <a:lnTo>
                  <a:pt x="2646" y="2387"/>
                </a:lnTo>
                <a:lnTo>
                  <a:pt x="2619" y="2370"/>
                </a:lnTo>
                <a:lnTo>
                  <a:pt x="2535" y="2321"/>
                </a:lnTo>
                <a:lnTo>
                  <a:pt x="2450" y="2273"/>
                </a:lnTo>
                <a:lnTo>
                  <a:pt x="2438" y="2266"/>
                </a:lnTo>
                <a:lnTo>
                  <a:pt x="2423" y="2258"/>
                </a:lnTo>
                <a:lnTo>
                  <a:pt x="2405" y="2248"/>
                </a:lnTo>
                <a:lnTo>
                  <a:pt x="2386" y="2238"/>
                </a:lnTo>
                <a:lnTo>
                  <a:pt x="2366" y="2227"/>
                </a:lnTo>
                <a:close/>
                <a:moveTo>
                  <a:pt x="2472" y="1930"/>
                </a:moveTo>
                <a:lnTo>
                  <a:pt x="2461" y="1994"/>
                </a:lnTo>
                <a:lnTo>
                  <a:pt x="2446" y="2056"/>
                </a:lnTo>
                <a:lnTo>
                  <a:pt x="2425" y="2117"/>
                </a:lnTo>
                <a:lnTo>
                  <a:pt x="2398" y="2174"/>
                </a:lnTo>
                <a:lnTo>
                  <a:pt x="2411" y="2179"/>
                </a:lnTo>
                <a:lnTo>
                  <a:pt x="2418" y="2182"/>
                </a:lnTo>
                <a:lnTo>
                  <a:pt x="2561" y="2252"/>
                </a:lnTo>
                <a:lnTo>
                  <a:pt x="2590" y="2266"/>
                </a:lnTo>
                <a:lnTo>
                  <a:pt x="2621" y="2279"/>
                </a:lnTo>
                <a:lnTo>
                  <a:pt x="2656" y="2294"/>
                </a:lnTo>
                <a:lnTo>
                  <a:pt x="2689" y="2310"/>
                </a:lnTo>
                <a:lnTo>
                  <a:pt x="2722" y="2327"/>
                </a:lnTo>
                <a:lnTo>
                  <a:pt x="2752" y="2346"/>
                </a:lnTo>
                <a:lnTo>
                  <a:pt x="2778" y="2367"/>
                </a:lnTo>
                <a:lnTo>
                  <a:pt x="2794" y="2316"/>
                </a:lnTo>
                <a:lnTo>
                  <a:pt x="2816" y="2267"/>
                </a:lnTo>
                <a:lnTo>
                  <a:pt x="2843" y="2219"/>
                </a:lnTo>
                <a:lnTo>
                  <a:pt x="2858" y="2200"/>
                </a:lnTo>
                <a:lnTo>
                  <a:pt x="2812" y="2173"/>
                </a:lnTo>
                <a:lnTo>
                  <a:pt x="2769" y="2143"/>
                </a:lnTo>
                <a:lnTo>
                  <a:pt x="2726" y="2111"/>
                </a:lnTo>
                <a:lnTo>
                  <a:pt x="2685" y="2078"/>
                </a:lnTo>
                <a:lnTo>
                  <a:pt x="2643" y="2048"/>
                </a:lnTo>
                <a:lnTo>
                  <a:pt x="2472" y="1930"/>
                </a:lnTo>
                <a:close/>
                <a:moveTo>
                  <a:pt x="142" y="1678"/>
                </a:moveTo>
                <a:lnTo>
                  <a:pt x="132" y="1724"/>
                </a:lnTo>
                <a:lnTo>
                  <a:pt x="124" y="1770"/>
                </a:lnTo>
                <a:lnTo>
                  <a:pt x="118" y="1815"/>
                </a:lnTo>
                <a:lnTo>
                  <a:pt x="113" y="1892"/>
                </a:lnTo>
                <a:lnTo>
                  <a:pt x="111" y="1969"/>
                </a:lnTo>
                <a:lnTo>
                  <a:pt x="161" y="1969"/>
                </a:lnTo>
                <a:lnTo>
                  <a:pt x="211" y="1974"/>
                </a:lnTo>
                <a:lnTo>
                  <a:pt x="262" y="1982"/>
                </a:lnTo>
                <a:lnTo>
                  <a:pt x="310" y="1993"/>
                </a:lnTo>
                <a:lnTo>
                  <a:pt x="359" y="2007"/>
                </a:lnTo>
                <a:lnTo>
                  <a:pt x="405" y="2026"/>
                </a:lnTo>
                <a:lnTo>
                  <a:pt x="450" y="2048"/>
                </a:lnTo>
                <a:lnTo>
                  <a:pt x="492" y="2072"/>
                </a:lnTo>
                <a:lnTo>
                  <a:pt x="533" y="2101"/>
                </a:lnTo>
                <a:lnTo>
                  <a:pt x="571" y="2134"/>
                </a:lnTo>
                <a:lnTo>
                  <a:pt x="605" y="2170"/>
                </a:lnTo>
                <a:lnTo>
                  <a:pt x="635" y="2209"/>
                </a:lnTo>
                <a:lnTo>
                  <a:pt x="661" y="2252"/>
                </a:lnTo>
                <a:lnTo>
                  <a:pt x="777" y="2333"/>
                </a:lnTo>
                <a:lnTo>
                  <a:pt x="895" y="2411"/>
                </a:lnTo>
                <a:lnTo>
                  <a:pt x="1014" y="2489"/>
                </a:lnTo>
                <a:lnTo>
                  <a:pt x="1134" y="2566"/>
                </a:lnTo>
                <a:lnTo>
                  <a:pt x="1254" y="2643"/>
                </a:lnTo>
                <a:lnTo>
                  <a:pt x="1374" y="2719"/>
                </a:lnTo>
                <a:lnTo>
                  <a:pt x="1493" y="2797"/>
                </a:lnTo>
                <a:lnTo>
                  <a:pt x="1611" y="2876"/>
                </a:lnTo>
                <a:lnTo>
                  <a:pt x="1727" y="2957"/>
                </a:lnTo>
                <a:lnTo>
                  <a:pt x="1842" y="3040"/>
                </a:lnTo>
                <a:lnTo>
                  <a:pt x="1954" y="3126"/>
                </a:lnTo>
                <a:lnTo>
                  <a:pt x="2062" y="3216"/>
                </a:lnTo>
                <a:lnTo>
                  <a:pt x="2167" y="3309"/>
                </a:lnTo>
                <a:lnTo>
                  <a:pt x="2168" y="3263"/>
                </a:lnTo>
                <a:lnTo>
                  <a:pt x="2173" y="3217"/>
                </a:lnTo>
                <a:lnTo>
                  <a:pt x="2184" y="3173"/>
                </a:lnTo>
                <a:lnTo>
                  <a:pt x="2003" y="3066"/>
                </a:lnTo>
                <a:lnTo>
                  <a:pt x="1826" y="2954"/>
                </a:lnTo>
                <a:lnTo>
                  <a:pt x="1650" y="2837"/>
                </a:lnTo>
                <a:lnTo>
                  <a:pt x="1477" y="2717"/>
                </a:lnTo>
                <a:lnTo>
                  <a:pt x="1305" y="2593"/>
                </a:lnTo>
                <a:lnTo>
                  <a:pt x="1136" y="2467"/>
                </a:lnTo>
                <a:lnTo>
                  <a:pt x="967" y="2337"/>
                </a:lnTo>
                <a:lnTo>
                  <a:pt x="800" y="2206"/>
                </a:lnTo>
                <a:lnTo>
                  <a:pt x="634" y="2075"/>
                </a:lnTo>
                <a:lnTo>
                  <a:pt x="469" y="1943"/>
                </a:lnTo>
                <a:lnTo>
                  <a:pt x="306" y="1810"/>
                </a:lnTo>
                <a:lnTo>
                  <a:pt x="142" y="1678"/>
                </a:lnTo>
                <a:close/>
                <a:moveTo>
                  <a:pt x="2428" y="1561"/>
                </a:moveTo>
                <a:lnTo>
                  <a:pt x="2444" y="1605"/>
                </a:lnTo>
                <a:lnTo>
                  <a:pt x="2457" y="1650"/>
                </a:lnTo>
                <a:lnTo>
                  <a:pt x="2470" y="1722"/>
                </a:lnTo>
                <a:lnTo>
                  <a:pt x="2477" y="1793"/>
                </a:lnTo>
                <a:lnTo>
                  <a:pt x="2478" y="1863"/>
                </a:lnTo>
                <a:lnTo>
                  <a:pt x="2593" y="1938"/>
                </a:lnTo>
                <a:lnTo>
                  <a:pt x="2709" y="2011"/>
                </a:lnTo>
                <a:lnTo>
                  <a:pt x="2748" y="2035"/>
                </a:lnTo>
                <a:lnTo>
                  <a:pt x="2789" y="2058"/>
                </a:lnTo>
                <a:lnTo>
                  <a:pt x="2830" y="2082"/>
                </a:lnTo>
                <a:lnTo>
                  <a:pt x="2869" y="2109"/>
                </a:lnTo>
                <a:lnTo>
                  <a:pt x="2905" y="2138"/>
                </a:lnTo>
                <a:lnTo>
                  <a:pt x="2938" y="2102"/>
                </a:lnTo>
                <a:lnTo>
                  <a:pt x="2975" y="2069"/>
                </a:lnTo>
                <a:lnTo>
                  <a:pt x="3013" y="2039"/>
                </a:lnTo>
                <a:lnTo>
                  <a:pt x="3054" y="2013"/>
                </a:lnTo>
                <a:lnTo>
                  <a:pt x="3040" y="2013"/>
                </a:lnTo>
                <a:lnTo>
                  <a:pt x="3026" y="2008"/>
                </a:lnTo>
                <a:lnTo>
                  <a:pt x="3012" y="2000"/>
                </a:lnTo>
                <a:lnTo>
                  <a:pt x="2870" y="1886"/>
                </a:lnTo>
                <a:lnTo>
                  <a:pt x="2724" y="1776"/>
                </a:lnTo>
                <a:lnTo>
                  <a:pt x="2577" y="1667"/>
                </a:lnTo>
                <a:lnTo>
                  <a:pt x="2428" y="1561"/>
                </a:lnTo>
                <a:close/>
                <a:moveTo>
                  <a:pt x="161" y="1549"/>
                </a:moveTo>
                <a:lnTo>
                  <a:pt x="157" y="1590"/>
                </a:lnTo>
                <a:lnTo>
                  <a:pt x="151" y="1631"/>
                </a:lnTo>
                <a:lnTo>
                  <a:pt x="345" y="1753"/>
                </a:lnTo>
                <a:lnTo>
                  <a:pt x="536" y="1881"/>
                </a:lnTo>
                <a:lnTo>
                  <a:pt x="726" y="2010"/>
                </a:lnTo>
                <a:lnTo>
                  <a:pt x="915" y="2143"/>
                </a:lnTo>
                <a:lnTo>
                  <a:pt x="1103" y="2277"/>
                </a:lnTo>
                <a:lnTo>
                  <a:pt x="1289" y="2412"/>
                </a:lnTo>
                <a:lnTo>
                  <a:pt x="1476" y="2547"/>
                </a:lnTo>
                <a:lnTo>
                  <a:pt x="1662" y="2682"/>
                </a:lnTo>
                <a:lnTo>
                  <a:pt x="1851" y="2815"/>
                </a:lnTo>
                <a:lnTo>
                  <a:pt x="2040" y="2946"/>
                </a:lnTo>
                <a:lnTo>
                  <a:pt x="2231" y="3076"/>
                </a:lnTo>
                <a:lnTo>
                  <a:pt x="2252" y="3049"/>
                </a:lnTo>
                <a:lnTo>
                  <a:pt x="2276" y="3025"/>
                </a:lnTo>
                <a:lnTo>
                  <a:pt x="2302" y="3002"/>
                </a:lnTo>
                <a:lnTo>
                  <a:pt x="2333" y="2983"/>
                </a:lnTo>
                <a:lnTo>
                  <a:pt x="2279" y="2945"/>
                </a:lnTo>
                <a:lnTo>
                  <a:pt x="2227" y="2904"/>
                </a:lnTo>
                <a:lnTo>
                  <a:pt x="2174" y="2862"/>
                </a:lnTo>
                <a:lnTo>
                  <a:pt x="2121" y="2821"/>
                </a:lnTo>
                <a:lnTo>
                  <a:pt x="2068" y="2784"/>
                </a:lnTo>
                <a:lnTo>
                  <a:pt x="2009" y="2747"/>
                </a:lnTo>
                <a:lnTo>
                  <a:pt x="1949" y="2709"/>
                </a:lnTo>
                <a:lnTo>
                  <a:pt x="1890" y="2670"/>
                </a:lnTo>
                <a:lnTo>
                  <a:pt x="1831" y="2630"/>
                </a:lnTo>
                <a:lnTo>
                  <a:pt x="1775" y="2588"/>
                </a:lnTo>
                <a:lnTo>
                  <a:pt x="1721" y="2543"/>
                </a:lnTo>
                <a:lnTo>
                  <a:pt x="1717" y="2540"/>
                </a:lnTo>
                <a:lnTo>
                  <a:pt x="1715" y="2536"/>
                </a:lnTo>
                <a:lnTo>
                  <a:pt x="1713" y="2532"/>
                </a:lnTo>
                <a:lnTo>
                  <a:pt x="1712" y="2529"/>
                </a:lnTo>
                <a:lnTo>
                  <a:pt x="1657" y="2530"/>
                </a:lnTo>
                <a:lnTo>
                  <a:pt x="1602" y="2525"/>
                </a:lnTo>
                <a:lnTo>
                  <a:pt x="1547" y="2516"/>
                </a:lnTo>
                <a:lnTo>
                  <a:pt x="1494" y="2503"/>
                </a:lnTo>
                <a:lnTo>
                  <a:pt x="1444" y="2484"/>
                </a:lnTo>
                <a:lnTo>
                  <a:pt x="1394" y="2462"/>
                </a:lnTo>
                <a:lnTo>
                  <a:pt x="1347" y="2434"/>
                </a:lnTo>
                <a:lnTo>
                  <a:pt x="1302" y="2403"/>
                </a:lnTo>
                <a:lnTo>
                  <a:pt x="1260" y="2367"/>
                </a:lnTo>
                <a:lnTo>
                  <a:pt x="1223" y="2328"/>
                </a:lnTo>
                <a:lnTo>
                  <a:pt x="1188" y="2284"/>
                </a:lnTo>
                <a:lnTo>
                  <a:pt x="1157" y="2237"/>
                </a:lnTo>
                <a:lnTo>
                  <a:pt x="1130" y="2186"/>
                </a:lnTo>
                <a:lnTo>
                  <a:pt x="1108" y="2133"/>
                </a:lnTo>
                <a:lnTo>
                  <a:pt x="1065" y="2104"/>
                </a:lnTo>
                <a:lnTo>
                  <a:pt x="1022" y="2071"/>
                </a:lnTo>
                <a:lnTo>
                  <a:pt x="981" y="2035"/>
                </a:lnTo>
                <a:lnTo>
                  <a:pt x="940" y="1998"/>
                </a:lnTo>
                <a:lnTo>
                  <a:pt x="902" y="1961"/>
                </a:lnTo>
                <a:lnTo>
                  <a:pt x="863" y="1925"/>
                </a:lnTo>
                <a:lnTo>
                  <a:pt x="827" y="1892"/>
                </a:lnTo>
                <a:lnTo>
                  <a:pt x="700" y="1787"/>
                </a:lnTo>
                <a:lnTo>
                  <a:pt x="571" y="1686"/>
                </a:lnTo>
                <a:lnTo>
                  <a:pt x="439" y="1588"/>
                </a:lnTo>
                <a:lnTo>
                  <a:pt x="393" y="1593"/>
                </a:lnTo>
                <a:lnTo>
                  <a:pt x="345" y="1592"/>
                </a:lnTo>
                <a:lnTo>
                  <a:pt x="298" y="1586"/>
                </a:lnTo>
                <a:lnTo>
                  <a:pt x="251" y="1576"/>
                </a:lnTo>
                <a:lnTo>
                  <a:pt x="204" y="1564"/>
                </a:lnTo>
                <a:lnTo>
                  <a:pt x="161" y="1549"/>
                </a:lnTo>
                <a:close/>
                <a:moveTo>
                  <a:pt x="625" y="1473"/>
                </a:moveTo>
                <a:lnTo>
                  <a:pt x="606" y="1500"/>
                </a:lnTo>
                <a:lnTo>
                  <a:pt x="585" y="1522"/>
                </a:lnTo>
                <a:lnTo>
                  <a:pt x="562" y="1542"/>
                </a:lnTo>
                <a:lnTo>
                  <a:pt x="536" y="1557"/>
                </a:lnTo>
                <a:lnTo>
                  <a:pt x="509" y="1571"/>
                </a:lnTo>
                <a:lnTo>
                  <a:pt x="603" y="1633"/>
                </a:lnTo>
                <a:lnTo>
                  <a:pt x="693" y="1698"/>
                </a:lnTo>
                <a:lnTo>
                  <a:pt x="783" y="1766"/>
                </a:lnTo>
                <a:lnTo>
                  <a:pt x="871" y="1834"/>
                </a:lnTo>
                <a:lnTo>
                  <a:pt x="919" y="1870"/>
                </a:lnTo>
                <a:lnTo>
                  <a:pt x="970" y="1906"/>
                </a:lnTo>
                <a:lnTo>
                  <a:pt x="1023" y="1943"/>
                </a:lnTo>
                <a:lnTo>
                  <a:pt x="1075" y="1980"/>
                </a:lnTo>
                <a:lnTo>
                  <a:pt x="1071" y="1916"/>
                </a:lnTo>
                <a:lnTo>
                  <a:pt x="1071" y="1853"/>
                </a:lnTo>
                <a:lnTo>
                  <a:pt x="1075" y="1790"/>
                </a:lnTo>
                <a:lnTo>
                  <a:pt x="924" y="1688"/>
                </a:lnTo>
                <a:lnTo>
                  <a:pt x="773" y="1582"/>
                </a:lnTo>
                <a:lnTo>
                  <a:pt x="625" y="1473"/>
                </a:lnTo>
                <a:close/>
                <a:moveTo>
                  <a:pt x="1810" y="1302"/>
                </a:moveTo>
                <a:lnTo>
                  <a:pt x="1759" y="1305"/>
                </a:lnTo>
                <a:lnTo>
                  <a:pt x="1705" y="1314"/>
                </a:lnTo>
                <a:lnTo>
                  <a:pt x="1650" y="1329"/>
                </a:lnTo>
                <a:lnTo>
                  <a:pt x="1594" y="1352"/>
                </a:lnTo>
                <a:lnTo>
                  <a:pt x="1536" y="1380"/>
                </a:lnTo>
                <a:lnTo>
                  <a:pt x="1483" y="1415"/>
                </a:lnTo>
                <a:lnTo>
                  <a:pt x="1435" y="1452"/>
                </a:lnTo>
                <a:lnTo>
                  <a:pt x="1391" y="1494"/>
                </a:lnTo>
                <a:lnTo>
                  <a:pt x="1351" y="1541"/>
                </a:lnTo>
                <a:lnTo>
                  <a:pt x="1317" y="1590"/>
                </a:lnTo>
                <a:lnTo>
                  <a:pt x="1287" y="1643"/>
                </a:lnTo>
                <a:lnTo>
                  <a:pt x="1264" y="1698"/>
                </a:lnTo>
                <a:lnTo>
                  <a:pt x="1246" y="1755"/>
                </a:lnTo>
                <a:lnTo>
                  <a:pt x="1235" y="1813"/>
                </a:lnTo>
                <a:lnTo>
                  <a:pt x="1231" y="1874"/>
                </a:lnTo>
                <a:lnTo>
                  <a:pt x="1234" y="1935"/>
                </a:lnTo>
                <a:lnTo>
                  <a:pt x="1243" y="1997"/>
                </a:lnTo>
                <a:lnTo>
                  <a:pt x="1260" y="2059"/>
                </a:lnTo>
                <a:lnTo>
                  <a:pt x="1281" y="2110"/>
                </a:lnTo>
                <a:lnTo>
                  <a:pt x="1305" y="2158"/>
                </a:lnTo>
                <a:lnTo>
                  <a:pt x="1330" y="2200"/>
                </a:lnTo>
                <a:lnTo>
                  <a:pt x="1360" y="2236"/>
                </a:lnTo>
                <a:lnTo>
                  <a:pt x="1391" y="2269"/>
                </a:lnTo>
                <a:lnTo>
                  <a:pt x="1425" y="2298"/>
                </a:lnTo>
                <a:lnTo>
                  <a:pt x="1460" y="2323"/>
                </a:lnTo>
                <a:lnTo>
                  <a:pt x="1499" y="2344"/>
                </a:lnTo>
                <a:lnTo>
                  <a:pt x="1539" y="2361"/>
                </a:lnTo>
                <a:lnTo>
                  <a:pt x="1582" y="2375"/>
                </a:lnTo>
                <a:lnTo>
                  <a:pt x="1625" y="2386"/>
                </a:lnTo>
                <a:lnTo>
                  <a:pt x="1671" y="2393"/>
                </a:lnTo>
                <a:lnTo>
                  <a:pt x="1717" y="2399"/>
                </a:lnTo>
                <a:lnTo>
                  <a:pt x="1766" y="2402"/>
                </a:lnTo>
                <a:lnTo>
                  <a:pt x="1816" y="2402"/>
                </a:lnTo>
                <a:lnTo>
                  <a:pt x="1866" y="2400"/>
                </a:lnTo>
                <a:lnTo>
                  <a:pt x="1874" y="2388"/>
                </a:lnTo>
                <a:lnTo>
                  <a:pt x="1885" y="2377"/>
                </a:lnTo>
                <a:lnTo>
                  <a:pt x="1898" y="2367"/>
                </a:lnTo>
                <a:lnTo>
                  <a:pt x="1915" y="2359"/>
                </a:lnTo>
                <a:lnTo>
                  <a:pt x="1968" y="2338"/>
                </a:lnTo>
                <a:lnTo>
                  <a:pt x="2015" y="2314"/>
                </a:lnTo>
                <a:lnTo>
                  <a:pt x="2060" y="2287"/>
                </a:lnTo>
                <a:lnTo>
                  <a:pt x="2099" y="2258"/>
                </a:lnTo>
                <a:lnTo>
                  <a:pt x="2030" y="2205"/>
                </a:lnTo>
                <a:lnTo>
                  <a:pt x="2023" y="2196"/>
                </a:lnTo>
                <a:lnTo>
                  <a:pt x="2022" y="2186"/>
                </a:lnTo>
                <a:lnTo>
                  <a:pt x="2024" y="2178"/>
                </a:lnTo>
                <a:lnTo>
                  <a:pt x="2031" y="2169"/>
                </a:lnTo>
                <a:lnTo>
                  <a:pt x="2040" y="2163"/>
                </a:lnTo>
                <a:lnTo>
                  <a:pt x="2050" y="2162"/>
                </a:lnTo>
                <a:lnTo>
                  <a:pt x="2061" y="2165"/>
                </a:lnTo>
                <a:lnTo>
                  <a:pt x="2146" y="2217"/>
                </a:lnTo>
                <a:lnTo>
                  <a:pt x="2181" y="2178"/>
                </a:lnTo>
                <a:lnTo>
                  <a:pt x="2212" y="2135"/>
                </a:lnTo>
                <a:lnTo>
                  <a:pt x="2237" y="2091"/>
                </a:lnTo>
                <a:lnTo>
                  <a:pt x="2257" y="2046"/>
                </a:lnTo>
                <a:lnTo>
                  <a:pt x="2274" y="1999"/>
                </a:lnTo>
                <a:lnTo>
                  <a:pt x="2285" y="1952"/>
                </a:lnTo>
                <a:lnTo>
                  <a:pt x="2291" y="1903"/>
                </a:lnTo>
                <a:lnTo>
                  <a:pt x="2294" y="1854"/>
                </a:lnTo>
                <a:lnTo>
                  <a:pt x="2292" y="1805"/>
                </a:lnTo>
                <a:lnTo>
                  <a:pt x="2287" y="1757"/>
                </a:lnTo>
                <a:lnTo>
                  <a:pt x="2277" y="1709"/>
                </a:lnTo>
                <a:lnTo>
                  <a:pt x="2264" y="1663"/>
                </a:lnTo>
                <a:lnTo>
                  <a:pt x="2247" y="1617"/>
                </a:lnTo>
                <a:lnTo>
                  <a:pt x="2226" y="1573"/>
                </a:lnTo>
                <a:lnTo>
                  <a:pt x="2203" y="1532"/>
                </a:lnTo>
                <a:lnTo>
                  <a:pt x="2175" y="1492"/>
                </a:lnTo>
                <a:lnTo>
                  <a:pt x="2146" y="1456"/>
                </a:lnTo>
                <a:lnTo>
                  <a:pt x="2113" y="1422"/>
                </a:lnTo>
                <a:lnTo>
                  <a:pt x="2077" y="1392"/>
                </a:lnTo>
                <a:lnTo>
                  <a:pt x="2039" y="1366"/>
                </a:lnTo>
                <a:lnTo>
                  <a:pt x="1998" y="1344"/>
                </a:lnTo>
                <a:lnTo>
                  <a:pt x="1954" y="1326"/>
                </a:lnTo>
                <a:lnTo>
                  <a:pt x="1908" y="1313"/>
                </a:lnTo>
                <a:lnTo>
                  <a:pt x="1861" y="1304"/>
                </a:lnTo>
                <a:lnTo>
                  <a:pt x="1810" y="1302"/>
                </a:lnTo>
                <a:close/>
                <a:moveTo>
                  <a:pt x="617" y="1070"/>
                </a:moveTo>
                <a:lnTo>
                  <a:pt x="637" y="1118"/>
                </a:lnTo>
                <a:lnTo>
                  <a:pt x="652" y="1167"/>
                </a:lnTo>
                <a:lnTo>
                  <a:pt x="663" y="1215"/>
                </a:lnTo>
                <a:lnTo>
                  <a:pt x="670" y="1264"/>
                </a:lnTo>
                <a:lnTo>
                  <a:pt x="670" y="1314"/>
                </a:lnTo>
                <a:lnTo>
                  <a:pt x="664" y="1363"/>
                </a:lnTo>
                <a:lnTo>
                  <a:pt x="652" y="1411"/>
                </a:lnTo>
                <a:lnTo>
                  <a:pt x="764" y="1482"/>
                </a:lnTo>
                <a:lnTo>
                  <a:pt x="874" y="1553"/>
                </a:lnTo>
                <a:lnTo>
                  <a:pt x="985" y="1625"/>
                </a:lnTo>
                <a:lnTo>
                  <a:pt x="1093" y="1699"/>
                </a:lnTo>
                <a:lnTo>
                  <a:pt x="1110" y="1638"/>
                </a:lnTo>
                <a:lnTo>
                  <a:pt x="1134" y="1580"/>
                </a:lnTo>
                <a:lnTo>
                  <a:pt x="1161" y="1523"/>
                </a:lnTo>
                <a:lnTo>
                  <a:pt x="1193" y="1469"/>
                </a:lnTo>
                <a:lnTo>
                  <a:pt x="1188" y="1470"/>
                </a:lnTo>
                <a:lnTo>
                  <a:pt x="1182" y="1470"/>
                </a:lnTo>
                <a:lnTo>
                  <a:pt x="1175" y="1469"/>
                </a:lnTo>
                <a:lnTo>
                  <a:pt x="1130" y="1452"/>
                </a:lnTo>
                <a:lnTo>
                  <a:pt x="1087" y="1430"/>
                </a:lnTo>
                <a:lnTo>
                  <a:pt x="1044" y="1404"/>
                </a:lnTo>
                <a:lnTo>
                  <a:pt x="1002" y="1374"/>
                </a:lnTo>
                <a:lnTo>
                  <a:pt x="961" y="1342"/>
                </a:lnTo>
                <a:lnTo>
                  <a:pt x="922" y="1308"/>
                </a:lnTo>
                <a:lnTo>
                  <a:pt x="882" y="1275"/>
                </a:lnTo>
                <a:lnTo>
                  <a:pt x="843" y="1244"/>
                </a:lnTo>
                <a:lnTo>
                  <a:pt x="806" y="1214"/>
                </a:lnTo>
                <a:lnTo>
                  <a:pt x="617" y="1070"/>
                </a:lnTo>
                <a:close/>
                <a:moveTo>
                  <a:pt x="540" y="710"/>
                </a:moveTo>
                <a:lnTo>
                  <a:pt x="512" y="758"/>
                </a:lnTo>
                <a:lnTo>
                  <a:pt x="487" y="806"/>
                </a:lnTo>
                <a:lnTo>
                  <a:pt x="466" y="855"/>
                </a:lnTo>
                <a:lnTo>
                  <a:pt x="491" y="882"/>
                </a:lnTo>
                <a:lnTo>
                  <a:pt x="515" y="911"/>
                </a:lnTo>
                <a:lnTo>
                  <a:pt x="636" y="999"/>
                </a:lnTo>
                <a:lnTo>
                  <a:pt x="755" y="1089"/>
                </a:lnTo>
                <a:lnTo>
                  <a:pt x="876" y="1175"/>
                </a:lnTo>
                <a:lnTo>
                  <a:pt x="944" y="1222"/>
                </a:lnTo>
                <a:lnTo>
                  <a:pt x="1012" y="1266"/>
                </a:lnTo>
                <a:lnTo>
                  <a:pt x="1081" y="1312"/>
                </a:lnTo>
                <a:lnTo>
                  <a:pt x="1147" y="1358"/>
                </a:lnTo>
                <a:lnTo>
                  <a:pt x="1212" y="1408"/>
                </a:lnTo>
                <a:lnTo>
                  <a:pt x="1220" y="1417"/>
                </a:lnTo>
                <a:lnTo>
                  <a:pt x="1223" y="1428"/>
                </a:lnTo>
                <a:lnTo>
                  <a:pt x="1251" y="1395"/>
                </a:lnTo>
                <a:lnTo>
                  <a:pt x="1279" y="1364"/>
                </a:lnTo>
                <a:lnTo>
                  <a:pt x="1311" y="1334"/>
                </a:lnTo>
                <a:lnTo>
                  <a:pt x="1246" y="1297"/>
                </a:lnTo>
                <a:lnTo>
                  <a:pt x="1182" y="1255"/>
                </a:lnTo>
                <a:lnTo>
                  <a:pt x="1121" y="1210"/>
                </a:lnTo>
                <a:lnTo>
                  <a:pt x="1061" y="1162"/>
                </a:lnTo>
                <a:lnTo>
                  <a:pt x="1002" y="1115"/>
                </a:lnTo>
                <a:lnTo>
                  <a:pt x="945" y="1068"/>
                </a:lnTo>
                <a:lnTo>
                  <a:pt x="841" y="982"/>
                </a:lnTo>
                <a:lnTo>
                  <a:pt x="738" y="894"/>
                </a:lnTo>
                <a:lnTo>
                  <a:pt x="638" y="803"/>
                </a:lnTo>
                <a:lnTo>
                  <a:pt x="540" y="710"/>
                </a:lnTo>
                <a:close/>
                <a:moveTo>
                  <a:pt x="2649" y="702"/>
                </a:moveTo>
                <a:lnTo>
                  <a:pt x="2617" y="735"/>
                </a:lnTo>
                <a:lnTo>
                  <a:pt x="2583" y="764"/>
                </a:lnTo>
                <a:lnTo>
                  <a:pt x="2603" y="772"/>
                </a:lnTo>
                <a:lnTo>
                  <a:pt x="2621" y="781"/>
                </a:lnTo>
                <a:lnTo>
                  <a:pt x="2638" y="791"/>
                </a:lnTo>
                <a:lnTo>
                  <a:pt x="2653" y="800"/>
                </a:lnTo>
                <a:lnTo>
                  <a:pt x="2665" y="807"/>
                </a:lnTo>
                <a:lnTo>
                  <a:pt x="2674" y="812"/>
                </a:lnTo>
                <a:lnTo>
                  <a:pt x="2744" y="857"/>
                </a:lnTo>
                <a:lnTo>
                  <a:pt x="2811" y="901"/>
                </a:lnTo>
                <a:lnTo>
                  <a:pt x="2880" y="945"/>
                </a:lnTo>
                <a:lnTo>
                  <a:pt x="2903" y="958"/>
                </a:lnTo>
                <a:lnTo>
                  <a:pt x="2928" y="973"/>
                </a:lnTo>
                <a:lnTo>
                  <a:pt x="2941" y="941"/>
                </a:lnTo>
                <a:lnTo>
                  <a:pt x="2957" y="911"/>
                </a:lnTo>
                <a:lnTo>
                  <a:pt x="2951" y="910"/>
                </a:lnTo>
                <a:lnTo>
                  <a:pt x="2947" y="908"/>
                </a:lnTo>
                <a:lnTo>
                  <a:pt x="2911" y="888"/>
                </a:lnTo>
                <a:lnTo>
                  <a:pt x="2877" y="863"/>
                </a:lnTo>
                <a:lnTo>
                  <a:pt x="2844" y="839"/>
                </a:lnTo>
                <a:lnTo>
                  <a:pt x="2812" y="812"/>
                </a:lnTo>
                <a:lnTo>
                  <a:pt x="2779" y="788"/>
                </a:lnTo>
                <a:lnTo>
                  <a:pt x="2715" y="743"/>
                </a:lnTo>
                <a:lnTo>
                  <a:pt x="2649" y="702"/>
                </a:lnTo>
                <a:close/>
                <a:moveTo>
                  <a:pt x="1569" y="596"/>
                </a:moveTo>
                <a:lnTo>
                  <a:pt x="1535" y="632"/>
                </a:lnTo>
                <a:lnTo>
                  <a:pt x="1500" y="663"/>
                </a:lnTo>
                <a:lnTo>
                  <a:pt x="1464" y="690"/>
                </a:lnTo>
                <a:lnTo>
                  <a:pt x="1426" y="712"/>
                </a:lnTo>
                <a:lnTo>
                  <a:pt x="1387" y="729"/>
                </a:lnTo>
                <a:lnTo>
                  <a:pt x="1348" y="743"/>
                </a:lnTo>
                <a:lnTo>
                  <a:pt x="1476" y="821"/>
                </a:lnTo>
                <a:lnTo>
                  <a:pt x="1605" y="899"/>
                </a:lnTo>
                <a:lnTo>
                  <a:pt x="1734" y="976"/>
                </a:lnTo>
                <a:lnTo>
                  <a:pt x="1863" y="1054"/>
                </a:lnTo>
                <a:lnTo>
                  <a:pt x="1992" y="1132"/>
                </a:lnTo>
                <a:lnTo>
                  <a:pt x="2121" y="1211"/>
                </a:lnTo>
                <a:lnTo>
                  <a:pt x="2248" y="1292"/>
                </a:lnTo>
                <a:lnTo>
                  <a:pt x="2375" y="1374"/>
                </a:lnTo>
                <a:lnTo>
                  <a:pt x="2500" y="1458"/>
                </a:lnTo>
                <a:lnTo>
                  <a:pt x="2622" y="1544"/>
                </a:lnTo>
                <a:lnTo>
                  <a:pt x="2743" y="1635"/>
                </a:lnTo>
                <a:lnTo>
                  <a:pt x="2860" y="1728"/>
                </a:lnTo>
                <a:lnTo>
                  <a:pt x="2975" y="1825"/>
                </a:lnTo>
                <a:lnTo>
                  <a:pt x="3086" y="1927"/>
                </a:lnTo>
                <a:lnTo>
                  <a:pt x="3097" y="1942"/>
                </a:lnTo>
                <a:lnTo>
                  <a:pt x="3101" y="1956"/>
                </a:lnTo>
                <a:lnTo>
                  <a:pt x="3101" y="1970"/>
                </a:lnTo>
                <a:lnTo>
                  <a:pt x="3096" y="1984"/>
                </a:lnTo>
                <a:lnTo>
                  <a:pt x="3087" y="1996"/>
                </a:lnTo>
                <a:lnTo>
                  <a:pt x="3128" y="1979"/>
                </a:lnTo>
                <a:lnTo>
                  <a:pt x="3171" y="1968"/>
                </a:lnTo>
                <a:lnTo>
                  <a:pt x="3206" y="1964"/>
                </a:lnTo>
                <a:lnTo>
                  <a:pt x="3246" y="1962"/>
                </a:lnTo>
                <a:lnTo>
                  <a:pt x="3288" y="1963"/>
                </a:lnTo>
                <a:lnTo>
                  <a:pt x="3184" y="1907"/>
                </a:lnTo>
                <a:lnTo>
                  <a:pt x="3080" y="1846"/>
                </a:lnTo>
                <a:lnTo>
                  <a:pt x="2978" y="1780"/>
                </a:lnTo>
                <a:lnTo>
                  <a:pt x="2876" y="1709"/>
                </a:lnTo>
                <a:lnTo>
                  <a:pt x="2775" y="1636"/>
                </a:lnTo>
                <a:lnTo>
                  <a:pt x="2675" y="1560"/>
                </a:lnTo>
                <a:lnTo>
                  <a:pt x="2577" y="1483"/>
                </a:lnTo>
                <a:lnTo>
                  <a:pt x="2481" y="1408"/>
                </a:lnTo>
                <a:lnTo>
                  <a:pt x="2386" y="1333"/>
                </a:lnTo>
                <a:lnTo>
                  <a:pt x="2294" y="1261"/>
                </a:lnTo>
                <a:lnTo>
                  <a:pt x="2206" y="1194"/>
                </a:lnTo>
                <a:lnTo>
                  <a:pt x="2120" y="1127"/>
                </a:lnTo>
                <a:lnTo>
                  <a:pt x="2035" y="1058"/>
                </a:lnTo>
                <a:lnTo>
                  <a:pt x="1951" y="987"/>
                </a:lnTo>
                <a:lnTo>
                  <a:pt x="1870" y="914"/>
                </a:lnTo>
                <a:lnTo>
                  <a:pt x="1790" y="839"/>
                </a:lnTo>
                <a:lnTo>
                  <a:pt x="1713" y="761"/>
                </a:lnTo>
                <a:lnTo>
                  <a:pt x="1640" y="681"/>
                </a:lnTo>
                <a:lnTo>
                  <a:pt x="1569" y="596"/>
                </a:lnTo>
                <a:close/>
                <a:moveTo>
                  <a:pt x="680" y="545"/>
                </a:moveTo>
                <a:lnTo>
                  <a:pt x="641" y="582"/>
                </a:lnTo>
                <a:lnTo>
                  <a:pt x="605" y="622"/>
                </a:lnTo>
                <a:lnTo>
                  <a:pt x="572" y="664"/>
                </a:lnTo>
                <a:lnTo>
                  <a:pt x="673" y="755"/>
                </a:lnTo>
                <a:lnTo>
                  <a:pt x="777" y="842"/>
                </a:lnTo>
                <a:lnTo>
                  <a:pt x="883" y="927"/>
                </a:lnTo>
                <a:lnTo>
                  <a:pt x="991" y="1008"/>
                </a:lnTo>
                <a:lnTo>
                  <a:pt x="1056" y="1053"/>
                </a:lnTo>
                <a:lnTo>
                  <a:pt x="1122" y="1096"/>
                </a:lnTo>
                <a:lnTo>
                  <a:pt x="1190" y="1139"/>
                </a:lnTo>
                <a:lnTo>
                  <a:pt x="1257" y="1182"/>
                </a:lnTo>
                <a:lnTo>
                  <a:pt x="1322" y="1228"/>
                </a:lnTo>
                <a:lnTo>
                  <a:pt x="1385" y="1275"/>
                </a:lnTo>
                <a:lnTo>
                  <a:pt x="1419" y="1253"/>
                </a:lnTo>
                <a:lnTo>
                  <a:pt x="1456" y="1233"/>
                </a:lnTo>
                <a:lnTo>
                  <a:pt x="1416" y="1215"/>
                </a:lnTo>
                <a:lnTo>
                  <a:pt x="1376" y="1193"/>
                </a:lnTo>
                <a:lnTo>
                  <a:pt x="1337" y="1165"/>
                </a:lnTo>
                <a:lnTo>
                  <a:pt x="1298" y="1136"/>
                </a:lnTo>
                <a:lnTo>
                  <a:pt x="1260" y="1102"/>
                </a:lnTo>
                <a:lnTo>
                  <a:pt x="1224" y="1070"/>
                </a:lnTo>
                <a:lnTo>
                  <a:pt x="1189" y="1038"/>
                </a:lnTo>
                <a:lnTo>
                  <a:pt x="1156" y="1007"/>
                </a:lnTo>
                <a:lnTo>
                  <a:pt x="1124" y="981"/>
                </a:lnTo>
                <a:lnTo>
                  <a:pt x="670" y="612"/>
                </a:lnTo>
                <a:lnTo>
                  <a:pt x="664" y="604"/>
                </a:lnTo>
                <a:lnTo>
                  <a:pt x="663" y="596"/>
                </a:lnTo>
                <a:lnTo>
                  <a:pt x="666" y="587"/>
                </a:lnTo>
                <a:lnTo>
                  <a:pt x="671" y="580"/>
                </a:lnTo>
                <a:lnTo>
                  <a:pt x="679" y="575"/>
                </a:lnTo>
                <a:lnTo>
                  <a:pt x="688" y="574"/>
                </a:lnTo>
                <a:lnTo>
                  <a:pt x="696" y="578"/>
                </a:lnTo>
                <a:lnTo>
                  <a:pt x="930" y="751"/>
                </a:lnTo>
                <a:lnTo>
                  <a:pt x="1167" y="923"/>
                </a:lnTo>
                <a:lnTo>
                  <a:pt x="1201" y="946"/>
                </a:lnTo>
                <a:lnTo>
                  <a:pt x="1238" y="970"/>
                </a:lnTo>
                <a:lnTo>
                  <a:pt x="1277" y="994"/>
                </a:lnTo>
                <a:lnTo>
                  <a:pt x="1318" y="1019"/>
                </a:lnTo>
                <a:lnTo>
                  <a:pt x="1358" y="1045"/>
                </a:lnTo>
                <a:lnTo>
                  <a:pt x="1397" y="1071"/>
                </a:lnTo>
                <a:lnTo>
                  <a:pt x="1434" y="1099"/>
                </a:lnTo>
                <a:lnTo>
                  <a:pt x="1467" y="1129"/>
                </a:lnTo>
                <a:lnTo>
                  <a:pt x="1497" y="1161"/>
                </a:lnTo>
                <a:lnTo>
                  <a:pt x="1520" y="1194"/>
                </a:lnTo>
                <a:lnTo>
                  <a:pt x="1522" y="1198"/>
                </a:lnTo>
                <a:lnTo>
                  <a:pt x="1523" y="1202"/>
                </a:lnTo>
                <a:lnTo>
                  <a:pt x="1542" y="1194"/>
                </a:lnTo>
                <a:lnTo>
                  <a:pt x="1562" y="1187"/>
                </a:lnTo>
                <a:lnTo>
                  <a:pt x="1629" y="1168"/>
                </a:lnTo>
                <a:lnTo>
                  <a:pt x="1696" y="1156"/>
                </a:lnTo>
                <a:lnTo>
                  <a:pt x="1764" y="1150"/>
                </a:lnTo>
                <a:lnTo>
                  <a:pt x="1831" y="1150"/>
                </a:lnTo>
                <a:lnTo>
                  <a:pt x="1642" y="1022"/>
                </a:lnTo>
                <a:lnTo>
                  <a:pt x="1456" y="892"/>
                </a:lnTo>
                <a:lnTo>
                  <a:pt x="1269" y="761"/>
                </a:lnTo>
                <a:lnTo>
                  <a:pt x="1205" y="767"/>
                </a:lnTo>
                <a:lnTo>
                  <a:pt x="1140" y="766"/>
                </a:lnTo>
                <a:lnTo>
                  <a:pt x="1076" y="758"/>
                </a:lnTo>
                <a:lnTo>
                  <a:pt x="1012" y="744"/>
                </a:lnTo>
                <a:lnTo>
                  <a:pt x="950" y="723"/>
                </a:lnTo>
                <a:lnTo>
                  <a:pt x="890" y="697"/>
                </a:lnTo>
                <a:lnTo>
                  <a:pt x="832" y="666"/>
                </a:lnTo>
                <a:lnTo>
                  <a:pt x="777" y="630"/>
                </a:lnTo>
                <a:lnTo>
                  <a:pt x="726" y="590"/>
                </a:lnTo>
                <a:lnTo>
                  <a:pt x="680" y="547"/>
                </a:lnTo>
                <a:lnTo>
                  <a:pt x="680" y="545"/>
                </a:lnTo>
                <a:close/>
                <a:moveTo>
                  <a:pt x="2769" y="485"/>
                </a:moveTo>
                <a:lnTo>
                  <a:pt x="2749" y="540"/>
                </a:lnTo>
                <a:lnTo>
                  <a:pt x="2724" y="594"/>
                </a:lnTo>
                <a:lnTo>
                  <a:pt x="2692" y="645"/>
                </a:lnTo>
                <a:lnTo>
                  <a:pt x="2738" y="668"/>
                </a:lnTo>
                <a:lnTo>
                  <a:pt x="2785" y="694"/>
                </a:lnTo>
                <a:lnTo>
                  <a:pt x="2830" y="720"/>
                </a:lnTo>
                <a:lnTo>
                  <a:pt x="2874" y="750"/>
                </a:lnTo>
                <a:lnTo>
                  <a:pt x="2916" y="781"/>
                </a:lnTo>
                <a:lnTo>
                  <a:pt x="2956" y="813"/>
                </a:lnTo>
                <a:lnTo>
                  <a:pt x="2991" y="849"/>
                </a:lnTo>
                <a:lnTo>
                  <a:pt x="3024" y="802"/>
                </a:lnTo>
                <a:lnTo>
                  <a:pt x="3061" y="758"/>
                </a:lnTo>
                <a:lnTo>
                  <a:pt x="3101" y="716"/>
                </a:lnTo>
                <a:lnTo>
                  <a:pt x="3074" y="694"/>
                </a:lnTo>
                <a:lnTo>
                  <a:pt x="3048" y="672"/>
                </a:lnTo>
                <a:lnTo>
                  <a:pt x="3023" y="652"/>
                </a:lnTo>
                <a:lnTo>
                  <a:pt x="2998" y="634"/>
                </a:lnTo>
                <a:lnTo>
                  <a:pt x="2898" y="573"/>
                </a:lnTo>
                <a:lnTo>
                  <a:pt x="2795" y="517"/>
                </a:lnTo>
                <a:lnTo>
                  <a:pt x="2785" y="508"/>
                </a:lnTo>
                <a:lnTo>
                  <a:pt x="2776" y="498"/>
                </a:lnTo>
                <a:lnTo>
                  <a:pt x="2769" y="485"/>
                </a:lnTo>
                <a:close/>
                <a:moveTo>
                  <a:pt x="1672" y="426"/>
                </a:moveTo>
                <a:lnTo>
                  <a:pt x="1651" y="475"/>
                </a:lnTo>
                <a:lnTo>
                  <a:pt x="1626" y="521"/>
                </a:lnTo>
                <a:lnTo>
                  <a:pt x="1595" y="565"/>
                </a:lnTo>
                <a:lnTo>
                  <a:pt x="1683" y="656"/>
                </a:lnTo>
                <a:lnTo>
                  <a:pt x="1775" y="744"/>
                </a:lnTo>
                <a:lnTo>
                  <a:pt x="1870" y="829"/>
                </a:lnTo>
                <a:lnTo>
                  <a:pt x="1967" y="910"/>
                </a:lnTo>
                <a:lnTo>
                  <a:pt x="2066" y="989"/>
                </a:lnTo>
                <a:lnTo>
                  <a:pt x="2167" y="1066"/>
                </a:lnTo>
                <a:lnTo>
                  <a:pt x="2269" y="1140"/>
                </a:lnTo>
                <a:lnTo>
                  <a:pt x="2374" y="1213"/>
                </a:lnTo>
                <a:lnTo>
                  <a:pt x="2479" y="1285"/>
                </a:lnTo>
                <a:lnTo>
                  <a:pt x="2584" y="1355"/>
                </a:lnTo>
                <a:lnTo>
                  <a:pt x="2642" y="1392"/>
                </a:lnTo>
                <a:lnTo>
                  <a:pt x="2703" y="1430"/>
                </a:lnTo>
                <a:lnTo>
                  <a:pt x="2766" y="1469"/>
                </a:lnTo>
                <a:lnTo>
                  <a:pt x="2830" y="1507"/>
                </a:lnTo>
                <a:lnTo>
                  <a:pt x="2895" y="1545"/>
                </a:lnTo>
                <a:lnTo>
                  <a:pt x="2959" y="1585"/>
                </a:lnTo>
                <a:lnTo>
                  <a:pt x="3023" y="1626"/>
                </a:lnTo>
                <a:lnTo>
                  <a:pt x="3086" y="1668"/>
                </a:lnTo>
                <a:lnTo>
                  <a:pt x="3147" y="1711"/>
                </a:lnTo>
                <a:lnTo>
                  <a:pt x="3204" y="1757"/>
                </a:lnTo>
                <a:lnTo>
                  <a:pt x="3259" y="1804"/>
                </a:lnTo>
                <a:lnTo>
                  <a:pt x="3310" y="1854"/>
                </a:lnTo>
                <a:lnTo>
                  <a:pt x="3356" y="1906"/>
                </a:lnTo>
                <a:lnTo>
                  <a:pt x="3365" y="1921"/>
                </a:lnTo>
                <a:lnTo>
                  <a:pt x="3367" y="1936"/>
                </a:lnTo>
                <a:lnTo>
                  <a:pt x="3365" y="1951"/>
                </a:lnTo>
                <a:lnTo>
                  <a:pt x="3358" y="1963"/>
                </a:lnTo>
                <a:lnTo>
                  <a:pt x="3348" y="1972"/>
                </a:lnTo>
                <a:lnTo>
                  <a:pt x="3381" y="1980"/>
                </a:lnTo>
                <a:lnTo>
                  <a:pt x="3413" y="1993"/>
                </a:lnTo>
                <a:lnTo>
                  <a:pt x="3422" y="1942"/>
                </a:lnTo>
                <a:lnTo>
                  <a:pt x="3434" y="1891"/>
                </a:lnTo>
                <a:lnTo>
                  <a:pt x="3446" y="1842"/>
                </a:lnTo>
                <a:lnTo>
                  <a:pt x="3451" y="1810"/>
                </a:lnTo>
                <a:lnTo>
                  <a:pt x="3457" y="1774"/>
                </a:lnTo>
                <a:lnTo>
                  <a:pt x="3463" y="1738"/>
                </a:lnTo>
                <a:lnTo>
                  <a:pt x="3473" y="1703"/>
                </a:lnTo>
                <a:lnTo>
                  <a:pt x="3470" y="1704"/>
                </a:lnTo>
                <a:lnTo>
                  <a:pt x="3469" y="1704"/>
                </a:lnTo>
                <a:lnTo>
                  <a:pt x="3467" y="1704"/>
                </a:lnTo>
                <a:lnTo>
                  <a:pt x="3420" y="1700"/>
                </a:lnTo>
                <a:lnTo>
                  <a:pt x="3374" y="1695"/>
                </a:lnTo>
                <a:lnTo>
                  <a:pt x="3328" y="1686"/>
                </a:lnTo>
                <a:lnTo>
                  <a:pt x="3282" y="1675"/>
                </a:lnTo>
                <a:lnTo>
                  <a:pt x="3236" y="1660"/>
                </a:lnTo>
                <a:lnTo>
                  <a:pt x="3192" y="1644"/>
                </a:lnTo>
                <a:lnTo>
                  <a:pt x="3149" y="1624"/>
                </a:lnTo>
                <a:lnTo>
                  <a:pt x="3108" y="1601"/>
                </a:lnTo>
                <a:lnTo>
                  <a:pt x="3069" y="1575"/>
                </a:lnTo>
                <a:lnTo>
                  <a:pt x="3033" y="1546"/>
                </a:lnTo>
                <a:lnTo>
                  <a:pt x="3000" y="1515"/>
                </a:lnTo>
                <a:lnTo>
                  <a:pt x="2971" y="1480"/>
                </a:lnTo>
                <a:lnTo>
                  <a:pt x="2945" y="1442"/>
                </a:lnTo>
                <a:lnTo>
                  <a:pt x="2924" y="1400"/>
                </a:lnTo>
                <a:lnTo>
                  <a:pt x="2915" y="1414"/>
                </a:lnTo>
                <a:lnTo>
                  <a:pt x="2903" y="1423"/>
                </a:lnTo>
                <a:lnTo>
                  <a:pt x="2888" y="1429"/>
                </a:lnTo>
                <a:lnTo>
                  <a:pt x="2873" y="1428"/>
                </a:lnTo>
                <a:lnTo>
                  <a:pt x="2858" y="1420"/>
                </a:lnTo>
                <a:lnTo>
                  <a:pt x="2697" y="1302"/>
                </a:lnTo>
                <a:lnTo>
                  <a:pt x="2539" y="1178"/>
                </a:lnTo>
                <a:lnTo>
                  <a:pt x="2382" y="1053"/>
                </a:lnTo>
                <a:lnTo>
                  <a:pt x="2226" y="926"/>
                </a:lnTo>
                <a:lnTo>
                  <a:pt x="2071" y="801"/>
                </a:lnTo>
                <a:lnTo>
                  <a:pt x="2058" y="792"/>
                </a:lnTo>
                <a:lnTo>
                  <a:pt x="2043" y="781"/>
                </a:lnTo>
                <a:lnTo>
                  <a:pt x="2023" y="767"/>
                </a:lnTo>
                <a:lnTo>
                  <a:pt x="1999" y="750"/>
                </a:lnTo>
                <a:lnTo>
                  <a:pt x="1973" y="731"/>
                </a:lnTo>
                <a:lnTo>
                  <a:pt x="1945" y="712"/>
                </a:lnTo>
                <a:lnTo>
                  <a:pt x="1916" y="689"/>
                </a:lnTo>
                <a:lnTo>
                  <a:pt x="1885" y="666"/>
                </a:lnTo>
                <a:lnTo>
                  <a:pt x="1855" y="642"/>
                </a:lnTo>
                <a:lnTo>
                  <a:pt x="1826" y="617"/>
                </a:lnTo>
                <a:lnTo>
                  <a:pt x="1796" y="592"/>
                </a:lnTo>
                <a:lnTo>
                  <a:pt x="1768" y="566"/>
                </a:lnTo>
                <a:lnTo>
                  <a:pt x="1744" y="542"/>
                </a:lnTo>
                <a:lnTo>
                  <a:pt x="1721" y="517"/>
                </a:lnTo>
                <a:lnTo>
                  <a:pt x="1702" y="492"/>
                </a:lnTo>
                <a:lnTo>
                  <a:pt x="1688" y="469"/>
                </a:lnTo>
                <a:lnTo>
                  <a:pt x="1678" y="447"/>
                </a:lnTo>
                <a:lnTo>
                  <a:pt x="1672" y="426"/>
                </a:lnTo>
                <a:close/>
                <a:moveTo>
                  <a:pt x="1693" y="167"/>
                </a:moveTo>
                <a:lnTo>
                  <a:pt x="1661" y="170"/>
                </a:lnTo>
                <a:lnTo>
                  <a:pt x="1678" y="204"/>
                </a:lnTo>
                <a:lnTo>
                  <a:pt x="1690" y="241"/>
                </a:lnTo>
                <a:lnTo>
                  <a:pt x="1695" y="277"/>
                </a:lnTo>
                <a:lnTo>
                  <a:pt x="1695" y="315"/>
                </a:lnTo>
                <a:lnTo>
                  <a:pt x="1692" y="353"/>
                </a:lnTo>
                <a:lnTo>
                  <a:pt x="1683" y="390"/>
                </a:lnTo>
                <a:lnTo>
                  <a:pt x="1686" y="390"/>
                </a:lnTo>
                <a:lnTo>
                  <a:pt x="1690" y="392"/>
                </a:lnTo>
                <a:lnTo>
                  <a:pt x="1693" y="393"/>
                </a:lnTo>
                <a:lnTo>
                  <a:pt x="1695" y="395"/>
                </a:lnTo>
                <a:lnTo>
                  <a:pt x="1696" y="397"/>
                </a:lnTo>
                <a:lnTo>
                  <a:pt x="1698" y="400"/>
                </a:lnTo>
                <a:lnTo>
                  <a:pt x="1698" y="405"/>
                </a:lnTo>
                <a:lnTo>
                  <a:pt x="1698" y="414"/>
                </a:lnTo>
                <a:lnTo>
                  <a:pt x="1703" y="425"/>
                </a:lnTo>
                <a:lnTo>
                  <a:pt x="1713" y="438"/>
                </a:lnTo>
                <a:lnTo>
                  <a:pt x="1727" y="455"/>
                </a:lnTo>
                <a:lnTo>
                  <a:pt x="1745" y="472"/>
                </a:lnTo>
                <a:lnTo>
                  <a:pt x="1767" y="492"/>
                </a:lnTo>
                <a:lnTo>
                  <a:pt x="1791" y="512"/>
                </a:lnTo>
                <a:lnTo>
                  <a:pt x="1819" y="534"/>
                </a:lnTo>
                <a:lnTo>
                  <a:pt x="1848" y="558"/>
                </a:lnTo>
                <a:lnTo>
                  <a:pt x="1879" y="581"/>
                </a:lnTo>
                <a:lnTo>
                  <a:pt x="1912" y="605"/>
                </a:lnTo>
                <a:lnTo>
                  <a:pt x="1945" y="630"/>
                </a:lnTo>
                <a:lnTo>
                  <a:pt x="1979" y="654"/>
                </a:lnTo>
                <a:lnTo>
                  <a:pt x="2013" y="678"/>
                </a:lnTo>
                <a:lnTo>
                  <a:pt x="2047" y="703"/>
                </a:lnTo>
                <a:lnTo>
                  <a:pt x="2081" y="726"/>
                </a:lnTo>
                <a:lnTo>
                  <a:pt x="2113" y="748"/>
                </a:lnTo>
                <a:lnTo>
                  <a:pt x="2143" y="769"/>
                </a:lnTo>
                <a:lnTo>
                  <a:pt x="2173" y="789"/>
                </a:lnTo>
                <a:lnTo>
                  <a:pt x="2200" y="807"/>
                </a:lnTo>
                <a:lnTo>
                  <a:pt x="2224" y="823"/>
                </a:lnTo>
                <a:lnTo>
                  <a:pt x="2245" y="838"/>
                </a:lnTo>
                <a:lnTo>
                  <a:pt x="2263" y="849"/>
                </a:lnTo>
                <a:lnTo>
                  <a:pt x="2276" y="859"/>
                </a:lnTo>
                <a:lnTo>
                  <a:pt x="2285" y="865"/>
                </a:lnTo>
                <a:lnTo>
                  <a:pt x="2362" y="920"/>
                </a:lnTo>
                <a:lnTo>
                  <a:pt x="2440" y="975"/>
                </a:lnTo>
                <a:lnTo>
                  <a:pt x="2521" y="1029"/>
                </a:lnTo>
                <a:lnTo>
                  <a:pt x="2600" y="1085"/>
                </a:lnTo>
                <a:lnTo>
                  <a:pt x="2679" y="1141"/>
                </a:lnTo>
                <a:lnTo>
                  <a:pt x="2756" y="1200"/>
                </a:lnTo>
                <a:lnTo>
                  <a:pt x="2829" y="1261"/>
                </a:lnTo>
                <a:lnTo>
                  <a:pt x="2899" y="1325"/>
                </a:lnTo>
                <a:lnTo>
                  <a:pt x="2895" y="1308"/>
                </a:lnTo>
                <a:lnTo>
                  <a:pt x="2892" y="1291"/>
                </a:lnTo>
                <a:lnTo>
                  <a:pt x="2887" y="1231"/>
                </a:lnTo>
                <a:lnTo>
                  <a:pt x="2887" y="1173"/>
                </a:lnTo>
                <a:lnTo>
                  <a:pt x="2893" y="1116"/>
                </a:lnTo>
                <a:lnTo>
                  <a:pt x="2903" y="1060"/>
                </a:lnTo>
                <a:lnTo>
                  <a:pt x="2879" y="1046"/>
                </a:lnTo>
                <a:lnTo>
                  <a:pt x="2854" y="1029"/>
                </a:lnTo>
                <a:lnTo>
                  <a:pt x="2830" y="1012"/>
                </a:lnTo>
                <a:lnTo>
                  <a:pt x="2808" y="993"/>
                </a:lnTo>
                <a:lnTo>
                  <a:pt x="2787" y="974"/>
                </a:lnTo>
                <a:lnTo>
                  <a:pt x="2768" y="958"/>
                </a:lnTo>
                <a:lnTo>
                  <a:pt x="2752" y="945"/>
                </a:lnTo>
                <a:lnTo>
                  <a:pt x="2746" y="941"/>
                </a:lnTo>
                <a:lnTo>
                  <a:pt x="2736" y="934"/>
                </a:lnTo>
                <a:lnTo>
                  <a:pt x="2722" y="925"/>
                </a:lnTo>
                <a:lnTo>
                  <a:pt x="2704" y="913"/>
                </a:lnTo>
                <a:lnTo>
                  <a:pt x="2685" y="901"/>
                </a:lnTo>
                <a:lnTo>
                  <a:pt x="2663" y="886"/>
                </a:lnTo>
                <a:lnTo>
                  <a:pt x="2641" y="872"/>
                </a:lnTo>
                <a:lnTo>
                  <a:pt x="2619" y="858"/>
                </a:lnTo>
                <a:lnTo>
                  <a:pt x="2597" y="844"/>
                </a:lnTo>
                <a:lnTo>
                  <a:pt x="2576" y="831"/>
                </a:lnTo>
                <a:lnTo>
                  <a:pt x="2556" y="819"/>
                </a:lnTo>
                <a:lnTo>
                  <a:pt x="2540" y="808"/>
                </a:lnTo>
                <a:lnTo>
                  <a:pt x="2525" y="800"/>
                </a:lnTo>
                <a:lnTo>
                  <a:pt x="2492" y="814"/>
                </a:lnTo>
                <a:lnTo>
                  <a:pt x="2459" y="826"/>
                </a:lnTo>
                <a:lnTo>
                  <a:pt x="2424" y="832"/>
                </a:lnTo>
                <a:lnTo>
                  <a:pt x="2388" y="833"/>
                </a:lnTo>
                <a:lnTo>
                  <a:pt x="2353" y="830"/>
                </a:lnTo>
                <a:lnTo>
                  <a:pt x="2317" y="820"/>
                </a:lnTo>
                <a:lnTo>
                  <a:pt x="2280" y="805"/>
                </a:lnTo>
                <a:lnTo>
                  <a:pt x="2245" y="782"/>
                </a:lnTo>
                <a:lnTo>
                  <a:pt x="2209" y="755"/>
                </a:lnTo>
                <a:lnTo>
                  <a:pt x="2168" y="714"/>
                </a:lnTo>
                <a:lnTo>
                  <a:pt x="2131" y="671"/>
                </a:lnTo>
                <a:lnTo>
                  <a:pt x="2097" y="624"/>
                </a:lnTo>
                <a:lnTo>
                  <a:pt x="2066" y="574"/>
                </a:lnTo>
                <a:lnTo>
                  <a:pt x="2039" y="523"/>
                </a:lnTo>
                <a:lnTo>
                  <a:pt x="2013" y="471"/>
                </a:lnTo>
                <a:lnTo>
                  <a:pt x="1944" y="416"/>
                </a:lnTo>
                <a:lnTo>
                  <a:pt x="1876" y="356"/>
                </a:lnTo>
                <a:lnTo>
                  <a:pt x="1812" y="295"/>
                </a:lnTo>
                <a:lnTo>
                  <a:pt x="1751" y="232"/>
                </a:lnTo>
                <a:lnTo>
                  <a:pt x="1693" y="167"/>
                </a:lnTo>
                <a:close/>
                <a:moveTo>
                  <a:pt x="1918" y="153"/>
                </a:moveTo>
                <a:lnTo>
                  <a:pt x="1863" y="159"/>
                </a:lnTo>
                <a:lnTo>
                  <a:pt x="1808" y="160"/>
                </a:lnTo>
                <a:lnTo>
                  <a:pt x="1758" y="161"/>
                </a:lnTo>
                <a:lnTo>
                  <a:pt x="1818" y="221"/>
                </a:lnTo>
                <a:lnTo>
                  <a:pt x="1881" y="277"/>
                </a:lnTo>
                <a:lnTo>
                  <a:pt x="1946" y="332"/>
                </a:lnTo>
                <a:lnTo>
                  <a:pt x="1956" y="339"/>
                </a:lnTo>
                <a:lnTo>
                  <a:pt x="1944" y="310"/>
                </a:lnTo>
                <a:lnTo>
                  <a:pt x="1933" y="277"/>
                </a:lnTo>
                <a:lnTo>
                  <a:pt x="1924" y="245"/>
                </a:lnTo>
                <a:lnTo>
                  <a:pt x="1918" y="214"/>
                </a:lnTo>
                <a:lnTo>
                  <a:pt x="1916" y="183"/>
                </a:lnTo>
                <a:lnTo>
                  <a:pt x="1918" y="153"/>
                </a:lnTo>
                <a:close/>
                <a:moveTo>
                  <a:pt x="1956" y="0"/>
                </a:moveTo>
                <a:lnTo>
                  <a:pt x="1983" y="2"/>
                </a:lnTo>
                <a:lnTo>
                  <a:pt x="2009" y="8"/>
                </a:lnTo>
                <a:lnTo>
                  <a:pt x="2022" y="15"/>
                </a:lnTo>
                <a:lnTo>
                  <a:pt x="2034" y="25"/>
                </a:lnTo>
                <a:lnTo>
                  <a:pt x="2044" y="37"/>
                </a:lnTo>
                <a:lnTo>
                  <a:pt x="2051" y="52"/>
                </a:lnTo>
                <a:lnTo>
                  <a:pt x="2053" y="67"/>
                </a:lnTo>
                <a:lnTo>
                  <a:pt x="2052" y="81"/>
                </a:lnTo>
                <a:lnTo>
                  <a:pt x="2046" y="96"/>
                </a:lnTo>
                <a:lnTo>
                  <a:pt x="2035" y="109"/>
                </a:lnTo>
                <a:lnTo>
                  <a:pt x="2025" y="117"/>
                </a:lnTo>
                <a:lnTo>
                  <a:pt x="2014" y="124"/>
                </a:lnTo>
                <a:lnTo>
                  <a:pt x="2032" y="148"/>
                </a:lnTo>
                <a:lnTo>
                  <a:pt x="2044" y="176"/>
                </a:lnTo>
                <a:lnTo>
                  <a:pt x="2055" y="204"/>
                </a:lnTo>
                <a:lnTo>
                  <a:pt x="2066" y="234"/>
                </a:lnTo>
                <a:lnTo>
                  <a:pt x="2077" y="264"/>
                </a:lnTo>
                <a:lnTo>
                  <a:pt x="2101" y="322"/>
                </a:lnTo>
                <a:lnTo>
                  <a:pt x="2128" y="377"/>
                </a:lnTo>
                <a:lnTo>
                  <a:pt x="2157" y="432"/>
                </a:lnTo>
                <a:lnTo>
                  <a:pt x="2188" y="487"/>
                </a:lnTo>
                <a:lnTo>
                  <a:pt x="2222" y="538"/>
                </a:lnTo>
                <a:lnTo>
                  <a:pt x="2235" y="555"/>
                </a:lnTo>
                <a:lnTo>
                  <a:pt x="2250" y="575"/>
                </a:lnTo>
                <a:lnTo>
                  <a:pt x="2268" y="597"/>
                </a:lnTo>
                <a:lnTo>
                  <a:pt x="2288" y="619"/>
                </a:lnTo>
                <a:lnTo>
                  <a:pt x="2309" y="640"/>
                </a:lnTo>
                <a:lnTo>
                  <a:pt x="2331" y="657"/>
                </a:lnTo>
                <a:lnTo>
                  <a:pt x="2355" y="672"/>
                </a:lnTo>
                <a:lnTo>
                  <a:pt x="2379" y="681"/>
                </a:lnTo>
                <a:lnTo>
                  <a:pt x="2404" y="684"/>
                </a:lnTo>
                <a:lnTo>
                  <a:pt x="2428" y="679"/>
                </a:lnTo>
                <a:lnTo>
                  <a:pt x="2457" y="667"/>
                </a:lnTo>
                <a:lnTo>
                  <a:pt x="2482" y="652"/>
                </a:lnTo>
                <a:lnTo>
                  <a:pt x="2505" y="632"/>
                </a:lnTo>
                <a:lnTo>
                  <a:pt x="2526" y="609"/>
                </a:lnTo>
                <a:lnTo>
                  <a:pt x="2545" y="584"/>
                </a:lnTo>
                <a:lnTo>
                  <a:pt x="2563" y="558"/>
                </a:lnTo>
                <a:lnTo>
                  <a:pt x="2579" y="530"/>
                </a:lnTo>
                <a:lnTo>
                  <a:pt x="2595" y="501"/>
                </a:lnTo>
                <a:lnTo>
                  <a:pt x="2610" y="473"/>
                </a:lnTo>
                <a:lnTo>
                  <a:pt x="2626" y="446"/>
                </a:lnTo>
                <a:lnTo>
                  <a:pt x="2641" y="420"/>
                </a:lnTo>
                <a:lnTo>
                  <a:pt x="2658" y="395"/>
                </a:lnTo>
                <a:lnTo>
                  <a:pt x="2672" y="380"/>
                </a:lnTo>
                <a:lnTo>
                  <a:pt x="2689" y="370"/>
                </a:lnTo>
                <a:lnTo>
                  <a:pt x="2706" y="365"/>
                </a:lnTo>
                <a:lnTo>
                  <a:pt x="2724" y="365"/>
                </a:lnTo>
                <a:lnTo>
                  <a:pt x="2742" y="370"/>
                </a:lnTo>
                <a:lnTo>
                  <a:pt x="2756" y="378"/>
                </a:lnTo>
                <a:lnTo>
                  <a:pt x="2768" y="392"/>
                </a:lnTo>
                <a:lnTo>
                  <a:pt x="2777" y="407"/>
                </a:lnTo>
                <a:lnTo>
                  <a:pt x="2780" y="426"/>
                </a:lnTo>
                <a:lnTo>
                  <a:pt x="2784" y="424"/>
                </a:lnTo>
                <a:lnTo>
                  <a:pt x="2795" y="414"/>
                </a:lnTo>
                <a:lnTo>
                  <a:pt x="2810" y="408"/>
                </a:lnTo>
                <a:lnTo>
                  <a:pt x="2826" y="406"/>
                </a:lnTo>
                <a:lnTo>
                  <a:pt x="2841" y="408"/>
                </a:lnTo>
                <a:lnTo>
                  <a:pt x="2905" y="431"/>
                </a:lnTo>
                <a:lnTo>
                  <a:pt x="2967" y="460"/>
                </a:lnTo>
                <a:lnTo>
                  <a:pt x="3028" y="491"/>
                </a:lnTo>
                <a:lnTo>
                  <a:pt x="3087" y="525"/>
                </a:lnTo>
                <a:lnTo>
                  <a:pt x="3109" y="538"/>
                </a:lnTo>
                <a:lnTo>
                  <a:pt x="3133" y="551"/>
                </a:lnTo>
                <a:lnTo>
                  <a:pt x="3158" y="565"/>
                </a:lnTo>
                <a:lnTo>
                  <a:pt x="3183" y="581"/>
                </a:lnTo>
                <a:lnTo>
                  <a:pt x="3206" y="599"/>
                </a:lnTo>
                <a:lnTo>
                  <a:pt x="3228" y="616"/>
                </a:lnTo>
                <a:lnTo>
                  <a:pt x="3247" y="636"/>
                </a:lnTo>
                <a:lnTo>
                  <a:pt x="3263" y="658"/>
                </a:lnTo>
                <a:lnTo>
                  <a:pt x="3274" y="682"/>
                </a:lnTo>
                <a:lnTo>
                  <a:pt x="3279" y="708"/>
                </a:lnTo>
                <a:lnTo>
                  <a:pt x="3277" y="725"/>
                </a:lnTo>
                <a:lnTo>
                  <a:pt x="3271" y="739"/>
                </a:lnTo>
                <a:lnTo>
                  <a:pt x="3260" y="752"/>
                </a:lnTo>
                <a:lnTo>
                  <a:pt x="3247" y="762"/>
                </a:lnTo>
                <a:lnTo>
                  <a:pt x="3232" y="769"/>
                </a:lnTo>
                <a:lnTo>
                  <a:pt x="3216" y="771"/>
                </a:lnTo>
                <a:lnTo>
                  <a:pt x="3210" y="770"/>
                </a:lnTo>
                <a:lnTo>
                  <a:pt x="3203" y="769"/>
                </a:lnTo>
                <a:lnTo>
                  <a:pt x="3172" y="810"/>
                </a:lnTo>
                <a:lnTo>
                  <a:pt x="3142" y="854"/>
                </a:lnTo>
                <a:lnTo>
                  <a:pt x="3115" y="900"/>
                </a:lnTo>
                <a:lnTo>
                  <a:pt x="3089" y="946"/>
                </a:lnTo>
                <a:lnTo>
                  <a:pt x="3067" y="995"/>
                </a:lnTo>
                <a:lnTo>
                  <a:pt x="3050" y="1045"/>
                </a:lnTo>
                <a:lnTo>
                  <a:pt x="3037" y="1095"/>
                </a:lnTo>
                <a:lnTo>
                  <a:pt x="3031" y="1146"/>
                </a:lnTo>
                <a:lnTo>
                  <a:pt x="3031" y="1198"/>
                </a:lnTo>
                <a:lnTo>
                  <a:pt x="3040" y="1250"/>
                </a:lnTo>
                <a:lnTo>
                  <a:pt x="3052" y="1293"/>
                </a:lnTo>
                <a:lnTo>
                  <a:pt x="3067" y="1332"/>
                </a:lnTo>
                <a:lnTo>
                  <a:pt x="3087" y="1367"/>
                </a:lnTo>
                <a:lnTo>
                  <a:pt x="3110" y="1399"/>
                </a:lnTo>
                <a:lnTo>
                  <a:pt x="3136" y="1427"/>
                </a:lnTo>
                <a:lnTo>
                  <a:pt x="3164" y="1452"/>
                </a:lnTo>
                <a:lnTo>
                  <a:pt x="3196" y="1473"/>
                </a:lnTo>
                <a:lnTo>
                  <a:pt x="3229" y="1492"/>
                </a:lnTo>
                <a:lnTo>
                  <a:pt x="3265" y="1509"/>
                </a:lnTo>
                <a:lnTo>
                  <a:pt x="3302" y="1522"/>
                </a:lnTo>
                <a:lnTo>
                  <a:pt x="3342" y="1533"/>
                </a:lnTo>
                <a:lnTo>
                  <a:pt x="3382" y="1542"/>
                </a:lnTo>
                <a:lnTo>
                  <a:pt x="3424" y="1549"/>
                </a:lnTo>
                <a:lnTo>
                  <a:pt x="3467" y="1554"/>
                </a:lnTo>
                <a:lnTo>
                  <a:pt x="3486" y="1559"/>
                </a:lnTo>
                <a:lnTo>
                  <a:pt x="3502" y="1566"/>
                </a:lnTo>
                <a:lnTo>
                  <a:pt x="3515" y="1579"/>
                </a:lnTo>
                <a:lnTo>
                  <a:pt x="3526" y="1593"/>
                </a:lnTo>
                <a:lnTo>
                  <a:pt x="3533" y="1608"/>
                </a:lnTo>
                <a:lnTo>
                  <a:pt x="3536" y="1625"/>
                </a:lnTo>
                <a:lnTo>
                  <a:pt x="3553" y="1624"/>
                </a:lnTo>
                <a:lnTo>
                  <a:pt x="3569" y="1626"/>
                </a:lnTo>
                <a:lnTo>
                  <a:pt x="3585" y="1632"/>
                </a:lnTo>
                <a:lnTo>
                  <a:pt x="3597" y="1642"/>
                </a:lnTo>
                <a:lnTo>
                  <a:pt x="3606" y="1656"/>
                </a:lnTo>
                <a:lnTo>
                  <a:pt x="3614" y="1679"/>
                </a:lnTo>
                <a:lnTo>
                  <a:pt x="3615" y="1705"/>
                </a:lnTo>
                <a:lnTo>
                  <a:pt x="3612" y="1731"/>
                </a:lnTo>
                <a:lnTo>
                  <a:pt x="3607" y="1757"/>
                </a:lnTo>
                <a:lnTo>
                  <a:pt x="3600" y="1783"/>
                </a:lnTo>
                <a:lnTo>
                  <a:pt x="3592" y="1809"/>
                </a:lnTo>
                <a:lnTo>
                  <a:pt x="3583" y="1834"/>
                </a:lnTo>
                <a:lnTo>
                  <a:pt x="3575" y="1859"/>
                </a:lnTo>
                <a:lnTo>
                  <a:pt x="3555" y="1936"/>
                </a:lnTo>
                <a:lnTo>
                  <a:pt x="3537" y="2013"/>
                </a:lnTo>
                <a:lnTo>
                  <a:pt x="3521" y="2091"/>
                </a:lnTo>
                <a:lnTo>
                  <a:pt x="3516" y="2106"/>
                </a:lnTo>
                <a:lnTo>
                  <a:pt x="3509" y="2118"/>
                </a:lnTo>
                <a:lnTo>
                  <a:pt x="3499" y="2126"/>
                </a:lnTo>
                <a:lnTo>
                  <a:pt x="3487" y="2130"/>
                </a:lnTo>
                <a:lnTo>
                  <a:pt x="3479" y="2142"/>
                </a:lnTo>
                <a:lnTo>
                  <a:pt x="3468" y="2151"/>
                </a:lnTo>
                <a:lnTo>
                  <a:pt x="3454" y="2158"/>
                </a:lnTo>
                <a:lnTo>
                  <a:pt x="3438" y="2161"/>
                </a:lnTo>
                <a:lnTo>
                  <a:pt x="3413" y="2161"/>
                </a:lnTo>
                <a:lnTo>
                  <a:pt x="3387" y="2157"/>
                </a:lnTo>
                <a:lnTo>
                  <a:pt x="3363" y="2150"/>
                </a:lnTo>
                <a:lnTo>
                  <a:pt x="3340" y="2141"/>
                </a:lnTo>
                <a:lnTo>
                  <a:pt x="3317" y="2132"/>
                </a:lnTo>
                <a:lnTo>
                  <a:pt x="3294" y="2124"/>
                </a:lnTo>
                <a:lnTo>
                  <a:pt x="3269" y="2119"/>
                </a:lnTo>
                <a:lnTo>
                  <a:pt x="3244" y="2116"/>
                </a:lnTo>
                <a:lnTo>
                  <a:pt x="3217" y="2117"/>
                </a:lnTo>
                <a:lnTo>
                  <a:pt x="3189" y="2123"/>
                </a:lnTo>
                <a:lnTo>
                  <a:pt x="3146" y="2140"/>
                </a:lnTo>
                <a:lnTo>
                  <a:pt x="3105" y="2162"/>
                </a:lnTo>
                <a:lnTo>
                  <a:pt x="3067" y="2190"/>
                </a:lnTo>
                <a:lnTo>
                  <a:pt x="3032" y="2221"/>
                </a:lnTo>
                <a:lnTo>
                  <a:pt x="3001" y="2256"/>
                </a:lnTo>
                <a:lnTo>
                  <a:pt x="2975" y="2295"/>
                </a:lnTo>
                <a:lnTo>
                  <a:pt x="2948" y="2343"/>
                </a:lnTo>
                <a:lnTo>
                  <a:pt x="2928" y="2389"/>
                </a:lnTo>
                <a:lnTo>
                  <a:pt x="2916" y="2434"/>
                </a:lnTo>
                <a:lnTo>
                  <a:pt x="2909" y="2478"/>
                </a:lnTo>
                <a:lnTo>
                  <a:pt x="2909" y="2521"/>
                </a:lnTo>
                <a:lnTo>
                  <a:pt x="2916" y="2562"/>
                </a:lnTo>
                <a:lnTo>
                  <a:pt x="2929" y="2601"/>
                </a:lnTo>
                <a:lnTo>
                  <a:pt x="2947" y="2638"/>
                </a:lnTo>
                <a:lnTo>
                  <a:pt x="2972" y="2672"/>
                </a:lnTo>
                <a:lnTo>
                  <a:pt x="3002" y="2706"/>
                </a:lnTo>
                <a:lnTo>
                  <a:pt x="3039" y="2737"/>
                </a:lnTo>
                <a:lnTo>
                  <a:pt x="3079" y="2764"/>
                </a:lnTo>
                <a:lnTo>
                  <a:pt x="3127" y="2791"/>
                </a:lnTo>
                <a:lnTo>
                  <a:pt x="3138" y="2799"/>
                </a:lnTo>
                <a:lnTo>
                  <a:pt x="3146" y="2809"/>
                </a:lnTo>
                <a:lnTo>
                  <a:pt x="3149" y="2820"/>
                </a:lnTo>
                <a:lnTo>
                  <a:pt x="3149" y="2832"/>
                </a:lnTo>
                <a:lnTo>
                  <a:pt x="3145" y="2843"/>
                </a:lnTo>
                <a:lnTo>
                  <a:pt x="3154" y="2854"/>
                </a:lnTo>
                <a:lnTo>
                  <a:pt x="3161" y="2867"/>
                </a:lnTo>
                <a:lnTo>
                  <a:pt x="3163" y="2883"/>
                </a:lnTo>
                <a:lnTo>
                  <a:pt x="3162" y="2901"/>
                </a:lnTo>
                <a:lnTo>
                  <a:pt x="3154" y="2926"/>
                </a:lnTo>
                <a:lnTo>
                  <a:pt x="3143" y="2949"/>
                </a:lnTo>
                <a:lnTo>
                  <a:pt x="3129" y="2971"/>
                </a:lnTo>
                <a:lnTo>
                  <a:pt x="3114" y="2992"/>
                </a:lnTo>
                <a:lnTo>
                  <a:pt x="3097" y="3012"/>
                </a:lnTo>
                <a:lnTo>
                  <a:pt x="3080" y="3033"/>
                </a:lnTo>
                <a:lnTo>
                  <a:pt x="3064" y="3055"/>
                </a:lnTo>
                <a:lnTo>
                  <a:pt x="3007" y="3135"/>
                </a:lnTo>
                <a:lnTo>
                  <a:pt x="2954" y="3218"/>
                </a:lnTo>
                <a:lnTo>
                  <a:pt x="2904" y="3304"/>
                </a:lnTo>
                <a:lnTo>
                  <a:pt x="2893" y="3318"/>
                </a:lnTo>
                <a:lnTo>
                  <a:pt x="2880" y="3327"/>
                </a:lnTo>
                <a:lnTo>
                  <a:pt x="2865" y="3330"/>
                </a:lnTo>
                <a:lnTo>
                  <a:pt x="2851" y="3330"/>
                </a:lnTo>
                <a:lnTo>
                  <a:pt x="2837" y="3327"/>
                </a:lnTo>
                <a:lnTo>
                  <a:pt x="2822" y="3320"/>
                </a:lnTo>
                <a:lnTo>
                  <a:pt x="2808" y="3325"/>
                </a:lnTo>
                <a:lnTo>
                  <a:pt x="2794" y="3327"/>
                </a:lnTo>
                <a:lnTo>
                  <a:pt x="2778" y="3326"/>
                </a:lnTo>
                <a:lnTo>
                  <a:pt x="2764" y="3321"/>
                </a:lnTo>
                <a:lnTo>
                  <a:pt x="2750" y="3315"/>
                </a:lnTo>
                <a:lnTo>
                  <a:pt x="2739" y="3305"/>
                </a:lnTo>
                <a:lnTo>
                  <a:pt x="2730" y="3291"/>
                </a:lnTo>
                <a:lnTo>
                  <a:pt x="2723" y="3274"/>
                </a:lnTo>
                <a:lnTo>
                  <a:pt x="2711" y="3242"/>
                </a:lnTo>
                <a:lnTo>
                  <a:pt x="2696" y="3211"/>
                </a:lnTo>
                <a:lnTo>
                  <a:pt x="2680" y="3183"/>
                </a:lnTo>
                <a:lnTo>
                  <a:pt x="2660" y="3156"/>
                </a:lnTo>
                <a:lnTo>
                  <a:pt x="2637" y="3134"/>
                </a:lnTo>
                <a:lnTo>
                  <a:pt x="2613" y="3115"/>
                </a:lnTo>
                <a:lnTo>
                  <a:pt x="2585" y="3100"/>
                </a:lnTo>
                <a:lnTo>
                  <a:pt x="2556" y="3090"/>
                </a:lnTo>
                <a:lnTo>
                  <a:pt x="2525" y="3083"/>
                </a:lnTo>
                <a:lnTo>
                  <a:pt x="2493" y="3083"/>
                </a:lnTo>
                <a:lnTo>
                  <a:pt x="2460" y="3089"/>
                </a:lnTo>
                <a:lnTo>
                  <a:pt x="2425" y="3100"/>
                </a:lnTo>
                <a:lnTo>
                  <a:pt x="2394" y="3115"/>
                </a:lnTo>
                <a:lnTo>
                  <a:pt x="2369" y="3134"/>
                </a:lnTo>
                <a:lnTo>
                  <a:pt x="2347" y="3155"/>
                </a:lnTo>
                <a:lnTo>
                  <a:pt x="2329" y="3180"/>
                </a:lnTo>
                <a:lnTo>
                  <a:pt x="2316" y="3206"/>
                </a:lnTo>
                <a:lnTo>
                  <a:pt x="2306" y="3234"/>
                </a:lnTo>
                <a:lnTo>
                  <a:pt x="2298" y="3264"/>
                </a:lnTo>
                <a:lnTo>
                  <a:pt x="2294" y="3295"/>
                </a:lnTo>
                <a:lnTo>
                  <a:pt x="2292" y="3327"/>
                </a:lnTo>
                <a:lnTo>
                  <a:pt x="2292" y="3359"/>
                </a:lnTo>
                <a:lnTo>
                  <a:pt x="2295" y="3391"/>
                </a:lnTo>
                <a:lnTo>
                  <a:pt x="2299" y="3422"/>
                </a:lnTo>
                <a:lnTo>
                  <a:pt x="2305" y="3454"/>
                </a:lnTo>
                <a:lnTo>
                  <a:pt x="2312" y="3484"/>
                </a:lnTo>
                <a:lnTo>
                  <a:pt x="2319" y="3513"/>
                </a:lnTo>
                <a:lnTo>
                  <a:pt x="2321" y="3527"/>
                </a:lnTo>
                <a:lnTo>
                  <a:pt x="2319" y="3541"/>
                </a:lnTo>
                <a:lnTo>
                  <a:pt x="2313" y="3552"/>
                </a:lnTo>
                <a:lnTo>
                  <a:pt x="2305" y="3562"/>
                </a:lnTo>
                <a:lnTo>
                  <a:pt x="2295" y="3569"/>
                </a:lnTo>
                <a:lnTo>
                  <a:pt x="2282" y="3575"/>
                </a:lnTo>
                <a:lnTo>
                  <a:pt x="2269" y="3577"/>
                </a:lnTo>
                <a:lnTo>
                  <a:pt x="2257" y="3577"/>
                </a:lnTo>
                <a:lnTo>
                  <a:pt x="2245" y="3573"/>
                </a:lnTo>
                <a:lnTo>
                  <a:pt x="2235" y="3564"/>
                </a:lnTo>
                <a:lnTo>
                  <a:pt x="2226" y="3552"/>
                </a:lnTo>
                <a:lnTo>
                  <a:pt x="2205" y="3502"/>
                </a:lnTo>
                <a:lnTo>
                  <a:pt x="2189" y="3450"/>
                </a:lnTo>
                <a:lnTo>
                  <a:pt x="2175" y="3396"/>
                </a:lnTo>
                <a:lnTo>
                  <a:pt x="2164" y="3400"/>
                </a:lnTo>
                <a:lnTo>
                  <a:pt x="2151" y="3400"/>
                </a:lnTo>
                <a:lnTo>
                  <a:pt x="2138" y="3394"/>
                </a:lnTo>
                <a:lnTo>
                  <a:pt x="1955" y="3278"/>
                </a:lnTo>
                <a:lnTo>
                  <a:pt x="1773" y="3159"/>
                </a:lnTo>
                <a:lnTo>
                  <a:pt x="1590" y="3037"/>
                </a:lnTo>
                <a:lnTo>
                  <a:pt x="1408" y="2911"/>
                </a:lnTo>
                <a:lnTo>
                  <a:pt x="1230" y="2783"/>
                </a:lnTo>
                <a:lnTo>
                  <a:pt x="1053" y="2651"/>
                </a:lnTo>
                <a:lnTo>
                  <a:pt x="879" y="2517"/>
                </a:lnTo>
                <a:lnTo>
                  <a:pt x="709" y="2380"/>
                </a:lnTo>
                <a:lnTo>
                  <a:pt x="719" y="2439"/>
                </a:lnTo>
                <a:lnTo>
                  <a:pt x="723" y="2498"/>
                </a:lnTo>
                <a:lnTo>
                  <a:pt x="722" y="2554"/>
                </a:lnTo>
                <a:lnTo>
                  <a:pt x="713" y="2609"/>
                </a:lnTo>
                <a:lnTo>
                  <a:pt x="699" y="2664"/>
                </a:lnTo>
                <a:lnTo>
                  <a:pt x="700" y="2664"/>
                </a:lnTo>
                <a:lnTo>
                  <a:pt x="775" y="2713"/>
                </a:lnTo>
                <a:lnTo>
                  <a:pt x="851" y="2760"/>
                </a:lnTo>
                <a:lnTo>
                  <a:pt x="928" y="2806"/>
                </a:lnTo>
                <a:lnTo>
                  <a:pt x="957" y="2822"/>
                </a:lnTo>
                <a:lnTo>
                  <a:pt x="987" y="2839"/>
                </a:lnTo>
                <a:lnTo>
                  <a:pt x="1018" y="2855"/>
                </a:lnTo>
                <a:lnTo>
                  <a:pt x="1046" y="2874"/>
                </a:lnTo>
                <a:lnTo>
                  <a:pt x="1074" y="2894"/>
                </a:lnTo>
                <a:lnTo>
                  <a:pt x="1097" y="2917"/>
                </a:lnTo>
                <a:lnTo>
                  <a:pt x="1103" y="2927"/>
                </a:lnTo>
                <a:lnTo>
                  <a:pt x="1105" y="2937"/>
                </a:lnTo>
                <a:lnTo>
                  <a:pt x="1150" y="2927"/>
                </a:lnTo>
                <a:lnTo>
                  <a:pt x="1196" y="2923"/>
                </a:lnTo>
                <a:lnTo>
                  <a:pt x="1243" y="2923"/>
                </a:lnTo>
                <a:lnTo>
                  <a:pt x="1290" y="2929"/>
                </a:lnTo>
                <a:lnTo>
                  <a:pt x="1338" y="2940"/>
                </a:lnTo>
                <a:lnTo>
                  <a:pt x="1376" y="2954"/>
                </a:lnTo>
                <a:lnTo>
                  <a:pt x="1414" y="2969"/>
                </a:lnTo>
                <a:lnTo>
                  <a:pt x="1450" y="2988"/>
                </a:lnTo>
                <a:lnTo>
                  <a:pt x="1487" y="3009"/>
                </a:lnTo>
                <a:lnTo>
                  <a:pt x="1520" y="3033"/>
                </a:lnTo>
                <a:lnTo>
                  <a:pt x="1551" y="3061"/>
                </a:lnTo>
                <a:lnTo>
                  <a:pt x="1577" y="3091"/>
                </a:lnTo>
                <a:lnTo>
                  <a:pt x="1602" y="3125"/>
                </a:lnTo>
                <a:lnTo>
                  <a:pt x="1621" y="3161"/>
                </a:lnTo>
                <a:lnTo>
                  <a:pt x="1635" y="3194"/>
                </a:lnTo>
                <a:lnTo>
                  <a:pt x="1647" y="3229"/>
                </a:lnTo>
                <a:lnTo>
                  <a:pt x="1653" y="3226"/>
                </a:lnTo>
                <a:lnTo>
                  <a:pt x="1661" y="3225"/>
                </a:lnTo>
                <a:lnTo>
                  <a:pt x="1668" y="3227"/>
                </a:lnTo>
                <a:lnTo>
                  <a:pt x="1674" y="3232"/>
                </a:lnTo>
                <a:lnTo>
                  <a:pt x="1704" y="3265"/>
                </a:lnTo>
                <a:lnTo>
                  <a:pt x="1739" y="3296"/>
                </a:lnTo>
                <a:lnTo>
                  <a:pt x="1775" y="3326"/>
                </a:lnTo>
                <a:lnTo>
                  <a:pt x="1811" y="3355"/>
                </a:lnTo>
                <a:lnTo>
                  <a:pt x="1863" y="3392"/>
                </a:lnTo>
                <a:lnTo>
                  <a:pt x="1916" y="3428"/>
                </a:lnTo>
                <a:lnTo>
                  <a:pt x="1938" y="3440"/>
                </a:lnTo>
                <a:lnTo>
                  <a:pt x="1958" y="3452"/>
                </a:lnTo>
                <a:lnTo>
                  <a:pt x="1977" y="3468"/>
                </a:lnTo>
                <a:lnTo>
                  <a:pt x="2012" y="3469"/>
                </a:lnTo>
                <a:lnTo>
                  <a:pt x="2049" y="3470"/>
                </a:lnTo>
                <a:lnTo>
                  <a:pt x="2084" y="3473"/>
                </a:lnTo>
                <a:lnTo>
                  <a:pt x="2118" y="3480"/>
                </a:lnTo>
                <a:lnTo>
                  <a:pt x="2149" y="3489"/>
                </a:lnTo>
                <a:lnTo>
                  <a:pt x="2164" y="3496"/>
                </a:lnTo>
                <a:lnTo>
                  <a:pt x="2178" y="3507"/>
                </a:lnTo>
                <a:lnTo>
                  <a:pt x="2186" y="3521"/>
                </a:lnTo>
                <a:lnTo>
                  <a:pt x="2193" y="3536"/>
                </a:lnTo>
                <a:lnTo>
                  <a:pt x="2196" y="3552"/>
                </a:lnTo>
                <a:lnTo>
                  <a:pt x="2196" y="3567"/>
                </a:lnTo>
                <a:lnTo>
                  <a:pt x="2193" y="3583"/>
                </a:lnTo>
                <a:lnTo>
                  <a:pt x="2186" y="3597"/>
                </a:lnTo>
                <a:lnTo>
                  <a:pt x="2178" y="3608"/>
                </a:lnTo>
                <a:lnTo>
                  <a:pt x="2166" y="3617"/>
                </a:lnTo>
                <a:lnTo>
                  <a:pt x="2150" y="3623"/>
                </a:lnTo>
                <a:lnTo>
                  <a:pt x="2131" y="3623"/>
                </a:lnTo>
                <a:lnTo>
                  <a:pt x="2040" y="3610"/>
                </a:lnTo>
                <a:lnTo>
                  <a:pt x="1949" y="3595"/>
                </a:lnTo>
                <a:lnTo>
                  <a:pt x="1858" y="3582"/>
                </a:lnTo>
                <a:lnTo>
                  <a:pt x="1792" y="3576"/>
                </a:lnTo>
                <a:lnTo>
                  <a:pt x="1727" y="3570"/>
                </a:lnTo>
                <a:lnTo>
                  <a:pt x="1662" y="3562"/>
                </a:lnTo>
                <a:lnTo>
                  <a:pt x="1598" y="3549"/>
                </a:lnTo>
                <a:lnTo>
                  <a:pt x="1586" y="3545"/>
                </a:lnTo>
                <a:lnTo>
                  <a:pt x="1576" y="3536"/>
                </a:lnTo>
                <a:lnTo>
                  <a:pt x="1567" y="3524"/>
                </a:lnTo>
                <a:lnTo>
                  <a:pt x="1554" y="3521"/>
                </a:lnTo>
                <a:lnTo>
                  <a:pt x="1541" y="3512"/>
                </a:lnTo>
                <a:lnTo>
                  <a:pt x="1530" y="3501"/>
                </a:lnTo>
                <a:lnTo>
                  <a:pt x="1522" y="3485"/>
                </a:lnTo>
                <a:lnTo>
                  <a:pt x="1513" y="3455"/>
                </a:lnTo>
                <a:lnTo>
                  <a:pt x="1509" y="3425"/>
                </a:lnTo>
                <a:lnTo>
                  <a:pt x="1509" y="3396"/>
                </a:lnTo>
                <a:lnTo>
                  <a:pt x="1510" y="3366"/>
                </a:lnTo>
                <a:lnTo>
                  <a:pt x="1511" y="3335"/>
                </a:lnTo>
                <a:lnTo>
                  <a:pt x="1510" y="3305"/>
                </a:lnTo>
                <a:lnTo>
                  <a:pt x="1507" y="3274"/>
                </a:lnTo>
                <a:lnTo>
                  <a:pt x="1498" y="3244"/>
                </a:lnTo>
                <a:lnTo>
                  <a:pt x="1483" y="3214"/>
                </a:lnTo>
                <a:lnTo>
                  <a:pt x="1460" y="3182"/>
                </a:lnTo>
                <a:lnTo>
                  <a:pt x="1434" y="3154"/>
                </a:lnTo>
                <a:lnTo>
                  <a:pt x="1404" y="3129"/>
                </a:lnTo>
                <a:lnTo>
                  <a:pt x="1372" y="3108"/>
                </a:lnTo>
                <a:lnTo>
                  <a:pt x="1338" y="3091"/>
                </a:lnTo>
                <a:lnTo>
                  <a:pt x="1300" y="3079"/>
                </a:lnTo>
                <a:lnTo>
                  <a:pt x="1254" y="3070"/>
                </a:lnTo>
                <a:lnTo>
                  <a:pt x="1209" y="3067"/>
                </a:lnTo>
                <a:lnTo>
                  <a:pt x="1166" y="3068"/>
                </a:lnTo>
                <a:lnTo>
                  <a:pt x="1126" y="3076"/>
                </a:lnTo>
                <a:lnTo>
                  <a:pt x="1087" y="3088"/>
                </a:lnTo>
                <a:lnTo>
                  <a:pt x="1052" y="3104"/>
                </a:lnTo>
                <a:lnTo>
                  <a:pt x="1018" y="3126"/>
                </a:lnTo>
                <a:lnTo>
                  <a:pt x="987" y="3152"/>
                </a:lnTo>
                <a:lnTo>
                  <a:pt x="958" y="3182"/>
                </a:lnTo>
                <a:lnTo>
                  <a:pt x="933" y="3216"/>
                </a:lnTo>
                <a:lnTo>
                  <a:pt x="909" y="3255"/>
                </a:lnTo>
                <a:lnTo>
                  <a:pt x="888" y="3297"/>
                </a:lnTo>
                <a:lnTo>
                  <a:pt x="882" y="3308"/>
                </a:lnTo>
                <a:lnTo>
                  <a:pt x="872" y="3315"/>
                </a:lnTo>
                <a:lnTo>
                  <a:pt x="860" y="3318"/>
                </a:lnTo>
                <a:lnTo>
                  <a:pt x="848" y="3317"/>
                </a:lnTo>
                <a:lnTo>
                  <a:pt x="834" y="3314"/>
                </a:lnTo>
                <a:lnTo>
                  <a:pt x="823" y="3308"/>
                </a:lnTo>
                <a:lnTo>
                  <a:pt x="816" y="3299"/>
                </a:lnTo>
                <a:lnTo>
                  <a:pt x="810" y="3288"/>
                </a:lnTo>
                <a:lnTo>
                  <a:pt x="809" y="3275"/>
                </a:lnTo>
                <a:lnTo>
                  <a:pt x="817" y="3231"/>
                </a:lnTo>
                <a:lnTo>
                  <a:pt x="830" y="3187"/>
                </a:lnTo>
                <a:lnTo>
                  <a:pt x="847" y="3148"/>
                </a:lnTo>
                <a:lnTo>
                  <a:pt x="868" y="3110"/>
                </a:lnTo>
                <a:lnTo>
                  <a:pt x="892" y="3076"/>
                </a:lnTo>
                <a:lnTo>
                  <a:pt x="858" y="3061"/>
                </a:lnTo>
                <a:lnTo>
                  <a:pt x="824" y="3042"/>
                </a:lnTo>
                <a:lnTo>
                  <a:pt x="791" y="3021"/>
                </a:lnTo>
                <a:lnTo>
                  <a:pt x="760" y="2999"/>
                </a:lnTo>
                <a:lnTo>
                  <a:pt x="730" y="2976"/>
                </a:lnTo>
                <a:lnTo>
                  <a:pt x="699" y="2955"/>
                </a:lnTo>
                <a:lnTo>
                  <a:pt x="634" y="2915"/>
                </a:lnTo>
                <a:lnTo>
                  <a:pt x="567" y="2877"/>
                </a:lnTo>
                <a:lnTo>
                  <a:pt x="539" y="2905"/>
                </a:lnTo>
                <a:lnTo>
                  <a:pt x="508" y="2932"/>
                </a:lnTo>
                <a:lnTo>
                  <a:pt x="475" y="2956"/>
                </a:lnTo>
                <a:lnTo>
                  <a:pt x="491" y="2964"/>
                </a:lnTo>
                <a:lnTo>
                  <a:pt x="507" y="2971"/>
                </a:lnTo>
                <a:lnTo>
                  <a:pt x="553" y="3000"/>
                </a:lnTo>
                <a:lnTo>
                  <a:pt x="597" y="3031"/>
                </a:lnTo>
                <a:lnTo>
                  <a:pt x="641" y="3064"/>
                </a:lnTo>
                <a:lnTo>
                  <a:pt x="685" y="3098"/>
                </a:lnTo>
                <a:lnTo>
                  <a:pt x="730" y="3130"/>
                </a:lnTo>
                <a:lnTo>
                  <a:pt x="776" y="3160"/>
                </a:lnTo>
                <a:lnTo>
                  <a:pt x="791" y="3172"/>
                </a:lnTo>
                <a:lnTo>
                  <a:pt x="802" y="3185"/>
                </a:lnTo>
                <a:lnTo>
                  <a:pt x="808" y="3201"/>
                </a:lnTo>
                <a:lnTo>
                  <a:pt x="810" y="3216"/>
                </a:lnTo>
                <a:lnTo>
                  <a:pt x="807" y="3233"/>
                </a:lnTo>
                <a:lnTo>
                  <a:pt x="801" y="3247"/>
                </a:lnTo>
                <a:lnTo>
                  <a:pt x="792" y="3262"/>
                </a:lnTo>
                <a:lnTo>
                  <a:pt x="781" y="3273"/>
                </a:lnTo>
                <a:lnTo>
                  <a:pt x="768" y="3283"/>
                </a:lnTo>
                <a:lnTo>
                  <a:pt x="754" y="3288"/>
                </a:lnTo>
                <a:lnTo>
                  <a:pt x="738" y="3290"/>
                </a:lnTo>
                <a:lnTo>
                  <a:pt x="722" y="3288"/>
                </a:lnTo>
                <a:lnTo>
                  <a:pt x="706" y="3281"/>
                </a:lnTo>
                <a:lnTo>
                  <a:pt x="692" y="3268"/>
                </a:lnTo>
                <a:lnTo>
                  <a:pt x="647" y="3224"/>
                </a:lnTo>
                <a:lnTo>
                  <a:pt x="599" y="3181"/>
                </a:lnTo>
                <a:lnTo>
                  <a:pt x="552" y="3139"/>
                </a:lnTo>
                <a:lnTo>
                  <a:pt x="503" y="3098"/>
                </a:lnTo>
                <a:lnTo>
                  <a:pt x="499" y="3093"/>
                </a:lnTo>
                <a:lnTo>
                  <a:pt x="490" y="3087"/>
                </a:lnTo>
                <a:lnTo>
                  <a:pt x="479" y="3077"/>
                </a:lnTo>
                <a:lnTo>
                  <a:pt x="467" y="3064"/>
                </a:lnTo>
                <a:lnTo>
                  <a:pt x="453" y="3052"/>
                </a:lnTo>
                <a:lnTo>
                  <a:pt x="438" y="3039"/>
                </a:lnTo>
                <a:lnTo>
                  <a:pt x="425" y="3027"/>
                </a:lnTo>
                <a:lnTo>
                  <a:pt x="412" y="3015"/>
                </a:lnTo>
                <a:lnTo>
                  <a:pt x="401" y="3004"/>
                </a:lnTo>
                <a:lnTo>
                  <a:pt x="392" y="2996"/>
                </a:lnTo>
                <a:lnTo>
                  <a:pt x="386" y="2990"/>
                </a:lnTo>
                <a:lnTo>
                  <a:pt x="385" y="2988"/>
                </a:lnTo>
                <a:lnTo>
                  <a:pt x="375" y="2989"/>
                </a:lnTo>
                <a:lnTo>
                  <a:pt x="368" y="2985"/>
                </a:lnTo>
                <a:lnTo>
                  <a:pt x="362" y="2977"/>
                </a:lnTo>
                <a:lnTo>
                  <a:pt x="360" y="2968"/>
                </a:lnTo>
                <a:lnTo>
                  <a:pt x="362" y="2958"/>
                </a:lnTo>
                <a:lnTo>
                  <a:pt x="358" y="2948"/>
                </a:lnTo>
                <a:lnTo>
                  <a:pt x="357" y="2937"/>
                </a:lnTo>
                <a:lnTo>
                  <a:pt x="358" y="2926"/>
                </a:lnTo>
                <a:lnTo>
                  <a:pt x="363" y="2915"/>
                </a:lnTo>
                <a:lnTo>
                  <a:pt x="372" y="2905"/>
                </a:lnTo>
                <a:lnTo>
                  <a:pt x="416" y="2866"/>
                </a:lnTo>
                <a:lnTo>
                  <a:pt x="454" y="2825"/>
                </a:lnTo>
                <a:lnTo>
                  <a:pt x="486" y="2783"/>
                </a:lnTo>
                <a:lnTo>
                  <a:pt x="513" y="2740"/>
                </a:lnTo>
                <a:lnTo>
                  <a:pt x="534" y="2696"/>
                </a:lnTo>
                <a:lnTo>
                  <a:pt x="551" y="2651"/>
                </a:lnTo>
                <a:lnTo>
                  <a:pt x="562" y="2606"/>
                </a:lnTo>
                <a:lnTo>
                  <a:pt x="568" y="2562"/>
                </a:lnTo>
                <a:lnTo>
                  <a:pt x="570" y="2517"/>
                </a:lnTo>
                <a:lnTo>
                  <a:pt x="565" y="2473"/>
                </a:lnTo>
                <a:lnTo>
                  <a:pt x="557" y="2431"/>
                </a:lnTo>
                <a:lnTo>
                  <a:pt x="544" y="2390"/>
                </a:lnTo>
                <a:lnTo>
                  <a:pt x="526" y="2351"/>
                </a:lnTo>
                <a:lnTo>
                  <a:pt x="504" y="2314"/>
                </a:lnTo>
                <a:lnTo>
                  <a:pt x="479" y="2279"/>
                </a:lnTo>
                <a:lnTo>
                  <a:pt x="448" y="2247"/>
                </a:lnTo>
                <a:lnTo>
                  <a:pt x="414" y="2217"/>
                </a:lnTo>
                <a:lnTo>
                  <a:pt x="376" y="2192"/>
                </a:lnTo>
                <a:lnTo>
                  <a:pt x="334" y="2170"/>
                </a:lnTo>
                <a:lnTo>
                  <a:pt x="289" y="2151"/>
                </a:lnTo>
                <a:lnTo>
                  <a:pt x="241" y="2138"/>
                </a:lnTo>
                <a:lnTo>
                  <a:pt x="188" y="2128"/>
                </a:lnTo>
                <a:lnTo>
                  <a:pt x="132" y="2123"/>
                </a:lnTo>
                <a:lnTo>
                  <a:pt x="73" y="2124"/>
                </a:lnTo>
                <a:lnTo>
                  <a:pt x="54" y="2123"/>
                </a:lnTo>
                <a:lnTo>
                  <a:pt x="38" y="2119"/>
                </a:lnTo>
                <a:lnTo>
                  <a:pt x="24" y="2110"/>
                </a:lnTo>
                <a:lnTo>
                  <a:pt x="13" y="2099"/>
                </a:lnTo>
                <a:lnTo>
                  <a:pt x="6" y="2085"/>
                </a:lnTo>
                <a:lnTo>
                  <a:pt x="1" y="2070"/>
                </a:lnTo>
                <a:lnTo>
                  <a:pt x="0" y="2055"/>
                </a:lnTo>
                <a:lnTo>
                  <a:pt x="1" y="2038"/>
                </a:lnTo>
                <a:lnTo>
                  <a:pt x="6" y="2023"/>
                </a:lnTo>
                <a:lnTo>
                  <a:pt x="13" y="2007"/>
                </a:lnTo>
                <a:lnTo>
                  <a:pt x="23" y="1994"/>
                </a:lnTo>
                <a:lnTo>
                  <a:pt x="15" y="1936"/>
                </a:lnTo>
                <a:lnTo>
                  <a:pt x="10" y="1877"/>
                </a:lnTo>
                <a:lnTo>
                  <a:pt x="8" y="1818"/>
                </a:lnTo>
                <a:lnTo>
                  <a:pt x="8" y="1758"/>
                </a:lnTo>
                <a:lnTo>
                  <a:pt x="12" y="1699"/>
                </a:lnTo>
                <a:lnTo>
                  <a:pt x="19" y="1641"/>
                </a:lnTo>
                <a:lnTo>
                  <a:pt x="29" y="1584"/>
                </a:lnTo>
                <a:lnTo>
                  <a:pt x="43" y="1529"/>
                </a:lnTo>
                <a:lnTo>
                  <a:pt x="51" y="1513"/>
                </a:lnTo>
                <a:lnTo>
                  <a:pt x="62" y="1501"/>
                </a:lnTo>
                <a:lnTo>
                  <a:pt x="76" y="1492"/>
                </a:lnTo>
                <a:lnTo>
                  <a:pt x="91" y="1488"/>
                </a:lnTo>
                <a:lnTo>
                  <a:pt x="107" y="1488"/>
                </a:lnTo>
                <a:lnTo>
                  <a:pt x="108" y="1474"/>
                </a:lnTo>
                <a:lnTo>
                  <a:pt x="113" y="1462"/>
                </a:lnTo>
                <a:lnTo>
                  <a:pt x="119" y="1451"/>
                </a:lnTo>
                <a:lnTo>
                  <a:pt x="128" y="1442"/>
                </a:lnTo>
                <a:lnTo>
                  <a:pt x="140" y="1437"/>
                </a:lnTo>
                <a:lnTo>
                  <a:pt x="155" y="1436"/>
                </a:lnTo>
                <a:lnTo>
                  <a:pt x="171" y="1438"/>
                </a:lnTo>
                <a:lnTo>
                  <a:pt x="191" y="1443"/>
                </a:lnTo>
                <a:lnTo>
                  <a:pt x="212" y="1448"/>
                </a:lnTo>
                <a:lnTo>
                  <a:pt x="234" y="1453"/>
                </a:lnTo>
                <a:lnTo>
                  <a:pt x="258" y="1458"/>
                </a:lnTo>
                <a:lnTo>
                  <a:pt x="283" y="1461"/>
                </a:lnTo>
                <a:lnTo>
                  <a:pt x="308" y="1464"/>
                </a:lnTo>
                <a:lnTo>
                  <a:pt x="332" y="1467"/>
                </a:lnTo>
                <a:lnTo>
                  <a:pt x="358" y="1467"/>
                </a:lnTo>
                <a:lnTo>
                  <a:pt x="382" y="1466"/>
                </a:lnTo>
                <a:lnTo>
                  <a:pt x="405" y="1463"/>
                </a:lnTo>
                <a:lnTo>
                  <a:pt x="427" y="1458"/>
                </a:lnTo>
                <a:lnTo>
                  <a:pt x="448" y="1451"/>
                </a:lnTo>
                <a:lnTo>
                  <a:pt x="467" y="1441"/>
                </a:lnTo>
                <a:lnTo>
                  <a:pt x="483" y="1430"/>
                </a:lnTo>
                <a:lnTo>
                  <a:pt x="498" y="1415"/>
                </a:lnTo>
                <a:lnTo>
                  <a:pt x="510" y="1397"/>
                </a:lnTo>
                <a:lnTo>
                  <a:pt x="519" y="1376"/>
                </a:lnTo>
                <a:lnTo>
                  <a:pt x="523" y="1350"/>
                </a:lnTo>
                <a:lnTo>
                  <a:pt x="525" y="1322"/>
                </a:lnTo>
                <a:lnTo>
                  <a:pt x="522" y="1275"/>
                </a:lnTo>
                <a:lnTo>
                  <a:pt x="514" y="1231"/>
                </a:lnTo>
                <a:lnTo>
                  <a:pt x="502" y="1188"/>
                </a:lnTo>
                <a:lnTo>
                  <a:pt x="486" y="1147"/>
                </a:lnTo>
                <a:lnTo>
                  <a:pt x="466" y="1107"/>
                </a:lnTo>
                <a:lnTo>
                  <a:pt x="443" y="1068"/>
                </a:lnTo>
                <a:lnTo>
                  <a:pt x="416" y="1032"/>
                </a:lnTo>
                <a:lnTo>
                  <a:pt x="389" y="996"/>
                </a:lnTo>
                <a:lnTo>
                  <a:pt x="358" y="962"/>
                </a:lnTo>
                <a:lnTo>
                  <a:pt x="327" y="929"/>
                </a:lnTo>
                <a:lnTo>
                  <a:pt x="313" y="911"/>
                </a:lnTo>
                <a:lnTo>
                  <a:pt x="306" y="893"/>
                </a:lnTo>
                <a:lnTo>
                  <a:pt x="304" y="874"/>
                </a:lnTo>
                <a:lnTo>
                  <a:pt x="307" y="858"/>
                </a:lnTo>
                <a:lnTo>
                  <a:pt x="315" y="841"/>
                </a:lnTo>
                <a:lnTo>
                  <a:pt x="326" y="828"/>
                </a:lnTo>
                <a:lnTo>
                  <a:pt x="339" y="816"/>
                </a:lnTo>
                <a:lnTo>
                  <a:pt x="355" y="808"/>
                </a:lnTo>
                <a:lnTo>
                  <a:pt x="372" y="803"/>
                </a:lnTo>
                <a:lnTo>
                  <a:pt x="391" y="803"/>
                </a:lnTo>
                <a:lnTo>
                  <a:pt x="409" y="808"/>
                </a:lnTo>
                <a:lnTo>
                  <a:pt x="421" y="765"/>
                </a:lnTo>
                <a:lnTo>
                  <a:pt x="435" y="724"/>
                </a:lnTo>
                <a:lnTo>
                  <a:pt x="453" y="683"/>
                </a:lnTo>
                <a:lnTo>
                  <a:pt x="473" y="644"/>
                </a:lnTo>
                <a:lnTo>
                  <a:pt x="472" y="643"/>
                </a:lnTo>
                <a:lnTo>
                  <a:pt x="466" y="633"/>
                </a:lnTo>
                <a:lnTo>
                  <a:pt x="465" y="623"/>
                </a:lnTo>
                <a:lnTo>
                  <a:pt x="467" y="614"/>
                </a:lnTo>
                <a:lnTo>
                  <a:pt x="472" y="606"/>
                </a:lnTo>
                <a:lnTo>
                  <a:pt x="481" y="601"/>
                </a:lnTo>
                <a:lnTo>
                  <a:pt x="490" y="599"/>
                </a:lnTo>
                <a:lnTo>
                  <a:pt x="500" y="601"/>
                </a:lnTo>
                <a:lnTo>
                  <a:pt x="542" y="541"/>
                </a:lnTo>
                <a:lnTo>
                  <a:pt x="585" y="482"/>
                </a:lnTo>
                <a:lnTo>
                  <a:pt x="627" y="424"/>
                </a:lnTo>
                <a:lnTo>
                  <a:pt x="641" y="407"/>
                </a:lnTo>
                <a:lnTo>
                  <a:pt x="656" y="397"/>
                </a:lnTo>
                <a:lnTo>
                  <a:pt x="671" y="392"/>
                </a:lnTo>
                <a:lnTo>
                  <a:pt x="687" y="392"/>
                </a:lnTo>
                <a:lnTo>
                  <a:pt x="701" y="394"/>
                </a:lnTo>
                <a:lnTo>
                  <a:pt x="715" y="400"/>
                </a:lnTo>
                <a:lnTo>
                  <a:pt x="727" y="409"/>
                </a:lnTo>
                <a:lnTo>
                  <a:pt x="737" y="421"/>
                </a:lnTo>
                <a:lnTo>
                  <a:pt x="745" y="435"/>
                </a:lnTo>
                <a:lnTo>
                  <a:pt x="749" y="449"/>
                </a:lnTo>
                <a:lnTo>
                  <a:pt x="751" y="465"/>
                </a:lnTo>
                <a:lnTo>
                  <a:pt x="747" y="480"/>
                </a:lnTo>
                <a:lnTo>
                  <a:pt x="787" y="508"/>
                </a:lnTo>
                <a:lnTo>
                  <a:pt x="830" y="534"/>
                </a:lnTo>
                <a:lnTo>
                  <a:pt x="873" y="558"/>
                </a:lnTo>
                <a:lnTo>
                  <a:pt x="919" y="580"/>
                </a:lnTo>
                <a:lnTo>
                  <a:pt x="966" y="599"/>
                </a:lnTo>
                <a:lnTo>
                  <a:pt x="1013" y="613"/>
                </a:lnTo>
                <a:lnTo>
                  <a:pt x="1062" y="624"/>
                </a:lnTo>
                <a:lnTo>
                  <a:pt x="1110" y="632"/>
                </a:lnTo>
                <a:lnTo>
                  <a:pt x="1160" y="634"/>
                </a:lnTo>
                <a:lnTo>
                  <a:pt x="1209" y="631"/>
                </a:lnTo>
                <a:lnTo>
                  <a:pt x="1257" y="622"/>
                </a:lnTo>
                <a:lnTo>
                  <a:pt x="1306" y="607"/>
                </a:lnTo>
                <a:lnTo>
                  <a:pt x="1352" y="585"/>
                </a:lnTo>
                <a:lnTo>
                  <a:pt x="1382" y="569"/>
                </a:lnTo>
                <a:lnTo>
                  <a:pt x="1411" y="550"/>
                </a:lnTo>
                <a:lnTo>
                  <a:pt x="1438" y="529"/>
                </a:lnTo>
                <a:lnTo>
                  <a:pt x="1462" y="506"/>
                </a:lnTo>
                <a:lnTo>
                  <a:pt x="1485" y="480"/>
                </a:lnTo>
                <a:lnTo>
                  <a:pt x="1503" y="452"/>
                </a:lnTo>
                <a:lnTo>
                  <a:pt x="1518" y="421"/>
                </a:lnTo>
                <a:lnTo>
                  <a:pt x="1528" y="387"/>
                </a:lnTo>
                <a:lnTo>
                  <a:pt x="1532" y="349"/>
                </a:lnTo>
                <a:lnTo>
                  <a:pt x="1532" y="312"/>
                </a:lnTo>
                <a:lnTo>
                  <a:pt x="1528" y="275"/>
                </a:lnTo>
                <a:lnTo>
                  <a:pt x="1523" y="240"/>
                </a:lnTo>
                <a:lnTo>
                  <a:pt x="1520" y="203"/>
                </a:lnTo>
                <a:lnTo>
                  <a:pt x="1520" y="166"/>
                </a:lnTo>
                <a:lnTo>
                  <a:pt x="1498" y="158"/>
                </a:lnTo>
                <a:lnTo>
                  <a:pt x="1478" y="147"/>
                </a:lnTo>
                <a:lnTo>
                  <a:pt x="1470" y="139"/>
                </a:lnTo>
                <a:lnTo>
                  <a:pt x="1466" y="130"/>
                </a:lnTo>
                <a:lnTo>
                  <a:pt x="1464" y="120"/>
                </a:lnTo>
                <a:lnTo>
                  <a:pt x="1466" y="110"/>
                </a:lnTo>
                <a:lnTo>
                  <a:pt x="1472" y="103"/>
                </a:lnTo>
                <a:lnTo>
                  <a:pt x="1494" y="87"/>
                </a:lnTo>
                <a:lnTo>
                  <a:pt x="1520" y="76"/>
                </a:lnTo>
                <a:lnTo>
                  <a:pt x="1547" y="68"/>
                </a:lnTo>
                <a:lnTo>
                  <a:pt x="1576" y="62"/>
                </a:lnTo>
                <a:lnTo>
                  <a:pt x="1605" y="57"/>
                </a:lnTo>
                <a:lnTo>
                  <a:pt x="1635" y="55"/>
                </a:lnTo>
                <a:lnTo>
                  <a:pt x="1664" y="52"/>
                </a:lnTo>
                <a:lnTo>
                  <a:pt x="1693" y="49"/>
                </a:lnTo>
                <a:lnTo>
                  <a:pt x="1720" y="46"/>
                </a:lnTo>
                <a:lnTo>
                  <a:pt x="1745" y="42"/>
                </a:lnTo>
                <a:lnTo>
                  <a:pt x="1773" y="35"/>
                </a:lnTo>
                <a:lnTo>
                  <a:pt x="1802" y="27"/>
                </a:lnTo>
                <a:lnTo>
                  <a:pt x="1833" y="19"/>
                </a:lnTo>
                <a:lnTo>
                  <a:pt x="1865" y="12"/>
                </a:lnTo>
                <a:lnTo>
                  <a:pt x="1896" y="6"/>
                </a:lnTo>
                <a:lnTo>
                  <a:pt x="1927" y="2"/>
                </a:lnTo>
                <a:lnTo>
                  <a:pt x="19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4936894" y="2365815"/>
            <a:ext cx="1081729" cy="1061436"/>
          </a:xfrm>
          <a:custGeom>
            <a:avLst/>
            <a:gdLst>
              <a:gd name="T0" fmla="*/ 1097 w 3677"/>
              <a:gd name="T1" fmla="*/ 3042 h 3609"/>
              <a:gd name="T2" fmla="*/ 1018 w 3677"/>
              <a:gd name="T3" fmla="*/ 3147 h 3609"/>
              <a:gd name="T4" fmla="*/ 429 w 3677"/>
              <a:gd name="T5" fmla="*/ 2811 h 3609"/>
              <a:gd name="T6" fmla="*/ 1142 w 3677"/>
              <a:gd name="T7" fmla="*/ 3213 h 3609"/>
              <a:gd name="T8" fmla="*/ 710 w 3677"/>
              <a:gd name="T9" fmla="*/ 2545 h 3609"/>
              <a:gd name="T10" fmla="*/ 1562 w 3677"/>
              <a:gd name="T11" fmla="*/ 2638 h 3609"/>
              <a:gd name="T12" fmla="*/ 1258 w 3677"/>
              <a:gd name="T13" fmla="*/ 2605 h 3609"/>
              <a:gd name="T14" fmla="*/ 1193 w 3677"/>
              <a:gd name="T15" fmla="*/ 2836 h 3609"/>
              <a:gd name="T16" fmla="*/ 1620 w 3677"/>
              <a:gd name="T17" fmla="*/ 2540 h 3609"/>
              <a:gd name="T18" fmla="*/ 2026 w 3677"/>
              <a:gd name="T19" fmla="*/ 1188 h 3609"/>
              <a:gd name="T20" fmla="*/ 2645 w 3677"/>
              <a:gd name="T21" fmla="*/ 1740 h 3609"/>
              <a:gd name="T22" fmla="*/ 2201 w 3677"/>
              <a:gd name="T23" fmla="*/ 1192 h 3609"/>
              <a:gd name="T24" fmla="*/ 2763 w 3677"/>
              <a:gd name="T25" fmla="*/ 1501 h 3609"/>
              <a:gd name="T26" fmla="*/ 246 w 3677"/>
              <a:gd name="T27" fmla="*/ 755 h 3609"/>
              <a:gd name="T28" fmla="*/ 747 w 3677"/>
              <a:gd name="T29" fmla="*/ 1168 h 3609"/>
              <a:gd name="T30" fmla="*/ 1338 w 3677"/>
              <a:gd name="T31" fmla="*/ 1826 h 3609"/>
              <a:gd name="T32" fmla="*/ 1308 w 3677"/>
              <a:gd name="T33" fmla="*/ 2149 h 3609"/>
              <a:gd name="T34" fmla="*/ 1883 w 3677"/>
              <a:gd name="T35" fmla="*/ 2505 h 3609"/>
              <a:gd name="T36" fmla="*/ 2302 w 3677"/>
              <a:gd name="T37" fmla="*/ 2716 h 3609"/>
              <a:gd name="T38" fmla="*/ 439 w 3677"/>
              <a:gd name="T39" fmla="*/ 898 h 3609"/>
              <a:gd name="T40" fmla="*/ 2799 w 3677"/>
              <a:gd name="T41" fmla="*/ 1145 h 3609"/>
              <a:gd name="T42" fmla="*/ 2656 w 3677"/>
              <a:gd name="T43" fmla="*/ 759 h 3609"/>
              <a:gd name="T44" fmla="*/ 3066 w 3677"/>
              <a:gd name="T45" fmla="*/ 964 h 3609"/>
              <a:gd name="T46" fmla="*/ 706 w 3677"/>
              <a:gd name="T47" fmla="*/ 366 h 3609"/>
              <a:gd name="T48" fmla="*/ 1672 w 3677"/>
              <a:gd name="T49" fmla="*/ 1379 h 3609"/>
              <a:gd name="T50" fmla="*/ 3309 w 3677"/>
              <a:gd name="T51" fmla="*/ 3033 h 3609"/>
              <a:gd name="T52" fmla="*/ 2719 w 3677"/>
              <a:gd name="T53" fmla="*/ 2557 h 3609"/>
              <a:gd name="T54" fmla="*/ 428 w 3677"/>
              <a:gd name="T55" fmla="*/ 563 h 3609"/>
              <a:gd name="T56" fmla="*/ 1975 w 3677"/>
              <a:gd name="T57" fmla="*/ 2011 h 3609"/>
              <a:gd name="T58" fmla="*/ 3198 w 3677"/>
              <a:gd name="T59" fmla="*/ 3216 h 3609"/>
              <a:gd name="T60" fmla="*/ 3539 w 3677"/>
              <a:gd name="T61" fmla="*/ 2855 h 3609"/>
              <a:gd name="T62" fmla="*/ 3059 w 3677"/>
              <a:gd name="T63" fmla="*/ 2546 h 3609"/>
              <a:gd name="T64" fmla="*/ 2546 w 3677"/>
              <a:gd name="T65" fmla="*/ 1904 h 3609"/>
              <a:gd name="T66" fmla="*/ 920 w 3677"/>
              <a:gd name="T67" fmla="*/ 488 h 3609"/>
              <a:gd name="T68" fmla="*/ 981 w 3677"/>
              <a:gd name="T69" fmla="*/ 425 h 3609"/>
              <a:gd name="T70" fmla="*/ 2757 w 3677"/>
              <a:gd name="T71" fmla="*/ 361 h 3609"/>
              <a:gd name="T72" fmla="*/ 3311 w 3677"/>
              <a:gd name="T73" fmla="*/ 682 h 3609"/>
              <a:gd name="T74" fmla="*/ 3088 w 3677"/>
              <a:gd name="T75" fmla="*/ 92 h 3609"/>
              <a:gd name="T76" fmla="*/ 3559 w 3677"/>
              <a:gd name="T77" fmla="*/ 688 h 3609"/>
              <a:gd name="T78" fmla="*/ 3324 w 3677"/>
              <a:gd name="T79" fmla="*/ 1113 h 3609"/>
              <a:gd name="T80" fmla="*/ 2714 w 3677"/>
              <a:gd name="T81" fmla="*/ 1818 h 3609"/>
              <a:gd name="T82" fmla="*/ 3659 w 3677"/>
              <a:gd name="T83" fmla="*/ 2730 h 3609"/>
              <a:gd name="T84" fmla="*/ 3677 w 3677"/>
              <a:gd name="T85" fmla="*/ 2949 h 3609"/>
              <a:gd name="T86" fmla="*/ 3425 w 3677"/>
              <a:gd name="T87" fmla="*/ 3296 h 3609"/>
              <a:gd name="T88" fmla="*/ 3163 w 3677"/>
              <a:gd name="T89" fmla="*/ 3524 h 3609"/>
              <a:gd name="T90" fmla="*/ 2769 w 3677"/>
              <a:gd name="T91" fmla="*/ 3376 h 3609"/>
              <a:gd name="T92" fmla="*/ 2159 w 3677"/>
              <a:gd name="T93" fmla="*/ 2891 h 3609"/>
              <a:gd name="T94" fmla="*/ 1071 w 3677"/>
              <a:gd name="T95" fmla="*/ 3605 h 3609"/>
              <a:gd name="T96" fmla="*/ 868 w 3677"/>
              <a:gd name="T97" fmla="*/ 3443 h 3609"/>
              <a:gd name="T98" fmla="*/ 206 w 3677"/>
              <a:gd name="T99" fmla="*/ 2753 h 3609"/>
              <a:gd name="T100" fmla="*/ 839 w 3677"/>
              <a:gd name="T101" fmla="*/ 2112 h 3609"/>
              <a:gd name="T102" fmla="*/ 679 w 3677"/>
              <a:gd name="T103" fmla="*/ 1387 h 3609"/>
              <a:gd name="T104" fmla="*/ 98 w 3677"/>
              <a:gd name="T105" fmla="*/ 912 h 3609"/>
              <a:gd name="T106" fmla="*/ 79 w 3677"/>
              <a:gd name="T107" fmla="*/ 673 h 3609"/>
              <a:gd name="T108" fmla="*/ 608 w 3677"/>
              <a:gd name="T109" fmla="*/ 135 h 3609"/>
              <a:gd name="T110" fmla="*/ 910 w 3677"/>
              <a:gd name="T111" fmla="*/ 138 h 3609"/>
              <a:gd name="T112" fmla="*/ 1833 w 3677"/>
              <a:gd name="T113" fmla="*/ 940 h 3609"/>
              <a:gd name="T114" fmla="*/ 1947 w 3677"/>
              <a:gd name="T115" fmla="*/ 924 h 3609"/>
              <a:gd name="T116" fmla="*/ 2418 w 3677"/>
              <a:gd name="T117" fmla="*/ 365 h 3609"/>
              <a:gd name="T118" fmla="*/ 2839 w 3677"/>
              <a:gd name="T119" fmla="*/ 44 h 3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77" h="3609">
                <a:moveTo>
                  <a:pt x="710" y="2545"/>
                </a:moveTo>
                <a:lnTo>
                  <a:pt x="640" y="2607"/>
                </a:lnTo>
                <a:lnTo>
                  <a:pt x="571" y="2673"/>
                </a:lnTo>
                <a:lnTo>
                  <a:pt x="653" y="2743"/>
                </a:lnTo>
                <a:lnTo>
                  <a:pt x="736" y="2812"/>
                </a:lnTo>
                <a:lnTo>
                  <a:pt x="822" y="2877"/>
                </a:lnTo>
                <a:lnTo>
                  <a:pt x="872" y="2912"/>
                </a:lnTo>
                <a:lnTo>
                  <a:pt x="923" y="2946"/>
                </a:lnTo>
                <a:lnTo>
                  <a:pt x="974" y="2979"/>
                </a:lnTo>
                <a:lnTo>
                  <a:pt x="1028" y="3008"/>
                </a:lnTo>
                <a:lnTo>
                  <a:pt x="1051" y="3020"/>
                </a:lnTo>
                <a:lnTo>
                  <a:pt x="1075" y="3030"/>
                </a:lnTo>
                <a:lnTo>
                  <a:pt x="1097" y="3042"/>
                </a:lnTo>
                <a:lnTo>
                  <a:pt x="1119" y="3054"/>
                </a:lnTo>
                <a:lnTo>
                  <a:pt x="1139" y="3069"/>
                </a:lnTo>
                <a:lnTo>
                  <a:pt x="1158" y="3088"/>
                </a:lnTo>
                <a:lnTo>
                  <a:pt x="1167" y="3102"/>
                </a:lnTo>
                <a:lnTo>
                  <a:pt x="1171" y="3118"/>
                </a:lnTo>
                <a:lnTo>
                  <a:pt x="1170" y="3134"/>
                </a:lnTo>
                <a:lnTo>
                  <a:pt x="1164" y="3147"/>
                </a:lnTo>
                <a:lnTo>
                  <a:pt x="1154" y="3159"/>
                </a:lnTo>
                <a:lnTo>
                  <a:pt x="1141" y="3167"/>
                </a:lnTo>
                <a:lnTo>
                  <a:pt x="1123" y="3171"/>
                </a:lnTo>
                <a:lnTo>
                  <a:pt x="1088" y="3170"/>
                </a:lnTo>
                <a:lnTo>
                  <a:pt x="1053" y="3161"/>
                </a:lnTo>
                <a:lnTo>
                  <a:pt x="1018" y="3147"/>
                </a:lnTo>
                <a:lnTo>
                  <a:pt x="982" y="3128"/>
                </a:lnTo>
                <a:lnTo>
                  <a:pt x="946" y="3107"/>
                </a:lnTo>
                <a:lnTo>
                  <a:pt x="911" y="3082"/>
                </a:lnTo>
                <a:lnTo>
                  <a:pt x="878" y="3056"/>
                </a:lnTo>
                <a:lnTo>
                  <a:pt x="846" y="3030"/>
                </a:lnTo>
                <a:lnTo>
                  <a:pt x="815" y="3005"/>
                </a:lnTo>
                <a:lnTo>
                  <a:pt x="786" y="2980"/>
                </a:lnTo>
                <a:lnTo>
                  <a:pt x="759" y="2957"/>
                </a:lnTo>
                <a:lnTo>
                  <a:pt x="674" y="2886"/>
                </a:lnTo>
                <a:lnTo>
                  <a:pt x="590" y="2811"/>
                </a:lnTo>
                <a:lnTo>
                  <a:pt x="509" y="2733"/>
                </a:lnTo>
                <a:lnTo>
                  <a:pt x="470" y="2771"/>
                </a:lnTo>
                <a:lnTo>
                  <a:pt x="429" y="2811"/>
                </a:lnTo>
                <a:lnTo>
                  <a:pt x="502" y="2864"/>
                </a:lnTo>
                <a:lnTo>
                  <a:pt x="573" y="2922"/>
                </a:lnTo>
                <a:lnTo>
                  <a:pt x="643" y="2979"/>
                </a:lnTo>
                <a:lnTo>
                  <a:pt x="713" y="3036"/>
                </a:lnTo>
                <a:lnTo>
                  <a:pt x="785" y="3090"/>
                </a:lnTo>
                <a:lnTo>
                  <a:pt x="839" y="3130"/>
                </a:lnTo>
                <a:lnTo>
                  <a:pt x="891" y="3172"/>
                </a:lnTo>
                <a:lnTo>
                  <a:pt x="940" y="3217"/>
                </a:lnTo>
                <a:lnTo>
                  <a:pt x="988" y="3265"/>
                </a:lnTo>
                <a:lnTo>
                  <a:pt x="1035" y="3315"/>
                </a:lnTo>
                <a:lnTo>
                  <a:pt x="1051" y="3308"/>
                </a:lnTo>
                <a:lnTo>
                  <a:pt x="1068" y="3304"/>
                </a:lnTo>
                <a:lnTo>
                  <a:pt x="1142" y="3213"/>
                </a:lnTo>
                <a:lnTo>
                  <a:pt x="1219" y="3125"/>
                </a:lnTo>
                <a:lnTo>
                  <a:pt x="1298" y="3039"/>
                </a:lnTo>
                <a:lnTo>
                  <a:pt x="1266" y="3028"/>
                </a:lnTo>
                <a:lnTo>
                  <a:pt x="1232" y="3011"/>
                </a:lnTo>
                <a:lnTo>
                  <a:pt x="1200" y="2991"/>
                </a:lnTo>
                <a:lnTo>
                  <a:pt x="1167" y="2968"/>
                </a:lnTo>
                <a:lnTo>
                  <a:pt x="1137" y="2943"/>
                </a:lnTo>
                <a:lnTo>
                  <a:pt x="1108" y="2917"/>
                </a:lnTo>
                <a:lnTo>
                  <a:pt x="1081" y="2894"/>
                </a:lnTo>
                <a:lnTo>
                  <a:pt x="1057" y="2872"/>
                </a:lnTo>
                <a:lnTo>
                  <a:pt x="937" y="2767"/>
                </a:lnTo>
                <a:lnTo>
                  <a:pt x="822" y="2658"/>
                </a:lnTo>
                <a:lnTo>
                  <a:pt x="710" y="2545"/>
                </a:lnTo>
                <a:close/>
                <a:moveTo>
                  <a:pt x="1153" y="2159"/>
                </a:moveTo>
                <a:lnTo>
                  <a:pt x="965" y="2320"/>
                </a:lnTo>
                <a:lnTo>
                  <a:pt x="1040" y="2369"/>
                </a:lnTo>
                <a:lnTo>
                  <a:pt x="1117" y="2417"/>
                </a:lnTo>
                <a:lnTo>
                  <a:pt x="1196" y="2462"/>
                </a:lnTo>
                <a:lnTo>
                  <a:pt x="1277" y="2503"/>
                </a:lnTo>
                <a:lnTo>
                  <a:pt x="1360" y="2540"/>
                </a:lnTo>
                <a:lnTo>
                  <a:pt x="1442" y="2572"/>
                </a:lnTo>
                <a:lnTo>
                  <a:pt x="1525" y="2596"/>
                </a:lnTo>
                <a:lnTo>
                  <a:pt x="1541" y="2603"/>
                </a:lnTo>
                <a:lnTo>
                  <a:pt x="1552" y="2612"/>
                </a:lnTo>
                <a:lnTo>
                  <a:pt x="1559" y="2624"/>
                </a:lnTo>
                <a:lnTo>
                  <a:pt x="1562" y="2638"/>
                </a:lnTo>
                <a:lnTo>
                  <a:pt x="1561" y="2651"/>
                </a:lnTo>
                <a:lnTo>
                  <a:pt x="1558" y="2665"/>
                </a:lnTo>
                <a:lnTo>
                  <a:pt x="1550" y="2677"/>
                </a:lnTo>
                <a:lnTo>
                  <a:pt x="1540" y="2687"/>
                </a:lnTo>
                <a:lnTo>
                  <a:pt x="1526" y="2694"/>
                </a:lnTo>
                <a:lnTo>
                  <a:pt x="1512" y="2698"/>
                </a:lnTo>
                <a:lnTo>
                  <a:pt x="1474" y="2697"/>
                </a:lnTo>
                <a:lnTo>
                  <a:pt x="1437" y="2690"/>
                </a:lnTo>
                <a:lnTo>
                  <a:pt x="1400" y="2679"/>
                </a:lnTo>
                <a:lnTo>
                  <a:pt x="1363" y="2664"/>
                </a:lnTo>
                <a:lnTo>
                  <a:pt x="1327" y="2646"/>
                </a:lnTo>
                <a:lnTo>
                  <a:pt x="1293" y="2625"/>
                </a:lnTo>
                <a:lnTo>
                  <a:pt x="1258" y="2605"/>
                </a:lnTo>
                <a:lnTo>
                  <a:pt x="1226" y="2585"/>
                </a:lnTo>
                <a:lnTo>
                  <a:pt x="1194" y="2566"/>
                </a:lnTo>
                <a:lnTo>
                  <a:pt x="1095" y="2505"/>
                </a:lnTo>
                <a:lnTo>
                  <a:pt x="997" y="2441"/>
                </a:lnTo>
                <a:lnTo>
                  <a:pt x="902" y="2375"/>
                </a:lnTo>
                <a:lnTo>
                  <a:pt x="834" y="2434"/>
                </a:lnTo>
                <a:lnTo>
                  <a:pt x="766" y="2493"/>
                </a:lnTo>
                <a:lnTo>
                  <a:pt x="851" y="2572"/>
                </a:lnTo>
                <a:lnTo>
                  <a:pt x="938" y="2648"/>
                </a:lnTo>
                <a:lnTo>
                  <a:pt x="1028" y="2721"/>
                </a:lnTo>
                <a:lnTo>
                  <a:pt x="1119" y="2790"/>
                </a:lnTo>
                <a:lnTo>
                  <a:pt x="1155" y="2814"/>
                </a:lnTo>
                <a:lnTo>
                  <a:pt x="1193" y="2836"/>
                </a:lnTo>
                <a:lnTo>
                  <a:pt x="1231" y="2859"/>
                </a:lnTo>
                <a:lnTo>
                  <a:pt x="1270" y="2881"/>
                </a:lnTo>
                <a:lnTo>
                  <a:pt x="1307" y="2904"/>
                </a:lnTo>
                <a:lnTo>
                  <a:pt x="1343" y="2928"/>
                </a:lnTo>
                <a:lnTo>
                  <a:pt x="1374" y="2956"/>
                </a:lnTo>
                <a:lnTo>
                  <a:pt x="1375" y="2957"/>
                </a:lnTo>
                <a:lnTo>
                  <a:pt x="1376" y="2960"/>
                </a:lnTo>
                <a:lnTo>
                  <a:pt x="1494" y="2848"/>
                </a:lnTo>
                <a:lnTo>
                  <a:pt x="1614" y="2739"/>
                </a:lnTo>
                <a:lnTo>
                  <a:pt x="1734" y="2632"/>
                </a:lnTo>
                <a:lnTo>
                  <a:pt x="1695" y="2605"/>
                </a:lnTo>
                <a:lnTo>
                  <a:pt x="1657" y="2574"/>
                </a:lnTo>
                <a:lnTo>
                  <a:pt x="1620" y="2540"/>
                </a:lnTo>
                <a:lnTo>
                  <a:pt x="1583" y="2505"/>
                </a:lnTo>
                <a:lnTo>
                  <a:pt x="1549" y="2471"/>
                </a:lnTo>
                <a:lnTo>
                  <a:pt x="1514" y="2437"/>
                </a:lnTo>
                <a:lnTo>
                  <a:pt x="1480" y="2408"/>
                </a:lnTo>
                <a:lnTo>
                  <a:pt x="1372" y="2323"/>
                </a:lnTo>
                <a:lnTo>
                  <a:pt x="1264" y="2239"/>
                </a:lnTo>
                <a:lnTo>
                  <a:pt x="1153" y="2159"/>
                </a:lnTo>
                <a:close/>
                <a:moveTo>
                  <a:pt x="2103" y="1115"/>
                </a:moveTo>
                <a:lnTo>
                  <a:pt x="2081" y="1142"/>
                </a:lnTo>
                <a:lnTo>
                  <a:pt x="2060" y="1168"/>
                </a:lnTo>
                <a:lnTo>
                  <a:pt x="2049" y="1177"/>
                </a:lnTo>
                <a:lnTo>
                  <a:pt x="2037" y="1184"/>
                </a:lnTo>
                <a:lnTo>
                  <a:pt x="2026" y="1188"/>
                </a:lnTo>
                <a:lnTo>
                  <a:pt x="2023" y="1203"/>
                </a:lnTo>
                <a:lnTo>
                  <a:pt x="2017" y="1216"/>
                </a:lnTo>
                <a:lnTo>
                  <a:pt x="2128" y="1304"/>
                </a:lnTo>
                <a:lnTo>
                  <a:pt x="2236" y="1395"/>
                </a:lnTo>
                <a:lnTo>
                  <a:pt x="2341" y="1487"/>
                </a:lnTo>
                <a:lnTo>
                  <a:pt x="2445" y="1581"/>
                </a:lnTo>
                <a:lnTo>
                  <a:pt x="2546" y="1679"/>
                </a:lnTo>
                <a:lnTo>
                  <a:pt x="2643" y="1778"/>
                </a:lnTo>
                <a:lnTo>
                  <a:pt x="2648" y="1778"/>
                </a:lnTo>
                <a:lnTo>
                  <a:pt x="2653" y="1777"/>
                </a:lnTo>
                <a:lnTo>
                  <a:pt x="2658" y="1778"/>
                </a:lnTo>
                <a:lnTo>
                  <a:pt x="2649" y="1759"/>
                </a:lnTo>
                <a:lnTo>
                  <a:pt x="2645" y="1740"/>
                </a:lnTo>
                <a:lnTo>
                  <a:pt x="2645" y="1719"/>
                </a:lnTo>
                <a:lnTo>
                  <a:pt x="2651" y="1699"/>
                </a:lnTo>
                <a:lnTo>
                  <a:pt x="2679" y="1647"/>
                </a:lnTo>
                <a:lnTo>
                  <a:pt x="2708" y="1596"/>
                </a:lnTo>
                <a:lnTo>
                  <a:pt x="2658" y="1569"/>
                </a:lnTo>
                <a:lnTo>
                  <a:pt x="2610" y="1537"/>
                </a:lnTo>
                <a:lnTo>
                  <a:pt x="2563" y="1501"/>
                </a:lnTo>
                <a:lnTo>
                  <a:pt x="2518" y="1463"/>
                </a:lnTo>
                <a:lnTo>
                  <a:pt x="2475" y="1424"/>
                </a:lnTo>
                <a:lnTo>
                  <a:pt x="2431" y="1385"/>
                </a:lnTo>
                <a:lnTo>
                  <a:pt x="2390" y="1349"/>
                </a:lnTo>
                <a:lnTo>
                  <a:pt x="2296" y="1269"/>
                </a:lnTo>
                <a:lnTo>
                  <a:pt x="2201" y="1192"/>
                </a:lnTo>
                <a:lnTo>
                  <a:pt x="2103" y="1115"/>
                </a:lnTo>
                <a:close/>
                <a:moveTo>
                  <a:pt x="2287" y="884"/>
                </a:moveTo>
                <a:lnTo>
                  <a:pt x="2223" y="968"/>
                </a:lnTo>
                <a:lnTo>
                  <a:pt x="2157" y="1051"/>
                </a:lnTo>
                <a:lnTo>
                  <a:pt x="2246" y="1113"/>
                </a:lnTo>
                <a:lnTo>
                  <a:pt x="2334" y="1177"/>
                </a:lnTo>
                <a:lnTo>
                  <a:pt x="2420" y="1243"/>
                </a:lnTo>
                <a:lnTo>
                  <a:pt x="2476" y="1285"/>
                </a:lnTo>
                <a:lnTo>
                  <a:pt x="2534" y="1326"/>
                </a:lnTo>
                <a:lnTo>
                  <a:pt x="2594" y="1368"/>
                </a:lnTo>
                <a:lnTo>
                  <a:pt x="2652" y="1410"/>
                </a:lnTo>
                <a:lnTo>
                  <a:pt x="2709" y="1454"/>
                </a:lnTo>
                <a:lnTo>
                  <a:pt x="2763" y="1501"/>
                </a:lnTo>
                <a:lnTo>
                  <a:pt x="2817" y="1417"/>
                </a:lnTo>
                <a:lnTo>
                  <a:pt x="2873" y="1335"/>
                </a:lnTo>
                <a:lnTo>
                  <a:pt x="2801" y="1288"/>
                </a:lnTo>
                <a:lnTo>
                  <a:pt x="2732" y="1238"/>
                </a:lnTo>
                <a:lnTo>
                  <a:pt x="2662" y="1185"/>
                </a:lnTo>
                <a:lnTo>
                  <a:pt x="2595" y="1132"/>
                </a:lnTo>
                <a:lnTo>
                  <a:pt x="2528" y="1082"/>
                </a:lnTo>
                <a:lnTo>
                  <a:pt x="2445" y="1019"/>
                </a:lnTo>
                <a:lnTo>
                  <a:pt x="2365" y="953"/>
                </a:lnTo>
                <a:lnTo>
                  <a:pt x="2287" y="884"/>
                </a:lnTo>
                <a:close/>
                <a:moveTo>
                  <a:pt x="249" y="751"/>
                </a:moveTo>
                <a:lnTo>
                  <a:pt x="247" y="753"/>
                </a:lnTo>
                <a:lnTo>
                  <a:pt x="246" y="755"/>
                </a:lnTo>
                <a:lnTo>
                  <a:pt x="277" y="780"/>
                </a:lnTo>
                <a:lnTo>
                  <a:pt x="309" y="806"/>
                </a:lnTo>
                <a:lnTo>
                  <a:pt x="340" y="833"/>
                </a:lnTo>
                <a:lnTo>
                  <a:pt x="370" y="860"/>
                </a:lnTo>
                <a:lnTo>
                  <a:pt x="398" y="886"/>
                </a:lnTo>
                <a:lnTo>
                  <a:pt x="426" y="911"/>
                </a:lnTo>
                <a:lnTo>
                  <a:pt x="451" y="935"/>
                </a:lnTo>
                <a:lnTo>
                  <a:pt x="473" y="955"/>
                </a:lnTo>
                <a:lnTo>
                  <a:pt x="493" y="973"/>
                </a:lnTo>
                <a:lnTo>
                  <a:pt x="510" y="987"/>
                </a:lnTo>
                <a:lnTo>
                  <a:pt x="589" y="1048"/>
                </a:lnTo>
                <a:lnTo>
                  <a:pt x="668" y="1109"/>
                </a:lnTo>
                <a:lnTo>
                  <a:pt x="747" y="1168"/>
                </a:lnTo>
                <a:lnTo>
                  <a:pt x="825" y="1229"/>
                </a:lnTo>
                <a:lnTo>
                  <a:pt x="902" y="1290"/>
                </a:lnTo>
                <a:lnTo>
                  <a:pt x="980" y="1354"/>
                </a:lnTo>
                <a:lnTo>
                  <a:pt x="1053" y="1418"/>
                </a:lnTo>
                <a:lnTo>
                  <a:pt x="1126" y="1487"/>
                </a:lnTo>
                <a:lnTo>
                  <a:pt x="1195" y="1556"/>
                </a:lnTo>
                <a:lnTo>
                  <a:pt x="1262" y="1630"/>
                </a:lnTo>
                <a:lnTo>
                  <a:pt x="1326" y="1708"/>
                </a:lnTo>
                <a:lnTo>
                  <a:pt x="1341" y="1731"/>
                </a:lnTo>
                <a:lnTo>
                  <a:pt x="1347" y="1755"/>
                </a:lnTo>
                <a:lnTo>
                  <a:pt x="1350" y="1780"/>
                </a:lnTo>
                <a:lnTo>
                  <a:pt x="1346" y="1803"/>
                </a:lnTo>
                <a:lnTo>
                  <a:pt x="1338" y="1826"/>
                </a:lnTo>
                <a:lnTo>
                  <a:pt x="1326" y="1845"/>
                </a:lnTo>
                <a:lnTo>
                  <a:pt x="1311" y="1863"/>
                </a:lnTo>
                <a:lnTo>
                  <a:pt x="1294" y="1876"/>
                </a:lnTo>
                <a:lnTo>
                  <a:pt x="1307" y="1894"/>
                </a:lnTo>
                <a:lnTo>
                  <a:pt x="1317" y="1913"/>
                </a:lnTo>
                <a:lnTo>
                  <a:pt x="1325" y="1934"/>
                </a:lnTo>
                <a:lnTo>
                  <a:pt x="1328" y="1956"/>
                </a:lnTo>
                <a:lnTo>
                  <a:pt x="1327" y="1977"/>
                </a:lnTo>
                <a:lnTo>
                  <a:pt x="1321" y="1998"/>
                </a:lnTo>
                <a:lnTo>
                  <a:pt x="1309" y="2018"/>
                </a:lnTo>
                <a:lnTo>
                  <a:pt x="1293" y="2038"/>
                </a:lnTo>
                <a:lnTo>
                  <a:pt x="1227" y="2095"/>
                </a:lnTo>
                <a:lnTo>
                  <a:pt x="1308" y="2149"/>
                </a:lnTo>
                <a:lnTo>
                  <a:pt x="1388" y="2206"/>
                </a:lnTo>
                <a:lnTo>
                  <a:pt x="1467" y="2264"/>
                </a:lnTo>
                <a:lnTo>
                  <a:pt x="1545" y="2324"/>
                </a:lnTo>
                <a:lnTo>
                  <a:pt x="1580" y="2348"/>
                </a:lnTo>
                <a:lnTo>
                  <a:pt x="1617" y="2373"/>
                </a:lnTo>
                <a:lnTo>
                  <a:pt x="1657" y="2398"/>
                </a:lnTo>
                <a:lnTo>
                  <a:pt x="1697" y="2423"/>
                </a:lnTo>
                <a:lnTo>
                  <a:pt x="1737" y="2450"/>
                </a:lnTo>
                <a:lnTo>
                  <a:pt x="1775" y="2478"/>
                </a:lnTo>
                <a:lnTo>
                  <a:pt x="1809" y="2509"/>
                </a:lnTo>
                <a:lnTo>
                  <a:pt x="1841" y="2539"/>
                </a:lnTo>
                <a:lnTo>
                  <a:pt x="1861" y="2521"/>
                </a:lnTo>
                <a:lnTo>
                  <a:pt x="1883" y="2505"/>
                </a:lnTo>
                <a:lnTo>
                  <a:pt x="1907" y="2496"/>
                </a:lnTo>
                <a:lnTo>
                  <a:pt x="1929" y="2492"/>
                </a:lnTo>
                <a:lnTo>
                  <a:pt x="1952" y="2493"/>
                </a:lnTo>
                <a:lnTo>
                  <a:pt x="1975" y="2499"/>
                </a:lnTo>
                <a:lnTo>
                  <a:pt x="1995" y="2508"/>
                </a:lnTo>
                <a:lnTo>
                  <a:pt x="2014" y="2520"/>
                </a:lnTo>
                <a:lnTo>
                  <a:pt x="2031" y="2535"/>
                </a:lnTo>
                <a:lnTo>
                  <a:pt x="2044" y="2552"/>
                </a:lnTo>
                <a:lnTo>
                  <a:pt x="2059" y="2550"/>
                </a:lnTo>
                <a:lnTo>
                  <a:pt x="2074" y="2552"/>
                </a:lnTo>
                <a:lnTo>
                  <a:pt x="2091" y="2559"/>
                </a:lnTo>
                <a:lnTo>
                  <a:pt x="2108" y="2569"/>
                </a:lnTo>
                <a:lnTo>
                  <a:pt x="2302" y="2716"/>
                </a:lnTo>
                <a:lnTo>
                  <a:pt x="2495" y="2864"/>
                </a:lnTo>
                <a:lnTo>
                  <a:pt x="2333" y="2690"/>
                </a:lnTo>
                <a:lnTo>
                  <a:pt x="2170" y="2518"/>
                </a:lnTo>
                <a:lnTo>
                  <a:pt x="2007" y="2346"/>
                </a:lnTo>
                <a:lnTo>
                  <a:pt x="1842" y="2176"/>
                </a:lnTo>
                <a:lnTo>
                  <a:pt x="1675" y="2007"/>
                </a:lnTo>
                <a:lnTo>
                  <a:pt x="1506" y="1841"/>
                </a:lnTo>
                <a:lnTo>
                  <a:pt x="1336" y="1677"/>
                </a:lnTo>
                <a:lnTo>
                  <a:pt x="1163" y="1516"/>
                </a:lnTo>
                <a:lnTo>
                  <a:pt x="987" y="1357"/>
                </a:lnTo>
                <a:lnTo>
                  <a:pt x="808" y="1201"/>
                </a:lnTo>
                <a:lnTo>
                  <a:pt x="625" y="1047"/>
                </a:lnTo>
                <a:lnTo>
                  <a:pt x="439" y="898"/>
                </a:lnTo>
                <a:lnTo>
                  <a:pt x="249" y="751"/>
                </a:lnTo>
                <a:close/>
                <a:moveTo>
                  <a:pt x="2515" y="603"/>
                </a:moveTo>
                <a:lnTo>
                  <a:pt x="2509" y="608"/>
                </a:lnTo>
                <a:lnTo>
                  <a:pt x="2505" y="613"/>
                </a:lnTo>
                <a:lnTo>
                  <a:pt x="2449" y="678"/>
                </a:lnTo>
                <a:lnTo>
                  <a:pt x="2394" y="745"/>
                </a:lnTo>
                <a:lnTo>
                  <a:pt x="2341" y="812"/>
                </a:lnTo>
                <a:lnTo>
                  <a:pt x="2429" y="884"/>
                </a:lnTo>
                <a:lnTo>
                  <a:pt x="2518" y="952"/>
                </a:lnTo>
                <a:lnTo>
                  <a:pt x="2611" y="1017"/>
                </a:lnTo>
                <a:lnTo>
                  <a:pt x="2704" y="1081"/>
                </a:lnTo>
                <a:lnTo>
                  <a:pt x="2751" y="1112"/>
                </a:lnTo>
                <a:lnTo>
                  <a:pt x="2799" y="1145"/>
                </a:lnTo>
                <a:lnTo>
                  <a:pt x="2846" y="1177"/>
                </a:lnTo>
                <a:lnTo>
                  <a:pt x="2892" y="1211"/>
                </a:lnTo>
                <a:lnTo>
                  <a:pt x="2935" y="1248"/>
                </a:lnTo>
                <a:lnTo>
                  <a:pt x="2978" y="1188"/>
                </a:lnTo>
                <a:lnTo>
                  <a:pt x="3021" y="1131"/>
                </a:lnTo>
                <a:lnTo>
                  <a:pt x="3052" y="1093"/>
                </a:lnTo>
                <a:lnTo>
                  <a:pt x="2999" y="1060"/>
                </a:lnTo>
                <a:lnTo>
                  <a:pt x="2949" y="1023"/>
                </a:lnTo>
                <a:lnTo>
                  <a:pt x="2899" y="983"/>
                </a:lnTo>
                <a:lnTo>
                  <a:pt x="2854" y="943"/>
                </a:lnTo>
                <a:lnTo>
                  <a:pt x="2810" y="903"/>
                </a:lnTo>
                <a:lnTo>
                  <a:pt x="2732" y="833"/>
                </a:lnTo>
                <a:lnTo>
                  <a:pt x="2656" y="759"/>
                </a:lnTo>
                <a:lnTo>
                  <a:pt x="2584" y="682"/>
                </a:lnTo>
                <a:lnTo>
                  <a:pt x="2515" y="603"/>
                </a:lnTo>
                <a:close/>
                <a:moveTo>
                  <a:pt x="2684" y="429"/>
                </a:moveTo>
                <a:lnTo>
                  <a:pt x="2628" y="484"/>
                </a:lnTo>
                <a:lnTo>
                  <a:pt x="2572" y="541"/>
                </a:lnTo>
                <a:lnTo>
                  <a:pt x="2637" y="612"/>
                </a:lnTo>
                <a:lnTo>
                  <a:pt x="2703" y="679"/>
                </a:lnTo>
                <a:lnTo>
                  <a:pt x="2772" y="744"/>
                </a:lnTo>
                <a:lnTo>
                  <a:pt x="2844" y="806"/>
                </a:lnTo>
                <a:lnTo>
                  <a:pt x="2897" y="847"/>
                </a:lnTo>
                <a:lnTo>
                  <a:pt x="2953" y="885"/>
                </a:lnTo>
                <a:lnTo>
                  <a:pt x="3010" y="925"/>
                </a:lnTo>
                <a:lnTo>
                  <a:pt x="3066" y="964"/>
                </a:lnTo>
                <a:lnTo>
                  <a:pt x="3120" y="1005"/>
                </a:lnTo>
                <a:lnTo>
                  <a:pt x="3192" y="917"/>
                </a:lnTo>
                <a:lnTo>
                  <a:pt x="3122" y="853"/>
                </a:lnTo>
                <a:lnTo>
                  <a:pt x="3053" y="787"/>
                </a:lnTo>
                <a:lnTo>
                  <a:pt x="2984" y="719"/>
                </a:lnTo>
                <a:lnTo>
                  <a:pt x="2916" y="653"/>
                </a:lnTo>
                <a:lnTo>
                  <a:pt x="2799" y="542"/>
                </a:lnTo>
                <a:lnTo>
                  <a:pt x="2684" y="429"/>
                </a:lnTo>
                <a:close/>
                <a:moveTo>
                  <a:pt x="854" y="249"/>
                </a:moveTo>
                <a:lnTo>
                  <a:pt x="822" y="281"/>
                </a:lnTo>
                <a:lnTo>
                  <a:pt x="785" y="311"/>
                </a:lnTo>
                <a:lnTo>
                  <a:pt x="746" y="339"/>
                </a:lnTo>
                <a:lnTo>
                  <a:pt x="706" y="366"/>
                </a:lnTo>
                <a:lnTo>
                  <a:pt x="664" y="391"/>
                </a:lnTo>
                <a:lnTo>
                  <a:pt x="624" y="415"/>
                </a:lnTo>
                <a:lnTo>
                  <a:pt x="586" y="440"/>
                </a:lnTo>
                <a:lnTo>
                  <a:pt x="551" y="464"/>
                </a:lnTo>
                <a:lnTo>
                  <a:pt x="523" y="486"/>
                </a:lnTo>
                <a:lnTo>
                  <a:pt x="495" y="508"/>
                </a:lnTo>
                <a:lnTo>
                  <a:pt x="665" y="627"/>
                </a:lnTo>
                <a:lnTo>
                  <a:pt x="835" y="748"/>
                </a:lnTo>
                <a:lnTo>
                  <a:pt x="1004" y="871"/>
                </a:lnTo>
                <a:lnTo>
                  <a:pt x="1173" y="994"/>
                </a:lnTo>
                <a:lnTo>
                  <a:pt x="1341" y="1121"/>
                </a:lnTo>
                <a:lnTo>
                  <a:pt x="1507" y="1249"/>
                </a:lnTo>
                <a:lnTo>
                  <a:pt x="1672" y="1379"/>
                </a:lnTo>
                <a:lnTo>
                  <a:pt x="1834" y="1513"/>
                </a:lnTo>
                <a:lnTo>
                  <a:pt x="1995" y="1647"/>
                </a:lnTo>
                <a:lnTo>
                  <a:pt x="2153" y="1785"/>
                </a:lnTo>
                <a:lnTo>
                  <a:pt x="2308" y="1926"/>
                </a:lnTo>
                <a:lnTo>
                  <a:pt x="2460" y="2070"/>
                </a:lnTo>
                <a:lnTo>
                  <a:pt x="2610" y="2217"/>
                </a:lnTo>
                <a:lnTo>
                  <a:pt x="2755" y="2366"/>
                </a:lnTo>
                <a:lnTo>
                  <a:pt x="2897" y="2519"/>
                </a:lnTo>
                <a:lnTo>
                  <a:pt x="3035" y="2676"/>
                </a:lnTo>
                <a:lnTo>
                  <a:pt x="3168" y="2836"/>
                </a:lnTo>
                <a:lnTo>
                  <a:pt x="3296" y="3000"/>
                </a:lnTo>
                <a:lnTo>
                  <a:pt x="3305" y="3016"/>
                </a:lnTo>
                <a:lnTo>
                  <a:pt x="3309" y="3033"/>
                </a:lnTo>
                <a:lnTo>
                  <a:pt x="3306" y="3048"/>
                </a:lnTo>
                <a:lnTo>
                  <a:pt x="3301" y="3064"/>
                </a:lnTo>
                <a:lnTo>
                  <a:pt x="3291" y="3078"/>
                </a:lnTo>
                <a:lnTo>
                  <a:pt x="3279" y="3090"/>
                </a:lnTo>
                <a:lnTo>
                  <a:pt x="3264" y="3099"/>
                </a:lnTo>
                <a:lnTo>
                  <a:pt x="3247" y="3104"/>
                </a:lnTo>
                <a:lnTo>
                  <a:pt x="3232" y="3107"/>
                </a:lnTo>
                <a:lnTo>
                  <a:pt x="3215" y="3104"/>
                </a:lnTo>
                <a:lnTo>
                  <a:pt x="3199" y="3098"/>
                </a:lnTo>
                <a:lnTo>
                  <a:pt x="3186" y="3085"/>
                </a:lnTo>
                <a:lnTo>
                  <a:pt x="3035" y="2905"/>
                </a:lnTo>
                <a:lnTo>
                  <a:pt x="2879" y="2729"/>
                </a:lnTo>
                <a:lnTo>
                  <a:pt x="2719" y="2557"/>
                </a:lnTo>
                <a:lnTo>
                  <a:pt x="2557" y="2389"/>
                </a:lnTo>
                <a:lnTo>
                  <a:pt x="2392" y="2224"/>
                </a:lnTo>
                <a:lnTo>
                  <a:pt x="2223" y="2061"/>
                </a:lnTo>
                <a:lnTo>
                  <a:pt x="2052" y="1903"/>
                </a:lnTo>
                <a:lnTo>
                  <a:pt x="1879" y="1747"/>
                </a:lnTo>
                <a:lnTo>
                  <a:pt x="1703" y="1593"/>
                </a:lnTo>
                <a:lnTo>
                  <a:pt x="1525" y="1442"/>
                </a:lnTo>
                <a:lnTo>
                  <a:pt x="1345" y="1291"/>
                </a:lnTo>
                <a:lnTo>
                  <a:pt x="1164" y="1143"/>
                </a:lnTo>
                <a:lnTo>
                  <a:pt x="982" y="996"/>
                </a:lnTo>
                <a:lnTo>
                  <a:pt x="797" y="852"/>
                </a:lnTo>
                <a:lnTo>
                  <a:pt x="613" y="707"/>
                </a:lnTo>
                <a:lnTo>
                  <a:pt x="428" y="563"/>
                </a:lnTo>
                <a:lnTo>
                  <a:pt x="382" y="605"/>
                </a:lnTo>
                <a:lnTo>
                  <a:pt x="338" y="649"/>
                </a:lnTo>
                <a:lnTo>
                  <a:pt x="296" y="694"/>
                </a:lnTo>
                <a:lnTo>
                  <a:pt x="475" y="802"/>
                </a:lnTo>
                <a:lnTo>
                  <a:pt x="653" y="917"/>
                </a:lnTo>
                <a:lnTo>
                  <a:pt x="827" y="1037"/>
                </a:lnTo>
                <a:lnTo>
                  <a:pt x="1000" y="1162"/>
                </a:lnTo>
                <a:lnTo>
                  <a:pt x="1170" y="1293"/>
                </a:lnTo>
                <a:lnTo>
                  <a:pt x="1336" y="1428"/>
                </a:lnTo>
                <a:lnTo>
                  <a:pt x="1501" y="1567"/>
                </a:lnTo>
                <a:lnTo>
                  <a:pt x="1662" y="1712"/>
                </a:lnTo>
                <a:lnTo>
                  <a:pt x="1819" y="1859"/>
                </a:lnTo>
                <a:lnTo>
                  <a:pt x="1975" y="2011"/>
                </a:lnTo>
                <a:lnTo>
                  <a:pt x="2126" y="2164"/>
                </a:lnTo>
                <a:lnTo>
                  <a:pt x="2274" y="2321"/>
                </a:lnTo>
                <a:lnTo>
                  <a:pt x="2420" y="2481"/>
                </a:lnTo>
                <a:lnTo>
                  <a:pt x="2561" y="2642"/>
                </a:lnTo>
                <a:lnTo>
                  <a:pt x="2698" y="2805"/>
                </a:lnTo>
                <a:lnTo>
                  <a:pt x="2832" y="2970"/>
                </a:lnTo>
                <a:lnTo>
                  <a:pt x="2963" y="3135"/>
                </a:lnTo>
                <a:lnTo>
                  <a:pt x="3090" y="3301"/>
                </a:lnTo>
                <a:lnTo>
                  <a:pt x="3113" y="3323"/>
                </a:lnTo>
                <a:lnTo>
                  <a:pt x="3133" y="3347"/>
                </a:lnTo>
                <a:lnTo>
                  <a:pt x="3149" y="3303"/>
                </a:lnTo>
                <a:lnTo>
                  <a:pt x="3171" y="3258"/>
                </a:lnTo>
                <a:lnTo>
                  <a:pt x="3198" y="3216"/>
                </a:lnTo>
                <a:lnTo>
                  <a:pt x="3228" y="3174"/>
                </a:lnTo>
                <a:lnTo>
                  <a:pt x="3260" y="3135"/>
                </a:lnTo>
                <a:lnTo>
                  <a:pt x="3291" y="3097"/>
                </a:lnTo>
                <a:lnTo>
                  <a:pt x="3321" y="3062"/>
                </a:lnTo>
                <a:lnTo>
                  <a:pt x="3340" y="3038"/>
                </a:lnTo>
                <a:lnTo>
                  <a:pt x="3359" y="3012"/>
                </a:lnTo>
                <a:lnTo>
                  <a:pt x="3380" y="2984"/>
                </a:lnTo>
                <a:lnTo>
                  <a:pt x="3404" y="2956"/>
                </a:lnTo>
                <a:lnTo>
                  <a:pt x="3428" y="2929"/>
                </a:lnTo>
                <a:lnTo>
                  <a:pt x="3453" y="2905"/>
                </a:lnTo>
                <a:lnTo>
                  <a:pt x="3481" y="2883"/>
                </a:lnTo>
                <a:lnTo>
                  <a:pt x="3509" y="2867"/>
                </a:lnTo>
                <a:lnTo>
                  <a:pt x="3539" y="2855"/>
                </a:lnTo>
                <a:lnTo>
                  <a:pt x="3486" y="2832"/>
                </a:lnTo>
                <a:lnTo>
                  <a:pt x="3436" y="2803"/>
                </a:lnTo>
                <a:lnTo>
                  <a:pt x="3387" y="2768"/>
                </a:lnTo>
                <a:lnTo>
                  <a:pt x="3339" y="2731"/>
                </a:lnTo>
                <a:lnTo>
                  <a:pt x="3292" y="2690"/>
                </a:lnTo>
                <a:lnTo>
                  <a:pt x="3247" y="2648"/>
                </a:lnTo>
                <a:lnTo>
                  <a:pt x="3202" y="2604"/>
                </a:lnTo>
                <a:lnTo>
                  <a:pt x="3160" y="2560"/>
                </a:lnTo>
                <a:lnTo>
                  <a:pt x="3119" y="2518"/>
                </a:lnTo>
                <a:lnTo>
                  <a:pt x="3106" y="2529"/>
                </a:lnTo>
                <a:lnTo>
                  <a:pt x="3092" y="2538"/>
                </a:lnTo>
                <a:lnTo>
                  <a:pt x="3076" y="2544"/>
                </a:lnTo>
                <a:lnTo>
                  <a:pt x="3059" y="2546"/>
                </a:lnTo>
                <a:lnTo>
                  <a:pt x="3044" y="2544"/>
                </a:lnTo>
                <a:lnTo>
                  <a:pt x="3027" y="2538"/>
                </a:lnTo>
                <a:lnTo>
                  <a:pt x="3012" y="2527"/>
                </a:lnTo>
                <a:lnTo>
                  <a:pt x="3000" y="2510"/>
                </a:lnTo>
                <a:lnTo>
                  <a:pt x="2941" y="2413"/>
                </a:lnTo>
                <a:lnTo>
                  <a:pt x="2877" y="2319"/>
                </a:lnTo>
                <a:lnTo>
                  <a:pt x="2812" y="2227"/>
                </a:lnTo>
                <a:lnTo>
                  <a:pt x="2744" y="2137"/>
                </a:lnTo>
                <a:lnTo>
                  <a:pt x="2674" y="2050"/>
                </a:lnTo>
                <a:lnTo>
                  <a:pt x="2620" y="1992"/>
                </a:lnTo>
                <a:lnTo>
                  <a:pt x="2566" y="1933"/>
                </a:lnTo>
                <a:lnTo>
                  <a:pt x="2555" y="1919"/>
                </a:lnTo>
                <a:lnTo>
                  <a:pt x="2546" y="1904"/>
                </a:lnTo>
                <a:lnTo>
                  <a:pt x="2433" y="1784"/>
                </a:lnTo>
                <a:lnTo>
                  <a:pt x="2316" y="1667"/>
                </a:lnTo>
                <a:lnTo>
                  <a:pt x="2196" y="1554"/>
                </a:lnTo>
                <a:lnTo>
                  <a:pt x="2072" y="1443"/>
                </a:lnTo>
                <a:lnTo>
                  <a:pt x="1947" y="1334"/>
                </a:lnTo>
                <a:lnTo>
                  <a:pt x="1819" y="1228"/>
                </a:lnTo>
                <a:lnTo>
                  <a:pt x="1691" y="1121"/>
                </a:lnTo>
                <a:lnTo>
                  <a:pt x="1561" y="1017"/>
                </a:lnTo>
                <a:lnTo>
                  <a:pt x="1431" y="911"/>
                </a:lnTo>
                <a:lnTo>
                  <a:pt x="1302" y="807"/>
                </a:lnTo>
                <a:lnTo>
                  <a:pt x="1173" y="701"/>
                </a:lnTo>
                <a:lnTo>
                  <a:pt x="1046" y="596"/>
                </a:lnTo>
                <a:lnTo>
                  <a:pt x="920" y="488"/>
                </a:lnTo>
                <a:lnTo>
                  <a:pt x="797" y="378"/>
                </a:lnTo>
                <a:lnTo>
                  <a:pt x="788" y="368"/>
                </a:lnTo>
                <a:lnTo>
                  <a:pt x="786" y="357"/>
                </a:lnTo>
                <a:lnTo>
                  <a:pt x="787" y="346"/>
                </a:lnTo>
                <a:lnTo>
                  <a:pt x="793" y="336"/>
                </a:lnTo>
                <a:lnTo>
                  <a:pt x="801" y="328"/>
                </a:lnTo>
                <a:lnTo>
                  <a:pt x="811" y="322"/>
                </a:lnTo>
                <a:lnTo>
                  <a:pt x="822" y="321"/>
                </a:lnTo>
                <a:lnTo>
                  <a:pt x="834" y="322"/>
                </a:lnTo>
                <a:lnTo>
                  <a:pt x="846" y="329"/>
                </a:lnTo>
                <a:lnTo>
                  <a:pt x="933" y="398"/>
                </a:lnTo>
                <a:lnTo>
                  <a:pt x="1021" y="468"/>
                </a:lnTo>
                <a:lnTo>
                  <a:pt x="981" y="425"/>
                </a:lnTo>
                <a:lnTo>
                  <a:pt x="944" y="383"/>
                </a:lnTo>
                <a:lnTo>
                  <a:pt x="909" y="339"/>
                </a:lnTo>
                <a:lnTo>
                  <a:pt x="879" y="294"/>
                </a:lnTo>
                <a:lnTo>
                  <a:pt x="854" y="249"/>
                </a:lnTo>
                <a:close/>
                <a:moveTo>
                  <a:pt x="2941" y="220"/>
                </a:moveTo>
                <a:lnTo>
                  <a:pt x="2916" y="245"/>
                </a:lnTo>
                <a:lnTo>
                  <a:pt x="2889" y="266"/>
                </a:lnTo>
                <a:lnTo>
                  <a:pt x="2860" y="285"/>
                </a:lnTo>
                <a:lnTo>
                  <a:pt x="2830" y="305"/>
                </a:lnTo>
                <a:lnTo>
                  <a:pt x="2801" y="326"/>
                </a:lnTo>
                <a:lnTo>
                  <a:pt x="2773" y="347"/>
                </a:lnTo>
                <a:lnTo>
                  <a:pt x="2765" y="355"/>
                </a:lnTo>
                <a:lnTo>
                  <a:pt x="2757" y="361"/>
                </a:lnTo>
                <a:lnTo>
                  <a:pt x="2894" y="485"/>
                </a:lnTo>
                <a:lnTo>
                  <a:pt x="3031" y="606"/>
                </a:lnTo>
                <a:lnTo>
                  <a:pt x="3081" y="649"/>
                </a:lnTo>
                <a:lnTo>
                  <a:pt x="3132" y="692"/>
                </a:lnTo>
                <a:lnTo>
                  <a:pt x="3181" y="736"/>
                </a:lnTo>
                <a:lnTo>
                  <a:pt x="3230" y="781"/>
                </a:lnTo>
                <a:lnTo>
                  <a:pt x="3276" y="828"/>
                </a:lnTo>
                <a:lnTo>
                  <a:pt x="3309" y="798"/>
                </a:lnTo>
                <a:lnTo>
                  <a:pt x="3341" y="770"/>
                </a:lnTo>
                <a:lnTo>
                  <a:pt x="3376" y="743"/>
                </a:lnTo>
                <a:lnTo>
                  <a:pt x="3374" y="741"/>
                </a:lnTo>
                <a:lnTo>
                  <a:pt x="3370" y="738"/>
                </a:lnTo>
                <a:lnTo>
                  <a:pt x="3311" y="682"/>
                </a:lnTo>
                <a:lnTo>
                  <a:pt x="3253" y="623"/>
                </a:lnTo>
                <a:lnTo>
                  <a:pt x="3195" y="561"/>
                </a:lnTo>
                <a:lnTo>
                  <a:pt x="3138" y="497"/>
                </a:lnTo>
                <a:lnTo>
                  <a:pt x="3083" y="430"/>
                </a:lnTo>
                <a:lnTo>
                  <a:pt x="3031" y="361"/>
                </a:lnTo>
                <a:lnTo>
                  <a:pt x="2984" y="292"/>
                </a:lnTo>
                <a:lnTo>
                  <a:pt x="2941" y="220"/>
                </a:lnTo>
                <a:close/>
                <a:moveTo>
                  <a:pt x="2975" y="0"/>
                </a:moveTo>
                <a:lnTo>
                  <a:pt x="2992" y="1"/>
                </a:lnTo>
                <a:lnTo>
                  <a:pt x="3009" y="6"/>
                </a:lnTo>
                <a:lnTo>
                  <a:pt x="3025" y="16"/>
                </a:lnTo>
                <a:lnTo>
                  <a:pt x="3039" y="32"/>
                </a:lnTo>
                <a:lnTo>
                  <a:pt x="3088" y="92"/>
                </a:lnTo>
                <a:lnTo>
                  <a:pt x="3135" y="153"/>
                </a:lnTo>
                <a:lnTo>
                  <a:pt x="3185" y="213"/>
                </a:lnTo>
                <a:lnTo>
                  <a:pt x="3234" y="273"/>
                </a:lnTo>
                <a:lnTo>
                  <a:pt x="3286" y="330"/>
                </a:lnTo>
                <a:lnTo>
                  <a:pt x="3348" y="392"/>
                </a:lnTo>
                <a:lnTo>
                  <a:pt x="3410" y="452"/>
                </a:lnTo>
                <a:lnTo>
                  <a:pt x="3472" y="513"/>
                </a:lnTo>
                <a:lnTo>
                  <a:pt x="3532" y="575"/>
                </a:lnTo>
                <a:lnTo>
                  <a:pt x="3549" y="597"/>
                </a:lnTo>
                <a:lnTo>
                  <a:pt x="3560" y="621"/>
                </a:lnTo>
                <a:lnTo>
                  <a:pt x="3565" y="643"/>
                </a:lnTo>
                <a:lnTo>
                  <a:pt x="3564" y="667"/>
                </a:lnTo>
                <a:lnTo>
                  <a:pt x="3559" y="688"/>
                </a:lnTo>
                <a:lnTo>
                  <a:pt x="3550" y="708"/>
                </a:lnTo>
                <a:lnTo>
                  <a:pt x="3567" y="722"/>
                </a:lnTo>
                <a:lnTo>
                  <a:pt x="3580" y="737"/>
                </a:lnTo>
                <a:lnTo>
                  <a:pt x="3590" y="754"/>
                </a:lnTo>
                <a:lnTo>
                  <a:pt x="3596" y="774"/>
                </a:lnTo>
                <a:lnTo>
                  <a:pt x="3597" y="794"/>
                </a:lnTo>
                <a:lnTo>
                  <a:pt x="3592" y="816"/>
                </a:lnTo>
                <a:lnTo>
                  <a:pt x="3580" y="837"/>
                </a:lnTo>
                <a:lnTo>
                  <a:pt x="3535" y="895"/>
                </a:lnTo>
                <a:lnTo>
                  <a:pt x="3485" y="953"/>
                </a:lnTo>
                <a:lnTo>
                  <a:pt x="3433" y="1007"/>
                </a:lnTo>
                <a:lnTo>
                  <a:pt x="3379" y="1060"/>
                </a:lnTo>
                <a:lnTo>
                  <a:pt x="3324" y="1113"/>
                </a:lnTo>
                <a:lnTo>
                  <a:pt x="3270" y="1167"/>
                </a:lnTo>
                <a:lnTo>
                  <a:pt x="3217" y="1221"/>
                </a:lnTo>
                <a:lnTo>
                  <a:pt x="3168" y="1277"/>
                </a:lnTo>
                <a:lnTo>
                  <a:pt x="3085" y="1378"/>
                </a:lnTo>
                <a:lnTo>
                  <a:pt x="3006" y="1481"/>
                </a:lnTo>
                <a:lnTo>
                  <a:pt x="2929" y="1584"/>
                </a:lnTo>
                <a:lnTo>
                  <a:pt x="2851" y="1689"/>
                </a:lnTo>
                <a:lnTo>
                  <a:pt x="2773" y="1793"/>
                </a:lnTo>
                <a:lnTo>
                  <a:pt x="2760" y="1805"/>
                </a:lnTo>
                <a:lnTo>
                  <a:pt x="2745" y="1814"/>
                </a:lnTo>
                <a:lnTo>
                  <a:pt x="2729" y="1818"/>
                </a:lnTo>
                <a:lnTo>
                  <a:pt x="2714" y="1817"/>
                </a:lnTo>
                <a:lnTo>
                  <a:pt x="2714" y="1818"/>
                </a:lnTo>
                <a:lnTo>
                  <a:pt x="2839" y="1937"/>
                </a:lnTo>
                <a:lnTo>
                  <a:pt x="2961" y="2058"/>
                </a:lnTo>
                <a:lnTo>
                  <a:pt x="3082" y="2181"/>
                </a:lnTo>
                <a:lnTo>
                  <a:pt x="3204" y="2302"/>
                </a:lnTo>
                <a:lnTo>
                  <a:pt x="3253" y="2349"/>
                </a:lnTo>
                <a:lnTo>
                  <a:pt x="3305" y="2395"/>
                </a:lnTo>
                <a:lnTo>
                  <a:pt x="3359" y="2441"/>
                </a:lnTo>
                <a:lnTo>
                  <a:pt x="3413" y="2486"/>
                </a:lnTo>
                <a:lnTo>
                  <a:pt x="3467" y="2532"/>
                </a:lnTo>
                <a:lnTo>
                  <a:pt x="3519" y="2579"/>
                </a:lnTo>
                <a:lnTo>
                  <a:pt x="3569" y="2628"/>
                </a:lnTo>
                <a:lnTo>
                  <a:pt x="3616" y="2678"/>
                </a:lnTo>
                <a:lnTo>
                  <a:pt x="3659" y="2730"/>
                </a:lnTo>
                <a:lnTo>
                  <a:pt x="3669" y="2749"/>
                </a:lnTo>
                <a:lnTo>
                  <a:pt x="3673" y="2768"/>
                </a:lnTo>
                <a:lnTo>
                  <a:pt x="3672" y="2787"/>
                </a:lnTo>
                <a:lnTo>
                  <a:pt x="3667" y="2805"/>
                </a:lnTo>
                <a:lnTo>
                  <a:pt x="3656" y="2823"/>
                </a:lnTo>
                <a:lnTo>
                  <a:pt x="3644" y="2839"/>
                </a:lnTo>
                <a:lnTo>
                  <a:pt x="3630" y="2851"/>
                </a:lnTo>
                <a:lnTo>
                  <a:pt x="3612" y="2861"/>
                </a:lnTo>
                <a:lnTo>
                  <a:pt x="3632" y="2871"/>
                </a:lnTo>
                <a:lnTo>
                  <a:pt x="3649" y="2885"/>
                </a:lnTo>
                <a:lnTo>
                  <a:pt x="3662" y="2903"/>
                </a:lnTo>
                <a:lnTo>
                  <a:pt x="3671" y="2924"/>
                </a:lnTo>
                <a:lnTo>
                  <a:pt x="3677" y="2949"/>
                </a:lnTo>
                <a:lnTo>
                  <a:pt x="3677" y="2978"/>
                </a:lnTo>
                <a:lnTo>
                  <a:pt x="3670" y="3006"/>
                </a:lnTo>
                <a:lnTo>
                  <a:pt x="3658" y="3034"/>
                </a:lnTo>
                <a:lnTo>
                  <a:pt x="3641" y="3062"/>
                </a:lnTo>
                <a:lnTo>
                  <a:pt x="3622" y="3089"/>
                </a:lnTo>
                <a:lnTo>
                  <a:pt x="3599" y="3115"/>
                </a:lnTo>
                <a:lnTo>
                  <a:pt x="3575" y="3140"/>
                </a:lnTo>
                <a:lnTo>
                  <a:pt x="3551" y="3164"/>
                </a:lnTo>
                <a:lnTo>
                  <a:pt x="3528" y="3186"/>
                </a:lnTo>
                <a:lnTo>
                  <a:pt x="3506" y="3208"/>
                </a:lnTo>
                <a:lnTo>
                  <a:pt x="3486" y="3228"/>
                </a:lnTo>
                <a:lnTo>
                  <a:pt x="3456" y="3262"/>
                </a:lnTo>
                <a:lnTo>
                  <a:pt x="3425" y="3296"/>
                </a:lnTo>
                <a:lnTo>
                  <a:pt x="3395" y="3332"/>
                </a:lnTo>
                <a:lnTo>
                  <a:pt x="3362" y="3367"/>
                </a:lnTo>
                <a:lnTo>
                  <a:pt x="3330" y="3400"/>
                </a:lnTo>
                <a:lnTo>
                  <a:pt x="3295" y="3431"/>
                </a:lnTo>
                <a:lnTo>
                  <a:pt x="3258" y="3458"/>
                </a:lnTo>
                <a:lnTo>
                  <a:pt x="3239" y="3467"/>
                </a:lnTo>
                <a:lnTo>
                  <a:pt x="3221" y="3471"/>
                </a:lnTo>
                <a:lnTo>
                  <a:pt x="3204" y="3470"/>
                </a:lnTo>
                <a:lnTo>
                  <a:pt x="3186" y="3466"/>
                </a:lnTo>
                <a:lnTo>
                  <a:pt x="3187" y="3468"/>
                </a:lnTo>
                <a:lnTo>
                  <a:pt x="3183" y="3489"/>
                </a:lnTo>
                <a:lnTo>
                  <a:pt x="3176" y="3508"/>
                </a:lnTo>
                <a:lnTo>
                  <a:pt x="3163" y="3524"/>
                </a:lnTo>
                <a:lnTo>
                  <a:pt x="3147" y="3536"/>
                </a:lnTo>
                <a:lnTo>
                  <a:pt x="3128" y="3545"/>
                </a:lnTo>
                <a:lnTo>
                  <a:pt x="3098" y="3551"/>
                </a:lnTo>
                <a:lnTo>
                  <a:pt x="3068" y="3551"/>
                </a:lnTo>
                <a:lnTo>
                  <a:pt x="3037" y="3545"/>
                </a:lnTo>
                <a:lnTo>
                  <a:pt x="3005" y="3534"/>
                </a:lnTo>
                <a:lnTo>
                  <a:pt x="2971" y="3520"/>
                </a:lnTo>
                <a:lnTo>
                  <a:pt x="2936" y="3500"/>
                </a:lnTo>
                <a:lnTo>
                  <a:pt x="2902" y="3479"/>
                </a:lnTo>
                <a:lnTo>
                  <a:pt x="2868" y="3456"/>
                </a:lnTo>
                <a:lnTo>
                  <a:pt x="2833" y="3430"/>
                </a:lnTo>
                <a:lnTo>
                  <a:pt x="2801" y="3403"/>
                </a:lnTo>
                <a:lnTo>
                  <a:pt x="2769" y="3376"/>
                </a:lnTo>
                <a:lnTo>
                  <a:pt x="2737" y="3349"/>
                </a:lnTo>
                <a:lnTo>
                  <a:pt x="2708" y="3323"/>
                </a:lnTo>
                <a:lnTo>
                  <a:pt x="2680" y="3299"/>
                </a:lnTo>
                <a:lnTo>
                  <a:pt x="2655" y="3276"/>
                </a:lnTo>
                <a:lnTo>
                  <a:pt x="2631" y="3256"/>
                </a:lnTo>
                <a:lnTo>
                  <a:pt x="2611" y="3240"/>
                </a:lnTo>
                <a:lnTo>
                  <a:pt x="2548" y="3192"/>
                </a:lnTo>
                <a:lnTo>
                  <a:pt x="2483" y="3145"/>
                </a:lnTo>
                <a:lnTo>
                  <a:pt x="2418" y="3097"/>
                </a:lnTo>
                <a:lnTo>
                  <a:pt x="2352" y="3047"/>
                </a:lnTo>
                <a:lnTo>
                  <a:pt x="2286" y="2997"/>
                </a:lnTo>
                <a:lnTo>
                  <a:pt x="2222" y="2945"/>
                </a:lnTo>
                <a:lnTo>
                  <a:pt x="2159" y="2891"/>
                </a:lnTo>
                <a:lnTo>
                  <a:pt x="2100" y="2836"/>
                </a:lnTo>
                <a:lnTo>
                  <a:pt x="2045" y="2778"/>
                </a:lnTo>
                <a:lnTo>
                  <a:pt x="1995" y="2717"/>
                </a:lnTo>
                <a:lnTo>
                  <a:pt x="1993" y="2715"/>
                </a:lnTo>
                <a:lnTo>
                  <a:pt x="1991" y="2713"/>
                </a:lnTo>
                <a:lnTo>
                  <a:pt x="1836" y="2850"/>
                </a:lnTo>
                <a:lnTo>
                  <a:pt x="1684" y="2989"/>
                </a:lnTo>
                <a:lnTo>
                  <a:pt x="1534" y="3131"/>
                </a:lnTo>
                <a:lnTo>
                  <a:pt x="1388" y="3276"/>
                </a:lnTo>
                <a:lnTo>
                  <a:pt x="1246" y="3426"/>
                </a:lnTo>
                <a:lnTo>
                  <a:pt x="1106" y="3580"/>
                </a:lnTo>
                <a:lnTo>
                  <a:pt x="1089" y="3595"/>
                </a:lnTo>
                <a:lnTo>
                  <a:pt x="1071" y="3605"/>
                </a:lnTo>
                <a:lnTo>
                  <a:pt x="1053" y="3609"/>
                </a:lnTo>
                <a:lnTo>
                  <a:pt x="1034" y="3609"/>
                </a:lnTo>
                <a:lnTo>
                  <a:pt x="1015" y="3605"/>
                </a:lnTo>
                <a:lnTo>
                  <a:pt x="997" y="3598"/>
                </a:lnTo>
                <a:lnTo>
                  <a:pt x="981" y="3587"/>
                </a:lnTo>
                <a:lnTo>
                  <a:pt x="966" y="3575"/>
                </a:lnTo>
                <a:lnTo>
                  <a:pt x="955" y="3559"/>
                </a:lnTo>
                <a:lnTo>
                  <a:pt x="946" y="3542"/>
                </a:lnTo>
                <a:lnTo>
                  <a:pt x="940" y="3523"/>
                </a:lnTo>
                <a:lnTo>
                  <a:pt x="939" y="3504"/>
                </a:lnTo>
                <a:lnTo>
                  <a:pt x="915" y="3487"/>
                </a:lnTo>
                <a:lnTo>
                  <a:pt x="891" y="3468"/>
                </a:lnTo>
                <a:lnTo>
                  <a:pt x="868" y="3443"/>
                </a:lnTo>
                <a:lnTo>
                  <a:pt x="800" y="3370"/>
                </a:lnTo>
                <a:lnTo>
                  <a:pt x="729" y="3300"/>
                </a:lnTo>
                <a:lnTo>
                  <a:pt x="656" y="3230"/>
                </a:lnTo>
                <a:lnTo>
                  <a:pt x="583" y="3163"/>
                </a:lnTo>
                <a:lnTo>
                  <a:pt x="508" y="3095"/>
                </a:lnTo>
                <a:lnTo>
                  <a:pt x="433" y="3029"/>
                </a:lnTo>
                <a:lnTo>
                  <a:pt x="359" y="2961"/>
                </a:lnTo>
                <a:lnTo>
                  <a:pt x="287" y="2891"/>
                </a:lnTo>
                <a:lnTo>
                  <a:pt x="218" y="2820"/>
                </a:lnTo>
                <a:lnTo>
                  <a:pt x="207" y="2803"/>
                </a:lnTo>
                <a:lnTo>
                  <a:pt x="201" y="2786"/>
                </a:lnTo>
                <a:lnTo>
                  <a:pt x="201" y="2769"/>
                </a:lnTo>
                <a:lnTo>
                  <a:pt x="206" y="2753"/>
                </a:lnTo>
                <a:lnTo>
                  <a:pt x="215" y="2740"/>
                </a:lnTo>
                <a:lnTo>
                  <a:pt x="226" y="2729"/>
                </a:lnTo>
                <a:lnTo>
                  <a:pt x="240" y="2721"/>
                </a:lnTo>
                <a:lnTo>
                  <a:pt x="248" y="2703"/>
                </a:lnTo>
                <a:lnTo>
                  <a:pt x="259" y="2686"/>
                </a:lnTo>
                <a:lnTo>
                  <a:pt x="329" y="2602"/>
                </a:lnTo>
                <a:lnTo>
                  <a:pt x="403" y="2522"/>
                </a:lnTo>
                <a:lnTo>
                  <a:pt x="480" y="2444"/>
                </a:lnTo>
                <a:lnTo>
                  <a:pt x="559" y="2369"/>
                </a:lnTo>
                <a:lnTo>
                  <a:pt x="640" y="2294"/>
                </a:lnTo>
                <a:lnTo>
                  <a:pt x="720" y="2222"/>
                </a:lnTo>
                <a:lnTo>
                  <a:pt x="779" y="2167"/>
                </a:lnTo>
                <a:lnTo>
                  <a:pt x="839" y="2112"/>
                </a:lnTo>
                <a:lnTo>
                  <a:pt x="898" y="2057"/>
                </a:lnTo>
                <a:lnTo>
                  <a:pt x="959" y="2002"/>
                </a:lnTo>
                <a:lnTo>
                  <a:pt x="1021" y="1949"/>
                </a:lnTo>
                <a:lnTo>
                  <a:pt x="1085" y="1898"/>
                </a:lnTo>
                <a:lnTo>
                  <a:pt x="1151" y="1852"/>
                </a:lnTo>
                <a:lnTo>
                  <a:pt x="1169" y="1842"/>
                </a:lnTo>
                <a:lnTo>
                  <a:pt x="1106" y="1768"/>
                </a:lnTo>
                <a:lnTo>
                  <a:pt x="1040" y="1699"/>
                </a:lnTo>
                <a:lnTo>
                  <a:pt x="972" y="1631"/>
                </a:lnTo>
                <a:lnTo>
                  <a:pt x="900" y="1567"/>
                </a:lnTo>
                <a:lnTo>
                  <a:pt x="827" y="1506"/>
                </a:lnTo>
                <a:lnTo>
                  <a:pt x="754" y="1446"/>
                </a:lnTo>
                <a:lnTo>
                  <a:pt x="679" y="1387"/>
                </a:lnTo>
                <a:lnTo>
                  <a:pt x="603" y="1329"/>
                </a:lnTo>
                <a:lnTo>
                  <a:pt x="528" y="1270"/>
                </a:lnTo>
                <a:lnTo>
                  <a:pt x="452" y="1211"/>
                </a:lnTo>
                <a:lnTo>
                  <a:pt x="378" y="1150"/>
                </a:lnTo>
                <a:lnTo>
                  <a:pt x="304" y="1087"/>
                </a:lnTo>
                <a:lnTo>
                  <a:pt x="285" y="1072"/>
                </a:lnTo>
                <a:lnTo>
                  <a:pt x="263" y="1054"/>
                </a:lnTo>
                <a:lnTo>
                  <a:pt x="238" y="1035"/>
                </a:lnTo>
                <a:lnTo>
                  <a:pt x="211" y="1012"/>
                </a:lnTo>
                <a:lnTo>
                  <a:pt x="182" y="989"/>
                </a:lnTo>
                <a:lnTo>
                  <a:pt x="154" y="965"/>
                </a:lnTo>
                <a:lnTo>
                  <a:pt x="125" y="939"/>
                </a:lnTo>
                <a:lnTo>
                  <a:pt x="98" y="912"/>
                </a:lnTo>
                <a:lnTo>
                  <a:pt x="73" y="885"/>
                </a:lnTo>
                <a:lnTo>
                  <a:pt x="50" y="857"/>
                </a:lnTo>
                <a:lnTo>
                  <a:pt x="30" y="829"/>
                </a:lnTo>
                <a:lnTo>
                  <a:pt x="16" y="801"/>
                </a:lnTo>
                <a:lnTo>
                  <a:pt x="4" y="774"/>
                </a:lnTo>
                <a:lnTo>
                  <a:pt x="0" y="746"/>
                </a:lnTo>
                <a:lnTo>
                  <a:pt x="2" y="719"/>
                </a:lnTo>
                <a:lnTo>
                  <a:pt x="8" y="702"/>
                </a:lnTo>
                <a:lnTo>
                  <a:pt x="17" y="689"/>
                </a:lnTo>
                <a:lnTo>
                  <a:pt x="28" y="681"/>
                </a:lnTo>
                <a:lnTo>
                  <a:pt x="41" y="676"/>
                </a:lnTo>
                <a:lnTo>
                  <a:pt x="56" y="674"/>
                </a:lnTo>
                <a:lnTo>
                  <a:pt x="79" y="673"/>
                </a:lnTo>
                <a:lnTo>
                  <a:pt x="105" y="678"/>
                </a:lnTo>
                <a:lnTo>
                  <a:pt x="143" y="613"/>
                </a:lnTo>
                <a:lnTo>
                  <a:pt x="186" y="551"/>
                </a:lnTo>
                <a:lnTo>
                  <a:pt x="233" y="490"/>
                </a:lnTo>
                <a:lnTo>
                  <a:pt x="282" y="433"/>
                </a:lnTo>
                <a:lnTo>
                  <a:pt x="334" y="379"/>
                </a:lnTo>
                <a:lnTo>
                  <a:pt x="389" y="327"/>
                </a:lnTo>
                <a:lnTo>
                  <a:pt x="420" y="296"/>
                </a:lnTo>
                <a:lnTo>
                  <a:pt x="455" y="265"/>
                </a:lnTo>
                <a:lnTo>
                  <a:pt x="491" y="231"/>
                </a:lnTo>
                <a:lnTo>
                  <a:pt x="529" y="198"/>
                </a:lnTo>
                <a:lnTo>
                  <a:pt x="568" y="165"/>
                </a:lnTo>
                <a:lnTo>
                  <a:pt x="608" y="135"/>
                </a:lnTo>
                <a:lnTo>
                  <a:pt x="650" y="107"/>
                </a:lnTo>
                <a:lnTo>
                  <a:pt x="692" y="83"/>
                </a:lnTo>
                <a:lnTo>
                  <a:pt x="735" y="64"/>
                </a:lnTo>
                <a:lnTo>
                  <a:pt x="778" y="52"/>
                </a:lnTo>
                <a:lnTo>
                  <a:pt x="822" y="45"/>
                </a:lnTo>
                <a:lnTo>
                  <a:pt x="842" y="46"/>
                </a:lnTo>
                <a:lnTo>
                  <a:pt x="860" y="52"/>
                </a:lnTo>
                <a:lnTo>
                  <a:pt x="874" y="61"/>
                </a:lnTo>
                <a:lnTo>
                  <a:pt x="888" y="72"/>
                </a:lnTo>
                <a:lnTo>
                  <a:pt x="898" y="87"/>
                </a:lnTo>
                <a:lnTo>
                  <a:pt x="905" y="103"/>
                </a:lnTo>
                <a:lnTo>
                  <a:pt x="909" y="120"/>
                </a:lnTo>
                <a:lnTo>
                  <a:pt x="910" y="138"/>
                </a:lnTo>
                <a:lnTo>
                  <a:pt x="926" y="160"/>
                </a:lnTo>
                <a:lnTo>
                  <a:pt x="945" y="180"/>
                </a:lnTo>
                <a:lnTo>
                  <a:pt x="969" y="201"/>
                </a:lnTo>
                <a:lnTo>
                  <a:pt x="995" y="221"/>
                </a:lnTo>
                <a:lnTo>
                  <a:pt x="1022" y="241"/>
                </a:lnTo>
                <a:lnTo>
                  <a:pt x="1049" y="260"/>
                </a:lnTo>
                <a:lnTo>
                  <a:pt x="1075" y="278"/>
                </a:lnTo>
                <a:lnTo>
                  <a:pt x="1097" y="295"/>
                </a:lnTo>
                <a:lnTo>
                  <a:pt x="1115" y="310"/>
                </a:lnTo>
                <a:lnTo>
                  <a:pt x="1293" y="466"/>
                </a:lnTo>
                <a:lnTo>
                  <a:pt x="1470" y="622"/>
                </a:lnTo>
                <a:lnTo>
                  <a:pt x="1652" y="781"/>
                </a:lnTo>
                <a:lnTo>
                  <a:pt x="1833" y="940"/>
                </a:lnTo>
                <a:lnTo>
                  <a:pt x="1866" y="968"/>
                </a:lnTo>
                <a:lnTo>
                  <a:pt x="1902" y="996"/>
                </a:lnTo>
                <a:lnTo>
                  <a:pt x="1937" y="1026"/>
                </a:lnTo>
                <a:lnTo>
                  <a:pt x="1947" y="1005"/>
                </a:lnTo>
                <a:lnTo>
                  <a:pt x="1924" y="991"/>
                </a:lnTo>
                <a:lnTo>
                  <a:pt x="1914" y="981"/>
                </a:lnTo>
                <a:lnTo>
                  <a:pt x="1909" y="970"/>
                </a:lnTo>
                <a:lnTo>
                  <a:pt x="1908" y="958"/>
                </a:lnTo>
                <a:lnTo>
                  <a:pt x="1910" y="947"/>
                </a:lnTo>
                <a:lnTo>
                  <a:pt x="1915" y="937"/>
                </a:lnTo>
                <a:lnTo>
                  <a:pt x="1924" y="929"/>
                </a:lnTo>
                <a:lnTo>
                  <a:pt x="1934" y="925"/>
                </a:lnTo>
                <a:lnTo>
                  <a:pt x="1947" y="924"/>
                </a:lnTo>
                <a:lnTo>
                  <a:pt x="1960" y="928"/>
                </a:lnTo>
                <a:lnTo>
                  <a:pt x="1968" y="934"/>
                </a:lnTo>
                <a:lnTo>
                  <a:pt x="1977" y="938"/>
                </a:lnTo>
                <a:lnTo>
                  <a:pt x="2016" y="866"/>
                </a:lnTo>
                <a:lnTo>
                  <a:pt x="2061" y="794"/>
                </a:lnTo>
                <a:lnTo>
                  <a:pt x="2110" y="726"/>
                </a:lnTo>
                <a:lnTo>
                  <a:pt x="2163" y="658"/>
                </a:lnTo>
                <a:lnTo>
                  <a:pt x="2216" y="593"/>
                </a:lnTo>
                <a:lnTo>
                  <a:pt x="2270" y="530"/>
                </a:lnTo>
                <a:lnTo>
                  <a:pt x="2324" y="469"/>
                </a:lnTo>
                <a:lnTo>
                  <a:pt x="2375" y="412"/>
                </a:lnTo>
                <a:lnTo>
                  <a:pt x="2395" y="391"/>
                </a:lnTo>
                <a:lnTo>
                  <a:pt x="2418" y="365"/>
                </a:lnTo>
                <a:lnTo>
                  <a:pt x="2442" y="337"/>
                </a:lnTo>
                <a:lnTo>
                  <a:pt x="2469" y="308"/>
                </a:lnTo>
                <a:lnTo>
                  <a:pt x="2498" y="276"/>
                </a:lnTo>
                <a:lnTo>
                  <a:pt x="2528" y="245"/>
                </a:lnTo>
                <a:lnTo>
                  <a:pt x="2560" y="213"/>
                </a:lnTo>
                <a:lnTo>
                  <a:pt x="2593" y="182"/>
                </a:lnTo>
                <a:lnTo>
                  <a:pt x="2627" y="153"/>
                </a:lnTo>
                <a:lnTo>
                  <a:pt x="2662" y="126"/>
                </a:lnTo>
                <a:lnTo>
                  <a:pt x="2697" y="101"/>
                </a:lnTo>
                <a:lnTo>
                  <a:pt x="2733" y="80"/>
                </a:lnTo>
                <a:lnTo>
                  <a:pt x="2769" y="63"/>
                </a:lnTo>
                <a:lnTo>
                  <a:pt x="2804" y="51"/>
                </a:lnTo>
                <a:lnTo>
                  <a:pt x="2839" y="44"/>
                </a:lnTo>
                <a:lnTo>
                  <a:pt x="2874" y="43"/>
                </a:lnTo>
                <a:lnTo>
                  <a:pt x="2907" y="50"/>
                </a:lnTo>
                <a:lnTo>
                  <a:pt x="2918" y="34"/>
                </a:lnTo>
                <a:lnTo>
                  <a:pt x="2931" y="22"/>
                </a:lnTo>
                <a:lnTo>
                  <a:pt x="2944" y="11"/>
                </a:lnTo>
                <a:lnTo>
                  <a:pt x="2960" y="5"/>
                </a:lnTo>
                <a:lnTo>
                  <a:pt x="29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35793" y="4067935"/>
            <a:ext cx="1058800" cy="1040514"/>
            <a:chOff x="5180013" y="3662363"/>
            <a:chExt cx="1930400" cy="1897062"/>
          </a:xfrm>
          <a:solidFill>
            <a:schemeClr val="bg1"/>
          </a:solidFill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5180013" y="3662363"/>
              <a:ext cx="1930400" cy="1798638"/>
            </a:xfrm>
            <a:custGeom>
              <a:avLst/>
              <a:gdLst>
                <a:gd name="T0" fmla="*/ 1338 w 3648"/>
                <a:gd name="T1" fmla="*/ 3012 h 3399"/>
                <a:gd name="T2" fmla="*/ 1908 w 3648"/>
                <a:gd name="T3" fmla="*/ 2641 h 3399"/>
                <a:gd name="T4" fmla="*/ 891 w 3648"/>
                <a:gd name="T5" fmla="*/ 2286 h 3399"/>
                <a:gd name="T6" fmla="*/ 950 w 3648"/>
                <a:gd name="T7" fmla="*/ 2682 h 3399"/>
                <a:gd name="T8" fmla="*/ 1240 w 3648"/>
                <a:gd name="T9" fmla="*/ 1778 h 3399"/>
                <a:gd name="T10" fmla="*/ 1090 w 3648"/>
                <a:gd name="T11" fmla="*/ 3086 h 3399"/>
                <a:gd name="T12" fmla="*/ 1207 w 3648"/>
                <a:gd name="T13" fmla="*/ 2777 h 3399"/>
                <a:gd name="T14" fmla="*/ 1236 w 3648"/>
                <a:gd name="T15" fmla="*/ 2231 h 3399"/>
                <a:gd name="T16" fmla="*/ 1302 w 3648"/>
                <a:gd name="T17" fmla="*/ 1786 h 3399"/>
                <a:gd name="T18" fmla="*/ 1331 w 3648"/>
                <a:gd name="T19" fmla="*/ 2544 h 3399"/>
                <a:gd name="T20" fmla="*/ 1470 w 3648"/>
                <a:gd name="T21" fmla="*/ 2508 h 3399"/>
                <a:gd name="T22" fmla="*/ 1400 w 3648"/>
                <a:gd name="T23" fmla="*/ 2007 h 3399"/>
                <a:gd name="T24" fmla="*/ 1621 w 3648"/>
                <a:gd name="T25" fmla="*/ 1489 h 3399"/>
                <a:gd name="T26" fmla="*/ 1495 w 3648"/>
                <a:gd name="T27" fmla="*/ 1983 h 3399"/>
                <a:gd name="T28" fmla="*/ 1539 w 3648"/>
                <a:gd name="T29" fmla="*/ 2352 h 3399"/>
                <a:gd name="T30" fmla="*/ 1585 w 3648"/>
                <a:gd name="T31" fmla="*/ 2270 h 3399"/>
                <a:gd name="T32" fmla="*/ 1648 w 3648"/>
                <a:gd name="T33" fmla="*/ 1834 h 3399"/>
                <a:gd name="T34" fmla="*/ 1726 w 3648"/>
                <a:gd name="T35" fmla="*/ 1398 h 3399"/>
                <a:gd name="T36" fmla="*/ 1746 w 3648"/>
                <a:gd name="T37" fmla="*/ 2054 h 3399"/>
                <a:gd name="T38" fmla="*/ 1815 w 3648"/>
                <a:gd name="T39" fmla="*/ 1659 h 3399"/>
                <a:gd name="T40" fmla="*/ 1879 w 3648"/>
                <a:gd name="T41" fmla="*/ 1292 h 3399"/>
                <a:gd name="T42" fmla="*/ 1914 w 3648"/>
                <a:gd name="T43" fmla="*/ 1839 h 3399"/>
                <a:gd name="T44" fmla="*/ 2229 w 3648"/>
                <a:gd name="T45" fmla="*/ 1056 h 3399"/>
                <a:gd name="T46" fmla="*/ 2194 w 3648"/>
                <a:gd name="T47" fmla="*/ 1468 h 3399"/>
                <a:gd name="T48" fmla="*/ 2250 w 3648"/>
                <a:gd name="T49" fmla="*/ 1303 h 3399"/>
                <a:gd name="T50" fmla="*/ 2229 w 3648"/>
                <a:gd name="T51" fmla="*/ 1056 h 3399"/>
                <a:gd name="T52" fmla="*/ 2313 w 3648"/>
                <a:gd name="T53" fmla="*/ 1244 h 3399"/>
                <a:gd name="T54" fmla="*/ 2519 w 3648"/>
                <a:gd name="T55" fmla="*/ 1141 h 3399"/>
                <a:gd name="T56" fmla="*/ 2585 w 3648"/>
                <a:gd name="T57" fmla="*/ 1068 h 3399"/>
                <a:gd name="T58" fmla="*/ 2882 w 3648"/>
                <a:gd name="T59" fmla="*/ 702 h 3399"/>
                <a:gd name="T60" fmla="*/ 3006 w 3648"/>
                <a:gd name="T61" fmla="*/ 626 h 3399"/>
                <a:gd name="T62" fmla="*/ 1895 w 3648"/>
                <a:gd name="T63" fmla="*/ 2106 h 3399"/>
                <a:gd name="T64" fmla="*/ 2195 w 3648"/>
                <a:gd name="T65" fmla="*/ 2666 h 3399"/>
                <a:gd name="T66" fmla="*/ 2660 w 3648"/>
                <a:gd name="T67" fmla="*/ 2759 h 3399"/>
                <a:gd name="T68" fmla="*/ 2874 w 3648"/>
                <a:gd name="T69" fmla="*/ 2510 h 3399"/>
                <a:gd name="T70" fmla="*/ 2997 w 3648"/>
                <a:gd name="T71" fmla="*/ 2134 h 3399"/>
                <a:gd name="T72" fmla="*/ 3247 w 3648"/>
                <a:gd name="T73" fmla="*/ 1505 h 3399"/>
                <a:gd name="T74" fmla="*/ 3483 w 3648"/>
                <a:gd name="T75" fmla="*/ 669 h 3399"/>
                <a:gd name="T76" fmla="*/ 2701 w 3648"/>
                <a:gd name="T77" fmla="*/ 393 h 3399"/>
                <a:gd name="T78" fmla="*/ 1324 w 3648"/>
                <a:gd name="T79" fmla="*/ 761 h 3399"/>
                <a:gd name="T80" fmla="*/ 314 w 3648"/>
                <a:gd name="T81" fmla="*/ 1363 h 3399"/>
                <a:gd name="T82" fmla="*/ 657 w 3648"/>
                <a:gd name="T83" fmla="*/ 1640 h 3399"/>
                <a:gd name="T84" fmla="*/ 1057 w 3648"/>
                <a:gd name="T85" fmla="*/ 1662 h 3399"/>
                <a:gd name="T86" fmla="*/ 1670 w 3648"/>
                <a:gd name="T87" fmla="*/ 1214 h 3399"/>
                <a:gd name="T88" fmla="*/ 2842 w 3648"/>
                <a:gd name="T89" fmla="*/ 516 h 3399"/>
                <a:gd name="T90" fmla="*/ 3476 w 3648"/>
                <a:gd name="T91" fmla="*/ 25 h 3399"/>
                <a:gd name="T92" fmla="*/ 3591 w 3648"/>
                <a:gd name="T93" fmla="*/ 133 h 3399"/>
                <a:gd name="T94" fmla="*/ 3626 w 3648"/>
                <a:gd name="T95" fmla="*/ 741 h 3399"/>
                <a:gd name="T96" fmla="*/ 3382 w 3648"/>
                <a:gd name="T97" fmla="*/ 1586 h 3399"/>
                <a:gd name="T98" fmla="*/ 2933 w 3648"/>
                <a:gd name="T99" fmla="*/ 2707 h 3399"/>
                <a:gd name="T100" fmla="*/ 2759 w 3648"/>
                <a:gd name="T101" fmla="*/ 2940 h 3399"/>
                <a:gd name="T102" fmla="*/ 2370 w 3648"/>
                <a:gd name="T103" fmla="*/ 2905 h 3399"/>
                <a:gd name="T104" fmla="*/ 1910 w 3648"/>
                <a:gd name="T105" fmla="*/ 2842 h 3399"/>
                <a:gd name="T106" fmla="*/ 1358 w 3648"/>
                <a:gd name="T107" fmla="*/ 3221 h 3399"/>
                <a:gd name="T108" fmla="*/ 1045 w 3648"/>
                <a:gd name="T109" fmla="*/ 3355 h 3399"/>
                <a:gd name="T110" fmla="*/ 860 w 3648"/>
                <a:gd name="T111" fmla="*/ 3255 h 3399"/>
                <a:gd name="T112" fmla="*/ 752 w 3648"/>
                <a:gd name="T113" fmla="*/ 2383 h 3399"/>
                <a:gd name="T114" fmla="*/ 565 w 3648"/>
                <a:gd name="T115" fmla="*/ 1800 h 3399"/>
                <a:gd name="T116" fmla="*/ 155 w 3648"/>
                <a:gd name="T117" fmla="*/ 1388 h 3399"/>
                <a:gd name="T118" fmla="*/ 18 w 3648"/>
                <a:gd name="T119" fmla="*/ 1135 h 3399"/>
                <a:gd name="T120" fmla="*/ 134 w 3648"/>
                <a:gd name="T121" fmla="*/ 985 h 3399"/>
                <a:gd name="T122" fmla="*/ 590 w 3648"/>
                <a:gd name="T123" fmla="*/ 821 h 3399"/>
                <a:gd name="T124" fmla="*/ 2931 w 3648"/>
                <a:gd name="T125" fmla="*/ 112 h 3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8" h="3399">
                  <a:moveTo>
                    <a:pt x="1681" y="2470"/>
                  </a:moveTo>
                  <a:lnTo>
                    <a:pt x="1652" y="2535"/>
                  </a:lnTo>
                  <a:lnTo>
                    <a:pt x="1617" y="2600"/>
                  </a:lnTo>
                  <a:lnTo>
                    <a:pt x="1578" y="2664"/>
                  </a:lnTo>
                  <a:lnTo>
                    <a:pt x="1536" y="2727"/>
                  </a:lnTo>
                  <a:lnTo>
                    <a:pt x="1493" y="2788"/>
                  </a:lnTo>
                  <a:lnTo>
                    <a:pt x="1451" y="2847"/>
                  </a:lnTo>
                  <a:lnTo>
                    <a:pt x="1411" y="2906"/>
                  </a:lnTo>
                  <a:lnTo>
                    <a:pt x="1338" y="3012"/>
                  </a:lnTo>
                  <a:lnTo>
                    <a:pt x="1262" y="3114"/>
                  </a:lnTo>
                  <a:lnTo>
                    <a:pt x="1339" y="3066"/>
                  </a:lnTo>
                  <a:lnTo>
                    <a:pt x="1414" y="3017"/>
                  </a:lnTo>
                  <a:lnTo>
                    <a:pt x="1487" y="2965"/>
                  </a:lnTo>
                  <a:lnTo>
                    <a:pt x="1652" y="2845"/>
                  </a:lnTo>
                  <a:lnTo>
                    <a:pt x="1813" y="2720"/>
                  </a:lnTo>
                  <a:lnTo>
                    <a:pt x="1844" y="2695"/>
                  </a:lnTo>
                  <a:lnTo>
                    <a:pt x="1875" y="2667"/>
                  </a:lnTo>
                  <a:lnTo>
                    <a:pt x="1908" y="2641"/>
                  </a:lnTo>
                  <a:lnTo>
                    <a:pt x="1793" y="2556"/>
                  </a:lnTo>
                  <a:lnTo>
                    <a:pt x="1681" y="2470"/>
                  </a:lnTo>
                  <a:close/>
                  <a:moveTo>
                    <a:pt x="1028" y="1875"/>
                  </a:moveTo>
                  <a:lnTo>
                    <a:pt x="980" y="1887"/>
                  </a:lnTo>
                  <a:lnTo>
                    <a:pt x="931" y="1896"/>
                  </a:lnTo>
                  <a:lnTo>
                    <a:pt x="884" y="1900"/>
                  </a:lnTo>
                  <a:lnTo>
                    <a:pt x="888" y="2028"/>
                  </a:lnTo>
                  <a:lnTo>
                    <a:pt x="890" y="2156"/>
                  </a:lnTo>
                  <a:lnTo>
                    <a:pt x="891" y="2286"/>
                  </a:lnTo>
                  <a:lnTo>
                    <a:pt x="894" y="2415"/>
                  </a:lnTo>
                  <a:lnTo>
                    <a:pt x="897" y="2543"/>
                  </a:lnTo>
                  <a:lnTo>
                    <a:pt x="905" y="2671"/>
                  </a:lnTo>
                  <a:lnTo>
                    <a:pt x="917" y="2799"/>
                  </a:lnTo>
                  <a:lnTo>
                    <a:pt x="935" y="2925"/>
                  </a:lnTo>
                  <a:lnTo>
                    <a:pt x="936" y="2863"/>
                  </a:lnTo>
                  <a:lnTo>
                    <a:pt x="939" y="2801"/>
                  </a:lnTo>
                  <a:lnTo>
                    <a:pt x="945" y="2740"/>
                  </a:lnTo>
                  <a:lnTo>
                    <a:pt x="950" y="2682"/>
                  </a:lnTo>
                  <a:lnTo>
                    <a:pt x="956" y="2628"/>
                  </a:lnTo>
                  <a:lnTo>
                    <a:pt x="960" y="2578"/>
                  </a:lnTo>
                  <a:lnTo>
                    <a:pt x="980" y="2344"/>
                  </a:lnTo>
                  <a:lnTo>
                    <a:pt x="1003" y="2109"/>
                  </a:lnTo>
                  <a:lnTo>
                    <a:pt x="1028" y="1875"/>
                  </a:lnTo>
                  <a:close/>
                  <a:moveTo>
                    <a:pt x="1424" y="1651"/>
                  </a:moveTo>
                  <a:lnTo>
                    <a:pt x="1364" y="1696"/>
                  </a:lnTo>
                  <a:lnTo>
                    <a:pt x="1303" y="1738"/>
                  </a:lnTo>
                  <a:lnTo>
                    <a:pt x="1240" y="1778"/>
                  </a:lnTo>
                  <a:lnTo>
                    <a:pt x="1177" y="1813"/>
                  </a:lnTo>
                  <a:lnTo>
                    <a:pt x="1114" y="1843"/>
                  </a:lnTo>
                  <a:lnTo>
                    <a:pt x="1117" y="2020"/>
                  </a:lnTo>
                  <a:lnTo>
                    <a:pt x="1115" y="2197"/>
                  </a:lnTo>
                  <a:lnTo>
                    <a:pt x="1108" y="2375"/>
                  </a:lnTo>
                  <a:lnTo>
                    <a:pt x="1102" y="2553"/>
                  </a:lnTo>
                  <a:lnTo>
                    <a:pt x="1094" y="2731"/>
                  </a:lnTo>
                  <a:lnTo>
                    <a:pt x="1090" y="2909"/>
                  </a:lnTo>
                  <a:lnTo>
                    <a:pt x="1090" y="3086"/>
                  </a:lnTo>
                  <a:lnTo>
                    <a:pt x="1140" y="3024"/>
                  </a:lnTo>
                  <a:lnTo>
                    <a:pt x="1189" y="2959"/>
                  </a:lnTo>
                  <a:lnTo>
                    <a:pt x="1236" y="2894"/>
                  </a:lnTo>
                  <a:lnTo>
                    <a:pt x="1232" y="2890"/>
                  </a:lnTo>
                  <a:lnTo>
                    <a:pt x="1230" y="2887"/>
                  </a:lnTo>
                  <a:lnTo>
                    <a:pt x="1227" y="2883"/>
                  </a:lnTo>
                  <a:lnTo>
                    <a:pt x="1226" y="2878"/>
                  </a:lnTo>
                  <a:lnTo>
                    <a:pt x="1214" y="2829"/>
                  </a:lnTo>
                  <a:lnTo>
                    <a:pt x="1207" y="2777"/>
                  </a:lnTo>
                  <a:lnTo>
                    <a:pt x="1204" y="2723"/>
                  </a:lnTo>
                  <a:lnTo>
                    <a:pt x="1204" y="2667"/>
                  </a:lnTo>
                  <a:lnTo>
                    <a:pt x="1207" y="2611"/>
                  </a:lnTo>
                  <a:lnTo>
                    <a:pt x="1211" y="2556"/>
                  </a:lnTo>
                  <a:lnTo>
                    <a:pt x="1216" y="2500"/>
                  </a:lnTo>
                  <a:lnTo>
                    <a:pt x="1221" y="2446"/>
                  </a:lnTo>
                  <a:lnTo>
                    <a:pt x="1226" y="2393"/>
                  </a:lnTo>
                  <a:lnTo>
                    <a:pt x="1229" y="2342"/>
                  </a:lnTo>
                  <a:lnTo>
                    <a:pt x="1236" y="2231"/>
                  </a:lnTo>
                  <a:lnTo>
                    <a:pt x="1246" y="2121"/>
                  </a:lnTo>
                  <a:lnTo>
                    <a:pt x="1258" y="2011"/>
                  </a:lnTo>
                  <a:lnTo>
                    <a:pt x="1269" y="1901"/>
                  </a:lnTo>
                  <a:lnTo>
                    <a:pt x="1278" y="1792"/>
                  </a:lnTo>
                  <a:lnTo>
                    <a:pt x="1280" y="1786"/>
                  </a:lnTo>
                  <a:lnTo>
                    <a:pt x="1286" y="1781"/>
                  </a:lnTo>
                  <a:lnTo>
                    <a:pt x="1291" y="1780"/>
                  </a:lnTo>
                  <a:lnTo>
                    <a:pt x="1298" y="1781"/>
                  </a:lnTo>
                  <a:lnTo>
                    <a:pt x="1302" y="1786"/>
                  </a:lnTo>
                  <a:lnTo>
                    <a:pt x="1304" y="1792"/>
                  </a:lnTo>
                  <a:lnTo>
                    <a:pt x="1308" y="1901"/>
                  </a:lnTo>
                  <a:lnTo>
                    <a:pt x="1313" y="2011"/>
                  </a:lnTo>
                  <a:lnTo>
                    <a:pt x="1320" y="2121"/>
                  </a:lnTo>
                  <a:lnTo>
                    <a:pt x="1324" y="2231"/>
                  </a:lnTo>
                  <a:lnTo>
                    <a:pt x="1325" y="2342"/>
                  </a:lnTo>
                  <a:lnTo>
                    <a:pt x="1327" y="2407"/>
                  </a:lnTo>
                  <a:lnTo>
                    <a:pt x="1329" y="2474"/>
                  </a:lnTo>
                  <a:lnTo>
                    <a:pt x="1331" y="2544"/>
                  </a:lnTo>
                  <a:lnTo>
                    <a:pt x="1333" y="2613"/>
                  </a:lnTo>
                  <a:lnTo>
                    <a:pt x="1332" y="2684"/>
                  </a:lnTo>
                  <a:lnTo>
                    <a:pt x="1328" y="2752"/>
                  </a:lnTo>
                  <a:lnTo>
                    <a:pt x="1351" y="2717"/>
                  </a:lnTo>
                  <a:lnTo>
                    <a:pt x="1374" y="2682"/>
                  </a:lnTo>
                  <a:lnTo>
                    <a:pt x="1410" y="2623"/>
                  </a:lnTo>
                  <a:lnTo>
                    <a:pt x="1446" y="2565"/>
                  </a:lnTo>
                  <a:lnTo>
                    <a:pt x="1483" y="2507"/>
                  </a:lnTo>
                  <a:lnTo>
                    <a:pt x="1470" y="2508"/>
                  </a:lnTo>
                  <a:lnTo>
                    <a:pt x="1459" y="2506"/>
                  </a:lnTo>
                  <a:lnTo>
                    <a:pt x="1449" y="2500"/>
                  </a:lnTo>
                  <a:lnTo>
                    <a:pt x="1442" y="2491"/>
                  </a:lnTo>
                  <a:lnTo>
                    <a:pt x="1436" y="2476"/>
                  </a:lnTo>
                  <a:lnTo>
                    <a:pt x="1420" y="2385"/>
                  </a:lnTo>
                  <a:lnTo>
                    <a:pt x="1408" y="2292"/>
                  </a:lnTo>
                  <a:lnTo>
                    <a:pt x="1402" y="2197"/>
                  </a:lnTo>
                  <a:lnTo>
                    <a:pt x="1398" y="2102"/>
                  </a:lnTo>
                  <a:lnTo>
                    <a:pt x="1400" y="2007"/>
                  </a:lnTo>
                  <a:lnTo>
                    <a:pt x="1404" y="1912"/>
                  </a:lnTo>
                  <a:lnTo>
                    <a:pt x="1410" y="1818"/>
                  </a:lnTo>
                  <a:lnTo>
                    <a:pt x="1417" y="1724"/>
                  </a:lnTo>
                  <a:lnTo>
                    <a:pt x="1418" y="1709"/>
                  </a:lnTo>
                  <a:lnTo>
                    <a:pt x="1418" y="1702"/>
                  </a:lnTo>
                  <a:lnTo>
                    <a:pt x="1420" y="1695"/>
                  </a:lnTo>
                  <a:lnTo>
                    <a:pt x="1421" y="1686"/>
                  </a:lnTo>
                  <a:lnTo>
                    <a:pt x="1424" y="1651"/>
                  </a:lnTo>
                  <a:close/>
                  <a:moveTo>
                    <a:pt x="1621" y="1489"/>
                  </a:moveTo>
                  <a:lnTo>
                    <a:pt x="1548" y="1552"/>
                  </a:lnTo>
                  <a:lnTo>
                    <a:pt x="1472" y="1614"/>
                  </a:lnTo>
                  <a:lnTo>
                    <a:pt x="1475" y="1618"/>
                  </a:lnTo>
                  <a:lnTo>
                    <a:pt x="1477" y="1621"/>
                  </a:lnTo>
                  <a:lnTo>
                    <a:pt x="1479" y="1626"/>
                  </a:lnTo>
                  <a:lnTo>
                    <a:pt x="1480" y="1631"/>
                  </a:lnTo>
                  <a:lnTo>
                    <a:pt x="1488" y="1749"/>
                  </a:lnTo>
                  <a:lnTo>
                    <a:pt x="1491" y="1866"/>
                  </a:lnTo>
                  <a:lnTo>
                    <a:pt x="1495" y="1983"/>
                  </a:lnTo>
                  <a:lnTo>
                    <a:pt x="1498" y="2100"/>
                  </a:lnTo>
                  <a:lnTo>
                    <a:pt x="1503" y="2217"/>
                  </a:lnTo>
                  <a:lnTo>
                    <a:pt x="1510" y="2335"/>
                  </a:lnTo>
                  <a:lnTo>
                    <a:pt x="1524" y="2452"/>
                  </a:lnTo>
                  <a:lnTo>
                    <a:pt x="1550" y="2422"/>
                  </a:lnTo>
                  <a:lnTo>
                    <a:pt x="1579" y="2393"/>
                  </a:lnTo>
                  <a:lnTo>
                    <a:pt x="1559" y="2378"/>
                  </a:lnTo>
                  <a:lnTo>
                    <a:pt x="1547" y="2366"/>
                  </a:lnTo>
                  <a:lnTo>
                    <a:pt x="1539" y="2352"/>
                  </a:lnTo>
                  <a:lnTo>
                    <a:pt x="1535" y="2337"/>
                  </a:lnTo>
                  <a:lnTo>
                    <a:pt x="1536" y="2323"/>
                  </a:lnTo>
                  <a:lnTo>
                    <a:pt x="1539" y="2309"/>
                  </a:lnTo>
                  <a:lnTo>
                    <a:pt x="1547" y="2295"/>
                  </a:lnTo>
                  <a:lnTo>
                    <a:pt x="1556" y="2286"/>
                  </a:lnTo>
                  <a:lnTo>
                    <a:pt x="1569" y="2278"/>
                  </a:lnTo>
                  <a:lnTo>
                    <a:pt x="1582" y="2274"/>
                  </a:lnTo>
                  <a:lnTo>
                    <a:pt x="1583" y="2272"/>
                  </a:lnTo>
                  <a:lnTo>
                    <a:pt x="1585" y="2270"/>
                  </a:lnTo>
                  <a:lnTo>
                    <a:pt x="1621" y="2220"/>
                  </a:lnTo>
                  <a:lnTo>
                    <a:pt x="1658" y="2172"/>
                  </a:lnTo>
                  <a:lnTo>
                    <a:pt x="1649" y="2125"/>
                  </a:lnTo>
                  <a:lnTo>
                    <a:pt x="1644" y="2077"/>
                  </a:lnTo>
                  <a:lnTo>
                    <a:pt x="1643" y="2028"/>
                  </a:lnTo>
                  <a:lnTo>
                    <a:pt x="1644" y="1980"/>
                  </a:lnTo>
                  <a:lnTo>
                    <a:pt x="1645" y="1930"/>
                  </a:lnTo>
                  <a:lnTo>
                    <a:pt x="1648" y="1882"/>
                  </a:lnTo>
                  <a:lnTo>
                    <a:pt x="1648" y="1834"/>
                  </a:lnTo>
                  <a:lnTo>
                    <a:pt x="1644" y="1748"/>
                  </a:lnTo>
                  <a:lnTo>
                    <a:pt x="1640" y="1661"/>
                  </a:lnTo>
                  <a:lnTo>
                    <a:pt x="1633" y="1575"/>
                  </a:lnTo>
                  <a:lnTo>
                    <a:pt x="1621" y="1489"/>
                  </a:lnTo>
                  <a:close/>
                  <a:moveTo>
                    <a:pt x="1830" y="1312"/>
                  </a:moveTo>
                  <a:lnTo>
                    <a:pt x="1826" y="1315"/>
                  </a:lnTo>
                  <a:lnTo>
                    <a:pt x="1820" y="1319"/>
                  </a:lnTo>
                  <a:lnTo>
                    <a:pt x="1774" y="1357"/>
                  </a:lnTo>
                  <a:lnTo>
                    <a:pt x="1726" y="1398"/>
                  </a:lnTo>
                  <a:lnTo>
                    <a:pt x="1676" y="1441"/>
                  </a:lnTo>
                  <a:lnTo>
                    <a:pt x="1694" y="1528"/>
                  </a:lnTo>
                  <a:lnTo>
                    <a:pt x="1707" y="1617"/>
                  </a:lnTo>
                  <a:lnTo>
                    <a:pt x="1717" y="1704"/>
                  </a:lnTo>
                  <a:lnTo>
                    <a:pt x="1725" y="1792"/>
                  </a:lnTo>
                  <a:lnTo>
                    <a:pt x="1732" y="1855"/>
                  </a:lnTo>
                  <a:lnTo>
                    <a:pt x="1738" y="1921"/>
                  </a:lnTo>
                  <a:lnTo>
                    <a:pt x="1744" y="1988"/>
                  </a:lnTo>
                  <a:lnTo>
                    <a:pt x="1746" y="2054"/>
                  </a:lnTo>
                  <a:lnTo>
                    <a:pt x="1803" y="1981"/>
                  </a:lnTo>
                  <a:lnTo>
                    <a:pt x="1859" y="1909"/>
                  </a:lnTo>
                  <a:lnTo>
                    <a:pt x="1847" y="1889"/>
                  </a:lnTo>
                  <a:lnTo>
                    <a:pt x="1837" y="1865"/>
                  </a:lnTo>
                  <a:lnTo>
                    <a:pt x="1828" y="1841"/>
                  </a:lnTo>
                  <a:lnTo>
                    <a:pt x="1821" y="1815"/>
                  </a:lnTo>
                  <a:lnTo>
                    <a:pt x="1817" y="1793"/>
                  </a:lnTo>
                  <a:lnTo>
                    <a:pt x="1816" y="1775"/>
                  </a:lnTo>
                  <a:lnTo>
                    <a:pt x="1815" y="1659"/>
                  </a:lnTo>
                  <a:lnTo>
                    <a:pt x="1818" y="1543"/>
                  </a:lnTo>
                  <a:lnTo>
                    <a:pt x="1824" y="1428"/>
                  </a:lnTo>
                  <a:lnTo>
                    <a:pt x="1830" y="1312"/>
                  </a:lnTo>
                  <a:close/>
                  <a:moveTo>
                    <a:pt x="2045" y="1163"/>
                  </a:moveTo>
                  <a:lnTo>
                    <a:pt x="1984" y="1203"/>
                  </a:lnTo>
                  <a:lnTo>
                    <a:pt x="1924" y="1243"/>
                  </a:lnTo>
                  <a:lnTo>
                    <a:pt x="1867" y="1284"/>
                  </a:lnTo>
                  <a:lnTo>
                    <a:pt x="1874" y="1288"/>
                  </a:lnTo>
                  <a:lnTo>
                    <a:pt x="1879" y="1292"/>
                  </a:lnTo>
                  <a:lnTo>
                    <a:pt x="1883" y="1299"/>
                  </a:lnTo>
                  <a:lnTo>
                    <a:pt x="1885" y="1309"/>
                  </a:lnTo>
                  <a:lnTo>
                    <a:pt x="1888" y="1454"/>
                  </a:lnTo>
                  <a:lnTo>
                    <a:pt x="1891" y="1601"/>
                  </a:lnTo>
                  <a:lnTo>
                    <a:pt x="1893" y="1659"/>
                  </a:lnTo>
                  <a:lnTo>
                    <a:pt x="1897" y="1717"/>
                  </a:lnTo>
                  <a:lnTo>
                    <a:pt x="1902" y="1775"/>
                  </a:lnTo>
                  <a:lnTo>
                    <a:pt x="1908" y="1807"/>
                  </a:lnTo>
                  <a:lnTo>
                    <a:pt x="1914" y="1839"/>
                  </a:lnTo>
                  <a:lnTo>
                    <a:pt x="1916" y="1839"/>
                  </a:lnTo>
                  <a:lnTo>
                    <a:pt x="2010" y="1723"/>
                  </a:lnTo>
                  <a:lnTo>
                    <a:pt x="2105" y="1608"/>
                  </a:lnTo>
                  <a:lnTo>
                    <a:pt x="2084" y="1521"/>
                  </a:lnTo>
                  <a:lnTo>
                    <a:pt x="2067" y="1432"/>
                  </a:lnTo>
                  <a:lnTo>
                    <a:pt x="2055" y="1343"/>
                  </a:lnTo>
                  <a:lnTo>
                    <a:pt x="2047" y="1254"/>
                  </a:lnTo>
                  <a:lnTo>
                    <a:pt x="2045" y="1163"/>
                  </a:lnTo>
                  <a:close/>
                  <a:moveTo>
                    <a:pt x="2229" y="1056"/>
                  </a:moveTo>
                  <a:lnTo>
                    <a:pt x="2167" y="1090"/>
                  </a:lnTo>
                  <a:lnTo>
                    <a:pt x="2105" y="1126"/>
                  </a:lnTo>
                  <a:lnTo>
                    <a:pt x="2114" y="1214"/>
                  </a:lnTo>
                  <a:lnTo>
                    <a:pt x="2126" y="1301"/>
                  </a:lnTo>
                  <a:lnTo>
                    <a:pt x="2141" y="1387"/>
                  </a:lnTo>
                  <a:lnTo>
                    <a:pt x="2160" y="1473"/>
                  </a:lnTo>
                  <a:lnTo>
                    <a:pt x="2170" y="1467"/>
                  </a:lnTo>
                  <a:lnTo>
                    <a:pt x="2182" y="1465"/>
                  </a:lnTo>
                  <a:lnTo>
                    <a:pt x="2194" y="1468"/>
                  </a:lnTo>
                  <a:lnTo>
                    <a:pt x="2205" y="1474"/>
                  </a:lnTo>
                  <a:lnTo>
                    <a:pt x="2211" y="1483"/>
                  </a:lnTo>
                  <a:lnTo>
                    <a:pt x="2261" y="1427"/>
                  </a:lnTo>
                  <a:lnTo>
                    <a:pt x="2312" y="1371"/>
                  </a:lnTo>
                  <a:lnTo>
                    <a:pt x="2295" y="1366"/>
                  </a:lnTo>
                  <a:lnTo>
                    <a:pt x="2281" y="1357"/>
                  </a:lnTo>
                  <a:lnTo>
                    <a:pt x="2269" y="1343"/>
                  </a:lnTo>
                  <a:lnTo>
                    <a:pt x="2258" y="1325"/>
                  </a:lnTo>
                  <a:lnTo>
                    <a:pt x="2250" y="1303"/>
                  </a:lnTo>
                  <a:lnTo>
                    <a:pt x="2242" y="1279"/>
                  </a:lnTo>
                  <a:lnTo>
                    <a:pt x="2238" y="1252"/>
                  </a:lnTo>
                  <a:lnTo>
                    <a:pt x="2233" y="1225"/>
                  </a:lnTo>
                  <a:lnTo>
                    <a:pt x="2230" y="1196"/>
                  </a:lnTo>
                  <a:lnTo>
                    <a:pt x="2229" y="1166"/>
                  </a:lnTo>
                  <a:lnTo>
                    <a:pt x="2228" y="1138"/>
                  </a:lnTo>
                  <a:lnTo>
                    <a:pt x="2228" y="1109"/>
                  </a:lnTo>
                  <a:lnTo>
                    <a:pt x="2229" y="1081"/>
                  </a:lnTo>
                  <a:lnTo>
                    <a:pt x="2229" y="1056"/>
                  </a:lnTo>
                  <a:close/>
                  <a:moveTo>
                    <a:pt x="2477" y="924"/>
                  </a:moveTo>
                  <a:lnTo>
                    <a:pt x="2293" y="1021"/>
                  </a:lnTo>
                  <a:lnTo>
                    <a:pt x="2296" y="1076"/>
                  </a:lnTo>
                  <a:lnTo>
                    <a:pt x="2299" y="1131"/>
                  </a:lnTo>
                  <a:lnTo>
                    <a:pt x="2304" y="1186"/>
                  </a:lnTo>
                  <a:lnTo>
                    <a:pt x="2305" y="1195"/>
                  </a:lnTo>
                  <a:lnTo>
                    <a:pt x="2308" y="1208"/>
                  </a:lnTo>
                  <a:lnTo>
                    <a:pt x="2310" y="1225"/>
                  </a:lnTo>
                  <a:lnTo>
                    <a:pt x="2313" y="1244"/>
                  </a:lnTo>
                  <a:lnTo>
                    <a:pt x="2318" y="1261"/>
                  </a:lnTo>
                  <a:lnTo>
                    <a:pt x="2322" y="1279"/>
                  </a:lnTo>
                  <a:lnTo>
                    <a:pt x="2329" y="1293"/>
                  </a:lnTo>
                  <a:lnTo>
                    <a:pt x="2335" y="1303"/>
                  </a:lnTo>
                  <a:lnTo>
                    <a:pt x="2343" y="1307"/>
                  </a:lnTo>
                  <a:lnTo>
                    <a:pt x="2353" y="1309"/>
                  </a:lnTo>
                  <a:lnTo>
                    <a:pt x="2362" y="1315"/>
                  </a:lnTo>
                  <a:lnTo>
                    <a:pt x="2440" y="1228"/>
                  </a:lnTo>
                  <a:lnTo>
                    <a:pt x="2519" y="1141"/>
                  </a:lnTo>
                  <a:lnTo>
                    <a:pt x="2505" y="1101"/>
                  </a:lnTo>
                  <a:lnTo>
                    <a:pt x="2492" y="1058"/>
                  </a:lnTo>
                  <a:lnTo>
                    <a:pt x="2485" y="1014"/>
                  </a:lnTo>
                  <a:lnTo>
                    <a:pt x="2479" y="969"/>
                  </a:lnTo>
                  <a:lnTo>
                    <a:pt x="2477" y="924"/>
                  </a:lnTo>
                  <a:close/>
                  <a:moveTo>
                    <a:pt x="2629" y="843"/>
                  </a:moveTo>
                  <a:lnTo>
                    <a:pt x="2547" y="887"/>
                  </a:lnTo>
                  <a:lnTo>
                    <a:pt x="2567" y="978"/>
                  </a:lnTo>
                  <a:lnTo>
                    <a:pt x="2585" y="1068"/>
                  </a:lnTo>
                  <a:lnTo>
                    <a:pt x="2644" y="1006"/>
                  </a:lnTo>
                  <a:lnTo>
                    <a:pt x="2634" y="968"/>
                  </a:lnTo>
                  <a:lnTo>
                    <a:pt x="2629" y="928"/>
                  </a:lnTo>
                  <a:lnTo>
                    <a:pt x="2628" y="886"/>
                  </a:lnTo>
                  <a:lnTo>
                    <a:pt x="2629" y="843"/>
                  </a:lnTo>
                  <a:close/>
                  <a:moveTo>
                    <a:pt x="3006" y="626"/>
                  </a:moveTo>
                  <a:lnTo>
                    <a:pt x="2984" y="640"/>
                  </a:lnTo>
                  <a:lnTo>
                    <a:pt x="2963" y="653"/>
                  </a:lnTo>
                  <a:lnTo>
                    <a:pt x="2882" y="702"/>
                  </a:lnTo>
                  <a:lnTo>
                    <a:pt x="2800" y="750"/>
                  </a:lnTo>
                  <a:lnTo>
                    <a:pt x="2716" y="797"/>
                  </a:lnTo>
                  <a:lnTo>
                    <a:pt x="2715" y="832"/>
                  </a:lnTo>
                  <a:lnTo>
                    <a:pt x="2716" y="868"/>
                  </a:lnTo>
                  <a:lnTo>
                    <a:pt x="2718" y="896"/>
                  </a:lnTo>
                  <a:lnTo>
                    <a:pt x="2722" y="925"/>
                  </a:lnTo>
                  <a:lnTo>
                    <a:pt x="2781" y="861"/>
                  </a:lnTo>
                  <a:lnTo>
                    <a:pt x="2842" y="798"/>
                  </a:lnTo>
                  <a:lnTo>
                    <a:pt x="3006" y="626"/>
                  </a:lnTo>
                  <a:close/>
                  <a:moveTo>
                    <a:pt x="3479" y="307"/>
                  </a:moveTo>
                  <a:lnTo>
                    <a:pt x="3285" y="534"/>
                  </a:lnTo>
                  <a:lnTo>
                    <a:pt x="3089" y="760"/>
                  </a:lnTo>
                  <a:lnTo>
                    <a:pt x="2890" y="984"/>
                  </a:lnTo>
                  <a:lnTo>
                    <a:pt x="2690" y="1207"/>
                  </a:lnTo>
                  <a:lnTo>
                    <a:pt x="2489" y="1430"/>
                  </a:lnTo>
                  <a:lnTo>
                    <a:pt x="2289" y="1653"/>
                  </a:lnTo>
                  <a:lnTo>
                    <a:pt x="2091" y="1878"/>
                  </a:lnTo>
                  <a:lnTo>
                    <a:pt x="1895" y="2106"/>
                  </a:lnTo>
                  <a:lnTo>
                    <a:pt x="1701" y="2335"/>
                  </a:lnTo>
                  <a:lnTo>
                    <a:pt x="1761" y="2376"/>
                  </a:lnTo>
                  <a:lnTo>
                    <a:pt x="1820" y="2418"/>
                  </a:lnTo>
                  <a:lnTo>
                    <a:pt x="1881" y="2461"/>
                  </a:lnTo>
                  <a:lnTo>
                    <a:pt x="1942" y="2504"/>
                  </a:lnTo>
                  <a:lnTo>
                    <a:pt x="2004" y="2547"/>
                  </a:lnTo>
                  <a:lnTo>
                    <a:pt x="2067" y="2589"/>
                  </a:lnTo>
                  <a:lnTo>
                    <a:pt x="2130" y="2629"/>
                  </a:lnTo>
                  <a:lnTo>
                    <a:pt x="2195" y="2666"/>
                  </a:lnTo>
                  <a:lnTo>
                    <a:pt x="2259" y="2699"/>
                  </a:lnTo>
                  <a:lnTo>
                    <a:pt x="2325" y="2728"/>
                  </a:lnTo>
                  <a:lnTo>
                    <a:pt x="2391" y="2751"/>
                  </a:lnTo>
                  <a:lnTo>
                    <a:pt x="2457" y="2769"/>
                  </a:lnTo>
                  <a:lnTo>
                    <a:pt x="2505" y="2777"/>
                  </a:lnTo>
                  <a:lnTo>
                    <a:pt x="2548" y="2780"/>
                  </a:lnTo>
                  <a:lnTo>
                    <a:pt x="2588" y="2778"/>
                  </a:lnTo>
                  <a:lnTo>
                    <a:pt x="2625" y="2771"/>
                  </a:lnTo>
                  <a:lnTo>
                    <a:pt x="2660" y="2759"/>
                  </a:lnTo>
                  <a:lnTo>
                    <a:pt x="2692" y="2745"/>
                  </a:lnTo>
                  <a:lnTo>
                    <a:pt x="2722" y="2725"/>
                  </a:lnTo>
                  <a:lnTo>
                    <a:pt x="2749" y="2703"/>
                  </a:lnTo>
                  <a:lnTo>
                    <a:pt x="2775" y="2677"/>
                  </a:lnTo>
                  <a:lnTo>
                    <a:pt x="2798" y="2649"/>
                  </a:lnTo>
                  <a:lnTo>
                    <a:pt x="2819" y="2617"/>
                  </a:lnTo>
                  <a:lnTo>
                    <a:pt x="2839" y="2584"/>
                  </a:lnTo>
                  <a:lnTo>
                    <a:pt x="2858" y="2547"/>
                  </a:lnTo>
                  <a:lnTo>
                    <a:pt x="2874" y="2510"/>
                  </a:lnTo>
                  <a:lnTo>
                    <a:pt x="2891" y="2471"/>
                  </a:lnTo>
                  <a:lnTo>
                    <a:pt x="2907" y="2430"/>
                  </a:lnTo>
                  <a:lnTo>
                    <a:pt x="2920" y="2389"/>
                  </a:lnTo>
                  <a:lnTo>
                    <a:pt x="2934" y="2346"/>
                  </a:lnTo>
                  <a:lnTo>
                    <a:pt x="2948" y="2304"/>
                  </a:lnTo>
                  <a:lnTo>
                    <a:pt x="2960" y="2261"/>
                  </a:lnTo>
                  <a:lnTo>
                    <a:pt x="2972" y="2218"/>
                  </a:lnTo>
                  <a:lnTo>
                    <a:pt x="2985" y="2176"/>
                  </a:lnTo>
                  <a:lnTo>
                    <a:pt x="2997" y="2134"/>
                  </a:lnTo>
                  <a:lnTo>
                    <a:pt x="3011" y="2093"/>
                  </a:lnTo>
                  <a:lnTo>
                    <a:pt x="3024" y="2054"/>
                  </a:lnTo>
                  <a:lnTo>
                    <a:pt x="3038" y="2015"/>
                  </a:lnTo>
                  <a:lnTo>
                    <a:pt x="3070" y="1936"/>
                  </a:lnTo>
                  <a:lnTo>
                    <a:pt x="3104" y="1854"/>
                  </a:lnTo>
                  <a:lnTo>
                    <a:pt x="3138" y="1769"/>
                  </a:lnTo>
                  <a:lnTo>
                    <a:pt x="3175" y="1683"/>
                  </a:lnTo>
                  <a:lnTo>
                    <a:pt x="3210" y="1595"/>
                  </a:lnTo>
                  <a:lnTo>
                    <a:pt x="3247" y="1505"/>
                  </a:lnTo>
                  <a:lnTo>
                    <a:pt x="3282" y="1415"/>
                  </a:lnTo>
                  <a:lnTo>
                    <a:pt x="3316" y="1322"/>
                  </a:lnTo>
                  <a:lnTo>
                    <a:pt x="3348" y="1229"/>
                  </a:lnTo>
                  <a:lnTo>
                    <a:pt x="3379" y="1137"/>
                  </a:lnTo>
                  <a:lnTo>
                    <a:pt x="3407" y="1043"/>
                  </a:lnTo>
                  <a:lnTo>
                    <a:pt x="3431" y="949"/>
                  </a:lnTo>
                  <a:lnTo>
                    <a:pt x="3454" y="855"/>
                  </a:lnTo>
                  <a:lnTo>
                    <a:pt x="3470" y="761"/>
                  </a:lnTo>
                  <a:lnTo>
                    <a:pt x="3483" y="669"/>
                  </a:lnTo>
                  <a:lnTo>
                    <a:pt x="3491" y="576"/>
                  </a:lnTo>
                  <a:lnTo>
                    <a:pt x="3493" y="485"/>
                  </a:lnTo>
                  <a:lnTo>
                    <a:pt x="3489" y="395"/>
                  </a:lnTo>
                  <a:lnTo>
                    <a:pt x="3479" y="307"/>
                  </a:lnTo>
                  <a:close/>
                  <a:moveTo>
                    <a:pt x="3144" y="278"/>
                  </a:moveTo>
                  <a:lnTo>
                    <a:pt x="3036" y="312"/>
                  </a:lnTo>
                  <a:lnTo>
                    <a:pt x="2925" y="342"/>
                  </a:lnTo>
                  <a:lnTo>
                    <a:pt x="2814" y="368"/>
                  </a:lnTo>
                  <a:lnTo>
                    <a:pt x="2701" y="393"/>
                  </a:lnTo>
                  <a:lnTo>
                    <a:pt x="2587" y="416"/>
                  </a:lnTo>
                  <a:lnTo>
                    <a:pt x="2473" y="437"/>
                  </a:lnTo>
                  <a:lnTo>
                    <a:pt x="2360" y="459"/>
                  </a:lnTo>
                  <a:lnTo>
                    <a:pt x="2248" y="482"/>
                  </a:lnTo>
                  <a:lnTo>
                    <a:pt x="2137" y="506"/>
                  </a:lnTo>
                  <a:lnTo>
                    <a:pt x="2030" y="533"/>
                  </a:lnTo>
                  <a:lnTo>
                    <a:pt x="1924" y="564"/>
                  </a:lnTo>
                  <a:lnTo>
                    <a:pt x="1623" y="661"/>
                  </a:lnTo>
                  <a:lnTo>
                    <a:pt x="1324" y="761"/>
                  </a:lnTo>
                  <a:lnTo>
                    <a:pt x="1025" y="865"/>
                  </a:lnTo>
                  <a:lnTo>
                    <a:pt x="726" y="970"/>
                  </a:lnTo>
                  <a:lnTo>
                    <a:pt x="429" y="1075"/>
                  </a:lnTo>
                  <a:lnTo>
                    <a:pt x="131" y="1179"/>
                  </a:lnTo>
                  <a:lnTo>
                    <a:pt x="167" y="1215"/>
                  </a:lnTo>
                  <a:lnTo>
                    <a:pt x="204" y="1251"/>
                  </a:lnTo>
                  <a:lnTo>
                    <a:pt x="240" y="1288"/>
                  </a:lnTo>
                  <a:lnTo>
                    <a:pt x="277" y="1325"/>
                  </a:lnTo>
                  <a:lnTo>
                    <a:pt x="314" y="1363"/>
                  </a:lnTo>
                  <a:lnTo>
                    <a:pt x="351" y="1399"/>
                  </a:lnTo>
                  <a:lnTo>
                    <a:pt x="388" y="1435"/>
                  </a:lnTo>
                  <a:lnTo>
                    <a:pt x="425" y="1470"/>
                  </a:lnTo>
                  <a:lnTo>
                    <a:pt x="462" y="1503"/>
                  </a:lnTo>
                  <a:lnTo>
                    <a:pt x="500" y="1535"/>
                  </a:lnTo>
                  <a:lnTo>
                    <a:pt x="538" y="1565"/>
                  </a:lnTo>
                  <a:lnTo>
                    <a:pt x="577" y="1592"/>
                  </a:lnTo>
                  <a:lnTo>
                    <a:pt x="617" y="1618"/>
                  </a:lnTo>
                  <a:lnTo>
                    <a:pt x="657" y="1640"/>
                  </a:lnTo>
                  <a:lnTo>
                    <a:pt x="698" y="1659"/>
                  </a:lnTo>
                  <a:lnTo>
                    <a:pt x="739" y="1674"/>
                  </a:lnTo>
                  <a:lnTo>
                    <a:pt x="781" y="1686"/>
                  </a:lnTo>
                  <a:lnTo>
                    <a:pt x="824" y="1694"/>
                  </a:lnTo>
                  <a:lnTo>
                    <a:pt x="868" y="1697"/>
                  </a:lnTo>
                  <a:lnTo>
                    <a:pt x="914" y="1696"/>
                  </a:lnTo>
                  <a:lnTo>
                    <a:pt x="960" y="1690"/>
                  </a:lnTo>
                  <a:lnTo>
                    <a:pt x="1009" y="1678"/>
                  </a:lnTo>
                  <a:lnTo>
                    <a:pt x="1057" y="1662"/>
                  </a:lnTo>
                  <a:lnTo>
                    <a:pt x="1107" y="1639"/>
                  </a:lnTo>
                  <a:lnTo>
                    <a:pt x="1159" y="1610"/>
                  </a:lnTo>
                  <a:lnTo>
                    <a:pt x="1212" y="1575"/>
                  </a:lnTo>
                  <a:lnTo>
                    <a:pt x="1291" y="1517"/>
                  </a:lnTo>
                  <a:lnTo>
                    <a:pt x="1367" y="1457"/>
                  </a:lnTo>
                  <a:lnTo>
                    <a:pt x="1443" y="1396"/>
                  </a:lnTo>
                  <a:lnTo>
                    <a:pt x="1518" y="1334"/>
                  </a:lnTo>
                  <a:lnTo>
                    <a:pt x="1593" y="1273"/>
                  </a:lnTo>
                  <a:lnTo>
                    <a:pt x="1670" y="1214"/>
                  </a:lnTo>
                  <a:lnTo>
                    <a:pt x="1748" y="1156"/>
                  </a:lnTo>
                  <a:lnTo>
                    <a:pt x="1829" y="1102"/>
                  </a:lnTo>
                  <a:lnTo>
                    <a:pt x="1912" y="1053"/>
                  </a:lnTo>
                  <a:lnTo>
                    <a:pt x="2086" y="957"/>
                  </a:lnTo>
                  <a:lnTo>
                    <a:pt x="2261" y="860"/>
                  </a:lnTo>
                  <a:lnTo>
                    <a:pt x="2436" y="762"/>
                  </a:lnTo>
                  <a:lnTo>
                    <a:pt x="2609" y="663"/>
                  </a:lnTo>
                  <a:lnTo>
                    <a:pt x="2779" y="559"/>
                  </a:lnTo>
                  <a:lnTo>
                    <a:pt x="2842" y="516"/>
                  </a:lnTo>
                  <a:lnTo>
                    <a:pt x="2904" y="471"/>
                  </a:lnTo>
                  <a:lnTo>
                    <a:pt x="2965" y="424"/>
                  </a:lnTo>
                  <a:lnTo>
                    <a:pt x="3024" y="374"/>
                  </a:lnTo>
                  <a:lnTo>
                    <a:pt x="3084" y="325"/>
                  </a:lnTo>
                  <a:lnTo>
                    <a:pt x="3144" y="278"/>
                  </a:lnTo>
                  <a:close/>
                  <a:moveTo>
                    <a:pt x="3426" y="0"/>
                  </a:moveTo>
                  <a:lnTo>
                    <a:pt x="3445" y="3"/>
                  </a:lnTo>
                  <a:lnTo>
                    <a:pt x="3461" y="12"/>
                  </a:lnTo>
                  <a:lnTo>
                    <a:pt x="3476" y="25"/>
                  </a:lnTo>
                  <a:lnTo>
                    <a:pt x="3486" y="41"/>
                  </a:lnTo>
                  <a:lnTo>
                    <a:pt x="3491" y="57"/>
                  </a:lnTo>
                  <a:lnTo>
                    <a:pt x="3493" y="76"/>
                  </a:lnTo>
                  <a:lnTo>
                    <a:pt x="3516" y="76"/>
                  </a:lnTo>
                  <a:lnTo>
                    <a:pt x="3537" y="81"/>
                  </a:lnTo>
                  <a:lnTo>
                    <a:pt x="3555" y="91"/>
                  </a:lnTo>
                  <a:lnTo>
                    <a:pt x="3571" y="107"/>
                  </a:lnTo>
                  <a:lnTo>
                    <a:pt x="3582" y="123"/>
                  </a:lnTo>
                  <a:lnTo>
                    <a:pt x="3591" y="133"/>
                  </a:lnTo>
                  <a:lnTo>
                    <a:pt x="3599" y="144"/>
                  </a:lnTo>
                  <a:lnTo>
                    <a:pt x="3604" y="159"/>
                  </a:lnTo>
                  <a:lnTo>
                    <a:pt x="3625" y="240"/>
                  </a:lnTo>
                  <a:lnTo>
                    <a:pt x="3638" y="323"/>
                  </a:lnTo>
                  <a:lnTo>
                    <a:pt x="3646" y="406"/>
                  </a:lnTo>
                  <a:lnTo>
                    <a:pt x="3648" y="490"/>
                  </a:lnTo>
                  <a:lnTo>
                    <a:pt x="3645" y="574"/>
                  </a:lnTo>
                  <a:lnTo>
                    <a:pt x="3638" y="658"/>
                  </a:lnTo>
                  <a:lnTo>
                    <a:pt x="3626" y="741"/>
                  </a:lnTo>
                  <a:lnTo>
                    <a:pt x="3612" y="824"/>
                  </a:lnTo>
                  <a:lnTo>
                    <a:pt x="3593" y="908"/>
                  </a:lnTo>
                  <a:lnTo>
                    <a:pt x="3573" y="990"/>
                  </a:lnTo>
                  <a:lnTo>
                    <a:pt x="3550" y="1071"/>
                  </a:lnTo>
                  <a:lnTo>
                    <a:pt x="3526" y="1153"/>
                  </a:lnTo>
                  <a:lnTo>
                    <a:pt x="3500" y="1233"/>
                  </a:lnTo>
                  <a:lnTo>
                    <a:pt x="3474" y="1311"/>
                  </a:lnTo>
                  <a:lnTo>
                    <a:pt x="3427" y="1448"/>
                  </a:lnTo>
                  <a:lnTo>
                    <a:pt x="3382" y="1586"/>
                  </a:lnTo>
                  <a:lnTo>
                    <a:pt x="3335" y="1724"/>
                  </a:lnTo>
                  <a:lnTo>
                    <a:pt x="3287" y="1862"/>
                  </a:lnTo>
                  <a:lnTo>
                    <a:pt x="3239" y="2000"/>
                  </a:lnTo>
                  <a:lnTo>
                    <a:pt x="3188" y="2137"/>
                  </a:lnTo>
                  <a:lnTo>
                    <a:pt x="3135" y="2272"/>
                  </a:lnTo>
                  <a:lnTo>
                    <a:pt x="3078" y="2407"/>
                  </a:lnTo>
                  <a:lnTo>
                    <a:pt x="3018" y="2538"/>
                  </a:lnTo>
                  <a:lnTo>
                    <a:pt x="2954" y="2667"/>
                  </a:lnTo>
                  <a:lnTo>
                    <a:pt x="2933" y="2707"/>
                  </a:lnTo>
                  <a:lnTo>
                    <a:pt x="2914" y="2745"/>
                  </a:lnTo>
                  <a:lnTo>
                    <a:pt x="2896" y="2779"/>
                  </a:lnTo>
                  <a:lnTo>
                    <a:pt x="2878" y="2811"/>
                  </a:lnTo>
                  <a:lnTo>
                    <a:pt x="2860" y="2840"/>
                  </a:lnTo>
                  <a:lnTo>
                    <a:pt x="2842" y="2866"/>
                  </a:lnTo>
                  <a:lnTo>
                    <a:pt x="2824" y="2889"/>
                  </a:lnTo>
                  <a:lnTo>
                    <a:pt x="2804" y="2909"/>
                  </a:lnTo>
                  <a:lnTo>
                    <a:pt x="2783" y="2926"/>
                  </a:lnTo>
                  <a:lnTo>
                    <a:pt x="2759" y="2940"/>
                  </a:lnTo>
                  <a:lnTo>
                    <a:pt x="2734" y="2951"/>
                  </a:lnTo>
                  <a:lnTo>
                    <a:pt x="2706" y="2959"/>
                  </a:lnTo>
                  <a:lnTo>
                    <a:pt x="2674" y="2963"/>
                  </a:lnTo>
                  <a:lnTo>
                    <a:pt x="2640" y="2963"/>
                  </a:lnTo>
                  <a:lnTo>
                    <a:pt x="2601" y="2961"/>
                  </a:lnTo>
                  <a:lnTo>
                    <a:pt x="2559" y="2955"/>
                  </a:lnTo>
                  <a:lnTo>
                    <a:pt x="2511" y="2946"/>
                  </a:lnTo>
                  <a:lnTo>
                    <a:pt x="2439" y="2928"/>
                  </a:lnTo>
                  <a:lnTo>
                    <a:pt x="2370" y="2905"/>
                  </a:lnTo>
                  <a:lnTo>
                    <a:pt x="2302" y="2877"/>
                  </a:lnTo>
                  <a:lnTo>
                    <a:pt x="2236" y="2846"/>
                  </a:lnTo>
                  <a:lnTo>
                    <a:pt x="2170" y="2812"/>
                  </a:lnTo>
                  <a:lnTo>
                    <a:pt x="2107" y="2774"/>
                  </a:lnTo>
                  <a:lnTo>
                    <a:pt x="2044" y="2736"/>
                  </a:lnTo>
                  <a:lnTo>
                    <a:pt x="2014" y="2765"/>
                  </a:lnTo>
                  <a:lnTo>
                    <a:pt x="1981" y="2791"/>
                  </a:lnTo>
                  <a:lnTo>
                    <a:pt x="1945" y="2818"/>
                  </a:lnTo>
                  <a:lnTo>
                    <a:pt x="1910" y="2842"/>
                  </a:lnTo>
                  <a:lnTo>
                    <a:pt x="1876" y="2865"/>
                  </a:lnTo>
                  <a:lnTo>
                    <a:pt x="1845" y="2887"/>
                  </a:lnTo>
                  <a:lnTo>
                    <a:pt x="1747" y="2959"/>
                  </a:lnTo>
                  <a:lnTo>
                    <a:pt x="1650" y="3029"/>
                  </a:lnTo>
                  <a:lnTo>
                    <a:pt x="1550" y="3097"/>
                  </a:lnTo>
                  <a:lnTo>
                    <a:pt x="1448" y="3162"/>
                  </a:lnTo>
                  <a:lnTo>
                    <a:pt x="1421" y="3181"/>
                  </a:lnTo>
                  <a:lnTo>
                    <a:pt x="1390" y="3201"/>
                  </a:lnTo>
                  <a:lnTo>
                    <a:pt x="1358" y="3221"/>
                  </a:lnTo>
                  <a:lnTo>
                    <a:pt x="1323" y="3242"/>
                  </a:lnTo>
                  <a:lnTo>
                    <a:pt x="1288" y="3263"/>
                  </a:lnTo>
                  <a:lnTo>
                    <a:pt x="1251" y="3283"/>
                  </a:lnTo>
                  <a:lnTo>
                    <a:pt x="1215" y="3301"/>
                  </a:lnTo>
                  <a:lnTo>
                    <a:pt x="1178" y="3314"/>
                  </a:lnTo>
                  <a:lnTo>
                    <a:pt x="1142" y="3325"/>
                  </a:lnTo>
                  <a:lnTo>
                    <a:pt x="1105" y="3331"/>
                  </a:lnTo>
                  <a:lnTo>
                    <a:pt x="1070" y="3331"/>
                  </a:lnTo>
                  <a:lnTo>
                    <a:pt x="1045" y="3355"/>
                  </a:lnTo>
                  <a:lnTo>
                    <a:pt x="1021" y="3378"/>
                  </a:lnTo>
                  <a:lnTo>
                    <a:pt x="1000" y="3391"/>
                  </a:lnTo>
                  <a:lnTo>
                    <a:pt x="979" y="3398"/>
                  </a:lnTo>
                  <a:lnTo>
                    <a:pt x="959" y="3399"/>
                  </a:lnTo>
                  <a:lnTo>
                    <a:pt x="939" y="3394"/>
                  </a:lnTo>
                  <a:lnTo>
                    <a:pt x="921" y="3382"/>
                  </a:lnTo>
                  <a:lnTo>
                    <a:pt x="907" y="3366"/>
                  </a:lnTo>
                  <a:lnTo>
                    <a:pt x="895" y="3345"/>
                  </a:lnTo>
                  <a:lnTo>
                    <a:pt x="860" y="3255"/>
                  </a:lnTo>
                  <a:lnTo>
                    <a:pt x="830" y="3162"/>
                  </a:lnTo>
                  <a:lnTo>
                    <a:pt x="807" y="3067"/>
                  </a:lnTo>
                  <a:lnTo>
                    <a:pt x="788" y="2972"/>
                  </a:lnTo>
                  <a:lnTo>
                    <a:pt x="773" y="2875"/>
                  </a:lnTo>
                  <a:lnTo>
                    <a:pt x="763" y="2778"/>
                  </a:lnTo>
                  <a:lnTo>
                    <a:pt x="755" y="2680"/>
                  </a:lnTo>
                  <a:lnTo>
                    <a:pt x="752" y="2581"/>
                  </a:lnTo>
                  <a:lnTo>
                    <a:pt x="751" y="2482"/>
                  </a:lnTo>
                  <a:lnTo>
                    <a:pt x="752" y="2383"/>
                  </a:lnTo>
                  <a:lnTo>
                    <a:pt x="755" y="2284"/>
                  </a:lnTo>
                  <a:lnTo>
                    <a:pt x="760" y="2185"/>
                  </a:lnTo>
                  <a:lnTo>
                    <a:pt x="766" y="2088"/>
                  </a:lnTo>
                  <a:lnTo>
                    <a:pt x="773" y="1990"/>
                  </a:lnTo>
                  <a:lnTo>
                    <a:pt x="781" y="1894"/>
                  </a:lnTo>
                  <a:lnTo>
                    <a:pt x="724" y="1879"/>
                  </a:lnTo>
                  <a:lnTo>
                    <a:pt x="670" y="1858"/>
                  </a:lnTo>
                  <a:lnTo>
                    <a:pt x="617" y="1832"/>
                  </a:lnTo>
                  <a:lnTo>
                    <a:pt x="565" y="1800"/>
                  </a:lnTo>
                  <a:lnTo>
                    <a:pt x="514" y="1765"/>
                  </a:lnTo>
                  <a:lnTo>
                    <a:pt x="464" y="1724"/>
                  </a:lnTo>
                  <a:lnTo>
                    <a:pt x="415" y="1681"/>
                  </a:lnTo>
                  <a:lnTo>
                    <a:pt x="368" y="1634"/>
                  </a:lnTo>
                  <a:lnTo>
                    <a:pt x="322" y="1587"/>
                  </a:lnTo>
                  <a:lnTo>
                    <a:pt x="278" y="1537"/>
                  </a:lnTo>
                  <a:lnTo>
                    <a:pt x="236" y="1488"/>
                  </a:lnTo>
                  <a:lnTo>
                    <a:pt x="195" y="1437"/>
                  </a:lnTo>
                  <a:lnTo>
                    <a:pt x="155" y="1388"/>
                  </a:lnTo>
                  <a:lnTo>
                    <a:pt x="117" y="1340"/>
                  </a:lnTo>
                  <a:lnTo>
                    <a:pt x="81" y="1293"/>
                  </a:lnTo>
                  <a:lnTo>
                    <a:pt x="47" y="1250"/>
                  </a:lnTo>
                  <a:lnTo>
                    <a:pt x="13" y="1211"/>
                  </a:lnTo>
                  <a:lnTo>
                    <a:pt x="3" y="1194"/>
                  </a:lnTo>
                  <a:lnTo>
                    <a:pt x="0" y="1177"/>
                  </a:lnTo>
                  <a:lnTo>
                    <a:pt x="2" y="1162"/>
                  </a:lnTo>
                  <a:lnTo>
                    <a:pt x="8" y="1148"/>
                  </a:lnTo>
                  <a:lnTo>
                    <a:pt x="18" y="1135"/>
                  </a:lnTo>
                  <a:lnTo>
                    <a:pt x="30" y="1127"/>
                  </a:lnTo>
                  <a:lnTo>
                    <a:pt x="25" y="1112"/>
                  </a:lnTo>
                  <a:lnTo>
                    <a:pt x="23" y="1097"/>
                  </a:lnTo>
                  <a:lnTo>
                    <a:pt x="23" y="1081"/>
                  </a:lnTo>
                  <a:lnTo>
                    <a:pt x="28" y="1067"/>
                  </a:lnTo>
                  <a:lnTo>
                    <a:pt x="35" y="1054"/>
                  </a:lnTo>
                  <a:lnTo>
                    <a:pt x="48" y="1042"/>
                  </a:lnTo>
                  <a:lnTo>
                    <a:pt x="89" y="1012"/>
                  </a:lnTo>
                  <a:lnTo>
                    <a:pt x="134" y="985"/>
                  </a:lnTo>
                  <a:lnTo>
                    <a:pt x="182" y="961"/>
                  </a:lnTo>
                  <a:lnTo>
                    <a:pt x="231" y="940"/>
                  </a:lnTo>
                  <a:lnTo>
                    <a:pt x="283" y="920"/>
                  </a:lnTo>
                  <a:lnTo>
                    <a:pt x="337" y="901"/>
                  </a:lnTo>
                  <a:lnTo>
                    <a:pt x="390" y="884"/>
                  </a:lnTo>
                  <a:lnTo>
                    <a:pt x="442" y="867"/>
                  </a:lnTo>
                  <a:lnTo>
                    <a:pt x="494" y="852"/>
                  </a:lnTo>
                  <a:lnTo>
                    <a:pt x="544" y="836"/>
                  </a:lnTo>
                  <a:lnTo>
                    <a:pt x="590" y="821"/>
                  </a:lnTo>
                  <a:lnTo>
                    <a:pt x="880" y="720"/>
                  </a:lnTo>
                  <a:lnTo>
                    <a:pt x="1171" y="621"/>
                  </a:lnTo>
                  <a:lnTo>
                    <a:pt x="1463" y="524"/>
                  </a:lnTo>
                  <a:lnTo>
                    <a:pt x="1755" y="430"/>
                  </a:lnTo>
                  <a:lnTo>
                    <a:pt x="1988" y="360"/>
                  </a:lnTo>
                  <a:lnTo>
                    <a:pt x="2221" y="293"/>
                  </a:lnTo>
                  <a:lnTo>
                    <a:pt x="2457" y="230"/>
                  </a:lnTo>
                  <a:lnTo>
                    <a:pt x="2694" y="171"/>
                  </a:lnTo>
                  <a:lnTo>
                    <a:pt x="2931" y="112"/>
                  </a:lnTo>
                  <a:lnTo>
                    <a:pt x="3168" y="57"/>
                  </a:lnTo>
                  <a:lnTo>
                    <a:pt x="3404" y="2"/>
                  </a:lnTo>
                  <a:lnTo>
                    <a:pt x="34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299076" y="5002213"/>
              <a:ext cx="104775" cy="258763"/>
            </a:xfrm>
            <a:custGeom>
              <a:avLst/>
              <a:gdLst>
                <a:gd name="T0" fmla="*/ 40 w 197"/>
                <a:gd name="T1" fmla="*/ 0 h 487"/>
                <a:gd name="T2" fmla="*/ 51 w 197"/>
                <a:gd name="T3" fmla="*/ 1 h 487"/>
                <a:gd name="T4" fmla="*/ 62 w 197"/>
                <a:gd name="T5" fmla="*/ 6 h 487"/>
                <a:gd name="T6" fmla="*/ 71 w 197"/>
                <a:gd name="T7" fmla="*/ 14 h 487"/>
                <a:gd name="T8" fmla="*/ 77 w 197"/>
                <a:gd name="T9" fmla="*/ 24 h 487"/>
                <a:gd name="T10" fmla="*/ 81 w 197"/>
                <a:gd name="T11" fmla="*/ 39 h 487"/>
                <a:gd name="T12" fmla="*/ 93 w 197"/>
                <a:gd name="T13" fmla="*/ 112 h 487"/>
                <a:gd name="T14" fmla="*/ 109 w 197"/>
                <a:gd name="T15" fmla="*/ 184 h 487"/>
                <a:gd name="T16" fmla="*/ 133 w 197"/>
                <a:gd name="T17" fmla="*/ 255 h 487"/>
                <a:gd name="T18" fmla="*/ 147 w 197"/>
                <a:gd name="T19" fmla="*/ 292 h 487"/>
                <a:gd name="T20" fmla="*/ 163 w 197"/>
                <a:gd name="T21" fmla="*/ 329 h 487"/>
                <a:gd name="T22" fmla="*/ 177 w 197"/>
                <a:gd name="T23" fmla="*/ 365 h 487"/>
                <a:gd name="T24" fmla="*/ 189 w 197"/>
                <a:gd name="T25" fmla="*/ 403 h 487"/>
                <a:gd name="T26" fmla="*/ 197 w 197"/>
                <a:gd name="T27" fmla="*/ 441 h 487"/>
                <a:gd name="T28" fmla="*/ 197 w 197"/>
                <a:gd name="T29" fmla="*/ 456 h 487"/>
                <a:gd name="T30" fmla="*/ 192 w 197"/>
                <a:gd name="T31" fmla="*/ 468 h 487"/>
                <a:gd name="T32" fmla="*/ 185 w 197"/>
                <a:gd name="T33" fmla="*/ 477 h 487"/>
                <a:gd name="T34" fmla="*/ 175 w 197"/>
                <a:gd name="T35" fmla="*/ 482 h 487"/>
                <a:gd name="T36" fmla="*/ 164 w 197"/>
                <a:gd name="T37" fmla="*/ 486 h 487"/>
                <a:gd name="T38" fmla="*/ 151 w 197"/>
                <a:gd name="T39" fmla="*/ 487 h 487"/>
                <a:gd name="T40" fmla="*/ 138 w 197"/>
                <a:gd name="T41" fmla="*/ 486 h 487"/>
                <a:gd name="T42" fmla="*/ 127 w 197"/>
                <a:gd name="T43" fmla="*/ 481 h 487"/>
                <a:gd name="T44" fmla="*/ 116 w 197"/>
                <a:gd name="T45" fmla="*/ 474 h 487"/>
                <a:gd name="T46" fmla="*/ 107 w 197"/>
                <a:gd name="T47" fmla="*/ 466 h 487"/>
                <a:gd name="T48" fmla="*/ 87 w 197"/>
                <a:gd name="T49" fmla="*/ 435 h 487"/>
                <a:gd name="T50" fmla="*/ 71 w 197"/>
                <a:gd name="T51" fmla="*/ 401 h 487"/>
                <a:gd name="T52" fmla="*/ 57 w 197"/>
                <a:gd name="T53" fmla="*/ 364 h 487"/>
                <a:gd name="T54" fmla="*/ 45 w 197"/>
                <a:gd name="T55" fmla="*/ 327 h 487"/>
                <a:gd name="T56" fmla="*/ 35 w 197"/>
                <a:gd name="T57" fmla="*/ 289 h 487"/>
                <a:gd name="T58" fmla="*/ 26 w 197"/>
                <a:gd name="T59" fmla="*/ 254 h 487"/>
                <a:gd name="T60" fmla="*/ 14 w 197"/>
                <a:gd name="T61" fmla="*/ 200 h 487"/>
                <a:gd name="T62" fmla="*/ 5 w 197"/>
                <a:gd name="T63" fmla="*/ 147 h 487"/>
                <a:gd name="T64" fmla="*/ 0 w 197"/>
                <a:gd name="T65" fmla="*/ 93 h 487"/>
                <a:gd name="T66" fmla="*/ 1 w 197"/>
                <a:gd name="T67" fmla="*/ 39 h 487"/>
                <a:gd name="T68" fmla="*/ 3 w 197"/>
                <a:gd name="T69" fmla="*/ 24 h 487"/>
                <a:gd name="T70" fmla="*/ 10 w 197"/>
                <a:gd name="T71" fmla="*/ 13 h 487"/>
                <a:gd name="T72" fmla="*/ 19 w 197"/>
                <a:gd name="T73" fmla="*/ 5 h 487"/>
                <a:gd name="T74" fmla="*/ 29 w 197"/>
                <a:gd name="T75" fmla="*/ 1 h 487"/>
                <a:gd name="T76" fmla="*/ 40 w 197"/>
                <a:gd name="T7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487">
                  <a:moveTo>
                    <a:pt x="40" y="0"/>
                  </a:moveTo>
                  <a:lnTo>
                    <a:pt x="51" y="1"/>
                  </a:lnTo>
                  <a:lnTo>
                    <a:pt x="62" y="6"/>
                  </a:lnTo>
                  <a:lnTo>
                    <a:pt x="71" y="14"/>
                  </a:lnTo>
                  <a:lnTo>
                    <a:pt x="77" y="24"/>
                  </a:lnTo>
                  <a:lnTo>
                    <a:pt x="81" y="39"/>
                  </a:lnTo>
                  <a:lnTo>
                    <a:pt x="93" y="112"/>
                  </a:lnTo>
                  <a:lnTo>
                    <a:pt x="109" y="184"/>
                  </a:lnTo>
                  <a:lnTo>
                    <a:pt x="133" y="255"/>
                  </a:lnTo>
                  <a:lnTo>
                    <a:pt x="147" y="292"/>
                  </a:lnTo>
                  <a:lnTo>
                    <a:pt x="163" y="329"/>
                  </a:lnTo>
                  <a:lnTo>
                    <a:pt x="177" y="365"/>
                  </a:lnTo>
                  <a:lnTo>
                    <a:pt x="189" y="403"/>
                  </a:lnTo>
                  <a:lnTo>
                    <a:pt x="197" y="441"/>
                  </a:lnTo>
                  <a:lnTo>
                    <a:pt x="197" y="456"/>
                  </a:lnTo>
                  <a:lnTo>
                    <a:pt x="192" y="468"/>
                  </a:lnTo>
                  <a:lnTo>
                    <a:pt x="185" y="477"/>
                  </a:lnTo>
                  <a:lnTo>
                    <a:pt x="175" y="482"/>
                  </a:lnTo>
                  <a:lnTo>
                    <a:pt x="164" y="486"/>
                  </a:lnTo>
                  <a:lnTo>
                    <a:pt x="151" y="487"/>
                  </a:lnTo>
                  <a:lnTo>
                    <a:pt x="138" y="486"/>
                  </a:lnTo>
                  <a:lnTo>
                    <a:pt x="127" y="481"/>
                  </a:lnTo>
                  <a:lnTo>
                    <a:pt x="116" y="474"/>
                  </a:lnTo>
                  <a:lnTo>
                    <a:pt x="107" y="466"/>
                  </a:lnTo>
                  <a:lnTo>
                    <a:pt x="87" y="435"/>
                  </a:lnTo>
                  <a:lnTo>
                    <a:pt x="71" y="401"/>
                  </a:lnTo>
                  <a:lnTo>
                    <a:pt x="57" y="364"/>
                  </a:lnTo>
                  <a:lnTo>
                    <a:pt x="45" y="327"/>
                  </a:lnTo>
                  <a:lnTo>
                    <a:pt x="35" y="289"/>
                  </a:lnTo>
                  <a:lnTo>
                    <a:pt x="26" y="254"/>
                  </a:lnTo>
                  <a:lnTo>
                    <a:pt x="14" y="200"/>
                  </a:lnTo>
                  <a:lnTo>
                    <a:pt x="5" y="147"/>
                  </a:lnTo>
                  <a:lnTo>
                    <a:pt x="0" y="93"/>
                  </a:lnTo>
                  <a:lnTo>
                    <a:pt x="1" y="39"/>
                  </a:lnTo>
                  <a:lnTo>
                    <a:pt x="3" y="24"/>
                  </a:lnTo>
                  <a:lnTo>
                    <a:pt x="10" y="13"/>
                  </a:lnTo>
                  <a:lnTo>
                    <a:pt x="19" y="5"/>
                  </a:lnTo>
                  <a:lnTo>
                    <a:pt x="29" y="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183188" y="4973638"/>
              <a:ext cx="134938" cy="333375"/>
            </a:xfrm>
            <a:custGeom>
              <a:avLst/>
              <a:gdLst>
                <a:gd name="T0" fmla="*/ 68 w 255"/>
                <a:gd name="T1" fmla="*/ 0 h 630"/>
                <a:gd name="T2" fmla="*/ 79 w 255"/>
                <a:gd name="T3" fmla="*/ 2 h 630"/>
                <a:gd name="T4" fmla="*/ 90 w 255"/>
                <a:gd name="T5" fmla="*/ 6 h 630"/>
                <a:gd name="T6" fmla="*/ 99 w 255"/>
                <a:gd name="T7" fmla="*/ 14 h 630"/>
                <a:gd name="T8" fmla="*/ 106 w 255"/>
                <a:gd name="T9" fmla="*/ 24 h 630"/>
                <a:gd name="T10" fmla="*/ 109 w 255"/>
                <a:gd name="T11" fmla="*/ 36 h 630"/>
                <a:gd name="T12" fmla="*/ 109 w 255"/>
                <a:gd name="T13" fmla="*/ 50 h 630"/>
                <a:gd name="T14" fmla="*/ 103 w 255"/>
                <a:gd name="T15" fmla="*/ 100 h 630"/>
                <a:gd name="T16" fmla="*/ 99 w 255"/>
                <a:gd name="T17" fmla="*/ 150 h 630"/>
                <a:gd name="T18" fmla="*/ 99 w 255"/>
                <a:gd name="T19" fmla="*/ 199 h 630"/>
                <a:gd name="T20" fmla="*/ 105 w 255"/>
                <a:gd name="T21" fmla="*/ 248 h 630"/>
                <a:gd name="T22" fmla="*/ 114 w 255"/>
                <a:gd name="T23" fmla="*/ 297 h 630"/>
                <a:gd name="T24" fmla="*/ 129 w 255"/>
                <a:gd name="T25" fmla="*/ 345 h 630"/>
                <a:gd name="T26" fmla="*/ 146 w 255"/>
                <a:gd name="T27" fmla="*/ 383 h 630"/>
                <a:gd name="T28" fmla="*/ 165 w 255"/>
                <a:gd name="T29" fmla="*/ 417 h 630"/>
                <a:gd name="T30" fmla="*/ 186 w 255"/>
                <a:gd name="T31" fmla="*/ 451 h 630"/>
                <a:gd name="T32" fmla="*/ 207 w 255"/>
                <a:gd name="T33" fmla="*/ 483 h 630"/>
                <a:gd name="T34" fmla="*/ 229 w 255"/>
                <a:gd name="T35" fmla="*/ 516 h 630"/>
                <a:gd name="T36" fmla="*/ 250 w 255"/>
                <a:gd name="T37" fmla="*/ 552 h 630"/>
                <a:gd name="T38" fmla="*/ 255 w 255"/>
                <a:gd name="T39" fmla="*/ 568 h 630"/>
                <a:gd name="T40" fmla="*/ 255 w 255"/>
                <a:gd name="T41" fmla="*/ 585 h 630"/>
                <a:gd name="T42" fmla="*/ 250 w 255"/>
                <a:gd name="T43" fmla="*/ 600 h 630"/>
                <a:gd name="T44" fmla="*/ 241 w 255"/>
                <a:gd name="T45" fmla="*/ 614 h 630"/>
                <a:gd name="T46" fmla="*/ 228 w 255"/>
                <a:gd name="T47" fmla="*/ 624 h 630"/>
                <a:gd name="T48" fmla="*/ 212 w 255"/>
                <a:gd name="T49" fmla="*/ 630 h 630"/>
                <a:gd name="T50" fmla="*/ 196 w 255"/>
                <a:gd name="T51" fmla="*/ 630 h 630"/>
                <a:gd name="T52" fmla="*/ 178 w 255"/>
                <a:gd name="T53" fmla="*/ 622 h 630"/>
                <a:gd name="T54" fmla="*/ 145 w 255"/>
                <a:gd name="T55" fmla="*/ 597 h 630"/>
                <a:gd name="T56" fmla="*/ 115 w 255"/>
                <a:gd name="T57" fmla="*/ 567 h 630"/>
                <a:gd name="T58" fmla="*/ 88 w 255"/>
                <a:gd name="T59" fmla="*/ 534 h 630"/>
                <a:gd name="T60" fmla="*/ 65 w 255"/>
                <a:gd name="T61" fmla="*/ 496 h 630"/>
                <a:gd name="T62" fmla="*/ 46 w 255"/>
                <a:gd name="T63" fmla="*/ 458 h 630"/>
                <a:gd name="T64" fmla="*/ 31 w 255"/>
                <a:gd name="T65" fmla="*/ 417 h 630"/>
                <a:gd name="T66" fmla="*/ 17 w 255"/>
                <a:gd name="T67" fmla="*/ 374 h 630"/>
                <a:gd name="T68" fmla="*/ 9 w 255"/>
                <a:gd name="T69" fmla="*/ 330 h 630"/>
                <a:gd name="T70" fmla="*/ 3 w 255"/>
                <a:gd name="T71" fmla="*/ 284 h 630"/>
                <a:gd name="T72" fmla="*/ 0 w 255"/>
                <a:gd name="T73" fmla="*/ 239 h 630"/>
                <a:gd name="T74" fmla="*/ 1 w 255"/>
                <a:gd name="T75" fmla="*/ 195 h 630"/>
                <a:gd name="T76" fmla="*/ 4 w 255"/>
                <a:gd name="T77" fmla="*/ 151 h 630"/>
                <a:gd name="T78" fmla="*/ 10 w 255"/>
                <a:gd name="T79" fmla="*/ 108 h 630"/>
                <a:gd name="T80" fmla="*/ 20 w 255"/>
                <a:gd name="T81" fmla="*/ 67 h 630"/>
                <a:gd name="T82" fmla="*/ 31 w 255"/>
                <a:gd name="T83" fmla="*/ 28 h 630"/>
                <a:gd name="T84" fmla="*/ 37 w 255"/>
                <a:gd name="T85" fmla="*/ 16 h 630"/>
                <a:gd name="T86" fmla="*/ 46 w 255"/>
                <a:gd name="T87" fmla="*/ 6 h 630"/>
                <a:gd name="T88" fmla="*/ 57 w 255"/>
                <a:gd name="T89" fmla="*/ 2 h 630"/>
                <a:gd name="T90" fmla="*/ 68 w 255"/>
                <a:gd name="T91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5" h="630">
                  <a:moveTo>
                    <a:pt x="68" y="0"/>
                  </a:moveTo>
                  <a:lnTo>
                    <a:pt x="79" y="2"/>
                  </a:lnTo>
                  <a:lnTo>
                    <a:pt x="90" y="6"/>
                  </a:lnTo>
                  <a:lnTo>
                    <a:pt x="99" y="14"/>
                  </a:lnTo>
                  <a:lnTo>
                    <a:pt x="106" y="24"/>
                  </a:lnTo>
                  <a:lnTo>
                    <a:pt x="109" y="36"/>
                  </a:lnTo>
                  <a:lnTo>
                    <a:pt x="109" y="50"/>
                  </a:lnTo>
                  <a:lnTo>
                    <a:pt x="103" y="100"/>
                  </a:lnTo>
                  <a:lnTo>
                    <a:pt x="99" y="150"/>
                  </a:lnTo>
                  <a:lnTo>
                    <a:pt x="99" y="199"/>
                  </a:lnTo>
                  <a:lnTo>
                    <a:pt x="105" y="248"/>
                  </a:lnTo>
                  <a:lnTo>
                    <a:pt x="114" y="297"/>
                  </a:lnTo>
                  <a:lnTo>
                    <a:pt x="129" y="345"/>
                  </a:lnTo>
                  <a:lnTo>
                    <a:pt x="146" y="383"/>
                  </a:lnTo>
                  <a:lnTo>
                    <a:pt x="165" y="417"/>
                  </a:lnTo>
                  <a:lnTo>
                    <a:pt x="186" y="451"/>
                  </a:lnTo>
                  <a:lnTo>
                    <a:pt x="207" y="483"/>
                  </a:lnTo>
                  <a:lnTo>
                    <a:pt x="229" y="516"/>
                  </a:lnTo>
                  <a:lnTo>
                    <a:pt x="250" y="552"/>
                  </a:lnTo>
                  <a:lnTo>
                    <a:pt x="255" y="568"/>
                  </a:lnTo>
                  <a:lnTo>
                    <a:pt x="255" y="585"/>
                  </a:lnTo>
                  <a:lnTo>
                    <a:pt x="250" y="600"/>
                  </a:lnTo>
                  <a:lnTo>
                    <a:pt x="241" y="614"/>
                  </a:lnTo>
                  <a:lnTo>
                    <a:pt x="228" y="624"/>
                  </a:lnTo>
                  <a:lnTo>
                    <a:pt x="212" y="630"/>
                  </a:lnTo>
                  <a:lnTo>
                    <a:pt x="196" y="630"/>
                  </a:lnTo>
                  <a:lnTo>
                    <a:pt x="178" y="622"/>
                  </a:lnTo>
                  <a:lnTo>
                    <a:pt x="145" y="597"/>
                  </a:lnTo>
                  <a:lnTo>
                    <a:pt x="115" y="567"/>
                  </a:lnTo>
                  <a:lnTo>
                    <a:pt x="88" y="534"/>
                  </a:lnTo>
                  <a:lnTo>
                    <a:pt x="65" y="496"/>
                  </a:lnTo>
                  <a:lnTo>
                    <a:pt x="46" y="458"/>
                  </a:lnTo>
                  <a:lnTo>
                    <a:pt x="31" y="417"/>
                  </a:lnTo>
                  <a:lnTo>
                    <a:pt x="17" y="374"/>
                  </a:lnTo>
                  <a:lnTo>
                    <a:pt x="9" y="330"/>
                  </a:lnTo>
                  <a:lnTo>
                    <a:pt x="3" y="284"/>
                  </a:lnTo>
                  <a:lnTo>
                    <a:pt x="0" y="239"/>
                  </a:lnTo>
                  <a:lnTo>
                    <a:pt x="1" y="195"/>
                  </a:lnTo>
                  <a:lnTo>
                    <a:pt x="4" y="151"/>
                  </a:lnTo>
                  <a:lnTo>
                    <a:pt x="10" y="108"/>
                  </a:lnTo>
                  <a:lnTo>
                    <a:pt x="20" y="67"/>
                  </a:lnTo>
                  <a:lnTo>
                    <a:pt x="31" y="28"/>
                  </a:lnTo>
                  <a:lnTo>
                    <a:pt x="37" y="16"/>
                  </a:lnTo>
                  <a:lnTo>
                    <a:pt x="46" y="6"/>
                  </a:lnTo>
                  <a:lnTo>
                    <a:pt x="57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995988" y="5324475"/>
              <a:ext cx="207963" cy="193675"/>
            </a:xfrm>
            <a:custGeom>
              <a:avLst/>
              <a:gdLst>
                <a:gd name="T0" fmla="*/ 348 w 393"/>
                <a:gd name="T1" fmla="*/ 0 h 364"/>
                <a:gd name="T2" fmla="*/ 362 w 393"/>
                <a:gd name="T3" fmla="*/ 3 h 364"/>
                <a:gd name="T4" fmla="*/ 375 w 393"/>
                <a:gd name="T5" fmla="*/ 11 h 364"/>
                <a:gd name="T6" fmla="*/ 385 w 393"/>
                <a:gd name="T7" fmla="*/ 21 h 364"/>
                <a:gd name="T8" fmla="*/ 390 w 393"/>
                <a:gd name="T9" fmla="*/ 35 h 364"/>
                <a:gd name="T10" fmla="*/ 393 w 393"/>
                <a:gd name="T11" fmla="*/ 58 h 364"/>
                <a:gd name="T12" fmla="*/ 391 w 393"/>
                <a:gd name="T13" fmla="*/ 82 h 364"/>
                <a:gd name="T14" fmla="*/ 383 w 393"/>
                <a:gd name="T15" fmla="*/ 105 h 364"/>
                <a:gd name="T16" fmla="*/ 372 w 393"/>
                <a:gd name="T17" fmla="*/ 128 h 364"/>
                <a:gd name="T18" fmla="*/ 358 w 393"/>
                <a:gd name="T19" fmla="*/ 151 h 364"/>
                <a:gd name="T20" fmla="*/ 341 w 393"/>
                <a:gd name="T21" fmla="*/ 173 h 364"/>
                <a:gd name="T22" fmla="*/ 324 w 393"/>
                <a:gd name="T23" fmla="*/ 194 h 364"/>
                <a:gd name="T24" fmla="*/ 305 w 393"/>
                <a:gd name="T25" fmla="*/ 213 h 364"/>
                <a:gd name="T26" fmla="*/ 287 w 393"/>
                <a:gd name="T27" fmla="*/ 231 h 364"/>
                <a:gd name="T28" fmla="*/ 269 w 393"/>
                <a:gd name="T29" fmla="*/ 245 h 364"/>
                <a:gd name="T30" fmla="*/ 221 w 393"/>
                <a:gd name="T31" fmla="*/ 282 h 364"/>
                <a:gd name="T32" fmla="*/ 170 w 393"/>
                <a:gd name="T33" fmla="*/ 312 h 364"/>
                <a:gd name="T34" fmla="*/ 115 w 393"/>
                <a:gd name="T35" fmla="*/ 339 h 364"/>
                <a:gd name="T36" fmla="*/ 59 w 393"/>
                <a:gd name="T37" fmla="*/ 361 h 364"/>
                <a:gd name="T38" fmla="*/ 45 w 393"/>
                <a:gd name="T39" fmla="*/ 364 h 364"/>
                <a:gd name="T40" fmla="*/ 32 w 393"/>
                <a:gd name="T41" fmla="*/ 361 h 364"/>
                <a:gd name="T42" fmla="*/ 20 w 393"/>
                <a:gd name="T43" fmla="*/ 356 h 364"/>
                <a:gd name="T44" fmla="*/ 11 w 393"/>
                <a:gd name="T45" fmla="*/ 346 h 364"/>
                <a:gd name="T46" fmla="*/ 5 w 393"/>
                <a:gd name="T47" fmla="*/ 335 h 364"/>
                <a:gd name="T48" fmla="*/ 1 w 393"/>
                <a:gd name="T49" fmla="*/ 321 h 364"/>
                <a:gd name="T50" fmla="*/ 0 w 393"/>
                <a:gd name="T51" fmla="*/ 308 h 364"/>
                <a:gd name="T52" fmla="*/ 4 w 393"/>
                <a:gd name="T53" fmla="*/ 296 h 364"/>
                <a:gd name="T54" fmla="*/ 11 w 393"/>
                <a:gd name="T55" fmla="*/ 285 h 364"/>
                <a:gd name="T56" fmla="*/ 24 w 393"/>
                <a:gd name="T57" fmla="*/ 277 h 364"/>
                <a:gd name="T58" fmla="*/ 62 w 393"/>
                <a:gd name="T59" fmla="*/ 257 h 364"/>
                <a:gd name="T60" fmla="*/ 101 w 393"/>
                <a:gd name="T61" fmla="*/ 236 h 364"/>
                <a:gd name="T62" fmla="*/ 139 w 393"/>
                <a:gd name="T63" fmla="*/ 214 h 364"/>
                <a:gd name="T64" fmla="*/ 173 w 393"/>
                <a:gd name="T65" fmla="*/ 188 h 364"/>
                <a:gd name="T66" fmla="*/ 205 w 393"/>
                <a:gd name="T67" fmla="*/ 158 h 364"/>
                <a:gd name="T68" fmla="*/ 227 w 393"/>
                <a:gd name="T69" fmla="*/ 134 h 364"/>
                <a:gd name="T70" fmla="*/ 247 w 393"/>
                <a:gd name="T71" fmla="*/ 107 h 364"/>
                <a:gd name="T72" fmla="*/ 265 w 393"/>
                <a:gd name="T73" fmla="*/ 80 h 364"/>
                <a:gd name="T74" fmla="*/ 274 w 393"/>
                <a:gd name="T75" fmla="*/ 62 h 364"/>
                <a:gd name="T76" fmla="*/ 282 w 393"/>
                <a:gd name="T77" fmla="*/ 45 h 364"/>
                <a:gd name="T78" fmla="*/ 292 w 393"/>
                <a:gd name="T79" fmla="*/ 31 h 364"/>
                <a:gd name="T80" fmla="*/ 303 w 393"/>
                <a:gd name="T81" fmla="*/ 18 h 364"/>
                <a:gd name="T82" fmla="*/ 319 w 393"/>
                <a:gd name="T83" fmla="*/ 6 h 364"/>
                <a:gd name="T84" fmla="*/ 334 w 393"/>
                <a:gd name="T85" fmla="*/ 1 h 364"/>
                <a:gd name="T86" fmla="*/ 348 w 393"/>
                <a:gd name="T8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3" h="364">
                  <a:moveTo>
                    <a:pt x="348" y="0"/>
                  </a:moveTo>
                  <a:lnTo>
                    <a:pt x="362" y="3"/>
                  </a:lnTo>
                  <a:lnTo>
                    <a:pt x="375" y="11"/>
                  </a:lnTo>
                  <a:lnTo>
                    <a:pt x="385" y="21"/>
                  </a:lnTo>
                  <a:lnTo>
                    <a:pt x="390" y="35"/>
                  </a:lnTo>
                  <a:lnTo>
                    <a:pt x="393" y="58"/>
                  </a:lnTo>
                  <a:lnTo>
                    <a:pt x="391" y="82"/>
                  </a:lnTo>
                  <a:lnTo>
                    <a:pt x="383" y="105"/>
                  </a:lnTo>
                  <a:lnTo>
                    <a:pt x="372" y="128"/>
                  </a:lnTo>
                  <a:lnTo>
                    <a:pt x="358" y="151"/>
                  </a:lnTo>
                  <a:lnTo>
                    <a:pt x="341" y="173"/>
                  </a:lnTo>
                  <a:lnTo>
                    <a:pt x="324" y="194"/>
                  </a:lnTo>
                  <a:lnTo>
                    <a:pt x="305" y="213"/>
                  </a:lnTo>
                  <a:lnTo>
                    <a:pt x="287" y="231"/>
                  </a:lnTo>
                  <a:lnTo>
                    <a:pt x="269" y="245"/>
                  </a:lnTo>
                  <a:lnTo>
                    <a:pt x="221" y="282"/>
                  </a:lnTo>
                  <a:lnTo>
                    <a:pt x="170" y="312"/>
                  </a:lnTo>
                  <a:lnTo>
                    <a:pt x="115" y="339"/>
                  </a:lnTo>
                  <a:lnTo>
                    <a:pt x="59" y="361"/>
                  </a:lnTo>
                  <a:lnTo>
                    <a:pt x="45" y="364"/>
                  </a:lnTo>
                  <a:lnTo>
                    <a:pt x="32" y="361"/>
                  </a:lnTo>
                  <a:lnTo>
                    <a:pt x="20" y="356"/>
                  </a:lnTo>
                  <a:lnTo>
                    <a:pt x="11" y="346"/>
                  </a:lnTo>
                  <a:lnTo>
                    <a:pt x="5" y="335"/>
                  </a:lnTo>
                  <a:lnTo>
                    <a:pt x="1" y="321"/>
                  </a:lnTo>
                  <a:lnTo>
                    <a:pt x="0" y="308"/>
                  </a:lnTo>
                  <a:lnTo>
                    <a:pt x="4" y="296"/>
                  </a:lnTo>
                  <a:lnTo>
                    <a:pt x="11" y="285"/>
                  </a:lnTo>
                  <a:lnTo>
                    <a:pt x="24" y="277"/>
                  </a:lnTo>
                  <a:lnTo>
                    <a:pt x="62" y="257"/>
                  </a:lnTo>
                  <a:lnTo>
                    <a:pt x="101" y="236"/>
                  </a:lnTo>
                  <a:lnTo>
                    <a:pt x="139" y="214"/>
                  </a:lnTo>
                  <a:lnTo>
                    <a:pt x="173" y="188"/>
                  </a:lnTo>
                  <a:lnTo>
                    <a:pt x="205" y="158"/>
                  </a:lnTo>
                  <a:lnTo>
                    <a:pt x="227" y="134"/>
                  </a:lnTo>
                  <a:lnTo>
                    <a:pt x="247" y="107"/>
                  </a:lnTo>
                  <a:lnTo>
                    <a:pt x="265" y="80"/>
                  </a:lnTo>
                  <a:lnTo>
                    <a:pt x="274" y="62"/>
                  </a:lnTo>
                  <a:lnTo>
                    <a:pt x="282" y="45"/>
                  </a:lnTo>
                  <a:lnTo>
                    <a:pt x="292" y="31"/>
                  </a:lnTo>
                  <a:lnTo>
                    <a:pt x="303" y="18"/>
                  </a:lnTo>
                  <a:lnTo>
                    <a:pt x="319" y="6"/>
                  </a:lnTo>
                  <a:lnTo>
                    <a:pt x="334" y="1"/>
                  </a:lnTo>
                  <a:lnTo>
                    <a:pt x="3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110288" y="5353050"/>
              <a:ext cx="223838" cy="206375"/>
            </a:xfrm>
            <a:custGeom>
              <a:avLst/>
              <a:gdLst>
                <a:gd name="T0" fmla="*/ 370 w 423"/>
                <a:gd name="T1" fmla="*/ 0 h 391"/>
                <a:gd name="T2" fmla="*/ 386 w 423"/>
                <a:gd name="T3" fmla="*/ 4 h 391"/>
                <a:gd name="T4" fmla="*/ 400 w 423"/>
                <a:gd name="T5" fmla="*/ 12 h 391"/>
                <a:gd name="T6" fmla="*/ 411 w 423"/>
                <a:gd name="T7" fmla="*/ 23 h 391"/>
                <a:gd name="T8" fmla="*/ 420 w 423"/>
                <a:gd name="T9" fmla="*/ 38 h 391"/>
                <a:gd name="T10" fmla="*/ 423 w 423"/>
                <a:gd name="T11" fmla="*/ 54 h 391"/>
                <a:gd name="T12" fmla="*/ 423 w 423"/>
                <a:gd name="T13" fmla="*/ 72 h 391"/>
                <a:gd name="T14" fmla="*/ 417 w 423"/>
                <a:gd name="T15" fmla="*/ 91 h 391"/>
                <a:gd name="T16" fmla="*/ 401 w 423"/>
                <a:gd name="T17" fmla="*/ 116 h 391"/>
                <a:gd name="T18" fmla="*/ 382 w 423"/>
                <a:gd name="T19" fmla="*/ 140 h 391"/>
                <a:gd name="T20" fmla="*/ 359 w 423"/>
                <a:gd name="T21" fmla="*/ 163 h 391"/>
                <a:gd name="T22" fmla="*/ 335 w 423"/>
                <a:gd name="T23" fmla="*/ 185 h 391"/>
                <a:gd name="T24" fmla="*/ 309 w 423"/>
                <a:gd name="T25" fmla="*/ 206 h 391"/>
                <a:gd name="T26" fmla="*/ 285 w 423"/>
                <a:gd name="T27" fmla="*/ 226 h 391"/>
                <a:gd name="T28" fmla="*/ 262 w 423"/>
                <a:gd name="T29" fmla="*/ 244 h 391"/>
                <a:gd name="T30" fmla="*/ 226 w 423"/>
                <a:gd name="T31" fmla="*/ 275 h 391"/>
                <a:gd name="T32" fmla="*/ 188 w 423"/>
                <a:gd name="T33" fmla="*/ 305 h 391"/>
                <a:gd name="T34" fmla="*/ 151 w 423"/>
                <a:gd name="T35" fmla="*/ 334 h 391"/>
                <a:gd name="T36" fmla="*/ 111 w 423"/>
                <a:gd name="T37" fmla="*/ 362 h 391"/>
                <a:gd name="T38" fmla="*/ 70 w 423"/>
                <a:gd name="T39" fmla="*/ 385 h 391"/>
                <a:gd name="T40" fmla="*/ 54 w 423"/>
                <a:gd name="T41" fmla="*/ 391 h 391"/>
                <a:gd name="T42" fmla="*/ 40 w 423"/>
                <a:gd name="T43" fmla="*/ 391 h 391"/>
                <a:gd name="T44" fmla="*/ 27 w 423"/>
                <a:gd name="T45" fmla="*/ 386 h 391"/>
                <a:gd name="T46" fmla="*/ 16 w 423"/>
                <a:gd name="T47" fmla="*/ 377 h 391"/>
                <a:gd name="T48" fmla="*/ 7 w 423"/>
                <a:gd name="T49" fmla="*/ 368 h 391"/>
                <a:gd name="T50" fmla="*/ 1 w 423"/>
                <a:gd name="T51" fmla="*/ 354 h 391"/>
                <a:gd name="T52" fmla="*/ 0 w 423"/>
                <a:gd name="T53" fmla="*/ 341 h 391"/>
                <a:gd name="T54" fmla="*/ 5 w 423"/>
                <a:gd name="T55" fmla="*/ 327 h 391"/>
                <a:gd name="T56" fmla="*/ 14 w 423"/>
                <a:gd name="T57" fmla="*/ 312 h 391"/>
                <a:gd name="T58" fmla="*/ 46 w 423"/>
                <a:gd name="T59" fmla="*/ 281 h 391"/>
                <a:gd name="T60" fmla="*/ 79 w 423"/>
                <a:gd name="T61" fmla="*/ 252 h 391"/>
                <a:gd name="T62" fmla="*/ 113 w 423"/>
                <a:gd name="T63" fmla="*/ 223 h 391"/>
                <a:gd name="T64" fmla="*/ 148 w 423"/>
                <a:gd name="T65" fmla="*/ 193 h 391"/>
                <a:gd name="T66" fmla="*/ 181 w 423"/>
                <a:gd name="T67" fmla="*/ 163 h 391"/>
                <a:gd name="T68" fmla="*/ 216 w 423"/>
                <a:gd name="T69" fmla="*/ 128 h 391"/>
                <a:gd name="T70" fmla="*/ 250 w 423"/>
                <a:gd name="T71" fmla="*/ 89 h 391"/>
                <a:gd name="T72" fmla="*/ 285 w 423"/>
                <a:gd name="T73" fmla="*/ 51 h 391"/>
                <a:gd name="T74" fmla="*/ 320 w 423"/>
                <a:gd name="T75" fmla="*/ 17 h 391"/>
                <a:gd name="T76" fmla="*/ 337 w 423"/>
                <a:gd name="T77" fmla="*/ 6 h 391"/>
                <a:gd name="T78" fmla="*/ 353 w 423"/>
                <a:gd name="T79" fmla="*/ 0 h 391"/>
                <a:gd name="T80" fmla="*/ 370 w 423"/>
                <a:gd name="T8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391">
                  <a:moveTo>
                    <a:pt x="370" y="0"/>
                  </a:moveTo>
                  <a:lnTo>
                    <a:pt x="386" y="4"/>
                  </a:lnTo>
                  <a:lnTo>
                    <a:pt x="400" y="12"/>
                  </a:lnTo>
                  <a:lnTo>
                    <a:pt x="411" y="23"/>
                  </a:lnTo>
                  <a:lnTo>
                    <a:pt x="420" y="38"/>
                  </a:lnTo>
                  <a:lnTo>
                    <a:pt x="423" y="54"/>
                  </a:lnTo>
                  <a:lnTo>
                    <a:pt x="423" y="72"/>
                  </a:lnTo>
                  <a:lnTo>
                    <a:pt x="417" y="91"/>
                  </a:lnTo>
                  <a:lnTo>
                    <a:pt x="401" y="116"/>
                  </a:lnTo>
                  <a:lnTo>
                    <a:pt x="382" y="140"/>
                  </a:lnTo>
                  <a:lnTo>
                    <a:pt x="359" y="163"/>
                  </a:lnTo>
                  <a:lnTo>
                    <a:pt x="335" y="185"/>
                  </a:lnTo>
                  <a:lnTo>
                    <a:pt x="309" y="206"/>
                  </a:lnTo>
                  <a:lnTo>
                    <a:pt x="285" y="226"/>
                  </a:lnTo>
                  <a:lnTo>
                    <a:pt x="262" y="244"/>
                  </a:lnTo>
                  <a:lnTo>
                    <a:pt x="226" y="275"/>
                  </a:lnTo>
                  <a:lnTo>
                    <a:pt x="188" y="305"/>
                  </a:lnTo>
                  <a:lnTo>
                    <a:pt x="151" y="334"/>
                  </a:lnTo>
                  <a:lnTo>
                    <a:pt x="111" y="362"/>
                  </a:lnTo>
                  <a:lnTo>
                    <a:pt x="70" y="385"/>
                  </a:lnTo>
                  <a:lnTo>
                    <a:pt x="54" y="391"/>
                  </a:lnTo>
                  <a:lnTo>
                    <a:pt x="40" y="391"/>
                  </a:lnTo>
                  <a:lnTo>
                    <a:pt x="27" y="386"/>
                  </a:lnTo>
                  <a:lnTo>
                    <a:pt x="16" y="377"/>
                  </a:lnTo>
                  <a:lnTo>
                    <a:pt x="7" y="368"/>
                  </a:lnTo>
                  <a:lnTo>
                    <a:pt x="1" y="354"/>
                  </a:lnTo>
                  <a:lnTo>
                    <a:pt x="0" y="341"/>
                  </a:lnTo>
                  <a:lnTo>
                    <a:pt x="5" y="327"/>
                  </a:lnTo>
                  <a:lnTo>
                    <a:pt x="14" y="312"/>
                  </a:lnTo>
                  <a:lnTo>
                    <a:pt x="46" y="281"/>
                  </a:lnTo>
                  <a:lnTo>
                    <a:pt x="79" y="252"/>
                  </a:lnTo>
                  <a:lnTo>
                    <a:pt x="113" y="223"/>
                  </a:lnTo>
                  <a:lnTo>
                    <a:pt x="148" y="193"/>
                  </a:lnTo>
                  <a:lnTo>
                    <a:pt x="181" y="163"/>
                  </a:lnTo>
                  <a:lnTo>
                    <a:pt x="216" y="128"/>
                  </a:lnTo>
                  <a:lnTo>
                    <a:pt x="250" y="89"/>
                  </a:lnTo>
                  <a:lnTo>
                    <a:pt x="285" y="51"/>
                  </a:lnTo>
                  <a:lnTo>
                    <a:pt x="320" y="17"/>
                  </a:lnTo>
                  <a:lnTo>
                    <a:pt x="337" y="6"/>
                  </a:lnTo>
                  <a:lnTo>
                    <a:pt x="353" y="0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2360" y="4067935"/>
            <a:ext cx="1210798" cy="1040514"/>
            <a:chOff x="6399213" y="3384551"/>
            <a:chExt cx="1941513" cy="1668463"/>
          </a:xfrm>
          <a:solidFill>
            <a:schemeClr val="bg1"/>
          </a:solidFill>
        </p:grpSpPr>
        <p:sp>
          <p:nvSpPr>
            <p:cNvPr id="12" name="Freeform 25"/>
            <p:cNvSpPr>
              <a:spLocks noEditPoints="1"/>
            </p:cNvSpPr>
            <p:nvPr/>
          </p:nvSpPr>
          <p:spPr bwMode="auto">
            <a:xfrm>
              <a:off x="6399213" y="3384551"/>
              <a:ext cx="1941513" cy="1668463"/>
            </a:xfrm>
            <a:custGeom>
              <a:avLst/>
              <a:gdLst>
                <a:gd name="T0" fmla="*/ 1560 w 3668"/>
                <a:gd name="T1" fmla="*/ 227 h 3154"/>
                <a:gd name="T2" fmla="*/ 1361 w 3668"/>
                <a:gd name="T3" fmla="*/ 399 h 3154"/>
                <a:gd name="T4" fmla="*/ 1104 w 3668"/>
                <a:gd name="T5" fmla="*/ 774 h 3154"/>
                <a:gd name="T6" fmla="*/ 761 w 3668"/>
                <a:gd name="T7" fmla="*/ 1436 h 3154"/>
                <a:gd name="T8" fmla="*/ 522 w 3668"/>
                <a:gd name="T9" fmla="*/ 1963 h 3154"/>
                <a:gd name="T10" fmla="*/ 365 w 3668"/>
                <a:gd name="T11" fmla="*/ 2248 h 3154"/>
                <a:gd name="T12" fmla="*/ 284 w 3668"/>
                <a:gd name="T13" fmla="*/ 2410 h 3154"/>
                <a:gd name="T14" fmla="*/ 225 w 3668"/>
                <a:gd name="T15" fmla="*/ 2585 h 3154"/>
                <a:gd name="T16" fmla="*/ 219 w 3668"/>
                <a:gd name="T17" fmla="*/ 2746 h 3154"/>
                <a:gd name="T18" fmla="*/ 298 w 3668"/>
                <a:gd name="T19" fmla="*/ 2868 h 3154"/>
                <a:gd name="T20" fmla="*/ 422 w 3668"/>
                <a:gd name="T21" fmla="*/ 2892 h 3154"/>
                <a:gd name="T22" fmla="*/ 857 w 3668"/>
                <a:gd name="T23" fmla="*/ 2941 h 3154"/>
                <a:gd name="T24" fmla="*/ 1825 w 3668"/>
                <a:gd name="T25" fmla="*/ 2976 h 3154"/>
                <a:gd name="T26" fmla="*/ 2720 w 3668"/>
                <a:gd name="T27" fmla="*/ 2897 h 3154"/>
                <a:gd name="T28" fmla="*/ 3284 w 3668"/>
                <a:gd name="T29" fmla="*/ 2846 h 3154"/>
                <a:gd name="T30" fmla="*/ 3432 w 3668"/>
                <a:gd name="T31" fmla="*/ 2759 h 3154"/>
                <a:gd name="T32" fmla="*/ 3481 w 3668"/>
                <a:gd name="T33" fmla="*/ 2626 h 3154"/>
                <a:gd name="T34" fmla="*/ 3458 w 3668"/>
                <a:gd name="T35" fmla="*/ 2470 h 3154"/>
                <a:gd name="T36" fmla="*/ 3394 w 3668"/>
                <a:gd name="T37" fmla="*/ 2313 h 3154"/>
                <a:gd name="T38" fmla="*/ 3162 w 3668"/>
                <a:gd name="T39" fmla="*/ 1945 h 3154"/>
                <a:gd name="T40" fmla="*/ 2784 w 3668"/>
                <a:gd name="T41" fmla="*/ 1462 h 3154"/>
                <a:gd name="T42" fmla="*/ 2484 w 3668"/>
                <a:gd name="T43" fmla="*/ 1030 h 3154"/>
                <a:gd name="T44" fmla="*/ 2213 w 3668"/>
                <a:gd name="T45" fmla="*/ 601 h 3154"/>
                <a:gd name="T46" fmla="*/ 2091 w 3668"/>
                <a:gd name="T47" fmla="*/ 439 h 3154"/>
                <a:gd name="T48" fmla="*/ 1924 w 3668"/>
                <a:gd name="T49" fmla="*/ 266 h 3154"/>
                <a:gd name="T50" fmla="*/ 1734 w 3668"/>
                <a:gd name="T51" fmla="*/ 177 h 3154"/>
                <a:gd name="T52" fmla="*/ 1925 w 3668"/>
                <a:gd name="T53" fmla="*/ 55 h 3154"/>
                <a:gd name="T54" fmla="*/ 2225 w 3668"/>
                <a:gd name="T55" fmla="*/ 318 h 3154"/>
                <a:gd name="T56" fmla="*/ 2520 w 3668"/>
                <a:gd name="T57" fmla="*/ 724 h 3154"/>
                <a:gd name="T58" fmla="*/ 2791 w 3668"/>
                <a:gd name="T59" fmla="*/ 1149 h 3154"/>
                <a:gd name="T60" fmla="*/ 3067 w 3668"/>
                <a:gd name="T61" fmla="*/ 1507 h 3154"/>
                <a:gd name="T62" fmla="*/ 3327 w 3668"/>
                <a:gd name="T63" fmla="*/ 1824 h 3154"/>
                <a:gd name="T64" fmla="*/ 3551 w 3668"/>
                <a:gd name="T65" fmla="*/ 2174 h 3154"/>
                <a:gd name="T66" fmla="*/ 3665 w 3668"/>
                <a:gd name="T67" fmla="*/ 2547 h 3154"/>
                <a:gd name="T68" fmla="*/ 3641 w 3668"/>
                <a:gd name="T69" fmla="*/ 2778 h 3154"/>
                <a:gd name="T70" fmla="*/ 3534 w 3668"/>
                <a:gd name="T71" fmla="*/ 2923 h 3154"/>
                <a:gd name="T72" fmla="*/ 3367 w 3668"/>
                <a:gd name="T73" fmla="*/ 3003 h 3154"/>
                <a:gd name="T74" fmla="*/ 3166 w 3668"/>
                <a:gd name="T75" fmla="*/ 3040 h 3154"/>
                <a:gd name="T76" fmla="*/ 2952 w 3668"/>
                <a:gd name="T77" fmla="*/ 3056 h 3154"/>
                <a:gd name="T78" fmla="*/ 2613 w 3668"/>
                <a:gd name="T79" fmla="*/ 3084 h 3154"/>
                <a:gd name="T80" fmla="*/ 1744 w 3668"/>
                <a:gd name="T81" fmla="*/ 3149 h 3154"/>
                <a:gd name="T82" fmla="*/ 882 w 3668"/>
                <a:gd name="T83" fmla="*/ 3109 h 3154"/>
                <a:gd name="T84" fmla="*/ 700 w 3668"/>
                <a:gd name="T85" fmla="*/ 3105 h 3154"/>
                <a:gd name="T86" fmla="*/ 492 w 3668"/>
                <a:gd name="T87" fmla="*/ 3091 h 3154"/>
                <a:gd name="T88" fmla="*/ 289 w 3668"/>
                <a:gd name="T89" fmla="*/ 3051 h 3154"/>
                <a:gd name="T90" fmla="*/ 121 w 3668"/>
                <a:gd name="T91" fmla="*/ 2970 h 3154"/>
                <a:gd name="T92" fmla="*/ 18 w 3668"/>
                <a:gd name="T93" fmla="*/ 2834 h 3154"/>
                <a:gd name="T94" fmla="*/ 10 w 3668"/>
                <a:gd name="T95" fmla="*/ 2625 h 3154"/>
                <a:gd name="T96" fmla="*/ 193 w 3668"/>
                <a:gd name="T97" fmla="*/ 2142 h 3154"/>
                <a:gd name="T98" fmla="*/ 448 w 3668"/>
                <a:gd name="T99" fmla="*/ 1670 h 3154"/>
                <a:gd name="T100" fmla="*/ 594 w 3668"/>
                <a:gd name="T101" fmla="*/ 1365 h 3154"/>
                <a:gd name="T102" fmla="*/ 713 w 3668"/>
                <a:gd name="T103" fmla="*/ 1105 h 3154"/>
                <a:gd name="T104" fmla="*/ 863 w 3668"/>
                <a:gd name="T105" fmla="*/ 807 h 3154"/>
                <a:gd name="T106" fmla="*/ 1042 w 3668"/>
                <a:gd name="T107" fmla="*/ 510 h 3154"/>
                <a:gd name="T108" fmla="*/ 1246 w 3668"/>
                <a:gd name="T109" fmla="*/ 250 h 3154"/>
                <a:gd name="T110" fmla="*/ 1472 w 3668"/>
                <a:gd name="T111" fmla="*/ 68 h 3154"/>
                <a:gd name="T112" fmla="*/ 1717 w 3668"/>
                <a:gd name="T113" fmla="*/ 0 h 3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68" h="3154">
                  <a:moveTo>
                    <a:pt x="1734" y="177"/>
                  </a:moveTo>
                  <a:lnTo>
                    <a:pt x="1694" y="178"/>
                  </a:lnTo>
                  <a:lnTo>
                    <a:pt x="1655" y="185"/>
                  </a:lnTo>
                  <a:lnTo>
                    <a:pt x="1606" y="203"/>
                  </a:lnTo>
                  <a:lnTo>
                    <a:pt x="1560" y="227"/>
                  </a:lnTo>
                  <a:lnTo>
                    <a:pt x="1516" y="255"/>
                  </a:lnTo>
                  <a:lnTo>
                    <a:pt x="1473" y="286"/>
                  </a:lnTo>
                  <a:lnTo>
                    <a:pt x="1434" y="322"/>
                  </a:lnTo>
                  <a:lnTo>
                    <a:pt x="1396" y="359"/>
                  </a:lnTo>
                  <a:lnTo>
                    <a:pt x="1361" y="399"/>
                  </a:lnTo>
                  <a:lnTo>
                    <a:pt x="1326" y="440"/>
                  </a:lnTo>
                  <a:lnTo>
                    <a:pt x="1295" y="481"/>
                  </a:lnTo>
                  <a:lnTo>
                    <a:pt x="1265" y="523"/>
                  </a:lnTo>
                  <a:lnTo>
                    <a:pt x="1182" y="646"/>
                  </a:lnTo>
                  <a:lnTo>
                    <a:pt x="1104" y="774"/>
                  </a:lnTo>
                  <a:lnTo>
                    <a:pt x="1029" y="903"/>
                  </a:lnTo>
                  <a:lnTo>
                    <a:pt x="958" y="1034"/>
                  </a:lnTo>
                  <a:lnTo>
                    <a:pt x="890" y="1167"/>
                  </a:lnTo>
                  <a:lnTo>
                    <a:pt x="825" y="1302"/>
                  </a:lnTo>
                  <a:lnTo>
                    <a:pt x="761" y="1436"/>
                  </a:lnTo>
                  <a:lnTo>
                    <a:pt x="714" y="1542"/>
                  </a:lnTo>
                  <a:lnTo>
                    <a:pt x="667" y="1647"/>
                  </a:lnTo>
                  <a:lnTo>
                    <a:pt x="620" y="1753"/>
                  </a:lnTo>
                  <a:lnTo>
                    <a:pt x="572" y="1858"/>
                  </a:lnTo>
                  <a:lnTo>
                    <a:pt x="522" y="1963"/>
                  </a:lnTo>
                  <a:lnTo>
                    <a:pt x="470" y="2066"/>
                  </a:lnTo>
                  <a:lnTo>
                    <a:pt x="413" y="2166"/>
                  </a:lnTo>
                  <a:lnTo>
                    <a:pt x="397" y="2192"/>
                  </a:lnTo>
                  <a:lnTo>
                    <a:pt x="382" y="2219"/>
                  </a:lnTo>
                  <a:lnTo>
                    <a:pt x="365" y="2248"/>
                  </a:lnTo>
                  <a:lnTo>
                    <a:pt x="348" y="2278"/>
                  </a:lnTo>
                  <a:lnTo>
                    <a:pt x="332" y="2311"/>
                  </a:lnTo>
                  <a:lnTo>
                    <a:pt x="315" y="2343"/>
                  </a:lnTo>
                  <a:lnTo>
                    <a:pt x="299" y="2376"/>
                  </a:lnTo>
                  <a:lnTo>
                    <a:pt x="284" y="2410"/>
                  </a:lnTo>
                  <a:lnTo>
                    <a:pt x="269" y="2446"/>
                  </a:lnTo>
                  <a:lnTo>
                    <a:pt x="256" y="2480"/>
                  </a:lnTo>
                  <a:lnTo>
                    <a:pt x="244" y="2516"/>
                  </a:lnTo>
                  <a:lnTo>
                    <a:pt x="233" y="2550"/>
                  </a:lnTo>
                  <a:lnTo>
                    <a:pt x="225" y="2585"/>
                  </a:lnTo>
                  <a:lnTo>
                    <a:pt x="218" y="2619"/>
                  </a:lnTo>
                  <a:lnTo>
                    <a:pt x="214" y="2653"/>
                  </a:lnTo>
                  <a:lnTo>
                    <a:pt x="213" y="2685"/>
                  </a:lnTo>
                  <a:lnTo>
                    <a:pt x="215" y="2716"/>
                  </a:lnTo>
                  <a:lnTo>
                    <a:pt x="219" y="2746"/>
                  </a:lnTo>
                  <a:lnTo>
                    <a:pt x="227" y="2774"/>
                  </a:lnTo>
                  <a:lnTo>
                    <a:pt x="239" y="2800"/>
                  </a:lnTo>
                  <a:lnTo>
                    <a:pt x="255" y="2826"/>
                  </a:lnTo>
                  <a:lnTo>
                    <a:pt x="275" y="2848"/>
                  </a:lnTo>
                  <a:lnTo>
                    <a:pt x="298" y="2868"/>
                  </a:lnTo>
                  <a:lnTo>
                    <a:pt x="327" y="2886"/>
                  </a:lnTo>
                  <a:lnTo>
                    <a:pt x="361" y="2900"/>
                  </a:lnTo>
                  <a:lnTo>
                    <a:pt x="399" y="2913"/>
                  </a:lnTo>
                  <a:lnTo>
                    <a:pt x="409" y="2902"/>
                  </a:lnTo>
                  <a:lnTo>
                    <a:pt x="422" y="2892"/>
                  </a:lnTo>
                  <a:lnTo>
                    <a:pt x="436" y="2885"/>
                  </a:lnTo>
                  <a:lnTo>
                    <a:pt x="453" y="2882"/>
                  </a:lnTo>
                  <a:lnTo>
                    <a:pt x="472" y="2883"/>
                  </a:lnTo>
                  <a:lnTo>
                    <a:pt x="664" y="2916"/>
                  </a:lnTo>
                  <a:lnTo>
                    <a:pt x="857" y="2941"/>
                  </a:lnTo>
                  <a:lnTo>
                    <a:pt x="1050" y="2961"/>
                  </a:lnTo>
                  <a:lnTo>
                    <a:pt x="1244" y="2974"/>
                  </a:lnTo>
                  <a:lnTo>
                    <a:pt x="1437" y="2980"/>
                  </a:lnTo>
                  <a:lnTo>
                    <a:pt x="1630" y="2981"/>
                  </a:lnTo>
                  <a:lnTo>
                    <a:pt x="1825" y="2976"/>
                  </a:lnTo>
                  <a:lnTo>
                    <a:pt x="2018" y="2965"/>
                  </a:lnTo>
                  <a:lnTo>
                    <a:pt x="2212" y="2948"/>
                  </a:lnTo>
                  <a:lnTo>
                    <a:pt x="2406" y="2925"/>
                  </a:lnTo>
                  <a:lnTo>
                    <a:pt x="2563" y="2908"/>
                  </a:lnTo>
                  <a:lnTo>
                    <a:pt x="2720" y="2897"/>
                  </a:lnTo>
                  <a:lnTo>
                    <a:pt x="2878" y="2887"/>
                  </a:lnTo>
                  <a:lnTo>
                    <a:pt x="3033" y="2877"/>
                  </a:lnTo>
                  <a:lnTo>
                    <a:pt x="3190" y="2863"/>
                  </a:lnTo>
                  <a:lnTo>
                    <a:pt x="3240" y="2856"/>
                  </a:lnTo>
                  <a:lnTo>
                    <a:pt x="3284" y="2846"/>
                  </a:lnTo>
                  <a:lnTo>
                    <a:pt x="3323" y="2834"/>
                  </a:lnTo>
                  <a:lnTo>
                    <a:pt x="3357" y="2818"/>
                  </a:lnTo>
                  <a:lnTo>
                    <a:pt x="3386" y="2800"/>
                  </a:lnTo>
                  <a:lnTo>
                    <a:pt x="3411" y="2782"/>
                  </a:lnTo>
                  <a:lnTo>
                    <a:pt x="3432" y="2759"/>
                  </a:lnTo>
                  <a:lnTo>
                    <a:pt x="3448" y="2736"/>
                  </a:lnTo>
                  <a:lnTo>
                    <a:pt x="3462" y="2710"/>
                  </a:lnTo>
                  <a:lnTo>
                    <a:pt x="3471" y="2684"/>
                  </a:lnTo>
                  <a:lnTo>
                    <a:pt x="3477" y="2656"/>
                  </a:lnTo>
                  <a:lnTo>
                    <a:pt x="3481" y="2626"/>
                  </a:lnTo>
                  <a:lnTo>
                    <a:pt x="3481" y="2596"/>
                  </a:lnTo>
                  <a:lnTo>
                    <a:pt x="3478" y="2565"/>
                  </a:lnTo>
                  <a:lnTo>
                    <a:pt x="3474" y="2534"/>
                  </a:lnTo>
                  <a:lnTo>
                    <a:pt x="3467" y="2502"/>
                  </a:lnTo>
                  <a:lnTo>
                    <a:pt x="3458" y="2470"/>
                  </a:lnTo>
                  <a:lnTo>
                    <a:pt x="3448" y="2438"/>
                  </a:lnTo>
                  <a:lnTo>
                    <a:pt x="3436" y="2406"/>
                  </a:lnTo>
                  <a:lnTo>
                    <a:pt x="3423" y="2375"/>
                  </a:lnTo>
                  <a:lnTo>
                    <a:pt x="3409" y="2344"/>
                  </a:lnTo>
                  <a:lnTo>
                    <a:pt x="3394" y="2313"/>
                  </a:lnTo>
                  <a:lnTo>
                    <a:pt x="3379" y="2284"/>
                  </a:lnTo>
                  <a:lnTo>
                    <a:pt x="3363" y="2255"/>
                  </a:lnTo>
                  <a:lnTo>
                    <a:pt x="3300" y="2148"/>
                  </a:lnTo>
                  <a:lnTo>
                    <a:pt x="3234" y="2046"/>
                  </a:lnTo>
                  <a:lnTo>
                    <a:pt x="3162" y="1945"/>
                  </a:lnTo>
                  <a:lnTo>
                    <a:pt x="3090" y="1847"/>
                  </a:lnTo>
                  <a:lnTo>
                    <a:pt x="3015" y="1750"/>
                  </a:lnTo>
                  <a:lnTo>
                    <a:pt x="2939" y="1654"/>
                  </a:lnTo>
                  <a:lnTo>
                    <a:pt x="2862" y="1558"/>
                  </a:lnTo>
                  <a:lnTo>
                    <a:pt x="2784" y="1462"/>
                  </a:lnTo>
                  <a:lnTo>
                    <a:pt x="2708" y="1365"/>
                  </a:lnTo>
                  <a:lnTo>
                    <a:pt x="2647" y="1284"/>
                  </a:lnTo>
                  <a:lnTo>
                    <a:pt x="2590" y="1201"/>
                  </a:lnTo>
                  <a:lnTo>
                    <a:pt x="2536" y="1115"/>
                  </a:lnTo>
                  <a:lnTo>
                    <a:pt x="2484" y="1030"/>
                  </a:lnTo>
                  <a:lnTo>
                    <a:pt x="2431" y="943"/>
                  </a:lnTo>
                  <a:lnTo>
                    <a:pt x="2379" y="855"/>
                  </a:lnTo>
                  <a:lnTo>
                    <a:pt x="2326" y="770"/>
                  </a:lnTo>
                  <a:lnTo>
                    <a:pt x="2271" y="684"/>
                  </a:lnTo>
                  <a:lnTo>
                    <a:pt x="2213" y="601"/>
                  </a:lnTo>
                  <a:lnTo>
                    <a:pt x="2193" y="574"/>
                  </a:lnTo>
                  <a:lnTo>
                    <a:pt x="2171" y="543"/>
                  </a:lnTo>
                  <a:lnTo>
                    <a:pt x="2146" y="510"/>
                  </a:lnTo>
                  <a:lnTo>
                    <a:pt x="2120" y="474"/>
                  </a:lnTo>
                  <a:lnTo>
                    <a:pt x="2091" y="439"/>
                  </a:lnTo>
                  <a:lnTo>
                    <a:pt x="2061" y="402"/>
                  </a:lnTo>
                  <a:lnTo>
                    <a:pt x="2029" y="365"/>
                  </a:lnTo>
                  <a:lnTo>
                    <a:pt x="1995" y="330"/>
                  </a:lnTo>
                  <a:lnTo>
                    <a:pt x="1961" y="296"/>
                  </a:lnTo>
                  <a:lnTo>
                    <a:pt x="1924" y="266"/>
                  </a:lnTo>
                  <a:lnTo>
                    <a:pt x="1887" y="239"/>
                  </a:lnTo>
                  <a:lnTo>
                    <a:pt x="1849" y="215"/>
                  </a:lnTo>
                  <a:lnTo>
                    <a:pt x="1812" y="197"/>
                  </a:lnTo>
                  <a:lnTo>
                    <a:pt x="1773" y="183"/>
                  </a:lnTo>
                  <a:lnTo>
                    <a:pt x="1734" y="177"/>
                  </a:lnTo>
                  <a:close/>
                  <a:moveTo>
                    <a:pt x="1717" y="0"/>
                  </a:moveTo>
                  <a:lnTo>
                    <a:pt x="1768" y="3"/>
                  </a:lnTo>
                  <a:lnTo>
                    <a:pt x="1820" y="14"/>
                  </a:lnTo>
                  <a:lnTo>
                    <a:pt x="1873" y="31"/>
                  </a:lnTo>
                  <a:lnTo>
                    <a:pt x="1925" y="55"/>
                  </a:lnTo>
                  <a:lnTo>
                    <a:pt x="1978" y="87"/>
                  </a:lnTo>
                  <a:lnTo>
                    <a:pt x="2033" y="125"/>
                  </a:lnTo>
                  <a:lnTo>
                    <a:pt x="2087" y="172"/>
                  </a:lnTo>
                  <a:lnTo>
                    <a:pt x="2159" y="243"/>
                  </a:lnTo>
                  <a:lnTo>
                    <a:pt x="2225" y="318"/>
                  </a:lnTo>
                  <a:lnTo>
                    <a:pt x="2290" y="395"/>
                  </a:lnTo>
                  <a:lnTo>
                    <a:pt x="2350" y="474"/>
                  </a:lnTo>
                  <a:lnTo>
                    <a:pt x="2409" y="556"/>
                  </a:lnTo>
                  <a:lnTo>
                    <a:pt x="2465" y="640"/>
                  </a:lnTo>
                  <a:lnTo>
                    <a:pt x="2520" y="724"/>
                  </a:lnTo>
                  <a:lnTo>
                    <a:pt x="2574" y="809"/>
                  </a:lnTo>
                  <a:lnTo>
                    <a:pt x="2627" y="894"/>
                  </a:lnTo>
                  <a:lnTo>
                    <a:pt x="2681" y="980"/>
                  </a:lnTo>
                  <a:lnTo>
                    <a:pt x="2735" y="1064"/>
                  </a:lnTo>
                  <a:lnTo>
                    <a:pt x="2791" y="1149"/>
                  </a:lnTo>
                  <a:lnTo>
                    <a:pt x="2847" y="1231"/>
                  </a:lnTo>
                  <a:lnTo>
                    <a:pt x="2908" y="1312"/>
                  </a:lnTo>
                  <a:lnTo>
                    <a:pt x="2970" y="1391"/>
                  </a:lnTo>
                  <a:lnTo>
                    <a:pt x="3018" y="1448"/>
                  </a:lnTo>
                  <a:lnTo>
                    <a:pt x="3067" y="1507"/>
                  </a:lnTo>
                  <a:lnTo>
                    <a:pt x="3118" y="1567"/>
                  </a:lnTo>
                  <a:lnTo>
                    <a:pt x="3170" y="1630"/>
                  </a:lnTo>
                  <a:lnTo>
                    <a:pt x="3224" y="1693"/>
                  </a:lnTo>
                  <a:lnTo>
                    <a:pt x="3276" y="1758"/>
                  </a:lnTo>
                  <a:lnTo>
                    <a:pt x="3327" y="1824"/>
                  </a:lnTo>
                  <a:lnTo>
                    <a:pt x="3377" y="1892"/>
                  </a:lnTo>
                  <a:lnTo>
                    <a:pt x="3425" y="1961"/>
                  </a:lnTo>
                  <a:lnTo>
                    <a:pt x="3471" y="2031"/>
                  </a:lnTo>
                  <a:lnTo>
                    <a:pt x="3513" y="2102"/>
                  </a:lnTo>
                  <a:lnTo>
                    <a:pt x="3551" y="2174"/>
                  </a:lnTo>
                  <a:lnTo>
                    <a:pt x="3585" y="2246"/>
                  </a:lnTo>
                  <a:lnTo>
                    <a:pt x="3614" y="2321"/>
                  </a:lnTo>
                  <a:lnTo>
                    <a:pt x="3638" y="2395"/>
                  </a:lnTo>
                  <a:lnTo>
                    <a:pt x="3654" y="2470"/>
                  </a:lnTo>
                  <a:lnTo>
                    <a:pt x="3665" y="2547"/>
                  </a:lnTo>
                  <a:lnTo>
                    <a:pt x="3668" y="2600"/>
                  </a:lnTo>
                  <a:lnTo>
                    <a:pt x="3666" y="2650"/>
                  </a:lnTo>
                  <a:lnTo>
                    <a:pt x="3662" y="2697"/>
                  </a:lnTo>
                  <a:lnTo>
                    <a:pt x="3653" y="2739"/>
                  </a:lnTo>
                  <a:lnTo>
                    <a:pt x="3641" y="2778"/>
                  </a:lnTo>
                  <a:lnTo>
                    <a:pt x="3625" y="2813"/>
                  </a:lnTo>
                  <a:lnTo>
                    <a:pt x="3606" y="2845"/>
                  </a:lnTo>
                  <a:lnTo>
                    <a:pt x="3585" y="2874"/>
                  </a:lnTo>
                  <a:lnTo>
                    <a:pt x="3561" y="2899"/>
                  </a:lnTo>
                  <a:lnTo>
                    <a:pt x="3534" y="2923"/>
                  </a:lnTo>
                  <a:lnTo>
                    <a:pt x="3505" y="2944"/>
                  </a:lnTo>
                  <a:lnTo>
                    <a:pt x="3473" y="2961"/>
                  </a:lnTo>
                  <a:lnTo>
                    <a:pt x="3439" y="2977"/>
                  </a:lnTo>
                  <a:lnTo>
                    <a:pt x="3405" y="2991"/>
                  </a:lnTo>
                  <a:lnTo>
                    <a:pt x="3367" y="3003"/>
                  </a:lnTo>
                  <a:lnTo>
                    <a:pt x="3329" y="3014"/>
                  </a:lnTo>
                  <a:lnTo>
                    <a:pt x="3290" y="3021"/>
                  </a:lnTo>
                  <a:lnTo>
                    <a:pt x="3249" y="3029"/>
                  </a:lnTo>
                  <a:lnTo>
                    <a:pt x="3208" y="3035"/>
                  </a:lnTo>
                  <a:lnTo>
                    <a:pt x="3166" y="3040"/>
                  </a:lnTo>
                  <a:lnTo>
                    <a:pt x="3123" y="3045"/>
                  </a:lnTo>
                  <a:lnTo>
                    <a:pt x="3080" y="3048"/>
                  </a:lnTo>
                  <a:lnTo>
                    <a:pt x="3038" y="3050"/>
                  </a:lnTo>
                  <a:lnTo>
                    <a:pt x="2994" y="3054"/>
                  </a:lnTo>
                  <a:lnTo>
                    <a:pt x="2952" y="3056"/>
                  </a:lnTo>
                  <a:lnTo>
                    <a:pt x="2910" y="3058"/>
                  </a:lnTo>
                  <a:lnTo>
                    <a:pt x="2869" y="3060"/>
                  </a:lnTo>
                  <a:lnTo>
                    <a:pt x="2829" y="3064"/>
                  </a:lnTo>
                  <a:lnTo>
                    <a:pt x="2788" y="3067"/>
                  </a:lnTo>
                  <a:lnTo>
                    <a:pt x="2613" y="3084"/>
                  </a:lnTo>
                  <a:lnTo>
                    <a:pt x="2438" y="3100"/>
                  </a:lnTo>
                  <a:lnTo>
                    <a:pt x="2263" y="3116"/>
                  </a:lnTo>
                  <a:lnTo>
                    <a:pt x="2090" y="3130"/>
                  </a:lnTo>
                  <a:lnTo>
                    <a:pt x="1916" y="3141"/>
                  </a:lnTo>
                  <a:lnTo>
                    <a:pt x="1744" y="3149"/>
                  </a:lnTo>
                  <a:lnTo>
                    <a:pt x="1571" y="3154"/>
                  </a:lnTo>
                  <a:lnTo>
                    <a:pt x="1399" y="3151"/>
                  </a:lnTo>
                  <a:lnTo>
                    <a:pt x="1226" y="3145"/>
                  </a:lnTo>
                  <a:lnTo>
                    <a:pt x="1055" y="3130"/>
                  </a:lnTo>
                  <a:lnTo>
                    <a:pt x="882" y="3109"/>
                  </a:lnTo>
                  <a:lnTo>
                    <a:pt x="849" y="3108"/>
                  </a:lnTo>
                  <a:lnTo>
                    <a:pt x="815" y="3108"/>
                  </a:lnTo>
                  <a:lnTo>
                    <a:pt x="778" y="3107"/>
                  </a:lnTo>
                  <a:lnTo>
                    <a:pt x="739" y="3106"/>
                  </a:lnTo>
                  <a:lnTo>
                    <a:pt x="700" y="3105"/>
                  </a:lnTo>
                  <a:lnTo>
                    <a:pt x="660" y="3104"/>
                  </a:lnTo>
                  <a:lnTo>
                    <a:pt x="618" y="3101"/>
                  </a:lnTo>
                  <a:lnTo>
                    <a:pt x="576" y="3099"/>
                  </a:lnTo>
                  <a:lnTo>
                    <a:pt x="534" y="3096"/>
                  </a:lnTo>
                  <a:lnTo>
                    <a:pt x="492" y="3091"/>
                  </a:lnTo>
                  <a:lnTo>
                    <a:pt x="451" y="3086"/>
                  </a:lnTo>
                  <a:lnTo>
                    <a:pt x="408" y="3079"/>
                  </a:lnTo>
                  <a:lnTo>
                    <a:pt x="367" y="3071"/>
                  </a:lnTo>
                  <a:lnTo>
                    <a:pt x="328" y="3063"/>
                  </a:lnTo>
                  <a:lnTo>
                    <a:pt x="289" y="3051"/>
                  </a:lnTo>
                  <a:lnTo>
                    <a:pt x="251" y="3039"/>
                  </a:lnTo>
                  <a:lnTo>
                    <a:pt x="216" y="3025"/>
                  </a:lnTo>
                  <a:lnTo>
                    <a:pt x="182" y="3009"/>
                  </a:lnTo>
                  <a:lnTo>
                    <a:pt x="150" y="2990"/>
                  </a:lnTo>
                  <a:lnTo>
                    <a:pt x="121" y="2970"/>
                  </a:lnTo>
                  <a:lnTo>
                    <a:pt x="95" y="2948"/>
                  </a:lnTo>
                  <a:lnTo>
                    <a:pt x="70" y="2924"/>
                  </a:lnTo>
                  <a:lnTo>
                    <a:pt x="49" y="2896"/>
                  </a:lnTo>
                  <a:lnTo>
                    <a:pt x="32" y="2866"/>
                  </a:lnTo>
                  <a:lnTo>
                    <a:pt x="18" y="2834"/>
                  </a:lnTo>
                  <a:lnTo>
                    <a:pt x="8" y="2798"/>
                  </a:lnTo>
                  <a:lnTo>
                    <a:pt x="2" y="2759"/>
                  </a:lnTo>
                  <a:lnTo>
                    <a:pt x="0" y="2718"/>
                  </a:lnTo>
                  <a:lnTo>
                    <a:pt x="2" y="2674"/>
                  </a:lnTo>
                  <a:lnTo>
                    <a:pt x="10" y="2625"/>
                  </a:lnTo>
                  <a:lnTo>
                    <a:pt x="34" y="2527"/>
                  </a:lnTo>
                  <a:lnTo>
                    <a:pt x="66" y="2430"/>
                  </a:lnTo>
                  <a:lnTo>
                    <a:pt x="102" y="2334"/>
                  </a:lnTo>
                  <a:lnTo>
                    <a:pt x="146" y="2237"/>
                  </a:lnTo>
                  <a:lnTo>
                    <a:pt x="193" y="2142"/>
                  </a:lnTo>
                  <a:lnTo>
                    <a:pt x="241" y="2046"/>
                  </a:lnTo>
                  <a:lnTo>
                    <a:pt x="294" y="1951"/>
                  </a:lnTo>
                  <a:lnTo>
                    <a:pt x="346" y="1856"/>
                  </a:lnTo>
                  <a:lnTo>
                    <a:pt x="398" y="1763"/>
                  </a:lnTo>
                  <a:lnTo>
                    <a:pt x="448" y="1670"/>
                  </a:lnTo>
                  <a:lnTo>
                    <a:pt x="496" y="1577"/>
                  </a:lnTo>
                  <a:lnTo>
                    <a:pt x="540" y="1486"/>
                  </a:lnTo>
                  <a:lnTo>
                    <a:pt x="556" y="1450"/>
                  </a:lnTo>
                  <a:lnTo>
                    <a:pt x="575" y="1408"/>
                  </a:lnTo>
                  <a:lnTo>
                    <a:pt x="594" y="1365"/>
                  </a:lnTo>
                  <a:lnTo>
                    <a:pt x="615" y="1319"/>
                  </a:lnTo>
                  <a:lnTo>
                    <a:pt x="638" y="1269"/>
                  </a:lnTo>
                  <a:lnTo>
                    <a:pt x="662" y="1216"/>
                  </a:lnTo>
                  <a:lnTo>
                    <a:pt x="687" y="1162"/>
                  </a:lnTo>
                  <a:lnTo>
                    <a:pt x="713" y="1105"/>
                  </a:lnTo>
                  <a:lnTo>
                    <a:pt x="741" y="1047"/>
                  </a:lnTo>
                  <a:lnTo>
                    <a:pt x="769" y="989"/>
                  </a:lnTo>
                  <a:lnTo>
                    <a:pt x="799" y="929"/>
                  </a:lnTo>
                  <a:lnTo>
                    <a:pt x="831" y="869"/>
                  </a:lnTo>
                  <a:lnTo>
                    <a:pt x="863" y="807"/>
                  </a:lnTo>
                  <a:lnTo>
                    <a:pt x="897" y="746"/>
                  </a:lnTo>
                  <a:lnTo>
                    <a:pt x="931" y="686"/>
                  </a:lnTo>
                  <a:lnTo>
                    <a:pt x="967" y="626"/>
                  </a:lnTo>
                  <a:lnTo>
                    <a:pt x="1004" y="568"/>
                  </a:lnTo>
                  <a:lnTo>
                    <a:pt x="1042" y="510"/>
                  </a:lnTo>
                  <a:lnTo>
                    <a:pt x="1080" y="453"/>
                  </a:lnTo>
                  <a:lnTo>
                    <a:pt x="1121" y="399"/>
                  </a:lnTo>
                  <a:lnTo>
                    <a:pt x="1162" y="346"/>
                  </a:lnTo>
                  <a:lnTo>
                    <a:pt x="1203" y="298"/>
                  </a:lnTo>
                  <a:lnTo>
                    <a:pt x="1246" y="250"/>
                  </a:lnTo>
                  <a:lnTo>
                    <a:pt x="1290" y="207"/>
                  </a:lnTo>
                  <a:lnTo>
                    <a:pt x="1334" y="165"/>
                  </a:lnTo>
                  <a:lnTo>
                    <a:pt x="1379" y="129"/>
                  </a:lnTo>
                  <a:lnTo>
                    <a:pt x="1425" y="97"/>
                  </a:lnTo>
                  <a:lnTo>
                    <a:pt x="1472" y="68"/>
                  </a:lnTo>
                  <a:lnTo>
                    <a:pt x="1520" y="43"/>
                  </a:lnTo>
                  <a:lnTo>
                    <a:pt x="1568" y="24"/>
                  </a:lnTo>
                  <a:lnTo>
                    <a:pt x="1617" y="11"/>
                  </a:lnTo>
                  <a:lnTo>
                    <a:pt x="1667" y="2"/>
                  </a:lnTo>
                  <a:lnTo>
                    <a:pt x="17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6"/>
            <p:cNvSpPr>
              <a:spLocks noEditPoints="1"/>
            </p:cNvSpPr>
            <p:nvPr/>
          </p:nvSpPr>
          <p:spPr bwMode="auto">
            <a:xfrm>
              <a:off x="7148513" y="4513263"/>
              <a:ext cx="342900" cy="344488"/>
            </a:xfrm>
            <a:custGeom>
              <a:avLst/>
              <a:gdLst>
                <a:gd name="T0" fmla="*/ 132 w 648"/>
                <a:gd name="T1" fmla="*/ 352 h 651"/>
                <a:gd name="T2" fmla="*/ 152 w 648"/>
                <a:gd name="T3" fmla="*/ 406 h 651"/>
                <a:gd name="T4" fmla="*/ 186 w 648"/>
                <a:gd name="T5" fmla="*/ 458 h 651"/>
                <a:gd name="T6" fmla="*/ 231 w 648"/>
                <a:gd name="T7" fmla="*/ 493 h 651"/>
                <a:gd name="T8" fmla="*/ 284 w 648"/>
                <a:gd name="T9" fmla="*/ 511 h 651"/>
                <a:gd name="T10" fmla="*/ 342 w 648"/>
                <a:gd name="T11" fmla="*/ 506 h 651"/>
                <a:gd name="T12" fmla="*/ 325 w 648"/>
                <a:gd name="T13" fmla="*/ 469 h 651"/>
                <a:gd name="T14" fmla="*/ 239 w 648"/>
                <a:gd name="T15" fmla="*/ 412 h 651"/>
                <a:gd name="T16" fmla="*/ 127 w 648"/>
                <a:gd name="T17" fmla="*/ 328 h 651"/>
                <a:gd name="T18" fmla="*/ 142 w 648"/>
                <a:gd name="T19" fmla="*/ 222 h 651"/>
                <a:gd name="T20" fmla="*/ 127 w 648"/>
                <a:gd name="T21" fmla="*/ 273 h 651"/>
                <a:gd name="T22" fmla="*/ 216 w 648"/>
                <a:gd name="T23" fmla="*/ 333 h 651"/>
                <a:gd name="T24" fmla="*/ 312 w 648"/>
                <a:gd name="T25" fmla="*/ 385 h 651"/>
                <a:gd name="T26" fmla="*/ 379 w 648"/>
                <a:gd name="T27" fmla="*/ 418 h 651"/>
                <a:gd name="T28" fmla="*/ 444 w 648"/>
                <a:gd name="T29" fmla="*/ 454 h 651"/>
                <a:gd name="T30" fmla="*/ 480 w 648"/>
                <a:gd name="T31" fmla="*/ 425 h 651"/>
                <a:gd name="T32" fmla="*/ 423 w 648"/>
                <a:gd name="T33" fmla="*/ 402 h 651"/>
                <a:gd name="T34" fmla="*/ 370 w 648"/>
                <a:gd name="T35" fmla="*/ 366 h 651"/>
                <a:gd name="T36" fmla="*/ 324 w 648"/>
                <a:gd name="T37" fmla="*/ 328 h 651"/>
                <a:gd name="T38" fmla="*/ 241 w 648"/>
                <a:gd name="T39" fmla="*/ 259 h 651"/>
                <a:gd name="T40" fmla="*/ 153 w 648"/>
                <a:gd name="T41" fmla="*/ 199 h 651"/>
                <a:gd name="T42" fmla="*/ 190 w 648"/>
                <a:gd name="T43" fmla="*/ 140 h 651"/>
                <a:gd name="T44" fmla="*/ 177 w 648"/>
                <a:gd name="T45" fmla="*/ 158 h 651"/>
                <a:gd name="T46" fmla="*/ 254 w 648"/>
                <a:gd name="T47" fmla="*/ 199 h 651"/>
                <a:gd name="T48" fmla="*/ 328 w 648"/>
                <a:gd name="T49" fmla="*/ 249 h 651"/>
                <a:gd name="T50" fmla="*/ 400 w 648"/>
                <a:gd name="T51" fmla="*/ 301 h 651"/>
                <a:gd name="T52" fmla="*/ 476 w 648"/>
                <a:gd name="T53" fmla="*/ 343 h 651"/>
                <a:gd name="T54" fmla="*/ 513 w 648"/>
                <a:gd name="T55" fmla="*/ 359 h 651"/>
                <a:gd name="T56" fmla="*/ 513 w 648"/>
                <a:gd name="T57" fmla="*/ 351 h 651"/>
                <a:gd name="T58" fmla="*/ 459 w 648"/>
                <a:gd name="T59" fmla="*/ 322 h 651"/>
                <a:gd name="T60" fmla="*/ 351 w 648"/>
                <a:gd name="T61" fmla="*/ 255 h 651"/>
                <a:gd name="T62" fmla="*/ 251 w 648"/>
                <a:gd name="T63" fmla="*/ 179 h 651"/>
                <a:gd name="T64" fmla="*/ 232 w 648"/>
                <a:gd name="T65" fmla="*/ 0 h 651"/>
                <a:gd name="T66" fmla="*/ 279 w 648"/>
                <a:gd name="T67" fmla="*/ 3 h 651"/>
                <a:gd name="T68" fmla="*/ 319 w 648"/>
                <a:gd name="T69" fmla="*/ 11 h 651"/>
                <a:gd name="T70" fmla="*/ 399 w 648"/>
                <a:gd name="T71" fmla="*/ 38 h 651"/>
                <a:gd name="T72" fmla="*/ 476 w 648"/>
                <a:gd name="T73" fmla="*/ 77 h 651"/>
                <a:gd name="T74" fmla="*/ 542 w 648"/>
                <a:gd name="T75" fmla="*/ 129 h 651"/>
                <a:gd name="T76" fmla="*/ 602 w 648"/>
                <a:gd name="T77" fmla="*/ 201 h 651"/>
                <a:gd name="T78" fmla="*/ 640 w 648"/>
                <a:gd name="T79" fmla="*/ 284 h 651"/>
                <a:gd name="T80" fmla="*/ 648 w 648"/>
                <a:gd name="T81" fmla="*/ 364 h 651"/>
                <a:gd name="T82" fmla="*/ 629 w 648"/>
                <a:gd name="T83" fmla="*/ 440 h 651"/>
                <a:gd name="T84" fmla="*/ 586 w 648"/>
                <a:gd name="T85" fmla="*/ 509 h 651"/>
                <a:gd name="T86" fmla="*/ 522 w 648"/>
                <a:gd name="T87" fmla="*/ 569 h 651"/>
                <a:gd name="T88" fmla="*/ 439 w 648"/>
                <a:gd name="T89" fmla="*/ 620 h 651"/>
                <a:gd name="T90" fmla="*/ 359 w 648"/>
                <a:gd name="T91" fmla="*/ 646 h 651"/>
                <a:gd name="T92" fmla="*/ 279 w 648"/>
                <a:gd name="T93" fmla="*/ 651 h 651"/>
                <a:gd name="T94" fmla="*/ 201 w 648"/>
                <a:gd name="T95" fmla="*/ 633 h 651"/>
                <a:gd name="T96" fmla="*/ 132 w 648"/>
                <a:gd name="T97" fmla="*/ 595 h 651"/>
                <a:gd name="T98" fmla="*/ 73 w 648"/>
                <a:gd name="T99" fmla="*/ 541 h 651"/>
                <a:gd name="T100" fmla="*/ 30 w 648"/>
                <a:gd name="T101" fmla="*/ 470 h 651"/>
                <a:gd name="T102" fmla="*/ 6 w 648"/>
                <a:gd name="T103" fmla="*/ 391 h 651"/>
                <a:gd name="T104" fmla="*/ 0 w 648"/>
                <a:gd name="T105" fmla="*/ 309 h 651"/>
                <a:gd name="T106" fmla="*/ 12 w 648"/>
                <a:gd name="T107" fmla="*/ 225 h 651"/>
                <a:gd name="T108" fmla="*/ 39 w 648"/>
                <a:gd name="T109" fmla="*/ 147 h 651"/>
                <a:gd name="T110" fmla="*/ 85 w 648"/>
                <a:gd name="T111" fmla="*/ 79 h 651"/>
                <a:gd name="T112" fmla="*/ 86 w 648"/>
                <a:gd name="T113" fmla="*/ 73 h 651"/>
                <a:gd name="T114" fmla="*/ 107 w 648"/>
                <a:gd name="T115" fmla="*/ 37 h 651"/>
                <a:gd name="T116" fmla="*/ 142 w 648"/>
                <a:gd name="T117" fmla="*/ 13 h 651"/>
                <a:gd name="T118" fmla="*/ 185 w 648"/>
                <a:gd name="T119" fmla="*/ 2 h 651"/>
                <a:gd name="T120" fmla="*/ 232 w 648"/>
                <a:gd name="T121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8" h="651">
                  <a:moveTo>
                    <a:pt x="127" y="328"/>
                  </a:moveTo>
                  <a:lnTo>
                    <a:pt x="132" y="352"/>
                  </a:lnTo>
                  <a:lnTo>
                    <a:pt x="139" y="378"/>
                  </a:lnTo>
                  <a:lnTo>
                    <a:pt x="152" y="406"/>
                  </a:lnTo>
                  <a:lnTo>
                    <a:pt x="167" y="433"/>
                  </a:lnTo>
                  <a:lnTo>
                    <a:pt x="186" y="458"/>
                  </a:lnTo>
                  <a:lnTo>
                    <a:pt x="207" y="476"/>
                  </a:lnTo>
                  <a:lnTo>
                    <a:pt x="231" y="493"/>
                  </a:lnTo>
                  <a:lnTo>
                    <a:pt x="256" y="504"/>
                  </a:lnTo>
                  <a:lnTo>
                    <a:pt x="284" y="511"/>
                  </a:lnTo>
                  <a:lnTo>
                    <a:pt x="312" y="511"/>
                  </a:lnTo>
                  <a:lnTo>
                    <a:pt x="342" y="506"/>
                  </a:lnTo>
                  <a:lnTo>
                    <a:pt x="372" y="495"/>
                  </a:lnTo>
                  <a:lnTo>
                    <a:pt x="325" y="469"/>
                  </a:lnTo>
                  <a:lnTo>
                    <a:pt x="281" y="440"/>
                  </a:lnTo>
                  <a:lnTo>
                    <a:pt x="239" y="412"/>
                  </a:lnTo>
                  <a:lnTo>
                    <a:pt x="182" y="372"/>
                  </a:lnTo>
                  <a:lnTo>
                    <a:pt x="127" y="328"/>
                  </a:lnTo>
                  <a:close/>
                  <a:moveTo>
                    <a:pt x="153" y="199"/>
                  </a:moveTo>
                  <a:lnTo>
                    <a:pt x="142" y="222"/>
                  </a:lnTo>
                  <a:lnTo>
                    <a:pt x="133" y="248"/>
                  </a:lnTo>
                  <a:lnTo>
                    <a:pt x="127" y="273"/>
                  </a:lnTo>
                  <a:lnTo>
                    <a:pt x="172" y="305"/>
                  </a:lnTo>
                  <a:lnTo>
                    <a:pt x="216" y="333"/>
                  </a:lnTo>
                  <a:lnTo>
                    <a:pt x="264" y="360"/>
                  </a:lnTo>
                  <a:lnTo>
                    <a:pt x="312" y="385"/>
                  </a:lnTo>
                  <a:lnTo>
                    <a:pt x="344" y="402"/>
                  </a:lnTo>
                  <a:lnTo>
                    <a:pt x="379" y="418"/>
                  </a:lnTo>
                  <a:lnTo>
                    <a:pt x="412" y="434"/>
                  </a:lnTo>
                  <a:lnTo>
                    <a:pt x="444" y="454"/>
                  </a:lnTo>
                  <a:lnTo>
                    <a:pt x="463" y="440"/>
                  </a:lnTo>
                  <a:lnTo>
                    <a:pt x="480" y="425"/>
                  </a:lnTo>
                  <a:lnTo>
                    <a:pt x="451" y="416"/>
                  </a:lnTo>
                  <a:lnTo>
                    <a:pt x="423" y="402"/>
                  </a:lnTo>
                  <a:lnTo>
                    <a:pt x="397" y="385"/>
                  </a:lnTo>
                  <a:lnTo>
                    <a:pt x="370" y="366"/>
                  </a:lnTo>
                  <a:lnTo>
                    <a:pt x="346" y="346"/>
                  </a:lnTo>
                  <a:lnTo>
                    <a:pt x="324" y="328"/>
                  </a:lnTo>
                  <a:lnTo>
                    <a:pt x="282" y="293"/>
                  </a:lnTo>
                  <a:lnTo>
                    <a:pt x="241" y="259"/>
                  </a:lnTo>
                  <a:lnTo>
                    <a:pt x="197" y="228"/>
                  </a:lnTo>
                  <a:lnTo>
                    <a:pt x="153" y="199"/>
                  </a:lnTo>
                  <a:close/>
                  <a:moveTo>
                    <a:pt x="202" y="139"/>
                  </a:moveTo>
                  <a:lnTo>
                    <a:pt x="190" y="140"/>
                  </a:lnTo>
                  <a:lnTo>
                    <a:pt x="183" y="149"/>
                  </a:lnTo>
                  <a:lnTo>
                    <a:pt x="177" y="158"/>
                  </a:lnTo>
                  <a:lnTo>
                    <a:pt x="216" y="177"/>
                  </a:lnTo>
                  <a:lnTo>
                    <a:pt x="254" y="199"/>
                  </a:lnTo>
                  <a:lnTo>
                    <a:pt x="291" y="223"/>
                  </a:lnTo>
                  <a:lnTo>
                    <a:pt x="328" y="249"/>
                  </a:lnTo>
                  <a:lnTo>
                    <a:pt x="363" y="275"/>
                  </a:lnTo>
                  <a:lnTo>
                    <a:pt x="400" y="301"/>
                  </a:lnTo>
                  <a:lnTo>
                    <a:pt x="438" y="324"/>
                  </a:lnTo>
                  <a:lnTo>
                    <a:pt x="476" y="343"/>
                  </a:lnTo>
                  <a:lnTo>
                    <a:pt x="512" y="362"/>
                  </a:lnTo>
                  <a:lnTo>
                    <a:pt x="513" y="359"/>
                  </a:lnTo>
                  <a:lnTo>
                    <a:pt x="513" y="354"/>
                  </a:lnTo>
                  <a:lnTo>
                    <a:pt x="513" y="351"/>
                  </a:lnTo>
                  <a:lnTo>
                    <a:pt x="513" y="349"/>
                  </a:lnTo>
                  <a:lnTo>
                    <a:pt x="459" y="322"/>
                  </a:lnTo>
                  <a:lnTo>
                    <a:pt x="404" y="291"/>
                  </a:lnTo>
                  <a:lnTo>
                    <a:pt x="351" y="255"/>
                  </a:lnTo>
                  <a:lnTo>
                    <a:pt x="300" y="218"/>
                  </a:lnTo>
                  <a:lnTo>
                    <a:pt x="251" y="179"/>
                  </a:lnTo>
                  <a:lnTo>
                    <a:pt x="202" y="139"/>
                  </a:lnTo>
                  <a:close/>
                  <a:moveTo>
                    <a:pt x="232" y="0"/>
                  </a:moveTo>
                  <a:lnTo>
                    <a:pt x="255" y="1"/>
                  </a:lnTo>
                  <a:lnTo>
                    <a:pt x="279" y="3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59" y="23"/>
                  </a:lnTo>
                  <a:lnTo>
                    <a:pt x="399" y="38"/>
                  </a:lnTo>
                  <a:lnTo>
                    <a:pt x="438" y="55"/>
                  </a:lnTo>
                  <a:lnTo>
                    <a:pt x="476" y="77"/>
                  </a:lnTo>
                  <a:lnTo>
                    <a:pt x="510" y="101"/>
                  </a:lnTo>
                  <a:lnTo>
                    <a:pt x="542" y="129"/>
                  </a:lnTo>
                  <a:lnTo>
                    <a:pt x="571" y="159"/>
                  </a:lnTo>
                  <a:lnTo>
                    <a:pt x="602" y="201"/>
                  </a:lnTo>
                  <a:lnTo>
                    <a:pt x="625" y="243"/>
                  </a:lnTo>
                  <a:lnTo>
                    <a:pt x="640" y="284"/>
                  </a:lnTo>
                  <a:lnTo>
                    <a:pt x="648" y="324"/>
                  </a:lnTo>
                  <a:lnTo>
                    <a:pt x="648" y="364"/>
                  </a:lnTo>
                  <a:lnTo>
                    <a:pt x="641" y="403"/>
                  </a:lnTo>
                  <a:lnTo>
                    <a:pt x="629" y="440"/>
                  </a:lnTo>
                  <a:lnTo>
                    <a:pt x="610" y="474"/>
                  </a:lnTo>
                  <a:lnTo>
                    <a:pt x="586" y="509"/>
                  </a:lnTo>
                  <a:lnTo>
                    <a:pt x="557" y="540"/>
                  </a:lnTo>
                  <a:lnTo>
                    <a:pt x="522" y="569"/>
                  </a:lnTo>
                  <a:lnTo>
                    <a:pt x="482" y="595"/>
                  </a:lnTo>
                  <a:lnTo>
                    <a:pt x="439" y="620"/>
                  </a:lnTo>
                  <a:lnTo>
                    <a:pt x="399" y="636"/>
                  </a:lnTo>
                  <a:lnTo>
                    <a:pt x="359" y="646"/>
                  </a:lnTo>
                  <a:lnTo>
                    <a:pt x="319" y="651"/>
                  </a:lnTo>
                  <a:lnTo>
                    <a:pt x="279" y="651"/>
                  </a:lnTo>
                  <a:lnTo>
                    <a:pt x="239" y="644"/>
                  </a:lnTo>
                  <a:lnTo>
                    <a:pt x="201" y="633"/>
                  </a:lnTo>
                  <a:lnTo>
                    <a:pt x="165" y="616"/>
                  </a:lnTo>
                  <a:lnTo>
                    <a:pt x="132" y="595"/>
                  </a:lnTo>
                  <a:lnTo>
                    <a:pt x="101" y="570"/>
                  </a:lnTo>
                  <a:lnTo>
                    <a:pt x="73" y="541"/>
                  </a:lnTo>
                  <a:lnTo>
                    <a:pt x="49" y="508"/>
                  </a:lnTo>
                  <a:lnTo>
                    <a:pt x="30" y="470"/>
                  </a:lnTo>
                  <a:lnTo>
                    <a:pt x="15" y="430"/>
                  </a:lnTo>
                  <a:lnTo>
                    <a:pt x="6" y="391"/>
                  </a:lnTo>
                  <a:lnTo>
                    <a:pt x="2" y="351"/>
                  </a:lnTo>
                  <a:lnTo>
                    <a:pt x="0" y="309"/>
                  </a:lnTo>
                  <a:lnTo>
                    <a:pt x="4" y="268"/>
                  </a:lnTo>
                  <a:lnTo>
                    <a:pt x="12" y="225"/>
                  </a:lnTo>
                  <a:lnTo>
                    <a:pt x="24" y="185"/>
                  </a:lnTo>
                  <a:lnTo>
                    <a:pt x="39" y="147"/>
                  </a:lnTo>
                  <a:lnTo>
                    <a:pt x="60" y="111"/>
                  </a:lnTo>
                  <a:lnTo>
                    <a:pt x="85" y="79"/>
                  </a:lnTo>
                  <a:lnTo>
                    <a:pt x="85" y="77"/>
                  </a:lnTo>
                  <a:lnTo>
                    <a:pt x="86" y="73"/>
                  </a:lnTo>
                  <a:lnTo>
                    <a:pt x="94" y="53"/>
                  </a:lnTo>
                  <a:lnTo>
                    <a:pt x="107" y="37"/>
                  </a:lnTo>
                  <a:lnTo>
                    <a:pt x="123" y="23"/>
                  </a:lnTo>
                  <a:lnTo>
                    <a:pt x="142" y="13"/>
                  </a:lnTo>
                  <a:lnTo>
                    <a:pt x="162" y="7"/>
                  </a:lnTo>
                  <a:lnTo>
                    <a:pt x="185" y="2"/>
                  </a:lnTo>
                  <a:lnTo>
                    <a:pt x="208" y="0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7"/>
            <p:cNvSpPr>
              <a:spLocks noEditPoints="1"/>
            </p:cNvSpPr>
            <p:nvPr/>
          </p:nvSpPr>
          <p:spPr bwMode="auto">
            <a:xfrm>
              <a:off x="7143751" y="3636963"/>
              <a:ext cx="406400" cy="819150"/>
            </a:xfrm>
            <a:custGeom>
              <a:avLst/>
              <a:gdLst>
                <a:gd name="T0" fmla="*/ 294 w 767"/>
                <a:gd name="T1" fmla="*/ 1381 h 1549"/>
                <a:gd name="T2" fmla="*/ 422 w 767"/>
                <a:gd name="T3" fmla="*/ 1421 h 1549"/>
                <a:gd name="T4" fmla="*/ 261 w 767"/>
                <a:gd name="T5" fmla="*/ 1324 h 1549"/>
                <a:gd name="T6" fmla="*/ 190 w 767"/>
                <a:gd name="T7" fmla="*/ 1232 h 1549"/>
                <a:gd name="T8" fmla="*/ 488 w 767"/>
                <a:gd name="T9" fmla="*/ 1385 h 1549"/>
                <a:gd name="T10" fmla="*/ 437 w 767"/>
                <a:gd name="T11" fmla="*/ 1280 h 1549"/>
                <a:gd name="T12" fmla="*/ 158 w 767"/>
                <a:gd name="T13" fmla="*/ 1135 h 1549"/>
                <a:gd name="T14" fmla="*/ 222 w 767"/>
                <a:gd name="T15" fmla="*/ 1106 h 1549"/>
                <a:gd name="T16" fmla="*/ 523 w 767"/>
                <a:gd name="T17" fmla="*/ 1267 h 1549"/>
                <a:gd name="T18" fmla="*/ 536 w 767"/>
                <a:gd name="T19" fmla="*/ 1180 h 1549"/>
                <a:gd name="T20" fmla="*/ 348 w 767"/>
                <a:gd name="T21" fmla="*/ 1107 h 1549"/>
                <a:gd name="T22" fmla="*/ 125 w 767"/>
                <a:gd name="T23" fmla="*/ 957 h 1549"/>
                <a:gd name="T24" fmla="*/ 211 w 767"/>
                <a:gd name="T25" fmla="*/ 960 h 1549"/>
                <a:gd name="T26" fmla="*/ 406 w 767"/>
                <a:gd name="T27" fmla="*/ 1056 h 1549"/>
                <a:gd name="T28" fmla="*/ 554 w 767"/>
                <a:gd name="T29" fmla="*/ 1135 h 1549"/>
                <a:gd name="T30" fmla="*/ 566 w 767"/>
                <a:gd name="T31" fmla="*/ 1057 h 1549"/>
                <a:gd name="T32" fmla="*/ 296 w 767"/>
                <a:gd name="T33" fmla="*/ 944 h 1549"/>
                <a:gd name="T34" fmla="*/ 128 w 767"/>
                <a:gd name="T35" fmla="*/ 614 h 1549"/>
                <a:gd name="T36" fmla="*/ 224 w 767"/>
                <a:gd name="T37" fmla="*/ 820 h 1549"/>
                <a:gd name="T38" fmla="*/ 459 w 767"/>
                <a:gd name="T39" fmla="*/ 949 h 1549"/>
                <a:gd name="T40" fmla="*/ 596 w 767"/>
                <a:gd name="T41" fmla="*/ 891 h 1549"/>
                <a:gd name="T42" fmla="*/ 501 w 767"/>
                <a:gd name="T43" fmla="*/ 854 h 1549"/>
                <a:gd name="T44" fmla="*/ 199 w 767"/>
                <a:gd name="T45" fmla="*/ 667 h 1549"/>
                <a:gd name="T46" fmla="*/ 135 w 767"/>
                <a:gd name="T47" fmla="*/ 549 h 1549"/>
                <a:gd name="T48" fmla="*/ 511 w 767"/>
                <a:gd name="T49" fmla="*/ 777 h 1549"/>
                <a:gd name="T50" fmla="*/ 615 w 767"/>
                <a:gd name="T51" fmla="*/ 743 h 1549"/>
                <a:gd name="T52" fmla="*/ 498 w 767"/>
                <a:gd name="T53" fmla="*/ 658 h 1549"/>
                <a:gd name="T54" fmla="*/ 273 w 767"/>
                <a:gd name="T55" fmla="*/ 511 h 1549"/>
                <a:gd name="T56" fmla="*/ 198 w 767"/>
                <a:gd name="T57" fmla="*/ 324 h 1549"/>
                <a:gd name="T58" fmla="*/ 307 w 767"/>
                <a:gd name="T59" fmla="*/ 455 h 1549"/>
                <a:gd name="T60" fmla="*/ 558 w 767"/>
                <a:gd name="T61" fmla="*/ 618 h 1549"/>
                <a:gd name="T62" fmla="*/ 555 w 767"/>
                <a:gd name="T63" fmla="*/ 553 h 1549"/>
                <a:gd name="T64" fmla="*/ 318 w 767"/>
                <a:gd name="T65" fmla="*/ 390 h 1549"/>
                <a:gd name="T66" fmla="*/ 260 w 767"/>
                <a:gd name="T67" fmla="*/ 217 h 1549"/>
                <a:gd name="T68" fmla="*/ 435 w 767"/>
                <a:gd name="T69" fmla="*/ 400 h 1549"/>
                <a:gd name="T70" fmla="*/ 607 w 767"/>
                <a:gd name="T71" fmla="*/ 456 h 1549"/>
                <a:gd name="T72" fmla="*/ 429 w 767"/>
                <a:gd name="T73" fmla="*/ 310 h 1549"/>
                <a:gd name="T74" fmla="*/ 394 w 767"/>
                <a:gd name="T75" fmla="*/ 133 h 1549"/>
                <a:gd name="T76" fmla="*/ 531 w 767"/>
                <a:gd name="T77" fmla="*/ 309 h 1549"/>
                <a:gd name="T78" fmla="*/ 563 w 767"/>
                <a:gd name="T79" fmla="*/ 259 h 1549"/>
                <a:gd name="T80" fmla="*/ 505 w 767"/>
                <a:gd name="T81" fmla="*/ 164 h 1549"/>
                <a:gd name="T82" fmla="*/ 419 w 767"/>
                <a:gd name="T83" fmla="*/ 129 h 1549"/>
                <a:gd name="T84" fmla="*/ 495 w 767"/>
                <a:gd name="T85" fmla="*/ 24 h 1549"/>
                <a:gd name="T86" fmla="*/ 621 w 767"/>
                <a:gd name="T87" fmla="*/ 119 h 1549"/>
                <a:gd name="T88" fmla="*/ 711 w 767"/>
                <a:gd name="T89" fmla="*/ 262 h 1549"/>
                <a:gd name="T90" fmla="*/ 758 w 767"/>
                <a:gd name="T91" fmla="*/ 463 h 1549"/>
                <a:gd name="T92" fmla="*/ 760 w 767"/>
                <a:gd name="T93" fmla="*/ 807 h 1549"/>
                <a:gd name="T94" fmla="*/ 704 w 767"/>
                <a:gd name="T95" fmla="*/ 1158 h 1549"/>
                <a:gd name="T96" fmla="*/ 608 w 767"/>
                <a:gd name="T97" fmla="*/ 1486 h 1549"/>
                <a:gd name="T98" fmla="*/ 557 w 767"/>
                <a:gd name="T99" fmla="*/ 1533 h 1549"/>
                <a:gd name="T100" fmla="*/ 493 w 767"/>
                <a:gd name="T101" fmla="*/ 1522 h 1549"/>
                <a:gd name="T102" fmla="*/ 363 w 767"/>
                <a:gd name="T103" fmla="*/ 1549 h 1549"/>
                <a:gd name="T104" fmla="*/ 234 w 767"/>
                <a:gd name="T105" fmla="*/ 1516 h 1549"/>
                <a:gd name="T106" fmla="*/ 133 w 767"/>
                <a:gd name="T107" fmla="*/ 1409 h 1549"/>
                <a:gd name="T108" fmla="*/ 62 w 767"/>
                <a:gd name="T109" fmla="*/ 1245 h 1549"/>
                <a:gd name="T110" fmla="*/ 17 w 767"/>
                <a:gd name="T111" fmla="*/ 1042 h 1549"/>
                <a:gd name="T112" fmla="*/ 0 w 767"/>
                <a:gd name="T113" fmla="*/ 820 h 1549"/>
                <a:gd name="T114" fmla="*/ 9 w 767"/>
                <a:gd name="T115" fmla="*/ 596 h 1549"/>
                <a:gd name="T116" fmla="*/ 43 w 767"/>
                <a:gd name="T117" fmla="*/ 387 h 1549"/>
                <a:gd name="T118" fmla="*/ 103 w 767"/>
                <a:gd name="T119" fmla="*/ 213 h 1549"/>
                <a:gd name="T120" fmla="*/ 187 w 767"/>
                <a:gd name="T121" fmla="*/ 90 h 1549"/>
                <a:gd name="T122" fmla="*/ 346 w 767"/>
                <a:gd name="T123" fmla="*/ 4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7" h="1549">
                  <a:moveTo>
                    <a:pt x="221" y="1296"/>
                  </a:moveTo>
                  <a:lnTo>
                    <a:pt x="243" y="1329"/>
                  </a:lnTo>
                  <a:lnTo>
                    <a:pt x="268" y="1357"/>
                  </a:lnTo>
                  <a:lnTo>
                    <a:pt x="294" y="1381"/>
                  </a:lnTo>
                  <a:lnTo>
                    <a:pt x="323" y="1399"/>
                  </a:lnTo>
                  <a:lnTo>
                    <a:pt x="353" y="1412"/>
                  </a:lnTo>
                  <a:lnTo>
                    <a:pt x="387" y="1420"/>
                  </a:lnTo>
                  <a:lnTo>
                    <a:pt x="422" y="1421"/>
                  </a:lnTo>
                  <a:lnTo>
                    <a:pt x="380" y="1400"/>
                  </a:lnTo>
                  <a:lnTo>
                    <a:pt x="340" y="1377"/>
                  </a:lnTo>
                  <a:lnTo>
                    <a:pt x="300" y="1350"/>
                  </a:lnTo>
                  <a:lnTo>
                    <a:pt x="261" y="1324"/>
                  </a:lnTo>
                  <a:lnTo>
                    <a:pt x="221" y="1296"/>
                  </a:lnTo>
                  <a:close/>
                  <a:moveTo>
                    <a:pt x="158" y="1135"/>
                  </a:moveTo>
                  <a:lnTo>
                    <a:pt x="172" y="1186"/>
                  </a:lnTo>
                  <a:lnTo>
                    <a:pt x="190" y="1232"/>
                  </a:lnTo>
                  <a:lnTo>
                    <a:pt x="267" y="1266"/>
                  </a:lnTo>
                  <a:lnTo>
                    <a:pt x="342" y="1304"/>
                  </a:lnTo>
                  <a:lnTo>
                    <a:pt x="417" y="1345"/>
                  </a:lnTo>
                  <a:lnTo>
                    <a:pt x="488" y="1385"/>
                  </a:lnTo>
                  <a:lnTo>
                    <a:pt x="499" y="1349"/>
                  </a:lnTo>
                  <a:lnTo>
                    <a:pt x="509" y="1315"/>
                  </a:lnTo>
                  <a:lnTo>
                    <a:pt x="509" y="1314"/>
                  </a:lnTo>
                  <a:lnTo>
                    <a:pt x="437" y="1280"/>
                  </a:lnTo>
                  <a:lnTo>
                    <a:pt x="367" y="1244"/>
                  </a:lnTo>
                  <a:lnTo>
                    <a:pt x="298" y="1207"/>
                  </a:lnTo>
                  <a:lnTo>
                    <a:pt x="228" y="1170"/>
                  </a:lnTo>
                  <a:lnTo>
                    <a:pt x="158" y="1135"/>
                  </a:lnTo>
                  <a:close/>
                  <a:moveTo>
                    <a:pt x="125" y="957"/>
                  </a:moveTo>
                  <a:lnTo>
                    <a:pt x="133" y="1017"/>
                  </a:lnTo>
                  <a:lnTo>
                    <a:pt x="143" y="1075"/>
                  </a:lnTo>
                  <a:lnTo>
                    <a:pt x="222" y="1106"/>
                  </a:lnTo>
                  <a:lnTo>
                    <a:pt x="301" y="1140"/>
                  </a:lnTo>
                  <a:lnTo>
                    <a:pt x="377" y="1179"/>
                  </a:lnTo>
                  <a:lnTo>
                    <a:pt x="451" y="1221"/>
                  </a:lnTo>
                  <a:lnTo>
                    <a:pt x="523" y="1267"/>
                  </a:lnTo>
                  <a:lnTo>
                    <a:pt x="535" y="1224"/>
                  </a:lnTo>
                  <a:lnTo>
                    <a:pt x="545" y="1179"/>
                  </a:lnTo>
                  <a:lnTo>
                    <a:pt x="540" y="1180"/>
                  </a:lnTo>
                  <a:lnTo>
                    <a:pt x="536" y="1180"/>
                  </a:lnTo>
                  <a:lnTo>
                    <a:pt x="531" y="1179"/>
                  </a:lnTo>
                  <a:lnTo>
                    <a:pt x="470" y="1160"/>
                  </a:lnTo>
                  <a:lnTo>
                    <a:pt x="409" y="1137"/>
                  </a:lnTo>
                  <a:lnTo>
                    <a:pt x="348" y="1107"/>
                  </a:lnTo>
                  <a:lnTo>
                    <a:pt x="289" y="1075"/>
                  </a:lnTo>
                  <a:lnTo>
                    <a:pt x="231" y="1038"/>
                  </a:lnTo>
                  <a:lnTo>
                    <a:pt x="177" y="999"/>
                  </a:lnTo>
                  <a:lnTo>
                    <a:pt x="125" y="957"/>
                  </a:lnTo>
                  <a:close/>
                  <a:moveTo>
                    <a:pt x="116" y="808"/>
                  </a:moveTo>
                  <a:lnTo>
                    <a:pt x="120" y="897"/>
                  </a:lnTo>
                  <a:lnTo>
                    <a:pt x="164" y="930"/>
                  </a:lnTo>
                  <a:lnTo>
                    <a:pt x="211" y="960"/>
                  </a:lnTo>
                  <a:lnTo>
                    <a:pt x="259" y="986"/>
                  </a:lnTo>
                  <a:lnTo>
                    <a:pt x="307" y="1010"/>
                  </a:lnTo>
                  <a:lnTo>
                    <a:pt x="357" y="1032"/>
                  </a:lnTo>
                  <a:lnTo>
                    <a:pt x="406" y="1056"/>
                  </a:lnTo>
                  <a:lnTo>
                    <a:pt x="455" y="1079"/>
                  </a:lnTo>
                  <a:lnTo>
                    <a:pt x="504" y="1105"/>
                  </a:lnTo>
                  <a:lnTo>
                    <a:pt x="552" y="1132"/>
                  </a:lnTo>
                  <a:lnTo>
                    <a:pt x="554" y="1135"/>
                  </a:lnTo>
                  <a:lnTo>
                    <a:pt x="556" y="1137"/>
                  </a:lnTo>
                  <a:lnTo>
                    <a:pt x="573" y="1057"/>
                  </a:lnTo>
                  <a:lnTo>
                    <a:pt x="569" y="1058"/>
                  </a:lnTo>
                  <a:lnTo>
                    <a:pt x="566" y="1057"/>
                  </a:lnTo>
                  <a:lnTo>
                    <a:pt x="497" y="1038"/>
                  </a:lnTo>
                  <a:lnTo>
                    <a:pt x="429" y="1012"/>
                  </a:lnTo>
                  <a:lnTo>
                    <a:pt x="361" y="980"/>
                  </a:lnTo>
                  <a:lnTo>
                    <a:pt x="296" y="944"/>
                  </a:lnTo>
                  <a:lnTo>
                    <a:pt x="233" y="902"/>
                  </a:lnTo>
                  <a:lnTo>
                    <a:pt x="173" y="857"/>
                  </a:lnTo>
                  <a:lnTo>
                    <a:pt x="116" y="808"/>
                  </a:lnTo>
                  <a:close/>
                  <a:moveTo>
                    <a:pt x="128" y="614"/>
                  </a:moveTo>
                  <a:lnTo>
                    <a:pt x="121" y="676"/>
                  </a:lnTo>
                  <a:lnTo>
                    <a:pt x="118" y="739"/>
                  </a:lnTo>
                  <a:lnTo>
                    <a:pt x="170" y="783"/>
                  </a:lnTo>
                  <a:lnTo>
                    <a:pt x="224" y="820"/>
                  </a:lnTo>
                  <a:lnTo>
                    <a:pt x="281" y="856"/>
                  </a:lnTo>
                  <a:lnTo>
                    <a:pt x="340" y="888"/>
                  </a:lnTo>
                  <a:lnTo>
                    <a:pt x="399" y="919"/>
                  </a:lnTo>
                  <a:lnTo>
                    <a:pt x="459" y="949"/>
                  </a:lnTo>
                  <a:lnTo>
                    <a:pt x="520" y="979"/>
                  </a:lnTo>
                  <a:lnTo>
                    <a:pt x="582" y="1010"/>
                  </a:lnTo>
                  <a:lnTo>
                    <a:pt x="599" y="890"/>
                  </a:lnTo>
                  <a:lnTo>
                    <a:pt x="596" y="891"/>
                  </a:lnTo>
                  <a:lnTo>
                    <a:pt x="592" y="892"/>
                  </a:lnTo>
                  <a:lnTo>
                    <a:pt x="587" y="891"/>
                  </a:lnTo>
                  <a:lnTo>
                    <a:pt x="582" y="890"/>
                  </a:lnTo>
                  <a:lnTo>
                    <a:pt x="501" y="854"/>
                  </a:lnTo>
                  <a:lnTo>
                    <a:pt x="422" y="813"/>
                  </a:lnTo>
                  <a:lnTo>
                    <a:pt x="347" y="768"/>
                  </a:lnTo>
                  <a:lnTo>
                    <a:pt x="271" y="719"/>
                  </a:lnTo>
                  <a:lnTo>
                    <a:pt x="199" y="667"/>
                  </a:lnTo>
                  <a:lnTo>
                    <a:pt x="128" y="614"/>
                  </a:lnTo>
                  <a:close/>
                  <a:moveTo>
                    <a:pt x="158" y="444"/>
                  </a:moveTo>
                  <a:lnTo>
                    <a:pt x="145" y="495"/>
                  </a:lnTo>
                  <a:lnTo>
                    <a:pt x="135" y="549"/>
                  </a:lnTo>
                  <a:lnTo>
                    <a:pt x="228" y="610"/>
                  </a:lnTo>
                  <a:lnTo>
                    <a:pt x="321" y="667"/>
                  </a:lnTo>
                  <a:lnTo>
                    <a:pt x="416" y="723"/>
                  </a:lnTo>
                  <a:lnTo>
                    <a:pt x="511" y="777"/>
                  </a:lnTo>
                  <a:lnTo>
                    <a:pt x="606" y="834"/>
                  </a:lnTo>
                  <a:lnTo>
                    <a:pt x="606" y="835"/>
                  </a:lnTo>
                  <a:lnTo>
                    <a:pt x="612" y="788"/>
                  </a:lnTo>
                  <a:lnTo>
                    <a:pt x="615" y="743"/>
                  </a:lnTo>
                  <a:lnTo>
                    <a:pt x="616" y="730"/>
                  </a:lnTo>
                  <a:lnTo>
                    <a:pt x="617" y="717"/>
                  </a:lnTo>
                  <a:lnTo>
                    <a:pt x="556" y="689"/>
                  </a:lnTo>
                  <a:lnTo>
                    <a:pt x="498" y="658"/>
                  </a:lnTo>
                  <a:lnTo>
                    <a:pt x="441" y="623"/>
                  </a:lnTo>
                  <a:lnTo>
                    <a:pt x="385" y="586"/>
                  </a:lnTo>
                  <a:lnTo>
                    <a:pt x="329" y="549"/>
                  </a:lnTo>
                  <a:lnTo>
                    <a:pt x="273" y="511"/>
                  </a:lnTo>
                  <a:lnTo>
                    <a:pt x="215" y="477"/>
                  </a:lnTo>
                  <a:lnTo>
                    <a:pt x="158" y="444"/>
                  </a:lnTo>
                  <a:close/>
                  <a:moveTo>
                    <a:pt x="212" y="293"/>
                  </a:moveTo>
                  <a:lnTo>
                    <a:pt x="198" y="324"/>
                  </a:lnTo>
                  <a:lnTo>
                    <a:pt x="184" y="357"/>
                  </a:lnTo>
                  <a:lnTo>
                    <a:pt x="172" y="391"/>
                  </a:lnTo>
                  <a:lnTo>
                    <a:pt x="240" y="420"/>
                  </a:lnTo>
                  <a:lnTo>
                    <a:pt x="307" y="455"/>
                  </a:lnTo>
                  <a:lnTo>
                    <a:pt x="371" y="493"/>
                  </a:lnTo>
                  <a:lnTo>
                    <a:pt x="435" y="533"/>
                  </a:lnTo>
                  <a:lnTo>
                    <a:pt x="496" y="575"/>
                  </a:lnTo>
                  <a:lnTo>
                    <a:pt x="558" y="618"/>
                  </a:lnTo>
                  <a:lnTo>
                    <a:pt x="618" y="660"/>
                  </a:lnTo>
                  <a:lnTo>
                    <a:pt x="618" y="623"/>
                  </a:lnTo>
                  <a:lnTo>
                    <a:pt x="616" y="581"/>
                  </a:lnTo>
                  <a:lnTo>
                    <a:pt x="555" y="553"/>
                  </a:lnTo>
                  <a:lnTo>
                    <a:pt x="494" y="518"/>
                  </a:lnTo>
                  <a:lnTo>
                    <a:pt x="434" y="479"/>
                  </a:lnTo>
                  <a:lnTo>
                    <a:pt x="375" y="436"/>
                  </a:lnTo>
                  <a:lnTo>
                    <a:pt x="318" y="390"/>
                  </a:lnTo>
                  <a:lnTo>
                    <a:pt x="263" y="343"/>
                  </a:lnTo>
                  <a:lnTo>
                    <a:pt x="212" y="293"/>
                  </a:lnTo>
                  <a:close/>
                  <a:moveTo>
                    <a:pt x="287" y="190"/>
                  </a:moveTo>
                  <a:lnTo>
                    <a:pt x="260" y="217"/>
                  </a:lnTo>
                  <a:lnTo>
                    <a:pt x="237" y="249"/>
                  </a:lnTo>
                  <a:lnTo>
                    <a:pt x="299" y="304"/>
                  </a:lnTo>
                  <a:lnTo>
                    <a:pt x="366" y="354"/>
                  </a:lnTo>
                  <a:lnTo>
                    <a:pt x="435" y="400"/>
                  </a:lnTo>
                  <a:lnTo>
                    <a:pt x="494" y="437"/>
                  </a:lnTo>
                  <a:lnTo>
                    <a:pt x="554" y="474"/>
                  </a:lnTo>
                  <a:lnTo>
                    <a:pt x="613" y="511"/>
                  </a:lnTo>
                  <a:lnTo>
                    <a:pt x="607" y="456"/>
                  </a:lnTo>
                  <a:lnTo>
                    <a:pt x="560" y="423"/>
                  </a:lnTo>
                  <a:lnTo>
                    <a:pt x="516" y="386"/>
                  </a:lnTo>
                  <a:lnTo>
                    <a:pt x="473" y="348"/>
                  </a:lnTo>
                  <a:lnTo>
                    <a:pt x="429" y="310"/>
                  </a:lnTo>
                  <a:lnTo>
                    <a:pt x="357" y="252"/>
                  </a:lnTo>
                  <a:lnTo>
                    <a:pt x="287" y="190"/>
                  </a:lnTo>
                  <a:close/>
                  <a:moveTo>
                    <a:pt x="419" y="129"/>
                  </a:moveTo>
                  <a:lnTo>
                    <a:pt x="394" y="133"/>
                  </a:lnTo>
                  <a:lnTo>
                    <a:pt x="365" y="142"/>
                  </a:lnTo>
                  <a:lnTo>
                    <a:pt x="333" y="157"/>
                  </a:lnTo>
                  <a:lnTo>
                    <a:pt x="474" y="266"/>
                  </a:lnTo>
                  <a:lnTo>
                    <a:pt x="531" y="309"/>
                  </a:lnTo>
                  <a:lnTo>
                    <a:pt x="590" y="355"/>
                  </a:lnTo>
                  <a:lnTo>
                    <a:pt x="583" y="321"/>
                  </a:lnTo>
                  <a:lnTo>
                    <a:pt x="573" y="289"/>
                  </a:lnTo>
                  <a:lnTo>
                    <a:pt x="563" y="259"/>
                  </a:lnTo>
                  <a:lnTo>
                    <a:pt x="550" y="230"/>
                  </a:lnTo>
                  <a:lnTo>
                    <a:pt x="537" y="206"/>
                  </a:lnTo>
                  <a:lnTo>
                    <a:pt x="521" y="183"/>
                  </a:lnTo>
                  <a:lnTo>
                    <a:pt x="505" y="164"/>
                  </a:lnTo>
                  <a:lnTo>
                    <a:pt x="487" y="148"/>
                  </a:lnTo>
                  <a:lnTo>
                    <a:pt x="466" y="137"/>
                  </a:lnTo>
                  <a:lnTo>
                    <a:pt x="444" y="130"/>
                  </a:lnTo>
                  <a:lnTo>
                    <a:pt x="419" y="129"/>
                  </a:lnTo>
                  <a:close/>
                  <a:moveTo>
                    <a:pt x="385" y="0"/>
                  </a:moveTo>
                  <a:lnTo>
                    <a:pt x="422" y="3"/>
                  </a:lnTo>
                  <a:lnTo>
                    <a:pt x="459" y="10"/>
                  </a:lnTo>
                  <a:lnTo>
                    <a:pt x="495" y="24"/>
                  </a:lnTo>
                  <a:lnTo>
                    <a:pt x="529" y="42"/>
                  </a:lnTo>
                  <a:lnTo>
                    <a:pt x="562" y="64"/>
                  </a:lnTo>
                  <a:lnTo>
                    <a:pt x="593" y="90"/>
                  </a:lnTo>
                  <a:lnTo>
                    <a:pt x="621" y="119"/>
                  </a:lnTo>
                  <a:lnTo>
                    <a:pt x="647" y="152"/>
                  </a:lnTo>
                  <a:lnTo>
                    <a:pt x="672" y="187"/>
                  </a:lnTo>
                  <a:lnTo>
                    <a:pt x="693" y="224"/>
                  </a:lnTo>
                  <a:lnTo>
                    <a:pt x="711" y="262"/>
                  </a:lnTo>
                  <a:lnTo>
                    <a:pt x="726" y="300"/>
                  </a:lnTo>
                  <a:lnTo>
                    <a:pt x="738" y="340"/>
                  </a:lnTo>
                  <a:lnTo>
                    <a:pt x="747" y="380"/>
                  </a:lnTo>
                  <a:lnTo>
                    <a:pt x="758" y="463"/>
                  </a:lnTo>
                  <a:lnTo>
                    <a:pt x="765" y="546"/>
                  </a:lnTo>
                  <a:lnTo>
                    <a:pt x="767" y="633"/>
                  </a:lnTo>
                  <a:lnTo>
                    <a:pt x="766" y="719"/>
                  </a:lnTo>
                  <a:lnTo>
                    <a:pt x="760" y="807"/>
                  </a:lnTo>
                  <a:lnTo>
                    <a:pt x="751" y="896"/>
                  </a:lnTo>
                  <a:lnTo>
                    <a:pt x="737" y="984"/>
                  </a:lnTo>
                  <a:lnTo>
                    <a:pt x="722" y="1071"/>
                  </a:lnTo>
                  <a:lnTo>
                    <a:pt x="704" y="1158"/>
                  </a:lnTo>
                  <a:lnTo>
                    <a:pt x="683" y="1244"/>
                  </a:lnTo>
                  <a:lnTo>
                    <a:pt x="659" y="1327"/>
                  </a:lnTo>
                  <a:lnTo>
                    <a:pt x="635" y="1408"/>
                  </a:lnTo>
                  <a:lnTo>
                    <a:pt x="608" y="1486"/>
                  </a:lnTo>
                  <a:lnTo>
                    <a:pt x="599" y="1503"/>
                  </a:lnTo>
                  <a:lnTo>
                    <a:pt x="587" y="1518"/>
                  </a:lnTo>
                  <a:lnTo>
                    <a:pt x="573" y="1527"/>
                  </a:lnTo>
                  <a:lnTo>
                    <a:pt x="557" y="1533"/>
                  </a:lnTo>
                  <a:lnTo>
                    <a:pt x="540" y="1536"/>
                  </a:lnTo>
                  <a:lnTo>
                    <a:pt x="524" y="1535"/>
                  </a:lnTo>
                  <a:lnTo>
                    <a:pt x="507" y="1530"/>
                  </a:lnTo>
                  <a:lnTo>
                    <a:pt x="493" y="1522"/>
                  </a:lnTo>
                  <a:lnTo>
                    <a:pt x="480" y="1512"/>
                  </a:lnTo>
                  <a:lnTo>
                    <a:pt x="439" y="1531"/>
                  </a:lnTo>
                  <a:lnTo>
                    <a:pt x="400" y="1542"/>
                  </a:lnTo>
                  <a:lnTo>
                    <a:pt x="363" y="1549"/>
                  </a:lnTo>
                  <a:lnTo>
                    <a:pt x="328" y="1548"/>
                  </a:lnTo>
                  <a:lnTo>
                    <a:pt x="296" y="1542"/>
                  </a:lnTo>
                  <a:lnTo>
                    <a:pt x="263" y="1532"/>
                  </a:lnTo>
                  <a:lnTo>
                    <a:pt x="234" y="1516"/>
                  </a:lnTo>
                  <a:lnTo>
                    <a:pt x="207" y="1496"/>
                  </a:lnTo>
                  <a:lnTo>
                    <a:pt x="180" y="1471"/>
                  </a:lnTo>
                  <a:lnTo>
                    <a:pt x="156" y="1441"/>
                  </a:lnTo>
                  <a:lnTo>
                    <a:pt x="133" y="1409"/>
                  </a:lnTo>
                  <a:lnTo>
                    <a:pt x="113" y="1372"/>
                  </a:lnTo>
                  <a:lnTo>
                    <a:pt x="94" y="1334"/>
                  </a:lnTo>
                  <a:lnTo>
                    <a:pt x="77" y="1290"/>
                  </a:lnTo>
                  <a:lnTo>
                    <a:pt x="62" y="1245"/>
                  </a:lnTo>
                  <a:lnTo>
                    <a:pt x="47" y="1197"/>
                  </a:lnTo>
                  <a:lnTo>
                    <a:pt x="36" y="1148"/>
                  </a:lnTo>
                  <a:lnTo>
                    <a:pt x="26" y="1096"/>
                  </a:lnTo>
                  <a:lnTo>
                    <a:pt x="17" y="1042"/>
                  </a:lnTo>
                  <a:lnTo>
                    <a:pt x="11" y="988"/>
                  </a:lnTo>
                  <a:lnTo>
                    <a:pt x="5" y="932"/>
                  </a:lnTo>
                  <a:lnTo>
                    <a:pt x="2" y="877"/>
                  </a:lnTo>
                  <a:lnTo>
                    <a:pt x="0" y="820"/>
                  </a:lnTo>
                  <a:lnTo>
                    <a:pt x="0" y="764"/>
                  </a:lnTo>
                  <a:lnTo>
                    <a:pt x="1" y="707"/>
                  </a:lnTo>
                  <a:lnTo>
                    <a:pt x="4" y="650"/>
                  </a:lnTo>
                  <a:lnTo>
                    <a:pt x="9" y="596"/>
                  </a:lnTo>
                  <a:lnTo>
                    <a:pt x="15" y="541"/>
                  </a:lnTo>
                  <a:lnTo>
                    <a:pt x="23" y="488"/>
                  </a:lnTo>
                  <a:lnTo>
                    <a:pt x="33" y="436"/>
                  </a:lnTo>
                  <a:lnTo>
                    <a:pt x="43" y="387"/>
                  </a:lnTo>
                  <a:lnTo>
                    <a:pt x="56" y="339"/>
                  </a:lnTo>
                  <a:lnTo>
                    <a:pt x="70" y="294"/>
                  </a:lnTo>
                  <a:lnTo>
                    <a:pt x="85" y="252"/>
                  </a:lnTo>
                  <a:lnTo>
                    <a:pt x="103" y="213"/>
                  </a:lnTo>
                  <a:lnTo>
                    <a:pt x="122" y="176"/>
                  </a:lnTo>
                  <a:lnTo>
                    <a:pt x="142" y="144"/>
                  </a:lnTo>
                  <a:lnTo>
                    <a:pt x="163" y="115"/>
                  </a:lnTo>
                  <a:lnTo>
                    <a:pt x="187" y="90"/>
                  </a:lnTo>
                  <a:lnTo>
                    <a:pt x="227" y="57"/>
                  </a:lnTo>
                  <a:lnTo>
                    <a:pt x="267" y="33"/>
                  </a:lnTo>
                  <a:lnTo>
                    <a:pt x="307" y="15"/>
                  </a:lnTo>
                  <a:lnTo>
                    <a:pt x="346" y="4"/>
                  </a:lnTo>
                  <a:lnTo>
                    <a:pt x="3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824218" y="2167389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36784" y="2167389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4218" y="3859048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36784" y="3859048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1876" y="31327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21476" y="31327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11876" y="37423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21476" y="37423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4670" y="271856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4670" y="230231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144670" y="2709679"/>
            <a:ext cx="32199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144670" y="2150726"/>
            <a:ext cx="0" cy="329919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/>
          <p:cNvSpPr>
            <a:spLocks/>
          </p:cNvSpPr>
          <p:nvPr/>
        </p:nvSpPr>
        <p:spPr bwMode="auto">
          <a:xfrm>
            <a:off x="3789759" y="3257862"/>
            <a:ext cx="253835" cy="359403"/>
          </a:xfrm>
          <a:custGeom>
            <a:avLst/>
            <a:gdLst>
              <a:gd name="T0" fmla="*/ 63 w 90"/>
              <a:gd name="T1" fmla="*/ 48 h 128"/>
              <a:gd name="T2" fmla="*/ 31 w 90"/>
              <a:gd name="T3" fmla="*/ 36 h 128"/>
              <a:gd name="T4" fmla="*/ 63 w 90"/>
              <a:gd name="T5" fmla="*/ 13 h 128"/>
              <a:gd name="T6" fmla="*/ 63 w 90"/>
              <a:gd name="T7" fmla="*/ 1 h 128"/>
              <a:gd name="T8" fmla="*/ 19 w 90"/>
              <a:gd name="T9" fmla="*/ 48 h 128"/>
              <a:gd name="T10" fmla="*/ 54 w 90"/>
              <a:gd name="T11" fmla="*/ 59 h 128"/>
              <a:gd name="T12" fmla="*/ 70 w 90"/>
              <a:gd name="T13" fmla="*/ 93 h 128"/>
              <a:gd name="T14" fmla="*/ 14 w 90"/>
              <a:gd name="T15" fmla="*/ 87 h 128"/>
              <a:gd name="T16" fmla="*/ 2 w 90"/>
              <a:gd name="T17" fmla="*/ 90 h 128"/>
              <a:gd name="T18" fmla="*/ 88 w 90"/>
              <a:gd name="T19" fmla="*/ 82 h 128"/>
              <a:gd name="T20" fmla="*/ 63 w 90"/>
              <a:gd name="T21" fmla="*/ 4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0" h="128">
                <a:moveTo>
                  <a:pt x="63" y="48"/>
                </a:moveTo>
                <a:cubicBezTo>
                  <a:pt x="55" y="47"/>
                  <a:pt x="25" y="50"/>
                  <a:pt x="31" y="36"/>
                </a:cubicBezTo>
                <a:cubicBezTo>
                  <a:pt x="36" y="25"/>
                  <a:pt x="52" y="14"/>
                  <a:pt x="63" y="13"/>
                </a:cubicBezTo>
                <a:cubicBezTo>
                  <a:pt x="71" y="12"/>
                  <a:pt x="71" y="0"/>
                  <a:pt x="63" y="1"/>
                </a:cubicBezTo>
                <a:cubicBezTo>
                  <a:pt x="48" y="3"/>
                  <a:pt x="5" y="28"/>
                  <a:pt x="19" y="48"/>
                </a:cubicBezTo>
                <a:cubicBezTo>
                  <a:pt x="28" y="59"/>
                  <a:pt x="41" y="59"/>
                  <a:pt x="54" y="59"/>
                </a:cubicBezTo>
                <a:cubicBezTo>
                  <a:pt x="74" y="60"/>
                  <a:pt x="83" y="77"/>
                  <a:pt x="70" y="93"/>
                </a:cubicBezTo>
                <a:cubicBezTo>
                  <a:pt x="60" y="107"/>
                  <a:pt x="18" y="106"/>
                  <a:pt x="14" y="87"/>
                </a:cubicBezTo>
                <a:cubicBezTo>
                  <a:pt x="12" y="79"/>
                  <a:pt x="0" y="82"/>
                  <a:pt x="2" y="90"/>
                </a:cubicBezTo>
                <a:cubicBezTo>
                  <a:pt x="11" y="128"/>
                  <a:pt x="84" y="121"/>
                  <a:pt x="88" y="82"/>
                </a:cubicBezTo>
                <a:cubicBezTo>
                  <a:pt x="90" y="65"/>
                  <a:pt x="80" y="50"/>
                  <a:pt x="63" y="4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>
            <a:off x="4360216" y="3294040"/>
            <a:ext cx="332121" cy="287046"/>
          </a:xfrm>
          <a:custGeom>
            <a:avLst/>
            <a:gdLst>
              <a:gd name="T0" fmla="*/ 104 w 118"/>
              <a:gd name="T1" fmla="*/ 8 h 102"/>
              <a:gd name="T2" fmla="*/ 80 w 118"/>
              <a:gd name="T3" fmla="*/ 78 h 102"/>
              <a:gd name="T4" fmla="*/ 61 w 118"/>
              <a:gd name="T5" fmla="*/ 50 h 102"/>
              <a:gd name="T6" fmla="*/ 52 w 118"/>
              <a:gd name="T7" fmla="*/ 50 h 102"/>
              <a:gd name="T8" fmla="*/ 36 w 118"/>
              <a:gd name="T9" fmla="*/ 76 h 102"/>
              <a:gd name="T10" fmla="*/ 14 w 118"/>
              <a:gd name="T11" fmla="*/ 8 h 102"/>
              <a:gd name="T12" fmla="*/ 3 w 118"/>
              <a:gd name="T13" fmla="*/ 11 h 102"/>
              <a:gd name="T14" fmla="*/ 29 w 118"/>
              <a:gd name="T15" fmla="*/ 96 h 102"/>
              <a:gd name="T16" fmla="*/ 40 w 118"/>
              <a:gd name="T17" fmla="*/ 98 h 102"/>
              <a:gd name="T18" fmla="*/ 56 w 118"/>
              <a:gd name="T19" fmla="*/ 63 h 102"/>
              <a:gd name="T20" fmla="*/ 76 w 118"/>
              <a:gd name="T21" fmla="*/ 97 h 102"/>
              <a:gd name="T22" fmla="*/ 87 w 118"/>
              <a:gd name="T23" fmla="*/ 96 h 102"/>
              <a:gd name="T24" fmla="*/ 115 w 118"/>
              <a:gd name="T25" fmla="*/ 14 h 102"/>
              <a:gd name="T26" fmla="*/ 104 w 118"/>
              <a:gd name="T27" fmla="*/ 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8" h="102">
                <a:moveTo>
                  <a:pt x="104" y="8"/>
                </a:moveTo>
                <a:cubicBezTo>
                  <a:pt x="94" y="31"/>
                  <a:pt x="88" y="55"/>
                  <a:pt x="80" y="78"/>
                </a:cubicBezTo>
                <a:cubicBezTo>
                  <a:pt x="75" y="68"/>
                  <a:pt x="68" y="59"/>
                  <a:pt x="61" y="50"/>
                </a:cubicBezTo>
                <a:cubicBezTo>
                  <a:pt x="58" y="48"/>
                  <a:pt x="55" y="48"/>
                  <a:pt x="52" y="50"/>
                </a:cubicBezTo>
                <a:cubicBezTo>
                  <a:pt x="44" y="57"/>
                  <a:pt x="40" y="66"/>
                  <a:pt x="36" y="76"/>
                </a:cubicBezTo>
                <a:cubicBezTo>
                  <a:pt x="29" y="53"/>
                  <a:pt x="21" y="31"/>
                  <a:pt x="14" y="8"/>
                </a:cubicBezTo>
                <a:cubicBezTo>
                  <a:pt x="12" y="0"/>
                  <a:pt x="0" y="3"/>
                  <a:pt x="3" y="11"/>
                </a:cubicBezTo>
                <a:cubicBezTo>
                  <a:pt x="11" y="40"/>
                  <a:pt x="22" y="67"/>
                  <a:pt x="29" y="96"/>
                </a:cubicBezTo>
                <a:cubicBezTo>
                  <a:pt x="30" y="101"/>
                  <a:pt x="37" y="102"/>
                  <a:pt x="40" y="98"/>
                </a:cubicBezTo>
                <a:cubicBezTo>
                  <a:pt x="45" y="86"/>
                  <a:pt x="48" y="73"/>
                  <a:pt x="56" y="63"/>
                </a:cubicBezTo>
                <a:cubicBezTo>
                  <a:pt x="64" y="74"/>
                  <a:pt x="71" y="85"/>
                  <a:pt x="76" y="97"/>
                </a:cubicBezTo>
                <a:cubicBezTo>
                  <a:pt x="78" y="102"/>
                  <a:pt x="85" y="100"/>
                  <a:pt x="87" y="96"/>
                </a:cubicBezTo>
                <a:cubicBezTo>
                  <a:pt x="97" y="69"/>
                  <a:pt x="103" y="41"/>
                  <a:pt x="115" y="14"/>
                </a:cubicBezTo>
                <a:cubicBezTo>
                  <a:pt x="118" y="7"/>
                  <a:pt x="108" y="1"/>
                  <a:pt x="104" y="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7"/>
          <p:cNvSpPr>
            <a:spLocks noEditPoints="1"/>
          </p:cNvSpPr>
          <p:nvPr/>
        </p:nvSpPr>
        <p:spPr bwMode="auto">
          <a:xfrm>
            <a:off x="3789759" y="3863903"/>
            <a:ext cx="253835" cy="366520"/>
          </a:xfrm>
          <a:custGeom>
            <a:avLst/>
            <a:gdLst>
              <a:gd name="T0" fmla="*/ 59 w 90"/>
              <a:gd name="T1" fmla="*/ 25 h 130"/>
              <a:gd name="T2" fmla="*/ 1 w 90"/>
              <a:gd name="T3" fmla="*/ 49 h 130"/>
              <a:gd name="T4" fmla="*/ 5 w 90"/>
              <a:gd name="T5" fmla="*/ 57 h 130"/>
              <a:gd name="T6" fmla="*/ 2 w 90"/>
              <a:gd name="T7" fmla="*/ 74 h 130"/>
              <a:gd name="T8" fmla="*/ 8 w 90"/>
              <a:gd name="T9" fmla="*/ 110 h 130"/>
              <a:gd name="T10" fmla="*/ 74 w 90"/>
              <a:gd name="T11" fmla="*/ 95 h 130"/>
              <a:gd name="T12" fmla="*/ 59 w 90"/>
              <a:gd name="T13" fmla="*/ 25 h 130"/>
              <a:gd name="T14" fmla="*/ 63 w 90"/>
              <a:gd name="T15" fmla="*/ 89 h 130"/>
              <a:gd name="T16" fmla="*/ 16 w 90"/>
              <a:gd name="T17" fmla="*/ 95 h 130"/>
              <a:gd name="T18" fmla="*/ 22 w 90"/>
              <a:gd name="T19" fmla="*/ 52 h 130"/>
              <a:gd name="T20" fmla="*/ 15 w 90"/>
              <a:gd name="T21" fmla="*/ 43 h 130"/>
              <a:gd name="T22" fmla="*/ 28 w 90"/>
              <a:gd name="T23" fmla="*/ 28 h 130"/>
              <a:gd name="T24" fmla="*/ 58 w 90"/>
              <a:gd name="T25" fmla="*/ 43 h 130"/>
              <a:gd name="T26" fmla="*/ 63 w 90"/>
              <a:gd name="T27" fmla="*/ 8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0" h="130">
                <a:moveTo>
                  <a:pt x="59" y="25"/>
                </a:moveTo>
                <a:cubicBezTo>
                  <a:pt x="36" y="0"/>
                  <a:pt x="6" y="23"/>
                  <a:pt x="1" y="49"/>
                </a:cubicBezTo>
                <a:cubicBezTo>
                  <a:pt x="0" y="53"/>
                  <a:pt x="2" y="56"/>
                  <a:pt x="5" y="57"/>
                </a:cubicBezTo>
                <a:cubicBezTo>
                  <a:pt x="3" y="62"/>
                  <a:pt x="2" y="68"/>
                  <a:pt x="2" y="74"/>
                </a:cubicBezTo>
                <a:cubicBezTo>
                  <a:pt x="2" y="84"/>
                  <a:pt x="1" y="101"/>
                  <a:pt x="8" y="110"/>
                </a:cubicBezTo>
                <a:cubicBezTo>
                  <a:pt x="24" y="130"/>
                  <a:pt x="62" y="112"/>
                  <a:pt x="74" y="95"/>
                </a:cubicBezTo>
                <a:cubicBezTo>
                  <a:pt x="90" y="72"/>
                  <a:pt x="75" y="42"/>
                  <a:pt x="59" y="25"/>
                </a:cubicBezTo>
                <a:close/>
                <a:moveTo>
                  <a:pt x="63" y="89"/>
                </a:moveTo>
                <a:cubicBezTo>
                  <a:pt x="56" y="102"/>
                  <a:pt x="18" y="117"/>
                  <a:pt x="16" y="95"/>
                </a:cubicBezTo>
                <a:cubicBezTo>
                  <a:pt x="14" y="81"/>
                  <a:pt x="11" y="62"/>
                  <a:pt x="22" y="52"/>
                </a:cubicBezTo>
                <a:cubicBezTo>
                  <a:pt x="28" y="48"/>
                  <a:pt x="21" y="40"/>
                  <a:pt x="15" y="43"/>
                </a:cubicBezTo>
                <a:cubicBezTo>
                  <a:pt x="18" y="37"/>
                  <a:pt x="22" y="32"/>
                  <a:pt x="28" y="28"/>
                </a:cubicBezTo>
                <a:cubicBezTo>
                  <a:pt x="41" y="19"/>
                  <a:pt x="53" y="35"/>
                  <a:pt x="58" y="43"/>
                </a:cubicBezTo>
                <a:cubicBezTo>
                  <a:pt x="68" y="57"/>
                  <a:pt x="72" y="74"/>
                  <a:pt x="63" y="8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4370298" y="3888220"/>
            <a:ext cx="311956" cy="317886"/>
          </a:xfrm>
          <a:custGeom>
            <a:avLst/>
            <a:gdLst>
              <a:gd name="T0" fmla="*/ 104 w 111"/>
              <a:gd name="T1" fmla="*/ 3 h 113"/>
              <a:gd name="T2" fmla="*/ 61 w 111"/>
              <a:gd name="T3" fmla="*/ 6 h 113"/>
              <a:gd name="T4" fmla="*/ 49 w 111"/>
              <a:gd name="T5" fmla="*/ 8 h 113"/>
              <a:gd name="T6" fmla="*/ 6 w 111"/>
              <a:gd name="T7" fmla="*/ 23 h 113"/>
              <a:gd name="T8" fmla="*/ 13 w 111"/>
              <a:gd name="T9" fmla="*/ 34 h 113"/>
              <a:gd name="T10" fmla="*/ 49 w 111"/>
              <a:gd name="T11" fmla="*/ 20 h 113"/>
              <a:gd name="T12" fmla="*/ 47 w 111"/>
              <a:gd name="T13" fmla="*/ 85 h 113"/>
              <a:gd name="T14" fmla="*/ 59 w 111"/>
              <a:gd name="T15" fmla="*/ 110 h 113"/>
              <a:gd name="T16" fmla="*/ 60 w 111"/>
              <a:gd name="T17" fmla="*/ 99 h 113"/>
              <a:gd name="T18" fmla="*/ 59 w 111"/>
              <a:gd name="T19" fmla="*/ 95 h 113"/>
              <a:gd name="T20" fmla="*/ 59 w 111"/>
              <a:gd name="T21" fmla="*/ 85 h 113"/>
              <a:gd name="T22" fmla="*/ 59 w 111"/>
              <a:gd name="T23" fmla="*/ 67 h 113"/>
              <a:gd name="T24" fmla="*/ 61 w 111"/>
              <a:gd name="T25" fmla="*/ 18 h 113"/>
              <a:gd name="T26" fmla="*/ 104 w 111"/>
              <a:gd name="T27" fmla="*/ 15 h 113"/>
              <a:gd name="T28" fmla="*/ 104 w 111"/>
              <a:gd name="T29" fmla="*/ 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" h="113">
                <a:moveTo>
                  <a:pt x="104" y="3"/>
                </a:moveTo>
                <a:cubicBezTo>
                  <a:pt x="90" y="4"/>
                  <a:pt x="75" y="4"/>
                  <a:pt x="61" y="6"/>
                </a:cubicBezTo>
                <a:cubicBezTo>
                  <a:pt x="59" y="0"/>
                  <a:pt x="49" y="1"/>
                  <a:pt x="49" y="8"/>
                </a:cubicBezTo>
                <a:cubicBezTo>
                  <a:pt x="34" y="10"/>
                  <a:pt x="19" y="15"/>
                  <a:pt x="6" y="23"/>
                </a:cubicBezTo>
                <a:cubicBezTo>
                  <a:pt x="0" y="27"/>
                  <a:pt x="6" y="38"/>
                  <a:pt x="13" y="34"/>
                </a:cubicBezTo>
                <a:cubicBezTo>
                  <a:pt x="24" y="27"/>
                  <a:pt x="36" y="22"/>
                  <a:pt x="49" y="20"/>
                </a:cubicBezTo>
                <a:cubicBezTo>
                  <a:pt x="48" y="42"/>
                  <a:pt x="47" y="63"/>
                  <a:pt x="47" y="85"/>
                </a:cubicBezTo>
                <a:cubicBezTo>
                  <a:pt x="47" y="93"/>
                  <a:pt x="46" y="113"/>
                  <a:pt x="59" y="110"/>
                </a:cubicBezTo>
                <a:cubicBezTo>
                  <a:pt x="65" y="108"/>
                  <a:pt x="64" y="101"/>
                  <a:pt x="60" y="99"/>
                </a:cubicBezTo>
                <a:cubicBezTo>
                  <a:pt x="60" y="98"/>
                  <a:pt x="60" y="97"/>
                  <a:pt x="59" y="95"/>
                </a:cubicBezTo>
                <a:cubicBezTo>
                  <a:pt x="59" y="92"/>
                  <a:pt x="59" y="89"/>
                  <a:pt x="59" y="85"/>
                </a:cubicBezTo>
                <a:cubicBezTo>
                  <a:pt x="59" y="79"/>
                  <a:pt x="59" y="73"/>
                  <a:pt x="59" y="67"/>
                </a:cubicBezTo>
                <a:cubicBezTo>
                  <a:pt x="60" y="51"/>
                  <a:pt x="61" y="34"/>
                  <a:pt x="61" y="18"/>
                </a:cubicBezTo>
                <a:cubicBezTo>
                  <a:pt x="75" y="16"/>
                  <a:pt x="90" y="16"/>
                  <a:pt x="104" y="15"/>
                </a:cubicBezTo>
                <a:cubicBezTo>
                  <a:pt x="111" y="15"/>
                  <a:pt x="111" y="3"/>
                  <a:pt x="104" y="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 flipV="1">
            <a:off x="2131538" y="2369255"/>
            <a:ext cx="1794760" cy="1084988"/>
          </a:xfrm>
          <a:custGeom>
            <a:avLst/>
            <a:gdLst>
              <a:gd name="T0" fmla="*/ 285 w 324"/>
              <a:gd name="T1" fmla="*/ 117 h 176"/>
              <a:gd name="T2" fmla="*/ 294 w 324"/>
              <a:gd name="T3" fmla="*/ 91 h 176"/>
              <a:gd name="T4" fmla="*/ 293 w 324"/>
              <a:gd name="T5" fmla="*/ 37 h 176"/>
              <a:gd name="T6" fmla="*/ 245 w 324"/>
              <a:gd name="T7" fmla="*/ 53 h 176"/>
              <a:gd name="T8" fmla="*/ 256 w 324"/>
              <a:gd name="T9" fmla="*/ 17 h 176"/>
              <a:gd name="T10" fmla="*/ 216 w 324"/>
              <a:gd name="T11" fmla="*/ 38 h 176"/>
              <a:gd name="T12" fmla="*/ 153 w 324"/>
              <a:gd name="T13" fmla="*/ 105 h 176"/>
              <a:gd name="T14" fmla="*/ 193 w 324"/>
              <a:gd name="T15" fmla="*/ 25 h 176"/>
              <a:gd name="T16" fmla="*/ 125 w 324"/>
              <a:gd name="T17" fmla="*/ 71 h 176"/>
              <a:gd name="T18" fmla="*/ 122 w 324"/>
              <a:gd name="T19" fmla="*/ 13 h 176"/>
              <a:gd name="T20" fmla="*/ 95 w 324"/>
              <a:gd name="T21" fmla="*/ 26 h 176"/>
              <a:gd name="T22" fmla="*/ 58 w 324"/>
              <a:gd name="T23" fmla="*/ 61 h 176"/>
              <a:gd name="T24" fmla="*/ 54 w 324"/>
              <a:gd name="T25" fmla="*/ 27 h 176"/>
              <a:gd name="T26" fmla="*/ 9 w 324"/>
              <a:gd name="T27" fmla="*/ 42 h 176"/>
              <a:gd name="T28" fmla="*/ 28 w 324"/>
              <a:gd name="T29" fmla="*/ 51 h 176"/>
              <a:gd name="T30" fmla="*/ 30 w 324"/>
              <a:gd name="T31" fmla="*/ 110 h 176"/>
              <a:gd name="T32" fmla="*/ 30 w 324"/>
              <a:gd name="T33" fmla="*/ 118 h 176"/>
              <a:gd name="T34" fmla="*/ 22 w 324"/>
              <a:gd name="T35" fmla="*/ 156 h 176"/>
              <a:gd name="T36" fmla="*/ 113 w 324"/>
              <a:gd name="T37" fmla="*/ 40 h 176"/>
              <a:gd name="T38" fmla="*/ 84 w 324"/>
              <a:gd name="T39" fmla="*/ 123 h 176"/>
              <a:gd name="T40" fmla="*/ 77 w 324"/>
              <a:gd name="T41" fmla="*/ 166 h 176"/>
              <a:gd name="T42" fmla="*/ 130 w 324"/>
              <a:gd name="T43" fmla="*/ 98 h 176"/>
              <a:gd name="T44" fmla="*/ 140 w 324"/>
              <a:gd name="T45" fmla="*/ 85 h 176"/>
              <a:gd name="T46" fmla="*/ 130 w 324"/>
              <a:gd name="T47" fmla="*/ 163 h 176"/>
              <a:gd name="T48" fmla="*/ 185 w 324"/>
              <a:gd name="T49" fmla="*/ 102 h 176"/>
              <a:gd name="T50" fmla="*/ 171 w 324"/>
              <a:gd name="T51" fmla="*/ 164 h 176"/>
              <a:gd name="T52" fmla="*/ 254 w 324"/>
              <a:gd name="T53" fmla="*/ 72 h 176"/>
              <a:gd name="T54" fmla="*/ 241 w 324"/>
              <a:gd name="T55" fmla="*/ 94 h 176"/>
              <a:gd name="T56" fmla="*/ 207 w 324"/>
              <a:gd name="T57" fmla="*/ 154 h 176"/>
              <a:gd name="T58" fmla="*/ 228 w 324"/>
              <a:gd name="T59" fmla="*/ 159 h 176"/>
              <a:gd name="T60" fmla="*/ 263 w 324"/>
              <a:gd name="T61" fmla="*/ 115 h 176"/>
              <a:gd name="T62" fmla="*/ 277 w 324"/>
              <a:gd name="T63" fmla="*/ 157 h 176"/>
              <a:gd name="T64" fmla="*/ 290 w 324"/>
              <a:gd name="T65" fmla="*/ 144 h 176"/>
              <a:gd name="T66" fmla="*/ 314 w 324"/>
              <a:gd name="T67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4" h="176">
                <a:moveTo>
                  <a:pt x="314" y="144"/>
                </a:moveTo>
                <a:cubicBezTo>
                  <a:pt x="302" y="137"/>
                  <a:pt x="306" y="111"/>
                  <a:pt x="285" y="117"/>
                </a:cubicBezTo>
                <a:cubicBezTo>
                  <a:pt x="284" y="117"/>
                  <a:pt x="283" y="117"/>
                  <a:pt x="283" y="117"/>
                </a:cubicBezTo>
                <a:cubicBezTo>
                  <a:pt x="286" y="108"/>
                  <a:pt x="291" y="99"/>
                  <a:pt x="294" y="91"/>
                </a:cubicBezTo>
                <a:cubicBezTo>
                  <a:pt x="299" y="79"/>
                  <a:pt x="297" y="63"/>
                  <a:pt x="283" y="62"/>
                </a:cubicBezTo>
                <a:cubicBezTo>
                  <a:pt x="287" y="54"/>
                  <a:pt x="290" y="45"/>
                  <a:pt x="293" y="37"/>
                </a:cubicBezTo>
                <a:cubicBezTo>
                  <a:pt x="297" y="27"/>
                  <a:pt x="283" y="19"/>
                  <a:pt x="276" y="27"/>
                </a:cubicBezTo>
                <a:cubicBezTo>
                  <a:pt x="268" y="37"/>
                  <a:pt x="256" y="45"/>
                  <a:pt x="245" y="53"/>
                </a:cubicBezTo>
                <a:cubicBezTo>
                  <a:pt x="239" y="59"/>
                  <a:pt x="233" y="65"/>
                  <a:pt x="227" y="71"/>
                </a:cubicBezTo>
                <a:cubicBezTo>
                  <a:pt x="237" y="53"/>
                  <a:pt x="248" y="36"/>
                  <a:pt x="256" y="17"/>
                </a:cubicBezTo>
                <a:cubicBezTo>
                  <a:pt x="259" y="7"/>
                  <a:pt x="246" y="0"/>
                  <a:pt x="239" y="7"/>
                </a:cubicBezTo>
                <a:cubicBezTo>
                  <a:pt x="230" y="16"/>
                  <a:pt x="222" y="26"/>
                  <a:pt x="216" y="38"/>
                </a:cubicBezTo>
                <a:cubicBezTo>
                  <a:pt x="208" y="52"/>
                  <a:pt x="194" y="64"/>
                  <a:pt x="183" y="76"/>
                </a:cubicBezTo>
                <a:cubicBezTo>
                  <a:pt x="173" y="86"/>
                  <a:pt x="163" y="95"/>
                  <a:pt x="153" y="105"/>
                </a:cubicBezTo>
                <a:cubicBezTo>
                  <a:pt x="157" y="95"/>
                  <a:pt x="162" y="86"/>
                  <a:pt x="167" y="77"/>
                </a:cubicBezTo>
                <a:cubicBezTo>
                  <a:pt x="178" y="60"/>
                  <a:pt x="190" y="47"/>
                  <a:pt x="193" y="25"/>
                </a:cubicBezTo>
                <a:cubicBezTo>
                  <a:pt x="194" y="16"/>
                  <a:pt x="182" y="13"/>
                  <a:pt x="176" y="18"/>
                </a:cubicBezTo>
                <a:cubicBezTo>
                  <a:pt x="157" y="35"/>
                  <a:pt x="139" y="51"/>
                  <a:pt x="125" y="71"/>
                </a:cubicBezTo>
                <a:cubicBezTo>
                  <a:pt x="130" y="55"/>
                  <a:pt x="135" y="39"/>
                  <a:pt x="135" y="22"/>
                </a:cubicBezTo>
                <a:cubicBezTo>
                  <a:pt x="135" y="16"/>
                  <a:pt x="129" y="11"/>
                  <a:pt x="122" y="13"/>
                </a:cubicBezTo>
                <a:cubicBezTo>
                  <a:pt x="111" y="17"/>
                  <a:pt x="102" y="23"/>
                  <a:pt x="94" y="31"/>
                </a:cubicBezTo>
                <a:cubicBezTo>
                  <a:pt x="94" y="29"/>
                  <a:pt x="94" y="28"/>
                  <a:pt x="95" y="26"/>
                </a:cubicBezTo>
                <a:cubicBezTo>
                  <a:pt x="96" y="16"/>
                  <a:pt x="80" y="12"/>
                  <a:pt x="76" y="21"/>
                </a:cubicBezTo>
                <a:cubicBezTo>
                  <a:pt x="69" y="34"/>
                  <a:pt x="65" y="48"/>
                  <a:pt x="58" y="61"/>
                </a:cubicBezTo>
                <a:cubicBezTo>
                  <a:pt x="54" y="69"/>
                  <a:pt x="48" y="74"/>
                  <a:pt x="41" y="79"/>
                </a:cubicBezTo>
                <a:cubicBezTo>
                  <a:pt x="46" y="62"/>
                  <a:pt x="50" y="44"/>
                  <a:pt x="54" y="27"/>
                </a:cubicBezTo>
                <a:cubicBezTo>
                  <a:pt x="56" y="19"/>
                  <a:pt x="47" y="10"/>
                  <a:pt x="39" y="15"/>
                </a:cubicBezTo>
                <a:cubicBezTo>
                  <a:pt x="29" y="23"/>
                  <a:pt x="18" y="33"/>
                  <a:pt x="9" y="42"/>
                </a:cubicBezTo>
                <a:cubicBezTo>
                  <a:pt x="0" y="51"/>
                  <a:pt x="14" y="65"/>
                  <a:pt x="23" y="56"/>
                </a:cubicBezTo>
                <a:cubicBezTo>
                  <a:pt x="25" y="55"/>
                  <a:pt x="26" y="53"/>
                  <a:pt x="28" y="51"/>
                </a:cubicBezTo>
                <a:cubicBezTo>
                  <a:pt x="24" y="67"/>
                  <a:pt x="20" y="83"/>
                  <a:pt x="15" y="99"/>
                </a:cubicBezTo>
                <a:cubicBezTo>
                  <a:pt x="12" y="107"/>
                  <a:pt x="22" y="115"/>
                  <a:pt x="30" y="110"/>
                </a:cubicBezTo>
                <a:cubicBezTo>
                  <a:pt x="32" y="109"/>
                  <a:pt x="34" y="107"/>
                  <a:pt x="36" y="106"/>
                </a:cubicBezTo>
                <a:cubicBezTo>
                  <a:pt x="34" y="110"/>
                  <a:pt x="32" y="114"/>
                  <a:pt x="30" y="118"/>
                </a:cubicBezTo>
                <a:cubicBezTo>
                  <a:pt x="25" y="127"/>
                  <a:pt x="16" y="133"/>
                  <a:pt x="10" y="141"/>
                </a:cubicBezTo>
                <a:cubicBezTo>
                  <a:pt x="5" y="148"/>
                  <a:pt x="14" y="159"/>
                  <a:pt x="22" y="156"/>
                </a:cubicBezTo>
                <a:cubicBezTo>
                  <a:pt x="45" y="146"/>
                  <a:pt x="59" y="130"/>
                  <a:pt x="70" y="107"/>
                </a:cubicBezTo>
                <a:cubicBezTo>
                  <a:pt x="81" y="85"/>
                  <a:pt x="92" y="55"/>
                  <a:pt x="113" y="40"/>
                </a:cubicBezTo>
                <a:cubicBezTo>
                  <a:pt x="109" y="55"/>
                  <a:pt x="102" y="70"/>
                  <a:pt x="97" y="84"/>
                </a:cubicBezTo>
                <a:cubicBezTo>
                  <a:pt x="94" y="94"/>
                  <a:pt x="90" y="109"/>
                  <a:pt x="84" y="123"/>
                </a:cubicBezTo>
                <a:cubicBezTo>
                  <a:pt x="77" y="132"/>
                  <a:pt x="69" y="142"/>
                  <a:pt x="63" y="152"/>
                </a:cubicBezTo>
                <a:cubicBezTo>
                  <a:pt x="59" y="161"/>
                  <a:pt x="69" y="172"/>
                  <a:pt x="77" y="166"/>
                </a:cubicBezTo>
                <a:cubicBezTo>
                  <a:pt x="87" y="159"/>
                  <a:pt x="94" y="148"/>
                  <a:pt x="99" y="136"/>
                </a:cubicBezTo>
                <a:cubicBezTo>
                  <a:pt x="109" y="124"/>
                  <a:pt x="120" y="112"/>
                  <a:pt x="130" y="98"/>
                </a:cubicBezTo>
                <a:cubicBezTo>
                  <a:pt x="134" y="92"/>
                  <a:pt x="139" y="86"/>
                  <a:pt x="143" y="80"/>
                </a:cubicBezTo>
                <a:cubicBezTo>
                  <a:pt x="142" y="81"/>
                  <a:pt x="141" y="83"/>
                  <a:pt x="140" y="85"/>
                </a:cubicBezTo>
                <a:cubicBezTo>
                  <a:pt x="130" y="106"/>
                  <a:pt x="124" y="130"/>
                  <a:pt x="115" y="152"/>
                </a:cubicBezTo>
                <a:cubicBezTo>
                  <a:pt x="112" y="160"/>
                  <a:pt x="123" y="168"/>
                  <a:pt x="130" y="163"/>
                </a:cubicBezTo>
                <a:cubicBezTo>
                  <a:pt x="141" y="155"/>
                  <a:pt x="149" y="145"/>
                  <a:pt x="157" y="134"/>
                </a:cubicBezTo>
                <a:cubicBezTo>
                  <a:pt x="165" y="121"/>
                  <a:pt x="175" y="112"/>
                  <a:pt x="185" y="102"/>
                </a:cubicBezTo>
                <a:cubicBezTo>
                  <a:pt x="173" y="118"/>
                  <a:pt x="159" y="133"/>
                  <a:pt x="156" y="153"/>
                </a:cubicBezTo>
                <a:cubicBezTo>
                  <a:pt x="154" y="161"/>
                  <a:pt x="162" y="169"/>
                  <a:pt x="171" y="164"/>
                </a:cubicBezTo>
                <a:cubicBezTo>
                  <a:pt x="193" y="151"/>
                  <a:pt x="208" y="128"/>
                  <a:pt x="223" y="107"/>
                </a:cubicBezTo>
                <a:cubicBezTo>
                  <a:pt x="232" y="94"/>
                  <a:pt x="243" y="83"/>
                  <a:pt x="254" y="72"/>
                </a:cubicBezTo>
                <a:cubicBezTo>
                  <a:pt x="255" y="72"/>
                  <a:pt x="255" y="72"/>
                  <a:pt x="256" y="71"/>
                </a:cubicBezTo>
                <a:cubicBezTo>
                  <a:pt x="251" y="79"/>
                  <a:pt x="246" y="87"/>
                  <a:pt x="241" y="94"/>
                </a:cubicBezTo>
                <a:cubicBezTo>
                  <a:pt x="229" y="112"/>
                  <a:pt x="220" y="130"/>
                  <a:pt x="211" y="148"/>
                </a:cubicBezTo>
                <a:cubicBezTo>
                  <a:pt x="210" y="150"/>
                  <a:pt x="208" y="152"/>
                  <a:pt x="207" y="154"/>
                </a:cubicBezTo>
                <a:cubicBezTo>
                  <a:pt x="202" y="165"/>
                  <a:pt x="218" y="176"/>
                  <a:pt x="225" y="164"/>
                </a:cubicBezTo>
                <a:cubicBezTo>
                  <a:pt x="226" y="162"/>
                  <a:pt x="227" y="160"/>
                  <a:pt x="228" y="159"/>
                </a:cubicBezTo>
                <a:cubicBezTo>
                  <a:pt x="234" y="148"/>
                  <a:pt x="244" y="140"/>
                  <a:pt x="252" y="131"/>
                </a:cubicBezTo>
                <a:cubicBezTo>
                  <a:pt x="256" y="127"/>
                  <a:pt x="260" y="121"/>
                  <a:pt x="263" y="115"/>
                </a:cubicBezTo>
                <a:cubicBezTo>
                  <a:pt x="260" y="127"/>
                  <a:pt x="261" y="140"/>
                  <a:pt x="258" y="152"/>
                </a:cubicBezTo>
                <a:cubicBezTo>
                  <a:pt x="255" y="164"/>
                  <a:pt x="273" y="169"/>
                  <a:pt x="277" y="157"/>
                </a:cubicBezTo>
                <a:cubicBezTo>
                  <a:pt x="278" y="153"/>
                  <a:pt x="280" y="150"/>
                  <a:pt x="282" y="146"/>
                </a:cubicBezTo>
                <a:cubicBezTo>
                  <a:pt x="286" y="139"/>
                  <a:pt x="287" y="135"/>
                  <a:pt x="290" y="144"/>
                </a:cubicBezTo>
                <a:cubicBezTo>
                  <a:pt x="293" y="151"/>
                  <a:pt x="296" y="157"/>
                  <a:pt x="303" y="162"/>
                </a:cubicBezTo>
                <a:cubicBezTo>
                  <a:pt x="314" y="168"/>
                  <a:pt x="324" y="151"/>
                  <a:pt x="314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flipV="1">
            <a:off x="4569530" y="2369255"/>
            <a:ext cx="1794760" cy="1084988"/>
          </a:xfrm>
          <a:custGeom>
            <a:avLst/>
            <a:gdLst>
              <a:gd name="T0" fmla="*/ 285 w 324"/>
              <a:gd name="T1" fmla="*/ 117 h 176"/>
              <a:gd name="T2" fmla="*/ 294 w 324"/>
              <a:gd name="T3" fmla="*/ 91 h 176"/>
              <a:gd name="T4" fmla="*/ 293 w 324"/>
              <a:gd name="T5" fmla="*/ 37 h 176"/>
              <a:gd name="T6" fmla="*/ 245 w 324"/>
              <a:gd name="T7" fmla="*/ 53 h 176"/>
              <a:gd name="T8" fmla="*/ 256 w 324"/>
              <a:gd name="T9" fmla="*/ 17 h 176"/>
              <a:gd name="T10" fmla="*/ 216 w 324"/>
              <a:gd name="T11" fmla="*/ 38 h 176"/>
              <a:gd name="T12" fmla="*/ 153 w 324"/>
              <a:gd name="T13" fmla="*/ 105 h 176"/>
              <a:gd name="T14" fmla="*/ 193 w 324"/>
              <a:gd name="T15" fmla="*/ 25 h 176"/>
              <a:gd name="T16" fmla="*/ 125 w 324"/>
              <a:gd name="T17" fmla="*/ 71 h 176"/>
              <a:gd name="T18" fmla="*/ 122 w 324"/>
              <a:gd name="T19" fmla="*/ 13 h 176"/>
              <a:gd name="T20" fmla="*/ 95 w 324"/>
              <a:gd name="T21" fmla="*/ 26 h 176"/>
              <a:gd name="T22" fmla="*/ 58 w 324"/>
              <a:gd name="T23" fmla="*/ 61 h 176"/>
              <a:gd name="T24" fmla="*/ 54 w 324"/>
              <a:gd name="T25" fmla="*/ 27 h 176"/>
              <a:gd name="T26" fmla="*/ 9 w 324"/>
              <a:gd name="T27" fmla="*/ 42 h 176"/>
              <a:gd name="T28" fmla="*/ 28 w 324"/>
              <a:gd name="T29" fmla="*/ 51 h 176"/>
              <a:gd name="T30" fmla="*/ 30 w 324"/>
              <a:gd name="T31" fmla="*/ 110 h 176"/>
              <a:gd name="T32" fmla="*/ 30 w 324"/>
              <a:gd name="T33" fmla="*/ 118 h 176"/>
              <a:gd name="T34" fmla="*/ 22 w 324"/>
              <a:gd name="T35" fmla="*/ 156 h 176"/>
              <a:gd name="T36" fmla="*/ 113 w 324"/>
              <a:gd name="T37" fmla="*/ 40 h 176"/>
              <a:gd name="T38" fmla="*/ 84 w 324"/>
              <a:gd name="T39" fmla="*/ 123 h 176"/>
              <a:gd name="T40" fmla="*/ 77 w 324"/>
              <a:gd name="T41" fmla="*/ 166 h 176"/>
              <a:gd name="T42" fmla="*/ 130 w 324"/>
              <a:gd name="T43" fmla="*/ 98 h 176"/>
              <a:gd name="T44" fmla="*/ 140 w 324"/>
              <a:gd name="T45" fmla="*/ 85 h 176"/>
              <a:gd name="T46" fmla="*/ 130 w 324"/>
              <a:gd name="T47" fmla="*/ 163 h 176"/>
              <a:gd name="T48" fmla="*/ 185 w 324"/>
              <a:gd name="T49" fmla="*/ 102 h 176"/>
              <a:gd name="T50" fmla="*/ 171 w 324"/>
              <a:gd name="T51" fmla="*/ 164 h 176"/>
              <a:gd name="T52" fmla="*/ 254 w 324"/>
              <a:gd name="T53" fmla="*/ 72 h 176"/>
              <a:gd name="T54" fmla="*/ 241 w 324"/>
              <a:gd name="T55" fmla="*/ 94 h 176"/>
              <a:gd name="T56" fmla="*/ 207 w 324"/>
              <a:gd name="T57" fmla="*/ 154 h 176"/>
              <a:gd name="T58" fmla="*/ 228 w 324"/>
              <a:gd name="T59" fmla="*/ 159 h 176"/>
              <a:gd name="T60" fmla="*/ 263 w 324"/>
              <a:gd name="T61" fmla="*/ 115 h 176"/>
              <a:gd name="T62" fmla="*/ 277 w 324"/>
              <a:gd name="T63" fmla="*/ 157 h 176"/>
              <a:gd name="T64" fmla="*/ 290 w 324"/>
              <a:gd name="T65" fmla="*/ 144 h 176"/>
              <a:gd name="T66" fmla="*/ 314 w 324"/>
              <a:gd name="T67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4" h="176">
                <a:moveTo>
                  <a:pt x="314" y="144"/>
                </a:moveTo>
                <a:cubicBezTo>
                  <a:pt x="302" y="137"/>
                  <a:pt x="306" y="111"/>
                  <a:pt x="285" y="117"/>
                </a:cubicBezTo>
                <a:cubicBezTo>
                  <a:pt x="284" y="117"/>
                  <a:pt x="283" y="117"/>
                  <a:pt x="283" y="117"/>
                </a:cubicBezTo>
                <a:cubicBezTo>
                  <a:pt x="286" y="108"/>
                  <a:pt x="291" y="99"/>
                  <a:pt x="294" y="91"/>
                </a:cubicBezTo>
                <a:cubicBezTo>
                  <a:pt x="299" y="79"/>
                  <a:pt x="297" y="63"/>
                  <a:pt x="283" y="62"/>
                </a:cubicBezTo>
                <a:cubicBezTo>
                  <a:pt x="287" y="54"/>
                  <a:pt x="290" y="45"/>
                  <a:pt x="293" y="37"/>
                </a:cubicBezTo>
                <a:cubicBezTo>
                  <a:pt x="297" y="27"/>
                  <a:pt x="283" y="19"/>
                  <a:pt x="276" y="27"/>
                </a:cubicBezTo>
                <a:cubicBezTo>
                  <a:pt x="268" y="37"/>
                  <a:pt x="256" y="45"/>
                  <a:pt x="245" y="53"/>
                </a:cubicBezTo>
                <a:cubicBezTo>
                  <a:pt x="239" y="59"/>
                  <a:pt x="233" y="65"/>
                  <a:pt x="227" y="71"/>
                </a:cubicBezTo>
                <a:cubicBezTo>
                  <a:pt x="237" y="53"/>
                  <a:pt x="248" y="36"/>
                  <a:pt x="256" y="17"/>
                </a:cubicBezTo>
                <a:cubicBezTo>
                  <a:pt x="259" y="7"/>
                  <a:pt x="246" y="0"/>
                  <a:pt x="239" y="7"/>
                </a:cubicBezTo>
                <a:cubicBezTo>
                  <a:pt x="230" y="16"/>
                  <a:pt x="222" y="26"/>
                  <a:pt x="216" y="38"/>
                </a:cubicBezTo>
                <a:cubicBezTo>
                  <a:pt x="208" y="52"/>
                  <a:pt x="194" y="64"/>
                  <a:pt x="183" y="76"/>
                </a:cubicBezTo>
                <a:cubicBezTo>
                  <a:pt x="173" y="86"/>
                  <a:pt x="163" y="95"/>
                  <a:pt x="153" y="105"/>
                </a:cubicBezTo>
                <a:cubicBezTo>
                  <a:pt x="157" y="95"/>
                  <a:pt x="162" y="86"/>
                  <a:pt x="167" y="77"/>
                </a:cubicBezTo>
                <a:cubicBezTo>
                  <a:pt x="178" y="60"/>
                  <a:pt x="190" y="47"/>
                  <a:pt x="193" y="25"/>
                </a:cubicBezTo>
                <a:cubicBezTo>
                  <a:pt x="194" y="16"/>
                  <a:pt x="182" y="13"/>
                  <a:pt x="176" y="18"/>
                </a:cubicBezTo>
                <a:cubicBezTo>
                  <a:pt x="157" y="35"/>
                  <a:pt x="139" y="51"/>
                  <a:pt x="125" y="71"/>
                </a:cubicBezTo>
                <a:cubicBezTo>
                  <a:pt x="130" y="55"/>
                  <a:pt x="135" y="39"/>
                  <a:pt x="135" y="22"/>
                </a:cubicBezTo>
                <a:cubicBezTo>
                  <a:pt x="135" y="16"/>
                  <a:pt x="129" y="11"/>
                  <a:pt x="122" y="13"/>
                </a:cubicBezTo>
                <a:cubicBezTo>
                  <a:pt x="111" y="17"/>
                  <a:pt x="102" y="23"/>
                  <a:pt x="94" y="31"/>
                </a:cubicBezTo>
                <a:cubicBezTo>
                  <a:pt x="94" y="29"/>
                  <a:pt x="94" y="28"/>
                  <a:pt x="95" y="26"/>
                </a:cubicBezTo>
                <a:cubicBezTo>
                  <a:pt x="96" y="16"/>
                  <a:pt x="80" y="12"/>
                  <a:pt x="76" y="21"/>
                </a:cubicBezTo>
                <a:cubicBezTo>
                  <a:pt x="69" y="34"/>
                  <a:pt x="65" y="48"/>
                  <a:pt x="58" y="61"/>
                </a:cubicBezTo>
                <a:cubicBezTo>
                  <a:pt x="54" y="69"/>
                  <a:pt x="48" y="74"/>
                  <a:pt x="41" y="79"/>
                </a:cubicBezTo>
                <a:cubicBezTo>
                  <a:pt x="46" y="62"/>
                  <a:pt x="50" y="44"/>
                  <a:pt x="54" y="27"/>
                </a:cubicBezTo>
                <a:cubicBezTo>
                  <a:pt x="56" y="19"/>
                  <a:pt x="47" y="10"/>
                  <a:pt x="39" y="15"/>
                </a:cubicBezTo>
                <a:cubicBezTo>
                  <a:pt x="29" y="23"/>
                  <a:pt x="18" y="33"/>
                  <a:pt x="9" y="42"/>
                </a:cubicBezTo>
                <a:cubicBezTo>
                  <a:pt x="0" y="51"/>
                  <a:pt x="14" y="65"/>
                  <a:pt x="23" y="56"/>
                </a:cubicBezTo>
                <a:cubicBezTo>
                  <a:pt x="25" y="55"/>
                  <a:pt x="26" y="53"/>
                  <a:pt x="28" y="51"/>
                </a:cubicBezTo>
                <a:cubicBezTo>
                  <a:pt x="24" y="67"/>
                  <a:pt x="20" y="83"/>
                  <a:pt x="15" y="99"/>
                </a:cubicBezTo>
                <a:cubicBezTo>
                  <a:pt x="12" y="107"/>
                  <a:pt x="22" y="115"/>
                  <a:pt x="30" y="110"/>
                </a:cubicBezTo>
                <a:cubicBezTo>
                  <a:pt x="32" y="109"/>
                  <a:pt x="34" y="107"/>
                  <a:pt x="36" y="106"/>
                </a:cubicBezTo>
                <a:cubicBezTo>
                  <a:pt x="34" y="110"/>
                  <a:pt x="32" y="114"/>
                  <a:pt x="30" y="118"/>
                </a:cubicBezTo>
                <a:cubicBezTo>
                  <a:pt x="25" y="127"/>
                  <a:pt x="16" y="133"/>
                  <a:pt x="10" y="141"/>
                </a:cubicBezTo>
                <a:cubicBezTo>
                  <a:pt x="5" y="148"/>
                  <a:pt x="14" y="159"/>
                  <a:pt x="22" y="156"/>
                </a:cubicBezTo>
                <a:cubicBezTo>
                  <a:pt x="45" y="146"/>
                  <a:pt x="59" y="130"/>
                  <a:pt x="70" y="107"/>
                </a:cubicBezTo>
                <a:cubicBezTo>
                  <a:pt x="81" y="85"/>
                  <a:pt x="92" y="55"/>
                  <a:pt x="113" y="40"/>
                </a:cubicBezTo>
                <a:cubicBezTo>
                  <a:pt x="109" y="55"/>
                  <a:pt x="102" y="70"/>
                  <a:pt x="97" y="84"/>
                </a:cubicBezTo>
                <a:cubicBezTo>
                  <a:pt x="94" y="94"/>
                  <a:pt x="90" y="109"/>
                  <a:pt x="84" y="123"/>
                </a:cubicBezTo>
                <a:cubicBezTo>
                  <a:pt x="77" y="132"/>
                  <a:pt x="69" y="142"/>
                  <a:pt x="63" y="152"/>
                </a:cubicBezTo>
                <a:cubicBezTo>
                  <a:pt x="59" y="161"/>
                  <a:pt x="69" y="172"/>
                  <a:pt x="77" y="166"/>
                </a:cubicBezTo>
                <a:cubicBezTo>
                  <a:pt x="87" y="159"/>
                  <a:pt x="94" y="148"/>
                  <a:pt x="99" y="136"/>
                </a:cubicBezTo>
                <a:cubicBezTo>
                  <a:pt x="109" y="124"/>
                  <a:pt x="120" y="112"/>
                  <a:pt x="130" y="98"/>
                </a:cubicBezTo>
                <a:cubicBezTo>
                  <a:pt x="134" y="92"/>
                  <a:pt x="139" y="86"/>
                  <a:pt x="143" y="80"/>
                </a:cubicBezTo>
                <a:cubicBezTo>
                  <a:pt x="142" y="81"/>
                  <a:pt x="141" y="83"/>
                  <a:pt x="140" y="85"/>
                </a:cubicBezTo>
                <a:cubicBezTo>
                  <a:pt x="130" y="106"/>
                  <a:pt x="124" y="130"/>
                  <a:pt x="115" y="152"/>
                </a:cubicBezTo>
                <a:cubicBezTo>
                  <a:pt x="112" y="160"/>
                  <a:pt x="123" y="168"/>
                  <a:pt x="130" y="163"/>
                </a:cubicBezTo>
                <a:cubicBezTo>
                  <a:pt x="141" y="155"/>
                  <a:pt x="149" y="145"/>
                  <a:pt x="157" y="134"/>
                </a:cubicBezTo>
                <a:cubicBezTo>
                  <a:pt x="165" y="121"/>
                  <a:pt x="175" y="112"/>
                  <a:pt x="185" y="102"/>
                </a:cubicBezTo>
                <a:cubicBezTo>
                  <a:pt x="173" y="118"/>
                  <a:pt x="159" y="133"/>
                  <a:pt x="156" y="153"/>
                </a:cubicBezTo>
                <a:cubicBezTo>
                  <a:pt x="154" y="161"/>
                  <a:pt x="162" y="169"/>
                  <a:pt x="171" y="164"/>
                </a:cubicBezTo>
                <a:cubicBezTo>
                  <a:pt x="193" y="151"/>
                  <a:pt x="208" y="128"/>
                  <a:pt x="223" y="107"/>
                </a:cubicBezTo>
                <a:cubicBezTo>
                  <a:pt x="232" y="94"/>
                  <a:pt x="243" y="83"/>
                  <a:pt x="254" y="72"/>
                </a:cubicBezTo>
                <a:cubicBezTo>
                  <a:pt x="255" y="72"/>
                  <a:pt x="255" y="72"/>
                  <a:pt x="256" y="71"/>
                </a:cubicBezTo>
                <a:cubicBezTo>
                  <a:pt x="251" y="79"/>
                  <a:pt x="246" y="87"/>
                  <a:pt x="241" y="94"/>
                </a:cubicBezTo>
                <a:cubicBezTo>
                  <a:pt x="229" y="112"/>
                  <a:pt x="220" y="130"/>
                  <a:pt x="211" y="148"/>
                </a:cubicBezTo>
                <a:cubicBezTo>
                  <a:pt x="210" y="150"/>
                  <a:pt x="208" y="152"/>
                  <a:pt x="207" y="154"/>
                </a:cubicBezTo>
                <a:cubicBezTo>
                  <a:pt x="202" y="165"/>
                  <a:pt x="218" y="176"/>
                  <a:pt x="225" y="164"/>
                </a:cubicBezTo>
                <a:cubicBezTo>
                  <a:pt x="226" y="162"/>
                  <a:pt x="227" y="160"/>
                  <a:pt x="228" y="159"/>
                </a:cubicBezTo>
                <a:cubicBezTo>
                  <a:pt x="234" y="148"/>
                  <a:pt x="244" y="140"/>
                  <a:pt x="252" y="131"/>
                </a:cubicBezTo>
                <a:cubicBezTo>
                  <a:pt x="256" y="127"/>
                  <a:pt x="260" y="121"/>
                  <a:pt x="263" y="115"/>
                </a:cubicBezTo>
                <a:cubicBezTo>
                  <a:pt x="260" y="127"/>
                  <a:pt x="261" y="140"/>
                  <a:pt x="258" y="152"/>
                </a:cubicBezTo>
                <a:cubicBezTo>
                  <a:pt x="255" y="164"/>
                  <a:pt x="273" y="169"/>
                  <a:pt x="277" y="157"/>
                </a:cubicBezTo>
                <a:cubicBezTo>
                  <a:pt x="278" y="153"/>
                  <a:pt x="280" y="150"/>
                  <a:pt x="282" y="146"/>
                </a:cubicBezTo>
                <a:cubicBezTo>
                  <a:pt x="286" y="139"/>
                  <a:pt x="287" y="135"/>
                  <a:pt x="290" y="144"/>
                </a:cubicBezTo>
                <a:cubicBezTo>
                  <a:pt x="293" y="151"/>
                  <a:pt x="296" y="157"/>
                  <a:pt x="303" y="162"/>
                </a:cubicBezTo>
                <a:cubicBezTo>
                  <a:pt x="314" y="168"/>
                  <a:pt x="324" y="151"/>
                  <a:pt x="314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 flipV="1">
            <a:off x="4569530" y="4061689"/>
            <a:ext cx="1794760" cy="1084988"/>
          </a:xfrm>
          <a:custGeom>
            <a:avLst/>
            <a:gdLst>
              <a:gd name="T0" fmla="*/ 285 w 324"/>
              <a:gd name="T1" fmla="*/ 117 h 176"/>
              <a:gd name="T2" fmla="*/ 294 w 324"/>
              <a:gd name="T3" fmla="*/ 91 h 176"/>
              <a:gd name="T4" fmla="*/ 293 w 324"/>
              <a:gd name="T5" fmla="*/ 37 h 176"/>
              <a:gd name="T6" fmla="*/ 245 w 324"/>
              <a:gd name="T7" fmla="*/ 53 h 176"/>
              <a:gd name="T8" fmla="*/ 256 w 324"/>
              <a:gd name="T9" fmla="*/ 17 h 176"/>
              <a:gd name="T10" fmla="*/ 216 w 324"/>
              <a:gd name="T11" fmla="*/ 38 h 176"/>
              <a:gd name="T12" fmla="*/ 153 w 324"/>
              <a:gd name="T13" fmla="*/ 105 h 176"/>
              <a:gd name="T14" fmla="*/ 193 w 324"/>
              <a:gd name="T15" fmla="*/ 25 h 176"/>
              <a:gd name="T16" fmla="*/ 125 w 324"/>
              <a:gd name="T17" fmla="*/ 71 h 176"/>
              <a:gd name="T18" fmla="*/ 122 w 324"/>
              <a:gd name="T19" fmla="*/ 13 h 176"/>
              <a:gd name="T20" fmla="*/ 95 w 324"/>
              <a:gd name="T21" fmla="*/ 26 h 176"/>
              <a:gd name="T22" fmla="*/ 58 w 324"/>
              <a:gd name="T23" fmla="*/ 61 h 176"/>
              <a:gd name="T24" fmla="*/ 54 w 324"/>
              <a:gd name="T25" fmla="*/ 27 h 176"/>
              <a:gd name="T26" fmla="*/ 9 w 324"/>
              <a:gd name="T27" fmla="*/ 42 h 176"/>
              <a:gd name="T28" fmla="*/ 28 w 324"/>
              <a:gd name="T29" fmla="*/ 51 h 176"/>
              <a:gd name="T30" fmla="*/ 30 w 324"/>
              <a:gd name="T31" fmla="*/ 110 h 176"/>
              <a:gd name="T32" fmla="*/ 30 w 324"/>
              <a:gd name="T33" fmla="*/ 118 h 176"/>
              <a:gd name="T34" fmla="*/ 22 w 324"/>
              <a:gd name="T35" fmla="*/ 156 h 176"/>
              <a:gd name="T36" fmla="*/ 113 w 324"/>
              <a:gd name="T37" fmla="*/ 40 h 176"/>
              <a:gd name="T38" fmla="*/ 84 w 324"/>
              <a:gd name="T39" fmla="*/ 123 h 176"/>
              <a:gd name="T40" fmla="*/ 77 w 324"/>
              <a:gd name="T41" fmla="*/ 166 h 176"/>
              <a:gd name="T42" fmla="*/ 130 w 324"/>
              <a:gd name="T43" fmla="*/ 98 h 176"/>
              <a:gd name="T44" fmla="*/ 140 w 324"/>
              <a:gd name="T45" fmla="*/ 85 h 176"/>
              <a:gd name="T46" fmla="*/ 130 w 324"/>
              <a:gd name="T47" fmla="*/ 163 h 176"/>
              <a:gd name="T48" fmla="*/ 185 w 324"/>
              <a:gd name="T49" fmla="*/ 102 h 176"/>
              <a:gd name="T50" fmla="*/ 171 w 324"/>
              <a:gd name="T51" fmla="*/ 164 h 176"/>
              <a:gd name="T52" fmla="*/ 254 w 324"/>
              <a:gd name="T53" fmla="*/ 72 h 176"/>
              <a:gd name="T54" fmla="*/ 241 w 324"/>
              <a:gd name="T55" fmla="*/ 94 h 176"/>
              <a:gd name="T56" fmla="*/ 207 w 324"/>
              <a:gd name="T57" fmla="*/ 154 h 176"/>
              <a:gd name="T58" fmla="*/ 228 w 324"/>
              <a:gd name="T59" fmla="*/ 159 h 176"/>
              <a:gd name="T60" fmla="*/ 263 w 324"/>
              <a:gd name="T61" fmla="*/ 115 h 176"/>
              <a:gd name="T62" fmla="*/ 277 w 324"/>
              <a:gd name="T63" fmla="*/ 157 h 176"/>
              <a:gd name="T64" fmla="*/ 290 w 324"/>
              <a:gd name="T65" fmla="*/ 144 h 176"/>
              <a:gd name="T66" fmla="*/ 314 w 324"/>
              <a:gd name="T67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4" h="176">
                <a:moveTo>
                  <a:pt x="314" y="144"/>
                </a:moveTo>
                <a:cubicBezTo>
                  <a:pt x="302" y="137"/>
                  <a:pt x="306" y="111"/>
                  <a:pt x="285" y="117"/>
                </a:cubicBezTo>
                <a:cubicBezTo>
                  <a:pt x="284" y="117"/>
                  <a:pt x="283" y="117"/>
                  <a:pt x="283" y="117"/>
                </a:cubicBezTo>
                <a:cubicBezTo>
                  <a:pt x="286" y="108"/>
                  <a:pt x="291" y="99"/>
                  <a:pt x="294" y="91"/>
                </a:cubicBezTo>
                <a:cubicBezTo>
                  <a:pt x="299" y="79"/>
                  <a:pt x="297" y="63"/>
                  <a:pt x="283" y="62"/>
                </a:cubicBezTo>
                <a:cubicBezTo>
                  <a:pt x="287" y="54"/>
                  <a:pt x="290" y="45"/>
                  <a:pt x="293" y="37"/>
                </a:cubicBezTo>
                <a:cubicBezTo>
                  <a:pt x="297" y="27"/>
                  <a:pt x="283" y="19"/>
                  <a:pt x="276" y="27"/>
                </a:cubicBezTo>
                <a:cubicBezTo>
                  <a:pt x="268" y="37"/>
                  <a:pt x="256" y="45"/>
                  <a:pt x="245" y="53"/>
                </a:cubicBezTo>
                <a:cubicBezTo>
                  <a:pt x="239" y="59"/>
                  <a:pt x="233" y="65"/>
                  <a:pt x="227" y="71"/>
                </a:cubicBezTo>
                <a:cubicBezTo>
                  <a:pt x="237" y="53"/>
                  <a:pt x="248" y="36"/>
                  <a:pt x="256" y="17"/>
                </a:cubicBezTo>
                <a:cubicBezTo>
                  <a:pt x="259" y="7"/>
                  <a:pt x="246" y="0"/>
                  <a:pt x="239" y="7"/>
                </a:cubicBezTo>
                <a:cubicBezTo>
                  <a:pt x="230" y="16"/>
                  <a:pt x="222" y="26"/>
                  <a:pt x="216" y="38"/>
                </a:cubicBezTo>
                <a:cubicBezTo>
                  <a:pt x="208" y="52"/>
                  <a:pt x="194" y="64"/>
                  <a:pt x="183" y="76"/>
                </a:cubicBezTo>
                <a:cubicBezTo>
                  <a:pt x="173" y="86"/>
                  <a:pt x="163" y="95"/>
                  <a:pt x="153" y="105"/>
                </a:cubicBezTo>
                <a:cubicBezTo>
                  <a:pt x="157" y="95"/>
                  <a:pt x="162" y="86"/>
                  <a:pt x="167" y="77"/>
                </a:cubicBezTo>
                <a:cubicBezTo>
                  <a:pt x="178" y="60"/>
                  <a:pt x="190" y="47"/>
                  <a:pt x="193" y="25"/>
                </a:cubicBezTo>
                <a:cubicBezTo>
                  <a:pt x="194" y="16"/>
                  <a:pt x="182" y="13"/>
                  <a:pt x="176" y="18"/>
                </a:cubicBezTo>
                <a:cubicBezTo>
                  <a:pt x="157" y="35"/>
                  <a:pt x="139" y="51"/>
                  <a:pt x="125" y="71"/>
                </a:cubicBezTo>
                <a:cubicBezTo>
                  <a:pt x="130" y="55"/>
                  <a:pt x="135" y="39"/>
                  <a:pt x="135" y="22"/>
                </a:cubicBezTo>
                <a:cubicBezTo>
                  <a:pt x="135" y="16"/>
                  <a:pt x="129" y="11"/>
                  <a:pt x="122" y="13"/>
                </a:cubicBezTo>
                <a:cubicBezTo>
                  <a:pt x="111" y="17"/>
                  <a:pt x="102" y="23"/>
                  <a:pt x="94" y="31"/>
                </a:cubicBezTo>
                <a:cubicBezTo>
                  <a:pt x="94" y="29"/>
                  <a:pt x="94" y="28"/>
                  <a:pt x="95" y="26"/>
                </a:cubicBezTo>
                <a:cubicBezTo>
                  <a:pt x="96" y="16"/>
                  <a:pt x="80" y="12"/>
                  <a:pt x="76" y="21"/>
                </a:cubicBezTo>
                <a:cubicBezTo>
                  <a:pt x="69" y="34"/>
                  <a:pt x="65" y="48"/>
                  <a:pt x="58" y="61"/>
                </a:cubicBezTo>
                <a:cubicBezTo>
                  <a:pt x="54" y="69"/>
                  <a:pt x="48" y="74"/>
                  <a:pt x="41" y="79"/>
                </a:cubicBezTo>
                <a:cubicBezTo>
                  <a:pt x="46" y="62"/>
                  <a:pt x="50" y="44"/>
                  <a:pt x="54" y="27"/>
                </a:cubicBezTo>
                <a:cubicBezTo>
                  <a:pt x="56" y="19"/>
                  <a:pt x="47" y="10"/>
                  <a:pt x="39" y="15"/>
                </a:cubicBezTo>
                <a:cubicBezTo>
                  <a:pt x="29" y="23"/>
                  <a:pt x="18" y="33"/>
                  <a:pt x="9" y="42"/>
                </a:cubicBezTo>
                <a:cubicBezTo>
                  <a:pt x="0" y="51"/>
                  <a:pt x="14" y="65"/>
                  <a:pt x="23" y="56"/>
                </a:cubicBezTo>
                <a:cubicBezTo>
                  <a:pt x="25" y="55"/>
                  <a:pt x="26" y="53"/>
                  <a:pt x="28" y="51"/>
                </a:cubicBezTo>
                <a:cubicBezTo>
                  <a:pt x="24" y="67"/>
                  <a:pt x="20" y="83"/>
                  <a:pt x="15" y="99"/>
                </a:cubicBezTo>
                <a:cubicBezTo>
                  <a:pt x="12" y="107"/>
                  <a:pt x="22" y="115"/>
                  <a:pt x="30" y="110"/>
                </a:cubicBezTo>
                <a:cubicBezTo>
                  <a:pt x="32" y="109"/>
                  <a:pt x="34" y="107"/>
                  <a:pt x="36" y="106"/>
                </a:cubicBezTo>
                <a:cubicBezTo>
                  <a:pt x="34" y="110"/>
                  <a:pt x="32" y="114"/>
                  <a:pt x="30" y="118"/>
                </a:cubicBezTo>
                <a:cubicBezTo>
                  <a:pt x="25" y="127"/>
                  <a:pt x="16" y="133"/>
                  <a:pt x="10" y="141"/>
                </a:cubicBezTo>
                <a:cubicBezTo>
                  <a:pt x="5" y="148"/>
                  <a:pt x="14" y="159"/>
                  <a:pt x="22" y="156"/>
                </a:cubicBezTo>
                <a:cubicBezTo>
                  <a:pt x="45" y="146"/>
                  <a:pt x="59" y="130"/>
                  <a:pt x="70" y="107"/>
                </a:cubicBezTo>
                <a:cubicBezTo>
                  <a:pt x="81" y="85"/>
                  <a:pt x="92" y="55"/>
                  <a:pt x="113" y="40"/>
                </a:cubicBezTo>
                <a:cubicBezTo>
                  <a:pt x="109" y="55"/>
                  <a:pt x="102" y="70"/>
                  <a:pt x="97" y="84"/>
                </a:cubicBezTo>
                <a:cubicBezTo>
                  <a:pt x="94" y="94"/>
                  <a:pt x="90" y="109"/>
                  <a:pt x="84" y="123"/>
                </a:cubicBezTo>
                <a:cubicBezTo>
                  <a:pt x="77" y="132"/>
                  <a:pt x="69" y="142"/>
                  <a:pt x="63" y="152"/>
                </a:cubicBezTo>
                <a:cubicBezTo>
                  <a:pt x="59" y="161"/>
                  <a:pt x="69" y="172"/>
                  <a:pt x="77" y="166"/>
                </a:cubicBezTo>
                <a:cubicBezTo>
                  <a:pt x="87" y="159"/>
                  <a:pt x="94" y="148"/>
                  <a:pt x="99" y="136"/>
                </a:cubicBezTo>
                <a:cubicBezTo>
                  <a:pt x="109" y="124"/>
                  <a:pt x="120" y="112"/>
                  <a:pt x="130" y="98"/>
                </a:cubicBezTo>
                <a:cubicBezTo>
                  <a:pt x="134" y="92"/>
                  <a:pt x="139" y="86"/>
                  <a:pt x="143" y="80"/>
                </a:cubicBezTo>
                <a:cubicBezTo>
                  <a:pt x="142" y="81"/>
                  <a:pt x="141" y="83"/>
                  <a:pt x="140" y="85"/>
                </a:cubicBezTo>
                <a:cubicBezTo>
                  <a:pt x="130" y="106"/>
                  <a:pt x="124" y="130"/>
                  <a:pt x="115" y="152"/>
                </a:cubicBezTo>
                <a:cubicBezTo>
                  <a:pt x="112" y="160"/>
                  <a:pt x="123" y="168"/>
                  <a:pt x="130" y="163"/>
                </a:cubicBezTo>
                <a:cubicBezTo>
                  <a:pt x="141" y="155"/>
                  <a:pt x="149" y="145"/>
                  <a:pt x="157" y="134"/>
                </a:cubicBezTo>
                <a:cubicBezTo>
                  <a:pt x="165" y="121"/>
                  <a:pt x="175" y="112"/>
                  <a:pt x="185" y="102"/>
                </a:cubicBezTo>
                <a:cubicBezTo>
                  <a:pt x="173" y="118"/>
                  <a:pt x="159" y="133"/>
                  <a:pt x="156" y="153"/>
                </a:cubicBezTo>
                <a:cubicBezTo>
                  <a:pt x="154" y="161"/>
                  <a:pt x="162" y="169"/>
                  <a:pt x="171" y="164"/>
                </a:cubicBezTo>
                <a:cubicBezTo>
                  <a:pt x="193" y="151"/>
                  <a:pt x="208" y="128"/>
                  <a:pt x="223" y="107"/>
                </a:cubicBezTo>
                <a:cubicBezTo>
                  <a:pt x="232" y="94"/>
                  <a:pt x="243" y="83"/>
                  <a:pt x="254" y="72"/>
                </a:cubicBezTo>
                <a:cubicBezTo>
                  <a:pt x="255" y="72"/>
                  <a:pt x="255" y="72"/>
                  <a:pt x="256" y="71"/>
                </a:cubicBezTo>
                <a:cubicBezTo>
                  <a:pt x="251" y="79"/>
                  <a:pt x="246" y="87"/>
                  <a:pt x="241" y="94"/>
                </a:cubicBezTo>
                <a:cubicBezTo>
                  <a:pt x="229" y="112"/>
                  <a:pt x="220" y="130"/>
                  <a:pt x="211" y="148"/>
                </a:cubicBezTo>
                <a:cubicBezTo>
                  <a:pt x="210" y="150"/>
                  <a:pt x="208" y="152"/>
                  <a:pt x="207" y="154"/>
                </a:cubicBezTo>
                <a:cubicBezTo>
                  <a:pt x="202" y="165"/>
                  <a:pt x="218" y="176"/>
                  <a:pt x="225" y="164"/>
                </a:cubicBezTo>
                <a:cubicBezTo>
                  <a:pt x="226" y="162"/>
                  <a:pt x="227" y="160"/>
                  <a:pt x="228" y="159"/>
                </a:cubicBezTo>
                <a:cubicBezTo>
                  <a:pt x="234" y="148"/>
                  <a:pt x="244" y="140"/>
                  <a:pt x="252" y="131"/>
                </a:cubicBezTo>
                <a:cubicBezTo>
                  <a:pt x="256" y="127"/>
                  <a:pt x="260" y="121"/>
                  <a:pt x="263" y="115"/>
                </a:cubicBezTo>
                <a:cubicBezTo>
                  <a:pt x="260" y="127"/>
                  <a:pt x="261" y="140"/>
                  <a:pt x="258" y="152"/>
                </a:cubicBezTo>
                <a:cubicBezTo>
                  <a:pt x="255" y="164"/>
                  <a:pt x="273" y="169"/>
                  <a:pt x="277" y="157"/>
                </a:cubicBezTo>
                <a:cubicBezTo>
                  <a:pt x="278" y="153"/>
                  <a:pt x="280" y="150"/>
                  <a:pt x="282" y="146"/>
                </a:cubicBezTo>
                <a:cubicBezTo>
                  <a:pt x="286" y="139"/>
                  <a:pt x="287" y="135"/>
                  <a:pt x="290" y="144"/>
                </a:cubicBezTo>
                <a:cubicBezTo>
                  <a:pt x="293" y="151"/>
                  <a:pt x="296" y="157"/>
                  <a:pt x="303" y="162"/>
                </a:cubicBezTo>
                <a:cubicBezTo>
                  <a:pt x="314" y="168"/>
                  <a:pt x="324" y="151"/>
                  <a:pt x="314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Hand Written </a:t>
            </a:r>
            <a:r>
              <a:rPr lang="en-US" dirty="0">
                <a:solidFill>
                  <a:schemeClr val="bg1"/>
                </a:solidFill>
              </a:rPr>
              <a:t>SWOT Analysis Template</a:t>
            </a: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2435793" y="2365816"/>
            <a:ext cx="1058799" cy="1061435"/>
          </a:xfrm>
          <a:custGeom>
            <a:avLst/>
            <a:gdLst>
              <a:gd name="T0" fmla="*/ 2762 w 3615"/>
              <a:gd name="T1" fmla="*/ 3047 h 3623"/>
              <a:gd name="T2" fmla="*/ 806 w 3615"/>
              <a:gd name="T3" fmla="*/ 2812 h 3623"/>
              <a:gd name="T4" fmla="*/ 1951 w 3615"/>
              <a:gd name="T5" fmla="*/ 2517 h 3623"/>
              <a:gd name="T6" fmla="*/ 2993 w 3615"/>
              <a:gd name="T7" fmla="*/ 2852 h 3623"/>
              <a:gd name="T8" fmla="*/ 2425 w 3615"/>
              <a:gd name="T9" fmla="*/ 2395 h 3623"/>
              <a:gd name="T10" fmla="*/ 2405 w 3615"/>
              <a:gd name="T11" fmla="*/ 2248 h 3623"/>
              <a:gd name="T12" fmla="*/ 2812 w 3615"/>
              <a:gd name="T13" fmla="*/ 2173 h 3623"/>
              <a:gd name="T14" fmla="*/ 605 w 3615"/>
              <a:gd name="T15" fmla="*/ 2170 h 3623"/>
              <a:gd name="T16" fmla="*/ 1477 w 3615"/>
              <a:gd name="T17" fmla="*/ 2717 h 3623"/>
              <a:gd name="T18" fmla="*/ 2938 w 3615"/>
              <a:gd name="T19" fmla="*/ 2102 h 3623"/>
              <a:gd name="T20" fmla="*/ 1851 w 3615"/>
              <a:gd name="T21" fmla="*/ 2815 h 3623"/>
              <a:gd name="T22" fmla="*/ 1657 w 3615"/>
              <a:gd name="T23" fmla="*/ 2530 h 3623"/>
              <a:gd name="T24" fmla="*/ 571 w 3615"/>
              <a:gd name="T25" fmla="*/ 1686 h 3623"/>
              <a:gd name="T26" fmla="*/ 1071 w 3615"/>
              <a:gd name="T27" fmla="*/ 1916 h 3623"/>
              <a:gd name="T28" fmla="*/ 1234 w 3615"/>
              <a:gd name="T29" fmla="*/ 1935 h 3623"/>
              <a:gd name="T30" fmla="*/ 1915 w 3615"/>
              <a:gd name="T31" fmla="*/ 2359 h 3623"/>
              <a:gd name="T32" fmla="*/ 2292 w 3615"/>
              <a:gd name="T33" fmla="*/ 1805 h 3623"/>
              <a:gd name="T34" fmla="*/ 670 w 3615"/>
              <a:gd name="T35" fmla="*/ 1314 h 3623"/>
              <a:gd name="T36" fmla="*/ 806 w 3615"/>
              <a:gd name="T37" fmla="*/ 1214 h 3623"/>
              <a:gd name="T38" fmla="*/ 1182 w 3615"/>
              <a:gd name="T39" fmla="*/ 1255 h 3623"/>
              <a:gd name="T40" fmla="*/ 2928 w 3615"/>
              <a:gd name="T41" fmla="*/ 973 h 3623"/>
              <a:gd name="T42" fmla="*/ 1863 w 3615"/>
              <a:gd name="T43" fmla="*/ 1054 h 3623"/>
              <a:gd name="T44" fmla="*/ 3080 w 3615"/>
              <a:gd name="T45" fmla="*/ 1846 h 3623"/>
              <a:gd name="T46" fmla="*/ 673 w 3615"/>
              <a:gd name="T47" fmla="*/ 755 h 3623"/>
              <a:gd name="T48" fmla="*/ 664 w 3615"/>
              <a:gd name="T49" fmla="*/ 604 h 3623"/>
              <a:gd name="T50" fmla="*/ 1562 w 3615"/>
              <a:gd name="T51" fmla="*/ 1187 h 3623"/>
              <a:gd name="T52" fmla="*/ 2692 w 3615"/>
              <a:gd name="T53" fmla="*/ 645 h 3623"/>
              <a:gd name="T54" fmla="*/ 1626 w 3615"/>
              <a:gd name="T55" fmla="*/ 521 h 3623"/>
              <a:gd name="T56" fmla="*/ 3259 w 3615"/>
              <a:gd name="T57" fmla="*/ 1804 h 3623"/>
              <a:gd name="T58" fmla="*/ 3328 w 3615"/>
              <a:gd name="T59" fmla="*/ 1686 h 3623"/>
              <a:gd name="T60" fmla="*/ 2058 w 3615"/>
              <a:gd name="T61" fmla="*/ 792 h 3623"/>
              <a:gd name="T62" fmla="*/ 1695 w 3615"/>
              <a:gd name="T63" fmla="*/ 277 h 3623"/>
              <a:gd name="T64" fmla="*/ 1945 w 3615"/>
              <a:gd name="T65" fmla="*/ 630 h 3623"/>
              <a:gd name="T66" fmla="*/ 2895 w 3615"/>
              <a:gd name="T67" fmla="*/ 1308 h 3623"/>
              <a:gd name="T68" fmla="*/ 2576 w 3615"/>
              <a:gd name="T69" fmla="*/ 831 h 3623"/>
              <a:gd name="T70" fmla="*/ 1751 w 3615"/>
              <a:gd name="T71" fmla="*/ 232 h 3623"/>
              <a:gd name="T72" fmla="*/ 2051 w 3615"/>
              <a:gd name="T73" fmla="*/ 52 h 3623"/>
              <a:gd name="T74" fmla="*/ 2331 w 3615"/>
              <a:gd name="T75" fmla="*/ 657 h 3623"/>
              <a:gd name="T76" fmla="*/ 2756 w 3615"/>
              <a:gd name="T77" fmla="*/ 378 h 3623"/>
              <a:gd name="T78" fmla="*/ 3279 w 3615"/>
              <a:gd name="T79" fmla="*/ 708 h 3623"/>
              <a:gd name="T80" fmla="*/ 3110 w 3615"/>
              <a:gd name="T81" fmla="*/ 1399 h 3623"/>
              <a:gd name="T82" fmla="*/ 3614 w 3615"/>
              <a:gd name="T83" fmla="*/ 1679 h 3623"/>
              <a:gd name="T84" fmla="*/ 3340 w 3615"/>
              <a:gd name="T85" fmla="*/ 2141 h 3623"/>
              <a:gd name="T86" fmla="*/ 3002 w 3615"/>
              <a:gd name="T87" fmla="*/ 2706 h 3623"/>
              <a:gd name="T88" fmla="*/ 2904 w 3615"/>
              <a:gd name="T89" fmla="*/ 3304 h 3623"/>
              <a:gd name="T90" fmla="*/ 2556 w 3615"/>
              <a:gd name="T91" fmla="*/ 3090 h 3623"/>
              <a:gd name="T92" fmla="*/ 2313 w 3615"/>
              <a:gd name="T93" fmla="*/ 3552 h 3623"/>
              <a:gd name="T94" fmla="*/ 709 w 3615"/>
              <a:gd name="T95" fmla="*/ 2380 h 3623"/>
              <a:gd name="T96" fmla="*/ 1338 w 3615"/>
              <a:gd name="T97" fmla="*/ 2940 h 3623"/>
              <a:gd name="T98" fmla="*/ 1938 w 3615"/>
              <a:gd name="T99" fmla="*/ 3440 h 3623"/>
              <a:gd name="T100" fmla="*/ 1858 w 3615"/>
              <a:gd name="T101" fmla="*/ 3582 h 3623"/>
              <a:gd name="T102" fmla="*/ 1434 w 3615"/>
              <a:gd name="T103" fmla="*/ 3154 h 3623"/>
              <a:gd name="T104" fmla="*/ 823 w 3615"/>
              <a:gd name="T105" fmla="*/ 3308 h 3623"/>
              <a:gd name="T106" fmla="*/ 553 w 3615"/>
              <a:gd name="T107" fmla="*/ 3000 h 3623"/>
              <a:gd name="T108" fmla="*/ 552 w 3615"/>
              <a:gd name="T109" fmla="*/ 3139 h 3623"/>
              <a:gd name="T110" fmla="*/ 363 w 3615"/>
              <a:gd name="T111" fmla="*/ 2915 h 3623"/>
              <a:gd name="T112" fmla="*/ 241 w 3615"/>
              <a:gd name="T113" fmla="*/ 2138 h 3623"/>
              <a:gd name="T114" fmla="*/ 43 w 3615"/>
              <a:gd name="T115" fmla="*/ 1529 h 3623"/>
              <a:gd name="T116" fmla="*/ 405 w 3615"/>
              <a:gd name="T117" fmla="*/ 1463 h 3623"/>
              <a:gd name="T118" fmla="*/ 304 w 3615"/>
              <a:gd name="T119" fmla="*/ 874 h 3623"/>
              <a:gd name="T120" fmla="*/ 585 w 3615"/>
              <a:gd name="T121" fmla="*/ 482 h 3623"/>
              <a:gd name="T122" fmla="*/ 1160 w 3615"/>
              <a:gd name="T123" fmla="*/ 634 h 3623"/>
              <a:gd name="T124" fmla="*/ 1466 w 3615"/>
              <a:gd name="T125" fmla="*/ 130 h 3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15" h="3623">
                <a:moveTo>
                  <a:pt x="1664" y="3303"/>
                </a:moveTo>
                <a:lnTo>
                  <a:pt x="1668" y="3335"/>
                </a:lnTo>
                <a:lnTo>
                  <a:pt x="1669" y="3366"/>
                </a:lnTo>
                <a:lnTo>
                  <a:pt x="1667" y="3397"/>
                </a:lnTo>
                <a:lnTo>
                  <a:pt x="1662" y="3427"/>
                </a:lnTo>
                <a:lnTo>
                  <a:pt x="1653" y="3454"/>
                </a:lnTo>
                <a:lnTo>
                  <a:pt x="1746" y="3455"/>
                </a:lnTo>
                <a:lnTo>
                  <a:pt x="1839" y="3461"/>
                </a:lnTo>
                <a:lnTo>
                  <a:pt x="1800" y="3432"/>
                </a:lnTo>
                <a:lnTo>
                  <a:pt x="1763" y="3402"/>
                </a:lnTo>
                <a:lnTo>
                  <a:pt x="1736" y="3379"/>
                </a:lnTo>
                <a:lnTo>
                  <a:pt x="1710" y="3356"/>
                </a:lnTo>
                <a:lnTo>
                  <a:pt x="1685" y="3330"/>
                </a:lnTo>
                <a:lnTo>
                  <a:pt x="1664" y="3303"/>
                </a:lnTo>
                <a:close/>
                <a:moveTo>
                  <a:pt x="2762" y="3047"/>
                </a:moveTo>
                <a:lnTo>
                  <a:pt x="2792" y="3081"/>
                </a:lnTo>
                <a:lnTo>
                  <a:pt x="2819" y="3120"/>
                </a:lnTo>
                <a:lnTo>
                  <a:pt x="2841" y="3161"/>
                </a:lnTo>
                <a:lnTo>
                  <a:pt x="2854" y="3136"/>
                </a:lnTo>
                <a:lnTo>
                  <a:pt x="2869" y="3113"/>
                </a:lnTo>
                <a:lnTo>
                  <a:pt x="2814" y="3080"/>
                </a:lnTo>
                <a:lnTo>
                  <a:pt x="2762" y="3047"/>
                </a:lnTo>
                <a:close/>
                <a:moveTo>
                  <a:pt x="677" y="2719"/>
                </a:moveTo>
                <a:lnTo>
                  <a:pt x="656" y="2761"/>
                </a:lnTo>
                <a:lnTo>
                  <a:pt x="630" y="2802"/>
                </a:lnTo>
                <a:lnTo>
                  <a:pt x="602" y="2840"/>
                </a:lnTo>
                <a:lnTo>
                  <a:pt x="666" y="2871"/>
                </a:lnTo>
                <a:lnTo>
                  <a:pt x="727" y="2905"/>
                </a:lnTo>
                <a:lnTo>
                  <a:pt x="762" y="2924"/>
                </a:lnTo>
                <a:lnTo>
                  <a:pt x="797" y="2943"/>
                </a:lnTo>
                <a:lnTo>
                  <a:pt x="832" y="2963"/>
                </a:lnTo>
                <a:lnTo>
                  <a:pt x="866" y="2984"/>
                </a:lnTo>
                <a:lnTo>
                  <a:pt x="898" y="3006"/>
                </a:lnTo>
                <a:lnTo>
                  <a:pt x="928" y="3031"/>
                </a:lnTo>
                <a:lnTo>
                  <a:pt x="928" y="3032"/>
                </a:lnTo>
                <a:lnTo>
                  <a:pt x="929" y="3035"/>
                </a:lnTo>
                <a:lnTo>
                  <a:pt x="964" y="3006"/>
                </a:lnTo>
                <a:lnTo>
                  <a:pt x="1001" y="2981"/>
                </a:lnTo>
                <a:lnTo>
                  <a:pt x="1040" y="2960"/>
                </a:lnTo>
                <a:lnTo>
                  <a:pt x="997" y="2938"/>
                </a:lnTo>
                <a:lnTo>
                  <a:pt x="954" y="2912"/>
                </a:lnTo>
                <a:lnTo>
                  <a:pt x="913" y="2883"/>
                </a:lnTo>
                <a:lnTo>
                  <a:pt x="872" y="2856"/>
                </a:lnTo>
                <a:lnTo>
                  <a:pt x="806" y="2812"/>
                </a:lnTo>
                <a:lnTo>
                  <a:pt x="741" y="2767"/>
                </a:lnTo>
                <a:lnTo>
                  <a:pt x="677" y="2719"/>
                </a:lnTo>
                <a:close/>
                <a:moveTo>
                  <a:pt x="1879" y="2493"/>
                </a:moveTo>
                <a:lnTo>
                  <a:pt x="1835" y="2506"/>
                </a:lnTo>
                <a:lnTo>
                  <a:pt x="1794" y="2517"/>
                </a:lnTo>
                <a:lnTo>
                  <a:pt x="2192" y="2756"/>
                </a:lnTo>
                <a:lnTo>
                  <a:pt x="2224" y="2774"/>
                </a:lnTo>
                <a:lnTo>
                  <a:pt x="2258" y="2794"/>
                </a:lnTo>
                <a:lnTo>
                  <a:pt x="2294" y="2815"/>
                </a:lnTo>
                <a:lnTo>
                  <a:pt x="2329" y="2836"/>
                </a:lnTo>
                <a:lnTo>
                  <a:pt x="2363" y="2860"/>
                </a:lnTo>
                <a:lnTo>
                  <a:pt x="2395" y="2885"/>
                </a:lnTo>
                <a:lnTo>
                  <a:pt x="2424" y="2913"/>
                </a:lnTo>
                <a:lnTo>
                  <a:pt x="2449" y="2942"/>
                </a:lnTo>
                <a:lnTo>
                  <a:pt x="2491" y="2937"/>
                </a:lnTo>
                <a:lnTo>
                  <a:pt x="2533" y="2938"/>
                </a:lnTo>
                <a:lnTo>
                  <a:pt x="2574" y="2945"/>
                </a:lnTo>
                <a:lnTo>
                  <a:pt x="2614" y="2955"/>
                </a:lnTo>
                <a:lnTo>
                  <a:pt x="2448" y="2846"/>
                </a:lnTo>
                <a:lnTo>
                  <a:pt x="2282" y="2736"/>
                </a:lnTo>
                <a:lnTo>
                  <a:pt x="2118" y="2626"/>
                </a:lnTo>
                <a:lnTo>
                  <a:pt x="1951" y="2517"/>
                </a:lnTo>
                <a:lnTo>
                  <a:pt x="1929" y="2519"/>
                </a:lnTo>
                <a:lnTo>
                  <a:pt x="1909" y="2514"/>
                </a:lnTo>
                <a:lnTo>
                  <a:pt x="1892" y="2506"/>
                </a:lnTo>
                <a:lnTo>
                  <a:pt x="1879" y="2493"/>
                </a:lnTo>
                <a:close/>
                <a:moveTo>
                  <a:pt x="2248" y="2367"/>
                </a:moveTo>
                <a:lnTo>
                  <a:pt x="2207" y="2400"/>
                </a:lnTo>
                <a:lnTo>
                  <a:pt x="2163" y="2431"/>
                </a:lnTo>
                <a:lnTo>
                  <a:pt x="2116" y="2458"/>
                </a:lnTo>
                <a:lnTo>
                  <a:pt x="2065" y="2482"/>
                </a:lnTo>
                <a:lnTo>
                  <a:pt x="2012" y="2501"/>
                </a:lnTo>
                <a:lnTo>
                  <a:pt x="2316" y="2675"/>
                </a:lnTo>
                <a:lnTo>
                  <a:pt x="2619" y="2850"/>
                </a:lnTo>
                <a:lnTo>
                  <a:pt x="2920" y="3028"/>
                </a:lnTo>
                <a:lnTo>
                  <a:pt x="2947" y="2986"/>
                </a:lnTo>
                <a:lnTo>
                  <a:pt x="2965" y="2959"/>
                </a:lnTo>
                <a:lnTo>
                  <a:pt x="2981" y="2932"/>
                </a:lnTo>
                <a:lnTo>
                  <a:pt x="3000" y="2905"/>
                </a:lnTo>
                <a:lnTo>
                  <a:pt x="3020" y="2880"/>
                </a:lnTo>
                <a:lnTo>
                  <a:pt x="3042" y="2856"/>
                </a:lnTo>
                <a:lnTo>
                  <a:pt x="3011" y="2845"/>
                </a:lnTo>
                <a:lnTo>
                  <a:pt x="2981" y="2831"/>
                </a:lnTo>
                <a:lnTo>
                  <a:pt x="2993" y="2852"/>
                </a:lnTo>
                <a:lnTo>
                  <a:pt x="3002" y="2874"/>
                </a:lnTo>
                <a:lnTo>
                  <a:pt x="3003" y="2887"/>
                </a:lnTo>
                <a:lnTo>
                  <a:pt x="3000" y="2899"/>
                </a:lnTo>
                <a:lnTo>
                  <a:pt x="2993" y="2909"/>
                </a:lnTo>
                <a:lnTo>
                  <a:pt x="2983" y="2917"/>
                </a:lnTo>
                <a:lnTo>
                  <a:pt x="2971" y="2922"/>
                </a:lnTo>
                <a:lnTo>
                  <a:pt x="2959" y="2922"/>
                </a:lnTo>
                <a:lnTo>
                  <a:pt x="2947" y="2917"/>
                </a:lnTo>
                <a:lnTo>
                  <a:pt x="2887" y="2875"/>
                </a:lnTo>
                <a:lnTo>
                  <a:pt x="2831" y="2830"/>
                </a:lnTo>
                <a:lnTo>
                  <a:pt x="2775" y="2781"/>
                </a:lnTo>
                <a:lnTo>
                  <a:pt x="2720" y="2731"/>
                </a:lnTo>
                <a:lnTo>
                  <a:pt x="2664" y="2681"/>
                </a:lnTo>
                <a:lnTo>
                  <a:pt x="2608" y="2632"/>
                </a:lnTo>
                <a:lnTo>
                  <a:pt x="2552" y="2584"/>
                </a:lnTo>
                <a:lnTo>
                  <a:pt x="2493" y="2540"/>
                </a:lnTo>
                <a:lnTo>
                  <a:pt x="2372" y="2453"/>
                </a:lnTo>
                <a:lnTo>
                  <a:pt x="2248" y="2367"/>
                </a:lnTo>
                <a:close/>
                <a:moveTo>
                  <a:pt x="2366" y="2227"/>
                </a:moveTo>
                <a:lnTo>
                  <a:pt x="2335" y="2272"/>
                </a:lnTo>
                <a:lnTo>
                  <a:pt x="2301" y="2315"/>
                </a:lnTo>
                <a:lnTo>
                  <a:pt x="2425" y="2395"/>
                </a:lnTo>
                <a:lnTo>
                  <a:pt x="2547" y="2477"/>
                </a:lnTo>
                <a:lnTo>
                  <a:pt x="2668" y="2561"/>
                </a:lnTo>
                <a:lnTo>
                  <a:pt x="2711" y="2591"/>
                </a:lnTo>
                <a:lnTo>
                  <a:pt x="2758" y="2623"/>
                </a:lnTo>
                <a:lnTo>
                  <a:pt x="2807" y="2656"/>
                </a:lnTo>
                <a:lnTo>
                  <a:pt x="2789" y="2617"/>
                </a:lnTo>
                <a:lnTo>
                  <a:pt x="2777" y="2575"/>
                </a:lnTo>
                <a:lnTo>
                  <a:pt x="2768" y="2533"/>
                </a:lnTo>
                <a:lnTo>
                  <a:pt x="2765" y="2490"/>
                </a:lnTo>
                <a:lnTo>
                  <a:pt x="2765" y="2446"/>
                </a:lnTo>
                <a:lnTo>
                  <a:pt x="2764" y="2446"/>
                </a:lnTo>
                <a:lnTo>
                  <a:pt x="2762" y="2446"/>
                </a:lnTo>
                <a:lnTo>
                  <a:pt x="2732" y="2437"/>
                </a:lnTo>
                <a:lnTo>
                  <a:pt x="2702" y="2422"/>
                </a:lnTo>
                <a:lnTo>
                  <a:pt x="2673" y="2405"/>
                </a:lnTo>
                <a:lnTo>
                  <a:pt x="2646" y="2387"/>
                </a:lnTo>
                <a:lnTo>
                  <a:pt x="2619" y="2370"/>
                </a:lnTo>
                <a:lnTo>
                  <a:pt x="2535" y="2321"/>
                </a:lnTo>
                <a:lnTo>
                  <a:pt x="2450" y="2273"/>
                </a:lnTo>
                <a:lnTo>
                  <a:pt x="2438" y="2266"/>
                </a:lnTo>
                <a:lnTo>
                  <a:pt x="2423" y="2258"/>
                </a:lnTo>
                <a:lnTo>
                  <a:pt x="2405" y="2248"/>
                </a:lnTo>
                <a:lnTo>
                  <a:pt x="2386" y="2238"/>
                </a:lnTo>
                <a:lnTo>
                  <a:pt x="2366" y="2227"/>
                </a:lnTo>
                <a:close/>
                <a:moveTo>
                  <a:pt x="2472" y="1930"/>
                </a:moveTo>
                <a:lnTo>
                  <a:pt x="2461" y="1994"/>
                </a:lnTo>
                <a:lnTo>
                  <a:pt x="2446" y="2056"/>
                </a:lnTo>
                <a:lnTo>
                  <a:pt x="2425" y="2117"/>
                </a:lnTo>
                <a:lnTo>
                  <a:pt x="2398" y="2174"/>
                </a:lnTo>
                <a:lnTo>
                  <a:pt x="2411" y="2179"/>
                </a:lnTo>
                <a:lnTo>
                  <a:pt x="2418" y="2182"/>
                </a:lnTo>
                <a:lnTo>
                  <a:pt x="2561" y="2252"/>
                </a:lnTo>
                <a:lnTo>
                  <a:pt x="2590" y="2266"/>
                </a:lnTo>
                <a:lnTo>
                  <a:pt x="2621" y="2279"/>
                </a:lnTo>
                <a:lnTo>
                  <a:pt x="2656" y="2294"/>
                </a:lnTo>
                <a:lnTo>
                  <a:pt x="2689" y="2310"/>
                </a:lnTo>
                <a:lnTo>
                  <a:pt x="2722" y="2327"/>
                </a:lnTo>
                <a:lnTo>
                  <a:pt x="2752" y="2346"/>
                </a:lnTo>
                <a:lnTo>
                  <a:pt x="2778" y="2367"/>
                </a:lnTo>
                <a:lnTo>
                  <a:pt x="2794" y="2316"/>
                </a:lnTo>
                <a:lnTo>
                  <a:pt x="2816" y="2267"/>
                </a:lnTo>
                <a:lnTo>
                  <a:pt x="2843" y="2219"/>
                </a:lnTo>
                <a:lnTo>
                  <a:pt x="2858" y="2200"/>
                </a:lnTo>
                <a:lnTo>
                  <a:pt x="2812" y="2173"/>
                </a:lnTo>
                <a:lnTo>
                  <a:pt x="2769" y="2143"/>
                </a:lnTo>
                <a:lnTo>
                  <a:pt x="2726" y="2111"/>
                </a:lnTo>
                <a:lnTo>
                  <a:pt x="2685" y="2078"/>
                </a:lnTo>
                <a:lnTo>
                  <a:pt x="2643" y="2048"/>
                </a:lnTo>
                <a:lnTo>
                  <a:pt x="2472" y="1930"/>
                </a:lnTo>
                <a:close/>
                <a:moveTo>
                  <a:pt x="142" y="1678"/>
                </a:moveTo>
                <a:lnTo>
                  <a:pt x="132" y="1724"/>
                </a:lnTo>
                <a:lnTo>
                  <a:pt x="124" y="1770"/>
                </a:lnTo>
                <a:lnTo>
                  <a:pt x="118" y="1815"/>
                </a:lnTo>
                <a:lnTo>
                  <a:pt x="113" y="1892"/>
                </a:lnTo>
                <a:lnTo>
                  <a:pt x="111" y="1969"/>
                </a:lnTo>
                <a:lnTo>
                  <a:pt x="161" y="1969"/>
                </a:lnTo>
                <a:lnTo>
                  <a:pt x="211" y="1974"/>
                </a:lnTo>
                <a:lnTo>
                  <a:pt x="262" y="1982"/>
                </a:lnTo>
                <a:lnTo>
                  <a:pt x="310" y="1993"/>
                </a:lnTo>
                <a:lnTo>
                  <a:pt x="359" y="2007"/>
                </a:lnTo>
                <a:lnTo>
                  <a:pt x="405" y="2026"/>
                </a:lnTo>
                <a:lnTo>
                  <a:pt x="450" y="2048"/>
                </a:lnTo>
                <a:lnTo>
                  <a:pt x="492" y="2072"/>
                </a:lnTo>
                <a:lnTo>
                  <a:pt x="533" y="2101"/>
                </a:lnTo>
                <a:lnTo>
                  <a:pt x="571" y="2134"/>
                </a:lnTo>
                <a:lnTo>
                  <a:pt x="605" y="2170"/>
                </a:lnTo>
                <a:lnTo>
                  <a:pt x="635" y="2209"/>
                </a:lnTo>
                <a:lnTo>
                  <a:pt x="661" y="2252"/>
                </a:lnTo>
                <a:lnTo>
                  <a:pt x="777" y="2333"/>
                </a:lnTo>
                <a:lnTo>
                  <a:pt x="895" y="2411"/>
                </a:lnTo>
                <a:lnTo>
                  <a:pt x="1014" y="2489"/>
                </a:lnTo>
                <a:lnTo>
                  <a:pt x="1134" y="2566"/>
                </a:lnTo>
                <a:lnTo>
                  <a:pt x="1254" y="2643"/>
                </a:lnTo>
                <a:lnTo>
                  <a:pt x="1374" y="2719"/>
                </a:lnTo>
                <a:lnTo>
                  <a:pt x="1493" y="2797"/>
                </a:lnTo>
                <a:lnTo>
                  <a:pt x="1611" y="2876"/>
                </a:lnTo>
                <a:lnTo>
                  <a:pt x="1727" y="2957"/>
                </a:lnTo>
                <a:lnTo>
                  <a:pt x="1842" y="3040"/>
                </a:lnTo>
                <a:lnTo>
                  <a:pt x="1954" y="3126"/>
                </a:lnTo>
                <a:lnTo>
                  <a:pt x="2062" y="3216"/>
                </a:lnTo>
                <a:lnTo>
                  <a:pt x="2167" y="3309"/>
                </a:lnTo>
                <a:lnTo>
                  <a:pt x="2168" y="3263"/>
                </a:lnTo>
                <a:lnTo>
                  <a:pt x="2173" y="3217"/>
                </a:lnTo>
                <a:lnTo>
                  <a:pt x="2184" y="3173"/>
                </a:lnTo>
                <a:lnTo>
                  <a:pt x="2003" y="3066"/>
                </a:lnTo>
                <a:lnTo>
                  <a:pt x="1826" y="2954"/>
                </a:lnTo>
                <a:lnTo>
                  <a:pt x="1650" y="2837"/>
                </a:lnTo>
                <a:lnTo>
                  <a:pt x="1477" y="2717"/>
                </a:lnTo>
                <a:lnTo>
                  <a:pt x="1305" y="2593"/>
                </a:lnTo>
                <a:lnTo>
                  <a:pt x="1136" y="2467"/>
                </a:lnTo>
                <a:lnTo>
                  <a:pt x="967" y="2337"/>
                </a:lnTo>
                <a:lnTo>
                  <a:pt x="800" y="2206"/>
                </a:lnTo>
                <a:lnTo>
                  <a:pt x="634" y="2075"/>
                </a:lnTo>
                <a:lnTo>
                  <a:pt x="469" y="1943"/>
                </a:lnTo>
                <a:lnTo>
                  <a:pt x="306" y="1810"/>
                </a:lnTo>
                <a:lnTo>
                  <a:pt x="142" y="1678"/>
                </a:lnTo>
                <a:close/>
                <a:moveTo>
                  <a:pt x="2428" y="1561"/>
                </a:moveTo>
                <a:lnTo>
                  <a:pt x="2444" y="1605"/>
                </a:lnTo>
                <a:lnTo>
                  <a:pt x="2457" y="1650"/>
                </a:lnTo>
                <a:lnTo>
                  <a:pt x="2470" y="1722"/>
                </a:lnTo>
                <a:lnTo>
                  <a:pt x="2477" y="1793"/>
                </a:lnTo>
                <a:lnTo>
                  <a:pt x="2478" y="1863"/>
                </a:lnTo>
                <a:lnTo>
                  <a:pt x="2593" y="1938"/>
                </a:lnTo>
                <a:lnTo>
                  <a:pt x="2709" y="2011"/>
                </a:lnTo>
                <a:lnTo>
                  <a:pt x="2748" y="2035"/>
                </a:lnTo>
                <a:lnTo>
                  <a:pt x="2789" y="2058"/>
                </a:lnTo>
                <a:lnTo>
                  <a:pt x="2830" y="2082"/>
                </a:lnTo>
                <a:lnTo>
                  <a:pt x="2869" y="2109"/>
                </a:lnTo>
                <a:lnTo>
                  <a:pt x="2905" y="2138"/>
                </a:lnTo>
                <a:lnTo>
                  <a:pt x="2938" y="2102"/>
                </a:lnTo>
                <a:lnTo>
                  <a:pt x="2975" y="2069"/>
                </a:lnTo>
                <a:lnTo>
                  <a:pt x="3013" y="2039"/>
                </a:lnTo>
                <a:lnTo>
                  <a:pt x="3054" y="2013"/>
                </a:lnTo>
                <a:lnTo>
                  <a:pt x="3040" y="2013"/>
                </a:lnTo>
                <a:lnTo>
                  <a:pt x="3026" y="2008"/>
                </a:lnTo>
                <a:lnTo>
                  <a:pt x="3012" y="2000"/>
                </a:lnTo>
                <a:lnTo>
                  <a:pt x="2870" y="1886"/>
                </a:lnTo>
                <a:lnTo>
                  <a:pt x="2724" y="1776"/>
                </a:lnTo>
                <a:lnTo>
                  <a:pt x="2577" y="1667"/>
                </a:lnTo>
                <a:lnTo>
                  <a:pt x="2428" y="1561"/>
                </a:lnTo>
                <a:close/>
                <a:moveTo>
                  <a:pt x="161" y="1549"/>
                </a:moveTo>
                <a:lnTo>
                  <a:pt x="157" y="1590"/>
                </a:lnTo>
                <a:lnTo>
                  <a:pt x="151" y="1631"/>
                </a:lnTo>
                <a:lnTo>
                  <a:pt x="345" y="1753"/>
                </a:lnTo>
                <a:lnTo>
                  <a:pt x="536" y="1881"/>
                </a:lnTo>
                <a:lnTo>
                  <a:pt x="726" y="2010"/>
                </a:lnTo>
                <a:lnTo>
                  <a:pt x="915" y="2143"/>
                </a:lnTo>
                <a:lnTo>
                  <a:pt x="1103" y="2277"/>
                </a:lnTo>
                <a:lnTo>
                  <a:pt x="1289" y="2412"/>
                </a:lnTo>
                <a:lnTo>
                  <a:pt x="1476" y="2547"/>
                </a:lnTo>
                <a:lnTo>
                  <a:pt x="1662" y="2682"/>
                </a:lnTo>
                <a:lnTo>
                  <a:pt x="1851" y="2815"/>
                </a:lnTo>
                <a:lnTo>
                  <a:pt x="2040" y="2946"/>
                </a:lnTo>
                <a:lnTo>
                  <a:pt x="2231" y="3076"/>
                </a:lnTo>
                <a:lnTo>
                  <a:pt x="2252" y="3049"/>
                </a:lnTo>
                <a:lnTo>
                  <a:pt x="2276" y="3025"/>
                </a:lnTo>
                <a:lnTo>
                  <a:pt x="2302" y="3002"/>
                </a:lnTo>
                <a:lnTo>
                  <a:pt x="2333" y="2983"/>
                </a:lnTo>
                <a:lnTo>
                  <a:pt x="2279" y="2945"/>
                </a:lnTo>
                <a:lnTo>
                  <a:pt x="2227" y="2904"/>
                </a:lnTo>
                <a:lnTo>
                  <a:pt x="2174" y="2862"/>
                </a:lnTo>
                <a:lnTo>
                  <a:pt x="2121" y="2821"/>
                </a:lnTo>
                <a:lnTo>
                  <a:pt x="2068" y="2784"/>
                </a:lnTo>
                <a:lnTo>
                  <a:pt x="2009" y="2747"/>
                </a:lnTo>
                <a:lnTo>
                  <a:pt x="1949" y="2709"/>
                </a:lnTo>
                <a:lnTo>
                  <a:pt x="1890" y="2670"/>
                </a:lnTo>
                <a:lnTo>
                  <a:pt x="1831" y="2630"/>
                </a:lnTo>
                <a:lnTo>
                  <a:pt x="1775" y="2588"/>
                </a:lnTo>
                <a:lnTo>
                  <a:pt x="1721" y="2543"/>
                </a:lnTo>
                <a:lnTo>
                  <a:pt x="1717" y="2540"/>
                </a:lnTo>
                <a:lnTo>
                  <a:pt x="1715" y="2536"/>
                </a:lnTo>
                <a:lnTo>
                  <a:pt x="1713" y="2532"/>
                </a:lnTo>
                <a:lnTo>
                  <a:pt x="1712" y="2529"/>
                </a:lnTo>
                <a:lnTo>
                  <a:pt x="1657" y="2530"/>
                </a:lnTo>
                <a:lnTo>
                  <a:pt x="1602" y="2525"/>
                </a:lnTo>
                <a:lnTo>
                  <a:pt x="1547" y="2516"/>
                </a:lnTo>
                <a:lnTo>
                  <a:pt x="1494" y="2503"/>
                </a:lnTo>
                <a:lnTo>
                  <a:pt x="1444" y="2484"/>
                </a:lnTo>
                <a:lnTo>
                  <a:pt x="1394" y="2462"/>
                </a:lnTo>
                <a:lnTo>
                  <a:pt x="1347" y="2434"/>
                </a:lnTo>
                <a:lnTo>
                  <a:pt x="1302" y="2403"/>
                </a:lnTo>
                <a:lnTo>
                  <a:pt x="1260" y="2367"/>
                </a:lnTo>
                <a:lnTo>
                  <a:pt x="1223" y="2328"/>
                </a:lnTo>
                <a:lnTo>
                  <a:pt x="1188" y="2284"/>
                </a:lnTo>
                <a:lnTo>
                  <a:pt x="1157" y="2237"/>
                </a:lnTo>
                <a:lnTo>
                  <a:pt x="1130" y="2186"/>
                </a:lnTo>
                <a:lnTo>
                  <a:pt x="1108" y="2133"/>
                </a:lnTo>
                <a:lnTo>
                  <a:pt x="1065" y="2104"/>
                </a:lnTo>
                <a:lnTo>
                  <a:pt x="1022" y="2071"/>
                </a:lnTo>
                <a:lnTo>
                  <a:pt x="981" y="2035"/>
                </a:lnTo>
                <a:lnTo>
                  <a:pt x="940" y="1998"/>
                </a:lnTo>
                <a:lnTo>
                  <a:pt x="902" y="1961"/>
                </a:lnTo>
                <a:lnTo>
                  <a:pt x="863" y="1925"/>
                </a:lnTo>
                <a:lnTo>
                  <a:pt x="827" y="1892"/>
                </a:lnTo>
                <a:lnTo>
                  <a:pt x="700" y="1787"/>
                </a:lnTo>
                <a:lnTo>
                  <a:pt x="571" y="1686"/>
                </a:lnTo>
                <a:lnTo>
                  <a:pt x="439" y="1588"/>
                </a:lnTo>
                <a:lnTo>
                  <a:pt x="393" y="1593"/>
                </a:lnTo>
                <a:lnTo>
                  <a:pt x="345" y="1592"/>
                </a:lnTo>
                <a:lnTo>
                  <a:pt x="298" y="1586"/>
                </a:lnTo>
                <a:lnTo>
                  <a:pt x="251" y="1576"/>
                </a:lnTo>
                <a:lnTo>
                  <a:pt x="204" y="1564"/>
                </a:lnTo>
                <a:lnTo>
                  <a:pt x="161" y="1549"/>
                </a:lnTo>
                <a:close/>
                <a:moveTo>
                  <a:pt x="625" y="1473"/>
                </a:moveTo>
                <a:lnTo>
                  <a:pt x="606" y="1500"/>
                </a:lnTo>
                <a:lnTo>
                  <a:pt x="585" y="1522"/>
                </a:lnTo>
                <a:lnTo>
                  <a:pt x="562" y="1542"/>
                </a:lnTo>
                <a:lnTo>
                  <a:pt x="536" y="1557"/>
                </a:lnTo>
                <a:lnTo>
                  <a:pt x="509" y="1571"/>
                </a:lnTo>
                <a:lnTo>
                  <a:pt x="603" y="1633"/>
                </a:lnTo>
                <a:lnTo>
                  <a:pt x="693" y="1698"/>
                </a:lnTo>
                <a:lnTo>
                  <a:pt x="783" y="1766"/>
                </a:lnTo>
                <a:lnTo>
                  <a:pt x="871" y="1834"/>
                </a:lnTo>
                <a:lnTo>
                  <a:pt x="919" y="1870"/>
                </a:lnTo>
                <a:lnTo>
                  <a:pt x="970" y="1906"/>
                </a:lnTo>
                <a:lnTo>
                  <a:pt x="1023" y="1943"/>
                </a:lnTo>
                <a:lnTo>
                  <a:pt x="1075" y="1980"/>
                </a:lnTo>
                <a:lnTo>
                  <a:pt x="1071" y="1916"/>
                </a:lnTo>
                <a:lnTo>
                  <a:pt x="1071" y="1853"/>
                </a:lnTo>
                <a:lnTo>
                  <a:pt x="1075" y="1790"/>
                </a:lnTo>
                <a:lnTo>
                  <a:pt x="924" y="1688"/>
                </a:lnTo>
                <a:lnTo>
                  <a:pt x="773" y="1582"/>
                </a:lnTo>
                <a:lnTo>
                  <a:pt x="625" y="1473"/>
                </a:lnTo>
                <a:close/>
                <a:moveTo>
                  <a:pt x="1810" y="1302"/>
                </a:moveTo>
                <a:lnTo>
                  <a:pt x="1759" y="1305"/>
                </a:lnTo>
                <a:lnTo>
                  <a:pt x="1705" y="1314"/>
                </a:lnTo>
                <a:lnTo>
                  <a:pt x="1650" y="1329"/>
                </a:lnTo>
                <a:lnTo>
                  <a:pt x="1594" y="1352"/>
                </a:lnTo>
                <a:lnTo>
                  <a:pt x="1536" y="1380"/>
                </a:lnTo>
                <a:lnTo>
                  <a:pt x="1483" y="1415"/>
                </a:lnTo>
                <a:lnTo>
                  <a:pt x="1435" y="1452"/>
                </a:lnTo>
                <a:lnTo>
                  <a:pt x="1391" y="1494"/>
                </a:lnTo>
                <a:lnTo>
                  <a:pt x="1351" y="1541"/>
                </a:lnTo>
                <a:lnTo>
                  <a:pt x="1317" y="1590"/>
                </a:lnTo>
                <a:lnTo>
                  <a:pt x="1287" y="1643"/>
                </a:lnTo>
                <a:lnTo>
                  <a:pt x="1264" y="1698"/>
                </a:lnTo>
                <a:lnTo>
                  <a:pt x="1246" y="1755"/>
                </a:lnTo>
                <a:lnTo>
                  <a:pt x="1235" y="1813"/>
                </a:lnTo>
                <a:lnTo>
                  <a:pt x="1231" y="1874"/>
                </a:lnTo>
                <a:lnTo>
                  <a:pt x="1234" y="1935"/>
                </a:lnTo>
                <a:lnTo>
                  <a:pt x="1243" y="1997"/>
                </a:lnTo>
                <a:lnTo>
                  <a:pt x="1260" y="2059"/>
                </a:lnTo>
                <a:lnTo>
                  <a:pt x="1281" y="2110"/>
                </a:lnTo>
                <a:lnTo>
                  <a:pt x="1305" y="2158"/>
                </a:lnTo>
                <a:lnTo>
                  <a:pt x="1330" y="2200"/>
                </a:lnTo>
                <a:lnTo>
                  <a:pt x="1360" y="2236"/>
                </a:lnTo>
                <a:lnTo>
                  <a:pt x="1391" y="2269"/>
                </a:lnTo>
                <a:lnTo>
                  <a:pt x="1425" y="2298"/>
                </a:lnTo>
                <a:lnTo>
                  <a:pt x="1460" y="2323"/>
                </a:lnTo>
                <a:lnTo>
                  <a:pt x="1499" y="2344"/>
                </a:lnTo>
                <a:lnTo>
                  <a:pt x="1539" y="2361"/>
                </a:lnTo>
                <a:lnTo>
                  <a:pt x="1582" y="2375"/>
                </a:lnTo>
                <a:lnTo>
                  <a:pt x="1625" y="2386"/>
                </a:lnTo>
                <a:lnTo>
                  <a:pt x="1671" y="2393"/>
                </a:lnTo>
                <a:lnTo>
                  <a:pt x="1717" y="2399"/>
                </a:lnTo>
                <a:lnTo>
                  <a:pt x="1766" y="2402"/>
                </a:lnTo>
                <a:lnTo>
                  <a:pt x="1816" y="2402"/>
                </a:lnTo>
                <a:lnTo>
                  <a:pt x="1866" y="2400"/>
                </a:lnTo>
                <a:lnTo>
                  <a:pt x="1874" y="2388"/>
                </a:lnTo>
                <a:lnTo>
                  <a:pt x="1885" y="2377"/>
                </a:lnTo>
                <a:lnTo>
                  <a:pt x="1898" y="2367"/>
                </a:lnTo>
                <a:lnTo>
                  <a:pt x="1915" y="2359"/>
                </a:lnTo>
                <a:lnTo>
                  <a:pt x="1968" y="2338"/>
                </a:lnTo>
                <a:lnTo>
                  <a:pt x="2015" y="2314"/>
                </a:lnTo>
                <a:lnTo>
                  <a:pt x="2060" y="2287"/>
                </a:lnTo>
                <a:lnTo>
                  <a:pt x="2099" y="2258"/>
                </a:lnTo>
                <a:lnTo>
                  <a:pt x="2030" y="2205"/>
                </a:lnTo>
                <a:lnTo>
                  <a:pt x="2023" y="2196"/>
                </a:lnTo>
                <a:lnTo>
                  <a:pt x="2022" y="2186"/>
                </a:lnTo>
                <a:lnTo>
                  <a:pt x="2024" y="2178"/>
                </a:lnTo>
                <a:lnTo>
                  <a:pt x="2031" y="2169"/>
                </a:lnTo>
                <a:lnTo>
                  <a:pt x="2040" y="2163"/>
                </a:lnTo>
                <a:lnTo>
                  <a:pt x="2050" y="2162"/>
                </a:lnTo>
                <a:lnTo>
                  <a:pt x="2061" y="2165"/>
                </a:lnTo>
                <a:lnTo>
                  <a:pt x="2146" y="2217"/>
                </a:lnTo>
                <a:lnTo>
                  <a:pt x="2181" y="2178"/>
                </a:lnTo>
                <a:lnTo>
                  <a:pt x="2212" y="2135"/>
                </a:lnTo>
                <a:lnTo>
                  <a:pt x="2237" y="2091"/>
                </a:lnTo>
                <a:lnTo>
                  <a:pt x="2257" y="2046"/>
                </a:lnTo>
                <a:lnTo>
                  <a:pt x="2274" y="1999"/>
                </a:lnTo>
                <a:lnTo>
                  <a:pt x="2285" y="1952"/>
                </a:lnTo>
                <a:lnTo>
                  <a:pt x="2291" y="1903"/>
                </a:lnTo>
                <a:lnTo>
                  <a:pt x="2294" y="1854"/>
                </a:lnTo>
                <a:lnTo>
                  <a:pt x="2292" y="1805"/>
                </a:lnTo>
                <a:lnTo>
                  <a:pt x="2287" y="1757"/>
                </a:lnTo>
                <a:lnTo>
                  <a:pt x="2277" y="1709"/>
                </a:lnTo>
                <a:lnTo>
                  <a:pt x="2264" y="1663"/>
                </a:lnTo>
                <a:lnTo>
                  <a:pt x="2247" y="1617"/>
                </a:lnTo>
                <a:lnTo>
                  <a:pt x="2226" y="1573"/>
                </a:lnTo>
                <a:lnTo>
                  <a:pt x="2203" y="1532"/>
                </a:lnTo>
                <a:lnTo>
                  <a:pt x="2175" y="1492"/>
                </a:lnTo>
                <a:lnTo>
                  <a:pt x="2146" y="1456"/>
                </a:lnTo>
                <a:lnTo>
                  <a:pt x="2113" y="1422"/>
                </a:lnTo>
                <a:lnTo>
                  <a:pt x="2077" y="1392"/>
                </a:lnTo>
                <a:lnTo>
                  <a:pt x="2039" y="1366"/>
                </a:lnTo>
                <a:lnTo>
                  <a:pt x="1998" y="1344"/>
                </a:lnTo>
                <a:lnTo>
                  <a:pt x="1954" y="1326"/>
                </a:lnTo>
                <a:lnTo>
                  <a:pt x="1908" y="1313"/>
                </a:lnTo>
                <a:lnTo>
                  <a:pt x="1861" y="1304"/>
                </a:lnTo>
                <a:lnTo>
                  <a:pt x="1810" y="1302"/>
                </a:lnTo>
                <a:close/>
                <a:moveTo>
                  <a:pt x="617" y="1070"/>
                </a:moveTo>
                <a:lnTo>
                  <a:pt x="637" y="1118"/>
                </a:lnTo>
                <a:lnTo>
                  <a:pt x="652" y="1167"/>
                </a:lnTo>
                <a:lnTo>
                  <a:pt x="663" y="1215"/>
                </a:lnTo>
                <a:lnTo>
                  <a:pt x="670" y="1264"/>
                </a:lnTo>
                <a:lnTo>
                  <a:pt x="670" y="1314"/>
                </a:lnTo>
                <a:lnTo>
                  <a:pt x="664" y="1363"/>
                </a:lnTo>
                <a:lnTo>
                  <a:pt x="652" y="1411"/>
                </a:lnTo>
                <a:lnTo>
                  <a:pt x="764" y="1482"/>
                </a:lnTo>
                <a:lnTo>
                  <a:pt x="874" y="1553"/>
                </a:lnTo>
                <a:lnTo>
                  <a:pt x="985" y="1625"/>
                </a:lnTo>
                <a:lnTo>
                  <a:pt x="1093" y="1699"/>
                </a:lnTo>
                <a:lnTo>
                  <a:pt x="1110" y="1638"/>
                </a:lnTo>
                <a:lnTo>
                  <a:pt x="1134" y="1580"/>
                </a:lnTo>
                <a:lnTo>
                  <a:pt x="1161" y="1523"/>
                </a:lnTo>
                <a:lnTo>
                  <a:pt x="1193" y="1469"/>
                </a:lnTo>
                <a:lnTo>
                  <a:pt x="1188" y="1470"/>
                </a:lnTo>
                <a:lnTo>
                  <a:pt x="1182" y="1470"/>
                </a:lnTo>
                <a:lnTo>
                  <a:pt x="1175" y="1469"/>
                </a:lnTo>
                <a:lnTo>
                  <a:pt x="1130" y="1452"/>
                </a:lnTo>
                <a:lnTo>
                  <a:pt x="1087" y="1430"/>
                </a:lnTo>
                <a:lnTo>
                  <a:pt x="1044" y="1404"/>
                </a:lnTo>
                <a:lnTo>
                  <a:pt x="1002" y="1374"/>
                </a:lnTo>
                <a:lnTo>
                  <a:pt x="961" y="1342"/>
                </a:lnTo>
                <a:lnTo>
                  <a:pt x="922" y="1308"/>
                </a:lnTo>
                <a:lnTo>
                  <a:pt x="882" y="1275"/>
                </a:lnTo>
                <a:lnTo>
                  <a:pt x="843" y="1244"/>
                </a:lnTo>
                <a:lnTo>
                  <a:pt x="806" y="1214"/>
                </a:lnTo>
                <a:lnTo>
                  <a:pt x="617" y="1070"/>
                </a:lnTo>
                <a:close/>
                <a:moveTo>
                  <a:pt x="540" y="710"/>
                </a:moveTo>
                <a:lnTo>
                  <a:pt x="512" y="758"/>
                </a:lnTo>
                <a:lnTo>
                  <a:pt x="487" y="806"/>
                </a:lnTo>
                <a:lnTo>
                  <a:pt x="466" y="855"/>
                </a:lnTo>
                <a:lnTo>
                  <a:pt x="491" y="882"/>
                </a:lnTo>
                <a:lnTo>
                  <a:pt x="515" y="911"/>
                </a:lnTo>
                <a:lnTo>
                  <a:pt x="636" y="999"/>
                </a:lnTo>
                <a:lnTo>
                  <a:pt x="755" y="1089"/>
                </a:lnTo>
                <a:lnTo>
                  <a:pt x="876" y="1175"/>
                </a:lnTo>
                <a:lnTo>
                  <a:pt x="944" y="1222"/>
                </a:lnTo>
                <a:lnTo>
                  <a:pt x="1012" y="1266"/>
                </a:lnTo>
                <a:lnTo>
                  <a:pt x="1081" y="1312"/>
                </a:lnTo>
                <a:lnTo>
                  <a:pt x="1147" y="1358"/>
                </a:lnTo>
                <a:lnTo>
                  <a:pt x="1212" y="1408"/>
                </a:lnTo>
                <a:lnTo>
                  <a:pt x="1220" y="1417"/>
                </a:lnTo>
                <a:lnTo>
                  <a:pt x="1223" y="1428"/>
                </a:lnTo>
                <a:lnTo>
                  <a:pt x="1251" y="1395"/>
                </a:lnTo>
                <a:lnTo>
                  <a:pt x="1279" y="1364"/>
                </a:lnTo>
                <a:lnTo>
                  <a:pt x="1311" y="1334"/>
                </a:lnTo>
                <a:lnTo>
                  <a:pt x="1246" y="1297"/>
                </a:lnTo>
                <a:lnTo>
                  <a:pt x="1182" y="1255"/>
                </a:lnTo>
                <a:lnTo>
                  <a:pt x="1121" y="1210"/>
                </a:lnTo>
                <a:lnTo>
                  <a:pt x="1061" y="1162"/>
                </a:lnTo>
                <a:lnTo>
                  <a:pt x="1002" y="1115"/>
                </a:lnTo>
                <a:lnTo>
                  <a:pt x="945" y="1068"/>
                </a:lnTo>
                <a:lnTo>
                  <a:pt x="841" y="982"/>
                </a:lnTo>
                <a:lnTo>
                  <a:pt x="738" y="894"/>
                </a:lnTo>
                <a:lnTo>
                  <a:pt x="638" y="803"/>
                </a:lnTo>
                <a:lnTo>
                  <a:pt x="540" y="710"/>
                </a:lnTo>
                <a:close/>
                <a:moveTo>
                  <a:pt x="2649" y="702"/>
                </a:moveTo>
                <a:lnTo>
                  <a:pt x="2617" y="735"/>
                </a:lnTo>
                <a:lnTo>
                  <a:pt x="2583" y="764"/>
                </a:lnTo>
                <a:lnTo>
                  <a:pt x="2603" y="772"/>
                </a:lnTo>
                <a:lnTo>
                  <a:pt x="2621" y="781"/>
                </a:lnTo>
                <a:lnTo>
                  <a:pt x="2638" y="791"/>
                </a:lnTo>
                <a:lnTo>
                  <a:pt x="2653" y="800"/>
                </a:lnTo>
                <a:lnTo>
                  <a:pt x="2665" y="807"/>
                </a:lnTo>
                <a:lnTo>
                  <a:pt x="2674" y="812"/>
                </a:lnTo>
                <a:lnTo>
                  <a:pt x="2744" y="857"/>
                </a:lnTo>
                <a:lnTo>
                  <a:pt x="2811" y="901"/>
                </a:lnTo>
                <a:lnTo>
                  <a:pt x="2880" y="945"/>
                </a:lnTo>
                <a:lnTo>
                  <a:pt x="2903" y="958"/>
                </a:lnTo>
                <a:lnTo>
                  <a:pt x="2928" y="973"/>
                </a:lnTo>
                <a:lnTo>
                  <a:pt x="2941" y="941"/>
                </a:lnTo>
                <a:lnTo>
                  <a:pt x="2957" y="911"/>
                </a:lnTo>
                <a:lnTo>
                  <a:pt x="2951" y="910"/>
                </a:lnTo>
                <a:lnTo>
                  <a:pt x="2947" y="908"/>
                </a:lnTo>
                <a:lnTo>
                  <a:pt x="2911" y="888"/>
                </a:lnTo>
                <a:lnTo>
                  <a:pt x="2877" y="863"/>
                </a:lnTo>
                <a:lnTo>
                  <a:pt x="2844" y="839"/>
                </a:lnTo>
                <a:lnTo>
                  <a:pt x="2812" y="812"/>
                </a:lnTo>
                <a:lnTo>
                  <a:pt x="2779" y="788"/>
                </a:lnTo>
                <a:lnTo>
                  <a:pt x="2715" y="743"/>
                </a:lnTo>
                <a:lnTo>
                  <a:pt x="2649" y="702"/>
                </a:lnTo>
                <a:close/>
                <a:moveTo>
                  <a:pt x="1569" y="596"/>
                </a:moveTo>
                <a:lnTo>
                  <a:pt x="1535" y="632"/>
                </a:lnTo>
                <a:lnTo>
                  <a:pt x="1500" y="663"/>
                </a:lnTo>
                <a:lnTo>
                  <a:pt x="1464" y="690"/>
                </a:lnTo>
                <a:lnTo>
                  <a:pt x="1426" y="712"/>
                </a:lnTo>
                <a:lnTo>
                  <a:pt x="1387" y="729"/>
                </a:lnTo>
                <a:lnTo>
                  <a:pt x="1348" y="743"/>
                </a:lnTo>
                <a:lnTo>
                  <a:pt x="1476" y="821"/>
                </a:lnTo>
                <a:lnTo>
                  <a:pt x="1605" y="899"/>
                </a:lnTo>
                <a:lnTo>
                  <a:pt x="1734" y="976"/>
                </a:lnTo>
                <a:lnTo>
                  <a:pt x="1863" y="1054"/>
                </a:lnTo>
                <a:lnTo>
                  <a:pt x="1992" y="1132"/>
                </a:lnTo>
                <a:lnTo>
                  <a:pt x="2121" y="1211"/>
                </a:lnTo>
                <a:lnTo>
                  <a:pt x="2248" y="1292"/>
                </a:lnTo>
                <a:lnTo>
                  <a:pt x="2375" y="1374"/>
                </a:lnTo>
                <a:lnTo>
                  <a:pt x="2500" y="1458"/>
                </a:lnTo>
                <a:lnTo>
                  <a:pt x="2622" y="1544"/>
                </a:lnTo>
                <a:lnTo>
                  <a:pt x="2743" y="1635"/>
                </a:lnTo>
                <a:lnTo>
                  <a:pt x="2860" y="1728"/>
                </a:lnTo>
                <a:lnTo>
                  <a:pt x="2975" y="1825"/>
                </a:lnTo>
                <a:lnTo>
                  <a:pt x="3086" y="1927"/>
                </a:lnTo>
                <a:lnTo>
                  <a:pt x="3097" y="1942"/>
                </a:lnTo>
                <a:lnTo>
                  <a:pt x="3101" y="1956"/>
                </a:lnTo>
                <a:lnTo>
                  <a:pt x="3101" y="1970"/>
                </a:lnTo>
                <a:lnTo>
                  <a:pt x="3096" y="1984"/>
                </a:lnTo>
                <a:lnTo>
                  <a:pt x="3087" y="1996"/>
                </a:lnTo>
                <a:lnTo>
                  <a:pt x="3128" y="1979"/>
                </a:lnTo>
                <a:lnTo>
                  <a:pt x="3171" y="1968"/>
                </a:lnTo>
                <a:lnTo>
                  <a:pt x="3206" y="1964"/>
                </a:lnTo>
                <a:lnTo>
                  <a:pt x="3246" y="1962"/>
                </a:lnTo>
                <a:lnTo>
                  <a:pt x="3288" y="1963"/>
                </a:lnTo>
                <a:lnTo>
                  <a:pt x="3184" y="1907"/>
                </a:lnTo>
                <a:lnTo>
                  <a:pt x="3080" y="1846"/>
                </a:lnTo>
                <a:lnTo>
                  <a:pt x="2978" y="1780"/>
                </a:lnTo>
                <a:lnTo>
                  <a:pt x="2876" y="1709"/>
                </a:lnTo>
                <a:lnTo>
                  <a:pt x="2775" y="1636"/>
                </a:lnTo>
                <a:lnTo>
                  <a:pt x="2675" y="1560"/>
                </a:lnTo>
                <a:lnTo>
                  <a:pt x="2577" y="1483"/>
                </a:lnTo>
                <a:lnTo>
                  <a:pt x="2481" y="1408"/>
                </a:lnTo>
                <a:lnTo>
                  <a:pt x="2386" y="1333"/>
                </a:lnTo>
                <a:lnTo>
                  <a:pt x="2294" y="1261"/>
                </a:lnTo>
                <a:lnTo>
                  <a:pt x="2206" y="1194"/>
                </a:lnTo>
                <a:lnTo>
                  <a:pt x="2120" y="1127"/>
                </a:lnTo>
                <a:lnTo>
                  <a:pt x="2035" y="1058"/>
                </a:lnTo>
                <a:lnTo>
                  <a:pt x="1951" y="987"/>
                </a:lnTo>
                <a:lnTo>
                  <a:pt x="1870" y="914"/>
                </a:lnTo>
                <a:lnTo>
                  <a:pt x="1790" y="839"/>
                </a:lnTo>
                <a:lnTo>
                  <a:pt x="1713" y="761"/>
                </a:lnTo>
                <a:lnTo>
                  <a:pt x="1640" y="681"/>
                </a:lnTo>
                <a:lnTo>
                  <a:pt x="1569" y="596"/>
                </a:lnTo>
                <a:close/>
                <a:moveTo>
                  <a:pt x="680" y="545"/>
                </a:moveTo>
                <a:lnTo>
                  <a:pt x="641" y="582"/>
                </a:lnTo>
                <a:lnTo>
                  <a:pt x="605" y="622"/>
                </a:lnTo>
                <a:lnTo>
                  <a:pt x="572" y="664"/>
                </a:lnTo>
                <a:lnTo>
                  <a:pt x="673" y="755"/>
                </a:lnTo>
                <a:lnTo>
                  <a:pt x="777" y="842"/>
                </a:lnTo>
                <a:lnTo>
                  <a:pt x="883" y="927"/>
                </a:lnTo>
                <a:lnTo>
                  <a:pt x="991" y="1008"/>
                </a:lnTo>
                <a:lnTo>
                  <a:pt x="1056" y="1053"/>
                </a:lnTo>
                <a:lnTo>
                  <a:pt x="1122" y="1096"/>
                </a:lnTo>
                <a:lnTo>
                  <a:pt x="1190" y="1139"/>
                </a:lnTo>
                <a:lnTo>
                  <a:pt x="1257" y="1182"/>
                </a:lnTo>
                <a:lnTo>
                  <a:pt x="1322" y="1228"/>
                </a:lnTo>
                <a:lnTo>
                  <a:pt x="1385" y="1275"/>
                </a:lnTo>
                <a:lnTo>
                  <a:pt x="1419" y="1253"/>
                </a:lnTo>
                <a:lnTo>
                  <a:pt x="1456" y="1233"/>
                </a:lnTo>
                <a:lnTo>
                  <a:pt x="1416" y="1215"/>
                </a:lnTo>
                <a:lnTo>
                  <a:pt x="1376" y="1193"/>
                </a:lnTo>
                <a:lnTo>
                  <a:pt x="1337" y="1165"/>
                </a:lnTo>
                <a:lnTo>
                  <a:pt x="1298" y="1136"/>
                </a:lnTo>
                <a:lnTo>
                  <a:pt x="1260" y="1102"/>
                </a:lnTo>
                <a:lnTo>
                  <a:pt x="1224" y="1070"/>
                </a:lnTo>
                <a:lnTo>
                  <a:pt x="1189" y="1038"/>
                </a:lnTo>
                <a:lnTo>
                  <a:pt x="1156" y="1007"/>
                </a:lnTo>
                <a:lnTo>
                  <a:pt x="1124" y="981"/>
                </a:lnTo>
                <a:lnTo>
                  <a:pt x="670" y="612"/>
                </a:lnTo>
                <a:lnTo>
                  <a:pt x="664" y="604"/>
                </a:lnTo>
                <a:lnTo>
                  <a:pt x="663" y="596"/>
                </a:lnTo>
                <a:lnTo>
                  <a:pt x="666" y="587"/>
                </a:lnTo>
                <a:lnTo>
                  <a:pt x="671" y="580"/>
                </a:lnTo>
                <a:lnTo>
                  <a:pt x="679" y="575"/>
                </a:lnTo>
                <a:lnTo>
                  <a:pt x="688" y="574"/>
                </a:lnTo>
                <a:lnTo>
                  <a:pt x="696" y="578"/>
                </a:lnTo>
                <a:lnTo>
                  <a:pt x="930" y="751"/>
                </a:lnTo>
                <a:lnTo>
                  <a:pt x="1167" y="923"/>
                </a:lnTo>
                <a:lnTo>
                  <a:pt x="1201" y="946"/>
                </a:lnTo>
                <a:lnTo>
                  <a:pt x="1238" y="970"/>
                </a:lnTo>
                <a:lnTo>
                  <a:pt x="1277" y="994"/>
                </a:lnTo>
                <a:lnTo>
                  <a:pt x="1318" y="1019"/>
                </a:lnTo>
                <a:lnTo>
                  <a:pt x="1358" y="1045"/>
                </a:lnTo>
                <a:lnTo>
                  <a:pt x="1397" y="1071"/>
                </a:lnTo>
                <a:lnTo>
                  <a:pt x="1434" y="1099"/>
                </a:lnTo>
                <a:lnTo>
                  <a:pt x="1467" y="1129"/>
                </a:lnTo>
                <a:lnTo>
                  <a:pt x="1497" y="1161"/>
                </a:lnTo>
                <a:lnTo>
                  <a:pt x="1520" y="1194"/>
                </a:lnTo>
                <a:lnTo>
                  <a:pt x="1522" y="1198"/>
                </a:lnTo>
                <a:lnTo>
                  <a:pt x="1523" y="1202"/>
                </a:lnTo>
                <a:lnTo>
                  <a:pt x="1542" y="1194"/>
                </a:lnTo>
                <a:lnTo>
                  <a:pt x="1562" y="1187"/>
                </a:lnTo>
                <a:lnTo>
                  <a:pt x="1629" y="1168"/>
                </a:lnTo>
                <a:lnTo>
                  <a:pt x="1696" y="1156"/>
                </a:lnTo>
                <a:lnTo>
                  <a:pt x="1764" y="1150"/>
                </a:lnTo>
                <a:lnTo>
                  <a:pt x="1831" y="1150"/>
                </a:lnTo>
                <a:lnTo>
                  <a:pt x="1642" y="1022"/>
                </a:lnTo>
                <a:lnTo>
                  <a:pt x="1456" y="892"/>
                </a:lnTo>
                <a:lnTo>
                  <a:pt x="1269" y="761"/>
                </a:lnTo>
                <a:lnTo>
                  <a:pt x="1205" y="767"/>
                </a:lnTo>
                <a:lnTo>
                  <a:pt x="1140" y="766"/>
                </a:lnTo>
                <a:lnTo>
                  <a:pt x="1076" y="758"/>
                </a:lnTo>
                <a:lnTo>
                  <a:pt x="1012" y="744"/>
                </a:lnTo>
                <a:lnTo>
                  <a:pt x="950" y="723"/>
                </a:lnTo>
                <a:lnTo>
                  <a:pt x="890" y="697"/>
                </a:lnTo>
                <a:lnTo>
                  <a:pt x="832" y="666"/>
                </a:lnTo>
                <a:lnTo>
                  <a:pt x="777" y="630"/>
                </a:lnTo>
                <a:lnTo>
                  <a:pt x="726" y="590"/>
                </a:lnTo>
                <a:lnTo>
                  <a:pt x="680" y="547"/>
                </a:lnTo>
                <a:lnTo>
                  <a:pt x="680" y="545"/>
                </a:lnTo>
                <a:close/>
                <a:moveTo>
                  <a:pt x="2769" y="485"/>
                </a:moveTo>
                <a:lnTo>
                  <a:pt x="2749" y="540"/>
                </a:lnTo>
                <a:lnTo>
                  <a:pt x="2724" y="594"/>
                </a:lnTo>
                <a:lnTo>
                  <a:pt x="2692" y="645"/>
                </a:lnTo>
                <a:lnTo>
                  <a:pt x="2738" y="668"/>
                </a:lnTo>
                <a:lnTo>
                  <a:pt x="2785" y="694"/>
                </a:lnTo>
                <a:lnTo>
                  <a:pt x="2830" y="720"/>
                </a:lnTo>
                <a:lnTo>
                  <a:pt x="2874" y="750"/>
                </a:lnTo>
                <a:lnTo>
                  <a:pt x="2916" y="781"/>
                </a:lnTo>
                <a:lnTo>
                  <a:pt x="2956" y="813"/>
                </a:lnTo>
                <a:lnTo>
                  <a:pt x="2991" y="849"/>
                </a:lnTo>
                <a:lnTo>
                  <a:pt x="3024" y="802"/>
                </a:lnTo>
                <a:lnTo>
                  <a:pt x="3061" y="758"/>
                </a:lnTo>
                <a:lnTo>
                  <a:pt x="3101" y="716"/>
                </a:lnTo>
                <a:lnTo>
                  <a:pt x="3074" y="694"/>
                </a:lnTo>
                <a:lnTo>
                  <a:pt x="3048" y="672"/>
                </a:lnTo>
                <a:lnTo>
                  <a:pt x="3023" y="652"/>
                </a:lnTo>
                <a:lnTo>
                  <a:pt x="2998" y="634"/>
                </a:lnTo>
                <a:lnTo>
                  <a:pt x="2898" y="573"/>
                </a:lnTo>
                <a:lnTo>
                  <a:pt x="2795" y="517"/>
                </a:lnTo>
                <a:lnTo>
                  <a:pt x="2785" y="508"/>
                </a:lnTo>
                <a:lnTo>
                  <a:pt x="2776" y="498"/>
                </a:lnTo>
                <a:lnTo>
                  <a:pt x="2769" y="485"/>
                </a:lnTo>
                <a:close/>
                <a:moveTo>
                  <a:pt x="1672" y="426"/>
                </a:moveTo>
                <a:lnTo>
                  <a:pt x="1651" y="475"/>
                </a:lnTo>
                <a:lnTo>
                  <a:pt x="1626" y="521"/>
                </a:lnTo>
                <a:lnTo>
                  <a:pt x="1595" y="565"/>
                </a:lnTo>
                <a:lnTo>
                  <a:pt x="1683" y="656"/>
                </a:lnTo>
                <a:lnTo>
                  <a:pt x="1775" y="744"/>
                </a:lnTo>
                <a:lnTo>
                  <a:pt x="1870" y="829"/>
                </a:lnTo>
                <a:lnTo>
                  <a:pt x="1967" y="910"/>
                </a:lnTo>
                <a:lnTo>
                  <a:pt x="2066" y="989"/>
                </a:lnTo>
                <a:lnTo>
                  <a:pt x="2167" y="1066"/>
                </a:lnTo>
                <a:lnTo>
                  <a:pt x="2269" y="1140"/>
                </a:lnTo>
                <a:lnTo>
                  <a:pt x="2374" y="1213"/>
                </a:lnTo>
                <a:lnTo>
                  <a:pt x="2479" y="1285"/>
                </a:lnTo>
                <a:lnTo>
                  <a:pt x="2584" y="1355"/>
                </a:lnTo>
                <a:lnTo>
                  <a:pt x="2642" y="1392"/>
                </a:lnTo>
                <a:lnTo>
                  <a:pt x="2703" y="1430"/>
                </a:lnTo>
                <a:lnTo>
                  <a:pt x="2766" y="1469"/>
                </a:lnTo>
                <a:lnTo>
                  <a:pt x="2830" y="1507"/>
                </a:lnTo>
                <a:lnTo>
                  <a:pt x="2895" y="1545"/>
                </a:lnTo>
                <a:lnTo>
                  <a:pt x="2959" y="1585"/>
                </a:lnTo>
                <a:lnTo>
                  <a:pt x="3023" y="1626"/>
                </a:lnTo>
                <a:lnTo>
                  <a:pt x="3086" y="1668"/>
                </a:lnTo>
                <a:lnTo>
                  <a:pt x="3147" y="1711"/>
                </a:lnTo>
                <a:lnTo>
                  <a:pt x="3204" y="1757"/>
                </a:lnTo>
                <a:lnTo>
                  <a:pt x="3259" y="1804"/>
                </a:lnTo>
                <a:lnTo>
                  <a:pt x="3310" y="1854"/>
                </a:lnTo>
                <a:lnTo>
                  <a:pt x="3356" y="1906"/>
                </a:lnTo>
                <a:lnTo>
                  <a:pt x="3365" y="1921"/>
                </a:lnTo>
                <a:lnTo>
                  <a:pt x="3367" y="1936"/>
                </a:lnTo>
                <a:lnTo>
                  <a:pt x="3365" y="1951"/>
                </a:lnTo>
                <a:lnTo>
                  <a:pt x="3358" y="1963"/>
                </a:lnTo>
                <a:lnTo>
                  <a:pt x="3348" y="1972"/>
                </a:lnTo>
                <a:lnTo>
                  <a:pt x="3381" y="1980"/>
                </a:lnTo>
                <a:lnTo>
                  <a:pt x="3413" y="1993"/>
                </a:lnTo>
                <a:lnTo>
                  <a:pt x="3422" y="1942"/>
                </a:lnTo>
                <a:lnTo>
                  <a:pt x="3434" y="1891"/>
                </a:lnTo>
                <a:lnTo>
                  <a:pt x="3446" y="1842"/>
                </a:lnTo>
                <a:lnTo>
                  <a:pt x="3451" y="1810"/>
                </a:lnTo>
                <a:lnTo>
                  <a:pt x="3457" y="1774"/>
                </a:lnTo>
                <a:lnTo>
                  <a:pt x="3463" y="1738"/>
                </a:lnTo>
                <a:lnTo>
                  <a:pt x="3473" y="1703"/>
                </a:lnTo>
                <a:lnTo>
                  <a:pt x="3470" y="1704"/>
                </a:lnTo>
                <a:lnTo>
                  <a:pt x="3469" y="1704"/>
                </a:lnTo>
                <a:lnTo>
                  <a:pt x="3467" y="1704"/>
                </a:lnTo>
                <a:lnTo>
                  <a:pt x="3420" y="1700"/>
                </a:lnTo>
                <a:lnTo>
                  <a:pt x="3374" y="1695"/>
                </a:lnTo>
                <a:lnTo>
                  <a:pt x="3328" y="1686"/>
                </a:lnTo>
                <a:lnTo>
                  <a:pt x="3282" y="1675"/>
                </a:lnTo>
                <a:lnTo>
                  <a:pt x="3236" y="1660"/>
                </a:lnTo>
                <a:lnTo>
                  <a:pt x="3192" y="1644"/>
                </a:lnTo>
                <a:lnTo>
                  <a:pt x="3149" y="1624"/>
                </a:lnTo>
                <a:lnTo>
                  <a:pt x="3108" y="1601"/>
                </a:lnTo>
                <a:lnTo>
                  <a:pt x="3069" y="1575"/>
                </a:lnTo>
                <a:lnTo>
                  <a:pt x="3033" y="1546"/>
                </a:lnTo>
                <a:lnTo>
                  <a:pt x="3000" y="1515"/>
                </a:lnTo>
                <a:lnTo>
                  <a:pt x="2971" y="1480"/>
                </a:lnTo>
                <a:lnTo>
                  <a:pt x="2945" y="1442"/>
                </a:lnTo>
                <a:lnTo>
                  <a:pt x="2924" y="1400"/>
                </a:lnTo>
                <a:lnTo>
                  <a:pt x="2915" y="1414"/>
                </a:lnTo>
                <a:lnTo>
                  <a:pt x="2903" y="1423"/>
                </a:lnTo>
                <a:lnTo>
                  <a:pt x="2888" y="1429"/>
                </a:lnTo>
                <a:lnTo>
                  <a:pt x="2873" y="1428"/>
                </a:lnTo>
                <a:lnTo>
                  <a:pt x="2858" y="1420"/>
                </a:lnTo>
                <a:lnTo>
                  <a:pt x="2697" y="1302"/>
                </a:lnTo>
                <a:lnTo>
                  <a:pt x="2539" y="1178"/>
                </a:lnTo>
                <a:lnTo>
                  <a:pt x="2382" y="1053"/>
                </a:lnTo>
                <a:lnTo>
                  <a:pt x="2226" y="926"/>
                </a:lnTo>
                <a:lnTo>
                  <a:pt x="2071" y="801"/>
                </a:lnTo>
                <a:lnTo>
                  <a:pt x="2058" y="792"/>
                </a:lnTo>
                <a:lnTo>
                  <a:pt x="2043" y="781"/>
                </a:lnTo>
                <a:lnTo>
                  <a:pt x="2023" y="767"/>
                </a:lnTo>
                <a:lnTo>
                  <a:pt x="1999" y="750"/>
                </a:lnTo>
                <a:lnTo>
                  <a:pt x="1973" y="731"/>
                </a:lnTo>
                <a:lnTo>
                  <a:pt x="1945" y="712"/>
                </a:lnTo>
                <a:lnTo>
                  <a:pt x="1916" y="689"/>
                </a:lnTo>
                <a:lnTo>
                  <a:pt x="1885" y="666"/>
                </a:lnTo>
                <a:lnTo>
                  <a:pt x="1855" y="642"/>
                </a:lnTo>
                <a:lnTo>
                  <a:pt x="1826" y="617"/>
                </a:lnTo>
                <a:lnTo>
                  <a:pt x="1796" y="592"/>
                </a:lnTo>
                <a:lnTo>
                  <a:pt x="1768" y="566"/>
                </a:lnTo>
                <a:lnTo>
                  <a:pt x="1744" y="542"/>
                </a:lnTo>
                <a:lnTo>
                  <a:pt x="1721" y="517"/>
                </a:lnTo>
                <a:lnTo>
                  <a:pt x="1702" y="492"/>
                </a:lnTo>
                <a:lnTo>
                  <a:pt x="1688" y="469"/>
                </a:lnTo>
                <a:lnTo>
                  <a:pt x="1678" y="447"/>
                </a:lnTo>
                <a:lnTo>
                  <a:pt x="1672" y="426"/>
                </a:lnTo>
                <a:close/>
                <a:moveTo>
                  <a:pt x="1693" y="167"/>
                </a:moveTo>
                <a:lnTo>
                  <a:pt x="1661" y="170"/>
                </a:lnTo>
                <a:lnTo>
                  <a:pt x="1678" y="204"/>
                </a:lnTo>
                <a:lnTo>
                  <a:pt x="1690" y="241"/>
                </a:lnTo>
                <a:lnTo>
                  <a:pt x="1695" y="277"/>
                </a:lnTo>
                <a:lnTo>
                  <a:pt x="1695" y="315"/>
                </a:lnTo>
                <a:lnTo>
                  <a:pt x="1692" y="353"/>
                </a:lnTo>
                <a:lnTo>
                  <a:pt x="1683" y="390"/>
                </a:lnTo>
                <a:lnTo>
                  <a:pt x="1686" y="390"/>
                </a:lnTo>
                <a:lnTo>
                  <a:pt x="1690" y="392"/>
                </a:lnTo>
                <a:lnTo>
                  <a:pt x="1693" y="393"/>
                </a:lnTo>
                <a:lnTo>
                  <a:pt x="1695" y="395"/>
                </a:lnTo>
                <a:lnTo>
                  <a:pt x="1696" y="397"/>
                </a:lnTo>
                <a:lnTo>
                  <a:pt x="1698" y="400"/>
                </a:lnTo>
                <a:lnTo>
                  <a:pt x="1698" y="405"/>
                </a:lnTo>
                <a:lnTo>
                  <a:pt x="1698" y="414"/>
                </a:lnTo>
                <a:lnTo>
                  <a:pt x="1703" y="425"/>
                </a:lnTo>
                <a:lnTo>
                  <a:pt x="1713" y="438"/>
                </a:lnTo>
                <a:lnTo>
                  <a:pt x="1727" y="455"/>
                </a:lnTo>
                <a:lnTo>
                  <a:pt x="1745" y="472"/>
                </a:lnTo>
                <a:lnTo>
                  <a:pt x="1767" y="492"/>
                </a:lnTo>
                <a:lnTo>
                  <a:pt x="1791" y="512"/>
                </a:lnTo>
                <a:lnTo>
                  <a:pt x="1819" y="534"/>
                </a:lnTo>
                <a:lnTo>
                  <a:pt x="1848" y="558"/>
                </a:lnTo>
                <a:lnTo>
                  <a:pt x="1879" y="581"/>
                </a:lnTo>
                <a:lnTo>
                  <a:pt x="1912" y="605"/>
                </a:lnTo>
                <a:lnTo>
                  <a:pt x="1945" y="630"/>
                </a:lnTo>
                <a:lnTo>
                  <a:pt x="1979" y="654"/>
                </a:lnTo>
                <a:lnTo>
                  <a:pt x="2013" y="678"/>
                </a:lnTo>
                <a:lnTo>
                  <a:pt x="2047" y="703"/>
                </a:lnTo>
                <a:lnTo>
                  <a:pt x="2081" y="726"/>
                </a:lnTo>
                <a:lnTo>
                  <a:pt x="2113" y="748"/>
                </a:lnTo>
                <a:lnTo>
                  <a:pt x="2143" y="769"/>
                </a:lnTo>
                <a:lnTo>
                  <a:pt x="2173" y="789"/>
                </a:lnTo>
                <a:lnTo>
                  <a:pt x="2200" y="807"/>
                </a:lnTo>
                <a:lnTo>
                  <a:pt x="2224" y="823"/>
                </a:lnTo>
                <a:lnTo>
                  <a:pt x="2245" y="838"/>
                </a:lnTo>
                <a:lnTo>
                  <a:pt x="2263" y="849"/>
                </a:lnTo>
                <a:lnTo>
                  <a:pt x="2276" y="859"/>
                </a:lnTo>
                <a:lnTo>
                  <a:pt x="2285" y="865"/>
                </a:lnTo>
                <a:lnTo>
                  <a:pt x="2362" y="920"/>
                </a:lnTo>
                <a:lnTo>
                  <a:pt x="2440" y="975"/>
                </a:lnTo>
                <a:lnTo>
                  <a:pt x="2521" y="1029"/>
                </a:lnTo>
                <a:lnTo>
                  <a:pt x="2600" y="1085"/>
                </a:lnTo>
                <a:lnTo>
                  <a:pt x="2679" y="1141"/>
                </a:lnTo>
                <a:lnTo>
                  <a:pt x="2756" y="1200"/>
                </a:lnTo>
                <a:lnTo>
                  <a:pt x="2829" y="1261"/>
                </a:lnTo>
                <a:lnTo>
                  <a:pt x="2899" y="1325"/>
                </a:lnTo>
                <a:lnTo>
                  <a:pt x="2895" y="1308"/>
                </a:lnTo>
                <a:lnTo>
                  <a:pt x="2892" y="1291"/>
                </a:lnTo>
                <a:lnTo>
                  <a:pt x="2887" y="1231"/>
                </a:lnTo>
                <a:lnTo>
                  <a:pt x="2887" y="1173"/>
                </a:lnTo>
                <a:lnTo>
                  <a:pt x="2893" y="1116"/>
                </a:lnTo>
                <a:lnTo>
                  <a:pt x="2903" y="1060"/>
                </a:lnTo>
                <a:lnTo>
                  <a:pt x="2879" y="1046"/>
                </a:lnTo>
                <a:lnTo>
                  <a:pt x="2854" y="1029"/>
                </a:lnTo>
                <a:lnTo>
                  <a:pt x="2830" y="1012"/>
                </a:lnTo>
                <a:lnTo>
                  <a:pt x="2808" y="993"/>
                </a:lnTo>
                <a:lnTo>
                  <a:pt x="2787" y="974"/>
                </a:lnTo>
                <a:lnTo>
                  <a:pt x="2768" y="958"/>
                </a:lnTo>
                <a:lnTo>
                  <a:pt x="2752" y="945"/>
                </a:lnTo>
                <a:lnTo>
                  <a:pt x="2746" y="941"/>
                </a:lnTo>
                <a:lnTo>
                  <a:pt x="2736" y="934"/>
                </a:lnTo>
                <a:lnTo>
                  <a:pt x="2722" y="925"/>
                </a:lnTo>
                <a:lnTo>
                  <a:pt x="2704" y="913"/>
                </a:lnTo>
                <a:lnTo>
                  <a:pt x="2685" y="901"/>
                </a:lnTo>
                <a:lnTo>
                  <a:pt x="2663" y="886"/>
                </a:lnTo>
                <a:lnTo>
                  <a:pt x="2641" y="872"/>
                </a:lnTo>
                <a:lnTo>
                  <a:pt x="2619" y="858"/>
                </a:lnTo>
                <a:lnTo>
                  <a:pt x="2597" y="844"/>
                </a:lnTo>
                <a:lnTo>
                  <a:pt x="2576" y="831"/>
                </a:lnTo>
                <a:lnTo>
                  <a:pt x="2556" y="819"/>
                </a:lnTo>
                <a:lnTo>
                  <a:pt x="2540" y="808"/>
                </a:lnTo>
                <a:lnTo>
                  <a:pt x="2525" y="800"/>
                </a:lnTo>
                <a:lnTo>
                  <a:pt x="2492" y="814"/>
                </a:lnTo>
                <a:lnTo>
                  <a:pt x="2459" y="826"/>
                </a:lnTo>
                <a:lnTo>
                  <a:pt x="2424" y="832"/>
                </a:lnTo>
                <a:lnTo>
                  <a:pt x="2388" y="833"/>
                </a:lnTo>
                <a:lnTo>
                  <a:pt x="2353" y="830"/>
                </a:lnTo>
                <a:lnTo>
                  <a:pt x="2317" y="820"/>
                </a:lnTo>
                <a:lnTo>
                  <a:pt x="2280" y="805"/>
                </a:lnTo>
                <a:lnTo>
                  <a:pt x="2245" y="782"/>
                </a:lnTo>
                <a:lnTo>
                  <a:pt x="2209" y="755"/>
                </a:lnTo>
                <a:lnTo>
                  <a:pt x="2168" y="714"/>
                </a:lnTo>
                <a:lnTo>
                  <a:pt x="2131" y="671"/>
                </a:lnTo>
                <a:lnTo>
                  <a:pt x="2097" y="624"/>
                </a:lnTo>
                <a:lnTo>
                  <a:pt x="2066" y="574"/>
                </a:lnTo>
                <a:lnTo>
                  <a:pt x="2039" y="523"/>
                </a:lnTo>
                <a:lnTo>
                  <a:pt x="2013" y="471"/>
                </a:lnTo>
                <a:lnTo>
                  <a:pt x="1944" y="416"/>
                </a:lnTo>
                <a:lnTo>
                  <a:pt x="1876" y="356"/>
                </a:lnTo>
                <a:lnTo>
                  <a:pt x="1812" y="295"/>
                </a:lnTo>
                <a:lnTo>
                  <a:pt x="1751" y="232"/>
                </a:lnTo>
                <a:lnTo>
                  <a:pt x="1693" y="167"/>
                </a:lnTo>
                <a:close/>
                <a:moveTo>
                  <a:pt x="1918" y="153"/>
                </a:moveTo>
                <a:lnTo>
                  <a:pt x="1863" y="159"/>
                </a:lnTo>
                <a:lnTo>
                  <a:pt x="1808" y="160"/>
                </a:lnTo>
                <a:lnTo>
                  <a:pt x="1758" y="161"/>
                </a:lnTo>
                <a:lnTo>
                  <a:pt x="1818" y="221"/>
                </a:lnTo>
                <a:lnTo>
                  <a:pt x="1881" y="277"/>
                </a:lnTo>
                <a:lnTo>
                  <a:pt x="1946" y="332"/>
                </a:lnTo>
                <a:lnTo>
                  <a:pt x="1956" y="339"/>
                </a:lnTo>
                <a:lnTo>
                  <a:pt x="1944" y="310"/>
                </a:lnTo>
                <a:lnTo>
                  <a:pt x="1933" y="277"/>
                </a:lnTo>
                <a:lnTo>
                  <a:pt x="1924" y="245"/>
                </a:lnTo>
                <a:lnTo>
                  <a:pt x="1918" y="214"/>
                </a:lnTo>
                <a:lnTo>
                  <a:pt x="1916" y="183"/>
                </a:lnTo>
                <a:lnTo>
                  <a:pt x="1918" y="153"/>
                </a:lnTo>
                <a:close/>
                <a:moveTo>
                  <a:pt x="1956" y="0"/>
                </a:moveTo>
                <a:lnTo>
                  <a:pt x="1983" y="2"/>
                </a:lnTo>
                <a:lnTo>
                  <a:pt x="2009" y="8"/>
                </a:lnTo>
                <a:lnTo>
                  <a:pt x="2022" y="15"/>
                </a:lnTo>
                <a:lnTo>
                  <a:pt x="2034" y="25"/>
                </a:lnTo>
                <a:lnTo>
                  <a:pt x="2044" y="37"/>
                </a:lnTo>
                <a:lnTo>
                  <a:pt x="2051" y="52"/>
                </a:lnTo>
                <a:lnTo>
                  <a:pt x="2053" y="67"/>
                </a:lnTo>
                <a:lnTo>
                  <a:pt x="2052" y="81"/>
                </a:lnTo>
                <a:lnTo>
                  <a:pt x="2046" y="96"/>
                </a:lnTo>
                <a:lnTo>
                  <a:pt x="2035" y="109"/>
                </a:lnTo>
                <a:lnTo>
                  <a:pt x="2025" y="117"/>
                </a:lnTo>
                <a:lnTo>
                  <a:pt x="2014" y="124"/>
                </a:lnTo>
                <a:lnTo>
                  <a:pt x="2032" y="148"/>
                </a:lnTo>
                <a:lnTo>
                  <a:pt x="2044" y="176"/>
                </a:lnTo>
                <a:lnTo>
                  <a:pt x="2055" y="204"/>
                </a:lnTo>
                <a:lnTo>
                  <a:pt x="2066" y="234"/>
                </a:lnTo>
                <a:lnTo>
                  <a:pt x="2077" y="264"/>
                </a:lnTo>
                <a:lnTo>
                  <a:pt x="2101" y="322"/>
                </a:lnTo>
                <a:lnTo>
                  <a:pt x="2128" y="377"/>
                </a:lnTo>
                <a:lnTo>
                  <a:pt x="2157" y="432"/>
                </a:lnTo>
                <a:lnTo>
                  <a:pt x="2188" y="487"/>
                </a:lnTo>
                <a:lnTo>
                  <a:pt x="2222" y="538"/>
                </a:lnTo>
                <a:lnTo>
                  <a:pt x="2235" y="555"/>
                </a:lnTo>
                <a:lnTo>
                  <a:pt x="2250" y="575"/>
                </a:lnTo>
                <a:lnTo>
                  <a:pt x="2268" y="597"/>
                </a:lnTo>
                <a:lnTo>
                  <a:pt x="2288" y="619"/>
                </a:lnTo>
                <a:lnTo>
                  <a:pt x="2309" y="640"/>
                </a:lnTo>
                <a:lnTo>
                  <a:pt x="2331" y="657"/>
                </a:lnTo>
                <a:lnTo>
                  <a:pt x="2355" y="672"/>
                </a:lnTo>
                <a:lnTo>
                  <a:pt x="2379" y="681"/>
                </a:lnTo>
                <a:lnTo>
                  <a:pt x="2404" y="684"/>
                </a:lnTo>
                <a:lnTo>
                  <a:pt x="2428" y="679"/>
                </a:lnTo>
                <a:lnTo>
                  <a:pt x="2457" y="667"/>
                </a:lnTo>
                <a:lnTo>
                  <a:pt x="2482" y="652"/>
                </a:lnTo>
                <a:lnTo>
                  <a:pt x="2505" y="632"/>
                </a:lnTo>
                <a:lnTo>
                  <a:pt x="2526" y="609"/>
                </a:lnTo>
                <a:lnTo>
                  <a:pt x="2545" y="584"/>
                </a:lnTo>
                <a:lnTo>
                  <a:pt x="2563" y="558"/>
                </a:lnTo>
                <a:lnTo>
                  <a:pt x="2579" y="530"/>
                </a:lnTo>
                <a:lnTo>
                  <a:pt x="2595" y="501"/>
                </a:lnTo>
                <a:lnTo>
                  <a:pt x="2610" y="473"/>
                </a:lnTo>
                <a:lnTo>
                  <a:pt x="2626" y="446"/>
                </a:lnTo>
                <a:lnTo>
                  <a:pt x="2641" y="420"/>
                </a:lnTo>
                <a:lnTo>
                  <a:pt x="2658" y="395"/>
                </a:lnTo>
                <a:lnTo>
                  <a:pt x="2672" y="380"/>
                </a:lnTo>
                <a:lnTo>
                  <a:pt x="2689" y="370"/>
                </a:lnTo>
                <a:lnTo>
                  <a:pt x="2706" y="365"/>
                </a:lnTo>
                <a:lnTo>
                  <a:pt x="2724" y="365"/>
                </a:lnTo>
                <a:lnTo>
                  <a:pt x="2742" y="370"/>
                </a:lnTo>
                <a:lnTo>
                  <a:pt x="2756" y="378"/>
                </a:lnTo>
                <a:lnTo>
                  <a:pt x="2768" y="392"/>
                </a:lnTo>
                <a:lnTo>
                  <a:pt x="2777" y="407"/>
                </a:lnTo>
                <a:lnTo>
                  <a:pt x="2780" y="426"/>
                </a:lnTo>
                <a:lnTo>
                  <a:pt x="2784" y="424"/>
                </a:lnTo>
                <a:lnTo>
                  <a:pt x="2795" y="414"/>
                </a:lnTo>
                <a:lnTo>
                  <a:pt x="2810" y="408"/>
                </a:lnTo>
                <a:lnTo>
                  <a:pt x="2826" y="406"/>
                </a:lnTo>
                <a:lnTo>
                  <a:pt x="2841" y="408"/>
                </a:lnTo>
                <a:lnTo>
                  <a:pt x="2905" y="431"/>
                </a:lnTo>
                <a:lnTo>
                  <a:pt x="2967" y="460"/>
                </a:lnTo>
                <a:lnTo>
                  <a:pt x="3028" y="491"/>
                </a:lnTo>
                <a:lnTo>
                  <a:pt x="3087" y="525"/>
                </a:lnTo>
                <a:lnTo>
                  <a:pt x="3109" y="538"/>
                </a:lnTo>
                <a:lnTo>
                  <a:pt x="3133" y="551"/>
                </a:lnTo>
                <a:lnTo>
                  <a:pt x="3158" y="565"/>
                </a:lnTo>
                <a:lnTo>
                  <a:pt x="3183" y="581"/>
                </a:lnTo>
                <a:lnTo>
                  <a:pt x="3206" y="599"/>
                </a:lnTo>
                <a:lnTo>
                  <a:pt x="3228" y="616"/>
                </a:lnTo>
                <a:lnTo>
                  <a:pt x="3247" y="636"/>
                </a:lnTo>
                <a:lnTo>
                  <a:pt x="3263" y="658"/>
                </a:lnTo>
                <a:lnTo>
                  <a:pt x="3274" y="682"/>
                </a:lnTo>
                <a:lnTo>
                  <a:pt x="3279" y="708"/>
                </a:lnTo>
                <a:lnTo>
                  <a:pt x="3277" y="725"/>
                </a:lnTo>
                <a:lnTo>
                  <a:pt x="3271" y="739"/>
                </a:lnTo>
                <a:lnTo>
                  <a:pt x="3260" y="752"/>
                </a:lnTo>
                <a:lnTo>
                  <a:pt x="3247" y="762"/>
                </a:lnTo>
                <a:lnTo>
                  <a:pt x="3232" y="769"/>
                </a:lnTo>
                <a:lnTo>
                  <a:pt x="3216" y="771"/>
                </a:lnTo>
                <a:lnTo>
                  <a:pt x="3210" y="770"/>
                </a:lnTo>
                <a:lnTo>
                  <a:pt x="3203" y="769"/>
                </a:lnTo>
                <a:lnTo>
                  <a:pt x="3172" y="810"/>
                </a:lnTo>
                <a:lnTo>
                  <a:pt x="3142" y="854"/>
                </a:lnTo>
                <a:lnTo>
                  <a:pt x="3115" y="900"/>
                </a:lnTo>
                <a:lnTo>
                  <a:pt x="3089" y="946"/>
                </a:lnTo>
                <a:lnTo>
                  <a:pt x="3067" y="995"/>
                </a:lnTo>
                <a:lnTo>
                  <a:pt x="3050" y="1045"/>
                </a:lnTo>
                <a:lnTo>
                  <a:pt x="3037" y="1095"/>
                </a:lnTo>
                <a:lnTo>
                  <a:pt x="3031" y="1146"/>
                </a:lnTo>
                <a:lnTo>
                  <a:pt x="3031" y="1198"/>
                </a:lnTo>
                <a:lnTo>
                  <a:pt x="3040" y="1250"/>
                </a:lnTo>
                <a:lnTo>
                  <a:pt x="3052" y="1293"/>
                </a:lnTo>
                <a:lnTo>
                  <a:pt x="3067" y="1332"/>
                </a:lnTo>
                <a:lnTo>
                  <a:pt x="3087" y="1367"/>
                </a:lnTo>
                <a:lnTo>
                  <a:pt x="3110" y="1399"/>
                </a:lnTo>
                <a:lnTo>
                  <a:pt x="3136" y="1427"/>
                </a:lnTo>
                <a:lnTo>
                  <a:pt x="3164" y="1452"/>
                </a:lnTo>
                <a:lnTo>
                  <a:pt x="3196" y="1473"/>
                </a:lnTo>
                <a:lnTo>
                  <a:pt x="3229" y="1492"/>
                </a:lnTo>
                <a:lnTo>
                  <a:pt x="3265" y="1509"/>
                </a:lnTo>
                <a:lnTo>
                  <a:pt x="3302" y="1522"/>
                </a:lnTo>
                <a:lnTo>
                  <a:pt x="3342" y="1533"/>
                </a:lnTo>
                <a:lnTo>
                  <a:pt x="3382" y="1542"/>
                </a:lnTo>
                <a:lnTo>
                  <a:pt x="3424" y="1549"/>
                </a:lnTo>
                <a:lnTo>
                  <a:pt x="3467" y="1554"/>
                </a:lnTo>
                <a:lnTo>
                  <a:pt x="3486" y="1559"/>
                </a:lnTo>
                <a:lnTo>
                  <a:pt x="3502" y="1566"/>
                </a:lnTo>
                <a:lnTo>
                  <a:pt x="3515" y="1579"/>
                </a:lnTo>
                <a:lnTo>
                  <a:pt x="3526" y="1593"/>
                </a:lnTo>
                <a:lnTo>
                  <a:pt x="3533" y="1608"/>
                </a:lnTo>
                <a:lnTo>
                  <a:pt x="3536" y="1625"/>
                </a:lnTo>
                <a:lnTo>
                  <a:pt x="3553" y="1624"/>
                </a:lnTo>
                <a:lnTo>
                  <a:pt x="3569" y="1626"/>
                </a:lnTo>
                <a:lnTo>
                  <a:pt x="3585" y="1632"/>
                </a:lnTo>
                <a:lnTo>
                  <a:pt x="3597" y="1642"/>
                </a:lnTo>
                <a:lnTo>
                  <a:pt x="3606" y="1656"/>
                </a:lnTo>
                <a:lnTo>
                  <a:pt x="3614" y="1679"/>
                </a:lnTo>
                <a:lnTo>
                  <a:pt x="3615" y="1705"/>
                </a:lnTo>
                <a:lnTo>
                  <a:pt x="3612" y="1731"/>
                </a:lnTo>
                <a:lnTo>
                  <a:pt x="3607" y="1757"/>
                </a:lnTo>
                <a:lnTo>
                  <a:pt x="3600" y="1783"/>
                </a:lnTo>
                <a:lnTo>
                  <a:pt x="3592" y="1809"/>
                </a:lnTo>
                <a:lnTo>
                  <a:pt x="3583" y="1834"/>
                </a:lnTo>
                <a:lnTo>
                  <a:pt x="3575" y="1859"/>
                </a:lnTo>
                <a:lnTo>
                  <a:pt x="3555" y="1936"/>
                </a:lnTo>
                <a:lnTo>
                  <a:pt x="3537" y="2013"/>
                </a:lnTo>
                <a:lnTo>
                  <a:pt x="3521" y="2091"/>
                </a:lnTo>
                <a:lnTo>
                  <a:pt x="3516" y="2106"/>
                </a:lnTo>
                <a:lnTo>
                  <a:pt x="3509" y="2118"/>
                </a:lnTo>
                <a:lnTo>
                  <a:pt x="3499" y="2126"/>
                </a:lnTo>
                <a:lnTo>
                  <a:pt x="3487" y="2130"/>
                </a:lnTo>
                <a:lnTo>
                  <a:pt x="3479" y="2142"/>
                </a:lnTo>
                <a:lnTo>
                  <a:pt x="3468" y="2151"/>
                </a:lnTo>
                <a:lnTo>
                  <a:pt x="3454" y="2158"/>
                </a:lnTo>
                <a:lnTo>
                  <a:pt x="3438" y="2161"/>
                </a:lnTo>
                <a:lnTo>
                  <a:pt x="3413" y="2161"/>
                </a:lnTo>
                <a:lnTo>
                  <a:pt x="3387" y="2157"/>
                </a:lnTo>
                <a:lnTo>
                  <a:pt x="3363" y="2150"/>
                </a:lnTo>
                <a:lnTo>
                  <a:pt x="3340" y="2141"/>
                </a:lnTo>
                <a:lnTo>
                  <a:pt x="3317" y="2132"/>
                </a:lnTo>
                <a:lnTo>
                  <a:pt x="3294" y="2124"/>
                </a:lnTo>
                <a:lnTo>
                  <a:pt x="3269" y="2119"/>
                </a:lnTo>
                <a:lnTo>
                  <a:pt x="3244" y="2116"/>
                </a:lnTo>
                <a:lnTo>
                  <a:pt x="3217" y="2117"/>
                </a:lnTo>
                <a:lnTo>
                  <a:pt x="3189" y="2123"/>
                </a:lnTo>
                <a:lnTo>
                  <a:pt x="3146" y="2140"/>
                </a:lnTo>
                <a:lnTo>
                  <a:pt x="3105" y="2162"/>
                </a:lnTo>
                <a:lnTo>
                  <a:pt x="3067" y="2190"/>
                </a:lnTo>
                <a:lnTo>
                  <a:pt x="3032" y="2221"/>
                </a:lnTo>
                <a:lnTo>
                  <a:pt x="3001" y="2256"/>
                </a:lnTo>
                <a:lnTo>
                  <a:pt x="2975" y="2295"/>
                </a:lnTo>
                <a:lnTo>
                  <a:pt x="2948" y="2343"/>
                </a:lnTo>
                <a:lnTo>
                  <a:pt x="2928" y="2389"/>
                </a:lnTo>
                <a:lnTo>
                  <a:pt x="2916" y="2434"/>
                </a:lnTo>
                <a:lnTo>
                  <a:pt x="2909" y="2478"/>
                </a:lnTo>
                <a:lnTo>
                  <a:pt x="2909" y="2521"/>
                </a:lnTo>
                <a:lnTo>
                  <a:pt x="2916" y="2562"/>
                </a:lnTo>
                <a:lnTo>
                  <a:pt x="2929" y="2601"/>
                </a:lnTo>
                <a:lnTo>
                  <a:pt x="2947" y="2638"/>
                </a:lnTo>
                <a:lnTo>
                  <a:pt x="2972" y="2672"/>
                </a:lnTo>
                <a:lnTo>
                  <a:pt x="3002" y="2706"/>
                </a:lnTo>
                <a:lnTo>
                  <a:pt x="3039" y="2737"/>
                </a:lnTo>
                <a:lnTo>
                  <a:pt x="3079" y="2764"/>
                </a:lnTo>
                <a:lnTo>
                  <a:pt x="3127" y="2791"/>
                </a:lnTo>
                <a:lnTo>
                  <a:pt x="3138" y="2799"/>
                </a:lnTo>
                <a:lnTo>
                  <a:pt x="3146" y="2809"/>
                </a:lnTo>
                <a:lnTo>
                  <a:pt x="3149" y="2820"/>
                </a:lnTo>
                <a:lnTo>
                  <a:pt x="3149" y="2832"/>
                </a:lnTo>
                <a:lnTo>
                  <a:pt x="3145" y="2843"/>
                </a:lnTo>
                <a:lnTo>
                  <a:pt x="3154" y="2854"/>
                </a:lnTo>
                <a:lnTo>
                  <a:pt x="3161" y="2867"/>
                </a:lnTo>
                <a:lnTo>
                  <a:pt x="3163" y="2883"/>
                </a:lnTo>
                <a:lnTo>
                  <a:pt x="3162" y="2901"/>
                </a:lnTo>
                <a:lnTo>
                  <a:pt x="3154" y="2926"/>
                </a:lnTo>
                <a:lnTo>
                  <a:pt x="3143" y="2949"/>
                </a:lnTo>
                <a:lnTo>
                  <a:pt x="3129" y="2971"/>
                </a:lnTo>
                <a:lnTo>
                  <a:pt x="3114" y="2992"/>
                </a:lnTo>
                <a:lnTo>
                  <a:pt x="3097" y="3012"/>
                </a:lnTo>
                <a:lnTo>
                  <a:pt x="3080" y="3033"/>
                </a:lnTo>
                <a:lnTo>
                  <a:pt x="3064" y="3055"/>
                </a:lnTo>
                <a:lnTo>
                  <a:pt x="3007" y="3135"/>
                </a:lnTo>
                <a:lnTo>
                  <a:pt x="2954" y="3218"/>
                </a:lnTo>
                <a:lnTo>
                  <a:pt x="2904" y="3304"/>
                </a:lnTo>
                <a:lnTo>
                  <a:pt x="2893" y="3318"/>
                </a:lnTo>
                <a:lnTo>
                  <a:pt x="2880" y="3327"/>
                </a:lnTo>
                <a:lnTo>
                  <a:pt x="2865" y="3330"/>
                </a:lnTo>
                <a:lnTo>
                  <a:pt x="2851" y="3330"/>
                </a:lnTo>
                <a:lnTo>
                  <a:pt x="2837" y="3327"/>
                </a:lnTo>
                <a:lnTo>
                  <a:pt x="2822" y="3320"/>
                </a:lnTo>
                <a:lnTo>
                  <a:pt x="2808" y="3325"/>
                </a:lnTo>
                <a:lnTo>
                  <a:pt x="2794" y="3327"/>
                </a:lnTo>
                <a:lnTo>
                  <a:pt x="2778" y="3326"/>
                </a:lnTo>
                <a:lnTo>
                  <a:pt x="2764" y="3321"/>
                </a:lnTo>
                <a:lnTo>
                  <a:pt x="2750" y="3315"/>
                </a:lnTo>
                <a:lnTo>
                  <a:pt x="2739" y="3305"/>
                </a:lnTo>
                <a:lnTo>
                  <a:pt x="2730" y="3291"/>
                </a:lnTo>
                <a:lnTo>
                  <a:pt x="2723" y="3274"/>
                </a:lnTo>
                <a:lnTo>
                  <a:pt x="2711" y="3242"/>
                </a:lnTo>
                <a:lnTo>
                  <a:pt x="2696" y="3211"/>
                </a:lnTo>
                <a:lnTo>
                  <a:pt x="2680" y="3183"/>
                </a:lnTo>
                <a:lnTo>
                  <a:pt x="2660" y="3156"/>
                </a:lnTo>
                <a:lnTo>
                  <a:pt x="2637" y="3134"/>
                </a:lnTo>
                <a:lnTo>
                  <a:pt x="2613" y="3115"/>
                </a:lnTo>
                <a:lnTo>
                  <a:pt x="2585" y="3100"/>
                </a:lnTo>
                <a:lnTo>
                  <a:pt x="2556" y="3090"/>
                </a:lnTo>
                <a:lnTo>
                  <a:pt x="2525" y="3083"/>
                </a:lnTo>
                <a:lnTo>
                  <a:pt x="2493" y="3083"/>
                </a:lnTo>
                <a:lnTo>
                  <a:pt x="2460" y="3089"/>
                </a:lnTo>
                <a:lnTo>
                  <a:pt x="2425" y="3100"/>
                </a:lnTo>
                <a:lnTo>
                  <a:pt x="2394" y="3115"/>
                </a:lnTo>
                <a:lnTo>
                  <a:pt x="2369" y="3134"/>
                </a:lnTo>
                <a:lnTo>
                  <a:pt x="2347" y="3155"/>
                </a:lnTo>
                <a:lnTo>
                  <a:pt x="2329" y="3180"/>
                </a:lnTo>
                <a:lnTo>
                  <a:pt x="2316" y="3206"/>
                </a:lnTo>
                <a:lnTo>
                  <a:pt x="2306" y="3234"/>
                </a:lnTo>
                <a:lnTo>
                  <a:pt x="2298" y="3264"/>
                </a:lnTo>
                <a:lnTo>
                  <a:pt x="2294" y="3295"/>
                </a:lnTo>
                <a:lnTo>
                  <a:pt x="2292" y="3327"/>
                </a:lnTo>
                <a:lnTo>
                  <a:pt x="2292" y="3359"/>
                </a:lnTo>
                <a:lnTo>
                  <a:pt x="2295" y="3391"/>
                </a:lnTo>
                <a:lnTo>
                  <a:pt x="2299" y="3422"/>
                </a:lnTo>
                <a:lnTo>
                  <a:pt x="2305" y="3454"/>
                </a:lnTo>
                <a:lnTo>
                  <a:pt x="2312" y="3484"/>
                </a:lnTo>
                <a:lnTo>
                  <a:pt x="2319" y="3513"/>
                </a:lnTo>
                <a:lnTo>
                  <a:pt x="2321" y="3527"/>
                </a:lnTo>
                <a:lnTo>
                  <a:pt x="2319" y="3541"/>
                </a:lnTo>
                <a:lnTo>
                  <a:pt x="2313" y="3552"/>
                </a:lnTo>
                <a:lnTo>
                  <a:pt x="2305" y="3562"/>
                </a:lnTo>
                <a:lnTo>
                  <a:pt x="2295" y="3569"/>
                </a:lnTo>
                <a:lnTo>
                  <a:pt x="2282" y="3575"/>
                </a:lnTo>
                <a:lnTo>
                  <a:pt x="2269" y="3577"/>
                </a:lnTo>
                <a:lnTo>
                  <a:pt x="2257" y="3577"/>
                </a:lnTo>
                <a:lnTo>
                  <a:pt x="2245" y="3573"/>
                </a:lnTo>
                <a:lnTo>
                  <a:pt x="2235" y="3564"/>
                </a:lnTo>
                <a:lnTo>
                  <a:pt x="2226" y="3552"/>
                </a:lnTo>
                <a:lnTo>
                  <a:pt x="2205" y="3502"/>
                </a:lnTo>
                <a:lnTo>
                  <a:pt x="2189" y="3450"/>
                </a:lnTo>
                <a:lnTo>
                  <a:pt x="2175" y="3396"/>
                </a:lnTo>
                <a:lnTo>
                  <a:pt x="2164" y="3400"/>
                </a:lnTo>
                <a:lnTo>
                  <a:pt x="2151" y="3400"/>
                </a:lnTo>
                <a:lnTo>
                  <a:pt x="2138" y="3394"/>
                </a:lnTo>
                <a:lnTo>
                  <a:pt x="1955" y="3278"/>
                </a:lnTo>
                <a:lnTo>
                  <a:pt x="1773" y="3159"/>
                </a:lnTo>
                <a:lnTo>
                  <a:pt x="1590" y="3037"/>
                </a:lnTo>
                <a:lnTo>
                  <a:pt x="1408" y="2911"/>
                </a:lnTo>
                <a:lnTo>
                  <a:pt x="1230" y="2783"/>
                </a:lnTo>
                <a:lnTo>
                  <a:pt x="1053" y="2651"/>
                </a:lnTo>
                <a:lnTo>
                  <a:pt x="879" y="2517"/>
                </a:lnTo>
                <a:lnTo>
                  <a:pt x="709" y="2380"/>
                </a:lnTo>
                <a:lnTo>
                  <a:pt x="719" y="2439"/>
                </a:lnTo>
                <a:lnTo>
                  <a:pt x="723" y="2498"/>
                </a:lnTo>
                <a:lnTo>
                  <a:pt x="722" y="2554"/>
                </a:lnTo>
                <a:lnTo>
                  <a:pt x="713" y="2609"/>
                </a:lnTo>
                <a:lnTo>
                  <a:pt x="699" y="2664"/>
                </a:lnTo>
                <a:lnTo>
                  <a:pt x="700" y="2664"/>
                </a:lnTo>
                <a:lnTo>
                  <a:pt x="775" y="2713"/>
                </a:lnTo>
                <a:lnTo>
                  <a:pt x="851" y="2760"/>
                </a:lnTo>
                <a:lnTo>
                  <a:pt x="928" y="2806"/>
                </a:lnTo>
                <a:lnTo>
                  <a:pt x="957" y="2822"/>
                </a:lnTo>
                <a:lnTo>
                  <a:pt x="987" y="2839"/>
                </a:lnTo>
                <a:lnTo>
                  <a:pt x="1018" y="2855"/>
                </a:lnTo>
                <a:lnTo>
                  <a:pt x="1046" y="2874"/>
                </a:lnTo>
                <a:lnTo>
                  <a:pt x="1074" y="2894"/>
                </a:lnTo>
                <a:lnTo>
                  <a:pt x="1097" y="2917"/>
                </a:lnTo>
                <a:lnTo>
                  <a:pt x="1103" y="2927"/>
                </a:lnTo>
                <a:lnTo>
                  <a:pt x="1105" y="2937"/>
                </a:lnTo>
                <a:lnTo>
                  <a:pt x="1150" y="2927"/>
                </a:lnTo>
                <a:lnTo>
                  <a:pt x="1196" y="2923"/>
                </a:lnTo>
                <a:lnTo>
                  <a:pt x="1243" y="2923"/>
                </a:lnTo>
                <a:lnTo>
                  <a:pt x="1290" y="2929"/>
                </a:lnTo>
                <a:lnTo>
                  <a:pt x="1338" y="2940"/>
                </a:lnTo>
                <a:lnTo>
                  <a:pt x="1376" y="2954"/>
                </a:lnTo>
                <a:lnTo>
                  <a:pt x="1414" y="2969"/>
                </a:lnTo>
                <a:lnTo>
                  <a:pt x="1450" y="2988"/>
                </a:lnTo>
                <a:lnTo>
                  <a:pt x="1487" y="3009"/>
                </a:lnTo>
                <a:lnTo>
                  <a:pt x="1520" y="3033"/>
                </a:lnTo>
                <a:lnTo>
                  <a:pt x="1551" y="3061"/>
                </a:lnTo>
                <a:lnTo>
                  <a:pt x="1577" y="3091"/>
                </a:lnTo>
                <a:lnTo>
                  <a:pt x="1602" y="3125"/>
                </a:lnTo>
                <a:lnTo>
                  <a:pt x="1621" y="3161"/>
                </a:lnTo>
                <a:lnTo>
                  <a:pt x="1635" y="3194"/>
                </a:lnTo>
                <a:lnTo>
                  <a:pt x="1647" y="3229"/>
                </a:lnTo>
                <a:lnTo>
                  <a:pt x="1653" y="3226"/>
                </a:lnTo>
                <a:lnTo>
                  <a:pt x="1661" y="3225"/>
                </a:lnTo>
                <a:lnTo>
                  <a:pt x="1668" y="3227"/>
                </a:lnTo>
                <a:lnTo>
                  <a:pt x="1674" y="3232"/>
                </a:lnTo>
                <a:lnTo>
                  <a:pt x="1704" y="3265"/>
                </a:lnTo>
                <a:lnTo>
                  <a:pt x="1739" y="3296"/>
                </a:lnTo>
                <a:lnTo>
                  <a:pt x="1775" y="3326"/>
                </a:lnTo>
                <a:lnTo>
                  <a:pt x="1811" y="3355"/>
                </a:lnTo>
                <a:lnTo>
                  <a:pt x="1863" y="3392"/>
                </a:lnTo>
                <a:lnTo>
                  <a:pt x="1916" y="3428"/>
                </a:lnTo>
                <a:lnTo>
                  <a:pt x="1938" y="3440"/>
                </a:lnTo>
                <a:lnTo>
                  <a:pt x="1958" y="3452"/>
                </a:lnTo>
                <a:lnTo>
                  <a:pt x="1977" y="3468"/>
                </a:lnTo>
                <a:lnTo>
                  <a:pt x="2012" y="3469"/>
                </a:lnTo>
                <a:lnTo>
                  <a:pt x="2049" y="3470"/>
                </a:lnTo>
                <a:lnTo>
                  <a:pt x="2084" y="3473"/>
                </a:lnTo>
                <a:lnTo>
                  <a:pt x="2118" y="3480"/>
                </a:lnTo>
                <a:lnTo>
                  <a:pt x="2149" y="3489"/>
                </a:lnTo>
                <a:lnTo>
                  <a:pt x="2164" y="3496"/>
                </a:lnTo>
                <a:lnTo>
                  <a:pt x="2178" y="3507"/>
                </a:lnTo>
                <a:lnTo>
                  <a:pt x="2186" y="3521"/>
                </a:lnTo>
                <a:lnTo>
                  <a:pt x="2193" y="3536"/>
                </a:lnTo>
                <a:lnTo>
                  <a:pt x="2196" y="3552"/>
                </a:lnTo>
                <a:lnTo>
                  <a:pt x="2196" y="3567"/>
                </a:lnTo>
                <a:lnTo>
                  <a:pt x="2193" y="3583"/>
                </a:lnTo>
                <a:lnTo>
                  <a:pt x="2186" y="3597"/>
                </a:lnTo>
                <a:lnTo>
                  <a:pt x="2178" y="3608"/>
                </a:lnTo>
                <a:lnTo>
                  <a:pt x="2166" y="3617"/>
                </a:lnTo>
                <a:lnTo>
                  <a:pt x="2150" y="3623"/>
                </a:lnTo>
                <a:lnTo>
                  <a:pt x="2131" y="3623"/>
                </a:lnTo>
                <a:lnTo>
                  <a:pt x="2040" y="3610"/>
                </a:lnTo>
                <a:lnTo>
                  <a:pt x="1949" y="3595"/>
                </a:lnTo>
                <a:lnTo>
                  <a:pt x="1858" y="3582"/>
                </a:lnTo>
                <a:lnTo>
                  <a:pt x="1792" y="3576"/>
                </a:lnTo>
                <a:lnTo>
                  <a:pt x="1727" y="3570"/>
                </a:lnTo>
                <a:lnTo>
                  <a:pt x="1662" y="3562"/>
                </a:lnTo>
                <a:lnTo>
                  <a:pt x="1598" y="3549"/>
                </a:lnTo>
                <a:lnTo>
                  <a:pt x="1586" y="3545"/>
                </a:lnTo>
                <a:lnTo>
                  <a:pt x="1576" y="3536"/>
                </a:lnTo>
                <a:lnTo>
                  <a:pt x="1567" y="3524"/>
                </a:lnTo>
                <a:lnTo>
                  <a:pt x="1554" y="3521"/>
                </a:lnTo>
                <a:lnTo>
                  <a:pt x="1541" y="3512"/>
                </a:lnTo>
                <a:lnTo>
                  <a:pt x="1530" y="3501"/>
                </a:lnTo>
                <a:lnTo>
                  <a:pt x="1522" y="3485"/>
                </a:lnTo>
                <a:lnTo>
                  <a:pt x="1513" y="3455"/>
                </a:lnTo>
                <a:lnTo>
                  <a:pt x="1509" y="3425"/>
                </a:lnTo>
                <a:lnTo>
                  <a:pt x="1509" y="3396"/>
                </a:lnTo>
                <a:lnTo>
                  <a:pt x="1510" y="3366"/>
                </a:lnTo>
                <a:lnTo>
                  <a:pt x="1511" y="3335"/>
                </a:lnTo>
                <a:lnTo>
                  <a:pt x="1510" y="3305"/>
                </a:lnTo>
                <a:lnTo>
                  <a:pt x="1507" y="3274"/>
                </a:lnTo>
                <a:lnTo>
                  <a:pt x="1498" y="3244"/>
                </a:lnTo>
                <a:lnTo>
                  <a:pt x="1483" y="3214"/>
                </a:lnTo>
                <a:lnTo>
                  <a:pt x="1460" y="3182"/>
                </a:lnTo>
                <a:lnTo>
                  <a:pt x="1434" y="3154"/>
                </a:lnTo>
                <a:lnTo>
                  <a:pt x="1404" y="3129"/>
                </a:lnTo>
                <a:lnTo>
                  <a:pt x="1372" y="3108"/>
                </a:lnTo>
                <a:lnTo>
                  <a:pt x="1338" y="3091"/>
                </a:lnTo>
                <a:lnTo>
                  <a:pt x="1300" y="3079"/>
                </a:lnTo>
                <a:lnTo>
                  <a:pt x="1254" y="3070"/>
                </a:lnTo>
                <a:lnTo>
                  <a:pt x="1209" y="3067"/>
                </a:lnTo>
                <a:lnTo>
                  <a:pt x="1166" y="3068"/>
                </a:lnTo>
                <a:lnTo>
                  <a:pt x="1126" y="3076"/>
                </a:lnTo>
                <a:lnTo>
                  <a:pt x="1087" y="3088"/>
                </a:lnTo>
                <a:lnTo>
                  <a:pt x="1052" y="3104"/>
                </a:lnTo>
                <a:lnTo>
                  <a:pt x="1018" y="3126"/>
                </a:lnTo>
                <a:lnTo>
                  <a:pt x="987" y="3152"/>
                </a:lnTo>
                <a:lnTo>
                  <a:pt x="958" y="3182"/>
                </a:lnTo>
                <a:lnTo>
                  <a:pt x="933" y="3216"/>
                </a:lnTo>
                <a:lnTo>
                  <a:pt x="909" y="3255"/>
                </a:lnTo>
                <a:lnTo>
                  <a:pt x="888" y="3297"/>
                </a:lnTo>
                <a:lnTo>
                  <a:pt x="882" y="3308"/>
                </a:lnTo>
                <a:lnTo>
                  <a:pt x="872" y="3315"/>
                </a:lnTo>
                <a:lnTo>
                  <a:pt x="860" y="3318"/>
                </a:lnTo>
                <a:lnTo>
                  <a:pt x="848" y="3317"/>
                </a:lnTo>
                <a:lnTo>
                  <a:pt x="834" y="3314"/>
                </a:lnTo>
                <a:lnTo>
                  <a:pt x="823" y="3308"/>
                </a:lnTo>
                <a:lnTo>
                  <a:pt x="816" y="3299"/>
                </a:lnTo>
                <a:lnTo>
                  <a:pt x="810" y="3288"/>
                </a:lnTo>
                <a:lnTo>
                  <a:pt x="809" y="3275"/>
                </a:lnTo>
                <a:lnTo>
                  <a:pt x="817" y="3231"/>
                </a:lnTo>
                <a:lnTo>
                  <a:pt x="830" y="3187"/>
                </a:lnTo>
                <a:lnTo>
                  <a:pt x="847" y="3148"/>
                </a:lnTo>
                <a:lnTo>
                  <a:pt x="868" y="3110"/>
                </a:lnTo>
                <a:lnTo>
                  <a:pt x="892" y="3076"/>
                </a:lnTo>
                <a:lnTo>
                  <a:pt x="858" y="3061"/>
                </a:lnTo>
                <a:lnTo>
                  <a:pt x="824" y="3042"/>
                </a:lnTo>
                <a:lnTo>
                  <a:pt x="791" y="3021"/>
                </a:lnTo>
                <a:lnTo>
                  <a:pt x="760" y="2999"/>
                </a:lnTo>
                <a:lnTo>
                  <a:pt x="730" y="2976"/>
                </a:lnTo>
                <a:lnTo>
                  <a:pt x="699" y="2955"/>
                </a:lnTo>
                <a:lnTo>
                  <a:pt x="634" y="2915"/>
                </a:lnTo>
                <a:lnTo>
                  <a:pt x="567" y="2877"/>
                </a:lnTo>
                <a:lnTo>
                  <a:pt x="539" y="2905"/>
                </a:lnTo>
                <a:lnTo>
                  <a:pt x="508" y="2932"/>
                </a:lnTo>
                <a:lnTo>
                  <a:pt x="475" y="2956"/>
                </a:lnTo>
                <a:lnTo>
                  <a:pt x="491" y="2964"/>
                </a:lnTo>
                <a:lnTo>
                  <a:pt x="507" y="2971"/>
                </a:lnTo>
                <a:lnTo>
                  <a:pt x="553" y="3000"/>
                </a:lnTo>
                <a:lnTo>
                  <a:pt x="597" y="3031"/>
                </a:lnTo>
                <a:lnTo>
                  <a:pt x="641" y="3064"/>
                </a:lnTo>
                <a:lnTo>
                  <a:pt x="685" y="3098"/>
                </a:lnTo>
                <a:lnTo>
                  <a:pt x="730" y="3130"/>
                </a:lnTo>
                <a:lnTo>
                  <a:pt x="776" y="3160"/>
                </a:lnTo>
                <a:lnTo>
                  <a:pt x="791" y="3172"/>
                </a:lnTo>
                <a:lnTo>
                  <a:pt x="802" y="3185"/>
                </a:lnTo>
                <a:lnTo>
                  <a:pt x="808" y="3201"/>
                </a:lnTo>
                <a:lnTo>
                  <a:pt x="810" y="3216"/>
                </a:lnTo>
                <a:lnTo>
                  <a:pt x="807" y="3233"/>
                </a:lnTo>
                <a:lnTo>
                  <a:pt x="801" y="3247"/>
                </a:lnTo>
                <a:lnTo>
                  <a:pt x="792" y="3262"/>
                </a:lnTo>
                <a:lnTo>
                  <a:pt x="781" y="3273"/>
                </a:lnTo>
                <a:lnTo>
                  <a:pt x="768" y="3283"/>
                </a:lnTo>
                <a:lnTo>
                  <a:pt x="754" y="3288"/>
                </a:lnTo>
                <a:lnTo>
                  <a:pt x="738" y="3290"/>
                </a:lnTo>
                <a:lnTo>
                  <a:pt x="722" y="3288"/>
                </a:lnTo>
                <a:lnTo>
                  <a:pt x="706" y="3281"/>
                </a:lnTo>
                <a:lnTo>
                  <a:pt x="692" y="3268"/>
                </a:lnTo>
                <a:lnTo>
                  <a:pt x="647" y="3224"/>
                </a:lnTo>
                <a:lnTo>
                  <a:pt x="599" y="3181"/>
                </a:lnTo>
                <a:lnTo>
                  <a:pt x="552" y="3139"/>
                </a:lnTo>
                <a:lnTo>
                  <a:pt x="503" y="3098"/>
                </a:lnTo>
                <a:lnTo>
                  <a:pt x="499" y="3093"/>
                </a:lnTo>
                <a:lnTo>
                  <a:pt x="490" y="3087"/>
                </a:lnTo>
                <a:lnTo>
                  <a:pt x="479" y="3077"/>
                </a:lnTo>
                <a:lnTo>
                  <a:pt x="467" y="3064"/>
                </a:lnTo>
                <a:lnTo>
                  <a:pt x="453" y="3052"/>
                </a:lnTo>
                <a:lnTo>
                  <a:pt x="438" y="3039"/>
                </a:lnTo>
                <a:lnTo>
                  <a:pt x="425" y="3027"/>
                </a:lnTo>
                <a:lnTo>
                  <a:pt x="412" y="3015"/>
                </a:lnTo>
                <a:lnTo>
                  <a:pt x="401" y="3004"/>
                </a:lnTo>
                <a:lnTo>
                  <a:pt x="392" y="2996"/>
                </a:lnTo>
                <a:lnTo>
                  <a:pt x="386" y="2990"/>
                </a:lnTo>
                <a:lnTo>
                  <a:pt x="385" y="2988"/>
                </a:lnTo>
                <a:lnTo>
                  <a:pt x="375" y="2989"/>
                </a:lnTo>
                <a:lnTo>
                  <a:pt x="368" y="2985"/>
                </a:lnTo>
                <a:lnTo>
                  <a:pt x="362" y="2977"/>
                </a:lnTo>
                <a:lnTo>
                  <a:pt x="360" y="2968"/>
                </a:lnTo>
                <a:lnTo>
                  <a:pt x="362" y="2958"/>
                </a:lnTo>
                <a:lnTo>
                  <a:pt x="358" y="2948"/>
                </a:lnTo>
                <a:lnTo>
                  <a:pt x="357" y="2937"/>
                </a:lnTo>
                <a:lnTo>
                  <a:pt x="358" y="2926"/>
                </a:lnTo>
                <a:lnTo>
                  <a:pt x="363" y="2915"/>
                </a:lnTo>
                <a:lnTo>
                  <a:pt x="372" y="2905"/>
                </a:lnTo>
                <a:lnTo>
                  <a:pt x="416" y="2866"/>
                </a:lnTo>
                <a:lnTo>
                  <a:pt x="454" y="2825"/>
                </a:lnTo>
                <a:lnTo>
                  <a:pt x="486" y="2783"/>
                </a:lnTo>
                <a:lnTo>
                  <a:pt x="513" y="2740"/>
                </a:lnTo>
                <a:lnTo>
                  <a:pt x="534" y="2696"/>
                </a:lnTo>
                <a:lnTo>
                  <a:pt x="551" y="2651"/>
                </a:lnTo>
                <a:lnTo>
                  <a:pt x="562" y="2606"/>
                </a:lnTo>
                <a:lnTo>
                  <a:pt x="568" y="2562"/>
                </a:lnTo>
                <a:lnTo>
                  <a:pt x="570" y="2517"/>
                </a:lnTo>
                <a:lnTo>
                  <a:pt x="565" y="2473"/>
                </a:lnTo>
                <a:lnTo>
                  <a:pt x="557" y="2431"/>
                </a:lnTo>
                <a:lnTo>
                  <a:pt x="544" y="2390"/>
                </a:lnTo>
                <a:lnTo>
                  <a:pt x="526" y="2351"/>
                </a:lnTo>
                <a:lnTo>
                  <a:pt x="504" y="2314"/>
                </a:lnTo>
                <a:lnTo>
                  <a:pt x="479" y="2279"/>
                </a:lnTo>
                <a:lnTo>
                  <a:pt x="448" y="2247"/>
                </a:lnTo>
                <a:lnTo>
                  <a:pt x="414" y="2217"/>
                </a:lnTo>
                <a:lnTo>
                  <a:pt x="376" y="2192"/>
                </a:lnTo>
                <a:lnTo>
                  <a:pt x="334" y="2170"/>
                </a:lnTo>
                <a:lnTo>
                  <a:pt x="289" y="2151"/>
                </a:lnTo>
                <a:lnTo>
                  <a:pt x="241" y="2138"/>
                </a:lnTo>
                <a:lnTo>
                  <a:pt x="188" y="2128"/>
                </a:lnTo>
                <a:lnTo>
                  <a:pt x="132" y="2123"/>
                </a:lnTo>
                <a:lnTo>
                  <a:pt x="73" y="2124"/>
                </a:lnTo>
                <a:lnTo>
                  <a:pt x="54" y="2123"/>
                </a:lnTo>
                <a:lnTo>
                  <a:pt x="38" y="2119"/>
                </a:lnTo>
                <a:lnTo>
                  <a:pt x="24" y="2110"/>
                </a:lnTo>
                <a:lnTo>
                  <a:pt x="13" y="2099"/>
                </a:lnTo>
                <a:lnTo>
                  <a:pt x="6" y="2085"/>
                </a:lnTo>
                <a:lnTo>
                  <a:pt x="1" y="2070"/>
                </a:lnTo>
                <a:lnTo>
                  <a:pt x="0" y="2055"/>
                </a:lnTo>
                <a:lnTo>
                  <a:pt x="1" y="2038"/>
                </a:lnTo>
                <a:lnTo>
                  <a:pt x="6" y="2023"/>
                </a:lnTo>
                <a:lnTo>
                  <a:pt x="13" y="2007"/>
                </a:lnTo>
                <a:lnTo>
                  <a:pt x="23" y="1994"/>
                </a:lnTo>
                <a:lnTo>
                  <a:pt x="15" y="1936"/>
                </a:lnTo>
                <a:lnTo>
                  <a:pt x="10" y="1877"/>
                </a:lnTo>
                <a:lnTo>
                  <a:pt x="8" y="1818"/>
                </a:lnTo>
                <a:lnTo>
                  <a:pt x="8" y="1758"/>
                </a:lnTo>
                <a:lnTo>
                  <a:pt x="12" y="1699"/>
                </a:lnTo>
                <a:lnTo>
                  <a:pt x="19" y="1641"/>
                </a:lnTo>
                <a:lnTo>
                  <a:pt x="29" y="1584"/>
                </a:lnTo>
                <a:lnTo>
                  <a:pt x="43" y="1529"/>
                </a:lnTo>
                <a:lnTo>
                  <a:pt x="51" y="1513"/>
                </a:lnTo>
                <a:lnTo>
                  <a:pt x="62" y="1501"/>
                </a:lnTo>
                <a:lnTo>
                  <a:pt x="76" y="1492"/>
                </a:lnTo>
                <a:lnTo>
                  <a:pt x="91" y="1488"/>
                </a:lnTo>
                <a:lnTo>
                  <a:pt x="107" y="1488"/>
                </a:lnTo>
                <a:lnTo>
                  <a:pt x="108" y="1474"/>
                </a:lnTo>
                <a:lnTo>
                  <a:pt x="113" y="1462"/>
                </a:lnTo>
                <a:lnTo>
                  <a:pt x="119" y="1451"/>
                </a:lnTo>
                <a:lnTo>
                  <a:pt x="128" y="1442"/>
                </a:lnTo>
                <a:lnTo>
                  <a:pt x="140" y="1437"/>
                </a:lnTo>
                <a:lnTo>
                  <a:pt x="155" y="1436"/>
                </a:lnTo>
                <a:lnTo>
                  <a:pt x="171" y="1438"/>
                </a:lnTo>
                <a:lnTo>
                  <a:pt x="191" y="1443"/>
                </a:lnTo>
                <a:lnTo>
                  <a:pt x="212" y="1448"/>
                </a:lnTo>
                <a:lnTo>
                  <a:pt x="234" y="1453"/>
                </a:lnTo>
                <a:lnTo>
                  <a:pt x="258" y="1458"/>
                </a:lnTo>
                <a:lnTo>
                  <a:pt x="283" y="1461"/>
                </a:lnTo>
                <a:lnTo>
                  <a:pt x="308" y="1464"/>
                </a:lnTo>
                <a:lnTo>
                  <a:pt x="332" y="1467"/>
                </a:lnTo>
                <a:lnTo>
                  <a:pt x="358" y="1467"/>
                </a:lnTo>
                <a:lnTo>
                  <a:pt x="382" y="1466"/>
                </a:lnTo>
                <a:lnTo>
                  <a:pt x="405" y="1463"/>
                </a:lnTo>
                <a:lnTo>
                  <a:pt x="427" y="1458"/>
                </a:lnTo>
                <a:lnTo>
                  <a:pt x="448" y="1451"/>
                </a:lnTo>
                <a:lnTo>
                  <a:pt x="467" y="1441"/>
                </a:lnTo>
                <a:lnTo>
                  <a:pt x="483" y="1430"/>
                </a:lnTo>
                <a:lnTo>
                  <a:pt x="498" y="1415"/>
                </a:lnTo>
                <a:lnTo>
                  <a:pt x="510" y="1397"/>
                </a:lnTo>
                <a:lnTo>
                  <a:pt x="519" y="1376"/>
                </a:lnTo>
                <a:lnTo>
                  <a:pt x="523" y="1350"/>
                </a:lnTo>
                <a:lnTo>
                  <a:pt x="525" y="1322"/>
                </a:lnTo>
                <a:lnTo>
                  <a:pt x="522" y="1275"/>
                </a:lnTo>
                <a:lnTo>
                  <a:pt x="514" y="1231"/>
                </a:lnTo>
                <a:lnTo>
                  <a:pt x="502" y="1188"/>
                </a:lnTo>
                <a:lnTo>
                  <a:pt x="486" y="1147"/>
                </a:lnTo>
                <a:lnTo>
                  <a:pt x="466" y="1107"/>
                </a:lnTo>
                <a:lnTo>
                  <a:pt x="443" y="1068"/>
                </a:lnTo>
                <a:lnTo>
                  <a:pt x="416" y="1032"/>
                </a:lnTo>
                <a:lnTo>
                  <a:pt x="389" y="996"/>
                </a:lnTo>
                <a:lnTo>
                  <a:pt x="358" y="962"/>
                </a:lnTo>
                <a:lnTo>
                  <a:pt x="327" y="929"/>
                </a:lnTo>
                <a:lnTo>
                  <a:pt x="313" y="911"/>
                </a:lnTo>
                <a:lnTo>
                  <a:pt x="306" y="893"/>
                </a:lnTo>
                <a:lnTo>
                  <a:pt x="304" y="874"/>
                </a:lnTo>
                <a:lnTo>
                  <a:pt x="307" y="858"/>
                </a:lnTo>
                <a:lnTo>
                  <a:pt x="315" y="841"/>
                </a:lnTo>
                <a:lnTo>
                  <a:pt x="326" y="828"/>
                </a:lnTo>
                <a:lnTo>
                  <a:pt x="339" y="816"/>
                </a:lnTo>
                <a:lnTo>
                  <a:pt x="355" y="808"/>
                </a:lnTo>
                <a:lnTo>
                  <a:pt x="372" y="803"/>
                </a:lnTo>
                <a:lnTo>
                  <a:pt x="391" y="803"/>
                </a:lnTo>
                <a:lnTo>
                  <a:pt x="409" y="808"/>
                </a:lnTo>
                <a:lnTo>
                  <a:pt x="421" y="765"/>
                </a:lnTo>
                <a:lnTo>
                  <a:pt x="435" y="724"/>
                </a:lnTo>
                <a:lnTo>
                  <a:pt x="453" y="683"/>
                </a:lnTo>
                <a:lnTo>
                  <a:pt x="473" y="644"/>
                </a:lnTo>
                <a:lnTo>
                  <a:pt x="472" y="643"/>
                </a:lnTo>
                <a:lnTo>
                  <a:pt x="466" y="633"/>
                </a:lnTo>
                <a:lnTo>
                  <a:pt x="465" y="623"/>
                </a:lnTo>
                <a:lnTo>
                  <a:pt x="467" y="614"/>
                </a:lnTo>
                <a:lnTo>
                  <a:pt x="472" y="606"/>
                </a:lnTo>
                <a:lnTo>
                  <a:pt x="481" y="601"/>
                </a:lnTo>
                <a:lnTo>
                  <a:pt x="490" y="599"/>
                </a:lnTo>
                <a:lnTo>
                  <a:pt x="500" y="601"/>
                </a:lnTo>
                <a:lnTo>
                  <a:pt x="542" y="541"/>
                </a:lnTo>
                <a:lnTo>
                  <a:pt x="585" y="482"/>
                </a:lnTo>
                <a:lnTo>
                  <a:pt x="627" y="424"/>
                </a:lnTo>
                <a:lnTo>
                  <a:pt x="641" y="407"/>
                </a:lnTo>
                <a:lnTo>
                  <a:pt x="656" y="397"/>
                </a:lnTo>
                <a:lnTo>
                  <a:pt x="671" y="392"/>
                </a:lnTo>
                <a:lnTo>
                  <a:pt x="687" y="392"/>
                </a:lnTo>
                <a:lnTo>
                  <a:pt x="701" y="394"/>
                </a:lnTo>
                <a:lnTo>
                  <a:pt x="715" y="400"/>
                </a:lnTo>
                <a:lnTo>
                  <a:pt x="727" y="409"/>
                </a:lnTo>
                <a:lnTo>
                  <a:pt x="737" y="421"/>
                </a:lnTo>
                <a:lnTo>
                  <a:pt x="745" y="435"/>
                </a:lnTo>
                <a:lnTo>
                  <a:pt x="749" y="449"/>
                </a:lnTo>
                <a:lnTo>
                  <a:pt x="751" y="465"/>
                </a:lnTo>
                <a:lnTo>
                  <a:pt x="747" y="480"/>
                </a:lnTo>
                <a:lnTo>
                  <a:pt x="787" y="508"/>
                </a:lnTo>
                <a:lnTo>
                  <a:pt x="830" y="534"/>
                </a:lnTo>
                <a:lnTo>
                  <a:pt x="873" y="558"/>
                </a:lnTo>
                <a:lnTo>
                  <a:pt x="919" y="580"/>
                </a:lnTo>
                <a:lnTo>
                  <a:pt x="966" y="599"/>
                </a:lnTo>
                <a:lnTo>
                  <a:pt x="1013" y="613"/>
                </a:lnTo>
                <a:lnTo>
                  <a:pt x="1062" y="624"/>
                </a:lnTo>
                <a:lnTo>
                  <a:pt x="1110" y="632"/>
                </a:lnTo>
                <a:lnTo>
                  <a:pt x="1160" y="634"/>
                </a:lnTo>
                <a:lnTo>
                  <a:pt x="1209" y="631"/>
                </a:lnTo>
                <a:lnTo>
                  <a:pt x="1257" y="622"/>
                </a:lnTo>
                <a:lnTo>
                  <a:pt x="1306" y="607"/>
                </a:lnTo>
                <a:lnTo>
                  <a:pt x="1352" y="585"/>
                </a:lnTo>
                <a:lnTo>
                  <a:pt x="1382" y="569"/>
                </a:lnTo>
                <a:lnTo>
                  <a:pt x="1411" y="550"/>
                </a:lnTo>
                <a:lnTo>
                  <a:pt x="1438" y="529"/>
                </a:lnTo>
                <a:lnTo>
                  <a:pt x="1462" y="506"/>
                </a:lnTo>
                <a:lnTo>
                  <a:pt x="1485" y="480"/>
                </a:lnTo>
                <a:lnTo>
                  <a:pt x="1503" y="452"/>
                </a:lnTo>
                <a:lnTo>
                  <a:pt x="1518" y="421"/>
                </a:lnTo>
                <a:lnTo>
                  <a:pt x="1528" y="387"/>
                </a:lnTo>
                <a:lnTo>
                  <a:pt x="1532" y="349"/>
                </a:lnTo>
                <a:lnTo>
                  <a:pt x="1532" y="312"/>
                </a:lnTo>
                <a:lnTo>
                  <a:pt x="1528" y="275"/>
                </a:lnTo>
                <a:lnTo>
                  <a:pt x="1523" y="240"/>
                </a:lnTo>
                <a:lnTo>
                  <a:pt x="1520" y="203"/>
                </a:lnTo>
                <a:lnTo>
                  <a:pt x="1520" y="166"/>
                </a:lnTo>
                <a:lnTo>
                  <a:pt x="1498" y="158"/>
                </a:lnTo>
                <a:lnTo>
                  <a:pt x="1478" y="147"/>
                </a:lnTo>
                <a:lnTo>
                  <a:pt x="1470" y="139"/>
                </a:lnTo>
                <a:lnTo>
                  <a:pt x="1466" y="130"/>
                </a:lnTo>
                <a:lnTo>
                  <a:pt x="1464" y="120"/>
                </a:lnTo>
                <a:lnTo>
                  <a:pt x="1466" y="110"/>
                </a:lnTo>
                <a:lnTo>
                  <a:pt x="1472" y="103"/>
                </a:lnTo>
                <a:lnTo>
                  <a:pt x="1494" y="87"/>
                </a:lnTo>
                <a:lnTo>
                  <a:pt x="1520" y="76"/>
                </a:lnTo>
                <a:lnTo>
                  <a:pt x="1547" y="68"/>
                </a:lnTo>
                <a:lnTo>
                  <a:pt x="1576" y="62"/>
                </a:lnTo>
                <a:lnTo>
                  <a:pt x="1605" y="57"/>
                </a:lnTo>
                <a:lnTo>
                  <a:pt x="1635" y="55"/>
                </a:lnTo>
                <a:lnTo>
                  <a:pt x="1664" y="52"/>
                </a:lnTo>
                <a:lnTo>
                  <a:pt x="1693" y="49"/>
                </a:lnTo>
                <a:lnTo>
                  <a:pt x="1720" y="46"/>
                </a:lnTo>
                <a:lnTo>
                  <a:pt x="1745" y="42"/>
                </a:lnTo>
                <a:lnTo>
                  <a:pt x="1773" y="35"/>
                </a:lnTo>
                <a:lnTo>
                  <a:pt x="1802" y="27"/>
                </a:lnTo>
                <a:lnTo>
                  <a:pt x="1833" y="19"/>
                </a:lnTo>
                <a:lnTo>
                  <a:pt x="1865" y="12"/>
                </a:lnTo>
                <a:lnTo>
                  <a:pt x="1896" y="6"/>
                </a:lnTo>
                <a:lnTo>
                  <a:pt x="1927" y="2"/>
                </a:lnTo>
                <a:lnTo>
                  <a:pt x="19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4936894" y="2365815"/>
            <a:ext cx="1081729" cy="1061436"/>
          </a:xfrm>
          <a:custGeom>
            <a:avLst/>
            <a:gdLst>
              <a:gd name="T0" fmla="*/ 1097 w 3677"/>
              <a:gd name="T1" fmla="*/ 3042 h 3609"/>
              <a:gd name="T2" fmla="*/ 1018 w 3677"/>
              <a:gd name="T3" fmla="*/ 3147 h 3609"/>
              <a:gd name="T4" fmla="*/ 429 w 3677"/>
              <a:gd name="T5" fmla="*/ 2811 h 3609"/>
              <a:gd name="T6" fmla="*/ 1142 w 3677"/>
              <a:gd name="T7" fmla="*/ 3213 h 3609"/>
              <a:gd name="T8" fmla="*/ 710 w 3677"/>
              <a:gd name="T9" fmla="*/ 2545 h 3609"/>
              <a:gd name="T10" fmla="*/ 1562 w 3677"/>
              <a:gd name="T11" fmla="*/ 2638 h 3609"/>
              <a:gd name="T12" fmla="*/ 1258 w 3677"/>
              <a:gd name="T13" fmla="*/ 2605 h 3609"/>
              <a:gd name="T14" fmla="*/ 1193 w 3677"/>
              <a:gd name="T15" fmla="*/ 2836 h 3609"/>
              <a:gd name="T16" fmla="*/ 1620 w 3677"/>
              <a:gd name="T17" fmla="*/ 2540 h 3609"/>
              <a:gd name="T18" fmla="*/ 2026 w 3677"/>
              <a:gd name="T19" fmla="*/ 1188 h 3609"/>
              <a:gd name="T20" fmla="*/ 2645 w 3677"/>
              <a:gd name="T21" fmla="*/ 1740 h 3609"/>
              <a:gd name="T22" fmla="*/ 2201 w 3677"/>
              <a:gd name="T23" fmla="*/ 1192 h 3609"/>
              <a:gd name="T24" fmla="*/ 2763 w 3677"/>
              <a:gd name="T25" fmla="*/ 1501 h 3609"/>
              <a:gd name="T26" fmla="*/ 246 w 3677"/>
              <a:gd name="T27" fmla="*/ 755 h 3609"/>
              <a:gd name="T28" fmla="*/ 747 w 3677"/>
              <a:gd name="T29" fmla="*/ 1168 h 3609"/>
              <a:gd name="T30" fmla="*/ 1338 w 3677"/>
              <a:gd name="T31" fmla="*/ 1826 h 3609"/>
              <a:gd name="T32" fmla="*/ 1308 w 3677"/>
              <a:gd name="T33" fmla="*/ 2149 h 3609"/>
              <a:gd name="T34" fmla="*/ 1883 w 3677"/>
              <a:gd name="T35" fmla="*/ 2505 h 3609"/>
              <a:gd name="T36" fmla="*/ 2302 w 3677"/>
              <a:gd name="T37" fmla="*/ 2716 h 3609"/>
              <a:gd name="T38" fmla="*/ 439 w 3677"/>
              <a:gd name="T39" fmla="*/ 898 h 3609"/>
              <a:gd name="T40" fmla="*/ 2799 w 3677"/>
              <a:gd name="T41" fmla="*/ 1145 h 3609"/>
              <a:gd name="T42" fmla="*/ 2656 w 3677"/>
              <a:gd name="T43" fmla="*/ 759 h 3609"/>
              <a:gd name="T44" fmla="*/ 3066 w 3677"/>
              <a:gd name="T45" fmla="*/ 964 h 3609"/>
              <a:gd name="T46" fmla="*/ 706 w 3677"/>
              <a:gd name="T47" fmla="*/ 366 h 3609"/>
              <a:gd name="T48" fmla="*/ 1672 w 3677"/>
              <a:gd name="T49" fmla="*/ 1379 h 3609"/>
              <a:gd name="T50" fmla="*/ 3309 w 3677"/>
              <a:gd name="T51" fmla="*/ 3033 h 3609"/>
              <a:gd name="T52" fmla="*/ 2719 w 3677"/>
              <a:gd name="T53" fmla="*/ 2557 h 3609"/>
              <a:gd name="T54" fmla="*/ 428 w 3677"/>
              <a:gd name="T55" fmla="*/ 563 h 3609"/>
              <a:gd name="T56" fmla="*/ 1975 w 3677"/>
              <a:gd name="T57" fmla="*/ 2011 h 3609"/>
              <a:gd name="T58" fmla="*/ 3198 w 3677"/>
              <a:gd name="T59" fmla="*/ 3216 h 3609"/>
              <a:gd name="T60" fmla="*/ 3539 w 3677"/>
              <a:gd name="T61" fmla="*/ 2855 h 3609"/>
              <a:gd name="T62" fmla="*/ 3059 w 3677"/>
              <a:gd name="T63" fmla="*/ 2546 h 3609"/>
              <a:gd name="T64" fmla="*/ 2546 w 3677"/>
              <a:gd name="T65" fmla="*/ 1904 h 3609"/>
              <a:gd name="T66" fmla="*/ 920 w 3677"/>
              <a:gd name="T67" fmla="*/ 488 h 3609"/>
              <a:gd name="T68" fmla="*/ 981 w 3677"/>
              <a:gd name="T69" fmla="*/ 425 h 3609"/>
              <a:gd name="T70" fmla="*/ 2757 w 3677"/>
              <a:gd name="T71" fmla="*/ 361 h 3609"/>
              <a:gd name="T72" fmla="*/ 3311 w 3677"/>
              <a:gd name="T73" fmla="*/ 682 h 3609"/>
              <a:gd name="T74" fmla="*/ 3088 w 3677"/>
              <a:gd name="T75" fmla="*/ 92 h 3609"/>
              <a:gd name="T76" fmla="*/ 3559 w 3677"/>
              <a:gd name="T77" fmla="*/ 688 h 3609"/>
              <a:gd name="T78" fmla="*/ 3324 w 3677"/>
              <a:gd name="T79" fmla="*/ 1113 h 3609"/>
              <a:gd name="T80" fmla="*/ 2714 w 3677"/>
              <a:gd name="T81" fmla="*/ 1818 h 3609"/>
              <a:gd name="T82" fmla="*/ 3659 w 3677"/>
              <a:gd name="T83" fmla="*/ 2730 h 3609"/>
              <a:gd name="T84" fmla="*/ 3677 w 3677"/>
              <a:gd name="T85" fmla="*/ 2949 h 3609"/>
              <a:gd name="T86" fmla="*/ 3425 w 3677"/>
              <a:gd name="T87" fmla="*/ 3296 h 3609"/>
              <a:gd name="T88" fmla="*/ 3163 w 3677"/>
              <a:gd name="T89" fmla="*/ 3524 h 3609"/>
              <a:gd name="T90" fmla="*/ 2769 w 3677"/>
              <a:gd name="T91" fmla="*/ 3376 h 3609"/>
              <a:gd name="T92" fmla="*/ 2159 w 3677"/>
              <a:gd name="T93" fmla="*/ 2891 h 3609"/>
              <a:gd name="T94" fmla="*/ 1071 w 3677"/>
              <a:gd name="T95" fmla="*/ 3605 h 3609"/>
              <a:gd name="T96" fmla="*/ 868 w 3677"/>
              <a:gd name="T97" fmla="*/ 3443 h 3609"/>
              <a:gd name="T98" fmla="*/ 206 w 3677"/>
              <a:gd name="T99" fmla="*/ 2753 h 3609"/>
              <a:gd name="T100" fmla="*/ 839 w 3677"/>
              <a:gd name="T101" fmla="*/ 2112 h 3609"/>
              <a:gd name="T102" fmla="*/ 679 w 3677"/>
              <a:gd name="T103" fmla="*/ 1387 h 3609"/>
              <a:gd name="T104" fmla="*/ 98 w 3677"/>
              <a:gd name="T105" fmla="*/ 912 h 3609"/>
              <a:gd name="T106" fmla="*/ 79 w 3677"/>
              <a:gd name="T107" fmla="*/ 673 h 3609"/>
              <a:gd name="T108" fmla="*/ 608 w 3677"/>
              <a:gd name="T109" fmla="*/ 135 h 3609"/>
              <a:gd name="T110" fmla="*/ 910 w 3677"/>
              <a:gd name="T111" fmla="*/ 138 h 3609"/>
              <a:gd name="T112" fmla="*/ 1833 w 3677"/>
              <a:gd name="T113" fmla="*/ 940 h 3609"/>
              <a:gd name="T114" fmla="*/ 1947 w 3677"/>
              <a:gd name="T115" fmla="*/ 924 h 3609"/>
              <a:gd name="T116" fmla="*/ 2418 w 3677"/>
              <a:gd name="T117" fmla="*/ 365 h 3609"/>
              <a:gd name="T118" fmla="*/ 2839 w 3677"/>
              <a:gd name="T119" fmla="*/ 44 h 3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77" h="3609">
                <a:moveTo>
                  <a:pt x="710" y="2545"/>
                </a:moveTo>
                <a:lnTo>
                  <a:pt x="640" y="2607"/>
                </a:lnTo>
                <a:lnTo>
                  <a:pt x="571" y="2673"/>
                </a:lnTo>
                <a:lnTo>
                  <a:pt x="653" y="2743"/>
                </a:lnTo>
                <a:lnTo>
                  <a:pt x="736" y="2812"/>
                </a:lnTo>
                <a:lnTo>
                  <a:pt x="822" y="2877"/>
                </a:lnTo>
                <a:lnTo>
                  <a:pt x="872" y="2912"/>
                </a:lnTo>
                <a:lnTo>
                  <a:pt x="923" y="2946"/>
                </a:lnTo>
                <a:lnTo>
                  <a:pt x="974" y="2979"/>
                </a:lnTo>
                <a:lnTo>
                  <a:pt x="1028" y="3008"/>
                </a:lnTo>
                <a:lnTo>
                  <a:pt x="1051" y="3020"/>
                </a:lnTo>
                <a:lnTo>
                  <a:pt x="1075" y="3030"/>
                </a:lnTo>
                <a:lnTo>
                  <a:pt x="1097" y="3042"/>
                </a:lnTo>
                <a:lnTo>
                  <a:pt x="1119" y="3054"/>
                </a:lnTo>
                <a:lnTo>
                  <a:pt x="1139" y="3069"/>
                </a:lnTo>
                <a:lnTo>
                  <a:pt x="1158" y="3088"/>
                </a:lnTo>
                <a:lnTo>
                  <a:pt x="1167" y="3102"/>
                </a:lnTo>
                <a:lnTo>
                  <a:pt x="1171" y="3118"/>
                </a:lnTo>
                <a:lnTo>
                  <a:pt x="1170" y="3134"/>
                </a:lnTo>
                <a:lnTo>
                  <a:pt x="1164" y="3147"/>
                </a:lnTo>
                <a:lnTo>
                  <a:pt x="1154" y="3159"/>
                </a:lnTo>
                <a:lnTo>
                  <a:pt x="1141" y="3167"/>
                </a:lnTo>
                <a:lnTo>
                  <a:pt x="1123" y="3171"/>
                </a:lnTo>
                <a:lnTo>
                  <a:pt x="1088" y="3170"/>
                </a:lnTo>
                <a:lnTo>
                  <a:pt x="1053" y="3161"/>
                </a:lnTo>
                <a:lnTo>
                  <a:pt x="1018" y="3147"/>
                </a:lnTo>
                <a:lnTo>
                  <a:pt x="982" y="3128"/>
                </a:lnTo>
                <a:lnTo>
                  <a:pt x="946" y="3107"/>
                </a:lnTo>
                <a:lnTo>
                  <a:pt x="911" y="3082"/>
                </a:lnTo>
                <a:lnTo>
                  <a:pt x="878" y="3056"/>
                </a:lnTo>
                <a:lnTo>
                  <a:pt x="846" y="3030"/>
                </a:lnTo>
                <a:lnTo>
                  <a:pt x="815" y="3005"/>
                </a:lnTo>
                <a:lnTo>
                  <a:pt x="786" y="2980"/>
                </a:lnTo>
                <a:lnTo>
                  <a:pt x="759" y="2957"/>
                </a:lnTo>
                <a:lnTo>
                  <a:pt x="674" y="2886"/>
                </a:lnTo>
                <a:lnTo>
                  <a:pt x="590" y="2811"/>
                </a:lnTo>
                <a:lnTo>
                  <a:pt x="509" y="2733"/>
                </a:lnTo>
                <a:lnTo>
                  <a:pt x="470" y="2771"/>
                </a:lnTo>
                <a:lnTo>
                  <a:pt x="429" y="2811"/>
                </a:lnTo>
                <a:lnTo>
                  <a:pt x="502" y="2864"/>
                </a:lnTo>
                <a:lnTo>
                  <a:pt x="573" y="2922"/>
                </a:lnTo>
                <a:lnTo>
                  <a:pt x="643" y="2979"/>
                </a:lnTo>
                <a:lnTo>
                  <a:pt x="713" y="3036"/>
                </a:lnTo>
                <a:lnTo>
                  <a:pt x="785" y="3090"/>
                </a:lnTo>
                <a:lnTo>
                  <a:pt x="839" y="3130"/>
                </a:lnTo>
                <a:lnTo>
                  <a:pt x="891" y="3172"/>
                </a:lnTo>
                <a:lnTo>
                  <a:pt x="940" y="3217"/>
                </a:lnTo>
                <a:lnTo>
                  <a:pt x="988" y="3265"/>
                </a:lnTo>
                <a:lnTo>
                  <a:pt x="1035" y="3315"/>
                </a:lnTo>
                <a:lnTo>
                  <a:pt x="1051" y="3308"/>
                </a:lnTo>
                <a:lnTo>
                  <a:pt x="1068" y="3304"/>
                </a:lnTo>
                <a:lnTo>
                  <a:pt x="1142" y="3213"/>
                </a:lnTo>
                <a:lnTo>
                  <a:pt x="1219" y="3125"/>
                </a:lnTo>
                <a:lnTo>
                  <a:pt x="1298" y="3039"/>
                </a:lnTo>
                <a:lnTo>
                  <a:pt x="1266" y="3028"/>
                </a:lnTo>
                <a:lnTo>
                  <a:pt x="1232" y="3011"/>
                </a:lnTo>
                <a:lnTo>
                  <a:pt x="1200" y="2991"/>
                </a:lnTo>
                <a:lnTo>
                  <a:pt x="1167" y="2968"/>
                </a:lnTo>
                <a:lnTo>
                  <a:pt x="1137" y="2943"/>
                </a:lnTo>
                <a:lnTo>
                  <a:pt x="1108" y="2917"/>
                </a:lnTo>
                <a:lnTo>
                  <a:pt x="1081" y="2894"/>
                </a:lnTo>
                <a:lnTo>
                  <a:pt x="1057" y="2872"/>
                </a:lnTo>
                <a:lnTo>
                  <a:pt x="937" y="2767"/>
                </a:lnTo>
                <a:lnTo>
                  <a:pt x="822" y="2658"/>
                </a:lnTo>
                <a:lnTo>
                  <a:pt x="710" y="2545"/>
                </a:lnTo>
                <a:close/>
                <a:moveTo>
                  <a:pt x="1153" y="2159"/>
                </a:moveTo>
                <a:lnTo>
                  <a:pt x="965" y="2320"/>
                </a:lnTo>
                <a:lnTo>
                  <a:pt x="1040" y="2369"/>
                </a:lnTo>
                <a:lnTo>
                  <a:pt x="1117" y="2417"/>
                </a:lnTo>
                <a:lnTo>
                  <a:pt x="1196" y="2462"/>
                </a:lnTo>
                <a:lnTo>
                  <a:pt x="1277" y="2503"/>
                </a:lnTo>
                <a:lnTo>
                  <a:pt x="1360" y="2540"/>
                </a:lnTo>
                <a:lnTo>
                  <a:pt x="1442" y="2572"/>
                </a:lnTo>
                <a:lnTo>
                  <a:pt x="1525" y="2596"/>
                </a:lnTo>
                <a:lnTo>
                  <a:pt x="1541" y="2603"/>
                </a:lnTo>
                <a:lnTo>
                  <a:pt x="1552" y="2612"/>
                </a:lnTo>
                <a:lnTo>
                  <a:pt x="1559" y="2624"/>
                </a:lnTo>
                <a:lnTo>
                  <a:pt x="1562" y="2638"/>
                </a:lnTo>
                <a:lnTo>
                  <a:pt x="1561" y="2651"/>
                </a:lnTo>
                <a:lnTo>
                  <a:pt x="1558" y="2665"/>
                </a:lnTo>
                <a:lnTo>
                  <a:pt x="1550" y="2677"/>
                </a:lnTo>
                <a:lnTo>
                  <a:pt x="1540" y="2687"/>
                </a:lnTo>
                <a:lnTo>
                  <a:pt x="1526" y="2694"/>
                </a:lnTo>
                <a:lnTo>
                  <a:pt x="1512" y="2698"/>
                </a:lnTo>
                <a:lnTo>
                  <a:pt x="1474" y="2697"/>
                </a:lnTo>
                <a:lnTo>
                  <a:pt x="1437" y="2690"/>
                </a:lnTo>
                <a:lnTo>
                  <a:pt x="1400" y="2679"/>
                </a:lnTo>
                <a:lnTo>
                  <a:pt x="1363" y="2664"/>
                </a:lnTo>
                <a:lnTo>
                  <a:pt x="1327" y="2646"/>
                </a:lnTo>
                <a:lnTo>
                  <a:pt x="1293" y="2625"/>
                </a:lnTo>
                <a:lnTo>
                  <a:pt x="1258" y="2605"/>
                </a:lnTo>
                <a:lnTo>
                  <a:pt x="1226" y="2585"/>
                </a:lnTo>
                <a:lnTo>
                  <a:pt x="1194" y="2566"/>
                </a:lnTo>
                <a:lnTo>
                  <a:pt x="1095" y="2505"/>
                </a:lnTo>
                <a:lnTo>
                  <a:pt x="997" y="2441"/>
                </a:lnTo>
                <a:lnTo>
                  <a:pt x="902" y="2375"/>
                </a:lnTo>
                <a:lnTo>
                  <a:pt x="834" y="2434"/>
                </a:lnTo>
                <a:lnTo>
                  <a:pt x="766" y="2493"/>
                </a:lnTo>
                <a:lnTo>
                  <a:pt x="851" y="2572"/>
                </a:lnTo>
                <a:lnTo>
                  <a:pt x="938" y="2648"/>
                </a:lnTo>
                <a:lnTo>
                  <a:pt x="1028" y="2721"/>
                </a:lnTo>
                <a:lnTo>
                  <a:pt x="1119" y="2790"/>
                </a:lnTo>
                <a:lnTo>
                  <a:pt x="1155" y="2814"/>
                </a:lnTo>
                <a:lnTo>
                  <a:pt x="1193" y="2836"/>
                </a:lnTo>
                <a:lnTo>
                  <a:pt x="1231" y="2859"/>
                </a:lnTo>
                <a:lnTo>
                  <a:pt x="1270" y="2881"/>
                </a:lnTo>
                <a:lnTo>
                  <a:pt x="1307" y="2904"/>
                </a:lnTo>
                <a:lnTo>
                  <a:pt x="1343" y="2928"/>
                </a:lnTo>
                <a:lnTo>
                  <a:pt x="1374" y="2956"/>
                </a:lnTo>
                <a:lnTo>
                  <a:pt x="1375" y="2957"/>
                </a:lnTo>
                <a:lnTo>
                  <a:pt x="1376" y="2960"/>
                </a:lnTo>
                <a:lnTo>
                  <a:pt x="1494" y="2848"/>
                </a:lnTo>
                <a:lnTo>
                  <a:pt x="1614" y="2739"/>
                </a:lnTo>
                <a:lnTo>
                  <a:pt x="1734" y="2632"/>
                </a:lnTo>
                <a:lnTo>
                  <a:pt x="1695" y="2605"/>
                </a:lnTo>
                <a:lnTo>
                  <a:pt x="1657" y="2574"/>
                </a:lnTo>
                <a:lnTo>
                  <a:pt x="1620" y="2540"/>
                </a:lnTo>
                <a:lnTo>
                  <a:pt x="1583" y="2505"/>
                </a:lnTo>
                <a:lnTo>
                  <a:pt x="1549" y="2471"/>
                </a:lnTo>
                <a:lnTo>
                  <a:pt x="1514" y="2437"/>
                </a:lnTo>
                <a:lnTo>
                  <a:pt x="1480" y="2408"/>
                </a:lnTo>
                <a:lnTo>
                  <a:pt x="1372" y="2323"/>
                </a:lnTo>
                <a:lnTo>
                  <a:pt x="1264" y="2239"/>
                </a:lnTo>
                <a:lnTo>
                  <a:pt x="1153" y="2159"/>
                </a:lnTo>
                <a:close/>
                <a:moveTo>
                  <a:pt x="2103" y="1115"/>
                </a:moveTo>
                <a:lnTo>
                  <a:pt x="2081" y="1142"/>
                </a:lnTo>
                <a:lnTo>
                  <a:pt x="2060" y="1168"/>
                </a:lnTo>
                <a:lnTo>
                  <a:pt x="2049" y="1177"/>
                </a:lnTo>
                <a:lnTo>
                  <a:pt x="2037" y="1184"/>
                </a:lnTo>
                <a:lnTo>
                  <a:pt x="2026" y="1188"/>
                </a:lnTo>
                <a:lnTo>
                  <a:pt x="2023" y="1203"/>
                </a:lnTo>
                <a:lnTo>
                  <a:pt x="2017" y="1216"/>
                </a:lnTo>
                <a:lnTo>
                  <a:pt x="2128" y="1304"/>
                </a:lnTo>
                <a:lnTo>
                  <a:pt x="2236" y="1395"/>
                </a:lnTo>
                <a:lnTo>
                  <a:pt x="2341" y="1487"/>
                </a:lnTo>
                <a:lnTo>
                  <a:pt x="2445" y="1581"/>
                </a:lnTo>
                <a:lnTo>
                  <a:pt x="2546" y="1679"/>
                </a:lnTo>
                <a:lnTo>
                  <a:pt x="2643" y="1778"/>
                </a:lnTo>
                <a:lnTo>
                  <a:pt x="2648" y="1778"/>
                </a:lnTo>
                <a:lnTo>
                  <a:pt x="2653" y="1777"/>
                </a:lnTo>
                <a:lnTo>
                  <a:pt x="2658" y="1778"/>
                </a:lnTo>
                <a:lnTo>
                  <a:pt x="2649" y="1759"/>
                </a:lnTo>
                <a:lnTo>
                  <a:pt x="2645" y="1740"/>
                </a:lnTo>
                <a:lnTo>
                  <a:pt x="2645" y="1719"/>
                </a:lnTo>
                <a:lnTo>
                  <a:pt x="2651" y="1699"/>
                </a:lnTo>
                <a:lnTo>
                  <a:pt x="2679" y="1647"/>
                </a:lnTo>
                <a:lnTo>
                  <a:pt x="2708" y="1596"/>
                </a:lnTo>
                <a:lnTo>
                  <a:pt x="2658" y="1569"/>
                </a:lnTo>
                <a:lnTo>
                  <a:pt x="2610" y="1537"/>
                </a:lnTo>
                <a:lnTo>
                  <a:pt x="2563" y="1501"/>
                </a:lnTo>
                <a:lnTo>
                  <a:pt x="2518" y="1463"/>
                </a:lnTo>
                <a:lnTo>
                  <a:pt x="2475" y="1424"/>
                </a:lnTo>
                <a:lnTo>
                  <a:pt x="2431" y="1385"/>
                </a:lnTo>
                <a:lnTo>
                  <a:pt x="2390" y="1349"/>
                </a:lnTo>
                <a:lnTo>
                  <a:pt x="2296" y="1269"/>
                </a:lnTo>
                <a:lnTo>
                  <a:pt x="2201" y="1192"/>
                </a:lnTo>
                <a:lnTo>
                  <a:pt x="2103" y="1115"/>
                </a:lnTo>
                <a:close/>
                <a:moveTo>
                  <a:pt x="2287" y="884"/>
                </a:moveTo>
                <a:lnTo>
                  <a:pt x="2223" y="968"/>
                </a:lnTo>
                <a:lnTo>
                  <a:pt x="2157" y="1051"/>
                </a:lnTo>
                <a:lnTo>
                  <a:pt x="2246" y="1113"/>
                </a:lnTo>
                <a:lnTo>
                  <a:pt x="2334" y="1177"/>
                </a:lnTo>
                <a:lnTo>
                  <a:pt x="2420" y="1243"/>
                </a:lnTo>
                <a:lnTo>
                  <a:pt x="2476" y="1285"/>
                </a:lnTo>
                <a:lnTo>
                  <a:pt x="2534" y="1326"/>
                </a:lnTo>
                <a:lnTo>
                  <a:pt x="2594" y="1368"/>
                </a:lnTo>
                <a:lnTo>
                  <a:pt x="2652" y="1410"/>
                </a:lnTo>
                <a:lnTo>
                  <a:pt x="2709" y="1454"/>
                </a:lnTo>
                <a:lnTo>
                  <a:pt x="2763" y="1501"/>
                </a:lnTo>
                <a:lnTo>
                  <a:pt x="2817" y="1417"/>
                </a:lnTo>
                <a:lnTo>
                  <a:pt x="2873" y="1335"/>
                </a:lnTo>
                <a:lnTo>
                  <a:pt x="2801" y="1288"/>
                </a:lnTo>
                <a:lnTo>
                  <a:pt x="2732" y="1238"/>
                </a:lnTo>
                <a:lnTo>
                  <a:pt x="2662" y="1185"/>
                </a:lnTo>
                <a:lnTo>
                  <a:pt x="2595" y="1132"/>
                </a:lnTo>
                <a:lnTo>
                  <a:pt x="2528" y="1082"/>
                </a:lnTo>
                <a:lnTo>
                  <a:pt x="2445" y="1019"/>
                </a:lnTo>
                <a:lnTo>
                  <a:pt x="2365" y="953"/>
                </a:lnTo>
                <a:lnTo>
                  <a:pt x="2287" y="884"/>
                </a:lnTo>
                <a:close/>
                <a:moveTo>
                  <a:pt x="249" y="751"/>
                </a:moveTo>
                <a:lnTo>
                  <a:pt x="247" y="753"/>
                </a:lnTo>
                <a:lnTo>
                  <a:pt x="246" y="755"/>
                </a:lnTo>
                <a:lnTo>
                  <a:pt x="277" y="780"/>
                </a:lnTo>
                <a:lnTo>
                  <a:pt x="309" y="806"/>
                </a:lnTo>
                <a:lnTo>
                  <a:pt x="340" y="833"/>
                </a:lnTo>
                <a:lnTo>
                  <a:pt x="370" y="860"/>
                </a:lnTo>
                <a:lnTo>
                  <a:pt x="398" y="886"/>
                </a:lnTo>
                <a:lnTo>
                  <a:pt x="426" y="911"/>
                </a:lnTo>
                <a:lnTo>
                  <a:pt x="451" y="935"/>
                </a:lnTo>
                <a:lnTo>
                  <a:pt x="473" y="955"/>
                </a:lnTo>
                <a:lnTo>
                  <a:pt x="493" y="973"/>
                </a:lnTo>
                <a:lnTo>
                  <a:pt x="510" y="987"/>
                </a:lnTo>
                <a:lnTo>
                  <a:pt x="589" y="1048"/>
                </a:lnTo>
                <a:lnTo>
                  <a:pt x="668" y="1109"/>
                </a:lnTo>
                <a:lnTo>
                  <a:pt x="747" y="1168"/>
                </a:lnTo>
                <a:lnTo>
                  <a:pt x="825" y="1229"/>
                </a:lnTo>
                <a:lnTo>
                  <a:pt x="902" y="1290"/>
                </a:lnTo>
                <a:lnTo>
                  <a:pt x="980" y="1354"/>
                </a:lnTo>
                <a:lnTo>
                  <a:pt x="1053" y="1418"/>
                </a:lnTo>
                <a:lnTo>
                  <a:pt x="1126" y="1487"/>
                </a:lnTo>
                <a:lnTo>
                  <a:pt x="1195" y="1556"/>
                </a:lnTo>
                <a:lnTo>
                  <a:pt x="1262" y="1630"/>
                </a:lnTo>
                <a:lnTo>
                  <a:pt x="1326" y="1708"/>
                </a:lnTo>
                <a:lnTo>
                  <a:pt x="1341" y="1731"/>
                </a:lnTo>
                <a:lnTo>
                  <a:pt x="1347" y="1755"/>
                </a:lnTo>
                <a:lnTo>
                  <a:pt x="1350" y="1780"/>
                </a:lnTo>
                <a:lnTo>
                  <a:pt x="1346" y="1803"/>
                </a:lnTo>
                <a:lnTo>
                  <a:pt x="1338" y="1826"/>
                </a:lnTo>
                <a:lnTo>
                  <a:pt x="1326" y="1845"/>
                </a:lnTo>
                <a:lnTo>
                  <a:pt x="1311" y="1863"/>
                </a:lnTo>
                <a:lnTo>
                  <a:pt x="1294" y="1876"/>
                </a:lnTo>
                <a:lnTo>
                  <a:pt x="1307" y="1894"/>
                </a:lnTo>
                <a:lnTo>
                  <a:pt x="1317" y="1913"/>
                </a:lnTo>
                <a:lnTo>
                  <a:pt x="1325" y="1934"/>
                </a:lnTo>
                <a:lnTo>
                  <a:pt x="1328" y="1956"/>
                </a:lnTo>
                <a:lnTo>
                  <a:pt x="1327" y="1977"/>
                </a:lnTo>
                <a:lnTo>
                  <a:pt x="1321" y="1998"/>
                </a:lnTo>
                <a:lnTo>
                  <a:pt x="1309" y="2018"/>
                </a:lnTo>
                <a:lnTo>
                  <a:pt x="1293" y="2038"/>
                </a:lnTo>
                <a:lnTo>
                  <a:pt x="1227" y="2095"/>
                </a:lnTo>
                <a:lnTo>
                  <a:pt x="1308" y="2149"/>
                </a:lnTo>
                <a:lnTo>
                  <a:pt x="1388" y="2206"/>
                </a:lnTo>
                <a:lnTo>
                  <a:pt x="1467" y="2264"/>
                </a:lnTo>
                <a:lnTo>
                  <a:pt x="1545" y="2324"/>
                </a:lnTo>
                <a:lnTo>
                  <a:pt x="1580" y="2348"/>
                </a:lnTo>
                <a:lnTo>
                  <a:pt x="1617" y="2373"/>
                </a:lnTo>
                <a:lnTo>
                  <a:pt x="1657" y="2398"/>
                </a:lnTo>
                <a:lnTo>
                  <a:pt x="1697" y="2423"/>
                </a:lnTo>
                <a:lnTo>
                  <a:pt x="1737" y="2450"/>
                </a:lnTo>
                <a:lnTo>
                  <a:pt x="1775" y="2478"/>
                </a:lnTo>
                <a:lnTo>
                  <a:pt x="1809" y="2509"/>
                </a:lnTo>
                <a:lnTo>
                  <a:pt x="1841" y="2539"/>
                </a:lnTo>
                <a:lnTo>
                  <a:pt x="1861" y="2521"/>
                </a:lnTo>
                <a:lnTo>
                  <a:pt x="1883" y="2505"/>
                </a:lnTo>
                <a:lnTo>
                  <a:pt x="1907" y="2496"/>
                </a:lnTo>
                <a:lnTo>
                  <a:pt x="1929" y="2492"/>
                </a:lnTo>
                <a:lnTo>
                  <a:pt x="1952" y="2493"/>
                </a:lnTo>
                <a:lnTo>
                  <a:pt x="1975" y="2499"/>
                </a:lnTo>
                <a:lnTo>
                  <a:pt x="1995" y="2508"/>
                </a:lnTo>
                <a:lnTo>
                  <a:pt x="2014" y="2520"/>
                </a:lnTo>
                <a:lnTo>
                  <a:pt x="2031" y="2535"/>
                </a:lnTo>
                <a:lnTo>
                  <a:pt x="2044" y="2552"/>
                </a:lnTo>
                <a:lnTo>
                  <a:pt x="2059" y="2550"/>
                </a:lnTo>
                <a:lnTo>
                  <a:pt x="2074" y="2552"/>
                </a:lnTo>
                <a:lnTo>
                  <a:pt x="2091" y="2559"/>
                </a:lnTo>
                <a:lnTo>
                  <a:pt x="2108" y="2569"/>
                </a:lnTo>
                <a:lnTo>
                  <a:pt x="2302" y="2716"/>
                </a:lnTo>
                <a:lnTo>
                  <a:pt x="2495" y="2864"/>
                </a:lnTo>
                <a:lnTo>
                  <a:pt x="2333" y="2690"/>
                </a:lnTo>
                <a:lnTo>
                  <a:pt x="2170" y="2518"/>
                </a:lnTo>
                <a:lnTo>
                  <a:pt x="2007" y="2346"/>
                </a:lnTo>
                <a:lnTo>
                  <a:pt x="1842" y="2176"/>
                </a:lnTo>
                <a:lnTo>
                  <a:pt x="1675" y="2007"/>
                </a:lnTo>
                <a:lnTo>
                  <a:pt x="1506" y="1841"/>
                </a:lnTo>
                <a:lnTo>
                  <a:pt x="1336" y="1677"/>
                </a:lnTo>
                <a:lnTo>
                  <a:pt x="1163" y="1516"/>
                </a:lnTo>
                <a:lnTo>
                  <a:pt x="987" y="1357"/>
                </a:lnTo>
                <a:lnTo>
                  <a:pt x="808" y="1201"/>
                </a:lnTo>
                <a:lnTo>
                  <a:pt x="625" y="1047"/>
                </a:lnTo>
                <a:lnTo>
                  <a:pt x="439" y="898"/>
                </a:lnTo>
                <a:lnTo>
                  <a:pt x="249" y="751"/>
                </a:lnTo>
                <a:close/>
                <a:moveTo>
                  <a:pt x="2515" y="603"/>
                </a:moveTo>
                <a:lnTo>
                  <a:pt x="2509" y="608"/>
                </a:lnTo>
                <a:lnTo>
                  <a:pt x="2505" y="613"/>
                </a:lnTo>
                <a:lnTo>
                  <a:pt x="2449" y="678"/>
                </a:lnTo>
                <a:lnTo>
                  <a:pt x="2394" y="745"/>
                </a:lnTo>
                <a:lnTo>
                  <a:pt x="2341" y="812"/>
                </a:lnTo>
                <a:lnTo>
                  <a:pt x="2429" y="884"/>
                </a:lnTo>
                <a:lnTo>
                  <a:pt x="2518" y="952"/>
                </a:lnTo>
                <a:lnTo>
                  <a:pt x="2611" y="1017"/>
                </a:lnTo>
                <a:lnTo>
                  <a:pt x="2704" y="1081"/>
                </a:lnTo>
                <a:lnTo>
                  <a:pt x="2751" y="1112"/>
                </a:lnTo>
                <a:lnTo>
                  <a:pt x="2799" y="1145"/>
                </a:lnTo>
                <a:lnTo>
                  <a:pt x="2846" y="1177"/>
                </a:lnTo>
                <a:lnTo>
                  <a:pt x="2892" y="1211"/>
                </a:lnTo>
                <a:lnTo>
                  <a:pt x="2935" y="1248"/>
                </a:lnTo>
                <a:lnTo>
                  <a:pt x="2978" y="1188"/>
                </a:lnTo>
                <a:lnTo>
                  <a:pt x="3021" y="1131"/>
                </a:lnTo>
                <a:lnTo>
                  <a:pt x="3052" y="1093"/>
                </a:lnTo>
                <a:lnTo>
                  <a:pt x="2999" y="1060"/>
                </a:lnTo>
                <a:lnTo>
                  <a:pt x="2949" y="1023"/>
                </a:lnTo>
                <a:lnTo>
                  <a:pt x="2899" y="983"/>
                </a:lnTo>
                <a:lnTo>
                  <a:pt x="2854" y="943"/>
                </a:lnTo>
                <a:lnTo>
                  <a:pt x="2810" y="903"/>
                </a:lnTo>
                <a:lnTo>
                  <a:pt x="2732" y="833"/>
                </a:lnTo>
                <a:lnTo>
                  <a:pt x="2656" y="759"/>
                </a:lnTo>
                <a:lnTo>
                  <a:pt x="2584" y="682"/>
                </a:lnTo>
                <a:lnTo>
                  <a:pt x="2515" y="603"/>
                </a:lnTo>
                <a:close/>
                <a:moveTo>
                  <a:pt x="2684" y="429"/>
                </a:moveTo>
                <a:lnTo>
                  <a:pt x="2628" y="484"/>
                </a:lnTo>
                <a:lnTo>
                  <a:pt x="2572" y="541"/>
                </a:lnTo>
                <a:lnTo>
                  <a:pt x="2637" y="612"/>
                </a:lnTo>
                <a:lnTo>
                  <a:pt x="2703" y="679"/>
                </a:lnTo>
                <a:lnTo>
                  <a:pt x="2772" y="744"/>
                </a:lnTo>
                <a:lnTo>
                  <a:pt x="2844" y="806"/>
                </a:lnTo>
                <a:lnTo>
                  <a:pt x="2897" y="847"/>
                </a:lnTo>
                <a:lnTo>
                  <a:pt x="2953" y="885"/>
                </a:lnTo>
                <a:lnTo>
                  <a:pt x="3010" y="925"/>
                </a:lnTo>
                <a:lnTo>
                  <a:pt x="3066" y="964"/>
                </a:lnTo>
                <a:lnTo>
                  <a:pt x="3120" y="1005"/>
                </a:lnTo>
                <a:lnTo>
                  <a:pt x="3192" y="917"/>
                </a:lnTo>
                <a:lnTo>
                  <a:pt x="3122" y="853"/>
                </a:lnTo>
                <a:lnTo>
                  <a:pt x="3053" y="787"/>
                </a:lnTo>
                <a:lnTo>
                  <a:pt x="2984" y="719"/>
                </a:lnTo>
                <a:lnTo>
                  <a:pt x="2916" y="653"/>
                </a:lnTo>
                <a:lnTo>
                  <a:pt x="2799" y="542"/>
                </a:lnTo>
                <a:lnTo>
                  <a:pt x="2684" y="429"/>
                </a:lnTo>
                <a:close/>
                <a:moveTo>
                  <a:pt x="854" y="249"/>
                </a:moveTo>
                <a:lnTo>
                  <a:pt x="822" y="281"/>
                </a:lnTo>
                <a:lnTo>
                  <a:pt x="785" y="311"/>
                </a:lnTo>
                <a:lnTo>
                  <a:pt x="746" y="339"/>
                </a:lnTo>
                <a:lnTo>
                  <a:pt x="706" y="366"/>
                </a:lnTo>
                <a:lnTo>
                  <a:pt x="664" y="391"/>
                </a:lnTo>
                <a:lnTo>
                  <a:pt x="624" y="415"/>
                </a:lnTo>
                <a:lnTo>
                  <a:pt x="586" y="440"/>
                </a:lnTo>
                <a:lnTo>
                  <a:pt x="551" y="464"/>
                </a:lnTo>
                <a:lnTo>
                  <a:pt x="523" y="486"/>
                </a:lnTo>
                <a:lnTo>
                  <a:pt x="495" y="508"/>
                </a:lnTo>
                <a:lnTo>
                  <a:pt x="665" y="627"/>
                </a:lnTo>
                <a:lnTo>
                  <a:pt x="835" y="748"/>
                </a:lnTo>
                <a:lnTo>
                  <a:pt x="1004" y="871"/>
                </a:lnTo>
                <a:lnTo>
                  <a:pt x="1173" y="994"/>
                </a:lnTo>
                <a:lnTo>
                  <a:pt x="1341" y="1121"/>
                </a:lnTo>
                <a:lnTo>
                  <a:pt x="1507" y="1249"/>
                </a:lnTo>
                <a:lnTo>
                  <a:pt x="1672" y="1379"/>
                </a:lnTo>
                <a:lnTo>
                  <a:pt x="1834" y="1513"/>
                </a:lnTo>
                <a:lnTo>
                  <a:pt x="1995" y="1647"/>
                </a:lnTo>
                <a:lnTo>
                  <a:pt x="2153" y="1785"/>
                </a:lnTo>
                <a:lnTo>
                  <a:pt x="2308" y="1926"/>
                </a:lnTo>
                <a:lnTo>
                  <a:pt x="2460" y="2070"/>
                </a:lnTo>
                <a:lnTo>
                  <a:pt x="2610" y="2217"/>
                </a:lnTo>
                <a:lnTo>
                  <a:pt x="2755" y="2366"/>
                </a:lnTo>
                <a:lnTo>
                  <a:pt x="2897" y="2519"/>
                </a:lnTo>
                <a:lnTo>
                  <a:pt x="3035" y="2676"/>
                </a:lnTo>
                <a:lnTo>
                  <a:pt x="3168" y="2836"/>
                </a:lnTo>
                <a:lnTo>
                  <a:pt x="3296" y="3000"/>
                </a:lnTo>
                <a:lnTo>
                  <a:pt x="3305" y="3016"/>
                </a:lnTo>
                <a:lnTo>
                  <a:pt x="3309" y="3033"/>
                </a:lnTo>
                <a:lnTo>
                  <a:pt x="3306" y="3048"/>
                </a:lnTo>
                <a:lnTo>
                  <a:pt x="3301" y="3064"/>
                </a:lnTo>
                <a:lnTo>
                  <a:pt x="3291" y="3078"/>
                </a:lnTo>
                <a:lnTo>
                  <a:pt x="3279" y="3090"/>
                </a:lnTo>
                <a:lnTo>
                  <a:pt x="3264" y="3099"/>
                </a:lnTo>
                <a:lnTo>
                  <a:pt x="3247" y="3104"/>
                </a:lnTo>
                <a:lnTo>
                  <a:pt x="3232" y="3107"/>
                </a:lnTo>
                <a:lnTo>
                  <a:pt x="3215" y="3104"/>
                </a:lnTo>
                <a:lnTo>
                  <a:pt x="3199" y="3098"/>
                </a:lnTo>
                <a:lnTo>
                  <a:pt x="3186" y="3085"/>
                </a:lnTo>
                <a:lnTo>
                  <a:pt x="3035" y="2905"/>
                </a:lnTo>
                <a:lnTo>
                  <a:pt x="2879" y="2729"/>
                </a:lnTo>
                <a:lnTo>
                  <a:pt x="2719" y="2557"/>
                </a:lnTo>
                <a:lnTo>
                  <a:pt x="2557" y="2389"/>
                </a:lnTo>
                <a:lnTo>
                  <a:pt x="2392" y="2224"/>
                </a:lnTo>
                <a:lnTo>
                  <a:pt x="2223" y="2061"/>
                </a:lnTo>
                <a:lnTo>
                  <a:pt x="2052" y="1903"/>
                </a:lnTo>
                <a:lnTo>
                  <a:pt x="1879" y="1747"/>
                </a:lnTo>
                <a:lnTo>
                  <a:pt x="1703" y="1593"/>
                </a:lnTo>
                <a:lnTo>
                  <a:pt x="1525" y="1442"/>
                </a:lnTo>
                <a:lnTo>
                  <a:pt x="1345" y="1291"/>
                </a:lnTo>
                <a:lnTo>
                  <a:pt x="1164" y="1143"/>
                </a:lnTo>
                <a:lnTo>
                  <a:pt x="982" y="996"/>
                </a:lnTo>
                <a:lnTo>
                  <a:pt x="797" y="852"/>
                </a:lnTo>
                <a:lnTo>
                  <a:pt x="613" y="707"/>
                </a:lnTo>
                <a:lnTo>
                  <a:pt x="428" y="563"/>
                </a:lnTo>
                <a:lnTo>
                  <a:pt x="382" y="605"/>
                </a:lnTo>
                <a:lnTo>
                  <a:pt x="338" y="649"/>
                </a:lnTo>
                <a:lnTo>
                  <a:pt x="296" y="694"/>
                </a:lnTo>
                <a:lnTo>
                  <a:pt x="475" y="802"/>
                </a:lnTo>
                <a:lnTo>
                  <a:pt x="653" y="917"/>
                </a:lnTo>
                <a:lnTo>
                  <a:pt x="827" y="1037"/>
                </a:lnTo>
                <a:lnTo>
                  <a:pt x="1000" y="1162"/>
                </a:lnTo>
                <a:lnTo>
                  <a:pt x="1170" y="1293"/>
                </a:lnTo>
                <a:lnTo>
                  <a:pt x="1336" y="1428"/>
                </a:lnTo>
                <a:lnTo>
                  <a:pt x="1501" y="1567"/>
                </a:lnTo>
                <a:lnTo>
                  <a:pt x="1662" y="1712"/>
                </a:lnTo>
                <a:lnTo>
                  <a:pt x="1819" y="1859"/>
                </a:lnTo>
                <a:lnTo>
                  <a:pt x="1975" y="2011"/>
                </a:lnTo>
                <a:lnTo>
                  <a:pt x="2126" y="2164"/>
                </a:lnTo>
                <a:lnTo>
                  <a:pt x="2274" y="2321"/>
                </a:lnTo>
                <a:lnTo>
                  <a:pt x="2420" y="2481"/>
                </a:lnTo>
                <a:lnTo>
                  <a:pt x="2561" y="2642"/>
                </a:lnTo>
                <a:lnTo>
                  <a:pt x="2698" y="2805"/>
                </a:lnTo>
                <a:lnTo>
                  <a:pt x="2832" y="2970"/>
                </a:lnTo>
                <a:lnTo>
                  <a:pt x="2963" y="3135"/>
                </a:lnTo>
                <a:lnTo>
                  <a:pt x="3090" y="3301"/>
                </a:lnTo>
                <a:lnTo>
                  <a:pt x="3113" y="3323"/>
                </a:lnTo>
                <a:lnTo>
                  <a:pt x="3133" y="3347"/>
                </a:lnTo>
                <a:lnTo>
                  <a:pt x="3149" y="3303"/>
                </a:lnTo>
                <a:lnTo>
                  <a:pt x="3171" y="3258"/>
                </a:lnTo>
                <a:lnTo>
                  <a:pt x="3198" y="3216"/>
                </a:lnTo>
                <a:lnTo>
                  <a:pt x="3228" y="3174"/>
                </a:lnTo>
                <a:lnTo>
                  <a:pt x="3260" y="3135"/>
                </a:lnTo>
                <a:lnTo>
                  <a:pt x="3291" y="3097"/>
                </a:lnTo>
                <a:lnTo>
                  <a:pt x="3321" y="3062"/>
                </a:lnTo>
                <a:lnTo>
                  <a:pt x="3340" y="3038"/>
                </a:lnTo>
                <a:lnTo>
                  <a:pt x="3359" y="3012"/>
                </a:lnTo>
                <a:lnTo>
                  <a:pt x="3380" y="2984"/>
                </a:lnTo>
                <a:lnTo>
                  <a:pt x="3404" y="2956"/>
                </a:lnTo>
                <a:lnTo>
                  <a:pt x="3428" y="2929"/>
                </a:lnTo>
                <a:lnTo>
                  <a:pt x="3453" y="2905"/>
                </a:lnTo>
                <a:lnTo>
                  <a:pt x="3481" y="2883"/>
                </a:lnTo>
                <a:lnTo>
                  <a:pt x="3509" y="2867"/>
                </a:lnTo>
                <a:lnTo>
                  <a:pt x="3539" y="2855"/>
                </a:lnTo>
                <a:lnTo>
                  <a:pt x="3486" y="2832"/>
                </a:lnTo>
                <a:lnTo>
                  <a:pt x="3436" y="2803"/>
                </a:lnTo>
                <a:lnTo>
                  <a:pt x="3387" y="2768"/>
                </a:lnTo>
                <a:lnTo>
                  <a:pt x="3339" y="2731"/>
                </a:lnTo>
                <a:lnTo>
                  <a:pt x="3292" y="2690"/>
                </a:lnTo>
                <a:lnTo>
                  <a:pt x="3247" y="2648"/>
                </a:lnTo>
                <a:lnTo>
                  <a:pt x="3202" y="2604"/>
                </a:lnTo>
                <a:lnTo>
                  <a:pt x="3160" y="2560"/>
                </a:lnTo>
                <a:lnTo>
                  <a:pt x="3119" y="2518"/>
                </a:lnTo>
                <a:lnTo>
                  <a:pt x="3106" y="2529"/>
                </a:lnTo>
                <a:lnTo>
                  <a:pt x="3092" y="2538"/>
                </a:lnTo>
                <a:lnTo>
                  <a:pt x="3076" y="2544"/>
                </a:lnTo>
                <a:lnTo>
                  <a:pt x="3059" y="2546"/>
                </a:lnTo>
                <a:lnTo>
                  <a:pt x="3044" y="2544"/>
                </a:lnTo>
                <a:lnTo>
                  <a:pt x="3027" y="2538"/>
                </a:lnTo>
                <a:lnTo>
                  <a:pt x="3012" y="2527"/>
                </a:lnTo>
                <a:lnTo>
                  <a:pt x="3000" y="2510"/>
                </a:lnTo>
                <a:lnTo>
                  <a:pt x="2941" y="2413"/>
                </a:lnTo>
                <a:lnTo>
                  <a:pt x="2877" y="2319"/>
                </a:lnTo>
                <a:lnTo>
                  <a:pt x="2812" y="2227"/>
                </a:lnTo>
                <a:lnTo>
                  <a:pt x="2744" y="2137"/>
                </a:lnTo>
                <a:lnTo>
                  <a:pt x="2674" y="2050"/>
                </a:lnTo>
                <a:lnTo>
                  <a:pt x="2620" y="1992"/>
                </a:lnTo>
                <a:lnTo>
                  <a:pt x="2566" y="1933"/>
                </a:lnTo>
                <a:lnTo>
                  <a:pt x="2555" y="1919"/>
                </a:lnTo>
                <a:lnTo>
                  <a:pt x="2546" y="1904"/>
                </a:lnTo>
                <a:lnTo>
                  <a:pt x="2433" y="1784"/>
                </a:lnTo>
                <a:lnTo>
                  <a:pt x="2316" y="1667"/>
                </a:lnTo>
                <a:lnTo>
                  <a:pt x="2196" y="1554"/>
                </a:lnTo>
                <a:lnTo>
                  <a:pt x="2072" y="1443"/>
                </a:lnTo>
                <a:lnTo>
                  <a:pt x="1947" y="1334"/>
                </a:lnTo>
                <a:lnTo>
                  <a:pt x="1819" y="1228"/>
                </a:lnTo>
                <a:lnTo>
                  <a:pt x="1691" y="1121"/>
                </a:lnTo>
                <a:lnTo>
                  <a:pt x="1561" y="1017"/>
                </a:lnTo>
                <a:lnTo>
                  <a:pt x="1431" y="911"/>
                </a:lnTo>
                <a:lnTo>
                  <a:pt x="1302" y="807"/>
                </a:lnTo>
                <a:lnTo>
                  <a:pt x="1173" y="701"/>
                </a:lnTo>
                <a:lnTo>
                  <a:pt x="1046" y="596"/>
                </a:lnTo>
                <a:lnTo>
                  <a:pt x="920" y="488"/>
                </a:lnTo>
                <a:lnTo>
                  <a:pt x="797" y="378"/>
                </a:lnTo>
                <a:lnTo>
                  <a:pt x="788" y="368"/>
                </a:lnTo>
                <a:lnTo>
                  <a:pt x="786" y="357"/>
                </a:lnTo>
                <a:lnTo>
                  <a:pt x="787" y="346"/>
                </a:lnTo>
                <a:lnTo>
                  <a:pt x="793" y="336"/>
                </a:lnTo>
                <a:lnTo>
                  <a:pt x="801" y="328"/>
                </a:lnTo>
                <a:lnTo>
                  <a:pt x="811" y="322"/>
                </a:lnTo>
                <a:lnTo>
                  <a:pt x="822" y="321"/>
                </a:lnTo>
                <a:lnTo>
                  <a:pt x="834" y="322"/>
                </a:lnTo>
                <a:lnTo>
                  <a:pt x="846" y="329"/>
                </a:lnTo>
                <a:lnTo>
                  <a:pt x="933" y="398"/>
                </a:lnTo>
                <a:lnTo>
                  <a:pt x="1021" y="468"/>
                </a:lnTo>
                <a:lnTo>
                  <a:pt x="981" y="425"/>
                </a:lnTo>
                <a:lnTo>
                  <a:pt x="944" y="383"/>
                </a:lnTo>
                <a:lnTo>
                  <a:pt x="909" y="339"/>
                </a:lnTo>
                <a:lnTo>
                  <a:pt x="879" y="294"/>
                </a:lnTo>
                <a:lnTo>
                  <a:pt x="854" y="249"/>
                </a:lnTo>
                <a:close/>
                <a:moveTo>
                  <a:pt x="2941" y="220"/>
                </a:moveTo>
                <a:lnTo>
                  <a:pt x="2916" y="245"/>
                </a:lnTo>
                <a:lnTo>
                  <a:pt x="2889" y="266"/>
                </a:lnTo>
                <a:lnTo>
                  <a:pt x="2860" y="285"/>
                </a:lnTo>
                <a:lnTo>
                  <a:pt x="2830" y="305"/>
                </a:lnTo>
                <a:lnTo>
                  <a:pt x="2801" y="326"/>
                </a:lnTo>
                <a:lnTo>
                  <a:pt x="2773" y="347"/>
                </a:lnTo>
                <a:lnTo>
                  <a:pt x="2765" y="355"/>
                </a:lnTo>
                <a:lnTo>
                  <a:pt x="2757" y="361"/>
                </a:lnTo>
                <a:lnTo>
                  <a:pt x="2894" y="485"/>
                </a:lnTo>
                <a:lnTo>
                  <a:pt x="3031" y="606"/>
                </a:lnTo>
                <a:lnTo>
                  <a:pt x="3081" y="649"/>
                </a:lnTo>
                <a:lnTo>
                  <a:pt x="3132" y="692"/>
                </a:lnTo>
                <a:lnTo>
                  <a:pt x="3181" y="736"/>
                </a:lnTo>
                <a:lnTo>
                  <a:pt x="3230" y="781"/>
                </a:lnTo>
                <a:lnTo>
                  <a:pt x="3276" y="828"/>
                </a:lnTo>
                <a:lnTo>
                  <a:pt x="3309" y="798"/>
                </a:lnTo>
                <a:lnTo>
                  <a:pt x="3341" y="770"/>
                </a:lnTo>
                <a:lnTo>
                  <a:pt x="3376" y="743"/>
                </a:lnTo>
                <a:lnTo>
                  <a:pt x="3374" y="741"/>
                </a:lnTo>
                <a:lnTo>
                  <a:pt x="3370" y="738"/>
                </a:lnTo>
                <a:lnTo>
                  <a:pt x="3311" y="682"/>
                </a:lnTo>
                <a:lnTo>
                  <a:pt x="3253" y="623"/>
                </a:lnTo>
                <a:lnTo>
                  <a:pt x="3195" y="561"/>
                </a:lnTo>
                <a:lnTo>
                  <a:pt x="3138" y="497"/>
                </a:lnTo>
                <a:lnTo>
                  <a:pt x="3083" y="430"/>
                </a:lnTo>
                <a:lnTo>
                  <a:pt x="3031" y="361"/>
                </a:lnTo>
                <a:lnTo>
                  <a:pt x="2984" y="292"/>
                </a:lnTo>
                <a:lnTo>
                  <a:pt x="2941" y="220"/>
                </a:lnTo>
                <a:close/>
                <a:moveTo>
                  <a:pt x="2975" y="0"/>
                </a:moveTo>
                <a:lnTo>
                  <a:pt x="2992" y="1"/>
                </a:lnTo>
                <a:lnTo>
                  <a:pt x="3009" y="6"/>
                </a:lnTo>
                <a:lnTo>
                  <a:pt x="3025" y="16"/>
                </a:lnTo>
                <a:lnTo>
                  <a:pt x="3039" y="32"/>
                </a:lnTo>
                <a:lnTo>
                  <a:pt x="3088" y="92"/>
                </a:lnTo>
                <a:lnTo>
                  <a:pt x="3135" y="153"/>
                </a:lnTo>
                <a:lnTo>
                  <a:pt x="3185" y="213"/>
                </a:lnTo>
                <a:lnTo>
                  <a:pt x="3234" y="273"/>
                </a:lnTo>
                <a:lnTo>
                  <a:pt x="3286" y="330"/>
                </a:lnTo>
                <a:lnTo>
                  <a:pt x="3348" y="392"/>
                </a:lnTo>
                <a:lnTo>
                  <a:pt x="3410" y="452"/>
                </a:lnTo>
                <a:lnTo>
                  <a:pt x="3472" y="513"/>
                </a:lnTo>
                <a:lnTo>
                  <a:pt x="3532" y="575"/>
                </a:lnTo>
                <a:lnTo>
                  <a:pt x="3549" y="597"/>
                </a:lnTo>
                <a:lnTo>
                  <a:pt x="3560" y="621"/>
                </a:lnTo>
                <a:lnTo>
                  <a:pt x="3565" y="643"/>
                </a:lnTo>
                <a:lnTo>
                  <a:pt x="3564" y="667"/>
                </a:lnTo>
                <a:lnTo>
                  <a:pt x="3559" y="688"/>
                </a:lnTo>
                <a:lnTo>
                  <a:pt x="3550" y="708"/>
                </a:lnTo>
                <a:lnTo>
                  <a:pt x="3567" y="722"/>
                </a:lnTo>
                <a:lnTo>
                  <a:pt x="3580" y="737"/>
                </a:lnTo>
                <a:lnTo>
                  <a:pt x="3590" y="754"/>
                </a:lnTo>
                <a:lnTo>
                  <a:pt x="3596" y="774"/>
                </a:lnTo>
                <a:lnTo>
                  <a:pt x="3597" y="794"/>
                </a:lnTo>
                <a:lnTo>
                  <a:pt x="3592" y="816"/>
                </a:lnTo>
                <a:lnTo>
                  <a:pt x="3580" y="837"/>
                </a:lnTo>
                <a:lnTo>
                  <a:pt x="3535" y="895"/>
                </a:lnTo>
                <a:lnTo>
                  <a:pt x="3485" y="953"/>
                </a:lnTo>
                <a:lnTo>
                  <a:pt x="3433" y="1007"/>
                </a:lnTo>
                <a:lnTo>
                  <a:pt x="3379" y="1060"/>
                </a:lnTo>
                <a:lnTo>
                  <a:pt x="3324" y="1113"/>
                </a:lnTo>
                <a:lnTo>
                  <a:pt x="3270" y="1167"/>
                </a:lnTo>
                <a:lnTo>
                  <a:pt x="3217" y="1221"/>
                </a:lnTo>
                <a:lnTo>
                  <a:pt x="3168" y="1277"/>
                </a:lnTo>
                <a:lnTo>
                  <a:pt x="3085" y="1378"/>
                </a:lnTo>
                <a:lnTo>
                  <a:pt x="3006" y="1481"/>
                </a:lnTo>
                <a:lnTo>
                  <a:pt x="2929" y="1584"/>
                </a:lnTo>
                <a:lnTo>
                  <a:pt x="2851" y="1689"/>
                </a:lnTo>
                <a:lnTo>
                  <a:pt x="2773" y="1793"/>
                </a:lnTo>
                <a:lnTo>
                  <a:pt x="2760" y="1805"/>
                </a:lnTo>
                <a:lnTo>
                  <a:pt x="2745" y="1814"/>
                </a:lnTo>
                <a:lnTo>
                  <a:pt x="2729" y="1818"/>
                </a:lnTo>
                <a:lnTo>
                  <a:pt x="2714" y="1817"/>
                </a:lnTo>
                <a:lnTo>
                  <a:pt x="2714" y="1818"/>
                </a:lnTo>
                <a:lnTo>
                  <a:pt x="2839" y="1937"/>
                </a:lnTo>
                <a:lnTo>
                  <a:pt x="2961" y="2058"/>
                </a:lnTo>
                <a:lnTo>
                  <a:pt x="3082" y="2181"/>
                </a:lnTo>
                <a:lnTo>
                  <a:pt x="3204" y="2302"/>
                </a:lnTo>
                <a:lnTo>
                  <a:pt x="3253" y="2349"/>
                </a:lnTo>
                <a:lnTo>
                  <a:pt x="3305" y="2395"/>
                </a:lnTo>
                <a:lnTo>
                  <a:pt x="3359" y="2441"/>
                </a:lnTo>
                <a:lnTo>
                  <a:pt x="3413" y="2486"/>
                </a:lnTo>
                <a:lnTo>
                  <a:pt x="3467" y="2532"/>
                </a:lnTo>
                <a:lnTo>
                  <a:pt x="3519" y="2579"/>
                </a:lnTo>
                <a:lnTo>
                  <a:pt x="3569" y="2628"/>
                </a:lnTo>
                <a:lnTo>
                  <a:pt x="3616" y="2678"/>
                </a:lnTo>
                <a:lnTo>
                  <a:pt x="3659" y="2730"/>
                </a:lnTo>
                <a:lnTo>
                  <a:pt x="3669" y="2749"/>
                </a:lnTo>
                <a:lnTo>
                  <a:pt x="3673" y="2768"/>
                </a:lnTo>
                <a:lnTo>
                  <a:pt x="3672" y="2787"/>
                </a:lnTo>
                <a:lnTo>
                  <a:pt x="3667" y="2805"/>
                </a:lnTo>
                <a:lnTo>
                  <a:pt x="3656" y="2823"/>
                </a:lnTo>
                <a:lnTo>
                  <a:pt x="3644" y="2839"/>
                </a:lnTo>
                <a:lnTo>
                  <a:pt x="3630" y="2851"/>
                </a:lnTo>
                <a:lnTo>
                  <a:pt x="3612" y="2861"/>
                </a:lnTo>
                <a:lnTo>
                  <a:pt x="3632" y="2871"/>
                </a:lnTo>
                <a:lnTo>
                  <a:pt x="3649" y="2885"/>
                </a:lnTo>
                <a:lnTo>
                  <a:pt x="3662" y="2903"/>
                </a:lnTo>
                <a:lnTo>
                  <a:pt x="3671" y="2924"/>
                </a:lnTo>
                <a:lnTo>
                  <a:pt x="3677" y="2949"/>
                </a:lnTo>
                <a:lnTo>
                  <a:pt x="3677" y="2978"/>
                </a:lnTo>
                <a:lnTo>
                  <a:pt x="3670" y="3006"/>
                </a:lnTo>
                <a:lnTo>
                  <a:pt x="3658" y="3034"/>
                </a:lnTo>
                <a:lnTo>
                  <a:pt x="3641" y="3062"/>
                </a:lnTo>
                <a:lnTo>
                  <a:pt x="3622" y="3089"/>
                </a:lnTo>
                <a:lnTo>
                  <a:pt x="3599" y="3115"/>
                </a:lnTo>
                <a:lnTo>
                  <a:pt x="3575" y="3140"/>
                </a:lnTo>
                <a:lnTo>
                  <a:pt x="3551" y="3164"/>
                </a:lnTo>
                <a:lnTo>
                  <a:pt x="3528" y="3186"/>
                </a:lnTo>
                <a:lnTo>
                  <a:pt x="3506" y="3208"/>
                </a:lnTo>
                <a:lnTo>
                  <a:pt x="3486" y="3228"/>
                </a:lnTo>
                <a:lnTo>
                  <a:pt x="3456" y="3262"/>
                </a:lnTo>
                <a:lnTo>
                  <a:pt x="3425" y="3296"/>
                </a:lnTo>
                <a:lnTo>
                  <a:pt x="3395" y="3332"/>
                </a:lnTo>
                <a:lnTo>
                  <a:pt x="3362" y="3367"/>
                </a:lnTo>
                <a:lnTo>
                  <a:pt x="3330" y="3400"/>
                </a:lnTo>
                <a:lnTo>
                  <a:pt x="3295" y="3431"/>
                </a:lnTo>
                <a:lnTo>
                  <a:pt x="3258" y="3458"/>
                </a:lnTo>
                <a:lnTo>
                  <a:pt x="3239" y="3467"/>
                </a:lnTo>
                <a:lnTo>
                  <a:pt x="3221" y="3471"/>
                </a:lnTo>
                <a:lnTo>
                  <a:pt x="3204" y="3470"/>
                </a:lnTo>
                <a:lnTo>
                  <a:pt x="3186" y="3466"/>
                </a:lnTo>
                <a:lnTo>
                  <a:pt x="3187" y="3468"/>
                </a:lnTo>
                <a:lnTo>
                  <a:pt x="3183" y="3489"/>
                </a:lnTo>
                <a:lnTo>
                  <a:pt x="3176" y="3508"/>
                </a:lnTo>
                <a:lnTo>
                  <a:pt x="3163" y="3524"/>
                </a:lnTo>
                <a:lnTo>
                  <a:pt x="3147" y="3536"/>
                </a:lnTo>
                <a:lnTo>
                  <a:pt x="3128" y="3545"/>
                </a:lnTo>
                <a:lnTo>
                  <a:pt x="3098" y="3551"/>
                </a:lnTo>
                <a:lnTo>
                  <a:pt x="3068" y="3551"/>
                </a:lnTo>
                <a:lnTo>
                  <a:pt x="3037" y="3545"/>
                </a:lnTo>
                <a:lnTo>
                  <a:pt x="3005" y="3534"/>
                </a:lnTo>
                <a:lnTo>
                  <a:pt x="2971" y="3520"/>
                </a:lnTo>
                <a:lnTo>
                  <a:pt x="2936" y="3500"/>
                </a:lnTo>
                <a:lnTo>
                  <a:pt x="2902" y="3479"/>
                </a:lnTo>
                <a:lnTo>
                  <a:pt x="2868" y="3456"/>
                </a:lnTo>
                <a:lnTo>
                  <a:pt x="2833" y="3430"/>
                </a:lnTo>
                <a:lnTo>
                  <a:pt x="2801" y="3403"/>
                </a:lnTo>
                <a:lnTo>
                  <a:pt x="2769" y="3376"/>
                </a:lnTo>
                <a:lnTo>
                  <a:pt x="2737" y="3349"/>
                </a:lnTo>
                <a:lnTo>
                  <a:pt x="2708" y="3323"/>
                </a:lnTo>
                <a:lnTo>
                  <a:pt x="2680" y="3299"/>
                </a:lnTo>
                <a:lnTo>
                  <a:pt x="2655" y="3276"/>
                </a:lnTo>
                <a:lnTo>
                  <a:pt x="2631" y="3256"/>
                </a:lnTo>
                <a:lnTo>
                  <a:pt x="2611" y="3240"/>
                </a:lnTo>
                <a:lnTo>
                  <a:pt x="2548" y="3192"/>
                </a:lnTo>
                <a:lnTo>
                  <a:pt x="2483" y="3145"/>
                </a:lnTo>
                <a:lnTo>
                  <a:pt x="2418" y="3097"/>
                </a:lnTo>
                <a:lnTo>
                  <a:pt x="2352" y="3047"/>
                </a:lnTo>
                <a:lnTo>
                  <a:pt x="2286" y="2997"/>
                </a:lnTo>
                <a:lnTo>
                  <a:pt x="2222" y="2945"/>
                </a:lnTo>
                <a:lnTo>
                  <a:pt x="2159" y="2891"/>
                </a:lnTo>
                <a:lnTo>
                  <a:pt x="2100" y="2836"/>
                </a:lnTo>
                <a:lnTo>
                  <a:pt x="2045" y="2778"/>
                </a:lnTo>
                <a:lnTo>
                  <a:pt x="1995" y="2717"/>
                </a:lnTo>
                <a:lnTo>
                  <a:pt x="1993" y="2715"/>
                </a:lnTo>
                <a:lnTo>
                  <a:pt x="1991" y="2713"/>
                </a:lnTo>
                <a:lnTo>
                  <a:pt x="1836" y="2850"/>
                </a:lnTo>
                <a:lnTo>
                  <a:pt x="1684" y="2989"/>
                </a:lnTo>
                <a:lnTo>
                  <a:pt x="1534" y="3131"/>
                </a:lnTo>
                <a:lnTo>
                  <a:pt x="1388" y="3276"/>
                </a:lnTo>
                <a:lnTo>
                  <a:pt x="1246" y="3426"/>
                </a:lnTo>
                <a:lnTo>
                  <a:pt x="1106" y="3580"/>
                </a:lnTo>
                <a:lnTo>
                  <a:pt x="1089" y="3595"/>
                </a:lnTo>
                <a:lnTo>
                  <a:pt x="1071" y="3605"/>
                </a:lnTo>
                <a:lnTo>
                  <a:pt x="1053" y="3609"/>
                </a:lnTo>
                <a:lnTo>
                  <a:pt x="1034" y="3609"/>
                </a:lnTo>
                <a:lnTo>
                  <a:pt x="1015" y="3605"/>
                </a:lnTo>
                <a:lnTo>
                  <a:pt x="997" y="3598"/>
                </a:lnTo>
                <a:lnTo>
                  <a:pt x="981" y="3587"/>
                </a:lnTo>
                <a:lnTo>
                  <a:pt x="966" y="3575"/>
                </a:lnTo>
                <a:lnTo>
                  <a:pt x="955" y="3559"/>
                </a:lnTo>
                <a:lnTo>
                  <a:pt x="946" y="3542"/>
                </a:lnTo>
                <a:lnTo>
                  <a:pt x="940" y="3523"/>
                </a:lnTo>
                <a:lnTo>
                  <a:pt x="939" y="3504"/>
                </a:lnTo>
                <a:lnTo>
                  <a:pt x="915" y="3487"/>
                </a:lnTo>
                <a:lnTo>
                  <a:pt x="891" y="3468"/>
                </a:lnTo>
                <a:lnTo>
                  <a:pt x="868" y="3443"/>
                </a:lnTo>
                <a:lnTo>
                  <a:pt x="800" y="3370"/>
                </a:lnTo>
                <a:lnTo>
                  <a:pt x="729" y="3300"/>
                </a:lnTo>
                <a:lnTo>
                  <a:pt x="656" y="3230"/>
                </a:lnTo>
                <a:lnTo>
                  <a:pt x="583" y="3163"/>
                </a:lnTo>
                <a:lnTo>
                  <a:pt x="508" y="3095"/>
                </a:lnTo>
                <a:lnTo>
                  <a:pt x="433" y="3029"/>
                </a:lnTo>
                <a:lnTo>
                  <a:pt x="359" y="2961"/>
                </a:lnTo>
                <a:lnTo>
                  <a:pt x="287" y="2891"/>
                </a:lnTo>
                <a:lnTo>
                  <a:pt x="218" y="2820"/>
                </a:lnTo>
                <a:lnTo>
                  <a:pt x="207" y="2803"/>
                </a:lnTo>
                <a:lnTo>
                  <a:pt x="201" y="2786"/>
                </a:lnTo>
                <a:lnTo>
                  <a:pt x="201" y="2769"/>
                </a:lnTo>
                <a:lnTo>
                  <a:pt x="206" y="2753"/>
                </a:lnTo>
                <a:lnTo>
                  <a:pt x="215" y="2740"/>
                </a:lnTo>
                <a:lnTo>
                  <a:pt x="226" y="2729"/>
                </a:lnTo>
                <a:lnTo>
                  <a:pt x="240" y="2721"/>
                </a:lnTo>
                <a:lnTo>
                  <a:pt x="248" y="2703"/>
                </a:lnTo>
                <a:lnTo>
                  <a:pt x="259" y="2686"/>
                </a:lnTo>
                <a:lnTo>
                  <a:pt x="329" y="2602"/>
                </a:lnTo>
                <a:lnTo>
                  <a:pt x="403" y="2522"/>
                </a:lnTo>
                <a:lnTo>
                  <a:pt x="480" y="2444"/>
                </a:lnTo>
                <a:lnTo>
                  <a:pt x="559" y="2369"/>
                </a:lnTo>
                <a:lnTo>
                  <a:pt x="640" y="2294"/>
                </a:lnTo>
                <a:lnTo>
                  <a:pt x="720" y="2222"/>
                </a:lnTo>
                <a:lnTo>
                  <a:pt x="779" y="2167"/>
                </a:lnTo>
                <a:lnTo>
                  <a:pt x="839" y="2112"/>
                </a:lnTo>
                <a:lnTo>
                  <a:pt x="898" y="2057"/>
                </a:lnTo>
                <a:lnTo>
                  <a:pt x="959" y="2002"/>
                </a:lnTo>
                <a:lnTo>
                  <a:pt x="1021" y="1949"/>
                </a:lnTo>
                <a:lnTo>
                  <a:pt x="1085" y="1898"/>
                </a:lnTo>
                <a:lnTo>
                  <a:pt x="1151" y="1852"/>
                </a:lnTo>
                <a:lnTo>
                  <a:pt x="1169" y="1842"/>
                </a:lnTo>
                <a:lnTo>
                  <a:pt x="1106" y="1768"/>
                </a:lnTo>
                <a:lnTo>
                  <a:pt x="1040" y="1699"/>
                </a:lnTo>
                <a:lnTo>
                  <a:pt x="972" y="1631"/>
                </a:lnTo>
                <a:lnTo>
                  <a:pt x="900" y="1567"/>
                </a:lnTo>
                <a:lnTo>
                  <a:pt x="827" y="1506"/>
                </a:lnTo>
                <a:lnTo>
                  <a:pt x="754" y="1446"/>
                </a:lnTo>
                <a:lnTo>
                  <a:pt x="679" y="1387"/>
                </a:lnTo>
                <a:lnTo>
                  <a:pt x="603" y="1329"/>
                </a:lnTo>
                <a:lnTo>
                  <a:pt x="528" y="1270"/>
                </a:lnTo>
                <a:lnTo>
                  <a:pt x="452" y="1211"/>
                </a:lnTo>
                <a:lnTo>
                  <a:pt x="378" y="1150"/>
                </a:lnTo>
                <a:lnTo>
                  <a:pt x="304" y="1087"/>
                </a:lnTo>
                <a:lnTo>
                  <a:pt x="285" y="1072"/>
                </a:lnTo>
                <a:lnTo>
                  <a:pt x="263" y="1054"/>
                </a:lnTo>
                <a:lnTo>
                  <a:pt x="238" y="1035"/>
                </a:lnTo>
                <a:lnTo>
                  <a:pt x="211" y="1012"/>
                </a:lnTo>
                <a:lnTo>
                  <a:pt x="182" y="989"/>
                </a:lnTo>
                <a:lnTo>
                  <a:pt x="154" y="965"/>
                </a:lnTo>
                <a:lnTo>
                  <a:pt x="125" y="939"/>
                </a:lnTo>
                <a:lnTo>
                  <a:pt x="98" y="912"/>
                </a:lnTo>
                <a:lnTo>
                  <a:pt x="73" y="885"/>
                </a:lnTo>
                <a:lnTo>
                  <a:pt x="50" y="857"/>
                </a:lnTo>
                <a:lnTo>
                  <a:pt x="30" y="829"/>
                </a:lnTo>
                <a:lnTo>
                  <a:pt x="16" y="801"/>
                </a:lnTo>
                <a:lnTo>
                  <a:pt x="4" y="774"/>
                </a:lnTo>
                <a:lnTo>
                  <a:pt x="0" y="746"/>
                </a:lnTo>
                <a:lnTo>
                  <a:pt x="2" y="719"/>
                </a:lnTo>
                <a:lnTo>
                  <a:pt x="8" y="702"/>
                </a:lnTo>
                <a:lnTo>
                  <a:pt x="17" y="689"/>
                </a:lnTo>
                <a:lnTo>
                  <a:pt x="28" y="681"/>
                </a:lnTo>
                <a:lnTo>
                  <a:pt x="41" y="676"/>
                </a:lnTo>
                <a:lnTo>
                  <a:pt x="56" y="674"/>
                </a:lnTo>
                <a:lnTo>
                  <a:pt x="79" y="673"/>
                </a:lnTo>
                <a:lnTo>
                  <a:pt x="105" y="678"/>
                </a:lnTo>
                <a:lnTo>
                  <a:pt x="143" y="613"/>
                </a:lnTo>
                <a:lnTo>
                  <a:pt x="186" y="551"/>
                </a:lnTo>
                <a:lnTo>
                  <a:pt x="233" y="490"/>
                </a:lnTo>
                <a:lnTo>
                  <a:pt x="282" y="433"/>
                </a:lnTo>
                <a:lnTo>
                  <a:pt x="334" y="379"/>
                </a:lnTo>
                <a:lnTo>
                  <a:pt x="389" y="327"/>
                </a:lnTo>
                <a:lnTo>
                  <a:pt x="420" y="296"/>
                </a:lnTo>
                <a:lnTo>
                  <a:pt x="455" y="265"/>
                </a:lnTo>
                <a:lnTo>
                  <a:pt x="491" y="231"/>
                </a:lnTo>
                <a:lnTo>
                  <a:pt x="529" y="198"/>
                </a:lnTo>
                <a:lnTo>
                  <a:pt x="568" y="165"/>
                </a:lnTo>
                <a:lnTo>
                  <a:pt x="608" y="135"/>
                </a:lnTo>
                <a:lnTo>
                  <a:pt x="650" y="107"/>
                </a:lnTo>
                <a:lnTo>
                  <a:pt x="692" y="83"/>
                </a:lnTo>
                <a:lnTo>
                  <a:pt x="735" y="64"/>
                </a:lnTo>
                <a:lnTo>
                  <a:pt x="778" y="52"/>
                </a:lnTo>
                <a:lnTo>
                  <a:pt x="822" y="45"/>
                </a:lnTo>
                <a:lnTo>
                  <a:pt x="842" y="46"/>
                </a:lnTo>
                <a:lnTo>
                  <a:pt x="860" y="52"/>
                </a:lnTo>
                <a:lnTo>
                  <a:pt x="874" y="61"/>
                </a:lnTo>
                <a:lnTo>
                  <a:pt x="888" y="72"/>
                </a:lnTo>
                <a:lnTo>
                  <a:pt x="898" y="87"/>
                </a:lnTo>
                <a:lnTo>
                  <a:pt x="905" y="103"/>
                </a:lnTo>
                <a:lnTo>
                  <a:pt x="909" y="120"/>
                </a:lnTo>
                <a:lnTo>
                  <a:pt x="910" y="138"/>
                </a:lnTo>
                <a:lnTo>
                  <a:pt x="926" y="160"/>
                </a:lnTo>
                <a:lnTo>
                  <a:pt x="945" y="180"/>
                </a:lnTo>
                <a:lnTo>
                  <a:pt x="969" y="201"/>
                </a:lnTo>
                <a:lnTo>
                  <a:pt x="995" y="221"/>
                </a:lnTo>
                <a:lnTo>
                  <a:pt x="1022" y="241"/>
                </a:lnTo>
                <a:lnTo>
                  <a:pt x="1049" y="260"/>
                </a:lnTo>
                <a:lnTo>
                  <a:pt x="1075" y="278"/>
                </a:lnTo>
                <a:lnTo>
                  <a:pt x="1097" y="295"/>
                </a:lnTo>
                <a:lnTo>
                  <a:pt x="1115" y="310"/>
                </a:lnTo>
                <a:lnTo>
                  <a:pt x="1293" y="466"/>
                </a:lnTo>
                <a:lnTo>
                  <a:pt x="1470" y="622"/>
                </a:lnTo>
                <a:lnTo>
                  <a:pt x="1652" y="781"/>
                </a:lnTo>
                <a:lnTo>
                  <a:pt x="1833" y="940"/>
                </a:lnTo>
                <a:lnTo>
                  <a:pt x="1866" y="968"/>
                </a:lnTo>
                <a:lnTo>
                  <a:pt x="1902" y="996"/>
                </a:lnTo>
                <a:lnTo>
                  <a:pt x="1937" y="1026"/>
                </a:lnTo>
                <a:lnTo>
                  <a:pt x="1947" y="1005"/>
                </a:lnTo>
                <a:lnTo>
                  <a:pt x="1924" y="991"/>
                </a:lnTo>
                <a:lnTo>
                  <a:pt x="1914" y="981"/>
                </a:lnTo>
                <a:lnTo>
                  <a:pt x="1909" y="970"/>
                </a:lnTo>
                <a:lnTo>
                  <a:pt x="1908" y="958"/>
                </a:lnTo>
                <a:lnTo>
                  <a:pt x="1910" y="947"/>
                </a:lnTo>
                <a:lnTo>
                  <a:pt x="1915" y="937"/>
                </a:lnTo>
                <a:lnTo>
                  <a:pt x="1924" y="929"/>
                </a:lnTo>
                <a:lnTo>
                  <a:pt x="1934" y="925"/>
                </a:lnTo>
                <a:lnTo>
                  <a:pt x="1947" y="924"/>
                </a:lnTo>
                <a:lnTo>
                  <a:pt x="1960" y="928"/>
                </a:lnTo>
                <a:lnTo>
                  <a:pt x="1968" y="934"/>
                </a:lnTo>
                <a:lnTo>
                  <a:pt x="1977" y="938"/>
                </a:lnTo>
                <a:lnTo>
                  <a:pt x="2016" y="866"/>
                </a:lnTo>
                <a:lnTo>
                  <a:pt x="2061" y="794"/>
                </a:lnTo>
                <a:lnTo>
                  <a:pt x="2110" y="726"/>
                </a:lnTo>
                <a:lnTo>
                  <a:pt x="2163" y="658"/>
                </a:lnTo>
                <a:lnTo>
                  <a:pt x="2216" y="593"/>
                </a:lnTo>
                <a:lnTo>
                  <a:pt x="2270" y="530"/>
                </a:lnTo>
                <a:lnTo>
                  <a:pt x="2324" y="469"/>
                </a:lnTo>
                <a:lnTo>
                  <a:pt x="2375" y="412"/>
                </a:lnTo>
                <a:lnTo>
                  <a:pt x="2395" y="391"/>
                </a:lnTo>
                <a:lnTo>
                  <a:pt x="2418" y="365"/>
                </a:lnTo>
                <a:lnTo>
                  <a:pt x="2442" y="337"/>
                </a:lnTo>
                <a:lnTo>
                  <a:pt x="2469" y="308"/>
                </a:lnTo>
                <a:lnTo>
                  <a:pt x="2498" y="276"/>
                </a:lnTo>
                <a:lnTo>
                  <a:pt x="2528" y="245"/>
                </a:lnTo>
                <a:lnTo>
                  <a:pt x="2560" y="213"/>
                </a:lnTo>
                <a:lnTo>
                  <a:pt x="2593" y="182"/>
                </a:lnTo>
                <a:lnTo>
                  <a:pt x="2627" y="153"/>
                </a:lnTo>
                <a:lnTo>
                  <a:pt x="2662" y="126"/>
                </a:lnTo>
                <a:lnTo>
                  <a:pt x="2697" y="101"/>
                </a:lnTo>
                <a:lnTo>
                  <a:pt x="2733" y="80"/>
                </a:lnTo>
                <a:lnTo>
                  <a:pt x="2769" y="63"/>
                </a:lnTo>
                <a:lnTo>
                  <a:pt x="2804" y="51"/>
                </a:lnTo>
                <a:lnTo>
                  <a:pt x="2839" y="44"/>
                </a:lnTo>
                <a:lnTo>
                  <a:pt x="2874" y="43"/>
                </a:lnTo>
                <a:lnTo>
                  <a:pt x="2907" y="50"/>
                </a:lnTo>
                <a:lnTo>
                  <a:pt x="2918" y="34"/>
                </a:lnTo>
                <a:lnTo>
                  <a:pt x="2931" y="22"/>
                </a:lnTo>
                <a:lnTo>
                  <a:pt x="2944" y="11"/>
                </a:lnTo>
                <a:lnTo>
                  <a:pt x="2960" y="5"/>
                </a:lnTo>
                <a:lnTo>
                  <a:pt x="29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35793" y="4067935"/>
            <a:ext cx="1058800" cy="1040514"/>
            <a:chOff x="5180013" y="3662363"/>
            <a:chExt cx="1930400" cy="1897062"/>
          </a:xfrm>
          <a:solidFill>
            <a:schemeClr val="bg1"/>
          </a:solidFill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5180013" y="3662363"/>
              <a:ext cx="1930400" cy="1798638"/>
            </a:xfrm>
            <a:custGeom>
              <a:avLst/>
              <a:gdLst>
                <a:gd name="T0" fmla="*/ 1338 w 3648"/>
                <a:gd name="T1" fmla="*/ 3012 h 3399"/>
                <a:gd name="T2" fmla="*/ 1908 w 3648"/>
                <a:gd name="T3" fmla="*/ 2641 h 3399"/>
                <a:gd name="T4" fmla="*/ 891 w 3648"/>
                <a:gd name="T5" fmla="*/ 2286 h 3399"/>
                <a:gd name="T6" fmla="*/ 950 w 3648"/>
                <a:gd name="T7" fmla="*/ 2682 h 3399"/>
                <a:gd name="T8" fmla="*/ 1240 w 3648"/>
                <a:gd name="T9" fmla="*/ 1778 h 3399"/>
                <a:gd name="T10" fmla="*/ 1090 w 3648"/>
                <a:gd name="T11" fmla="*/ 3086 h 3399"/>
                <a:gd name="T12" fmla="*/ 1207 w 3648"/>
                <a:gd name="T13" fmla="*/ 2777 h 3399"/>
                <a:gd name="T14" fmla="*/ 1236 w 3648"/>
                <a:gd name="T15" fmla="*/ 2231 h 3399"/>
                <a:gd name="T16" fmla="*/ 1302 w 3648"/>
                <a:gd name="T17" fmla="*/ 1786 h 3399"/>
                <a:gd name="T18" fmla="*/ 1331 w 3648"/>
                <a:gd name="T19" fmla="*/ 2544 h 3399"/>
                <a:gd name="T20" fmla="*/ 1470 w 3648"/>
                <a:gd name="T21" fmla="*/ 2508 h 3399"/>
                <a:gd name="T22" fmla="*/ 1400 w 3648"/>
                <a:gd name="T23" fmla="*/ 2007 h 3399"/>
                <a:gd name="T24" fmla="*/ 1621 w 3648"/>
                <a:gd name="T25" fmla="*/ 1489 h 3399"/>
                <a:gd name="T26" fmla="*/ 1495 w 3648"/>
                <a:gd name="T27" fmla="*/ 1983 h 3399"/>
                <a:gd name="T28" fmla="*/ 1539 w 3648"/>
                <a:gd name="T29" fmla="*/ 2352 h 3399"/>
                <a:gd name="T30" fmla="*/ 1585 w 3648"/>
                <a:gd name="T31" fmla="*/ 2270 h 3399"/>
                <a:gd name="T32" fmla="*/ 1648 w 3648"/>
                <a:gd name="T33" fmla="*/ 1834 h 3399"/>
                <a:gd name="T34" fmla="*/ 1726 w 3648"/>
                <a:gd name="T35" fmla="*/ 1398 h 3399"/>
                <a:gd name="T36" fmla="*/ 1746 w 3648"/>
                <a:gd name="T37" fmla="*/ 2054 h 3399"/>
                <a:gd name="T38" fmla="*/ 1815 w 3648"/>
                <a:gd name="T39" fmla="*/ 1659 h 3399"/>
                <a:gd name="T40" fmla="*/ 1879 w 3648"/>
                <a:gd name="T41" fmla="*/ 1292 h 3399"/>
                <a:gd name="T42" fmla="*/ 1914 w 3648"/>
                <a:gd name="T43" fmla="*/ 1839 h 3399"/>
                <a:gd name="T44" fmla="*/ 2229 w 3648"/>
                <a:gd name="T45" fmla="*/ 1056 h 3399"/>
                <a:gd name="T46" fmla="*/ 2194 w 3648"/>
                <a:gd name="T47" fmla="*/ 1468 h 3399"/>
                <a:gd name="T48" fmla="*/ 2250 w 3648"/>
                <a:gd name="T49" fmla="*/ 1303 h 3399"/>
                <a:gd name="T50" fmla="*/ 2229 w 3648"/>
                <a:gd name="T51" fmla="*/ 1056 h 3399"/>
                <a:gd name="T52" fmla="*/ 2313 w 3648"/>
                <a:gd name="T53" fmla="*/ 1244 h 3399"/>
                <a:gd name="T54" fmla="*/ 2519 w 3648"/>
                <a:gd name="T55" fmla="*/ 1141 h 3399"/>
                <a:gd name="T56" fmla="*/ 2585 w 3648"/>
                <a:gd name="T57" fmla="*/ 1068 h 3399"/>
                <a:gd name="T58" fmla="*/ 2882 w 3648"/>
                <a:gd name="T59" fmla="*/ 702 h 3399"/>
                <a:gd name="T60" fmla="*/ 3006 w 3648"/>
                <a:gd name="T61" fmla="*/ 626 h 3399"/>
                <a:gd name="T62" fmla="*/ 1895 w 3648"/>
                <a:gd name="T63" fmla="*/ 2106 h 3399"/>
                <a:gd name="T64" fmla="*/ 2195 w 3648"/>
                <a:gd name="T65" fmla="*/ 2666 h 3399"/>
                <a:gd name="T66" fmla="*/ 2660 w 3648"/>
                <a:gd name="T67" fmla="*/ 2759 h 3399"/>
                <a:gd name="T68" fmla="*/ 2874 w 3648"/>
                <a:gd name="T69" fmla="*/ 2510 h 3399"/>
                <a:gd name="T70" fmla="*/ 2997 w 3648"/>
                <a:gd name="T71" fmla="*/ 2134 h 3399"/>
                <a:gd name="T72" fmla="*/ 3247 w 3648"/>
                <a:gd name="T73" fmla="*/ 1505 h 3399"/>
                <a:gd name="T74" fmla="*/ 3483 w 3648"/>
                <a:gd name="T75" fmla="*/ 669 h 3399"/>
                <a:gd name="T76" fmla="*/ 2701 w 3648"/>
                <a:gd name="T77" fmla="*/ 393 h 3399"/>
                <a:gd name="T78" fmla="*/ 1324 w 3648"/>
                <a:gd name="T79" fmla="*/ 761 h 3399"/>
                <a:gd name="T80" fmla="*/ 314 w 3648"/>
                <a:gd name="T81" fmla="*/ 1363 h 3399"/>
                <a:gd name="T82" fmla="*/ 657 w 3648"/>
                <a:gd name="T83" fmla="*/ 1640 h 3399"/>
                <a:gd name="T84" fmla="*/ 1057 w 3648"/>
                <a:gd name="T85" fmla="*/ 1662 h 3399"/>
                <a:gd name="T86" fmla="*/ 1670 w 3648"/>
                <a:gd name="T87" fmla="*/ 1214 h 3399"/>
                <a:gd name="T88" fmla="*/ 2842 w 3648"/>
                <a:gd name="T89" fmla="*/ 516 h 3399"/>
                <a:gd name="T90" fmla="*/ 3476 w 3648"/>
                <a:gd name="T91" fmla="*/ 25 h 3399"/>
                <a:gd name="T92" fmla="*/ 3591 w 3648"/>
                <a:gd name="T93" fmla="*/ 133 h 3399"/>
                <a:gd name="T94" fmla="*/ 3626 w 3648"/>
                <a:gd name="T95" fmla="*/ 741 h 3399"/>
                <a:gd name="T96" fmla="*/ 3382 w 3648"/>
                <a:gd name="T97" fmla="*/ 1586 h 3399"/>
                <a:gd name="T98" fmla="*/ 2933 w 3648"/>
                <a:gd name="T99" fmla="*/ 2707 h 3399"/>
                <a:gd name="T100" fmla="*/ 2759 w 3648"/>
                <a:gd name="T101" fmla="*/ 2940 h 3399"/>
                <a:gd name="T102" fmla="*/ 2370 w 3648"/>
                <a:gd name="T103" fmla="*/ 2905 h 3399"/>
                <a:gd name="T104" fmla="*/ 1910 w 3648"/>
                <a:gd name="T105" fmla="*/ 2842 h 3399"/>
                <a:gd name="T106" fmla="*/ 1358 w 3648"/>
                <a:gd name="T107" fmla="*/ 3221 h 3399"/>
                <a:gd name="T108" fmla="*/ 1045 w 3648"/>
                <a:gd name="T109" fmla="*/ 3355 h 3399"/>
                <a:gd name="T110" fmla="*/ 860 w 3648"/>
                <a:gd name="T111" fmla="*/ 3255 h 3399"/>
                <a:gd name="T112" fmla="*/ 752 w 3648"/>
                <a:gd name="T113" fmla="*/ 2383 h 3399"/>
                <a:gd name="T114" fmla="*/ 565 w 3648"/>
                <a:gd name="T115" fmla="*/ 1800 h 3399"/>
                <a:gd name="T116" fmla="*/ 155 w 3648"/>
                <a:gd name="T117" fmla="*/ 1388 h 3399"/>
                <a:gd name="T118" fmla="*/ 18 w 3648"/>
                <a:gd name="T119" fmla="*/ 1135 h 3399"/>
                <a:gd name="T120" fmla="*/ 134 w 3648"/>
                <a:gd name="T121" fmla="*/ 985 h 3399"/>
                <a:gd name="T122" fmla="*/ 590 w 3648"/>
                <a:gd name="T123" fmla="*/ 821 h 3399"/>
                <a:gd name="T124" fmla="*/ 2931 w 3648"/>
                <a:gd name="T125" fmla="*/ 112 h 3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8" h="3399">
                  <a:moveTo>
                    <a:pt x="1681" y="2470"/>
                  </a:moveTo>
                  <a:lnTo>
                    <a:pt x="1652" y="2535"/>
                  </a:lnTo>
                  <a:lnTo>
                    <a:pt x="1617" y="2600"/>
                  </a:lnTo>
                  <a:lnTo>
                    <a:pt x="1578" y="2664"/>
                  </a:lnTo>
                  <a:lnTo>
                    <a:pt x="1536" y="2727"/>
                  </a:lnTo>
                  <a:lnTo>
                    <a:pt x="1493" y="2788"/>
                  </a:lnTo>
                  <a:lnTo>
                    <a:pt x="1451" y="2847"/>
                  </a:lnTo>
                  <a:lnTo>
                    <a:pt x="1411" y="2906"/>
                  </a:lnTo>
                  <a:lnTo>
                    <a:pt x="1338" y="3012"/>
                  </a:lnTo>
                  <a:lnTo>
                    <a:pt x="1262" y="3114"/>
                  </a:lnTo>
                  <a:lnTo>
                    <a:pt x="1339" y="3066"/>
                  </a:lnTo>
                  <a:lnTo>
                    <a:pt x="1414" y="3017"/>
                  </a:lnTo>
                  <a:lnTo>
                    <a:pt x="1487" y="2965"/>
                  </a:lnTo>
                  <a:lnTo>
                    <a:pt x="1652" y="2845"/>
                  </a:lnTo>
                  <a:lnTo>
                    <a:pt x="1813" y="2720"/>
                  </a:lnTo>
                  <a:lnTo>
                    <a:pt x="1844" y="2695"/>
                  </a:lnTo>
                  <a:lnTo>
                    <a:pt x="1875" y="2667"/>
                  </a:lnTo>
                  <a:lnTo>
                    <a:pt x="1908" y="2641"/>
                  </a:lnTo>
                  <a:lnTo>
                    <a:pt x="1793" y="2556"/>
                  </a:lnTo>
                  <a:lnTo>
                    <a:pt x="1681" y="2470"/>
                  </a:lnTo>
                  <a:close/>
                  <a:moveTo>
                    <a:pt x="1028" y="1875"/>
                  </a:moveTo>
                  <a:lnTo>
                    <a:pt x="980" y="1887"/>
                  </a:lnTo>
                  <a:lnTo>
                    <a:pt x="931" y="1896"/>
                  </a:lnTo>
                  <a:lnTo>
                    <a:pt x="884" y="1900"/>
                  </a:lnTo>
                  <a:lnTo>
                    <a:pt x="888" y="2028"/>
                  </a:lnTo>
                  <a:lnTo>
                    <a:pt x="890" y="2156"/>
                  </a:lnTo>
                  <a:lnTo>
                    <a:pt x="891" y="2286"/>
                  </a:lnTo>
                  <a:lnTo>
                    <a:pt x="894" y="2415"/>
                  </a:lnTo>
                  <a:lnTo>
                    <a:pt x="897" y="2543"/>
                  </a:lnTo>
                  <a:lnTo>
                    <a:pt x="905" y="2671"/>
                  </a:lnTo>
                  <a:lnTo>
                    <a:pt x="917" y="2799"/>
                  </a:lnTo>
                  <a:lnTo>
                    <a:pt x="935" y="2925"/>
                  </a:lnTo>
                  <a:lnTo>
                    <a:pt x="936" y="2863"/>
                  </a:lnTo>
                  <a:lnTo>
                    <a:pt x="939" y="2801"/>
                  </a:lnTo>
                  <a:lnTo>
                    <a:pt x="945" y="2740"/>
                  </a:lnTo>
                  <a:lnTo>
                    <a:pt x="950" y="2682"/>
                  </a:lnTo>
                  <a:lnTo>
                    <a:pt x="956" y="2628"/>
                  </a:lnTo>
                  <a:lnTo>
                    <a:pt x="960" y="2578"/>
                  </a:lnTo>
                  <a:lnTo>
                    <a:pt x="980" y="2344"/>
                  </a:lnTo>
                  <a:lnTo>
                    <a:pt x="1003" y="2109"/>
                  </a:lnTo>
                  <a:lnTo>
                    <a:pt x="1028" y="1875"/>
                  </a:lnTo>
                  <a:close/>
                  <a:moveTo>
                    <a:pt x="1424" y="1651"/>
                  </a:moveTo>
                  <a:lnTo>
                    <a:pt x="1364" y="1696"/>
                  </a:lnTo>
                  <a:lnTo>
                    <a:pt x="1303" y="1738"/>
                  </a:lnTo>
                  <a:lnTo>
                    <a:pt x="1240" y="1778"/>
                  </a:lnTo>
                  <a:lnTo>
                    <a:pt x="1177" y="1813"/>
                  </a:lnTo>
                  <a:lnTo>
                    <a:pt x="1114" y="1843"/>
                  </a:lnTo>
                  <a:lnTo>
                    <a:pt x="1117" y="2020"/>
                  </a:lnTo>
                  <a:lnTo>
                    <a:pt x="1115" y="2197"/>
                  </a:lnTo>
                  <a:lnTo>
                    <a:pt x="1108" y="2375"/>
                  </a:lnTo>
                  <a:lnTo>
                    <a:pt x="1102" y="2553"/>
                  </a:lnTo>
                  <a:lnTo>
                    <a:pt x="1094" y="2731"/>
                  </a:lnTo>
                  <a:lnTo>
                    <a:pt x="1090" y="2909"/>
                  </a:lnTo>
                  <a:lnTo>
                    <a:pt x="1090" y="3086"/>
                  </a:lnTo>
                  <a:lnTo>
                    <a:pt x="1140" y="3024"/>
                  </a:lnTo>
                  <a:lnTo>
                    <a:pt x="1189" y="2959"/>
                  </a:lnTo>
                  <a:lnTo>
                    <a:pt x="1236" y="2894"/>
                  </a:lnTo>
                  <a:lnTo>
                    <a:pt x="1232" y="2890"/>
                  </a:lnTo>
                  <a:lnTo>
                    <a:pt x="1230" y="2887"/>
                  </a:lnTo>
                  <a:lnTo>
                    <a:pt x="1227" y="2883"/>
                  </a:lnTo>
                  <a:lnTo>
                    <a:pt x="1226" y="2878"/>
                  </a:lnTo>
                  <a:lnTo>
                    <a:pt x="1214" y="2829"/>
                  </a:lnTo>
                  <a:lnTo>
                    <a:pt x="1207" y="2777"/>
                  </a:lnTo>
                  <a:lnTo>
                    <a:pt x="1204" y="2723"/>
                  </a:lnTo>
                  <a:lnTo>
                    <a:pt x="1204" y="2667"/>
                  </a:lnTo>
                  <a:lnTo>
                    <a:pt x="1207" y="2611"/>
                  </a:lnTo>
                  <a:lnTo>
                    <a:pt x="1211" y="2556"/>
                  </a:lnTo>
                  <a:lnTo>
                    <a:pt x="1216" y="2500"/>
                  </a:lnTo>
                  <a:lnTo>
                    <a:pt x="1221" y="2446"/>
                  </a:lnTo>
                  <a:lnTo>
                    <a:pt x="1226" y="2393"/>
                  </a:lnTo>
                  <a:lnTo>
                    <a:pt x="1229" y="2342"/>
                  </a:lnTo>
                  <a:lnTo>
                    <a:pt x="1236" y="2231"/>
                  </a:lnTo>
                  <a:lnTo>
                    <a:pt x="1246" y="2121"/>
                  </a:lnTo>
                  <a:lnTo>
                    <a:pt x="1258" y="2011"/>
                  </a:lnTo>
                  <a:lnTo>
                    <a:pt x="1269" y="1901"/>
                  </a:lnTo>
                  <a:lnTo>
                    <a:pt x="1278" y="1792"/>
                  </a:lnTo>
                  <a:lnTo>
                    <a:pt x="1280" y="1786"/>
                  </a:lnTo>
                  <a:lnTo>
                    <a:pt x="1286" y="1781"/>
                  </a:lnTo>
                  <a:lnTo>
                    <a:pt x="1291" y="1780"/>
                  </a:lnTo>
                  <a:lnTo>
                    <a:pt x="1298" y="1781"/>
                  </a:lnTo>
                  <a:lnTo>
                    <a:pt x="1302" y="1786"/>
                  </a:lnTo>
                  <a:lnTo>
                    <a:pt x="1304" y="1792"/>
                  </a:lnTo>
                  <a:lnTo>
                    <a:pt x="1308" y="1901"/>
                  </a:lnTo>
                  <a:lnTo>
                    <a:pt x="1313" y="2011"/>
                  </a:lnTo>
                  <a:lnTo>
                    <a:pt x="1320" y="2121"/>
                  </a:lnTo>
                  <a:lnTo>
                    <a:pt x="1324" y="2231"/>
                  </a:lnTo>
                  <a:lnTo>
                    <a:pt x="1325" y="2342"/>
                  </a:lnTo>
                  <a:lnTo>
                    <a:pt x="1327" y="2407"/>
                  </a:lnTo>
                  <a:lnTo>
                    <a:pt x="1329" y="2474"/>
                  </a:lnTo>
                  <a:lnTo>
                    <a:pt x="1331" y="2544"/>
                  </a:lnTo>
                  <a:lnTo>
                    <a:pt x="1333" y="2613"/>
                  </a:lnTo>
                  <a:lnTo>
                    <a:pt x="1332" y="2684"/>
                  </a:lnTo>
                  <a:lnTo>
                    <a:pt x="1328" y="2752"/>
                  </a:lnTo>
                  <a:lnTo>
                    <a:pt x="1351" y="2717"/>
                  </a:lnTo>
                  <a:lnTo>
                    <a:pt x="1374" y="2682"/>
                  </a:lnTo>
                  <a:lnTo>
                    <a:pt x="1410" y="2623"/>
                  </a:lnTo>
                  <a:lnTo>
                    <a:pt x="1446" y="2565"/>
                  </a:lnTo>
                  <a:lnTo>
                    <a:pt x="1483" y="2507"/>
                  </a:lnTo>
                  <a:lnTo>
                    <a:pt x="1470" y="2508"/>
                  </a:lnTo>
                  <a:lnTo>
                    <a:pt x="1459" y="2506"/>
                  </a:lnTo>
                  <a:lnTo>
                    <a:pt x="1449" y="2500"/>
                  </a:lnTo>
                  <a:lnTo>
                    <a:pt x="1442" y="2491"/>
                  </a:lnTo>
                  <a:lnTo>
                    <a:pt x="1436" y="2476"/>
                  </a:lnTo>
                  <a:lnTo>
                    <a:pt x="1420" y="2385"/>
                  </a:lnTo>
                  <a:lnTo>
                    <a:pt x="1408" y="2292"/>
                  </a:lnTo>
                  <a:lnTo>
                    <a:pt x="1402" y="2197"/>
                  </a:lnTo>
                  <a:lnTo>
                    <a:pt x="1398" y="2102"/>
                  </a:lnTo>
                  <a:lnTo>
                    <a:pt x="1400" y="2007"/>
                  </a:lnTo>
                  <a:lnTo>
                    <a:pt x="1404" y="1912"/>
                  </a:lnTo>
                  <a:lnTo>
                    <a:pt x="1410" y="1818"/>
                  </a:lnTo>
                  <a:lnTo>
                    <a:pt x="1417" y="1724"/>
                  </a:lnTo>
                  <a:lnTo>
                    <a:pt x="1418" y="1709"/>
                  </a:lnTo>
                  <a:lnTo>
                    <a:pt x="1418" y="1702"/>
                  </a:lnTo>
                  <a:lnTo>
                    <a:pt x="1420" y="1695"/>
                  </a:lnTo>
                  <a:lnTo>
                    <a:pt x="1421" y="1686"/>
                  </a:lnTo>
                  <a:lnTo>
                    <a:pt x="1424" y="1651"/>
                  </a:lnTo>
                  <a:close/>
                  <a:moveTo>
                    <a:pt x="1621" y="1489"/>
                  </a:moveTo>
                  <a:lnTo>
                    <a:pt x="1548" y="1552"/>
                  </a:lnTo>
                  <a:lnTo>
                    <a:pt x="1472" y="1614"/>
                  </a:lnTo>
                  <a:lnTo>
                    <a:pt x="1475" y="1618"/>
                  </a:lnTo>
                  <a:lnTo>
                    <a:pt x="1477" y="1621"/>
                  </a:lnTo>
                  <a:lnTo>
                    <a:pt x="1479" y="1626"/>
                  </a:lnTo>
                  <a:lnTo>
                    <a:pt x="1480" y="1631"/>
                  </a:lnTo>
                  <a:lnTo>
                    <a:pt x="1488" y="1749"/>
                  </a:lnTo>
                  <a:lnTo>
                    <a:pt x="1491" y="1866"/>
                  </a:lnTo>
                  <a:lnTo>
                    <a:pt x="1495" y="1983"/>
                  </a:lnTo>
                  <a:lnTo>
                    <a:pt x="1498" y="2100"/>
                  </a:lnTo>
                  <a:lnTo>
                    <a:pt x="1503" y="2217"/>
                  </a:lnTo>
                  <a:lnTo>
                    <a:pt x="1510" y="2335"/>
                  </a:lnTo>
                  <a:lnTo>
                    <a:pt x="1524" y="2452"/>
                  </a:lnTo>
                  <a:lnTo>
                    <a:pt x="1550" y="2422"/>
                  </a:lnTo>
                  <a:lnTo>
                    <a:pt x="1579" y="2393"/>
                  </a:lnTo>
                  <a:lnTo>
                    <a:pt x="1559" y="2378"/>
                  </a:lnTo>
                  <a:lnTo>
                    <a:pt x="1547" y="2366"/>
                  </a:lnTo>
                  <a:lnTo>
                    <a:pt x="1539" y="2352"/>
                  </a:lnTo>
                  <a:lnTo>
                    <a:pt x="1535" y="2337"/>
                  </a:lnTo>
                  <a:lnTo>
                    <a:pt x="1536" y="2323"/>
                  </a:lnTo>
                  <a:lnTo>
                    <a:pt x="1539" y="2309"/>
                  </a:lnTo>
                  <a:lnTo>
                    <a:pt x="1547" y="2295"/>
                  </a:lnTo>
                  <a:lnTo>
                    <a:pt x="1556" y="2286"/>
                  </a:lnTo>
                  <a:lnTo>
                    <a:pt x="1569" y="2278"/>
                  </a:lnTo>
                  <a:lnTo>
                    <a:pt x="1582" y="2274"/>
                  </a:lnTo>
                  <a:lnTo>
                    <a:pt x="1583" y="2272"/>
                  </a:lnTo>
                  <a:lnTo>
                    <a:pt x="1585" y="2270"/>
                  </a:lnTo>
                  <a:lnTo>
                    <a:pt x="1621" y="2220"/>
                  </a:lnTo>
                  <a:lnTo>
                    <a:pt x="1658" y="2172"/>
                  </a:lnTo>
                  <a:lnTo>
                    <a:pt x="1649" y="2125"/>
                  </a:lnTo>
                  <a:lnTo>
                    <a:pt x="1644" y="2077"/>
                  </a:lnTo>
                  <a:lnTo>
                    <a:pt x="1643" y="2028"/>
                  </a:lnTo>
                  <a:lnTo>
                    <a:pt x="1644" y="1980"/>
                  </a:lnTo>
                  <a:lnTo>
                    <a:pt x="1645" y="1930"/>
                  </a:lnTo>
                  <a:lnTo>
                    <a:pt x="1648" y="1882"/>
                  </a:lnTo>
                  <a:lnTo>
                    <a:pt x="1648" y="1834"/>
                  </a:lnTo>
                  <a:lnTo>
                    <a:pt x="1644" y="1748"/>
                  </a:lnTo>
                  <a:lnTo>
                    <a:pt x="1640" y="1661"/>
                  </a:lnTo>
                  <a:lnTo>
                    <a:pt x="1633" y="1575"/>
                  </a:lnTo>
                  <a:lnTo>
                    <a:pt x="1621" y="1489"/>
                  </a:lnTo>
                  <a:close/>
                  <a:moveTo>
                    <a:pt x="1830" y="1312"/>
                  </a:moveTo>
                  <a:lnTo>
                    <a:pt x="1826" y="1315"/>
                  </a:lnTo>
                  <a:lnTo>
                    <a:pt x="1820" y="1319"/>
                  </a:lnTo>
                  <a:lnTo>
                    <a:pt x="1774" y="1357"/>
                  </a:lnTo>
                  <a:lnTo>
                    <a:pt x="1726" y="1398"/>
                  </a:lnTo>
                  <a:lnTo>
                    <a:pt x="1676" y="1441"/>
                  </a:lnTo>
                  <a:lnTo>
                    <a:pt x="1694" y="1528"/>
                  </a:lnTo>
                  <a:lnTo>
                    <a:pt x="1707" y="1617"/>
                  </a:lnTo>
                  <a:lnTo>
                    <a:pt x="1717" y="1704"/>
                  </a:lnTo>
                  <a:lnTo>
                    <a:pt x="1725" y="1792"/>
                  </a:lnTo>
                  <a:lnTo>
                    <a:pt x="1732" y="1855"/>
                  </a:lnTo>
                  <a:lnTo>
                    <a:pt x="1738" y="1921"/>
                  </a:lnTo>
                  <a:lnTo>
                    <a:pt x="1744" y="1988"/>
                  </a:lnTo>
                  <a:lnTo>
                    <a:pt x="1746" y="2054"/>
                  </a:lnTo>
                  <a:lnTo>
                    <a:pt x="1803" y="1981"/>
                  </a:lnTo>
                  <a:lnTo>
                    <a:pt x="1859" y="1909"/>
                  </a:lnTo>
                  <a:lnTo>
                    <a:pt x="1847" y="1889"/>
                  </a:lnTo>
                  <a:lnTo>
                    <a:pt x="1837" y="1865"/>
                  </a:lnTo>
                  <a:lnTo>
                    <a:pt x="1828" y="1841"/>
                  </a:lnTo>
                  <a:lnTo>
                    <a:pt x="1821" y="1815"/>
                  </a:lnTo>
                  <a:lnTo>
                    <a:pt x="1817" y="1793"/>
                  </a:lnTo>
                  <a:lnTo>
                    <a:pt x="1816" y="1775"/>
                  </a:lnTo>
                  <a:lnTo>
                    <a:pt x="1815" y="1659"/>
                  </a:lnTo>
                  <a:lnTo>
                    <a:pt x="1818" y="1543"/>
                  </a:lnTo>
                  <a:lnTo>
                    <a:pt x="1824" y="1428"/>
                  </a:lnTo>
                  <a:lnTo>
                    <a:pt x="1830" y="1312"/>
                  </a:lnTo>
                  <a:close/>
                  <a:moveTo>
                    <a:pt x="2045" y="1163"/>
                  </a:moveTo>
                  <a:lnTo>
                    <a:pt x="1984" y="1203"/>
                  </a:lnTo>
                  <a:lnTo>
                    <a:pt x="1924" y="1243"/>
                  </a:lnTo>
                  <a:lnTo>
                    <a:pt x="1867" y="1284"/>
                  </a:lnTo>
                  <a:lnTo>
                    <a:pt x="1874" y="1288"/>
                  </a:lnTo>
                  <a:lnTo>
                    <a:pt x="1879" y="1292"/>
                  </a:lnTo>
                  <a:lnTo>
                    <a:pt x="1883" y="1299"/>
                  </a:lnTo>
                  <a:lnTo>
                    <a:pt x="1885" y="1309"/>
                  </a:lnTo>
                  <a:lnTo>
                    <a:pt x="1888" y="1454"/>
                  </a:lnTo>
                  <a:lnTo>
                    <a:pt x="1891" y="1601"/>
                  </a:lnTo>
                  <a:lnTo>
                    <a:pt x="1893" y="1659"/>
                  </a:lnTo>
                  <a:lnTo>
                    <a:pt x="1897" y="1717"/>
                  </a:lnTo>
                  <a:lnTo>
                    <a:pt x="1902" y="1775"/>
                  </a:lnTo>
                  <a:lnTo>
                    <a:pt x="1908" y="1807"/>
                  </a:lnTo>
                  <a:lnTo>
                    <a:pt x="1914" y="1839"/>
                  </a:lnTo>
                  <a:lnTo>
                    <a:pt x="1916" y="1839"/>
                  </a:lnTo>
                  <a:lnTo>
                    <a:pt x="2010" y="1723"/>
                  </a:lnTo>
                  <a:lnTo>
                    <a:pt x="2105" y="1608"/>
                  </a:lnTo>
                  <a:lnTo>
                    <a:pt x="2084" y="1521"/>
                  </a:lnTo>
                  <a:lnTo>
                    <a:pt x="2067" y="1432"/>
                  </a:lnTo>
                  <a:lnTo>
                    <a:pt x="2055" y="1343"/>
                  </a:lnTo>
                  <a:lnTo>
                    <a:pt x="2047" y="1254"/>
                  </a:lnTo>
                  <a:lnTo>
                    <a:pt x="2045" y="1163"/>
                  </a:lnTo>
                  <a:close/>
                  <a:moveTo>
                    <a:pt x="2229" y="1056"/>
                  </a:moveTo>
                  <a:lnTo>
                    <a:pt x="2167" y="1090"/>
                  </a:lnTo>
                  <a:lnTo>
                    <a:pt x="2105" y="1126"/>
                  </a:lnTo>
                  <a:lnTo>
                    <a:pt x="2114" y="1214"/>
                  </a:lnTo>
                  <a:lnTo>
                    <a:pt x="2126" y="1301"/>
                  </a:lnTo>
                  <a:lnTo>
                    <a:pt x="2141" y="1387"/>
                  </a:lnTo>
                  <a:lnTo>
                    <a:pt x="2160" y="1473"/>
                  </a:lnTo>
                  <a:lnTo>
                    <a:pt x="2170" y="1467"/>
                  </a:lnTo>
                  <a:lnTo>
                    <a:pt x="2182" y="1465"/>
                  </a:lnTo>
                  <a:lnTo>
                    <a:pt x="2194" y="1468"/>
                  </a:lnTo>
                  <a:lnTo>
                    <a:pt x="2205" y="1474"/>
                  </a:lnTo>
                  <a:lnTo>
                    <a:pt x="2211" y="1483"/>
                  </a:lnTo>
                  <a:lnTo>
                    <a:pt x="2261" y="1427"/>
                  </a:lnTo>
                  <a:lnTo>
                    <a:pt x="2312" y="1371"/>
                  </a:lnTo>
                  <a:lnTo>
                    <a:pt x="2295" y="1366"/>
                  </a:lnTo>
                  <a:lnTo>
                    <a:pt x="2281" y="1357"/>
                  </a:lnTo>
                  <a:lnTo>
                    <a:pt x="2269" y="1343"/>
                  </a:lnTo>
                  <a:lnTo>
                    <a:pt x="2258" y="1325"/>
                  </a:lnTo>
                  <a:lnTo>
                    <a:pt x="2250" y="1303"/>
                  </a:lnTo>
                  <a:lnTo>
                    <a:pt x="2242" y="1279"/>
                  </a:lnTo>
                  <a:lnTo>
                    <a:pt x="2238" y="1252"/>
                  </a:lnTo>
                  <a:lnTo>
                    <a:pt x="2233" y="1225"/>
                  </a:lnTo>
                  <a:lnTo>
                    <a:pt x="2230" y="1196"/>
                  </a:lnTo>
                  <a:lnTo>
                    <a:pt x="2229" y="1166"/>
                  </a:lnTo>
                  <a:lnTo>
                    <a:pt x="2228" y="1138"/>
                  </a:lnTo>
                  <a:lnTo>
                    <a:pt x="2228" y="1109"/>
                  </a:lnTo>
                  <a:lnTo>
                    <a:pt x="2229" y="1081"/>
                  </a:lnTo>
                  <a:lnTo>
                    <a:pt x="2229" y="1056"/>
                  </a:lnTo>
                  <a:close/>
                  <a:moveTo>
                    <a:pt x="2477" y="924"/>
                  </a:moveTo>
                  <a:lnTo>
                    <a:pt x="2293" y="1021"/>
                  </a:lnTo>
                  <a:lnTo>
                    <a:pt x="2296" y="1076"/>
                  </a:lnTo>
                  <a:lnTo>
                    <a:pt x="2299" y="1131"/>
                  </a:lnTo>
                  <a:lnTo>
                    <a:pt x="2304" y="1186"/>
                  </a:lnTo>
                  <a:lnTo>
                    <a:pt x="2305" y="1195"/>
                  </a:lnTo>
                  <a:lnTo>
                    <a:pt x="2308" y="1208"/>
                  </a:lnTo>
                  <a:lnTo>
                    <a:pt x="2310" y="1225"/>
                  </a:lnTo>
                  <a:lnTo>
                    <a:pt x="2313" y="1244"/>
                  </a:lnTo>
                  <a:lnTo>
                    <a:pt x="2318" y="1261"/>
                  </a:lnTo>
                  <a:lnTo>
                    <a:pt x="2322" y="1279"/>
                  </a:lnTo>
                  <a:lnTo>
                    <a:pt x="2329" y="1293"/>
                  </a:lnTo>
                  <a:lnTo>
                    <a:pt x="2335" y="1303"/>
                  </a:lnTo>
                  <a:lnTo>
                    <a:pt x="2343" y="1307"/>
                  </a:lnTo>
                  <a:lnTo>
                    <a:pt x="2353" y="1309"/>
                  </a:lnTo>
                  <a:lnTo>
                    <a:pt x="2362" y="1315"/>
                  </a:lnTo>
                  <a:lnTo>
                    <a:pt x="2440" y="1228"/>
                  </a:lnTo>
                  <a:lnTo>
                    <a:pt x="2519" y="1141"/>
                  </a:lnTo>
                  <a:lnTo>
                    <a:pt x="2505" y="1101"/>
                  </a:lnTo>
                  <a:lnTo>
                    <a:pt x="2492" y="1058"/>
                  </a:lnTo>
                  <a:lnTo>
                    <a:pt x="2485" y="1014"/>
                  </a:lnTo>
                  <a:lnTo>
                    <a:pt x="2479" y="969"/>
                  </a:lnTo>
                  <a:lnTo>
                    <a:pt x="2477" y="924"/>
                  </a:lnTo>
                  <a:close/>
                  <a:moveTo>
                    <a:pt x="2629" y="843"/>
                  </a:moveTo>
                  <a:lnTo>
                    <a:pt x="2547" y="887"/>
                  </a:lnTo>
                  <a:lnTo>
                    <a:pt x="2567" y="978"/>
                  </a:lnTo>
                  <a:lnTo>
                    <a:pt x="2585" y="1068"/>
                  </a:lnTo>
                  <a:lnTo>
                    <a:pt x="2644" y="1006"/>
                  </a:lnTo>
                  <a:lnTo>
                    <a:pt x="2634" y="968"/>
                  </a:lnTo>
                  <a:lnTo>
                    <a:pt x="2629" y="928"/>
                  </a:lnTo>
                  <a:lnTo>
                    <a:pt x="2628" y="886"/>
                  </a:lnTo>
                  <a:lnTo>
                    <a:pt x="2629" y="843"/>
                  </a:lnTo>
                  <a:close/>
                  <a:moveTo>
                    <a:pt x="3006" y="626"/>
                  </a:moveTo>
                  <a:lnTo>
                    <a:pt x="2984" y="640"/>
                  </a:lnTo>
                  <a:lnTo>
                    <a:pt x="2963" y="653"/>
                  </a:lnTo>
                  <a:lnTo>
                    <a:pt x="2882" y="702"/>
                  </a:lnTo>
                  <a:lnTo>
                    <a:pt x="2800" y="750"/>
                  </a:lnTo>
                  <a:lnTo>
                    <a:pt x="2716" y="797"/>
                  </a:lnTo>
                  <a:lnTo>
                    <a:pt x="2715" y="832"/>
                  </a:lnTo>
                  <a:lnTo>
                    <a:pt x="2716" y="868"/>
                  </a:lnTo>
                  <a:lnTo>
                    <a:pt x="2718" y="896"/>
                  </a:lnTo>
                  <a:lnTo>
                    <a:pt x="2722" y="925"/>
                  </a:lnTo>
                  <a:lnTo>
                    <a:pt x="2781" y="861"/>
                  </a:lnTo>
                  <a:lnTo>
                    <a:pt x="2842" y="798"/>
                  </a:lnTo>
                  <a:lnTo>
                    <a:pt x="3006" y="626"/>
                  </a:lnTo>
                  <a:close/>
                  <a:moveTo>
                    <a:pt x="3479" y="307"/>
                  </a:moveTo>
                  <a:lnTo>
                    <a:pt x="3285" y="534"/>
                  </a:lnTo>
                  <a:lnTo>
                    <a:pt x="3089" y="760"/>
                  </a:lnTo>
                  <a:lnTo>
                    <a:pt x="2890" y="984"/>
                  </a:lnTo>
                  <a:lnTo>
                    <a:pt x="2690" y="1207"/>
                  </a:lnTo>
                  <a:lnTo>
                    <a:pt x="2489" y="1430"/>
                  </a:lnTo>
                  <a:lnTo>
                    <a:pt x="2289" y="1653"/>
                  </a:lnTo>
                  <a:lnTo>
                    <a:pt x="2091" y="1878"/>
                  </a:lnTo>
                  <a:lnTo>
                    <a:pt x="1895" y="2106"/>
                  </a:lnTo>
                  <a:lnTo>
                    <a:pt x="1701" y="2335"/>
                  </a:lnTo>
                  <a:lnTo>
                    <a:pt x="1761" y="2376"/>
                  </a:lnTo>
                  <a:lnTo>
                    <a:pt x="1820" y="2418"/>
                  </a:lnTo>
                  <a:lnTo>
                    <a:pt x="1881" y="2461"/>
                  </a:lnTo>
                  <a:lnTo>
                    <a:pt x="1942" y="2504"/>
                  </a:lnTo>
                  <a:lnTo>
                    <a:pt x="2004" y="2547"/>
                  </a:lnTo>
                  <a:lnTo>
                    <a:pt x="2067" y="2589"/>
                  </a:lnTo>
                  <a:lnTo>
                    <a:pt x="2130" y="2629"/>
                  </a:lnTo>
                  <a:lnTo>
                    <a:pt x="2195" y="2666"/>
                  </a:lnTo>
                  <a:lnTo>
                    <a:pt x="2259" y="2699"/>
                  </a:lnTo>
                  <a:lnTo>
                    <a:pt x="2325" y="2728"/>
                  </a:lnTo>
                  <a:lnTo>
                    <a:pt x="2391" y="2751"/>
                  </a:lnTo>
                  <a:lnTo>
                    <a:pt x="2457" y="2769"/>
                  </a:lnTo>
                  <a:lnTo>
                    <a:pt x="2505" y="2777"/>
                  </a:lnTo>
                  <a:lnTo>
                    <a:pt x="2548" y="2780"/>
                  </a:lnTo>
                  <a:lnTo>
                    <a:pt x="2588" y="2778"/>
                  </a:lnTo>
                  <a:lnTo>
                    <a:pt x="2625" y="2771"/>
                  </a:lnTo>
                  <a:lnTo>
                    <a:pt x="2660" y="2759"/>
                  </a:lnTo>
                  <a:lnTo>
                    <a:pt x="2692" y="2745"/>
                  </a:lnTo>
                  <a:lnTo>
                    <a:pt x="2722" y="2725"/>
                  </a:lnTo>
                  <a:lnTo>
                    <a:pt x="2749" y="2703"/>
                  </a:lnTo>
                  <a:lnTo>
                    <a:pt x="2775" y="2677"/>
                  </a:lnTo>
                  <a:lnTo>
                    <a:pt x="2798" y="2649"/>
                  </a:lnTo>
                  <a:lnTo>
                    <a:pt x="2819" y="2617"/>
                  </a:lnTo>
                  <a:lnTo>
                    <a:pt x="2839" y="2584"/>
                  </a:lnTo>
                  <a:lnTo>
                    <a:pt x="2858" y="2547"/>
                  </a:lnTo>
                  <a:lnTo>
                    <a:pt x="2874" y="2510"/>
                  </a:lnTo>
                  <a:lnTo>
                    <a:pt x="2891" y="2471"/>
                  </a:lnTo>
                  <a:lnTo>
                    <a:pt x="2907" y="2430"/>
                  </a:lnTo>
                  <a:lnTo>
                    <a:pt x="2920" y="2389"/>
                  </a:lnTo>
                  <a:lnTo>
                    <a:pt x="2934" y="2346"/>
                  </a:lnTo>
                  <a:lnTo>
                    <a:pt x="2948" y="2304"/>
                  </a:lnTo>
                  <a:lnTo>
                    <a:pt x="2960" y="2261"/>
                  </a:lnTo>
                  <a:lnTo>
                    <a:pt x="2972" y="2218"/>
                  </a:lnTo>
                  <a:lnTo>
                    <a:pt x="2985" y="2176"/>
                  </a:lnTo>
                  <a:lnTo>
                    <a:pt x="2997" y="2134"/>
                  </a:lnTo>
                  <a:lnTo>
                    <a:pt x="3011" y="2093"/>
                  </a:lnTo>
                  <a:lnTo>
                    <a:pt x="3024" y="2054"/>
                  </a:lnTo>
                  <a:lnTo>
                    <a:pt x="3038" y="2015"/>
                  </a:lnTo>
                  <a:lnTo>
                    <a:pt x="3070" y="1936"/>
                  </a:lnTo>
                  <a:lnTo>
                    <a:pt x="3104" y="1854"/>
                  </a:lnTo>
                  <a:lnTo>
                    <a:pt x="3138" y="1769"/>
                  </a:lnTo>
                  <a:lnTo>
                    <a:pt x="3175" y="1683"/>
                  </a:lnTo>
                  <a:lnTo>
                    <a:pt x="3210" y="1595"/>
                  </a:lnTo>
                  <a:lnTo>
                    <a:pt x="3247" y="1505"/>
                  </a:lnTo>
                  <a:lnTo>
                    <a:pt x="3282" y="1415"/>
                  </a:lnTo>
                  <a:lnTo>
                    <a:pt x="3316" y="1322"/>
                  </a:lnTo>
                  <a:lnTo>
                    <a:pt x="3348" y="1229"/>
                  </a:lnTo>
                  <a:lnTo>
                    <a:pt x="3379" y="1137"/>
                  </a:lnTo>
                  <a:lnTo>
                    <a:pt x="3407" y="1043"/>
                  </a:lnTo>
                  <a:lnTo>
                    <a:pt x="3431" y="949"/>
                  </a:lnTo>
                  <a:lnTo>
                    <a:pt x="3454" y="855"/>
                  </a:lnTo>
                  <a:lnTo>
                    <a:pt x="3470" y="761"/>
                  </a:lnTo>
                  <a:lnTo>
                    <a:pt x="3483" y="669"/>
                  </a:lnTo>
                  <a:lnTo>
                    <a:pt x="3491" y="576"/>
                  </a:lnTo>
                  <a:lnTo>
                    <a:pt x="3493" y="485"/>
                  </a:lnTo>
                  <a:lnTo>
                    <a:pt x="3489" y="395"/>
                  </a:lnTo>
                  <a:lnTo>
                    <a:pt x="3479" y="307"/>
                  </a:lnTo>
                  <a:close/>
                  <a:moveTo>
                    <a:pt x="3144" y="278"/>
                  </a:moveTo>
                  <a:lnTo>
                    <a:pt x="3036" y="312"/>
                  </a:lnTo>
                  <a:lnTo>
                    <a:pt x="2925" y="342"/>
                  </a:lnTo>
                  <a:lnTo>
                    <a:pt x="2814" y="368"/>
                  </a:lnTo>
                  <a:lnTo>
                    <a:pt x="2701" y="393"/>
                  </a:lnTo>
                  <a:lnTo>
                    <a:pt x="2587" y="416"/>
                  </a:lnTo>
                  <a:lnTo>
                    <a:pt x="2473" y="437"/>
                  </a:lnTo>
                  <a:lnTo>
                    <a:pt x="2360" y="459"/>
                  </a:lnTo>
                  <a:lnTo>
                    <a:pt x="2248" y="482"/>
                  </a:lnTo>
                  <a:lnTo>
                    <a:pt x="2137" y="506"/>
                  </a:lnTo>
                  <a:lnTo>
                    <a:pt x="2030" y="533"/>
                  </a:lnTo>
                  <a:lnTo>
                    <a:pt x="1924" y="564"/>
                  </a:lnTo>
                  <a:lnTo>
                    <a:pt x="1623" y="661"/>
                  </a:lnTo>
                  <a:lnTo>
                    <a:pt x="1324" y="761"/>
                  </a:lnTo>
                  <a:lnTo>
                    <a:pt x="1025" y="865"/>
                  </a:lnTo>
                  <a:lnTo>
                    <a:pt x="726" y="970"/>
                  </a:lnTo>
                  <a:lnTo>
                    <a:pt x="429" y="1075"/>
                  </a:lnTo>
                  <a:lnTo>
                    <a:pt x="131" y="1179"/>
                  </a:lnTo>
                  <a:lnTo>
                    <a:pt x="167" y="1215"/>
                  </a:lnTo>
                  <a:lnTo>
                    <a:pt x="204" y="1251"/>
                  </a:lnTo>
                  <a:lnTo>
                    <a:pt x="240" y="1288"/>
                  </a:lnTo>
                  <a:lnTo>
                    <a:pt x="277" y="1325"/>
                  </a:lnTo>
                  <a:lnTo>
                    <a:pt x="314" y="1363"/>
                  </a:lnTo>
                  <a:lnTo>
                    <a:pt x="351" y="1399"/>
                  </a:lnTo>
                  <a:lnTo>
                    <a:pt x="388" y="1435"/>
                  </a:lnTo>
                  <a:lnTo>
                    <a:pt x="425" y="1470"/>
                  </a:lnTo>
                  <a:lnTo>
                    <a:pt x="462" y="1503"/>
                  </a:lnTo>
                  <a:lnTo>
                    <a:pt x="500" y="1535"/>
                  </a:lnTo>
                  <a:lnTo>
                    <a:pt x="538" y="1565"/>
                  </a:lnTo>
                  <a:lnTo>
                    <a:pt x="577" y="1592"/>
                  </a:lnTo>
                  <a:lnTo>
                    <a:pt x="617" y="1618"/>
                  </a:lnTo>
                  <a:lnTo>
                    <a:pt x="657" y="1640"/>
                  </a:lnTo>
                  <a:lnTo>
                    <a:pt x="698" y="1659"/>
                  </a:lnTo>
                  <a:lnTo>
                    <a:pt x="739" y="1674"/>
                  </a:lnTo>
                  <a:lnTo>
                    <a:pt x="781" y="1686"/>
                  </a:lnTo>
                  <a:lnTo>
                    <a:pt x="824" y="1694"/>
                  </a:lnTo>
                  <a:lnTo>
                    <a:pt x="868" y="1697"/>
                  </a:lnTo>
                  <a:lnTo>
                    <a:pt x="914" y="1696"/>
                  </a:lnTo>
                  <a:lnTo>
                    <a:pt x="960" y="1690"/>
                  </a:lnTo>
                  <a:lnTo>
                    <a:pt x="1009" y="1678"/>
                  </a:lnTo>
                  <a:lnTo>
                    <a:pt x="1057" y="1662"/>
                  </a:lnTo>
                  <a:lnTo>
                    <a:pt x="1107" y="1639"/>
                  </a:lnTo>
                  <a:lnTo>
                    <a:pt x="1159" y="1610"/>
                  </a:lnTo>
                  <a:lnTo>
                    <a:pt x="1212" y="1575"/>
                  </a:lnTo>
                  <a:lnTo>
                    <a:pt x="1291" y="1517"/>
                  </a:lnTo>
                  <a:lnTo>
                    <a:pt x="1367" y="1457"/>
                  </a:lnTo>
                  <a:lnTo>
                    <a:pt x="1443" y="1396"/>
                  </a:lnTo>
                  <a:lnTo>
                    <a:pt x="1518" y="1334"/>
                  </a:lnTo>
                  <a:lnTo>
                    <a:pt x="1593" y="1273"/>
                  </a:lnTo>
                  <a:lnTo>
                    <a:pt x="1670" y="1214"/>
                  </a:lnTo>
                  <a:lnTo>
                    <a:pt x="1748" y="1156"/>
                  </a:lnTo>
                  <a:lnTo>
                    <a:pt x="1829" y="1102"/>
                  </a:lnTo>
                  <a:lnTo>
                    <a:pt x="1912" y="1053"/>
                  </a:lnTo>
                  <a:lnTo>
                    <a:pt x="2086" y="957"/>
                  </a:lnTo>
                  <a:lnTo>
                    <a:pt x="2261" y="860"/>
                  </a:lnTo>
                  <a:lnTo>
                    <a:pt x="2436" y="762"/>
                  </a:lnTo>
                  <a:lnTo>
                    <a:pt x="2609" y="663"/>
                  </a:lnTo>
                  <a:lnTo>
                    <a:pt x="2779" y="559"/>
                  </a:lnTo>
                  <a:lnTo>
                    <a:pt x="2842" y="516"/>
                  </a:lnTo>
                  <a:lnTo>
                    <a:pt x="2904" y="471"/>
                  </a:lnTo>
                  <a:lnTo>
                    <a:pt x="2965" y="424"/>
                  </a:lnTo>
                  <a:lnTo>
                    <a:pt x="3024" y="374"/>
                  </a:lnTo>
                  <a:lnTo>
                    <a:pt x="3084" y="325"/>
                  </a:lnTo>
                  <a:lnTo>
                    <a:pt x="3144" y="278"/>
                  </a:lnTo>
                  <a:close/>
                  <a:moveTo>
                    <a:pt x="3426" y="0"/>
                  </a:moveTo>
                  <a:lnTo>
                    <a:pt x="3445" y="3"/>
                  </a:lnTo>
                  <a:lnTo>
                    <a:pt x="3461" y="12"/>
                  </a:lnTo>
                  <a:lnTo>
                    <a:pt x="3476" y="25"/>
                  </a:lnTo>
                  <a:lnTo>
                    <a:pt x="3486" y="41"/>
                  </a:lnTo>
                  <a:lnTo>
                    <a:pt x="3491" y="57"/>
                  </a:lnTo>
                  <a:lnTo>
                    <a:pt x="3493" y="76"/>
                  </a:lnTo>
                  <a:lnTo>
                    <a:pt x="3516" y="76"/>
                  </a:lnTo>
                  <a:lnTo>
                    <a:pt x="3537" y="81"/>
                  </a:lnTo>
                  <a:lnTo>
                    <a:pt x="3555" y="91"/>
                  </a:lnTo>
                  <a:lnTo>
                    <a:pt x="3571" y="107"/>
                  </a:lnTo>
                  <a:lnTo>
                    <a:pt x="3582" y="123"/>
                  </a:lnTo>
                  <a:lnTo>
                    <a:pt x="3591" y="133"/>
                  </a:lnTo>
                  <a:lnTo>
                    <a:pt x="3599" y="144"/>
                  </a:lnTo>
                  <a:lnTo>
                    <a:pt x="3604" y="159"/>
                  </a:lnTo>
                  <a:lnTo>
                    <a:pt x="3625" y="240"/>
                  </a:lnTo>
                  <a:lnTo>
                    <a:pt x="3638" y="323"/>
                  </a:lnTo>
                  <a:lnTo>
                    <a:pt x="3646" y="406"/>
                  </a:lnTo>
                  <a:lnTo>
                    <a:pt x="3648" y="490"/>
                  </a:lnTo>
                  <a:lnTo>
                    <a:pt x="3645" y="574"/>
                  </a:lnTo>
                  <a:lnTo>
                    <a:pt x="3638" y="658"/>
                  </a:lnTo>
                  <a:lnTo>
                    <a:pt x="3626" y="741"/>
                  </a:lnTo>
                  <a:lnTo>
                    <a:pt x="3612" y="824"/>
                  </a:lnTo>
                  <a:lnTo>
                    <a:pt x="3593" y="908"/>
                  </a:lnTo>
                  <a:lnTo>
                    <a:pt x="3573" y="990"/>
                  </a:lnTo>
                  <a:lnTo>
                    <a:pt x="3550" y="1071"/>
                  </a:lnTo>
                  <a:lnTo>
                    <a:pt x="3526" y="1153"/>
                  </a:lnTo>
                  <a:lnTo>
                    <a:pt x="3500" y="1233"/>
                  </a:lnTo>
                  <a:lnTo>
                    <a:pt x="3474" y="1311"/>
                  </a:lnTo>
                  <a:lnTo>
                    <a:pt x="3427" y="1448"/>
                  </a:lnTo>
                  <a:lnTo>
                    <a:pt x="3382" y="1586"/>
                  </a:lnTo>
                  <a:lnTo>
                    <a:pt x="3335" y="1724"/>
                  </a:lnTo>
                  <a:lnTo>
                    <a:pt x="3287" y="1862"/>
                  </a:lnTo>
                  <a:lnTo>
                    <a:pt x="3239" y="2000"/>
                  </a:lnTo>
                  <a:lnTo>
                    <a:pt x="3188" y="2137"/>
                  </a:lnTo>
                  <a:lnTo>
                    <a:pt x="3135" y="2272"/>
                  </a:lnTo>
                  <a:lnTo>
                    <a:pt x="3078" y="2407"/>
                  </a:lnTo>
                  <a:lnTo>
                    <a:pt x="3018" y="2538"/>
                  </a:lnTo>
                  <a:lnTo>
                    <a:pt x="2954" y="2667"/>
                  </a:lnTo>
                  <a:lnTo>
                    <a:pt x="2933" y="2707"/>
                  </a:lnTo>
                  <a:lnTo>
                    <a:pt x="2914" y="2745"/>
                  </a:lnTo>
                  <a:lnTo>
                    <a:pt x="2896" y="2779"/>
                  </a:lnTo>
                  <a:lnTo>
                    <a:pt x="2878" y="2811"/>
                  </a:lnTo>
                  <a:lnTo>
                    <a:pt x="2860" y="2840"/>
                  </a:lnTo>
                  <a:lnTo>
                    <a:pt x="2842" y="2866"/>
                  </a:lnTo>
                  <a:lnTo>
                    <a:pt x="2824" y="2889"/>
                  </a:lnTo>
                  <a:lnTo>
                    <a:pt x="2804" y="2909"/>
                  </a:lnTo>
                  <a:lnTo>
                    <a:pt x="2783" y="2926"/>
                  </a:lnTo>
                  <a:lnTo>
                    <a:pt x="2759" y="2940"/>
                  </a:lnTo>
                  <a:lnTo>
                    <a:pt x="2734" y="2951"/>
                  </a:lnTo>
                  <a:lnTo>
                    <a:pt x="2706" y="2959"/>
                  </a:lnTo>
                  <a:lnTo>
                    <a:pt x="2674" y="2963"/>
                  </a:lnTo>
                  <a:lnTo>
                    <a:pt x="2640" y="2963"/>
                  </a:lnTo>
                  <a:lnTo>
                    <a:pt x="2601" y="2961"/>
                  </a:lnTo>
                  <a:lnTo>
                    <a:pt x="2559" y="2955"/>
                  </a:lnTo>
                  <a:lnTo>
                    <a:pt x="2511" y="2946"/>
                  </a:lnTo>
                  <a:lnTo>
                    <a:pt x="2439" y="2928"/>
                  </a:lnTo>
                  <a:lnTo>
                    <a:pt x="2370" y="2905"/>
                  </a:lnTo>
                  <a:lnTo>
                    <a:pt x="2302" y="2877"/>
                  </a:lnTo>
                  <a:lnTo>
                    <a:pt x="2236" y="2846"/>
                  </a:lnTo>
                  <a:lnTo>
                    <a:pt x="2170" y="2812"/>
                  </a:lnTo>
                  <a:lnTo>
                    <a:pt x="2107" y="2774"/>
                  </a:lnTo>
                  <a:lnTo>
                    <a:pt x="2044" y="2736"/>
                  </a:lnTo>
                  <a:lnTo>
                    <a:pt x="2014" y="2765"/>
                  </a:lnTo>
                  <a:lnTo>
                    <a:pt x="1981" y="2791"/>
                  </a:lnTo>
                  <a:lnTo>
                    <a:pt x="1945" y="2818"/>
                  </a:lnTo>
                  <a:lnTo>
                    <a:pt x="1910" y="2842"/>
                  </a:lnTo>
                  <a:lnTo>
                    <a:pt x="1876" y="2865"/>
                  </a:lnTo>
                  <a:lnTo>
                    <a:pt x="1845" y="2887"/>
                  </a:lnTo>
                  <a:lnTo>
                    <a:pt x="1747" y="2959"/>
                  </a:lnTo>
                  <a:lnTo>
                    <a:pt x="1650" y="3029"/>
                  </a:lnTo>
                  <a:lnTo>
                    <a:pt x="1550" y="3097"/>
                  </a:lnTo>
                  <a:lnTo>
                    <a:pt x="1448" y="3162"/>
                  </a:lnTo>
                  <a:lnTo>
                    <a:pt x="1421" y="3181"/>
                  </a:lnTo>
                  <a:lnTo>
                    <a:pt x="1390" y="3201"/>
                  </a:lnTo>
                  <a:lnTo>
                    <a:pt x="1358" y="3221"/>
                  </a:lnTo>
                  <a:lnTo>
                    <a:pt x="1323" y="3242"/>
                  </a:lnTo>
                  <a:lnTo>
                    <a:pt x="1288" y="3263"/>
                  </a:lnTo>
                  <a:lnTo>
                    <a:pt x="1251" y="3283"/>
                  </a:lnTo>
                  <a:lnTo>
                    <a:pt x="1215" y="3301"/>
                  </a:lnTo>
                  <a:lnTo>
                    <a:pt x="1178" y="3314"/>
                  </a:lnTo>
                  <a:lnTo>
                    <a:pt x="1142" y="3325"/>
                  </a:lnTo>
                  <a:lnTo>
                    <a:pt x="1105" y="3331"/>
                  </a:lnTo>
                  <a:lnTo>
                    <a:pt x="1070" y="3331"/>
                  </a:lnTo>
                  <a:lnTo>
                    <a:pt x="1045" y="3355"/>
                  </a:lnTo>
                  <a:lnTo>
                    <a:pt x="1021" y="3378"/>
                  </a:lnTo>
                  <a:lnTo>
                    <a:pt x="1000" y="3391"/>
                  </a:lnTo>
                  <a:lnTo>
                    <a:pt x="979" y="3398"/>
                  </a:lnTo>
                  <a:lnTo>
                    <a:pt x="959" y="3399"/>
                  </a:lnTo>
                  <a:lnTo>
                    <a:pt x="939" y="3394"/>
                  </a:lnTo>
                  <a:lnTo>
                    <a:pt x="921" y="3382"/>
                  </a:lnTo>
                  <a:lnTo>
                    <a:pt x="907" y="3366"/>
                  </a:lnTo>
                  <a:lnTo>
                    <a:pt x="895" y="3345"/>
                  </a:lnTo>
                  <a:lnTo>
                    <a:pt x="860" y="3255"/>
                  </a:lnTo>
                  <a:lnTo>
                    <a:pt x="830" y="3162"/>
                  </a:lnTo>
                  <a:lnTo>
                    <a:pt x="807" y="3067"/>
                  </a:lnTo>
                  <a:lnTo>
                    <a:pt x="788" y="2972"/>
                  </a:lnTo>
                  <a:lnTo>
                    <a:pt x="773" y="2875"/>
                  </a:lnTo>
                  <a:lnTo>
                    <a:pt x="763" y="2778"/>
                  </a:lnTo>
                  <a:lnTo>
                    <a:pt x="755" y="2680"/>
                  </a:lnTo>
                  <a:lnTo>
                    <a:pt x="752" y="2581"/>
                  </a:lnTo>
                  <a:lnTo>
                    <a:pt x="751" y="2482"/>
                  </a:lnTo>
                  <a:lnTo>
                    <a:pt x="752" y="2383"/>
                  </a:lnTo>
                  <a:lnTo>
                    <a:pt x="755" y="2284"/>
                  </a:lnTo>
                  <a:lnTo>
                    <a:pt x="760" y="2185"/>
                  </a:lnTo>
                  <a:lnTo>
                    <a:pt x="766" y="2088"/>
                  </a:lnTo>
                  <a:lnTo>
                    <a:pt x="773" y="1990"/>
                  </a:lnTo>
                  <a:lnTo>
                    <a:pt x="781" y="1894"/>
                  </a:lnTo>
                  <a:lnTo>
                    <a:pt x="724" y="1879"/>
                  </a:lnTo>
                  <a:lnTo>
                    <a:pt x="670" y="1858"/>
                  </a:lnTo>
                  <a:lnTo>
                    <a:pt x="617" y="1832"/>
                  </a:lnTo>
                  <a:lnTo>
                    <a:pt x="565" y="1800"/>
                  </a:lnTo>
                  <a:lnTo>
                    <a:pt x="514" y="1765"/>
                  </a:lnTo>
                  <a:lnTo>
                    <a:pt x="464" y="1724"/>
                  </a:lnTo>
                  <a:lnTo>
                    <a:pt x="415" y="1681"/>
                  </a:lnTo>
                  <a:lnTo>
                    <a:pt x="368" y="1634"/>
                  </a:lnTo>
                  <a:lnTo>
                    <a:pt x="322" y="1587"/>
                  </a:lnTo>
                  <a:lnTo>
                    <a:pt x="278" y="1537"/>
                  </a:lnTo>
                  <a:lnTo>
                    <a:pt x="236" y="1488"/>
                  </a:lnTo>
                  <a:lnTo>
                    <a:pt x="195" y="1437"/>
                  </a:lnTo>
                  <a:lnTo>
                    <a:pt x="155" y="1388"/>
                  </a:lnTo>
                  <a:lnTo>
                    <a:pt x="117" y="1340"/>
                  </a:lnTo>
                  <a:lnTo>
                    <a:pt x="81" y="1293"/>
                  </a:lnTo>
                  <a:lnTo>
                    <a:pt x="47" y="1250"/>
                  </a:lnTo>
                  <a:lnTo>
                    <a:pt x="13" y="1211"/>
                  </a:lnTo>
                  <a:lnTo>
                    <a:pt x="3" y="1194"/>
                  </a:lnTo>
                  <a:lnTo>
                    <a:pt x="0" y="1177"/>
                  </a:lnTo>
                  <a:lnTo>
                    <a:pt x="2" y="1162"/>
                  </a:lnTo>
                  <a:lnTo>
                    <a:pt x="8" y="1148"/>
                  </a:lnTo>
                  <a:lnTo>
                    <a:pt x="18" y="1135"/>
                  </a:lnTo>
                  <a:lnTo>
                    <a:pt x="30" y="1127"/>
                  </a:lnTo>
                  <a:lnTo>
                    <a:pt x="25" y="1112"/>
                  </a:lnTo>
                  <a:lnTo>
                    <a:pt x="23" y="1097"/>
                  </a:lnTo>
                  <a:lnTo>
                    <a:pt x="23" y="1081"/>
                  </a:lnTo>
                  <a:lnTo>
                    <a:pt x="28" y="1067"/>
                  </a:lnTo>
                  <a:lnTo>
                    <a:pt x="35" y="1054"/>
                  </a:lnTo>
                  <a:lnTo>
                    <a:pt x="48" y="1042"/>
                  </a:lnTo>
                  <a:lnTo>
                    <a:pt x="89" y="1012"/>
                  </a:lnTo>
                  <a:lnTo>
                    <a:pt x="134" y="985"/>
                  </a:lnTo>
                  <a:lnTo>
                    <a:pt x="182" y="961"/>
                  </a:lnTo>
                  <a:lnTo>
                    <a:pt x="231" y="940"/>
                  </a:lnTo>
                  <a:lnTo>
                    <a:pt x="283" y="920"/>
                  </a:lnTo>
                  <a:lnTo>
                    <a:pt x="337" y="901"/>
                  </a:lnTo>
                  <a:lnTo>
                    <a:pt x="390" y="884"/>
                  </a:lnTo>
                  <a:lnTo>
                    <a:pt x="442" y="867"/>
                  </a:lnTo>
                  <a:lnTo>
                    <a:pt x="494" y="852"/>
                  </a:lnTo>
                  <a:lnTo>
                    <a:pt x="544" y="836"/>
                  </a:lnTo>
                  <a:lnTo>
                    <a:pt x="590" y="821"/>
                  </a:lnTo>
                  <a:lnTo>
                    <a:pt x="880" y="720"/>
                  </a:lnTo>
                  <a:lnTo>
                    <a:pt x="1171" y="621"/>
                  </a:lnTo>
                  <a:lnTo>
                    <a:pt x="1463" y="524"/>
                  </a:lnTo>
                  <a:lnTo>
                    <a:pt x="1755" y="430"/>
                  </a:lnTo>
                  <a:lnTo>
                    <a:pt x="1988" y="360"/>
                  </a:lnTo>
                  <a:lnTo>
                    <a:pt x="2221" y="293"/>
                  </a:lnTo>
                  <a:lnTo>
                    <a:pt x="2457" y="230"/>
                  </a:lnTo>
                  <a:lnTo>
                    <a:pt x="2694" y="171"/>
                  </a:lnTo>
                  <a:lnTo>
                    <a:pt x="2931" y="112"/>
                  </a:lnTo>
                  <a:lnTo>
                    <a:pt x="3168" y="57"/>
                  </a:lnTo>
                  <a:lnTo>
                    <a:pt x="3404" y="2"/>
                  </a:lnTo>
                  <a:lnTo>
                    <a:pt x="34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299076" y="5002213"/>
              <a:ext cx="104775" cy="258763"/>
            </a:xfrm>
            <a:custGeom>
              <a:avLst/>
              <a:gdLst>
                <a:gd name="T0" fmla="*/ 40 w 197"/>
                <a:gd name="T1" fmla="*/ 0 h 487"/>
                <a:gd name="T2" fmla="*/ 51 w 197"/>
                <a:gd name="T3" fmla="*/ 1 h 487"/>
                <a:gd name="T4" fmla="*/ 62 w 197"/>
                <a:gd name="T5" fmla="*/ 6 h 487"/>
                <a:gd name="T6" fmla="*/ 71 w 197"/>
                <a:gd name="T7" fmla="*/ 14 h 487"/>
                <a:gd name="T8" fmla="*/ 77 w 197"/>
                <a:gd name="T9" fmla="*/ 24 h 487"/>
                <a:gd name="T10" fmla="*/ 81 w 197"/>
                <a:gd name="T11" fmla="*/ 39 h 487"/>
                <a:gd name="T12" fmla="*/ 93 w 197"/>
                <a:gd name="T13" fmla="*/ 112 h 487"/>
                <a:gd name="T14" fmla="*/ 109 w 197"/>
                <a:gd name="T15" fmla="*/ 184 h 487"/>
                <a:gd name="T16" fmla="*/ 133 w 197"/>
                <a:gd name="T17" fmla="*/ 255 h 487"/>
                <a:gd name="T18" fmla="*/ 147 w 197"/>
                <a:gd name="T19" fmla="*/ 292 h 487"/>
                <a:gd name="T20" fmla="*/ 163 w 197"/>
                <a:gd name="T21" fmla="*/ 329 h 487"/>
                <a:gd name="T22" fmla="*/ 177 w 197"/>
                <a:gd name="T23" fmla="*/ 365 h 487"/>
                <a:gd name="T24" fmla="*/ 189 w 197"/>
                <a:gd name="T25" fmla="*/ 403 h 487"/>
                <a:gd name="T26" fmla="*/ 197 w 197"/>
                <a:gd name="T27" fmla="*/ 441 h 487"/>
                <a:gd name="T28" fmla="*/ 197 w 197"/>
                <a:gd name="T29" fmla="*/ 456 h 487"/>
                <a:gd name="T30" fmla="*/ 192 w 197"/>
                <a:gd name="T31" fmla="*/ 468 h 487"/>
                <a:gd name="T32" fmla="*/ 185 w 197"/>
                <a:gd name="T33" fmla="*/ 477 h 487"/>
                <a:gd name="T34" fmla="*/ 175 w 197"/>
                <a:gd name="T35" fmla="*/ 482 h 487"/>
                <a:gd name="T36" fmla="*/ 164 w 197"/>
                <a:gd name="T37" fmla="*/ 486 h 487"/>
                <a:gd name="T38" fmla="*/ 151 w 197"/>
                <a:gd name="T39" fmla="*/ 487 h 487"/>
                <a:gd name="T40" fmla="*/ 138 w 197"/>
                <a:gd name="T41" fmla="*/ 486 h 487"/>
                <a:gd name="T42" fmla="*/ 127 w 197"/>
                <a:gd name="T43" fmla="*/ 481 h 487"/>
                <a:gd name="T44" fmla="*/ 116 w 197"/>
                <a:gd name="T45" fmla="*/ 474 h 487"/>
                <a:gd name="T46" fmla="*/ 107 w 197"/>
                <a:gd name="T47" fmla="*/ 466 h 487"/>
                <a:gd name="T48" fmla="*/ 87 w 197"/>
                <a:gd name="T49" fmla="*/ 435 h 487"/>
                <a:gd name="T50" fmla="*/ 71 w 197"/>
                <a:gd name="T51" fmla="*/ 401 h 487"/>
                <a:gd name="T52" fmla="*/ 57 w 197"/>
                <a:gd name="T53" fmla="*/ 364 h 487"/>
                <a:gd name="T54" fmla="*/ 45 w 197"/>
                <a:gd name="T55" fmla="*/ 327 h 487"/>
                <a:gd name="T56" fmla="*/ 35 w 197"/>
                <a:gd name="T57" fmla="*/ 289 h 487"/>
                <a:gd name="T58" fmla="*/ 26 w 197"/>
                <a:gd name="T59" fmla="*/ 254 h 487"/>
                <a:gd name="T60" fmla="*/ 14 w 197"/>
                <a:gd name="T61" fmla="*/ 200 h 487"/>
                <a:gd name="T62" fmla="*/ 5 w 197"/>
                <a:gd name="T63" fmla="*/ 147 h 487"/>
                <a:gd name="T64" fmla="*/ 0 w 197"/>
                <a:gd name="T65" fmla="*/ 93 h 487"/>
                <a:gd name="T66" fmla="*/ 1 w 197"/>
                <a:gd name="T67" fmla="*/ 39 h 487"/>
                <a:gd name="T68" fmla="*/ 3 w 197"/>
                <a:gd name="T69" fmla="*/ 24 h 487"/>
                <a:gd name="T70" fmla="*/ 10 w 197"/>
                <a:gd name="T71" fmla="*/ 13 h 487"/>
                <a:gd name="T72" fmla="*/ 19 w 197"/>
                <a:gd name="T73" fmla="*/ 5 h 487"/>
                <a:gd name="T74" fmla="*/ 29 w 197"/>
                <a:gd name="T75" fmla="*/ 1 h 487"/>
                <a:gd name="T76" fmla="*/ 40 w 197"/>
                <a:gd name="T7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487">
                  <a:moveTo>
                    <a:pt x="40" y="0"/>
                  </a:moveTo>
                  <a:lnTo>
                    <a:pt x="51" y="1"/>
                  </a:lnTo>
                  <a:lnTo>
                    <a:pt x="62" y="6"/>
                  </a:lnTo>
                  <a:lnTo>
                    <a:pt x="71" y="14"/>
                  </a:lnTo>
                  <a:lnTo>
                    <a:pt x="77" y="24"/>
                  </a:lnTo>
                  <a:lnTo>
                    <a:pt x="81" y="39"/>
                  </a:lnTo>
                  <a:lnTo>
                    <a:pt x="93" y="112"/>
                  </a:lnTo>
                  <a:lnTo>
                    <a:pt x="109" y="184"/>
                  </a:lnTo>
                  <a:lnTo>
                    <a:pt x="133" y="255"/>
                  </a:lnTo>
                  <a:lnTo>
                    <a:pt x="147" y="292"/>
                  </a:lnTo>
                  <a:lnTo>
                    <a:pt x="163" y="329"/>
                  </a:lnTo>
                  <a:lnTo>
                    <a:pt x="177" y="365"/>
                  </a:lnTo>
                  <a:lnTo>
                    <a:pt x="189" y="403"/>
                  </a:lnTo>
                  <a:lnTo>
                    <a:pt x="197" y="441"/>
                  </a:lnTo>
                  <a:lnTo>
                    <a:pt x="197" y="456"/>
                  </a:lnTo>
                  <a:lnTo>
                    <a:pt x="192" y="468"/>
                  </a:lnTo>
                  <a:lnTo>
                    <a:pt x="185" y="477"/>
                  </a:lnTo>
                  <a:lnTo>
                    <a:pt x="175" y="482"/>
                  </a:lnTo>
                  <a:lnTo>
                    <a:pt x="164" y="486"/>
                  </a:lnTo>
                  <a:lnTo>
                    <a:pt x="151" y="487"/>
                  </a:lnTo>
                  <a:lnTo>
                    <a:pt x="138" y="486"/>
                  </a:lnTo>
                  <a:lnTo>
                    <a:pt x="127" y="481"/>
                  </a:lnTo>
                  <a:lnTo>
                    <a:pt x="116" y="474"/>
                  </a:lnTo>
                  <a:lnTo>
                    <a:pt x="107" y="466"/>
                  </a:lnTo>
                  <a:lnTo>
                    <a:pt x="87" y="435"/>
                  </a:lnTo>
                  <a:lnTo>
                    <a:pt x="71" y="401"/>
                  </a:lnTo>
                  <a:lnTo>
                    <a:pt x="57" y="364"/>
                  </a:lnTo>
                  <a:lnTo>
                    <a:pt x="45" y="327"/>
                  </a:lnTo>
                  <a:lnTo>
                    <a:pt x="35" y="289"/>
                  </a:lnTo>
                  <a:lnTo>
                    <a:pt x="26" y="254"/>
                  </a:lnTo>
                  <a:lnTo>
                    <a:pt x="14" y="200"/>
                  </a:lnTo>
                  <a:lnTo>
                    <a:pt x="5" y="147"/>
                  </a:lnTo>
                  <a:lnTo>
                    <a:pt x="0" y="93"/>
                  </a:lnTo>
                  <a:lnTo>
                    <a:pt x="1" y="39"/>
                  </a:lnTo>
                  <a:lnTo>
                    <a:pt x="3" y="24"/>
                  </a:lnTo>
                  <a:lnTo>
                    <a:pt x="10" y="13"/>
                  </a:lnTo>
                  <a:lnTo>
                    <a:pt x="19" y="5"/>
                  </a:lnTo>
                  <a:lnTo>
                    <a:pt x="29" y="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183188" y="4973638"/>
              <a:ext cx="134938" cy="333375"/>
            </a:xfrm>
            <a:custGeom>
              <a:avLst/>
              <a:gdLst>
                <a:gd name="T0" fmla="*/ 68 w 255"/>
                <a:gd name="T1" fmla="*/ 0 h 630"/>
                <a:gd name="T2" fmla="*/ 79 w 255"/>
                <a:gd name="T3" fmla="*/ 2 h 630"/>
                <a:gd name="T4" fmla="*/ 90 w 255"/>
                <a:gd name="T5" fmla="*/ 6 h 630"/>
                <a:gd name="T6" fmla="*/ 99 w 255"/>
                <a:gd name="T7" fmla="*/ 14 h 630"/>
                <a:gd name="T8" fmla="*/ 106 w 255"/>
                <a:gd name="T9" fmla="*/ 24 h 630"/>
                <a:gd name="T10" fmla="*/ 109 w 255"/>
                <a:gd name="T11" fmla="*/ 36 h 630"/>
                <a:gd name="T12" fmla="*/ 109 w 255"/>
                <a:gd name="T13" fmla="*/ 50 h 630"/>
                <a:gd name="T14" fmla="*/ 103 w 255"/>
                <a:gd name="T15" fmla="*/ 100 h 630"/>
                <a:gd name="T16" fmla="*/ 99 w 255"/>
                <a:gd name="T17" fmla="*/ 150 h 630"/>
                <a:gd name="T18" fmla="*/ 99 w 255"/>
                <a:gd name="T19" fmla="*/ 199 h 630"/>
                <a:gd name="T20" fmla="*/ 105 w 255"/>
                <a:gd name="T21" fmla="*/ 248 h 630"/>
                <a:gd name="T22" fmla="*/ 114 w 255"/>
                <a:gd name="T23" fmla="*/ 297 h 630"/>
                <a:gd name="T24" fmla="*/ 129 w 255"/>
                <a:gd name="T25" fmla="*/ 345 h 630"/>
                <a:gd name="T26" fmla="*/ 146 w 255"/>
                <a:gd name="T27" fmla="*/ 383 h 630"/>
                <a:gd name="T28" fmla="*/ 165 w 255"/>
                <a:gd name="T29" fmla="*/ 417 h 630"/>
                <a:gd name="T30" fmla="*/ 186 w 255"/>
                <a:gd name="T31" fmla="*/ 451 h 630"/>
                <a:gd name="T32" fmla="*/ 207 w 255"/>
                <a:gd name="T33" fmla="*/ 483 h 630"/>
                <a:gd name="T34" fmla="*/ 229 w 255"/>
                <a:gd name="T35" fmla="*/ 516 h 630"/>
                <a:gd name="T36" fmla="*/ 250 w 255"/>
                <a:gd name="T37" fmla="*/ 552 h 630"/>
                <a:gd name="T38" fmla="*/ 255 w 255"/>
                <a:gd name="T39" fmla="*/ 568 h 630"/>
                <a:gd name="T40" fmla="*/ 255 w 255"/>
                <a:gd name="T41" fmla="*/ 585 h 630"/>
                <a:gd name="T42" fmla="*/ 250 w 255"/>
                <a:gd name="T43" fmla="*/ 600 h 630"/>
                <a:gd name="T44" fmla="*/ 241 w 255"/>
                <a:gd name="T45" fmla="*/ 614 h 630"/>
                <a:gd name="T46" fmla="*/ 228 w 255"/>
                <a:gd name="T47" fmla="*/ 624 h 630"/>
                <a:gd name="T48" fmla="*/ 212 w 255"/>
                <a:gd name="T49" fmla="*/ 630 h 630"/>
                <a:gd name="T50" fmla="*/ 196 w 255"/>
                <a:gd name="T51" fmla="*/ 630 h 630"/>
                <a:gd name="T52" fmla="*/ 178 w 255"/>
                <a:gd name="T53" fmla="*/ 622 h 630"/>
                <a:gd name="T54" fmla="*/ 145 w 255"/>
                <a:gd name="T55" fmla="*/ 597 h 630"/>
                <a:gd name="T56" fmla="*/ 115 w 255"/>
                <a:gd name="T57" fmla="*/ 567 h 630"/>
                <a:gd name="T58" fmla="*/ 88 w 255"/>
                <a:gd name="T59" fmla="*/ 534 h 630"/>
                <a:gd name="T60" fmla="*/ 65 w 255"/>
                <a:gd name="T61" fmla="*/ 496 h 630"/>
                <a:gd name="T62" fmla="*/ 46 w 255"/>
                <a:gd name="T63" fmla="*/ 458 h 630"/>
                <a:gd name="T64" fmla="*/ 31 w 255"/>
                <a:gd name="T65" fmla="*/ 417 h 630"/>
                <a:gd name="T66" fmla="*/ 17 w 255"/>
                <a:gd name="T67" fmla="*/ 374 h 630"/>
                <a:gd name="T68" fmla="*/ 9 w 255"/>
                <a:gd name="T69" fmla="*/ 330 h 630"/>
                <a:gd name="T70" fmla="*/ 3 w 255"/>
                <a:gd name="T71" fmla="*/ 284 h 630"/>
                <a:gd name="T72" fmla="*/ 0 w 255"/>
                <a:gd name="T73" fmla="*/ 239 h 630"/>
                <a:gd name="T74" fmla="*/ 1 w 255"/>
                <a:gd name="T75" fmla="*/ 195 h 630"/>
                <a:gd name="T76" fmla="*/ 4 w 255"/>
                <a:gd name="T77" fmla="*/ 151 h 630"/>
                <a:gd name="T78" fmla="*/ 10 w 255"/>
                <a:gd name="T79" fmla="*/ 108 h 630"/>
                <a:gd name="T80" fmla="*/ 20 w 255"/>
                <a:gd name="T81" fmla="*/ 67 h 630"/>
                <a:gd name="T82" fmla="*/ 31 w 255"/>
                <a:gd name="T83" fmla="*/ 28 h 630"/>
                <a:gd name="T84" fmla="*/ 37 w 255"/>
                <a:gd name="T85" fmla="*/ 16 h 630"/>
                <a:gd name="T86" fmla="*/ 46 w 255"/>
                <a:gd name="T87" fmla="*/ 6 h 630"/>
                <a:gd name="T88" fmla="*/ 57 w 255"/>
                <a:gd name="T89" fmla="*/ 2 h 630"/>
                <a:gd name="T90" fmla="*/ 68 w 255"/>
                <a:gd name="T91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5" h="630">
                  <a:moveTo>
                    <a:pt x="68" y="0"/>
                  </a:moveTo>
                  <a:lnTo>
                    <a:pt x="79" y="2"/>
                  </a:lnTo>
                  <a:lnTo>
                    <a:pt x="90" y="6"/>
                  </a:lnTo>
                  <a:lnTo>
                    <a:pt x="99" y="14"/>
                  </a:lnTo>
                  <a:lnTo>
                    <a:pt x="106" y="24"/>
                  </a:lnTo>
                  <a:lnTo>
                    <a:pt x="109" y="36"/>
                  </a:lnTo>
                  <a:lnTo>
                    <a:pt x="109" y="50"/>
                  </a:lnTo>
                  <a:lnTo>
                    <a:pt x="103" y="100"/>
                  </a:lnTo>
                  <a:lnTo>
                    <a:pt x="99" y="150"/>
                  </a:lnTo>
                  <a:lnTo>
                    <a:pt x="99" y="199"/>
                  </a:lnTo>
                  <a:lnTo>
                    <a:pt x="105" y="248"/>
                  </a:lnTo>
                  <a:lnTo>
                    <a:pt x="114" y="297"/>
                  </a:lnTo>
                  <a:lnTo>
                    <a:pt x="129" y="345"/>
                  </a:lnTo>
                  <a:lnTo>
                    <a:pt x="146" y="383"/>
                  </a:lnTo>
                  <a:lnTo>
                    <a:pt x="165" y="417"/>
                  </a:lnTo>
                  <a:lnTo>
                    <a:pt x="186" y="451"/>
                  </a:lnTo>
                  <a:lnTo>
                    <a:pt x="207" y="483"/>
                  </a:lnTo>
                  <a:lnTo>
                    <a:pt x="229" y="516"/>
                  </a:lnTo>
                  <a:lnTo>
                    <a:pt x="250" y="552"/>
                  </a:lnTo>
                  <a:lnTo>
                    <a:pt x="255" y="568"/>
                  </a:lnTo>
                  <a:lnTo>
                    <a:pt x="255" y="585"/>
                  </a:lnTo>
                  <a:lnTo>
                    <a:pt x="250" y="600"/>
                  </a:lnTo>
                  <a:lnTo>
                    <a:pt x="241" y="614"/>
                  </a:lnTo>
                  <a:lnTo>
                    <a:pt x="228" y="624"/>
                  </a:lnTo>
                  <a:lnTo>
                    <a:pt x="212" y="630"/>
                  </a:lnTo>
                  <a:lnTo>
                    <a:pt x="196" y="630"/>
                  </a:lnTo>
                  <a:lnTo>
                    <a:pt x="178" y="622"/>
                  </a:lnTo>
                  <a:lnTo>
                    <a:pt x="145" y="597"/>
                  </a:lnTo>
                  <a:lnTo>
                    <a:pt x="115" y="567"/>
                  </a:lnTo>
                  <a:lnTo>
                    <a:pt x="88" y="534"/>
                  </a:lnTo>
                  <a:lnTo>
                    <a:pt x="65" y="496"/>
                  </a:lnTo>
                  <a:lnTo>
                    <a:pt x="46" y="458"/>
                  </a:lnTo>
                  <a:lnTo>
                    <a:pt x="31" y="417"/>
                  </a:lnTo>
                  <a:lnTo>
                    <a:pt x="17" y="374"/>
                  </a:lnTo>
                  <a:lnTo>
                    <a:pt x="9" y="330"/>
                  </a:lnTo>
                  <a:lnTo>
                    <a:pt x="3" y="284"/>
                  </a:lnTo>
                  <a:lnTo>
                    <a:pt x="0" y="239"/>
                  </a:lnTo>
                  <a:lnTo>
                    <a:pt x="1" y="195"/>
                  </a:lnTo>
                  <a:lnTo>
                    <a:pt x="4" y="151"/>
                  </a:lnTo>
                  <a:lnTo>
                    <a:pt x="10" y="108"/>
                  </a:lnTo>
                  <a:lnTo>
                    <a:pt x="20" y="67"/>
                  </a:lnTo>
                  <a:lnTo>
                    <a:pt x="31" y="28"/>
                  </a:lnTo>
                  <a:lnTo>
                    <a:pt x="37" y="16"/>
                  </a:lnTo>
                  <a:lnTo>
                    <a:pt x="46" y="6"/>
                  </a:lnTo>
                  <a:lnTo>
                    <a:pt x="57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995988" y="5324475"/>
              <a:ext cx="207963" cy="193675"/>
            </a:xfrm>
            <a:custGeom>
              <a:avLst/>
              <a:gdLst>
                <a:gd name="T0" fmla="*/ 348 w 393"/>
                <a:gd name="T1" fmla="*/ 0 h 364"/>
                <a:gd name="T2" fmla="*/ 362 w 393"/>
                <a:gd name="T3" fmla="*/ 3 h 364"/>
                <a:gd name="T4" fmla="*/ 375 w 393"/>
                <a:gd name="T5" fmla="*/ 11 h 364"/>
                <a:gd name="T6" fmla="*/ 385 w 393"/>
                <a:gd name="T7" fmla="*/ 21 h 364"/>
                <a:gd name="T8" fmla="*/ 390 w 393"/>
                <a:gd name="T9" fmla="*/ 35 h 364"/>
                <a:gd name="T10" fmla="*/ 393 w 393"/>
                <a:gd name="T11" fmla="*/ 58 h 364"/>
                <a:gd name="T12" fmla="*/ 391 w 393"/>
                <a:gd name="T13" fmla="*/ 82 h 364"/>
                <a:gd name="T14" fmla="*/ 383 w 393"/>
                <a:gd name="T15" fmla="*/ 105 h 364"/>
                <a:gd name="T16" fmla="*/ 372 w 393"/>
                <a:gd name="T17" fmla="*/ 128 h 364"/>
                <a:gd name="T18" fmla="*/ 358 w 393"/>
                <a:gd name="T19" fmla="*/ 151 h 364"/>
                <a:gd name="T20" fmla="*/ 341 w 393"/>
                <a:gd name="T21" fmla="*/ 173 h 364"/>
                <a:gd name="T22" fmla="*/ 324 w 393"/>
                <a:gd name="T23" fmla="*/ 194 h 364"/>
                <a:gd name="T24" fmla="*/ 305 w 393"/>
                <a:gd name="T25" fmla="*/ 213 h 364"/>
                <a:gd name="T26" fmla="*/ 287 w 393"/>
                <a:gd name="T27" fmla="*/ 231 h 364"/>
                <a:gd name="T28" fmla="*/ 269 w 393"/>
                <a:gd name="T29" fmla="*/ 245 h 364"/>
                <a:gd name="T30" fmla="*/ 221 w 393"/>
                <a:gd name="T31" fmla="*/ 282 h 364"/>
                <a:gd name="T32" fmla="*/ 170 w 393"/>
                <a:gd name="T33" fmla="*/ 312 h 364"/>
                <a:gd name="T34" fmla="*/ 115 w 393"/>
                <a:gd name="T35" fmla="*/ 339 h 364"/>
                <a:gd name="T36" fmla="*/ 59 w 393"/>
                <a:gd name="T37" fmla="*/ 361 h 364"/>
                <a:gd name="T38" fmla="*/ 45 w 393"/>
                <a:gd name="T39" fmla="*/ 364 h 364"/>
                <a:gd name="T40" fmla="*/ 32 w 393"/>
                <a:gd name="T41" fmla="*/ 361 h 364"/>
                <a:gd name="T42" fmla="*/ 20 w 393"/>
                <a:gd name="T43" fmla="*/ 356 h 364"/>
                <a:gd name="T44" fmla="*/ 11 w 393"/>
                <a:gd name="T45" fmla="*/ 346 h 364"/>
                <a:gd name="T46" fmla="*/ 5 w 393"/>
                <a:gd name="T47" fmla="*/ 335 h 364"/>
                <a:gd name="T48" fmla="*/ 1 w 393"/>
                <a:gd name="T49" fmla="*/ 321 h 364"/>
                <a:gd name="T50" fmla="*/ 0 w 393"/>
                <a:gd name="T51" fmla="*/ 308 h 364"/>
                <a:gd name="T52" fmla="*/ 4 w 393"/>
                <a:gd name="T53" fmla="*/ 296 h 364"/>
                <a:gd name="T54" fmla="*/ 11 w 393"/>
                <a:gd name="T55" fmla="*/ 285 h 364"/>
                <a:gd name="T56" fmla="*/ 24 w 393"/>
                <a:gd name="T57" fmla="*/ 277 h 364"/>
                <a:gd name="T58" fmla="*/ 62 w 393"/>
                <a:gd name="T59" fmla="*/ 257 h 364"/>
                <a:gd name="T60" fmla="*/ 101 w 393"/>
                <a:gd name="T61" fmla="*/ 236 h 364"/>
                <a:gd name="T62" fmla="*/ 139 w 393"/>
                <a:gd name="T63" fmla="*/ 214 h 364"/>
                <a:gd name="T64" fmla="*/ 173 w 393"/>
                <a:gd name="T65" fmla="*/ 188 h 364"/>
                <a:gd name="T66" fmla="*/ 205 w 393"/>
                <a:gd name="T67" fmla="*/ 158 h 364"/>
                <a:gd name="T68" fmla="*/ 227 w 393"/>
                <a:gd name="T69" fmla="*/ 134 h 364"/>
                <a:gd name="T70" fmla="*/ 247 w 393"/>
                <a:gd name="T71" fmla="*/ 107 h 364"/>
                <a:gd name="T72" fmla="*/ 265 w 393"/>
                <a:gd name="T73" fmla="*/ 80 h 364"/>
                <a:gd name="T74" fmla="*/ 274 w 393"/>
                <a:gd name="T75" fmla="*/ 62 h 364"/>
                <a:gd name="T76" fmla="*/ 282 w 393"/>
                <a:gd name="T77" fmla="*/ 45 h 364"/>
                <a:gd name="T78" fmla="*/ 292 w 393"/>
                <a:gd name="T79" fmla="*/ 31 h 364"/>
                <a:gd name="T80" fmla="*/ 303 w 393"/>
                <a:gd name="T81" fmla="*/ 18 h 364"/>
                <a:gd name="T82" fmla="*/ 319 w 393"/>
                <a:gd name="T83" fmla="*/ 6 h 364"/>
                <a:gd name="T84" fmla="*/ 334 w 393"/>
                <a:gd name="T85" fmla="*/ 1 h 364"/>
                <a:gd name="T86" fmla="*/ 348 w 393"/>
                <a:gd name="T8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3" h="364">
                  <a:moveTo>
                    <a:pt x="348" y="0"/>
                  </a:moveTo>
                  <a:lnTo>
                    <a:pt x="362" y="3"/>
                  </a:lnTo>
                  <a:lnTo>
                    <a:pt x="375" y="11"/>
                  </a:lnTo>
                  <a:lnTo>
                    <a:pt x="385" y="21"/>
                  </a:lnTo>
                  <a:lnTo>
                    <a:pt x="390" y="35"/>
                  </a:lnTo>
                  <a:lnTo>
                    <a:pt x="393" y="58"/>
                  </a:lnTo>
                  <a:lnTo>
                    <a:pt x="391" y="82"/>
                  </a:lnTo>
                  <a:lnTo>
                    <a:pt x="383" y="105"/>
                  </a:lnTo>
                  <a:lnTo>
                    <a:pt x="372" y="128"/>
                  </a:lnTo>
                  <a:lnTo>
                    <a:pt x="358" y="151"/>
                  </a:lnTo>
                  <a:lnTo>
                    <a:pt x="341" y="173"/>
                  </a:lnTo>
                  <a:lnTo>
                    <a:pt x="324" y="194"/>
                  </a:lnTo>
                  <a:lnTo>
                    <a:pt x="305" y="213"/>
                  </a:lnTo>
                  <a:lnTo>
                    <a:pt x="287" y="231"/>
                  </a:lnTo>
                  <a:lnTo>
                    <a:pt x="269" y="245"/>
                  </a:lnTo>
                  <a:lnTo>
                    <a:pt x="221" y="282"/>
                  </a:lnTo>
                  <a:lnTo>
                    <a:pt x="170" y="312"/>
                  </a:lnTo>
                  <a:lnTo>
                    <a:pt x="115" y="339"/>
                  </a:lnTo>
                  <a:lnTo>
                    <a:pt x="59" y="361"/>
                  </a:lnTo>
                  <a:lnTo>
                    <a:pt x="45" y="364"/>
                  </a:lnTo>
                  <a:lnTo>
                    <a:pt x="32" y="361"/>
                  </a:lnTo>
                  <a:lnTo>
                    <a:pt x="20" y="356"/>
                  </a:lnTo>
                  <a:lnTo>
                    <a:pt x="11" y="346"/>
                  </a:lnTo>
                  <a:lnTo>
                    <a:pt x="5" y="335"/>
                  </a:lnTo>
                  <a:lnTo>
                    <a:pt x="1" y="321"/>
                  </a:lnTo>
                  <a:lnTo>
                    <a:pt x="0" y="308"/>
                  </a:lnTo>
                  <a:lnTo>
                    <a:pt x="4" y="296"/>
                  </a:lnTo>
                  <a:lnTo>
                    <a:pt x="11" y="285"/>
                  </a:lnTo>
                  <a:lnTo>
                    <a:pt x="24" y="277"/>
                  </a:lnTo>
                  <a:lnTo>
                    <a:pt x="62" y="257"/>
                  </a:lnTo>
                  <a:lnTo>
                    <a:pt x="101" y="236"/>
                  </a:lnTo>
                  <a:lnTo>
                    <a:pt x="139" y="214"/>
                  </a:lnTo>
                  <a:lnTo>
                    <a:pt x="173" y="188"/>
                  </a:lnTo>
                  <a:lnTo>
                    <a:pt x="205" y="158"/>
                  </a:lnTo>
                  <a:lnTo>
                    <a:pt x="227" y="134"/>
                  </a:lnTo>
                  <a:lnTo>
                    <a:pt x="247" y="107"/>
                  </a:lnTo>
                  <a:lnTo>
                    <a:pt x="265" y="80"/>
                  </a:lnTo>
                  <a:lnTo>
                    <a:pt x="274" y="62"/>
                  </a:lnTo>
                  <a:lnTo>
                    <a:pt x="282" y="45"/>
                  </a:lnTo>
                  <a:lnTo>
                    <a:pt x="292" y="31"/>
                  </a:lnTo>
                  <a:lnTo>
                    <a:pt x="303" y="18"/>
                  </a:lnTo>
                  <a:lnTo>
                    <a:pt x="319" y="6"/>
                  </a:lnTo>
                  <a:lnTo>
                    <a:pt x="334" y="1"/>
                  </a:lnTo>
                  <a:lnTo>
                    <a:pt x="3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110288" y="5353050"/>
              <a:ext cx="223838" cy="206375"/>
            </a:xfrm>
            <a:custGeom>
              <a:avLst/>
              <a:gdLst>
                <a:gd name="T0" fmla="*/ 370 w 423"/>
                <a:gd name="T1" fmla="*/ 0 h 391"/>
                <a:gd name="T2" fmla="*/ 386 w 423"/>
                <a:gd name="T3" fmla="*/ 4 h 391"/>
                <a:gd name="T4" fmla="*/ 400 w 423"/>
                <a:gd name="T5" fmla="*/ 12 h 391"/>
                <a:gd name="T6" fmla="*/ 411 w 423"/>
                <a:gd name="T7" fmla="*/ 23 h 391"/>
                <a:gd name="T8" fmla="*/ 420 w 423"/>
                <a:gd name="T9" fmla="*/ 38 h 391"/>
                <a:gd name="T10" fmla="*/ 423 w 423"/>
                <a:gd name="T11" fmla="*/ 54 h 391"/>
                <a:gd name="T12" fmla="*/ 423 w 423"/>
                <a:gd name="T13" fmla="*/ 72 h 391"/>
                <a:gd name="T14" fmla="*/ 417 w 423"/>
                <a:gd name="T15" fmla="*/ 91 h 391"/>
                <a:gd name="T16" fmla="*/ 401 w 423"/>
                <a:gd name="T17" fmla="*/ 116 h 391"/>
                <a:gd name="T18" fmla="*/ 382 w 423"/>
                <a:gd name="T19" fmla="*/ 140 h 391"/>
                <a:gd name="T20" fmla="*/ 359 w 423"/>
                <a:gd name="T21" fmla="*/ 163 h 391"/>
                <a:gd name="T22" fmla="*/ 335 w 423"/>
                <a:gd name="T23" fmla="*/ 185 h 391"/>
                <a:gd name="T24" fmla="*/ 309 w 423"/>
                <a:gd name="T25" fmla="*/ 206 h 391"/>
                <a:gd name="T26" fmla="*/ 285 w 423"/>
                <a:gd name="T27" fmla="*/ 226 h 391"/>
                <a:gd name="T28" fmla="*/ 262 w 423"/>
                <a:gd name="T29" fmla="*/ 244 h 391"/>
                <a:gd name="T30" fmla="*/ 226 w 423"/>
                <a:gd name="T31" fmla="*/ 275 h 391"/>
                <a:gd name="T32" fmla="*/ 188 w 423"/>
                <a:gd name="T33" fmla="*/ 305 h 391"/>
                <a:gd name="T34" fmla="*/ 151 w 423"/>
                <a:gd name="T35" fmla="*/ 334 h 391"/>
                <a:gd name="T36" fmla="*/ 111 w 423"/>
                <a:gd name="T37" fmla="*/ 362 h 391"/>
                <a:gd name="T38" fmla="*/ 70 w 423"/>
                <a:gd name="T39" fmla="*/ 385 h 391"/>
                <a:gd name="T40" fmla="*/ 54 w 423"/>
                <a:gd name="T41" fmla="*/ 391 h 391"/>
                <a:gd name="T42" fmla="*/ 40 w 423"/>
                <a:gd name="T43" fmla="*/ 391 h 391"/>
                <a:gd name="T44" fmla="*/ 27 w 423"/>
                <a:gd name="T45" fmla="*/ 386 h 391"/>
                <a:gd name="T46" fmla="*/ 16 w 423"/>
                <a:gd name="T47" fmla="*/ 377 h 391"/>
                <a:gd name="T48" fmla="*/ 7 w 423"/>
                <a:gd name="T49" fmla="*/ 368 h 391"/>
                <a:gd name="T50" fmla="*/ 1 w 423"/>
                <a:gd name="T51" fmla="*/ 354 h 391"/>
                <a:gd name="T52" fmla="*/ 0 w 423"/>
                <a:gd name="T53" fmla="*/ 341 h 391"/>
                <a:gd name="T54" fmla="*/ 5 w 423"/>
                <a:gd name="T55" fmla="*/ 327 h 391"/>
                <a:gd name="T56" fmla="*/ 14 w 423"/>
                <a:gd name="T57" fmla="*/ 312 h 391"/>
                <a:gd name="T58" fmla="*/ 46 w 423"/>
                <a:gd name="T59" fmla="*/ 281 h 391"/>
                <a:gd name="T60" fmla="*/ 79 w 423"/>
                <a:gd name="T61" fmla="*/ 252 h 391"/>
                <a:gd name="T62" fmla="*/ 113 w 423"/>
                <a:gd name="T63" fmla="*/ 223 h 391"/>
                <a:gd name="T64" fmla="*/ 148 w 423"/>
                <a:gd name="T65" fmla="*/ 193 h 391"/>
                <a:gd name="T66" fmla="*/ 181 w 423"/>
                <a:gd name="T67" fmla="*/ 163 h 391"/>
                <a:gd name="T68" fmla="*/ 216 w 423"/>
                <a:gd name="T69" fmla="*/ 128 h 391"/>
                <a:gd name="T70" fmla="*/ 250 w 423"/>
                <a:gd name="T71" fmla="*/ 89 h 391"/>
                <a:gd name="T72" fmla="*/ 285 w 423"/>
                <a:gd name="T73" fmla="*/ 51 h 391"/>
                <a:gd name="T74" fmla="*/ 320 w 423"/>
                <a:gd name="T75" fmla="*/ 17 h 391"/>
                <a:gd name="T76" fmla="*/ 337 w 423"/>
                <a:gd name="T77" fmla="*/ 6 h 391"/>
                <a:gd name="T78" fmla="*/ 353 w 423"/>
                <a:gd name="T79" fmla="*/ 0 h 391"/>
                <a:gd name="T80" fmla="*/ 370 w 423"/>
                <a:gd name="T8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391">
                  <a:moveTo>
                    <a:pt x="370" y="0"/>
                  </a:moveTo>
                  <a:lnTo>
                    <a:pt x="386" y="4"/>
                  </a:lnTo>
                  <a:lnTo>
                    <a:pt x="400" y="12"/>
                  </a:lnTo>
                  <a:lnTo>
                    <a:pt x="411" y="23"/>
                  </a:lnTo>
                  <a:lnTo>
                    <a:pt x="420" y="38"/>
                  </a:lnTo>
                  <a:lnTo>
                    <a:pt x="423" y="54"/>
                  </a:lnTo>
                  <a:lnTo>
                    <a:pt x="423" y="72"/>
                  </a:lnTo>
                  <a:lnTo>
                    <a:pt x="417" y="91"/>
                  </a:lnTo>
                  <a:lnTo>
                    <a:pt x="401" y="116"/>
                  </a:lnTo>
                  <a:lnTo>
                    <a:pt x="382" y="140"/>
                  </a:lnTo>
                  <a:lnTo>
                    <a:pt x="359" y="163"/>
                  </a:lnTo>
                  <a:lnTo>
                    <a:pt x="335" y="185"/>
                  </a:lnTo>
                  <a:lnTo>
                    <a:pt x="309" y="206"/>
                  </a:lnTo>
                  <a:lnTo>
                    <a:pt x="285" y="226"/>
                  </a:lnTo>
                  <a:lnTo>
                    <a:pt x="262" y="244"/>
                  </a:lnTo>
                  <a:lnTo>
                    <a:pt x="226" y="275"/>
                  </a:lnTo>
                  <a:lnTo>
                    <a:pt x="188" y="305"/>
                  </a:lnTo>
                  <a:lnTo>
                    <a:pt x="151" y="334"/>
                  </a:lnTo>
                  <a:lnTo>
                    <a:pt x="111" y="362"/>
                  </a:lnTo>
                  <a:lnTo>
                    <a:pt x="70" y="385"/>
                  </a:lnTo>
                  <a:lnTo>
                    <a:pt x="54" y="391"/>
                  </a:lnTo>
                  <a:lnTo>
                    <a:pt x="40" y="391"/>
                  </a:lnTo>
                  <a:lnTo>
                    <a:pt x="27" y="386"/>
                  </a:lnTo>
                  <a:lnTo>
                    <a:pt x="16" y="377"/>
                  </a:lnTo>
                  <a:lnTo>
                    <a:pt x="7" y="368"/>
                  </a:lnTo>
                  <a:lnTo>
                    <a:pt x="1" y="354"/>
                  </a:lnTo>
                  <a:lnTo>
                    <a:pt x="0" y="341"/>
                  </a:lnTo>
                  <a:lnTo>
                    <a:pt x="5" y="327"/>
                  </a:lnTo>
                  <a:lnTo>
                    <a:pt x="14" y="312"/>
                  </a:lnTo>
                  <a:lnTo>
                    <a:pt x="46" y="281"/>
                  </a:lnTo>
                  <a:lnTo>
                    <a:pt x="79" y="252"/>
                  </a:lnTo>
                  <a:lnTo>
                    <a:pt x="113" y="223"/>
                  </a:lnTo>
                  <a:lnTo>
                    <a:pt x="148" y="193"/>
                  </a:lnTo>
                  <a:lnTo>
                    <a:pt x="181" y="163"/>
                  </a:lnTo>
                  <a:lnTo>
                    <a:pt x="216" y="128"/>
                  </a:lnTo>
                  <a:lnTo>
                    <a:pt x="250" y="89"/>
                  </a:lnTo>
                  <a:lnTo>
                    <a:pt x="285" y="51"/>
                  </a:lnTo>
                  <a:lnTo>
                    <a:pt x="320" y="17"/>
                  </a:lnTo>
                  <a:lnTo>
                    <a:pt x="337" y="6"/>
                  </a:lnTo>
                  <a:lnTo>
                    <a:pt x="353" y="0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2360" y="4067935"/>
            <a:ext cx="1210798" cy="1040514"/>
            <a:chOff x="6399213" y="3384551"/>
            <a:chExt cx="1941513" cy="1668463"/>
          </a:xfrm>
          <a:solidFill>
            <a:schemeClr val="bg1"/>
          </a:solidFill>
        </p:grpSpPr>
        <p:sp>
          <p:nvSpPr>
            <p:cNvPr id="12" name="Freeform 25"/>
            <p:cNvSpPr>
              <a:spLocks noEditPoints="1"/>
            </p:cNvSpPr>
            <p:nvPr/>
          </p:nvSpPr>
          <p:spPr bwMode="auto">
            <a:xfrm>
              <a:off x="6399213" y="3384551"/>
              <a:ext cx="1941513" cy="1668463"/>
            </a:xfrm>
            <a:custGeom>
              <a:avLst/>
              <a:gdLst>
                <a:gd name="T0" fmla="*/ 1560 w 3668"/>
                <a:gd name="T1" fmla="*/ 227 h 3154"/>
                <a:gd name="T2" fmla="*/ 1361 w 3668"/>
                <a:gd name="T3" fmla="*/ 399 h 3154"/>
                <a:gd name="T4" fmla="*/ 1104 w 3668"/>
                <a:gd name="T5" fmla="*/ 774 h 3154"/>
                <a:gd name="T6" fmla="*/ 761 w 3668"/>
                <a:gd name="T7" fmla="*/ 1436 h 3154"/>
                <a:gd name="T8" fmla="*/ 522 w 3668"/>
                <a:gd name="T9" fmla="*/ 1963 h 3154"/>
                <a:gd name="T10" fmla="*/ 365 w 3668"/>
                <a:gd name="T11" fmla="*/ 2248 h 3154"/>
                <a:gd name="T12" fmla="*/ 284 w 3668"/>
                <a:gd name="T13" fmla="*/ 2410 h 3154"/>
                <a:gd name="T14" fmla="*/ 225 w 3668"/>
                <a:gd name="T15" fmla="*/ 2585 h 3154"/>
                <a:gd name="T16" fmla="*/ 219 w 3668"/>
                <a:gd name="T17" fmla="*/ 2746 h 3154"/>
                <a:gd name="T18" fmla="*/ 298 w 3668"/>
                <a:gd name="T19" fmla="*/ 2868 h 3154"/>
                <a:gd name="T20" fmla="*/ 422 w 3668"/>
                <a:gd name="T21" fmla="*/ 2892 h 3154"/>
                <a:gd name="T22" fmla="*/ 857 w 3668"/>
                <a:gd name="T23" fmla="*/ 2941 h 3154"/>
                <a:gd name="T24" fmla="*/ 1825 w 3668"/>
                <a:gd name="T25" fmla="*/ 2976 h 3154"/>
                <a:gd name="T26" fmla="*/ 2720 w 3668"/>
                <a:gd name="T27" fmla="*/ 2897 h 3154"/>
                <a:gd name="T28" fmla="*/ 3284 w 3668"/>
                <a:gd name="T29" fmla="*/ 2846 h 3154"/>
                <a:gd name="T30" fmla="*/ 3432 w 3668"/>
                <a:gd name="T31" fmla="*/ 2759 h 3154"/>
                <a:gd name="T32" fmla="*/ 3481 w 3668"/>
                <a:gd name="T33" fmla="*/ 2626 h 3154"/>
                <a:gd name="T34" fmla="*/ 3458 w 3668"/>
                <a:gd name="T35" fmla="*/ 2470 h 3154"/>
                <a:gd name="T36" fmla="*/ 3394 w 3668"/>
                <a:gd name="T37" fmla="*/ 2313 h 3154"/>
                <a:gd name="T38" fmla="*/ 3162 w 3668"/>
                <a:gd name="T39" fmla="*/ 1945 h 3154"/>
                <a:gd name="T40" fmla="*/ 2784 w 3668"/>
                <a:gd name="T41" fmla="*/ 1462 h 3154"/>
                <a:gd name="T42" fmla="*/ 2484 w 3668"/>
                <a:gd name="T43" fmla="*/ 1030 h 3154"/>
                <a:gd name="T44" fmla="*/ 2213 w 3668"/>
                <a:gd name="T45" fmla="*/ 601 h 3154"/>
                <a:gd name="T46" fmla="*/ 2091 w 3668"/>
                <a:gd name="T47" fmla="*/ 439 h 3154"/>
                <a:gd name="T48" fmla="*/ 1924 w 3668"/>
                <a:gd name="T49" fmla="*/ 266 h 3154"/>
                <a:gd name="T50" fmla="*/ 1734 w 3668"/>
                <a:gd name="T51" fmla="*/ 177 h 3154"/>
                <a:gd name="T52" fmla="*/ 1925 w 3668"/>
                <a:gd name="T53" fmla="*/ 55 h 3154"/>
                <a:gd name="T54" fmla="*/ 2225 w 3668"/>
                <a:gd name="T55" fmla="*/ 318 h 3154"/>
                <a:gd name="T56" fmla="*/ 2520 w 3668"/>
                <a:gd name="T57" fmla="*/ 724 h 3154"/>
                <a:gd name="T58" fmla="*/ 2791 w 3668"/>
                <a:gd name="T59" fmla="*/ 1149 h 3154"/>
                <a:gd name="T60" fmla="*/ 3067 w 3668"/>
                <a:gd name="T61" fmla="*/ 1507 h 3154"/>
                <a:gd name="T62" fmla="*/ 3327 w 3668"/>
                <a:gd name="T63" fmla="*/ 1824 h 3154"/>
                <a:gd name="T64" fmla="*/ 3551 w 3668"/>
                <a:gd name="T65" fmla="*/ 2174 h 3154"/>
                <a:gd name="T66" fmla="*/ 3665 w 3668"/>
                <a:gd name="T67" fmla="*/ 2547 h 3154"/>
                <a:gd name="T68" fmla="*/ 3641 w 3668"/>
                <a:gd name="T69" fmla="*/ 2778 h 3154"/>
                <a:gd name="T70" fmla="*/ 3534 w 3668"/>
                <a:gd name="T71" fmla="*/ 2923 h 3154"/>
                <a:gd name="T72" fmla="*/ 3367 w 3668"/>
                <a:gd name="T73" fmla="*/ 3003 h 3154"/>
                <a:gd name="T74" fmla="*/ 3166 w 3668"/>
                <a:gd name="T75" fmla="*/ 3040 h 3154"/>
                <a:gd name="T76" fmla="*/ 2952 w 3668"/>
                <a:gd name="T77" fmla="*/ 3056 h 3154"/>
                <a:gd name="T78" fmla="*/ 2613 w 3668"/>
                <a:gd name="T79" fmla="*/ 3084 h 3154"/>
                <a:gd name="T80" fmla="*/ 1744 w 3668"/>
                <a:gd name="T81" fmla="*/ 3149 h 3154"/>
                <a:gd name="T82" fmla="*/ 882 w 3668"/>
                <a:gd name="T83" fmla="*/ 3109 h 3154"/>
                <a:gd name="T84" fmla="*/ 700 w 3668"/>
                <a:gd name="T85" fmla="*/ 3105 h 3154"/>
                <a:gd name="T86" fmla="*/ 492 w 3668"/>
                <a:gd name="T87" fmla="*/ 3091 h 3154"/>
                <a:gd name="T88" fmla="*/ 289 w 3668"/>
                <a:gd name="T89" fmla="*/ 3051 h 3154"/>
                <a:gd name="T90" fmla="*/ 121 w 3668"/>
                <a:gd name="T91" fmla="*/ 2970 h 3154"/>
                <a:gd name="T92" fmla="*/ 18 w 3668"/>
                <a:gd name="T93" fmla="*/ 2834 h 3154"/>
                <a:gd name="T94" fmla="*/ 10 w 3668"/>
                <a:gd name="T95" fmla="*/ 2625 h 3154"/>
                <a:gd name="T96" fmla="*/ 193 w 3668"/>
                <a:gd name="T97" fmla="*/ 2142 h 3154"/>
                <a:gd name="T98" fmla="*/ 448 w 3668"/>
                <a:gd name="T99" fmla="*/ 1670 h 3154"/>
                <a:gd name="T100" fmla="*/ 594 w 3668"/>
                <a:gd name="T101" fmla="*/ 1365 h 3154"/>
                <a:gd name="T102" fmla="*/ 713 w 3668"/>
                <a:gd name="T103" fmla="*/ 1105 h 3154"/>
                <a:gd name="T104" fmla="*/ 863 w 3668"/>
                <a:gd name="T105" fmla="*/ 807 h 3154"/>
                <a:gd name="T106" fmla="*/ 1042 w 3668"/>
                <a:gd name="T107" fmla="*/ 510 h 3154"/>
                <a:gd name="T108" fmla="*/ 1246 w 3668"/>
                <a:gd name="T109" fmla="*/ 250 h 3154"/>
                <a:gd name="T110" fmla="*/ 1472 w 3668"/>
                <a:gd name="T111" fmla="*/ 68 h 3154"/>
                <a:gd name="T112" fmla="*/ 1717 w 3668"/>
                <a:gd name="T113" fmla="*/ 0 h 3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68" h="3154">
                  <a:moveTo>
                    <a:pt x="1734" y="177"/>
                  </a:moveTo>
                  <a:lnTo>
                    <a:pt x="1694" y="178"/>
                  </a:lnTo>
                  <a:lnTo>
                    <a:pt x="1655" y="185"/>
                  </a:lnTo>
                  <a:lnTo>
                    <a:pt x="1606" y="203"/>
                  </a:lnTo>
                  <a:lnTo>
                    <a:pt x="1560" y="227"/>
                  </a:lnTo>
                  <a:lnTo>
                    <a:pt x="1516" y="255"/>
                  </a:lnTo>
                  <a:lnTo>
                    <a:pt x="1473" y="286"/>
                  </a:lnTo>
                  <a:lnTo>
                    <a:pt x="1434" y="322"/>
                  </a:lnTo>
                  <a:lnTo>
                    <a:pt x="1396" y="359"/>
                  </a:lnTo>
                  <a:lnTo>
                    <a:pt x="1361" y="399"/>
                  </a:lnTo>
                  <a:lnTo>
                    <a:pt x="1326" y="440"/>
                  </a:lnTo>
                  <a:lnTo>
                    <a:pt x="1295" y="481"/>
                  </a:lnTo>
                  <a:lnTo>
                    <a:pt x="1265" y="523"/>
                  </a:lnTo>
                  <a:lnTo>
                    <a:pt x="1182" y="646"/>
                  </a:lnTo>
                  <a:lnTo>
                    <a:pt x="1104" y="774"/>
                  </a:lnTo>
                  <a:lnTo>
                    <a:pt x="1029" y="903"/>
                  </a:lnTo>
                  <a:lnTo>
                    <a:pt x="958" y="1034"/>
                  </a:lnTo>
                  <a:lnTo>
                    <a:pt x="890" y="1167"/>
                  </a:lnTo>
                  <a:lnTo>
                    <a:pt x="825" y="1302"/>
                  </a:lnTo>
                  <a:lnTo>
                    <a:pt x="761" y="1436"/>
                  </a:lnTo>
                  <a:lnTo>
                    <a:pt x="714" y="1542"/>
                  </a:lnTo>
                  <a:lnTo>
                    <a:pt x="667" y="1647"/>
                  </a:lnTo>
                  <a:lnTo>
                    <a:pt x="620" y="1753"/>
                  </a:lnTo>
                  <a:lnTo>
                    <a:pt x="572" y="1858"/>
                  </a:lnTo>
                  <a:lnTo>
                    <a:pt x="522" y="1963"/>
                  </a:lnTo>
                  <a:lnTo>
                    <a:pt x="470" y="2066"/>
                  </a:lnTo>
                  <a:lnTo>
                    <a:pt x="413" y="2166"/>
                  </a:lnTo>
                  <a:lnTo>
                    <a:pt x="397" y="2192"/>
                  </a:lnTo>
                  <a:lnTo>
                    <a:pt x="382" y="2219"/>
                  </a:lnTo>
                  <a:lnTo>
                    <a:pt x="365" y="2248"/>
                  </a:lnTo>
                  <a:lnTo>
                    <a:pt x="348" y="2278"/>
                  </a:lnTo>
                  <a:lnTo>
                    <a:pt x="332" y="2311"/>
                  </a:lnTo>
                  <a:lnTo>
                    <a:pt x="315" y="2343"/>
                  </a:lnTo>
                  <a:lnTo>
                    <a:pt x="299" y="2376"/>
                  </a:lnTo>
                  <a:lnTo>
                    <a:pt x="284" y="2410"/>
                  </a:lnTo>
                  <a:lnTo>
                    <a:pt x="269" y="2446"/>
                  </a:lnTo>
                  <a:lnTo>
                    <a:pt x="256" y="2480"/>
                  </a:lnTo>
                  <a:lnTo>
                    <a:pt x="244" y="2516"/>
                  </a:lnTo>
                  <a:lnTo>
                    <a:pt x="233" y="2550"/>
                  </a:lnTo>
                  <a:lnTo>
                    <a:pt x="225" y="2585"/>
                  </a:lnTo>
                  <a:lnTo>
                    <a:pt x="218" y="2619"/>
                  </a:lnTo>
                  <a:lnTo>
                    <a:pt x="214" y="2653"/>
                  </a:lnTo>
                  <a:lnTo>
                    <a:pt x="213" y="2685"/>
                  </a:lnTo>
                  <a:lnTo>
                    <a:pt x="215" y="2716"/>
                  </a:lnTo>
                  <a:lnTo>
                    <a:pt x="219" y="2746"/>
                  </a:lnTo>
                  <a:lnTo>
                    <a:pt x="227" y="2774"/>
                  </a:lnTo>
                  <a:lnTo>
                    <a:pt x="239" y="2800"/>
                  </a:lnTo>
                  <a:lnTo>
                    <a:pt x="255" y="2826"/>
                  </a:lnTo>
                  <a:lnTo>
                    <a:pt x="275" y="2848"/>
                  </a:lnTo>
                  <a:lnTo>
                    <a:pt x="298" y="2868"/>
                  </a:lnTo>
                  <a:lnTo>
                    <a:pt x="327" y="2886"/>
                  </a:lnTo>
                  <a:lnTo>
                    <a:pt x="361" y="2900"/>
                  </a:lnTo>
                  <a:lnTo>
                    <a:pt x="399" y="2913"/>
                  </a:lnTo>
                  <a:lnTo>
                    <a:pt x="409" y="2902"/>
                  </a:lnTo>
                  <a:lnTo>
                    <a:pt x="422" y="2892"/>
                  </a:lnTo>
                  <a:lnTo>
                    <a:pt x="436" y="2885"/>
                  </a:lnTo>
                  <a:lnTo>
                    <a:pt x="453" y="2882"/>
                  </a:lnTo>
                  <a:lnTo>
                    <a:pt x="472" y="2883"/>
                  </a:lnTo>
                  <a:lnTo>
                    <a:pt x="664" y="2916"/>
                  </a:lnTo>
                  <a:lnTo>
                    <a:pt x="857" y="2941"/>
                  </a:lnTo>
                  <a:lnTo>
                    <a:pt x="1050" y="2961"/>
                  </a:lnTo>
                  <a:lnTo>
                    <a:pt x="1244" y="2974"/>
                  </a:lnTo>
                  <a:lnTo>
                    <a:pt x="1437" y="2980"/>
                  </a:lnTo>
                  <a:lnTo>
                    <a:pt x="1630" y="2981"/>
                  </a:lnTo>
                  <a:lnTo>
                    <a:pt x="1825" y="2976"/>
                  </a:lnTo>
                  <a:lnTo>
                    <a:pt x="2018" y="2965"/>
                  </a:lnTo>
                  <a:lnTo>
                    <a:pt x="2212" y="2948"/>
                  </a:lnTo>
                  <a:lnTo>
                    <a:pt x="2406" y="2925"/>
                  </a:lnTo>
                  <a:lnTo>
                    <a:pt x="2563" y="2908"/>
                  </a:lnTo>
                  <a:lnTo>
                    <a:pt x="2720" y="2897"/>
                  </a:lnTo>
                  <a:lnTo>
                    <a:pt x="2878" y="2887"/>
                  </a:lnTo>
                  <a:lnTo>
                    <a:pt x="3033" y="2877"/>
                  </a:lnTo>
                  <a:lnTo>
                    <a:pt x="3190" y="2863"/>
                  </a:lnTo>
                  <a:lnTo>
                    <a:pt x="3240" y="2856"/>
                  </a:lnTo>
                  <a:lnTo>
                    <a:pt x="3284" y="2846"/>
                  </a:lnTo>
                  <a:lnTo>
                    <a:pt x="3323" y="2834"/>
                  </a:lnTo>
                  <a:lnTo>
                    <a:pt x="3357" y="2818"/>
                  </a:lnTo>
                  <a:lnTo>
                    <a:pt x="3386" y="2800"/>
                  </a:lnTo>
                  <a:lnTo>
                    <a:pt x="3411" y="2782"/>
                  </a:lnTo>
                  <a:lnTo>
                    <a:pt x="3432" y="2759"/>
                  </a:lnTo>
                  <a:lnTo>
                    <a:pt x="3448" y="2736"/>
                  </a:lnTo>
                  <a:lnTo>
                    <a:pt x="3462" y="2710"/>
                  </a:lnTo>
                  <a:lnTo>
                    <a:pt x="3471" y="2684"/>
                  </a:lnTo>
                  <a:lnTo>
                    <a:pt x="3477" y="2656"/>
                  </a:lnTo>
                  <a:lnTo>
                    <a:pt x="3481" y="2626"/>
                  </a:lnTo>
                  <a:lnTo>
                    <a:pt x="3481" y="2596"/>
                  </a:lnTo>
                  <a:lnTo>
                    <a:pt x="3478" y="2565"/>
                  </a:lnTo>
                  <a:lnTo>
                    <a:pt x="3474" y="2534"/>
                  </a:lnTo>
                  <a:lnTo>
                    <a:pt x="3467" y="2502"/>
                  </a:lnTo>
                  <a:lnTo>
                    <a:pt x="3458" y="2470"/>
                  </a:lnTo>
                  <a:lnTo>
                    <a:pt x="3448" y="2438"/>
                  </a:lnTo>
                  <a:lnTo>
                    <a:pt x="3436" y="2406"/>
                  </a:lnTo>
                  <a:lnTo>
                    <a:pt x="3423" y="2375"/>
                  </a:lnTo>
                  <a:lnTo>
                    <a:pt x="3409" y="2344"/>
                  </a:lnTo>
                  <a:lnTo>
                    <a:pt x="3394" y="2313"/>
                  </a:lnTo>
                  <a:lnTo>
                    <a:pt x="3379" y="2284"/>
                  </a:lnTo>
                  <a:lnTo>
                    <a:pt x="3363" y="2255"/>
                  </a:lnTo>
                  <a:lnTo>
                    <a:pt x="3300" y="2148"/>
                  </a:lnTo>
                  <a:lnTo>
                    <a:pt x="3234" y="2046"/>
                  </a:lnTo>
                  <a:lnTo>
                    <a:pt x="3162" y="1945"/>
                  </a:lnTo>
                  <a:lnTo>
                    <a:pt x="3090" y="1847"/>
                  </a:lnTo>
                  <a:lnTo>
                    <a:pt x="3015" y="1750"/>
                  </a:lnTo>
                  <a:lnTo>
                    <a:pt x="2939" y="1654"/>
                  </a:lnTo>
                  <a:lnTo>
                    <a:pt x="2862" y="1558"/>
                  </a:lnTo>
                  <a:lnTo>
                    <a:pt x="2784" y="1462"/>
                  </a:lnTo>
                  <a:lnTo>
                    <a:pt x="2708" y="1365"/>
                  </a:lnTo>
                  <a:lnTo>
                    <a:pt x="2647" y="1284"/>
                  </a:lnTo>
                  <a:lnTo>
                    <a:pt x="2590" y="1201"/>
                  </a:lnTo>
                  <a:lnTo>
                    <a:pt x="2536" y="1115"/>
                  </a:lnTo>
                  <a:lnTo>
                    <a:pt x="2484" y="1030"/>
                  </a:lnTo>
                  <a:lnTo>
                    <a:pt x="2431" y="943"/>
                  </a:lnTo>
                  <a:lnTo>
                    <a:pt x="2379" y="855"/>
                  </a:lnTo>
                  <a:lnTo>
                    <a:pt x="2326" y="770"/>
                  </a:lnTo>
                  <a:lnTo>
                    <a:pt x="2271" y="684"/>
                  </a:lnTo>
                  <a:lnTo>
                    <a:pt x="2213" y="601"/>
                  </a:lnTo>
                  <a:lnTo>
                    <a:pt x="2193" y="574"/>
                  </a:lnTo>
                  <a:lnTo>
                    <a:pt x="2171" y="543"/>
                  </a:lnTo>
                  <a:lnTo>
                    <a:pt x="2146" y="510"/>
                  </a:lnTo>
                  <a:lnTo>
                    <a:pt x="2120" y="474"/>
                  </a:lnTo>
                  <a:lnTo>
                    <a:pt x="2091" y="439"/>
                  </a:lnTo>
                  <a:lnTo>
                    <a:pt x="2061" y="402"/>
                  </a:lnTo>
                  <a:lnTo>
                    <a:pt x="2029" y="365"/>
                  </a:lnTo>
                  <a:lnTo>
                    <a:pt x="1995" y="330"/>
                  </a:lnTo>
                  <a:lnTo>
                    <a:pt x="1961" y="296"/>
                  </a:lnTo>
                  <a:lnTo>
                    <a:pt x="1924" y="266"/>
                  </a:lnTo>
                  <a:lnTo>
                    <a:pt x="1887" y="239"/>
                  </a:lnTo>
                  <a:lnTo>
                    <a:pt x="1849" y="215"/>
                  </a:lnTo>
                  <a:lnTo>
                    <a:pt x="1812" y="197"/>
                  </a:lnTo>
                  <a:lnTo>
                    <a:pt x="1773" y="183"/>
                  </a:lnTo>
                  <a:lnTo>
                    <a:pt x="1734" y="177"/>
                  </a:lnTo>
                  <a:close/>
                  <a:moveTo>
                    <a:pt x="1717" y="0"/>
                  </a:moveTo>
                  <a:lnTo>
                    <a:pt x="1768" y="3"/>
                  </a:lnTo>
                  <a:lnTo>
                    <a:pt x="1820" y="14"/>
                  </a:lnTo>
                  <a:lnTo>
                    <a:pt x="1873" y="31"/>
                  </a:lnTo>
                  <a:lnTo>
                    <a:pt x="1925" y="55"/>
                  </a:lnTo>
                  <a:lnTo>
                    <a:pt x="1978" y="87"/>
                  </a:lnTo>
                  <a:lnTo>
                    <a:pt x="2033" y="125"/>
                  </a:lnTo>
                  <a:lnTo>
                    <a:pt x="2087" y="172"/>
                  </a:lnTo>
                  <a:lnTo>
                    <a:pt x="2159" y="243"/>
                  </a:lnTo>
                  <a:lnTo>
                    <a:pt x="2225" y="318"/>
                  </a:lnTo>
                  <a:lnTo>
                    <a:pt x="2290" y="395"/>
                  </a:lnTo>
                  <a:lnTo>
                    <a:pt x="2350" y="474"/>
                  </a:lnTo>
                  <a:lnTo>
                    <a:pt x="2409" y="556"/>
                  </a:lnTo>
                  <a:lnTo>
                    <a:pt x="2465" y="640"/>
                  </a:lnTo>
                  <a:lnTo>
                    <a:pt x="2520" y="724"/>
                  </a:lnTo>
                  <a:lnTo>
                    <a:pt x="2574" y="809"/>
                  </a:lnTo>
                  <a:lnTo>
                    <a:pt x="2627" y="894"/>
                  </a:lnTo>
                  <a:lnTo>
                    <a:pt x="2681" y="980"/>
                  </a:lnTo>
                  <a:lnTo>
                    <a:pt x="2735" y="1064"/>
                  </a:lnTo>
                  <a:lnTo>
                    <a:pt x="2791" y="1149"/>
                  </a:lnTo>
                  <a:lnTo>
                    <a:pt x="2847" y="1231"/>
                  </a:lnTo>
                  <a:lnTo>
                    <a:pt x="2908" y="1312"/>
                  </a:lnTo>
                  <a:lnTo>
                    <a:pt x="2970" y="1391"/>
                  </a:lnTo>
                  <a:lnTo>
                    <a:pt x="3018" y="1448"/>
                  </a:lnTo>
                  <a:lnTo>
                    <a:pt x="3067" y="1507"/>
                  </a:lnTo>
                  <a:lnTo>
                    <a:pt x="3118" y="1567"/>
                  </a:lnTo>
                  <a:lnTo>
                    <a:pt x="3170" y="1630"/>
                  </a:lnTo>
                  <a:lnTo>
                    <a:pt x="3224" y="1693"/>
                  </a:lnTo>
                  <a:lnTo>
                    <a:pt x="3276" y="1758"/>
                  </a:lnTo>
                  <a:lnTo>
                    <a:pt x="3327" y="1824"/>
                  </a:lnTo>
                  <a:lnTo>
                    <a:pt x="3377" y="1892"/>
                  </a:lnTo>
                  <a:lnTo>
                    <a:pt x="3425" y="1961"/>
                  </a:lnTo>
                  <a:lnTo>
                    <a:pt x="3471" y="2031"/>
                  </a:lnTo>
                  <a:lnTo>
                    <a:pt x="3513" y="2102"/>
                  </a:lnTo>
                  <a:lnTo>
                    <a:pt x="3551" y="2174"/>
                  </a:lnTo>
                  <a:lnTo>
                    <a:pt x="3585" y="2246"/>
                  </a:lnTo>
                  <a:lnTo>
                    <a:pt x="3614" y="2321"/>
                  </a:lnTo>
                  <a:lnTo>
                    <a:pt x="3638" y="2395"/>
                  </a:lnTo>
                  <a:lnTo>
                    <a:pt x="3654" y="2470"/>
                  </a:lnTo>
                  <a:lnTo>
                    <a:pt x="3665" y="2547"/>
                  </a:lnTo>
                  <a:lnTo>
                    <a:pt x="3668" y="2600"/>
                  </a:lnTo>
                  <a:lnTo>
                    <a:pt x="3666" y="2650"/>
                  </a:lnTo>
                  <a:lnTo>
                    <a:pt x="3662" y="2697"/>
                  </a:lnTo>
                  <a:lnTo>
                    <a:pt x="3653" y="2739"/>
                  </a:lnTo>
                  <a:lnTo>
                    <a:pt x="3641" y="2778"/>
                  </a:lnTo>
                  <a:lnTo>
                    <a:pt x="3625" y="2813"/>
                  </a:lnTo>
                  <a:lnTo>
                    <a:pt x="3606" y="2845"/>
                  </a:lnTo>
                  <a:lnTo>
                    <a:pt x="3585" y="2874"/>
                  </a:lnTo>
                  <a:lnTo>
                    <a:pt x="3561" y="2899"/>
                  </a:lnTo>
                  <a:lnTo>
                    <a:pt x="3534" y="2923"/>
                  </a:lnTo>
                  <a:lnTo>
                    <a:pt x="3505" y="2944"/>
                  </a:lnTo>
                  <a:lnTo>
                    <a:pt x="3473" y="2961"/>
                  </a:lnTo>
                  <a:lnTo>
                    <a:pt x="3439" y="2977"/>
                  </a:lnTo>
                  <a:lnTo>
                    <a:pt x="3405" y="2991"/>
                  </a:lnTo>
                  <a:lnTo>
                    <a:pt x="3367" y="3003"/>
                  </a:lnTo>
                  <a:lnTo>
                    <a:pt x="3329" y="3014"/>
                  </a:lnTo>
                  <a:lnTo>
                    <a:pt x="3290" y="3021"/>
                  </a:lnTo>
                  <a:lnTo>
                    <a:pt x="3249" y="3029"/>
                  </a:lnTo>
                  <a:lnTo>
                    <a:pt x="3208" y="3035"/>
                  </a:lnTo>
                  <a:lnTo>
                    <a:pt x="3166" y="3040"/>
                  </a:lnTo>
                  <a:lnTo>
                    <a:pt x="3123" y="3045"/>
                  </a:lnTo>
                  <a:lnTo>
                    <a:pt x="3080" y="3048"/>
                  </a:lnTo>
                  <a:lnTo>
                    <a:pt x="3038" y="3050"/>
                  </a:lnTo>
                  <a:lnTo>
                    <a:pt x="2994" y="3054"/>
                  </a:lnTo>
                  <a:lnTo>
                    <a:pt x="2952" y="3056"/>
                  </a:lnTo>
                  <a:lnTo>
                    <a:pt x="2910" y="3058"/>
                  </a:lnTo>
                  <a:lnTo>
                    <a:pt x="2869" y="3060"/>
                  </a:lnTo>
                  <a:lnTo>
                    <a:pt x="2829" y="3064"/>
                  </a:lnTo>
                  <a:lnTo>
                    <a:pt x="2788" y="3067"/>
                  </a:lnTo>
                  <a:lnTo>
                    <a:pt x="2613" y="3084"/>
                  </a:lnTo>
                  <a:lnTo>
                    <a:pt x="2438" y="3100"/>
                  </a:lnTo>
                  <a:lnTo>
                    <a:pt x="2263" y="3116"/>
                  </a:lnTo>
                  <a:lnTo>
                    <a:pt x="2090" y="3130"/>
                  </a:lnTo>
                  <a:lnTo>
                    <a:pt x="1916" y="3141"/>
                  </a:lnTo>
                  <a:lnTo>
                    <a:pt x="1744" y="3149"/>
                  </a:lnTo>
                  <a:lnTo>
                    <a:pt x="1571" y="3154"/>
                  </a:lnTo>
                  <a:lnTo>
                    <a:pt x="1399" y="3151"/>
                  </a:lnTo>
                  <a:lnTo>
                    <a:pt x="1226" y="3145"/>
                  </a:lnTo>
                  <a:lnTo>
                    <a:pt x="1055" y="3130"/>
                  </a:lnTo>
                  <a:lnTo>
                    <a:pt x="882" y="3109"/>
                  </a:lnTo>
                  <a:lnTo>
                    <a:pt x="849" y="3108"/>
                  </a:lnTo>
                  <a:lnTo>
                    <a:pt x="815" y="3108"/>
                  </a:lnTo>
                  <a:lnTo>
                    <a:pt x="778" y="3107"/>
                  </a:lnTo>
                  <a:lnTo>
                    <a:pt x="739" y="3106"/>
                  </a:lnTo>
                  <a:lnTo>
                    <a:pt x="700" y="3105"/>
                  </a:lnTo>
                  <a:lnTo>
                    <a:pt x="660" y="3104"/>
                  </a:lnTo>
                  <a:lnTo>
                    <a:pt x="618" y="3101"/>
                  </a:lnTo>
                  <a:lnTo>
                    <a:pt x="576" y="3099"/>
                  </a:lnTo>
                  <a:lnTo>
                    <a:pt x="534" y="3096"/>
                  </a:lnTo>
                  <a:lnTo>
                    <a:pt x="492" y="3091"/>
                  </a:lnTo>
                  <a:lnTo>
                    <a:pt x="451" y="3086"/>
                  </a:lnTo>
                  <a:lnTo>
                    <a:pt x="408" y="3079"/>
                  </a:lnTo>
                  <a:lnTo>
                    <a:pt x="367" y="3071"/>
                  </a:lnTo>
                  <a:lnTo>
                    <a:pt x="328" y="3063"/>
                  </a:lnTo>
                  <a:lnTo>
                    <a:pt x="289" y="3051"/>
                  </a:lnTo>
                  <a:lnTo>
                    <a:pt x="251" y="3039"/>
                  </a:lnTo>
                  <a:lnTo>
                    <a:pt x="216" y="3025"/>
                  </a:lnTo>
                  <a:lnTo>
                    <a:pt x="182" y="3009"/>
                  </a:lnTo>
                  <a:lnTo>
                    <a:pt x="150" y="2990"/>
                  </a:lnTo>
                  <a:lnTo>
                    <a:pt x="121" y="2970"/>
                  </a:lnTo>
                  <a:lnTo>
                    <a:pt x="95" y="2948"/>
                  </a:lnTo>
                  <a:lnTo>
                    <a:pt x="70" y="2924"/>
                  </a:lnTo>
                  <a:lnTo>
                    <a:pt x="49" y="2896"/>
                  </a:lnTo>
                  <a:lnTo>
                    <a:pt x="32" y="2866"/>
                  </a:lnTo>
                  <a:lnTo>
                    <a:pt x="18" y="2834"/>
                  </a:lnTo>
                  <a:lnTo>
                    <a:pt x="8" y="2798"/>
                  </a:lnTo>
                  <a:lnTo>
                    <a:pt x="2" y="2759"/>
                  </a:lnTo>
                  <a:lnTo>
                    <a:pt x="0" y="2718"/>
                  </a:lnTo>
                  <a:lnTo>
                    <a:pt x="2" y="2674"/>
                  </a:lnTo>
                  <a:lnTo>
                    <a:pt x="10" y="2625"/>
                  </a:lnTo>
                  <a:lnTo>
                    <a:pt x="34" y="2527"/>
                  </a:lnTo>
                  <a:lnTo>
                    <a:pt x="66" y="2430"/>
                  </a:lnTo>
                  <a:lnTo>
                    <a:pt x="102" y="2334"/>
                  </a:lnTo>
                  <a:lnTo>
                    <a:pt x="146" y="2237"/>
                  </a:lnTo>
                  <a:lnTo>
                    <a:pt x="193" y="2142"/>
                  </a:lnTo>
                  <a:lnTo>
                    <a:pt x="241" y="2046"/>
                  </a:lnTo>
                  <a:lnTo>
                    <a:pt x="294" y="1951"/>
                  </a:lnTo>
                  <a:lnTo>
                    <a:pt x="346" y="1856"/>
                  </a:lnTo>
                  <a:lnTo>
                    <a:pt x="398" y="1763"/>
                  </a:lnTo>
                  <a:lnTo>
                    <a:pt x="448" y="1670"/>
                  </a:lnTo>
                  <a:lnTo>
                    <a:pt x="496" y="1577"/>
                  </a:lnTo>
                  <a:lnTo>
                    <a:pt x="540" y="1486"/>
                  </a:lnTo>
                  <a:lnTo>
                    <a:pt x="556" y="1450"/>
                  </a:lnTo>
                  <a:lnTo>
                    <a:pt x="575" y="1408"/>
                  </a:lnTo>
                  <a:lnTo>
                    <a:pt x="594" y="1365"/>
                  </a:lnTo>
                  <a:lnTo>
                    <a:pt x="615" y="1319"/>
                  </a:lnTo>
                  <a:lnTo>
                    <a:pt x="638" y="1269"/>
                  </a:lnTo>
                  <a:lnTo>
                    <a:pt x="662" y="1216"/>
                  </a:lnTo>
                  <a:lnTo>
                    <a:pt x="687" y="1162"/>
                  </a:lnTo>
                  <a:lnTo>
                    <a:pt x="713" y="1105"/>
                  </a:lnTo>
                  <a:lnTo>
                    <a:pt x="741" y="1047"/>
                  </a:lnTo>
                  <a:lnTo>
                    <a:pt x="769" y="989"/>
                  </a:lnTo>
                  <a:lnTo>
                    <a:pt x="799" y="929"/>
                  </a:lnTo>
                  <a:lnTo>
                    <a:pt x="831" y="869"/>
                  </a:lnTo>
                  <a:lnTo>
                    <a:pt x="863" y="807"/>
                  </a:lnTo>
                  <a:lnTo>
                    <a:pt x="897" y="746"/>
                  </a:lnTo>
                  <a:lnTo>
                    <a:pt x="931" y="686"/>
                  </a:lnTo>
                  <a:lnTo>
                    <a:pt x="967" y="626"/>
                  </a:lnTo>
                  <a:lnTo>
                    <a:pt x="1004" y="568"/>
                  </a:lnTo>
                  <a:lnTo>
                    <a:pt x="1042" y="510"/>
                  </a:lnTo>
                  <a:lnTo>
                    <a:pt x="1080" y="453"/>
                  </a:lnTo>
                  <a:lnTo>
                    <a:pt x="1121" y="399"/>
                  </a:lnTo>
                  <a:lnTo>
                    <a:pt x="1162" y="346"/>
                  </a:lnTo>
                  <a:lnTo>
                    <a:pt x="1203" y="298"/>
                  </a:lnTo>
                  <a:lnTo>
                    <a:pt x="1246" y="250"/>
                  </a:lnTo>
                  <a:lnTo>
                    <a:pt x="1290" y="207"/>
                  </a:lnTo>
                  <a:lnTo>
                    <a:pt x="1334" y="165"/>
                  </a:lnTo>
                  <a:lnTo>
                    <a:pt x="1379" y="129"/>
                  </a:lnTo>
                  <a:lnTo>
                    <a:pt x="1425" y="97"/>
                  </a:lnTo>
                  <a:lnTo>
                    <a:pt x="1472" y="68"/>
                  </a:lnTo>
                  <a:lnTo>
                    <a:pt x="1520" y="43"/>
                  </a:lnTo>
                  <a:lnTo>
                    <a:pt x="1568" y="24"/>
                  </a:lnTo>
                  <a:lnTo>
                    <a:pt x="1617" y="11"/>
                  </a:lnTo>
                  <a:lnTo>
                    <a:pt x="1667" y="2"/>
                  </a:lnTo>
                  <a:lnTo>
                    <a:pt x="17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6"/>
            <p:cNvSpPr>
              <a:spLocks noEditPoints="1"/>
            </p:cNvSpPr>
            <p:nvPr/>
          </p:nvSpPr>
          <p:spPr bwMode="auto">
            <a:xfrm>
              <a:off x="7148513" y="4513263"/>
              <a:ext cx="342900" cy="344488"/>
            </a:xfrm>
            <a:custGeom>
              <a:avLst/>
              <a:gdLst>
                <a:gd name="T0" fmla="*/ 132 w 648"/>
                <a:gd name="T1" fmla="*/ 352 h 651"/>
                <a:gd name="T2" fmla="*/ 152 w 648"/>
                <a:gd name="T3" fmla="*/ 406 h 651"/>
                <a:gd name="T4" fmla="*/ 186 w 648"/>
                <a:gd name="T5" fmla="*/ 458 h 651"/>
                <a:gd name="T6" fmla="*/ 231 w 648"/>
                <a:gd name="T7" fmla="*/ 493 h 651"/>
                <a:gd name="T8" fmla="*/ 284 w 648"/>
                <a:gd name="T9" fmla="*/ 511 h 651"/>
                <a:gd name="T10" fmla="*/ 342 w 648"/>
                <a:gd name="T11" fmla="*/ 506 h 651"/>
                <a:gd name="T12" fmla="*/ 325 w 648"/>
                <a:gd name="T13" fmla="*/ 469 h 651"/>
                <a:gd name="T14" fmla="*/ 239 w 648"/>
                <a:gd name="T15" fmla="*/ 412 h 651"/>
                <a:gd name="T16" fmla="*/ 127 w 648"/>
                <a:gd name="T17" fmla="*/ 328 h 651"/>
                <a:gd name="T18" fmla="*/ 142 w 648"/>
                <a:gd name="T19" fmla="*/ 222 h 651"/>
                <a:gd name="T20" fmla="*/ 127 w 648"/>
                <a:gd name="T21" fmla="*/ 273 h 651"/>
                <a:gd name="T22" fmla="*/ 216 w 648"/>
                <a:gd name="T23" fmla="*/ 333 h 651"/>
                <a:gd name="T24" fmla="*/ 312 w 648"/>
                <a:gd name="T25" fmla="*/ 385 h 651"/>
                <a:gd name="T26" fmla="*/ 379 w 648"/>
                <a:gd name="T27" fmla="*/ 418 h 651"/>
                <a:gd name="T28" fmla="*/ 444 w 648"/>
                <a:gd name="T29" fmla="*/ 454 h 651"/>
                <a:gd name="T30" fmla="*/ 480 w 648"/>
                <a:gd name="T31" fmla="*/ 425 h 651"/>
                <a:gd name="T32" fmla="*/ 423 w 648"/>
                <a:gd name="T33" fmla="*/ 402 h 651"/>
                <a:gd name="T34" fmla="*/ 370 w 648"/>
                <a:gd name="T35" fmla="*/ 366 h 651"/>
                <a:gd name="T36" fmla="*/ 324 w 648"/>
                <a:gd name="T37" fmla="*/ 328 h 651"/>
                <a:gd name="T38" fmla="*/ 241 w 648"/>
                <a:gd name="T39" fmla="*/ 259 h 651"/>
                <a:gd name="T40" fmla="*/ 153 w 648"/>
                <a:gd name="T41" fmla="*/ 199 h 651"/>
                <a:gd name="T42" fmla="*/ 190 w 648"/>
                <a:gd name="T43" fmla="*/ 140 h 651"/>
                <a:gd name="T44" fmla="*/ 177 w 648"/>
                <a:gd name="T45" fmla="*/ 158 h 651"/>
                <a:gd name="T46" fmla="*/ 254 w 648"/>
                <a:gd name="T47" fmla="*/ 199 h 651"/>
                <a:gd name="T48" fmla="*/ 328 w 648"/>
                <a:gd name="T49" fmla="*/ 249 h 651"/>
                <a:gd name="T50" fmla="*/ 400 w 648"/>
                <a:gd name="T51" fmla="*/ 301 h 651"/>
                <a:gd name="T52" fmla="*/ 476 w 648"/>
                <a:gd name="T53" fmla="*/ 343 h 651"/>
                <a:gd name="T54" fmla="*/ 513 w 648"/>
                <a:gd name="T55" fmla="*/ 359 h 651"/>
                <a:gd name="T56" fmla="*/ 513 w 648"/>
                <a:gd name="T57" fmla="*/ 351 h 651"/>
                <a:gd name="T58" fmla="*/ 459 w 648"/>
                <a:gd name="T59" fmla="*/ 322 h 651"/>
                <a:gd name="T60" fmla="*/ 351 w 648"/>
                <a:gd name="T61" fmla="*/ 255 h 651"/>
                <a:gd name="T62" fmla="*/ 251 w 648"/>
                <a:gd name="T63" fmla="*/ 179 h 651"/>
                <a:gd name="T64" fmla="*/ 232 w 648"/>
                <a:gd name="T65" fmla="*/ 0 h 651"/>
                <a:gd name="T66" fmla="*/ 279 w 648"/>
                <a:gd name="T67" fmla="*/ 3 h 651"/>
                <a:gd name="T68" fmla="*/ 319 w 648"/>
                <a:gd name="T69" fmla="*/ 11 h 651"/>
                <a:gd name="T70" fmla="*/ 399 w 648"/>
                <a:gd name="T71" fmla="*/ 38 h 651"/>
                <a:gd name="T72" fmla="*/ 476 w 648"/>
                <a:gd name="T73" fmla="*/ 77 h 651"/>
                <a:gd name="T74" fmla="*/ 542 w 648"/>
                <a:gd name="T75" fmla="*/ 129 h 651"/>
                <a:gd name="T76" fmla="*/ 602 w 648"/>
                <a:gd name="T77" fmla="*/ 201 h 651"/>
                <a:gd name="T78" fmla="*/ 640 w 648"/>
                <a:gd name="T79" fmla="*/ 284 h 651"/>
                <a:gd name="T80" fmla="*/ 648 w 648"/>
                <a:gd name="T81" fmla="*/ 364 h 651"/>
                <a:gd name="T82" fmla="*/ 629 w 648"/>
                <a:gd name="T83" fmla="*/ 440 h 651"/>
                <a:gd name="T84" fmla="*/ 586 w 648"/>
                <a:gd name="T85" fmla="*/ 509 h 651"/>
                <a:gd name="T86" fmla="*/ 522 w 648"/>
                <a:gd name="T87" fmla="*/ 569 h 651"/>
                <a:gd name="T88" fmla="*/ 439 w 648"/>
                <a:gd name="T89" fmla="*/ 620 h 651"/>
                <a:gd name="T90" fmla="*/ 359 w 648"/>
                <a:gd name="T91" fmla="*/ 646 h 651"/>
                <a:gd name="T92" fmla="*/ 279 w 648"/>
                <a:gd name="T93" fmla="*/ 651 h 651"/>
                <a:gd name="T94" fmla="*/ 201 w 648"/>
                <a:gd name="T95" fmla="*/ 633 h 651"/>
                <a:gd name="T96" fmla="*/ 132 w 648"/>
                <a:gd name="T97" fmla="*/ 595 h 651"/>
                <a:gd name="T98" fmla="*/ 73 w 648"/>
                <a:gd name="T99" fmla="*/ 541 h 651"/>
                <a:gd name="T100" fmla="*/ 30 w 648"/>
                <a:gd name="T101" fmla="*/ 470 h 651"/>
                <a:gd name="T102" fmla="*/ 6 w 648"/>
                <a:gd name="T103" fmla="*/ 391 h 651"/>
                <a:gd name="T104" fmla="*/ 0 w 648"/>
                <a:gd name="T105" fmla="*/ 309 h 651"/>
                <a:gd name="T106" fmla="*/ 12 w 648"/>
                <a:gd name="T107" fmla="*/ 225 h 651"/>
                <a:gd name="T108" fmla="*/ 39 w 648"/>
                <a:gd name="T109" fmla="*/ 147 h 651"/>
                <a:gd name="T110" fmla="*/ 85 w 648"/>
                <a:gd name="T111" fmla="*/ 79 h 651"/>
                <a:gd name="T112" fmla="*/ 86 w 648"/>
                <a:gd name="T113" fmla="*/ 73 h 651"/>
                <a:gd name="T114" fmla="*/ 107 w 648"/>
                <a:gd name="T115" fmla="*/ 37 h 651"/>
                <a:gd name="T116" fmla="*/ 142 w 648"/>
                <a:gd name="T117" fmla="*/ 13 h 651"/>
                <a:gd name="T118" fmla="*/ 185 w 648"/>
                <a:gd name="T119" fmla="*/ 2 h 651"/>
                <a:gd name="T120" fmla="*/ 232 w 648"/>
                <a:gd name="T121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8" h="651">
                  <a:moveTo>
                    <a:pt x="127" y="328"/>
                  </a:moveTo>
                  <a:lnTo>
                    <a:pt x="132" y="352"/>
                  </a:lnTo>
                  <a:lnTo>
                    <a:pt x="139" y="378"/>
                  </a:lnTo>
                  <a:lnTo>
                    <a:pt x="152" y="406"/>
                  </a:lnTo>
                  <a:lnTo>
                    <a:pt x="167" y="433"/>
                  </a:lnTo>
                  <a:lnTo>
                    <a:pt x="186" y="458"/>
                  </a:lnTo>
                  <a:lnTo>
                    <a:pt x="207" y="476"/>
                  </a:lnTo>
                  <a:lnTo>
                    <a:pt x="231" y="493"/>
                  </a:lnTo>
                  <a:lnTo>
                    <a:pt x="256" y="504"/>
                  </a:lnTo>
                  <a:lnTo>
                    <a:pt x="284" y="511"/>
                  </a:lnTo>
                  <a:lnTo>
                    <a:pt x="312" y="511"/>
                  </a:lnTo>
                  <a:lnTo>
                    <a:pt x="342" y="506"/>
                  </a:lnTo>
                  <a:lnTo>
                    <a:pt x="372" y="495"/>
                  </a:lnTo>
                  <a:lnTo>
                    <a:pt x="325" y="469"/>
                  </a:lnTo>
                  <a:lnTo>
                    <a:pt x="281" y="440"/>
                  </a:lnTo>
                  <a:lnTo>
                    <a:pt x="239" y="412"/>
                  </a:lnTo>
                  <a:lnTo>
                    <a:pt x="182" y="372"/>
                  </a:lnTo>
                  <a:lnTo>
                    <a:pt x="127" y="328"/>
                  </a:lnTo>
                  <a:close/>
                  <a:moveTo>
                    <a:pt x="153" y="199"/>
                  </a:moveTo>
                  <a:lnTo>
                    <a:pt x="142" y="222"/>
                  </a:lnTo>
                  <a:lnTo>
                    <a:pt x="133" y="248"/>
                  </a:lnTo>
                  <a:lnTo>
                    <a:pt x="127" y="273"/>
                  </a:lnTo>
                  <a:lnTo>
                    <a:pt x="172" y="305"/>
                  </a:lnTo>
                  <a:lnTo>
                    <a:pt x="216" y="333"/>
                  </a:lnTo>
                  <a:lnTo>
                    <a:pt x="264" y="360"/>
                  </a:lnTo>
                  <a:lnTo>
                    <a:pt x="312" y="385"/>
                  </a:lnTo>
                  <a:lnTo>
                    <a:pt x="344" y="402"/>
                  </a:lnTo>
                  <a:lnTo>
                    <a:pt x="379" y="418"/>
                  </a:lnTo>
                  <a:lnTo>
                    <a:pt x="412" y="434"/>
                  </a:lnTo>
                  <a:lnTo>
                    <a:pt x="444" y="454"/>
                  </a:lnTo>
                  <a:lnTo>
                    <a:pt x="463" y="440"/>
                  </a:lnTo>
                  <a:lnTo>
                    <a:pt x="480" y="425"/>
                  </a:lnTo>
                  <a:lnTo>
                    <a:pt x="451" y="416"/>
                  </a:lnTo>
                  <a:lnTo>
                    <a:pt x="423" y="402"/>
                  </a:lnTo>
                  <a:lnTo>
                    <a:pt x="397" y="385"/>
                  </a:lnTo>
                  <a:lnTo>
                    <a:pt x="370" y="366"/>
                  </a:lnTo>
                  <a:lnTo>
                    <a:pt x="346" y="346"/>
                  </a:lnTo>
                  <a:lnTo>
                    <a:pt x="324" y="328"/>
                  </a:lnTo>
                  <a:lnTo>
                    <a:pt x="282" y="293"/>
                  </a:lnTo>
                  <a:lnTo>
                    <a:pt x="241" y="259"/>
                  </a:lnTo>
                  <a:lnTo>
                    <a:pt x="197" y="228"/>
                  </a:lnTo>
                  <a:lnTo>
                    <a:pt x="153" y="199"/>
                  </a:lnTo>
                  <a:close/>
                  <a:moveTo>
                    <a:pt x="202" y="139"/>
                  </a:moveTo>
                  <a:lnTo>
                    <a:pt x="190" y="140"/>
                  </a:lnTo>
                  <a:lnTo>
                    <a:pt x="183" y="149"/>
                  </a:lnTo>
                  <a:lnTo>
                    <a:pt x="177" y="158"/>
                  </a:lnTo>
                  <a:lnTo>
                    <a:pt x="216" y="177"/>
                  </a:lnTo>
                  <a:lnTo>
                    <a:pt x="254" y="199"/>
                  </a:lnTo>
                  <a:lnTo>
                    <a:pt x="291" y="223"/>
                  </a:lnTo>
                  <a:lnTo>
                    <a:pt x="328" y="249"/>
                  </a:lnTo>
                  <a:lnTo>
                    <a:pt x="363" y="275"/>
                  </a:lnTo>
                  <a:lnTo>
                    <a:pt x="400" y="301"/>
                  </a:lnTo>
                  <a:lnTo>
                    <a:pt x="438" y="324"/>
                  </a:lnTo>
                  <a:lnTo>
                    <a:pt x="476" y="343"/>
                  </a:lnTo>
                  <a:lnTo>
                    <a:pt x="512" y="362"/>
                  </a:lnTo>
                  <a:lnTo>
                    <a:pt x="513" y="359"/>
                  </a:lnTo>
                  <a:lnTo>
                    <a:pt x="513" y="354"/>
                  </a:lnTo>
                  <a:lnTo>
                    <a:pt x="513" y="351"/>
                  </a:lnTo>
                  <a:lnTo>
                    <a:pt x="513" y="349"/>
                  </a:lnTo>
                  <a:lnTo>
                    <a:pt x="459" y="322"/>
                  </a:lnTo>
                  <a:lnTo>
                    <a:pt x="404" y="291"/>
                  </a:lnTo>
                  <a:lnTo>
                    <a:pt x="351" y="255"/>
                  </a:lnTo>
                  <a:lnTo>
                    <a:pt x="300" y="218"/>
                  </a:lnTo>
                  <a:lnTo>
                    <a:pt x="251" y="179"/>
                  </a:lnTo>
                  <a:lnTo>
                    <a:pt x="202" y="139"/>
                  </a:lnTo>
                  <a:close/>
                  <a:moveTo>
                    <a:pt x="232" y="0"/>
                  </a:moveTo>
                  <a:lnTo>
                    <a:pt x="255" y="1"/>
                  </a:lnTo>
                  <a:lnTo>
                    <a:pt x="279" y="3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59" y="23"/>
                  </a:lnTo>
                  <a:lnTo>
                    <a:pt x="399" y="38"/>
                  </a:lnTo>
                  <a:lnTo>
                    <a:pt x="438" y="55"/>
                  </a:lnTo>
                  <a:lnTo>
                    <a:pt x="476" y="77"/>
                  </a:lnTo>
                  <a:lnTo>
                    <a:pt x="510" y="101"/>
                  </a:lnTo>
                  <a:lnTo>
                    <a:pt x="542" y="129"/>
                  </a:lnTo>
                  <a:lnTo>
                    <a:pt x="571" y="159"/>
                  </a:lnTo>
                  <a:lnTo>
                    <a:pt x="602" y="201"/>
                  </a:lnTo>
                  <a:lnTo>
                    <a:pt x="625" y="243"/>
                  </a:lnTo>
                  <a:lnTo>
                    <a:pt x="640" y="284"/>
                  </a:lnTo>
                  <a:lnTo>
                    <a:pt x="648" y="324"/>
                  </a:lnTo>
                  <a:lnTo>
                    <a:pt x="648" y="364"/>
                  </a:lnTo>
                  <a:lnTo>
                    <a:pt x="641" y="403"/>
                  </a:lnTo>
                  <a:lnTo>
                    <a:pt x="629" y="440"/>
                  </a:lnTo>
                  <a:lnTo>
                    <a:pt x="610" y="474"/>
                  </a:lnTo>
                  <a:lnTo>
                    <a:pt x="586" y="509"/>
                  </a:lnTo>
                  <a:lnTo>
                    <a:pt x="557" y="540"/>
                  </a:lnTo>
                  <a:lnTo>
                    <a:pt x="522" y="569"/>
                  </a:lnTo>
                  <a:lnTo>
                    <a:pt x="482" y="595"/>
                  </a:lnTo>
                  <a:lnTo>
                    <a:pt x="439" y="620"/>
                  </a:lnTo>
                  <a:lnTo>
                    <a:pt x="399" y="636"/>
                  </a:lnTo>
                  <a:lnTo>
                    <a:pt x="359" y="646"/>
                  </a:lnTo>
                  <a:lnTo>
                    <a:pt x="319" y="651"/>
                  </a:lnTo>
                  <a:lnTo>
                    <a:pt x="279" y="651"/>
                  </a:lnTo>
                  <a:lnTo>
                    <a:pt x="239" y="644"/>
                  </a:lnTo>
                  <a:lnTo>
                    <a:pt x="201" y="633"/>
                  </a:lnTo>
                  <a:lnTo>
                    <a:pt x="165" y="616"/>
                  </a:lnTo>
                  <a:lnTo>
                    <a:pt x="132" y="595"/>
                  </a:lnTo>
                  <a:lnTo>
                    <a:pt x="101" y="570"/>
                  </a:lnTo>
                  <a:lnTo>
                    <a:pt x="73" y="541"/>
                  </a:lnTo>
                  <a:lnTo>
                    <a:pt x="49" y="508"/>
                  </a:lnTo>
                  <a:lnTo>
                    <a:pt x="30" y="470"/>
                  </a:lnTo>
                  <a:lnTo>
                    <a:pt x="15" y="430"/>
                  </a:lnTo>
                  <a:lnTo>
                    <a:pt x="6" y="391"/>
                  </a:lnTo>
                  <a:lnTo>
                    <a:pt x="2" y="351"/>
                  </a:lnTo>
                  <a:lnTo>
                    <a:pt x="0" y="309"/>
                  </a:lnTo>
                  <a:lnTo>
                    <a:pt x="4" y="268"/>
                  </a:lnTo>
                  <a:lnTo>
                    <a:pt x="12" y="225"/>
                  </a:lnTo>
                  <a:lnTo>
                    <a:pt x="24" y="185"/>
                  </a:lnTo>
                  <a:lnTo>
                    <a:pt x="39" y="147"/>
                  </a:lnTo>
                  <a:lnTo>
                    <a:pt x="60" y="111"/>
                  </a:lnTo>
                  <a:lnTo>
                    <a:pt x="85" y="79"/>
                  </a:lnTo>
                  <a:lnTo>
                    <a:pt x="85" y="77"/>
                  </a:lnTo>
                  <a:lnTo>
                    <a:pt x="86" y="73"/>
                  </a:lnTo>
                  <a:lnTo>
                    <a:pt x="94" y="53"/>
                  </a:lnTo>
                  <a:lnTo>
                    <a:pt x="107" y="37"/>
                  </a:lnTo>
                  <a:lnTo>
                    <a:pt x="123" y="23"/>
                  </a:lnTo>
                  <a:lnTo>
                    <a:pt x="142" y="13"/>
                  </a:lnTo>
                  <a:lnTo>
                    <a:pt x="162" y="7"/>
                  </a:lnTo>
                  <a:lnTo>
                    <a:pt x="185" y="2"/>
                  </a:lnTo>
                  <a:lnTo>
                    <a:pt x="208" y="0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7"/>
            <p:cNvSpPr>
              <a:spLocks noEditPoints="1"/>
            </p:cNvSpPr>
            <p:nvPr/>
          </p:nvSpPr>
          <p:spPr bwMode="auto">
            <a:xfrm>
              <a:off x="7143751" y="3636963"/>
              <a:ext cx="406400" cy="819150"/>
            </a:xfrm>
            <a:custGeom>
              <a:avLst/>
              <a:gdLst>
                <a:gd name="T0" fmla="*/ 294 w 767"/>
                <a:gd name="T1" fmla="*/ 1381 h 1549"/>
                <a:gd name="T2" fmla="*/ 422 w 767"/>
                <a:gd name="T3" fmla="*/ 1421 h 1549"/>
                <a:gd name="T4" fmla="*/ 261 w 767"/>
                <a:gd name="T5" fmla="*/ 1324 h 1549"/>
                <a:gd name="T6" fmla="*/ 190 w 767"/>
                <a:gd name="T7" fmla="*/ 1232 h 1549"/>
                <a:gd name="T8" fmla="*/ 488 w 767"/>
                <a:gd name="T9" fmla="*/ 1385 h 1549"/>
                <a:gd name="T10" fmla="*/ 437 w 767"/>
                <a:gd name="T11" fmla="*/ 1280 h 1549"/>
                <a:gd name="T12" fmla="*/ 158 w 767"/>
                <a:gd name="T13" fmla="*/ 1135 h 1549"/>
                <a:gd name="T14" fmla="*/ 222 w 767"/>
                <a:gd name="T15" fmla="*/ 1106 h 1549"/>
                <a:gd name="T16" fmla="*/ 523 w 767"/>
                <a:gd name="T17" fmla="*/ 1267 h 1549"/>
                <a:gd name="T18" fmla="*/ 536 w 767"/>
                <a:gd name="T19" fmla="*/ 1180 h 1549"/>
                <a:gd name="T20" fmla="*/ 348 w 767"/>
                <a:gd name="T21" fmla="*/ 1107 h 1549"/>
                <a:gd name="T22" fmla="*/ 125 w 767"/>
                <a:gd name="T23" fmla="*/ 957 h 1549"/>
                <a:gd name="T24" fmla="*/ 211 w 767"/>
                <a:gd name="T25" fmla="*/ 960 h 1549"/>
                <a:gd name="T26" fmla="*/ 406 w 767"/>
                <a:gd name="T27" fmla="*/ 1056 h 1549"/>
                <a:gd name="T28" fmla="*/ 554 w 767"/>
                <a:gd name="T29" fmla="*/ 1135 h 1549"/>
                <a:gd name="T30" fmla="*/ 566 w 767"/>
                <a:gd name="T31" fmla="*/ 1057 h 1549"/>
                <a:gd name="T32" fmla="*/ 296 w 767"/>
                <a:gd name="T33" fmla="*/ 944 h 1549"/>
                <a:gd name="T34" fmla="*/ 128 w 767"/>
                <a:gd name="T35" fmla="*/ 614 h 1549"/>
                <a:gd name="T36" fmla="*/ 224 w 767"/>
                <a:gd name="T37" fmla="*/ 820 h 1549"/>
                <a:gd name="T38" fmla="*/ 459 w 767"/>
                <a:gd name="T39" fmla="*/ 949 h 1549"/>
                <a:gd name="T40" fmla="*/ 596 w 767"/>
                <a:gd name="T41" fmla="*/ 891 h 1549"/>
                <a:gd name="T42" fmla="*/ 501 w 767"/>
                <a:gd name="T43" fmla="*/ 854 h 1549"/>
                <a:gd name="T44" fmla="*/ 199 w 767"/>
                <a:gd name="T45" fmla="*/ 667 h 1549"/>
                <a:gd name="T46" fmla="*/ 135 w 767"/>
                <a:gd name="T47" fmla="*/ 549 h 1549"/>
                <a:gd name="T48" fmla="*/ 511 w 767"/>
                <a:gd name="T49" fmla="*/ 777 h 1549"/>
                <a:gd name="T50" fmla="*/ 615 w 767"/>
                <a:gd name="T51" fmla="*/ 743 h 1549"/>
                <a:gd name="T52" fmla="*/ 498 w 767"/>
                <a:gd name="T53" fmla="*/ 658 h 1549"/>
                <a:gd name="T54" fmla="*/ 273 w 767"/>
                <a:gd name="T55" fmla="*/ 511 h 1549"/>
                <a:gd name="T56" fmla="*/ 198 w 767"/>
                <a:gd name="T57" fmla="*/ 324 h 1549"/>
                <a:gd name="T58" fmla="*/ 307 w 767"/>
                <a:gd name="T59" fmla="*/ 455 h 1549"/>
                <a:gd name="T60" fmla="*/ 558 w 767"/>
                <a:gd name="T61" fmla="*/ 618 h 1549"/>
                <a:gd name="T62" fmla="*/ 555 w 767"/>
                <a:gd name="T63" fmla="*/ 553 h 1549"/>
                <a:gd name="T64" fmla="*/ 318 w 767"/>
                <a:gd name="T65" fmla="*/ 390 h 1549"/>
                <a:gd name="T66" fmla="*/ 260 w 767"/>
                <a:gd name="T67" fmla="*/ 217 h 1549"/>
                <a:gd name="T68" fmla="*/ 435 w 767"/>
                <a:gd name="T69" fmla="*/ 400 h 1549"/>
                <a:gd name="T70" fmla="*/ 607 w 767"/>
                <a:gd name="T71" fmla="*/ 456 h 1549"/>
                <a:gd name="T72" fmla="*/ 429 w 767"/>
                <a:gd name="T73" fmla="*/ 310 h 1549"/>
                <a:gd name="T74" fmla="*/ 394 w 767"/>
                <a:gd name="T75" fmla="*/ 133 h 1549"/>
                <a:gd name="T76" fmla="*/ 531 w 767"/>
                <a:gd name="T77" fmla="*/ 309 h 1549"/>
                <a:gd name="T78" fmla="*/ 563 w 767"/>
                <a:gd name="T79" fmla="*/ 259 h 1549"/>
                <a:gd name="T80" fmla="*/ 505 w 767"/>
                <a:gd name="T81" fmla="*/ 164 h 1549"/>
                <a:gd name="T82" fmla="*/ 419 w 767"/>
                <a:gd name="T83" fmla="*/ 129 h 1549"/>
                <a:gd name="T84" fmla="*/ 495 w 767"/>
                <a:gd name="T85" fmla="*/ 24 h 1549"/>
                <a:gd name="T86" fmla="*/ 621 w 767"/>
                <a:gd name="T87" fmla="*/ 119 h 1549"/>
                <a:gd name="T88" fmla="*/ 711 w 767"/>
                <a:gd name="T89" fmla="*/ 262 h 1549"/>
                <a:gd name="T90" fmla="*/ 758 w 767"/>
                <a:gd name="T91" fmla="*/ 463 h 1549"/>
                <a:gd name="T92" fmla="*/ 760 w 767"/>
                <a:gd name="T93" fmla="*/ 807 h 1549"/>
                <a:gd name="T94" fmla="*/ 704 w 767"/>
                <a:gd name="T95" fmla="*/ 1158 h 1549"/>
                <a:gd name="T96" fmla="*/ 608 w 767"/>
                <a:gd name="T97" fmla="*/ 1486 h 1549"/>
                <a:gd name="T98" fmla="*/ 557 w 767"/>
                <a:gd name="T99" fmla="*/ 1533 h 1549"/>
                <a:gd name="T100" fmla="*/ 493 w 767"/>
                <a:gd name="T101" fmla="*/ 1522 h 1549"/>
                <a:gd name="T102" fmla="*/ 363 w 767"/>
                <a:gd name="T103" fmla="*/ 1549 h 1549"/>
                <a:gd name="T104" fmla="*/ 234 w 767"/>
                <a:gd name="T105" fmla="*/ 1516 h 1549"/>
                <a:gd name="T106" fmla="*/ 133 w 767"/>
                <a:gd name="T107" fmla="*/ 1409 h 1549"/>
                <a:gd name="T108" fmla="*/ 62 w 767"/>
                <a:gd name="T109" fmla="*/ 1245 h 1549"/>
                <a:gd name="T110" fmla="*/ 17 w 767"/>
                <a:gd name="T111" fmla="*/ 1042 h 1549"/>
                <a:gd name="T112" fmla="*/ 0 w 767"/>
                <a:gd name="T113" fmla="*/ 820 h 1549"/>
                <a:gd name="T114" fmla="*/ 9 w 767"/>
                <a:gd name="T115" fmla="*/ 596 h 1549"/>
                <a:gd name="T116" fmla="*/ 43 w 767"/>
                <a:gd name="T117" fmla="*/ 387 h 1549"/>
                <a:gd name="T118" fmla="*/ 103 w 767"/>
                <a:gd name="T119" fmla="*/ 213 h 1549"/>
                <a:gd name="T120" fmla="*/ 187 w 767"/>
                <a:gd name="T121" fmla="*/ 90 h 1549"/>
                <a:gd name="T122" fmla="*/ 346 w 767"/>
                <a:gd name="T123" fmla="*/ 4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7" h="1549">
                  <a:moveTo>
                    <a:pt x="221" y="1296"/>
                  </a:moveTo>
                  <a:lnTo>
                    <a:pt x="243" y="1329"/>
                  </a:lnTo>
                  <a:lnTo>
                    <a:pt x="268" y="1357"/>
                  </a:lnTo>
                  <a:lnTo>
                    <a:pt x="294" y="1381"/>
                  </a:lnTo>
                  <a:lnTo>
                    <a:pt x="323" y="1399"/>
                  </a:lnTo>
                  <a:lnTo>
                    <a:pt x="353" y="1412"/>
                  </a:lnTo>
                  <a:lnTo>
                    <a:pt x="387" y="1420"/>
                  </a:lnTo>
                  <a:lnTo>
                    <a:pt x="422" y="1421"/>
                  </a:lnTo>
                  <a:lnTo>
                    <a:pt x="380" y="1400"/>
                  </a:lnTo>
                  <a:lnTo>
                    <a:pt x="340" y="1377"/>
                  </a:lnTo>
                  <a:lnTo>
                    <a:pt x="300" y="1350"/>
                  </a:lnTo>
                  <a:lnTo>
                    <a:pt x="261" y="1324"/>
                  </a:lnTo>
                  <a:lnTo>
                    <a:pt x="221" y="1296"/>
                  </a:lnTo>
                  <a:close/>
                  <a:moveTo>
                    <a:pt x="158" y="1135"/>
                  </a:moveTo>
                  <a:lnTo>
                    <a:pt x="172" y="1186"/>
                  </a:lnTo>
                  <a:lnTo>
                    <a:pt x="190" y="1232"/>
                  </a:lnTo>
                  <a:lnTo>
                    <a:pt x="267" y="1266"/>
                  </a:lnTo>
                  <a:lnTo>
                    <a:pt x="342" y="1304"/>
                  </a:lnTo>
                  <a:lnTo>
                    <a:pt x="417" y="1345"/>
                  </a:lnTo>
                  <a:lnTo>
                    <a:pt x="488" y="1385"/>
                  </a:lnTo>
                  <a:lnTo>
                    <a:pt x="499" y="1349"/>
                  </a:lnTo>
                  <a:lnTo>
                    <a:pt x="509" y="1315"/>
                  </a:lnTo>
                  <a:lnTo>
                    <a:pt x="509" y="1314"/>
                  </a:lnTo>
                  <a:lnTo>
                    <a:pt x="437" y="1280"/>
                  </a:lnTo>
                  <a:lnTo>
                    <a:pt x="367" y="1244"/>
                  </a:lnTo>
                  <a:lnTo>
                    <a:pt x="298" y="1207"/>
                  </a:lnTo>
                  <a:lnTo>
                    <a:pt x="228" y="1170"/>
                  </a:lnTo>
                  <a:lnTo>
                    <a:pt x="158" y="1135"/>
                  </a:lnTo>
                  <a:close/>
                  <a:moveTo>
                    <a:pt x="125" y="957"/>
                  </a:moveTo>
                  <a:lnTo>
                    <a:pt x="133" y="1017"/>
                  </a:lnTo>
                  <a:lnTo>
                    <a:pt x="143" y="1075"/>
                  </a:lnTo>
                  <a:lnTo>
                    <a:pt x="222" y="1106"/>
                  </a:lnTo>
                  <a:lnTo>
                    <a:pt x="301" y="1140"/>
                  </a:lnTo>
                  <a:lnTo>
                    <a:pt x="377" y="1179"/>
                  </a:lnTo>
                  <a:lnTo>
                    <a:pt x="451" y="1221"/>
                  </a:lnTo>
                  <a:lnTo>
                    <a:pt x="523" y="1267"/>
                  </a:lnTo>
                  <a:lnTo>
                    <a:pt x="535" y="1224"/>
                  </a:lnTo>
                  <a:lnTo>
                    <a:pt x="545" y="1179"/>
                  </a:lnTo>
                  <a:lnTo>
                    <a:pt x="540" y="1180"/>
                  </a:lnTo>
                  <a:lnTo>
                    <a:pt x="536" y="1180"/>
                  </a:lnTo>
                  <a:lnTo>
                    <a:pt x="531" y="1179"/>
                  </a:lnTo>
                  <a:lnTo>
                    <a:pt x="470" y="1160"/>
                  </a:lnTo>
                  <a:lnTo>
                    <a:pt x="409" y="1137"/>
                  </a:lnTo>
                  <a:lnTo>
                    <a:pt x="348" y="1107"/>
                  </a:lnTo>
                  <a:lnTo>
                    <a:pt x="289" y="1075"/>
                  </a:lnTo>
                  <a:lnTo>
                    <a:pt x="231" y="1038"/>
                  </a:lnTo>
                  <a:lnTo>
                    <a:pt x="177" y="999"/>
                  </a:lnTo>
                  <a:lnTo>
                    <a:pt x="125" y="957"/>
                  </a:lnTo>
                  <a:close/>
                  <a:moveTo>
                    <a:pt x="116" y="808"/>
                  </a:moveTo>
                  <a:lnTo>
                    <a:pt x="120" y="897"/>
                  </a:lnTo>
                  <a:lnTo>
                    <a:pt x="164" y="930"/>
                  </a:lnTo>
                  <a:lnTo>
                    <a:pt x="211" y="960"/>
                  </a:lnTo>
                  <a:lnTo>
                    <a:pt x="259" y="986"/>
                  </a:lnTo>
                  <a:lnTo>
                    <a:pt x="307" y="1010"/>
                  </a:lnTo>
                  <a:lnTo>
                    <a:pt x="357" y="1032"/>
                  </a:lnTo>
                  <a:lnTo>
                    <a:pt x="406" y="1056"/>
                  </a:lnTo>
                  <a:lnTo>
                    <a:pt x="455" y="1079"/>
                  </a:lnTo>
                  <a:lnTo>
                    <a:pt x="504" y="1105"/>
                  </a:lnTo>
                  <a:lnTo>
                    <a:pt x="552" y="1132"/>
                  </a:lnTo>
                  <a:lnTo>
                    <a:pt x="554" y="1135"/>
                  </a:lnTo>
                  <a:lnTo>
                    <a:pt x="556" y="1137"/>
                  </a:lnTo>
                  <a:lnTo>
                    <a:pt x="573" y="1057"/>
                  </a:lnTo>
                  <a:lnTo>
                    <a:pt x="569" y="1058"/>
                  </a:lnTo>
                  <a:lnTo>
                    <a:pt x="566" y="1057"/>
                  </a:lnTo>
                  <a:lnTo>
                    <a:pt x="497" y="1038"/>
                  </a:lnTo>
                  <a:lnTo>
                    <a:pt x="429" y="1012"/>
                  </a:lnTo>
                  <a:lnTo>
                    <a:pt x="361" y="980"/>
                  </a:lnTo>
                  <a:lnTo>
                    <a:pt x="296" y="944"/>
                  </a:lnTo>
                  <a:lnTo>
                    <a:pt x="233" y="902"/>
                  </a:lnTo>
                  <a:lnTo>
                    <a:pt x="173" y="857"/>
                  </a:lnTo>
                  <a:lnTo>
                    <a:pt x="116" y="808"/>
                  </a:lnTo>
                  <a:close/>
                  <a:moveTo>
                    <a:pt x="128" y="614"/>
                  </a:moveTo>
                  <a:lnTo>
                    <a:pt x="121" y="676"/>
                  </a:lnTo>
                  <a:lnTo>
                    <a:pt x="118" y="739"/>
                  </a:lnTo>
                  <a:lnTo>
                    <a:pt x="170" y="783"/>
                  </a:lnTo>
                  <a:lnTo>
                    <a:pt x="224" y="820"/>
                  </a:lnTo>
                  <a:lnTo>
                    <a:pt x="281" y="856"/>
                  </a:lnTo>
                  <a:lnTo>
                    <a:pt x="340" y="888"/>
                  </a:lnTo>
                  <a:lnTo>
                    <a:pt x="399" y="919"/>
                  </a:lnTo>
                  <a:lnTo>
                    <a:pt x="459" y="949"/>
                  </a:lnTo>
                  <a:lnTo>
                    <a:pt x="520" y="979"/>
                  </a:lnTo>
                  <a:lnTo>
                    <a:pt x="582" y="1010"/>
                  </a:lnTo>
                  <a:lnTo>
                    <a:pt x="599" y="890"/>
                  </a:lnTo>
                  <a:lnTo>
                    <a:pt x="596" y="891"/>
                  </a:lnTo>
                  <a:lnTo>
                    <a:pt x="592" y="892"/>
                  </a:lnTo>
                  <a:lnTo>
                    <a:pt x="587" y="891"/>
                  </a:lnTo>
                  <a:lnTo>
                    <a:pt x="582" y="890"/>
                  </a:lnTo>
                  <a:lnTo>
                    <a:pt x="501" y="854"/>
                  </a:lnTo>
                  <a:lnTo>
                    <a:pt x="422" y="813"/>
                  </a:lnTo>
                  <a:lnTo>
                    <a:pt x="347" y="768"/>
                  </a:lnTo>
                  <a:lnTo>
                    <a:pt x="271" y="719"/>
                  </a:lnTo>
                  <a:lnTo>
                    <a:pt x="199" y="667"/>
                  </a:lnTo>
                  <a:lnTo>
                    <a:pt x="128" y="614"/>
                  </a:lnTo>
                  <a:close/>
                  <a:moveTo>
                    <a:pt x="158" y="444"/>
                  </a:moveTo>
                  <a:lnTo>
                    <a:pt x="145" y="495"/>
                  </a:lnTo>
                  <a:lnTo>
                    <a:pt x="135" y="549"/>
                  </a:lnTo>
                  <a:lnTo>
                    <a:pt x="228" y="610"/>
                  </a:lnTo>
                  <a:lnTo>
                    <a:pt x="321" y="667"/>
                  </a:lnTo>
                  <a:lnTo>
                    <a:pt x="416" y="723"/>
                  </a:lnTo>
                  <a:lnTo>
                    <a:pt x="511" y="777"/>
                  </a:lnTo>
                  <a:lnTo>
                    <a:pt x="606" y="834"/>
                  </a:lnTo>
                  <a:lnTo>
                    <a:pt x="606" y="835"/>
                  </a:lnTo>
                  <a:lnTo>
                    <a:pt x="612" y="788"/>
                  </a:lnTo>
                  <a:lnTo>
                    <a:pt x="615" y="743"/>
                  </a:lnTo>
                  <a:lnTo>
                    <a:pt x="616" y="730"/>
                  </a:lnTo>
                  <a:lnTo>
                    <a:pt x="617" y="717"/>
                  </a:lnTo>
                  <a:lnTo>
                    <a:pt x="556" y="689"/>
                  </a:lnTo>
                  <a:lnTo>
                    <a:pt x="498" y="658"/>
                  </a:lnTo>
                  <a:lnTo>
                    <a:pt x="441" y="623"/>
                  </a:lnTo>
                  <a:lnTo>
                    <a:pt x="385" y="586"/>
                  </a:lnTo>
                  <a:lnTo>
                    <a:pt x="329" y="549"/>
                  </a:lnTo>
                  <a:lnTo>
                    <a:pt x="273" y="511"/>
                  </a:lnTo>
                  <a:lnTo>
                    <a:pt x="215" y="477"/>
                  </a:lnTo>
                  <a:lnTo>
                    <a:pt x="158" y="444"/>
                  </a:lnTo>
                  <a:close/>
                  <a:moveTo>
                    <a:pt x="212" y="293"/>
                  </a:moveTo>
                  <a:lnTo>
                    <a:pt x="198" y="324"/>
                  </a:lnTo>
                  <a:lnTo>
                    <a:pt x="184" y="357"/>
                  </a:lnTo>
                  <a:lnTo>
                    <a:pt x="172" y="391"/>
                  </a:lnTo>
                  <a:lnTo>
                    <a:pt x="240" y="420"/>
                  </a:lnTo>
                  <a:lnTo>
                    <a:pt x="307" y="455"/>
                  </a:lnTo>
                  <a:lnTo>
                    <a:pt x="371" y="493"/>
                  </a:lnTo>
                  <a:lnTo>
                    <a:pt x="435" y="533"/>
                  </a:lnTo>
                  <a:lnTo>
                    <a:pt x="496" y="575"/>
                  </a:lnTo>
                  <a:lnTo>
                    <a:pt x="558" y="618"/>
                  </a:lnTo>
                  <a:lnTo>
                    <a:pt x="618" y="660"/>
                  </a:lnTo>
                  <a:lnTo>
                    <a:pt x="618" y="623"/>
                  </a:lnTo>
                  <a:lnTo>
                    <a:pt x="616" y="581"/>
                  </a:lnTo>
                  <a:lnTo>
                    <a:pt x="555" y="553"/>
                  </a:lnTo>
                  <a:lnTo>
                    <a:pt x="494" y="518"/>
                  </a:lnTo>
                  <a:lnTo>
                    <a:pt x="434" y="479"/>
                  </a:lnTo>
                  <a:lnTo>
                    <a:pt x="375" y="436"/>
                  </a:lnTo>
                  <a:lnTo>
                    <a:pt x="318" y="390"/>
                  </a:lnTo>
                  <a:lnTo>
                    <a:pt x="263" y="343"/>
                  </a:lnTo>
                  <a:lnTo>
                    <a:pt x="212" y="293"/>
                  </a:lnTo>
                  <a:close/>
                  <a:moveTo>
                    <a:pt x="287" y="190"/>
                  </a:moveTo>
                  <a:lnTo>
                    <a:pt x="260" y="217"/>
                  </a:lnTo>
                  <a:lnTo>
                    <a:pt x="237" y="249"/>
                  </a:lnTo>
                  <a:lnTo>
                    <a:pt x="299" y="304"/>
                  </a:lnTo>
                  <a:lnTo>
                    <a:pt x="366" y="354"/>
                  </a:lnTo>
                  <a:lnTo>
                    <a:pt x="435" y="400"/>
                  </a:lnTo>
                  <a:lnTo>
                    <a:pt x="494" y="437"/>
                  </a:lnTo>
                  <a:lnTo>
                    <a:pt x="554" y="474"/>
                  </a:lnTo>
                  <a:lnTo>
                    <a:pt x="613" y="511"/>
                  </a:lnTo>
                  <a:lnTo>
                    <a:pt x="607" y="456"/>
                  </a:lnTo>
                  <a:lnTo>
                    <a:pt x="560" y="423"/>
                  </a:lnTo>
                  <a:lnTo>
                    <a:pt x="516" y="386"/>
                  </a:lnTo>
                  <a:lnTo>
                    <a:pt x="473" y="348"/>
                  </a:lnTo>
                  <a:lnTo>
                    <a:pt x="429" y="310"/>
                  </a:lnTo>
                  <a:lnTo>
                    <a:pt x="357" y="252"/>
                  </a:lnTo>
                  <a:lnTo>
                    <a:pt x="287" y="190"/>
                  </a:lnTo>
                  <a:close/>
                  <a:moveTo>
                    <a:pt x="419" y="129"/>
                  </a:moveTo>
                  <a:lnTo>
                    <a:pt x="394" y="133"/>
                  </a:lnTo>
                  <a:lnTo>
                    <a:pt x="365" y="142"/>
                  </a:lnTo>
                  <a:lnTo>
                    <a:pt x="333" y="157"/>
                  </a:lnTo>
                  <a:lnTo>
                    <a:pt x="474" y="266"/>
                  </a:lnTo>
                  <a:lnTo>
                    <a:pt x="531" y="309"/>
                  </a:lnTo>
                  <a:lnTo>
                    <a:pt x="590" y="355"/>
                  </a:lnTo>
                  <a:lnTo>
                    <a:pt x="583" y="321"/>
                  </a:lnTo>
                  <a:lnTo>
                    <a:pt x="573" y="289"/>
                  </a:lnTo>
                  <a:lnTo>
                    <a:pt x="563" y="259"/>
                  </a:lnTo>
                  <a:lnTo>
                    <a:pt x="550" y="230"/>
                  </a:lnTo>
                  <a:lnTo>
                    <a:pt x="537" y="206"/>
                  </a:lnTo>
                  <a:lnTo>
                    <a:pt x="521" y="183"/>
                  </a:lnTo>
                  <a:lnTo>
                    <a:pt x="505" y="164"/>
                  </a:lnTo>
                  <a:lnTo>
                    <a:pt x="487" y="148"/>
                  </a:lnTo>
                  <a:lnTo>
                    <a:pt x="466" y="137"/>
                  </a:lnTo>
                  <a:lnTo>
                    <a:pt x="444" y="130"/>
                  </a:lnTo>
                  <a:lnTo>
                    <a:pt x="419" y="129"/>
                  </a:lnTo>
                  <a:close/>
                  <a:moveTo>
                    <a:pt x="385" y="0"/>
                  </a:moveTo>
                  <a:lnTo>
                    <a:pt x="422" y="3"/>
                  </a:lnTo>
                  <a:lnTo>
                    <a:pt x="459" y="10"/>
                  </a:lnTo>
                  <a:lnTo>
                    <a:pt x="495" y="24"/>
                  </a:lnTo>
                  <a:lnTo>
                    <a:pt x="529" y="42"/>
                  </a:lnTo>
                  <a:lnTo>
                    <a:pt x="562" y="64"/>
                  </a:lnTo>
                  <a:lnTo>
                    <a:pt x="593" y="90"/>
                  </a:lnTo>
                  <a:lnTo>
                    <a:pt x="621" y="119"/>
                  </a:lnTo>
                  <a:lnTo>
                    <a:pt x="647" y="152"/>
                  </a:lnTo>
                  <a:lnTo>
                    <a:pt x="672" y="187"/>
                  </a:lnTo>
                  <a:lnTo>
                    <a:pt x="693" y="224"/>
                  </a:lnTo>
                  <a:lnTo>
                    <a:pt x="711" y="262"/>
                  </a:lnTo>
                  <a:lnTo>
                    <a:pt x="726" y="300"/>
                  </a:lnTo>
                  <a:lnTo>
                    <a:pt x="738" y="340"/>
                  </a:lnTo>
                  <a:lnTo>
                    <a:pt x="747" y="380"/>
                  </a:lnTo>
                  <a:lnTo>
                    <a:pt x="758" y="463"/>
                  </a:lnTo>
                  <a:lnTo>
                    <a:pt x="765" y="546"/>
                  </a:lnTo>
                  <a:lnTo>
                    <a:pt x="767" y="633"/>
                  </a:lnTo>
                  <a:lnTo>
                    <a:pt x="766" y="719"/>
                  </a:lnTo>
                  <a:lnTo>
                    <a:pt x="760" y="807"/>
                  </a:lnTo>
                  <a:lnTo>
                    <a:pt x="751" y="896"/>
                  </a:lnTo>
                  <a:lnTo>
                    <a:pt x="737" y="984"/>
                  </a:lnTo>
                  <a:lnTo>
                    <a:pt x="722" y="1071"/>
                  </a:lnTo>
                  <a:lnTo>
                    <a:pt x="704" y="1158"/>
                  </a:lnTo>
                  <a:lnTo>
                    <a:pt x="683" y="1244"/>
                  </a:lnTo>
                  <a:lnTo>
                    <a:pt x="659" y="1327"/>
                  </a:lnTo>
                  <a:lnTo>
                    <a:pt x="635" y="1408"/>
                  </a:lnTo>
                  <a:lnTo>
                    <a:pt x="608" y="1486"/>
                  </a:lnTo>
                  <a:lnTo>
                    <a:pt x="599" y="1503"/>
                  </a:lnTo>
                  <a:lnTo>
                    <a:pt x="587" y="1518"/>
                  </a:lnTo>
                  <a:lnTo>
                    <a:pt x="573" y="1527"/>
                  </a:lnTo>
                  <a:lnTo>
                    <a:pt x="557" y="1533"/>
                  </a:lnTo>
                  <a:lnTo>
                    <a:pt x="540" y="1536"/>
                  </a:lnTo>
                  <a:lnTo>
                    <a:pt x="524" y="1535"/>
                  </a:lnTo>
                  <a:lnTo>
                    <a:pt x="507" y="1530"/>
                  </a:lnTo>
                  <a:lnTo>
                    <a:pt x="493" y="1522"/>
                  </a:lnTo>
                  <a:lnTo>
                    <a:pt x="480" y="1512"/>
                  </a:lnTo>
                  <a:lnTo>
                    <a:pt x="439" y="1531"/>
                  </a:lnTo>
                  <a:lnTo>
                    <a:pt x="400" y="1542"/>
                  </a:lnTo>
                  <a:lnTo>
                    <a:pt x="363" y="1549"/>
                  </a:lnTo>
                  <a:lnTo>
                    <a:pt x="328" y="1548"/>
                  </a:lnTo>
                  <a:lnTo>
                    <a:pt x="296" y="1542"/>
                  </a:lnTo>
                  <a:lnTo>
                    <a:pt x="263" y="1532"/>
                  </a:lnTo>
                  <a:lnTo>
                    <a:pt x="234" y="1516"/>
                  </a:lnTo>
                  <a:lnTo>
                    <a:pt x="207" y="1496"/>
                  </a:lnTo>
                  <a:lnTo>
                    <a:pt x="180" y="1471"/>
                  </a:lnTo>
                  <a:lnTo>
                    <a:pt x="156" y="1441"/>
                  </a:lnTo>
                  <a:lnTo>
                    <a:pt x="133" y="1409"/>
                  </a:lnTo>
                  <a:lnTo>
                    <a:pt x="113" y="1372"/>
                  </a:lnTo>
                  <a:lnTo>
                    <a:pt x="94" y="1334"/>
                  </a:lnTo>
                  <a:lnTo>
                    <a:pt x="77" y="1290"/>
                  </a:lnTo>
                  <a:lnTo>
                    <a:pt x="62" y="1245"/>
                  </a:lnTo>
                  <a:lnTo>
                    <a:pt x="47" y="1197"/>
                  </a:lnTo>
                  <a:lnTo>
                    <a:pt x="36" y="1148"/>
                  </a:lnTo>
                  <a:lnTo>
                    <a:pt x="26" y="1096"/>
                  </a:lnTo>
                  <a:lnTo>
                    <a:pt x="17" y="1042"/>
                  </a:lnTo>
                  <a:lnTo>
                    <a:pt x="11" y="988"/>
                  </a:lnTo>
                  <a:lnTo>
                    <a:pt x="5" y="932"/>
                  </a:lnTo>
                  <a:lnTo>
                    <a:pt x="2" y="877"/>
                  </a:lnTo>
                  <a:lnTo>
                    <a:pt x="0" y="820"/>
                  </a:lnTo>
                  <a:lnTo>
                    <a:pt x="0" y="764"/>
                  </a:lnTo>
                  <a:lnTo>
                    <a:pt x="1" y="707"/>
                  </a:lnTo>
                  <a:lnTo>
                    <a:pt x="4" y="650"/>
                  </a:lnTo>
                  <a:lnTo>
                    <a:pt x="9" y="596"/>
                  </a:lnTo>
                  <a:lnTo>
                    <a:pt x="15" y="541"/>
                  </a:lnTo>
                  <a:lnTo>
                    <a:pt x="23" y="488"/>
                  </a:lnTo>
                  <a:lnTo>
                    <a:pt x="33" y="436"/>
                  </a:lnTo>
                  <a:lnTo>
                    <a:pt x="43" y="387"/>
                  </a:lnTo>
                  <a:lnTo>
                    <a:pt x="56" y="339"/>
                  </a:lnTo>
                  <a:lnTo>
                    <a:pt x="70" y="294"/>
                  </a:lnTo>
                  <a:lnTo>
                    <a:pt x="85" y="252"/>
                  </a:lnTo>
                  <a:lnTo>
                    <a:pt x="103" y="213"/>
                  </a:lnTo>
                  <a:lnTo>
                    <a:pt x="122" y="176"/>
                  </a:lnTo>
                  <a:lnTo>
                    <a:pt x="142" y="144"/>
                  </a:lnTo>
                  <a:lnTo>
                    <a:pt x="163" y="115"/>
                  </a:lnTo>
                  <a:lnTo>
                    <a:pt x="187" y="90"/>
                  </a:lnTo>
                  <a:lnTo>
                    <a:pt x="227" y="57"/>
                  </a:lnTo>
                  <a:lnTo>
                    <a:pt x="267" y="33"/>
                  </a:lnTo>
                  <a:lnTo>
                    <a:pt x="307" y="15"/>
                  </a:lnTo>
                  <a:lnTo>
                    <a:pt x="346" y="4"/>
                  </a:lnTo>
                  <a:lnTo>
                    <a:pt x="3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824218" y="2167389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36784" y="2167389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4218" y="3859048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36784" y="3859048"/>
            <a:ext cx="2281950" cy="1458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1876" y="31327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21476" y="31327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11876" y="37423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21476" y="3742363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4670" y="271856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4670" y="230231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144670" y="2709679"/>
            <a:ext cx="32199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144670" y="2150726"/>
            <a:ext cx="0" cy="329919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/>
          <p:cNvSpPr>
            <a:spLocks/>
          </p:cNvSpPr>
          <p:nvPr/>
        </p:nvSpPr>
        <p:spPr bwMode="auto">
          <a:xfrm>
            <a:off x="3789759" y="3257862"/>
            <a:ext cx="253835" cy="359403"/>
          </a:xfrm>
          <a:custGeom>
            <a:avLst/>
            <a:gdLst>
              <a:gd name="T0" fmla="*/ 63 w 90"/>
              <a:gd name="T1" fmla="*/ 48 h 128"/>
              <a:gd name="T2" fmla="*/ 31 w 90"/>
              <a:gd name="T3" fmla="*/ 36 h 128"/>
              <a:gd name="T4" fmla="*/ 63 w 90"/>
              <a:gd name="T5" fmla="*/ 13 h 128"/>
              <a:gd name="T6" fmla="*/ 63 w 90"/>
              <a:gd name="T7" fmla="*/ 1 h 128"/>
              <a:gd name="T8" fmla="*/ 19 w 90"/>
              <a:gd name="T9" fmla="*/ 48 h 128"/>
              <a:gd name="T10" fmla="*/ 54 w 90"/>
              <a:gd name="T11" fmla="*/ 59 h 128"/>
              <a:gd name="T12" fmla="*/ 70 w 90"/>
              <a:gd name="T13" fmla="*/ 93 h 128"/>
              <a:gd name="T14" fmla="*/ 14 w 90"/>
              <a:gd name="T15" fmla="*/ 87 h 128"/>
              <a:gd name="T16" fmla="*/ 2 w 90"/>
              <a:gd name="T17" fmla="*/ 90 h 128"/>
              <a:gd name="T18" fmla="*/ 88 w 90"/>
              <a:gd name="T19" fmla="*/ 82 h 128"/>
              <a:gd name="T20" fmla="*/ 63 w 90"/>
              <a:gd name="T21" fmla="*/ 4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0" h="128">
                <a:moveTo>
                  <a:pt x="63" y="48"/>
                </a:moveTo>
                <a:cubicBezTo>
                  <a:pt x="55" y="47"/>
                  <a:pt x="25" y="50"/>
                  <a:pt x="31" y="36"/>
                </a:cubicBezTo>
                <a:cubicBezTo>
                  <a:pt x="36" y="25"/>
                  <a:pt x="52" y="14"/>
                  <a:pt x="63" y="13"/>
                </a:cubicBezTo>
                <a:cubicBezTo>
                  <a:pt x="71" y="12"/>
                  <a:pt x="71" y="0"/>
                  <a:pt x="63" y="1"/>
                </a:cubicBezTo>
                <a:cubicBezTo>
                  <a:pt x="48" y="3"/>
                  <a:pt x="5" y="28"/>
                  <a:pt x="19" y="48"/>
                </a:cubicBezTo>
                <a:cubicBezTo>
                  <a:pt x="28" y="59"/>
                  <a:pt x="41" y="59"/>
                  <a:pt x="54" y="59"/>
                </a:cubicBezTo>
                <a:cubicBezTo>
                  <a:pt x="74" y="60"/>
                  <a:pt x="83" y="77"/>
                  <a:pt x="70" y="93"/>
                </a:cubicBezTo>
                <a:cubicBezTo>
                  <a:pt x="60" y="107"/>
                  <a:pt x="18" y="106"/>
                  <a:pt x="14" y="87"/>
                </a:cubicBezTo>
                <a:cubicBezTo>
                  <a:pt x="12" y="79"/>
                  <a:pt x="0" y="82"/>
                  <a:pt x="2" y="90"/>
                </a:cubicBezTo>
                <a:cubicBezTo>
                  <a:pt x="11" y="128"/>
                  <a:pt x="84" y="121"/>
                  <a:pt x="88" y="82"/>
                </a:cubicBezTo>
                <a:cubicBezTo>
                  <a:pt x="90" y="65"/>
                  <a:pt x="80" y="50"/>
                  <a:pt x="63" y="4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>
            <a:off x="4360216" y="3294040"/>
            <a:ext cx="332121" cy="287046"/>
          </a:xfrm>
          <a:custGeom>
            <a:avLst/>
            <a:gdLst>
              <a:gd name="T0" fmla="*/ 104 w 118"/>
              <a:gd name="T1" fmla="*/ 8 h 102"/>
              <a:gd name="T2" fmla="*/ 80 w 118"/>
              <a:gd name="T3" fmla="*/ 78 h 102"/>
              <a:gd name="T4" fmla="*/ 61 w 118"/>
              <a:gd name="T5" fmla="*/ 50 h 102"/>
              <a:gd name="T6" fmla="*/ 52 w 118"/>
              <a:gd name="T7" fmla="*/ 50 h 102"/>
              <a:gd name="T8" fmla="*/ 36 w 118"/>
              <a:gd name="T9" fmla="*/ 76 h 102"/>
              <a:gd name="T10" fmla="*/ 14 w 118"/>
              <a:gd name="T11" fmla="*/ 8 h 102"/>
              <a:gd name="T12" fmla="*/ 3 w 118"/>
              <a:gd name="T13" fmla="*/ 11 h 102"/>
              <a:gd name="T14" fmla="*/ 29 w 118"/>
              <a:gd name="T15" fmla="*/ 96 h 102"/>
              <a:gd name="T16" fmla="*/ 40 w 118"/>
              <a:gd name="T17" fmla="*/ 98 h 102"/>
              <a:gd name="T18" fmla="*/ 56 w 118"/>
              <a:gd name="T19" fmla="*/ 63 h 102"/>
              <a:gd name="T20" fmla="*/ 76 w 118"/>
              <a:gd name="T21" fmla="*/ 97 h 102"/>
              <a:gd name="T22" fmla="*/ 87 w 118"/>
              <a:gd name="T23" fmla="*/ 96 h 102"/>
              <a:gd name="T24" fmla="*/ 115 w 118"/>
              <a:gd name="T25" fmla="*/ 14 h 102"/>
              <a:gd name="T26" fmla="*/ 104 w 118"/>
              <a:gd name="T27" fmla="*/ 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8" h="102">
                <a:moveTo>
                  <a:pt x="104" y="8"/>
                </a:moveTo>
                <a:cubicBezTo>
                  <a:pt x="94" y="31"/>
                  <a:pt x="88" y="55"/>
                  <a:pt x="80" y="78"/>
                </a:cubicBezTo>
                <a:cubicBezTo>
                  <a:pt x="75" y="68"/>
                  <a:pt x="68" y="59"/>
                  <a:pt x="61" y="50"/>
                </a:cubicBezTo>
                <a:cubicBezTo>
                  <a:pt x="58" y="48"/>
                  <a:pt x="55" y="48"/>
                  <a:pt x="52" y="50"/>
                </a:cubicBezTo>
                <a:cubicBezTo>
                  <a:pt x="44" y="57"/>
                  <a:pt x="40" y="66"/>
                  <a:pt x="36" y="76"/>
                </a:cubicBezTo>
                <a:cubicBezTo>
                  <a:pt x="29" y="53"/>
                  <a:pt x="21" y="31"/>
                  <a:pt x="14" y="8"/>
                </a:cubicBezTo>
                <a:cubicBezTo>
                  <a:pt x="12" y="0"/>
                  <a:pt x="0" y="3"/>
                  <a:pt x="3" y="11"/>
                </a:cubicBezTo>
                <a:cubicBezTo>
                  <a:pt x="11" y="40"/>
                  <a:pt x="22" y="67"/>
                  <a:pt x="29" y="96"/>
                </a:cubicBezTo>
                <a:cubicBezTo>
                  <a:pt x="30" y="101"/>
                  <a:pt x="37" y="102"/>
                  <a:pt x="40" y="98"/>
                </a:cubicBezTo>
                <a:cubicBezTo>
                  <a:pt x="45" y="86"/>
                  <a:pt x="48" y="73"/>
                  <a:pt x="56" y="63"/>
                </a:cubicBezTo>
                <a:cubicBezTo>
                  <a:pt x="64" y="74"/>
                  <a:pt x="71" y="85"/>
                  <a:pt x="76" y="97"/>
                </a:cubicBezTo>
                <a:cubicBezTo>
                  <a:pt x="78" y="102"/>
                  <a:pt x="85" y="100"/>
                  <a:pt x="87" y="96"/>
                </a:cubicBezTo>
                <a:cubicBezTo>
                  <a:pt x="97" y="69"/>
                  <a:pt x="103" y="41"/>
                  <a:pt x="115" y="14"/>
                </a:cubicBezTo>
                <a:cubicBezTo>
                  <a:pt x="118" y="7"/>
                  <a:pt x="108" y="1"/>
                  <a:pt x="104" y="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7"/>
          <p:cNvSpPr>
            <a:spLocks noEditPoints="1"/>
          </p:cNvSpPr>
          <p:nvPr/>
        </p:nvSpPr>
        <p:spPr bwMode="auto">
          <a:xfrm>
            <a:off x="3789759" y="3863903"/>
            <a:ext cx="253835" cy="366520"/>
          </a:xfrm>
          <a:custGeom>
            <a:avLst/>
            <a:gdLst>
              <a:gd name="T0" fmla="*/ 59 w 90"/>
              <a:gd name="T1" fmla="*/ 25 h 130"/>
              <a:gd name="T2" fmla="*/ 1 w 90"/>
              <a:gd name="T3" fmla="*/ 49 h 130"/>
              <a:gd name="T4" fmla="*/ 5 w 90"/>
              <a:gd name="T5" fmla="*/ 57 h 130"/>
              <a:gd name="T6" fmla="*/ 2 w 90"/>
              <a:gd name="T7" fmla="*/ 74 h 130"/>
              <a:gd name="T8" fmla="*/ 8 w 90"/>
              <a:gd name="T9" fmla="*/ 110 h 130"/>
              <a:gd name="T10" fmla="*/ 74 w 90"/>
              <a:gd name="T11" fmla="*/ 95 h 130"/>
              <a:gd name="T12" fmla="*/ 59 w 90"/>
              <a:gd name="T13" fmla="*/ 25 h 130"/>
              <a:gd name="T14" fmla="*/ 63 w 90"/>
              <a:gd name="T15" fmla="*/ 89 h 130"/>
              <a:gd name="T16" fmla="*/ 16 w 90"/>
              <a:gd name="T17" fmla="*/ 95 h 130"/>
              <a:gd name="T18" fmla="*/ 22 w 90"/>
              <a:gd name="T19" fmla="*/ 52 h 130"/>
              <a:gd name="T20" fmla="*/ 15 w 90"/>
              <a:gd name="T21" fmla="*/ 43 h 130"/>
              <a:gd name="T22" fmla="*/ 28 w 90"/>
              <a:gd name="T23" fmla="*/ 28 h 130"/>
              <a:gd name="T24" fmla="*/ 58 w 90"/>
              <a:gd name="T25" fmla="*/ 43 h 130"/>
              <a:gd name="T26" fmla="*/ 63 w 90"/>
              <a:gd name="T27" fmla="*/ 8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0" h="130">
                <a:moveTo>
                  <a:pt x="59" y="25"/>
                </a:moveTo>
                <a:cubicBezTo>
                  <a:pt x="36" y="0"/>
                  <a:pt x="6" y="23"/>
                  <a:pt x="1" y="49"/>
                </a:cubicBezTo>
                <a:cubicBezTo>
                  <a:pt x="0" y="53"/>
                  <a:pt x="2" y="56"/>
                  <a:pt x="5" y="57"/>
                </a:cubicBezTo>
                <a:cubicBezTo>
                  <a:pt x="3" y="62"/>
                  <a:pt x="2" y="68"/>
                  <a:pt x="2" y="74"/>
                </a:cubicBezTo>
                <a:cubicBezTo>
                  <a:pt x="2" y="84"/>
                  <a:pt x="1" y="101"/>
                  <a:pt x="8" y="110"/>
                </a:cubicBezTo>
                <a:cubicBezTo>
                  <a:pt x="24" y="130"/>
                  <a:pt x="62" y="112"/>
                  <a:pt x="74" y="95"/>
                </a:cubicBezTo>
                <a:cubicBezTo>
                  <a:pt x="90" y="72"/>
                  <a:pt x="75" y="42"/>
                  <a:pt x="59" y="25"/>
                </a:cubicBezTo>
                <a:close/>
                <a:moveTo>
                  <a:pt x="63" y="89"/>
                </a:moveTo>
                <a:cubicBezTo>
                  <a:pt x="56" y="102"/>
                  <a:pt x="18" y="117"/>
                  <a:pt x="16" y="95"/>
                </a:cubicBezTo>
                <a:cubicBezTo>
                  <a:pt x="14" y="81"/>
                  <a:pt x="11" y="62"/>
                  <a:pt x="22" y="52"/>
                </a:cubicBezTo>
                <a:cubicBezTo>
                  <a:pt x="28" y="48"/>
                  <a:pt x="21" y="40"/>
                  <a:pt x="15" y="43"/>
                </a:cubicBezTo>
                <a:cubicBezTo>
                  <a:pt x="18" y="37"/>
                  <a:pt x="22" y="32"/>
                  <a:pt x="28" y="28"/>
                </a:cubicBezTo>
                <a:cubicBezTo>
                  <a:pt x="41" y="19"/>
                  <a:pt x="53" y="35"/>
                  <a:pt x="58" y="43"/>
                </a:cubicBezTo>
                <a:cubicBezTo>
                  <a:pt x="68" y="57"/>
                  <a:pt x="72" y="74"/>
                  <a:pt x="63" y="8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4370298" y="3888220"/>
            <a:ext cx="311956" cy="317886"/>
          </a:xfrm>
          <a:custGeom>
            <a:avLst/>
            <a:gdLst>
              <a:gd name="T0" fmla="*/ 104 w 111"/>
              <a:gd name="T1" fmla="*/ 3 h 113"/>
              <a:gd name="T2" fmla="*/ 61 w 111"/>
              <a:gd name="T3" fmla="*/ 6 h 113"/>
              <a:gd name="T4" fmla="*/ 49 w 111"/>
              <a:gd name="T5" fmla="*/ 8 h 113"/>
              <a:gd name="T6" fmla="*/ 6 w 111"/>
              <a:gd name="T7" fmla="*/ 23 h 113"/>
              <a:gd name="T8" fmla="*/ 13 w 111"/>
              <a:gd name="T9" fmla="*/ 34 h 113"/>
              <a:gd name="T10" fmla="*/ 49 w 111"/>
              <a:gd name="T11" fmla="*/ 20 h 113"/>
              <a:gd name="T12" fmla="*/ 47 w 111"/>
              <a:gd name="T13" fmla="*/ 85 h 113"/>
              <a:gd name="T14" fmla="*/ 59 w 111"/>
              <a:gd name="T15" fmla="*/ 110 h 113"/>
              <a:gd name="T16" fmla="*/ 60 w 111"/>
              <a:gd name="T17" fmla="*/ 99 h 113"/>
              <a:gd name="T18" fmla="*/ 59 w 111"/>
              <a:gd name="T19" fmla="*/ 95 h 113"/>
              <a:gd name="T20" fmla="*/ 59 w 111"/>
              <a:gd name="T21" fmla="*/ 85 h 113"/>
              <a:gd name="T22" fmla="*/ 59 w 111"/>
              <a:gd name="T23" fmla="*/ 67 h 113"/>
              <a:gd name="T24" fmla="*/ 61 w 111"/>
              <a:gd name="T25" fmla="*/ 18 h 113"/>
              <a:gd name="T26" fmla="*/ 104 w 111"/>
              <a:gd name="T27" fmla="*/ 15 h 113"/>
              <a:gd name="T28" fmla="*/ 104 w 111"/>
              <a:gd name="T29" fmla="*/ 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" h="113">
                <a:moveTo>
                  <a:pt x="104" y="3"/>
                </a:moveTo>
                <a:cubicBezTo>
                  <a:pt x="90" y="4"/>
                  <a:pt x="75" y="4"/>
                  <a:pt x="61" y="6"/>
                </a:cubicBezTo>
                <a:cubicBezTo>
                  <a:pt x="59" y="0"/>
                  <a:pt x="49" y="1"/>
                  <a:pt x="49" y="8"/>
                </a:cubicBezTo>
                <a:cubicBezTo>
                  <a:pt x="34" y="10"/>
                  <a:pt x="19" y="15"/>
                  <a:pt x="6" y="23"/>
                </a:cubicBezTo>
                <a:cubicBezTo>
                  <a:pt x="0" y="27"/>
                  <a:pt x="6" y="38"/>
                  <a:pt x="13" y="34"/>
                </a:cubicBezTo>
                <a:cubicBezTo>
                  <a:pt x="24" y="27"/>
                  <a:pt x="36" y="22"/>
                  <a:pt x="49" y="20"/>
                </a:cubicBezTo>
                <a:cubicBezTo>
                  <a:pt x="48" y="42"/>
                  <a:pt x="47" y="63"/>
                  <a:pt x="47" y="85"/>
                </a:cubicBezTo>
                <a:cubicBezTo>
                  <a:pt x="47" y="93"/>
                  <a:pt x="46" y="113"/>
                  <a:pt x="59" y="110"/>
                </a:cubicBezTo>
                <a:cubicBezTo>
                  <a:pt x="65" y="108"/>
                  <a:pt x="64" y="101"/>
                  <a:pt x="60" y="99"/>
                </a:cubicBezTo>
                <a:cubicBezTo>
                  <a:pt x="60" y="98"/>
                  <a:pt x="60" y="97"/>
                  <a:pt x="59" y="95"/>
                </a:cubicBezTo>
                <a:cubicBezTo>
                  <a:pt x="59" y="92"/>
                  <a:pt x="59" y="89"/>
                  <a:pt x="59" y="85"/>
                </a:cubicBezTo>
                <a:cubicBezTo>
                  <a:pt x="59" y="79"/>
                  <a:pt x="59" y="73"/>
                  <a:pt x="59" y="67"/>
                </a:cubicBezTo>
                <a:cubicBezTo>
                  <a:pt x="60" y="51"/>
                  <a:pt x="61" y="34"/>
                  <a:pt x="61" y="18"/>
                </a:cubicBezTo>
                <a:cubicBezTo>
                  <a:pt x="75" y="16"/>
                  <a:pt x="90" y="16"/>
                  <a:pt x="104" y="15"/>
                </a:cubicBezTo>
                <a:cubicBezTo>
                  <a:pt x="111" y="15"/>
                  <a:pt x="111" y="3"/>
                  <a:pt x="104" y="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 flipV="1">
            <a:off x="2131538" y="2369255"/>
            <a:ext cx="1794760" cy="1084988"/>
          </a:xfrm>
          <a:custGeom>
            <a:avLst/>
            <a:gdLst>
              <a:gd name="T0" fmla="*/ 285 w 324"/>
              <a:gd name="T1" fmla="*/ 117 h 176"/>
              <a:gd name="T2" fmla="*/ 294 w 324"/>
              <a:gd name="T3" fmla="*/ 91 h 176"/>
              <a:gd name="T4" fmla="*/ 293 w 324"/>
              <a:gd name="T5" fmla="*/ 37 h 176"/>
              <a:gd name="T6" fmla="*/ 245 w 324"/>
              <a:gd name="T7" fmla="*/ 53 h 176"/>
              <a:gd name="T8" fmla="*/ 256 w 324"/>
              <a:gd name="T9" fmla="*/ 17 h 176"/>
              <a:gd name="T10" fmla="*/ 216 w 324"/>
              <a:gd name="T11" fmla="*/ 38 h 176"/>
              <a:gd name="T12" fmla="*/ 153 w 324"/>
              <a:gd name="T13" fmla="*/ 105 h 176"/>
              <a:gd name="T14" fmla="*/ 193 w 324"/>
              <a:gd name="T15" fmla="*/ 25 h 176"/>
              <a:gd name="T16" fmla="*/ 125 w 324"/>
              <a:gd name="T17" fmla="*/ 71 h 176"/>
              <a:gd name="T18" fmla="*/ 122 w 324"/>
              <a:gd name="T19" fmla="*/ 13 h 176"/>
              <a:gd name="T20" fmla="*/ 95 w 324"/>
              <a:gd name="T21" fmla="*/ 26 h 176"/>
              <a:gd name="T22" fmla="*/ 58 w 324"/>
              <a:gd name="T23" fmla="*/ 61 h 176"/>
              <a:gd name="T24" fmla="*/ 54 w 324"/>
              <a:gd name="T25" fmla="*/ 27 h 176"/>
              <a:gd name="T26" fmla="*/ 9 w 324"/>
              <a:gd name="T27" fmla="*/ 42 h 176"/>
              <a:gd name="T28" fmla="*/ 28 w 324"/>
              <a:gd name="T29" fmla="*/ 51 h 176"/>
              <a:gd name="T30" fmla="*/ 30 w 324"/>
              <a:gd name="T31" fmla="*/ 110 h 176"/>
              <a:gd name="T32" fmla="*/ 30 w 324"/>
              <a:gd name="T33" fmla="*/ 118 h 176"/>
              <a:gd name="T34" fmla="*/ 22 w 324"/>
              <a:gd name="T35" fmla="*/ 156 h 176"/>
              <a:gd name="T36" fmla="*/ 113 w 324"/>
              <a:gd name="T37" fmla="*/ 40 h 176"/>
              <a:gd name="T38" fmla="*/ 84 w 324"/>
              <a:gd name="T39" fmla="*/ 123 h 176"/>
              <a:gd name="T40" fmla="*/ 77 w 324"/>
              <a:gd name="T41" fmla="*/ 166 h 176"/>
              <a:gd name="T42" fmla="*/ 130 w 324"/>
              <a:gd name="T43" fmla="*/ 98 h 176"/>
              <a:gd name="T44" fmla="*/ 140 w 324"/>
              <a:gd name="T45" fmla="*/ 85 h 176"/>
              <a:gd name="T46" fmla="*/ 130 w 324"/>
              <a:gd name="T47" fmla="*/ 163 h 176"/>
              <a:gd name="T48" fmla="*/ 185 w 324"/>
              <a:gd name="T49" fmla="*/ 102 h 176"/>
              <a:gd name="T50" fmla="*/ 171 w 324"/>
              <a:gd name="T51" fmla="*/ 164 h 176"/>
              <a:gd name="T52" fmla="*/ 254 w 324"/>
              <a:gd name="T53" fmla="*/ 72 h 176"/>
              <a:gd name="T54" fmla="*/ 241 w 324"/>
              <a:gd name="T55" fmla="*/ 94 h 176"/>
              <a:gd name="T56" fmla="*/ 207 w 324"/>
              <a:gd name="T57" fmla="*/ 154 h 176"/>
              <a:gd name="T58" fmla="*/ 228 w 324"/>
              <a:gd name="T59" fmla="*/ 159 h 176"/>
              <a:gd name="T60" fmla="*/ 263 w 324"/>
              <a:gd name="T61" fmla="*/ 115 h 176"/>
              <a:gd name="T62" fmla="*/ 277 w 324"/>
              <a:gd name="T63" fmla="*/ 157 h 176"/>
              <a:gd name="T64" fmla="*/ 290 w 324"/>
              <a:gd name="T65" fmla="*/ 144 h 176"/>
              <a:gd name="T66" fmla="*/ 314 w 324"/>
              <a:gd name="T67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4" h="176">
                <a:moveTo>
                  <a:pt x="314" y="144"/>
                </a:moveTo>
                <a:cubicBezTo>
                  <a:pt x="302" y="137"/>
                  <a:pt x="306" y="111"/>
                  <a:pt x="285" y="117"/>
                </a:cubicBezTo>
                <a:cubicBezTo>
                  <a:pt x="284" y="117"/>
                  <a:pt x="283" y="117"/>
                  <a:pt x="283" y="117"/>
                </a:cubicBezTo>
                <a:cubicBezTo>
                  <a:pt x="286" y="108"/>
                  <a:pt x="291" y="99"/>
                  <a:pt x="294" y="91"/>
                </a:cubicBezTo>
                <a:cubicBezTo>
                  <a:pt x="299" y="79"/>
                  <a:pt x="297" y="63"/>
                  <a:pt x="283" y="62"/>
                </a:cubicBezTo>
                <a:cubicBezTo>
                  <a:pt x="287" y="54"/>
                  <a:pt x="290" y="45"/>
                  <a:pt x="293" y="37"/>
                </a:cubicBezTo>
                <a:cubicBezTo>
                  <a:pt x="297" y="27"/>
                  <a:pt x="283" y="19"/>
                  <a:pt x="276" y="27"/>
                </a:cubicBezTo>
                <a:cubicBezTo>
                  <a:pt x="268" y="37"/>
                  <a:pt x="256" y="45"/>
                  <a:pt x="245" y="53"/>
                </a:cubicBezTo>
                <a:cubicBezTo>
                  <a:pt x="239" y="59"/>
                  <a:pt x="233" y="65"/>
                  <a:pt x="227" y="71"/>
                </a:cubicBezTo>
                <a:cubicBezTo>
                  <a:pt x="237" y="53"/>
                  <a:pt x="248" y="36"/>
                  <a:pt x="256" y="17"/>
                </a:cubicBezTo>
                <a:cubicBezTo>
                  <a:pt x="259" y="7"/>
                  <a:pt x="246" y="0"/>
                  <a:pt x="239" y="7"/>
                </a:cubicBezTo>
                <a:cubicBezTo>
                  <a:pt x="230" y="16"/>
                  <a:pt x="222" y="26"/>
                  <a:pt x="216" y="38"/>
                </a:cubicBezTo>
                <a:cubicBezTo>
                  <a:pt x="208" y="52"/>
                  <a:pt x="194" y="64"/>
                  <a:pt x="183" y="76"/>
                </a:cubicBezTo>
                <a:cubicBezTo>
                  <a:pt x="173" y="86"/>
                  <a:pt x="163" y="95"/>
                  <a:pt x="153" y="105"/>
                </a:cubicBezTo>
                <a:cubicBezTo>
                  <a:pt x="157" y="95"/>
                  <a:pt x="162" y="86"/>
                  <a:pt x="167" y="77"/>
                </a:cubicBezTo>
                <a:cubicBezTo>
                  <a:pt x="178" y="60"/>
                  <a:pt x="190" y="47"/>
                  <a:pt x="193" y="25"/>
                </a:cubicBezTo>
                <a:cubicBezTo>
                  <a:pt x="194" y="16"/>
                  <a:pt x="182" y="13"/>
                  <a:pt x="176" y="18"/>
                </a:cubicBezTo>
                <a:cubicBezTo>
                  <a:pt x="157" y="35"/>
                  <a:pt x="139" y="51"/>
                  <a:pt x="125" y="71"/>
                </a:cubicBezTo>
                <a:cubicBezTo>
                  <a:pt x="130" y="55"/>
                  <a:pt x="135" y="39"/>
                  <a:pt x="135" y="22"/>
                </a:cubicBezTo>
                <a:cubicBezTo>
                  <a:pt x="135" y="16"/>
                  <a:pt x="129" y="11"/>
                  <a:pt x="122" y="13"/>
                </a:cubicBezTo>
                <a:cubicBezTo>
                  <a:pt x="111" y="17"/>
                  <a:pt x="102" y="23"/>
                  <a:pt x="94" y="31"/>
                </a:cubicBezTo>
                <a:cubicBezTo>
                  <a:pt x="94" y="29"/>
                  <a:pt x="94" y="28"/>
                  <a:pt x="95" y="26"/>
                </a:cubicBezTo>
                <a:cubicBezTo>
                  <a:pt x="96" y="16"/>
                  <a:pt x="80" y="12"/>
                  <a:pt x="76" y="21"/>
                </a:cubicBezTo>
                <a:cubicBezTo>
                  <a:pt x="69" y="34"/>
                  <a:pt x="65" y="48"/>
                  <a:pt x="58" y="61"/>
                </a:cubicBezTo>
                <a:cubicBezTo>
                  <a:pt x="54" y="69"/>
                  <a:pt x="48" y="74"/>
                  <a:pt x="41" y="79"/>
                </a:cubicBezTo>
                <a:cubicBezTo>
                  <a:pt x="46" y="62"/>
                  <a:pt x="50" y="44"/>
                  <a:pt x="54" y="27"/>
                </a:cubicBezTo>
                <a:cubicBezTo>
                  <a:pt x="56" y="19"/>
                  <a:pt x="47" y="10"/>
                  <a:pt x="39" y="15"/>
                </a:cubicBezTo>
                <a:cubicBezTo>
                  <a:pt x="29" y="23"/>
                  <a:pt x="18" y="33"/>
                  <a:pt x="9" y="42"/>
                </a:cubicBezTo>
                <a:cubicBezTo>
                  <a:pt x="0" y="51"/>
                  <a:pt x="14" y="65"/>
                  <a:pt x="23" y="56"/>
                </a:cubicBezTo>
                <a:cubicBezTo>
                  <a:pt x="25" y="55"/>
                  <a:pt x="26" y="53"/>
                  <a:pt x="28" y="51"/>
                </a:cubicBezTo>
                <a:cubicBezTo>
                  <a:pt x="24" y="67"/>
                  <a:pt x="20" y="83"/>
                  <a:pt x="15" y="99"/>
                </a:cubicBezTo>
                <a:cubicBezTo>
                  <a:pt x="12" y="107"/>
                  <a:pt x="22" y="115"/>
                  <a:pt x="30" y="110"/>
                </a:cubicBezTo>
                <a:cubicBezTo>
                  <a:pt x="32" y="109"/>
                  <a:pt x="34" y="107"/>
                  <a:pt x="36" y="106"/>
                </a:cubicBezTo>
                <a:cubicBezTo>
                  <a:pt x="34" y="110"/>
                  <a:pt x="32" y="114"/>
                  <a:pt x="30" y="118"/>
                </a:cubicBezTo>
                <a:cubicBezTo>
                  <a:pt x="25" y="127"/>
                  <a:pt x="16" y="133"/>
                  <a:pt x="10" y="141"/>
                </a:cubicBezTo>
                <a:cubicBezTo>
                  <a:pt x="5" y="148"/>
                  <a:pt x="14" y="159"/>
                  <a:pt x="22" y="156"/>
                </a:cubicBezTo>
                <a:cubicBezTo>
                  <a:pt x="45" y="146"/>
                  <a:pt x="59" y="130"/>
                  <a:pt x="70" y="107"/>
                </a:cubicBezTo>
                <a:cubicBezTo>
                  <a:pt x="81" y="85"/>
                  <a:pt x="92" y="55"/>
                  <a:pt x="113" y="40"/>
                </a:cubicBezTo>
                <a:cubicBezTo>
                  <a:pt x="109" y="55"/>
                  <a:pt x="102" y="70"/>
                  <a:pt x="97" y="84"/>
                </a:cubicBezTo>
                <a:cubicBezTo>
                  <a:pt x="94" y="94"/>
                  <a:pt x="90" y="109"/>
                  <a:pt x="84" y="123"/>
                </a:cubicBezTo>
                <a:cubicBezTo>
                  <a:pt x="77" y="132"/>
                  <a:pt x="69" y="142"/>
                  <a:pt x="63" y="152"/>
                </a:cubicBezTo>
                <a:cubicBezTo>
                  <a:pt x="59" y="161"/>
                  <a:pt x="69" y="172"/>
                  <a:pt x="77" y="166"/>
                </a:cubicBezTo>
                <a:cubicBezTo>
                  <a:pt x="87" y="159"/>
                  <a:pt x="94" y="148"/>
                  <a:pt x="99" y="136"/>
                </a:cubicBezTo>
                <a:cubicBezTo>
                  <a:pt x="109" y="124"/>
                  <a:pt x="120" y="112"/>
                  <a:pt x="130" y="98"/>
                </a:cubicBezTo>
                <a:cubicBezTo>
                  <a:pt x="134" y="92"/>
                  <a:pt x="139" y="86"/>
                  <a:pt x="143" y="80"/>
                </a:cubicBezTo>
                <a:cubicBezTo>
                  <a:pt x="142" y="81"/>
                  <a:pt x="141" y="83"/>
                  <a:pt x="140" y="85"/>
                </a:cubicBezTo>
                <a:cubicBezTo>
                  <a:pt x="130" y="106"/>
                  <a:pt x="124" y="130"/>
                  <a:pt x="115" y="152"/>
                </a:cubicBezTo>
                <a:cubicBezTo>
                  <a:pt x="112" y="160"/>
                  <a:pt x="123" y="168"/>
                  <a:pt x="130" y="163"/>
                </a:cubicBezTo>
                <a:cubicBezTo>
                  <a:pt x="141" y="155"/>
                  <a:pt x="149" y="145"/>
                  <a:pt x="157" y="134"/>
                </a:cubicBezTo>
                <a:cubicBezTo>
                  <a:pt x="165" y="121"/>
                  <a:pt x="175" y="112"/>
                  <a:pt x="185" y="102"/>
                </a:cubicBezTo>
                <a:cubicBezTo>
                  <a:pt x="173" y="118"/>
                  <a:pt x="159" y="133"/>
                  <a:pt x="156" y="153"/>
                </a:cubicBezTo>
                <a:cubicBezTo>
                  <a:pt x="154" y="161"/>
                  <a:pt x="162" y="169"/>
                  <a:pt x="171" y="164"/>
                </a:cubicBezTo>
                <a:cubicBezTo>
                  <a:pt x="193" y="151"/>
                  <a:pt x="208" y="128"/>
                  <a:pt x="223" y="107"/>
                </a:cubicBezTo>
                <a:cubicBezTo>
                  <a:pt x="232" y="94"/>
                  <a:pt x="243" y="83"/>
                  <a:pt x="254" y="72"/>
                </a:cubicBezTo>
                <a:cubicBezTo>
                  <a:pt x="255" y="72"/>
                  <a:pt x="255" y="72"/>
                  <a:pt x="256" y="71"/>
                </a:cubicBezTo>
                <a:cubicBezTo>
                  <a:pt x="251" y="79"/>
                  <a:pt x="246" y="87"/>
                  <a:pt x="241" y="94"/>
                </a:cubicBezTo>
                <a:cubicBezTo>
                  <a:pt x="229" y="112"/>
                  <a:pt x="220" y="130"/>
                  <a:pt x="211" y="148"/>
                </a:cubicBezTo>
                <a:cubicBezTo>
                  <a:pt x="210" y="150"/>
                  <a:pt x="208" y="152"/>
                  <a:pt x="207" y="154"/>
                </a:cubicBezTo>
                <a:cubicBezTo>
                  <a:pt x="202" y="165"/>
                  <a:pt x="218" y="176"/>
                  <a:pt x="225" y="164"/>
                </a:cubicBezTo>
                <a:cubicBezTo>
                  <a:pt x="226" y="162"/>
                  <a:pt x="227" y="160"/>
                  <a:pt x="228" y="159"/>
                </a:cubicBezTo>
                <a:cubicBezTo>
                  <a:pt x="234" y="148"/>
                  <a:pt x="244" y="140"/>
                  <a:pt x="252" y="131"/>
                </a:cubicBezTo>
                <a:cubicBezTo>
                  <a:pt x="256" y="127"/>
                  <a:pt x="260" y="121"/>
                  <a:pt x="263" y="115"/>
                </a:cubicBezTo>
                <a:cubicBezTo>
                  <a:pt x="260" y="127"/>
                  <a:pt x="261" y="140"/>
                  <a:pt x="258" y="152"/>
                </a:cubicBezTo>
                <a:cubicBezTo>
                  <a:pt x="255" y="164"/>
                  <a:pt x="273" y="169"/>
                  <a:pt x="277" y="157"/>
                </a:cubicBezTo>
                <a:cubicBezTo>
                  <a:pt x="278" y="153"/>
                  <a:pt x="280" y="150"/>
                  <a:pt x="282" y="146"/>
                </a:cubicBezTo>
                <a:cubicBezTo>
                  <a:pt x="286" y="139"/>
                  <a:pt x="287" y="135"/>
                  <a:pt x="290" y="144"/>
                </a:cubicBezTo>
                <a:cubicBezTo>
                  <a:pt x="293" y="151"/>
                  <a:pt x="296" y="157"/>
                  <a:pt x="303" y="162"/>
                </a:cubicBezTo>
                <a:cubicBezTo>
                  <a:pt x="314" y="168"/>
                  <a:pt x="324" y="151"/>
                  <a:pt x="314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 flipV="1">
            <a:off x="2131538" y="4061689"/>
            <a:ext cx="1794760" cy="1084988"/>
          </a:xfrm>
          <a:custGeom>
            <a:avLst/>
            <a:gdLst>
              <a:gd name="T0" fmla="*/ 285 w 324"/>
              <a:gd name="T1" fmla="*/ 117 h 176"/>
              <a:gd name="T2" fmla="*/ 294 w 324"/>
              <a:gd name="T3" fmla="*/ 91 h 176"/>
              <a:gd name="T4" fmla="*/ 293 w 324"/>
              <a:gd name="T5" fmla="*/ 37 h 176"/>
              <a:gd name="T6" fmla="*/ 245 w 324"/>
              <a:gd name="T7" fmla="*/ 53 h 176"/>
              <a:gd name="T8" fmla="*/ 256 w 324"/>
              <a:gd name="T9" fmla="*/ 17 h 176"/>
              <a:gd name="T10" fmla="*/ 216 w 324"/>
              <a:gd name="T11" fmla="*/ 38 h 176"/>
              <a:gd name="T12" fmla="*/ 153 w 324"/>
              <a:gd name="T13" fmla="*/ 105 h 176"/>
              <a:gd name="T14" fmla="*/ 193 w 324"/>
              <a:gd name="T15" fmla="*/ 25 h 176"/>
              <a:gd name="T16" fmla="*/ 125 w 324"/>
              <a:gd name="T17" fmla="*/ 71 h 176"/>
              <a:gd name="T18" fmla="*/ 122 w 324"/>
              <a:gd name="T19" fmla="*/ 13 h 176"/>
              <a:gd name="T20" fmla="*/ 95 w 324"/>
              <a:gd name="T21" fmla="*/ 26 h 176"/>
              <a:gd name="T22" fmla="*/ 58 w 324"/>
              <a:gd name="T23" fmla="*/ 61 h 176"/>
              <a:gd name="T24" fmla="*/ 54 w 324"/>
              <a:gd name="T25" fmla="*/ 27 h 176"/>
              <a:gd name="T26" fmla="*/ 9 w 324"/>
              <a:gd name="T27" fmla="*/ 42 h 176"/>
              <a:gd name="T28" fmla="*/ 28 w 324"/>
              <a:gd name="T29" fmla="*/ 51 h 176"/>
              <a:gd name="T30" fmla="*/ 30 w 324"/>
              <a:gd name="T31" fmla="*/ 110 h 176"/>
              <a:gd name="T32" fmla="*/ 30 w 324"/>
              <a:gd name="T33" fmla="*/ 118 h 176"/>
              <a:gd name="T34" fmla="*/ 22 w 324"/>
              <a:gd name="T35" fmla="*/ 156 h 176"/>
              <a:gd name="T36" fmla="*/ 113 w 324"/>
              <a:gd name="T37" fmla="*/ 40 h 176"/>
              <a:gd name="T38" fmla="*/ 84 w 324"/>
              <a:gd name="T39" fmla="*/ 123 h 176"/>
              <a:gd name="T40" fmla="*/ 77 w 324"/>
              <a:gd name="T41" fmla="*/ 166 h 176"/>
              <a:gd name="T42" fmla="*/ 130 w 324"/>
              <a:gd name="T43" fmla="*/ 98 h 176"/>
              <a:gd name="T44" fmla="*/ 140 w 324"/>
              <a:gd name="T45" fmla="*/ 85 h 176"/>
              <a:gd name="T46" fmla="*/ 130 w 324"/>
              <a:gd name="T47" fmla="*/ 163 h 176"/>
              <a:gd name="T48" fmla="*/ 185 w 324"/>
              <a:gd name="T49" fmla="*/ 102 h 176"/>
              <a:gd name="T50" fmla="*/ 171 w 324"/>
              <a:gd name="T51" fmla="*/ 164 h 176"/>
              <a:gd name="T52" fmla="*/ 254 w 324"/>
              <a:gd name="T53" fmla="*/ 72 h 176"/>
              <a:gd name="T54" fmla="*/ 241 w 324"/>
              <a:gd name="T55" fmla="*/ 94 h 176"/>
              <a:gd name="T56" fmla="*/ 207 w 324"/>
              <a:gd name="T57" fmla="*/ 154 h 176"/>
              <a:gd name="T58" fmla="*/ 228 w 324"/>
              <a:gd name="T59" fmla="*/ 159 h 176"/>
              <a:gd name="T60" fmla="*/ 263 w 324"/>
              <a:gd name="T61" fmla="*/ 115 h 176"/>
              <a:gd name="T62" fmla="*/ 277 w 324"/>
              <a:gd name="T63" fmla="*/ 157 h 176"/>
              <a:gd name="T64" fmla="*/ 290 w 324"/>
              <a:gd name="T65" fmla="*/ 144 h 176"/>
              <a:gd name="T66" fmla="*/ 314 w 324"/>
              <a:gd name="T67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4" h="176">
                <a:moveTo>
                  <a:pt x="314" y="144"/>
                </a:moveTo>
                <a:cubicBezTo>
                  <a:pt x="302" y="137"/>
                  <a:pt x="306" y="111"/>
                  <a:pt x="285" y="117"/>
                </a:cubicBezTo>
                <a:cubicBezTo>
                  <a:pt x="284" y="117"/>
                  <a:pt x="283" y="117"/>
                  <a:pt x="283" y="117"/>
                </a:cubicBezTo>
                <a:cubicBezTo>
                  <a:pt x="286" y="108"/>
                  <a:pt x="291" y="99"/>
                  <a:pt x="294" y="91"/>
                </a:cubicBezTo>
                <a:cubicBezTo>
                  <a:pt x="299" y="79"/>
                  <a:pt x="297" y="63"/>
                  <a:pt x="283" y="62"/>
                </a:cubicBezTo>
                <a:cubicBezTo>
                  <a:pt x="287" y="54"/>
                  <a:pt x="290" y="45"/>
                  <a:pt x="293" y="37"/>
                </a:cubicBezTo>
                <a:cubicBezTo>
                  <a:pt x="297" y="27"/>
                  <a:pt x="283" y="19"/>
                  <a:pt x="276" y="27"/>
                </a:cubicBezTo>
                <a:cubicBezTo>
                  <a:pt x="268" y="37"/>
                  <a:pt x="256" y="45"/>
                  <a:pt x="245" y="53"/>
                </a:cubicBezTo>
                <a:cubicBezTo>
                  <a:pt x="239" y="59"/>
                  <a:pt x="233" y="65"/>
                  <a:pt x="227" y="71"/>
                </a:cubicBezTo>
                <a:cubicBezTo>
                  <a:pt x="237" y="53"/>
                  <a:pt x="248" y="36"/>
                  <a:pt x="256" y="17"/>
                </a:cubicBezTo>
                <a:cubicBezTo>
                  <a:pt x="259" y="7"/>
                  <a:pt x="246" y="0"/>
                  <a:pt x="239" y="7"/>
                </a:cubicBezTo>
                <a:cubicBezTo>
                  <a:pt x="230" y="16"/>
                  <a:pt x="222" y="26"/>
                  <a:pt x="216" y="38"/>
                </a:cubicBezTo>
                <a:cubicBezTo>
                  <a:pt x="208" y="52"/>
                  <a:pt x="194" y="64"/>
                  <a:pt x="183" y="76"/>
                </a:cubicBezTo>
                <a:cubicBezTo>
                  <a:pt x="173" y="86"/>
                  <a:pt x="163" y="95"/>
                  <a:pt x="153" y="105"/>
                </a:cubicBezTo>
                <a:cubicBezTo>
                  <a:pt x="157" y="95"/>
                  <a:pt x="162" y="86"/>
                  <a:pt x="167" y="77"/>
                </a:cubicBezTo>
                <a:cubicBezTo>
                  <a:pt x="178" y="60"/>
                  <a:pt x="190" y="47"/>
                  <a:pt x="193" y="25"/>
                </a:cubicBezTo>
                <a:cubicBezTo>
                  <a:pt x="194" y="16"/>
                  <a:pt x="182" y="13"/>
                  <a:pt x="176" y="18"/>
                </a:cubicBezTo>
                <a:cubicBezTo>
                  <a:pt x="157" y="35"/>
                  <a:pt x="139" y="51"/>
                  <a:pt x="125" y="71"/>
                </a:cubicBezTo>
                <a:cubicBezTo>
                  <a:pt x="130" y="55"/>
                  <a:pt x="135" y="39"/>
                  <a:pt x="135" y="22"/>
                </a:cubicBezTo>
                <a:cubicBezTo>
                  <a:pt x="135" y="16"/>
                  <a:pt x="129" y="11"/>
                  <a:pt x="122" y="13"/>
                </a:cubicBezTo>
                <a:cubicBezTo>
                  <a:pt x="111" y="17"/>
                  <a:pt x="102" y="23"/>
                  <a:pt x="94" y="31"/>
                </a:cubicBezTo>
                <a:cubicBezTo>
                  <a:pt x="94" y="29"/>
                  <a:pt x="94" y="28"/>
                  <a:pt x="95" y="26"/>
                </a:cubicBezTo>
                <a:cubicBezTo>
                  <a:pt x="96" y="16"/>
                  <a:pt x="80" y="12"/>
                  <a:pt x="76" y="21"/>
                </a:cubicBezTo>
                <a:cubicBezTo>
                  <a:pt x="69" y="34"/>
                  <a:pt x="65" y="48"/>
                  <a:pt x="58" y="61"/>
                </a:cubicBezTo>
                <a:cubicBezTo>
                  <a:pt x="54" y="69"/>
                  <a:pt x="48" y="74"/>
                  <a:pt x="41" y="79"/>
                </a:cubicBezTo>
                <a:cubicBezTo>
                  <a:pt x="46" y="62"/>
                  <a:pt x="50" y="44"/>
                  <a:pt x="54" y="27"/>
                </a:cubicBezTo>
                <a:cubicBezTo>
                  <a:pt x="56" y="19"/>
                  <a:pt x="47" y="10"/>
                  <a:pt x="39" y="15"/>
                </a:cubicBezTo>
                <a:cubicBezTo>
                  <a:pt x="29" y="23"/>
                  <a:pt x="18" y="33"/>
                  <a:pt x="9" y="42"/>
                </a:cubicBezTo>
                <a:cubicBezTo>
                  <a:pt x="0" y="51"/>
                  <a:pt x="14" y="65"/>
                  <a:pt x="23" y="56"/>
                </a:cubicBezTo>
                <a:cubicBezTo>
                  <a:pt x="25" y="55"/>
                  <a:pt x="26" y="53"/>
                  <a:pt x="28" y="51"/>
                </a:cubicBezTo>
                <a:cubicBezTo>
                  <a:pt x="24" y="67"/>
                  <a:pt x="20" y="83"/>
                  <a:pt x="15" y="99"/>
                </a:cubicBezTo>
                <a:cubicBezTo>
                  <a:pt x="12" y="107"/>
                  <a:pt x="22" y="115"/>
                  <a:pt x="30" y="110"/>
                </a:cubicBezTo>
                <a:cubicBezTo>
                  <a:pt x="32" y="109"/>
                  <a:pt x="34" y="107"/>
                  <a:pt x="36" y="106"/>
                </a:cubicBezTo>
                <a:cubicBezTo>
                  <a:pt x="34" y="110"/>
                  <a:pt x="32" y="114"/>
                  <a:pt x="30" y="118"/>
                </a:cubicBezTo>
                <a:cubicBezTo>
                  <a:pt x="25" y="127"/>
                  <a:pt x="16" y="133"/>
                  <a:pt x="10" y="141"/>
                </a:cubicBezTo>
                <a:cubicBezTo>
                  <a:pt x="5" y="148"/>
                  <a:pt x="14" y="159"/>
                  <a:pt x="22" y="156"/>
                </a:cubicBezTo>
                <a:cubicBezTo>
                  <a:pt x="45" y="146"/>
                  <a:pt x="59" y="130"/>
                  <a:pt x="70" y="107"/>
                </a:cubicBezTo>
                <a:cubicBezTo>
                  <a:pt x="81" y="85"/>
                  <a:pt x="92" y="55"/>
                  <a:pt x="113" y="40"/>
                </a:cubicBezTo>
                <a:cubicBezTo>
                  <a:pt x="109" y="55"/>
                  <a:pt x="102" y="70"/>
                  <a:pt x="97" y="84"/>
                </a:cubicBezTo>
                <a:cubicBezTo>
                  <a:pt x="94" y="94"/>
                  <a:pt x="90" y="109"/>
                  <a:pt x="84" y="123"/>
                </a:cubicBezTo>
                <a:cubicBezTo>
                  <a:pt x="77" y="132"/>
                  <a:pt x="69" y="142"/>
                  <a:pt x="63" y="152"/>
                </a:cubicBezTo>
                <a:cubicBezTo>
                  <a:pt x="59" y="161"/>
                  <a:pt x="69" y="172"/>
                  <a:pt x="77" y="166"/>
                </a:cubicBezTo>
                <a:cubicBezTo>
                  <a:pt x="87" y="159"/>
                  <a:pt x="94" y="148"/>
                  <a:pt x="99" y="136"/>
                </a:cubicBezTo>
                <a:cubicBezTo>
                  <a:pt x="109" y="124"/>
                  <a:pt x="120" y="112"/>
                  <a:pt x="130" y="98"/>
                </a:cubicBezTo>
                <a:cubicBezTo>
                  <a:pt x="134" y="92"/>
                  <a:pt x="139" y="86"/>
                  <a:pt x="143" y="80"/>
                </a:cubicBezTo>
                <a:cubicBezTo>
                  <a:pt x="142" y="81"/>
                  <a:pt x="141" y="83"/>
                  <a:pt x="140" y="85"/>
                </a:cubicBezTo>
                <a:cubicBezTo>
                  <a:pt x="130" y="106"/>
                  <a:pt x="124" y="130"/>
                  <a:pt x="115" y="152"/>
                </a:cubicBezTo>
                <a:cubicBezTo>
                  <a:pt x="112" y="160"/>
                  <a:pt x="123" y="168"/>
                  <a:pt x="130" y="163"/>
                </a:cubicBezTo>
                <a:cubicBezTo>
                  <a:pt x="141" y="155"/>
                  <a:pt x="149" y="145"/>
                  <a:pt x="157" y="134"/>
                </a:cubicBezTo>
                <a:cubicBezTo>
                  <a:pt x="165" y="121"/>
                  <a:pt x="175" y="112"/>
                  <a:pt x="185" y="102"/>
                </a:cubicBezTo>
                <a:cubicBezTo>
                  <a:pt x="173" y="118"/>
                  <a:pt x="159" y="133"/>
                  <a:pt x="156" y="153"/>
                </a:cubicBezTo>
                <a:cubicBezTo>
                  <a:pt x="154" y="161"/>
                  <a:pt x="162" y="169"/>
                  <a:pt x="171" y="164"/>
                </a:cubicBezTo>
                <a:cubicBezTo>
                  <a:pt x="193" y="151"/>
                  <a:pt x="208" y="128"/>
                  <a:pt x="223" y="107"/>
                </a:cubicBezTo>
                <a:cubicBezTo>
                  <a:pt x="232" y="94"/>
                  <a:pt x="243" y="83"/>
                  <a:pt x="254" y="72"/>
                </a:cubicBezTo>
                <a:cubicBezTo>
                  <a:pt x="255" y="72"/>
                  <a:pt x="255" y="72"/>
                  <a:pt x="256" y="71"/>
                </a:cubicBezTo>
                <a:cubicBezTo>
                  <a:pt x="251" y="79"/>
                  <a:pt x="246" y="87"/>
                  <a:pt x="241" y="94"/>
                </a:cubicBezTo>
                <a:cubicBezTo>
                  <a:pt x="229" y="112"/>
                  <a:pt x="220" y="130"/>
                  <a:pt x="211" y="148"/>
                </a:cubicBezTo>
                <a:cubicBezTo>
                  <a:pt x="210" y="150"/>
                  <a:pt x="208" y="152"/>
                  <a:pt x="207" y="154"/>
                </a:cubicBezTo>
                <a:cubicBezTo>
                  <a:pt x="202" y="165"/>
                  <a:pt x="218" y="176"/>
                  <a:pt x="225" y="164"/>
                </a:cubicBezTo>
                <a:cubicBezTo>
                  <a:pt x="226" y="162"/>
                  <a:pt x="227" y="160"/>
                  <a:pt x="228" y="159"/>
                </a:cubicBezTo>
                <a:cubicBezTo>
                  <a:pt x="234" y="148"/>
                  <a:pt x="244" y="140"/>
                  <a:pt x="252" y="131"/>
                </a:cubicBezTo>
                <a:cubicBezTo>
                  <a:pt x="256" y="127"/>
                  <a:pt x="260" y="121"/>
                  <a:pt x="263" y="115"/>
                </a:cubicBezTo>
                <a:cubicBezTo>
                  <a:pt x="260" y="127"/>
                  <a:pt x="261" y="140"/>
                  <a:pt x="258" y="152"/>
                </a:cubicBezTo>
                <a:cubicBezTo>
                  <a:pt x="255" y="164"/>
                  <a:pt x="273" y="169"/>
                  <a:pt x="277" y="157"/>
                </a:cubicBezTo>
                <a:cubicBezTo>
                  <a:pt x="278" y="153"/>
                  <a:pt x="280" y="150"/>
                  <a:pt x="282" y="146"/>
                </a:cubicBezTo>
                <a:cubicBezTo>
                  <a:pt x="286" y="139"/>
                  <a:pt x="287" y="135"/>
                  <a:pt x="290" y="144"/>
                </a:cubicBezTo>
                <a:cubicBezTo>
                  <a:pt x="293" y="151"/>
                  <a:pt x="296" y="157"/>
                  <a:pt x="303" y="162"/>
                </a:cubicBezTo>
                <a:cubicBezTo>
                  <a:pt x="314" y="168"/>
                  <a:pt x="324" y="151"/>
                  <a:pt x="314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flipV="1">
            <a:off x="4569530" y="2369255"/>
            <a:ext cx="1794760" cy="1084988"/>
          </a:xfrm>
          <a:custGeom>
            <a:avLst/>
            <a:gdLst>
              <a:gd name="T0" fmla="*/ 285 w 324"/>
              <a:gd name="T1" fmla="*/ 117 h 176"/>
              <a:gd name="T2" fmla="*/ 294 w 324"/>
              <a:gd name="T3" fmla="*/ 91 h 176"/>
              <a:gd name="T4" fmla="*/ 293 w 324"/>
              <a:gd name="T5" fmla="*/ 37 h 176"/>
              <a:gd name="T6" fmla="*/ 245 w 324"/>
              <a:gd name="T7" fmla="*/ 53 h 176"/>
              <a:gd name="T8" fmla="*/ 256 w 324"/>
              <a:gd name="T9" fmla="*/ 17 h 176"/>
              <a:gd name="T10" fmla="*/ 216 w 324"/>
              <a:gd name="T11" fmla="*/ 38 h 176"/>
              <a:gd name="T12" fmla="*/ 153 w 324"/>
              <a:gd name="T13" fmla="*/ 105 h 176"/>
              <a:gd name="T14" fmla="*/ 193 w 324"/>
              <a:gd name="T15" fmla="*/ 25 h 176"/>
              <a:gd name="T16" fmla="*/ 125 w 324"/>
              <a:gd name="T17" fmla="*/ 71 h 176"/>
              <a:gd name="T18" fmla="*/ 122 w 324"/>
              <a:gd name="T19" fmla="*/ 13 h 176"/>
              <a:gd name="T20" fmla="*/ 95 w 324"/>
              <a:gd name="T21" fmla="*/ 26 h 176"/>
              <a:gd name="T22" fmla="*/ 58 w 324"/>
              <a:gd name="T23" fmla="*/ 61 h 176"/>
              <a:gd name="T24" fmla="*/ 54 w 324"/>
              <a:gd name="T25" fmla="*/ 27 h 176"/>
              <a:gd name="T26" fmla="*/ 9 w 324"/>
              <a:gd name="T27" fmla="*/ 42 h 176"/>
              <a:gd name="T28" fmla="*/ 28 w 324"/>
              <a:gd name="T29" fmla="*/ 51 h 176"/>
              <a:gd name="T30" fmla="*/ 30 w 324"/>
              <a:gd name="T31" fmla="*/ 110 h 176"/>
              <a:gd name="T32" fmla="*/ 30 w 324"/>
              <a:gd name="T33" fmla="*/ 118 h 176"/>
              <a:gd name="T34" fmla="*/ 22 w 324"/>
              <a:gd name="T35" fmla="*/ 156 h 176"/>
              <a:gd name="T36" fmla="*/ 113 w 324"/>
              <a:gd name="T37" fmla="*/ 40 h 176"/>
              <a:gd name="T38" fmla="*/ 84 w 324"/>
              <a:gd name="T39" fmla="*/ 123 h 176"/>
              <a:gd name="T40" fmla="*/ 77 w 324"/>
              <a:gd name="T41" fmla="*/ 166 h 176"/>
              <a:gd name="T42" fmla="*/ 130 w 324"/>
              <a:gd name="T43" fmla="*/ 98 h 176"/>
              <a:gd name="T44" fmla="*/ 140 w 324"/>
              <a:gd name="T45" fmla="*/ 85 h 176"/>
              <a:gd name="T46" fmla="*/ 130 w 324"/>
              <a:gd name="T47" fmla="*/ 163 h 176"/>
              <a:gd name="T48" fmla="*/ 185 w 324"/>
              <a:gd name="T49" fmla="*/ 102 h 176"/>
              <a:gd name="T50" fmla="*/ 171 w 324"/>
              <a:gd name="T51" fmla="*/ 164 h 176"/>
              <a:gd name="T52" fmla="*/ 254 w 324"/>
              <a:gd name="T53" fmla="*/ 72 h 176"/>
              <a:gd name="T54" fmla="*/ 241 w 324"/>
              <a:gd name="T55" fmla="*/ 94 h 176"/>
              <a:gd name="T56" fmla="*/ 207 w 324"/>
              <a:gd name="T57" fmla="*/ 154 h 176"/>
              <a:gd name="T58" fmla="*/ 228 w 324"/>
              <a:gd name="T59" fmla="*/ 159 h 176"/>
              <a:gd name="T60" fmla="*/ 263 w 324"/>
              <a:gd name="T61" fmla="*/ 115 h 176"/>
              <a:gd name="T62" fmla="*/ 277 w 324"/>
              <a:gd name="T63" fmla="*/ 157 h 176"/>
              <a:gd name="T64" fmla="*/ 290 w 324"/>
              <a:gd name="T65" fmla="*/ 144 h 176"/>
              <a:gd name="T66" fmla="*/ 314 w 324"/>
              <a:gd name="T67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4" h="176">
                <a:moveTo>
                  <a:pt x="314" y="144"/>
                </a:moveTo>
                <a:cubicBezTo>
                  <a:pt x="302" y="137"/>
                  <a:pt x="306" y="111"/>
                  <a:pt x="285" y="117"/>
                </a:cubicBezTo>
                <a:cubicBezTo>
                  <a:pt x="284" y="117"/>
                  <a:pt x="283" y="117"/>
                  <a:pt x="283" y="117"/>
                </a:cubicBezTo>
                <a:cubicBezTo>
                  <a:pt x="286" y="108"/>
                  <a:pt x="291" y="99"/>
                  <a:pt x="294" y="91"/>
                </a:cubicBezTo>
                <a:cubicBezTo>
                  <a:pt x="299" y="79"/>
                  <a:pt x="297" y="63"/>
                  <a:pt x="283" y="62"/>
                </a:cubicBezTo>
                <a:cubicBezTo>
                  <a:pt x="287" y="54"/>
                  <a:pt x="290" y="45"/>
                  <a:pt x="293" y="37"/>
                </a:cubicBezTo>
                <a:cubicBezTo>
                  <a:pt x="297" y="27"/>
                  <a:pt x="283" y="19"/>
                  <a:pt x="276" y="27"/>
                </a:cubicBezTo>
                <a:cubicBezTo>
                  <a:pt x="268" y="37"/>
                  <a:pt x="256" y="45"/>
                  <a:pt x="245" y="53"/>
                </a:cubicBezTo>
                <a:cubicBezTo>
                  <a:pt x="239" y="59"/>
                  <a:pt x="233" y="65"/>
                  <a:pt x="227" y="71"/>
                </a:cubicBezTo>
                <a:cubicBezTo>
                  <a:pt x="237" y="53"/>
                  <a:pt x="248" y="36"/>
                  <a:pt x="256" y="17"/>
                </a:cubicBezTo>
                <a:cubicBezTo>
                  <a:pt x="259" y="7"/>
                  <a:pt x="246" y="0"/>
                  <a:pt x="239" y="7"/>
                </a:cubicBezTo>
                <a:cubicBezTo>
                  <a:pt x="230" y="16"/>
                  <a:pt x="222" y="26"/>
                  <a:pt x="216" y="38"/>
                </a:cubicBezTo>
                <a:cubicBezTo>
                  <a:pt x="208" y="52"/>
                  <a:pt x="194" y="64"/>
                  <a:pt x="183" y="76"/>
                </a:cubicBezTo>
                <a:cubicBezTo>
                  <a:pt x="173" y="86"/>
                  <a:pt x="163" y="95"/>
                  <a:pt x="153" y="105"/>
                </a:cubicBezTo>
                <a:cubicBezTo>
                  <a:pt x="157" y="95"/>
                  <a:pt x="162" y="86"/>
                  <a:pt x="167" y="77"/>
                </a:cubicBezTo>
                <a:cubicBezTo>
                  <a:pt x="178" y="60"/>
                  <a:pt x="190" y="47"/>
                  <a:pt x="193" y="25"/>
                </a:cubicBezTo>
                <a:cubicBezTo>
                  <a:pt x="194" y="16"/>
                  <a:pt x="182" y="13"/>
                  <a:pt x="176" y="18"/>
                </a:cubicBezTo>
                <a:cubicBezTo>
                  <a:pt x="157" y="35"/>
                  <a:pt x="139" y="51"/>
                  <a:pt x="125" y="71"/>
                </a:cubicBezTo>
                <a:cubicBezTo>
                  <a:pt x="130" y="55"/>
                  <a:pt x="135" y="39"/>
                  <a:pt x="135" y="22"/>
                </a:cubicBezTo>
                <a:cubicBezTo>
                  <a:pt x="135" y="16"/>
                  <a:pt x="129" y="11"/>
                  <a:pt x="122" y="13"/>
                </a:cubicBezTo>
                <a:cubicBezTo>
                  <a:pt x="111" y="17"/>
                  <a:pt x="102" y="23"/>
                  <a:pt x="94" y="31"/>
                </a:cubicBezTo>
                <a:cubicBezTo>
                  <a:pt x="94" y="29"/>
                  <a:pt x="94" y="28"/>
                  <a:pt x="95" y="26"/>
                </a:cubicBezTo>
                <a:cubicBezTo>
                  <a:pt x="96" y="16"/>
                  <a:pt x="80" y="12"/>
                  <a:pt x="76" y="21"/>
                </a:cubicBezTo>
                <a:cubicBezTo>
                  <a:pt x="69" y="34"/>
                  <a:pt x="65" y="48"/>
                  <a:pt x="58" y="61"/>
                </a:cubicBezTo>
                <a:cubicBezTo>
                  <a:pt x="54" y="69"/>
                  <a:pt x="48" y="74"/>
                  <a:pt x="41" y="79"/>
                </a:cubicBezTo>
                <a:cubicBezTo>
                  <a:pt x="46" y="62"/>
                  <a:pt x="50" y="44"/>
                  <a:pt x="54" y="27"/>
                </a:cubicBezTo>
                <a:cubicBezTo>
                  <a:pt x="56" y="19"/>
                  <a:pt x="47" y="10"/>
                  <a:pt x="39" y="15"/>
                </a:cubicBezTo>
                <a:cubicBezTo>
                  <a:pt x="29" y="23"/>
                  <a:pt x="18" y="33"/>
                  <a:pt x="9" y="42"/>
                </a:cubicBezTo>
                <a:cubicBezTo>
                  <a:pt x="0" y="51"/>
                  <a:pt x="14" y="65"/>
                  <a:pt x="23" y="56"/>
                </a:cubicBezTo>
                <a:cubicBezTo>
                  <a:pt x="25" y="55"/>
                  <a:pt x="26" y="53"/>
                  <a:pt x="28" y="51"/>
                </a:cubicBezTo>
                <a:cubicBezTo>
                  <a:pt x="24" y="67"/>
                  <a:pt x="20" y="83"/>
                  <a:pt x="15" y="99"/>
                </a:cubicBezTo>
                <a:cubicBezTo>
                  <a:pt x="12" y="107"/>
                  <a:pt x="22" y="115"/>
                  <a:pt x="30" y="110"/>
                </a:cubicBezTo>
                <a:cubicBezTo>
                  <a:pt x="32" y="109"/>
                  <a:pt x="34" y="107"/>
                  <a:pt x="36" y="106"/>
                </a:cubicBezTo>
                <a:cubicBezTo>
                  <a:pt x="34" y="110"/>
                  <a:pt x="32" y="114"/>
                  <a:pt x="30" y="118"/>
                </a:cubicBezTo>
                <a:cubicBezTo>
                  <a:pt x="25" y="127"/>
                  <a:pt x="16" y="133"/>
                  <a:pt x="10" y="141"/>
                </a:cubicBezTo>
                <a:cubicBezTo>
                  <a:pt x="5" y="148"/>
                  <a:pt x="14" y="159"/>
                  <a:pt x="22" y="156"/>
                </a:cubicBezTo>
                <a:cubicBezTo>
                  <a:pt x="45" y="146"/>
                  <a:pt x="59" y="130"/>
                  <a:pt x="70" y="107"/>
                </a:cubicBezTo>
                <a:cubicBezTo>
                  <a:pt x="81" y="85"/>
                  <a:pt x="92" y="55"/>
                  <a:pt x="113" y="40"/>
                </a:cubicBezTo>
                <a:cubicBezTo>
                  <a:pt x="109" y="55"/>
                  <a:pt x="102" y="70"/>
                  <a:pt x="97" y="84"/>
                </a:cubicBezTo>
                <a:cubicBezTo>
                  <a:pt x="94" y="94"/>
                  <a:pt x="90" y="109"/>
                  <a:pt x="84" y="123"/>
                </a:cubicBezTo>
                <a:cubicBezTo>
                  <a:pt x="77" y="132"/>
                  <a:pt x="69" y="142"/>
                  <a:pt x="63" y="152"/>
                </a:cubicBezTo>
                <a:cubicBezTo>
                  <a:pt x="59" y="161"/>
                  <a:pt x="69" y="172"/>
                  <a:pt x="77" y="166"/>
                </a:cubicBezTo>
                <a:cubicBezTo>
                  <a:pt x="87" y="159"/>
                  <a:pt x="94" y="148"/>
                  <a:pt x="99" y="136"/>
                </a:cubicBezTo>
                <a:cubicBezTo>
                  <a:pt x="109" y="124"/>
                  <a:pt x="120" y="112"/>
                  <a:pt x="130" y="98"/>
                </a:cubicBezTo>
                <a:cubicBezTo>
                  <a:pt x="134" y="92"/>
                  <a:pt x="139" y="86"/>
                  <a:pt x="143" y="80"/>
                </a:cubicBezTo>
                <a:cubicBezTo>
                  <a:pt x="142" y="81"/>
                  <a:pt x="141" y="83"/>
                  <a:pt x="140" y="85"/>
                </a:cubicBezTo>
                <a:cubicBezTo>
                  <a:pt x="130" y="106"/>
                  <a:pt x="124" y="130"/>
                  <a:pt x="115" y="152"/>
                </a:cubicBezTo>
                <a:cubicBezTo>
                  <a:pt x="112" y="160"/>
                  <a:pt x="123" y="168"/>
                  <a:pt x="130" y="163"/>
                </a:cubicBezTo>
                <a:cubicBezTo>
                  <a:pt x="141" y="155"/>
                  <a:pt x="149" y="145"/>
                  <a:pt x="157" y="134"/>
                </a:cubicBezTo>
                <a:cubicBezTo>
                  <a:pt x="165" y="121"/>
                  <a:pt x="175" y="112"/>
                  <a:pt x="185" y="102"/>
                </a:cubicBezTo>
                <a:cubicBezTo>
                  <a:pt x="173" y="118"/>
                  <a:pt x="159" y="133"/>
                  <a:pt x="156" y="153"/>
                </a:cubicBezTo>
                <a:cubicBezTo>
                  <a:pt x="154" y="161"/>
                  <a:pt x="162" y="169"/>
                  <a:pt x="171" y="164"/>
                </a:cubicBezTo>
                <a:cubicBezTo>
                  <a:pt x="193" y="151"/>
                  <a:pt x="208" y="128"/>
                  <a:pt x="223" y="107"/>
                </a:cubicBezTo>
                <a:cubicBezTo>
                  <a:pt x="232" y="94"/>
                  <a:pt x="243" y="83"/>
                  <a:pt x="254" y="72"/>
                </a:cubicBezTo>
                <a:cubicBezTo>
                  <a:pt x="255" y="72"/>
                  <a:pt x="255" y="72"/>
                  <a:pt x="256" y="71"/>
                </a:cubicBezTo>
                <a:cubicBezTo>
                  <a:pt x="251" y="79"/>
                  <a:pt x="246" y="87"/>
                  <a:pt x="241" y="94"/>
                </a:cubicBezTo>
                <a:cubicBezTo>
                  <a:pt x="229" y="112"/>
                  <a:pt x="220" y="130"/>
                  <a:pt x="211" y="148"/>
                </a:cubicBezTo>
                <a:cubicBezTo>
                  <a:pt x="210" y="150"/>
                  <a:pt x="208" y="152"/>
                  <a:pt x="207" y="154"/>
                </a:cubicBezTo>
                <a:cubicBezTo>
                  <a:pt x="202" y="165"/>
                  <a:pt x="218" y="176"/>
                  <a:pt x="225" y="164"/>
                </a:cubicBezTo>
                <a:cubicBezTo>
                  <a:pt x="226" y="162"/>
                  <a:pt x="227" y="160"/>
                  <a:pt x="228" y="159"/>
                </a:cubicBezTo>
                <a:cubicBezTo>
                  <a:pt x="234" y="148"/>
                  <a:pt x="244" y="140"/>
                  <a:pt x="252" y="131"/>
                </a:cubicBezTo>
                <a:cubicBezTo>
                  <a:pt x="256" y="127"/>
                  <a:pt x="260" y="121"/>
                  <a:pt x="263" y="115"/>
                </a:cubicBezTo>
                <a:cubicBezTo>
                  <a:pt x="260" y="127"/>
                  <a:pt x="261" y="140"/>
                  <a:pt x="258" y="152"/>
                </a:cubicBezTo>
                <a:cubicBezTo>
                  <a:pt x="255" y="164"/>
                  <a:pt x="273" y="169"/>
                  <a:pt x="277" y="157"/>
                </a:cubicBezTo>
                <a:cubicBezTo>
                  <a:pt x="278" y="153"/>
                  <a:pt x="280" y="150"/>
                  <a:pt x="282" y="146"/>
                </a:cubicBezTo>
                <a:cubicBezTo>
                  <a:pt x="286" y="139"/>
                  <a:pt x="287" y="135"/>
                  <a:pt x="290" y="144"/>
                </a:cubicBezTo>
                <a:cubicBezTo>
                  <a:pt x="293" y="151"/>
                  <a:pt x="296" y="157"/>
                  <a:pt x="303" y="162"/>
                </a:cubicBezTo>
                <a:cubicBezTo>
                  <a:pt x="314" y="168"/>
                  <a:pt x="324" y="151"/>
                  <a:pt x="314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4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1C8ABA"/>
      </a:dk2>
      <a:lt2>
        <a:srgbClr val="0F608D"/>
      </a:lt2>
      <a:accent1>
        <a:srgbClr val="51B3C6"/>
      </a:accent1>
      <a:accent2>
        <a:srgbClr val="175D76"/>
      </a:accent2>
      <a:accent3>
        <a:srgbClr val="0099FF"/>
      </a:accent3>
      <a:accent4>
        <a:srgbClr val="B9A721"/>
      </a:accent4>
      <a:accent5>
        <a:srgbClr val="453823"/>
      </a:accent5>
      <a:accent6>
        <a:srgbClr val="8E008E"/>
      </a:accent6>
      <a:hlink>
        <a:srgbClr val="002335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D06695-415A-4715-9A3C-7A2CB0CE032A}"/>
</file>

<file path=customXml/itemProps2.xml><?xml version="1.0" encoding="utf-8"?>
<ds:datastoreItem xmlns:ds="http://schemas.openxmlformats.org/officeDocument/2006/customXml" ds:itemID="{E42EF282-4B56-453C-9478-A4B0C423B31D}"/>
</file>

<file path=customXml/itemProps3.xml><?xml version="1.0" encoding="utf-8"?>
<ds:datastoreItem xmlns:ds="http://schemas.openxmlformats.org/officeDocument/2006/customXml" ds:itemID="{3083F831-04DB-43B0-94C7-2C5E51E8BB0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5444</TotalTime>
  <Words>230</Words>
  <Application>Microsoft Office PowerPoint</Application>
  <PresentationFormat>Custom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Open Sans</vt:lpstr>
      <vt:lpstr>Office Theme</vt:lpstr>
      <vt:lpstr>Hand Written SWOT Analysis Template</vt:lpstr>
      <vt:lpstr>Hand Written SWOT Analysis Template</vt:lpstr>
      <vt:lpstr>Hand Written SWOT Analysis Template</vt:lpstr>
      <vt:lpstr>Hand Written SWOT Analysis Template</vt:lpstr>
      <vt:lpstr>Hand Written SWOT Analysis Template</vt:lpstr>
      <vt:lpstr>Hand Written SWOT Analysis Template</vt:lpstr>
      <vt:lpstr>Hand Written SWOT Analysis Template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SlideModel</cp:lastModifiedBy>
  <cp:revision>124</cp:revision>
  <dcterms:created xsi:type="dcterms:W3CDTF">2013-09-12T13:05:01Z</dcterms:created>
  <dcterms:modified xsi:type="dcterms:W3CDTF">2015-10-09T14:03:44Z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