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9" r:id="rId3"/>
    <p:sldId id="272" r:id="rId4"/>
    <p:sldId id="273" r:id="rId5"/>
    <p:sldId id="274" r:id="rId6"/>
    <p:sldId id="275" r:id="rId7"/>
    <p:sldId id="276" r:id="rId8"/>
    <p:sldId id="270" r:id="rId9"/>
    <p:sldId id="277" r:id="rId10"/>
    <p:sldId id="278" r:id="rId11"/>
    <p:sldId id="268" r:id="rId12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9041322" y="3086224"/>
            <a:ext cx="1752600" cy="30859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142666" y="3086224"/>
            <a:ext cx="1752600" cy="308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218209" y="3086224"/>
            <a:ext cx="1752600" cy="3085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3294845" y="3086224"/>
            <a:ext cx="1752600" cy="30859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98078" y="3086224"/>
            <a:ext cx="1752600" cy="30859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402167" y="1100779"/>
            <a:ext cx="1751535" cy="1748709"/>
            <a:chOff x="1695111" y="3200611"/>
            <a:chExt cx="769732" cy="768490"/>
          </a:xfrm>
        </p:grpSpPr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1695111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9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6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56 w 620"/>
                <a:gd name="T29" fmla="*/ 619 h 619"/>
                <a:gd name="T30" fmla="*/ 363 w 620"/>
                <a:gd name="T31" fmla="*/ 619 h 619"/>
                <a:gd name="T32" fmla="*/ 367 w 620"/>
                <a:gd name="T33" fmla="*/ 619 h 619"/>
                <a:gd name="T34" fmla="*/ 386 w 620"/>
                <a:gd name="T35" fmla="*/ 619 h 619"/>
                <a:gd name="T36" fmla="*/ 620 w 620"/>
                <a:gd name="T37" fmla="*/ 619 h 619"/>
                <a:gd name="T38" fmla="*/ 620 w 620"/>
                <a:gd name="T39" fmla="*/ 453 h 619"/>
                <a:gd name="T40" fmla="*/ 620 w 620"/>
                <a:gd name="T41" fmla="*/ 359 h 619"/>
                <a:gd name="T42" fmla="*/ 620 w 620"/>
                <a:gd name="T43" fmla="*/ 358 h 619"/>
                <a:gd name="T44" fmla="*/ 620 w 620"/>
                <a:gd name="T45" fmla="*/ 331 h 619"/>
                <a:gd name="T46" fmla="*/ 620 w 620"/>
                <a:gd name="T47" fmla="*/ 314 h 619"/>
                <a:gd name="T48" fmla="*/ 620 w 620"/>
                <a:gd name="T49" fmla="*/ 313 h 619"/>
                <a:gd name="T50" fmla="*/ 620 w 620"/>
                <a:gd name="T51" fmla="*/ 308 h 619"/>
                <a:gd name="T52" fmla="*/ 620 w 620"/>
                <a:gd name="T53" fmla="*/ 277 h 619"/>
                <a:gd name="T54" fmla="*/ 620 w 620"/>
                <a:gd name="T55" fmla="*/ 266 h 619"/>
                <a:gd name="T56" fmla="*/ 620 w 620"/>
                <a:gd name="T57" fmla="*/ 261 h 619"/>
                <a:gd name="T58" fmla="*/ 620 w 620"/>
                <a:gd name="T59" fmla="*/ 246 h 619"/>
                <a:gd name="T60" fmla="*/ 620 w 620"/>
                <a:gd name="T61" fmla="*/ 245 h 619"/>
                <a:gd name="T62" fmla="*/ 620 w 620"/>
                <a:gd name="T63" fmla="*/ 234 h 619"/>
                <a:gd name="T64" fmla="*/ 620 w 620"/>
                <a:gd name="T65" fmla="*/ 214 h 619"/>
                <a:gd name="T66" fmla="*/ 620 w 620"/>
                <a:gd name="T67" fmla="*/ 0 h 619"/>
                <a:gd name="T68" fmla="*/ 0 w 620"/>
                <a:gd name="T6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5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1880095" y="3332210"/>
              <a:ext cx="584748" cy="636891"/>
            </a:xfrm>
            <a:custGeom>
              <a:avLst/>
              <a:gdLst>
                <a:gd name="T0" fmla="*/ 250 w 366"/>
                <a:gd name="T1" fmla="*/ 1 h 399"/>
                <a:gd name="T2" fmla="*/ 224 w 366"/>
                <a:gd name="T3" fmla="*/ 16 h 399"/>
                <a:gd name="T4" fmla="*/ 200 w 366"/>
                <a:gd name="T5" fmla="*/ 110 h 399"/>
                <a:gd name="T6" fmla="*/ 226 w 366"/>
                <a:gd name="T7" fmla="*/ 159 h 399"/>
                <a:gd name="T8" fmla="*/ 62 w 366"/>
                <a:gd name="T9" fmla="*/ 0 h 399"/>
                <a:gd name="T10" fmla="*/ 37 w 366"/>
                <a:gd name="T11" fmla="*/ 17 h 399"/>
                <a:gd name="T12" fmla="*/ 32 w 366"/>
                <a:gd name="T13" fmla="*/ 90 h 399"/>
                <a:gd name="T14" fmla="*/ 17 w 366"/>
                <a:gd name="T15" fmla="*/ 216 h 399"/>
                <a:gd name="T16" fmla="*/ 3 w 366"/>
                <a:gd name="T17" fmla="*/ 314 h 399"/>
                <a:gd name="T18" fmla="*/ 0 w 366"/>
                <a:gd name="T19" fmla="*/ 315 h 399"/>
                <a:gd name="T20" fmla="*/ 90 w 366"/>
                <a:gd name="T21" fmla="*/ 399 h 399"/>
                <a:gd name="T22" fmla="*/ 96 w 366"/>
                <a:gd name="T23" fmla="*/ 399 h 399"/>
                <a:gd name="T24" fmla="*/ 103 w 366"/>
                <a:gd name="T25" fmla="*/ 399 h 399"/>
                <a:gd name="T26" fmla="*/ 108 w 366"/>
                <a:gd name="T27" fmla="*/ 399 h 399"/>
                <a:gd name="T28" fmla="*/ 161 w 366"/>
                <a:gd name="T29" fmla="*/ 399 h 399"/>
                <a:gd name="T30" fmla="*/ 166 w 366"/>
                <a:gd name="T31" fmla="*/ 399 h 399"/>
                <a:gd name="T32" fmla="*/ 169 w 366"/>
                <a:gd name="T33" fmla="*/ 399 h 399"/>
                <a:gd name="T34" fmla="*/ 184 w 366"/>
                <a:gd name="T35" fmla="*/ 399 h 399"/>
                <a:gd name="T36" fmla="*/ 366 w 366"/>
                <a:gd name="T37" fmla="*/ 399 h 399"/>
                <a:gd name="T38" fmla="*/ 366 w 366"/>
                <a:gd name="T39" fmla="*/ 270 h 399"/>
                <a:gd name="T40" fmla="*/ 366 w 366"/>
                <a:gd name="T41" fmla="*/ 197 h 399"/>
                <a:gd name="T42" fmla="*/ 366 w 366"/>
                <a:gd name="T43" fmla="*/ 196 h 399"/>
                <a:gd name="T44" fmla="*/ 366 w 366"/>
                <a:gd name="T45" fmla="*/ 175 h 399"/>
                <a:gd name="T46" fmla="*/ 366 w 366"/>
                <a:gd name="T47" fmla="*/ 162 h 399"/>
                <a:gd name="T48" fmla="*/ 366 w 366"/>
                <a:gd name="T49" fmla="*/ 161 h 399"/>
                <a:gd name="T50" fmla="*/ 366 w 366"/>
                <a:gd name="T51" fmla="*/ 157 h 399"/>
                <a:gd name="T52" fmla="*/ 366 w 366"/>
                <a:gd name="T53" fmla="*/ 133 h 399"/>
                <a:gd name="T54" fmla="*/ 366 w 366"/>
                <a:gd name="T55" fmla="*/ 125 h 399"/>
                <a:gd name="T56" fmla="*/ 366 w 366"/>
                <a:gd name="T57" fmla="*/ 121 h 399"/>
                <a:gd name="T58" fmla="*/ 366 w 366"/>
                <a:gd name="T59" fmla="*/ 109 h 399"/>
                <a:gd name="T60" fmla="*/ 366 w 366"/>
                <a:gd name="T61" fmla="*/ 108 h 399"/>
                <a:gd name="T62" fmla="*/ 250 w 366"/>
                <a:gd name="T6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6" h="399">
                  <a:moveTo>
                    <a:pt x="250" y="1"/>
                  </a:moveTo>
                  <a:cubicBezTo>
                    <a:pt x="224" y="16"/>
                    <a:pt x="224" y="16"/>
                    <a:pt x="224" y="16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3" y="87"/>
                    <a:pt x="32" y="90"/>
                  </a:cubicBezTo>
                  <a:cubicBezTo>
                    <a:pt x="31" y="93"/>
                    <a:pt x="17" y="216"/>
                    <a:pt x="17" y="216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3" y="314"/>
                    <a:pt x="2" y="314"/>
                    <a:pt x="0" y="315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6" y="399"/>
                    <a:pt x="96" y="399"/>
                    <a:pt x="96" y="399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161" y="399"/>
                    <a:pt x="161" y="399"/>
                    <a:pt x="161" y="399"/>
                  </a:cubicBezTo>
                  <a:cubicBezTo>
                    <a:pt x="166" y="399"/>
                    <a:pt x="166" y="399"/>
                    <a:pt x="166" y="39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66" y="197"/>
                    <a:pt x="366" y="197"/>
                    <a:pt x="366" y="197"/>
                  </a:cubicBezTo>
                  <a:cubicBezTo>
                    <a:pt x="366" y="196"/>
                    <a:pt x="366" y="196"/>
                    <a:pt x="366" y="196"/>
                  </a:cubicBezTo>
                  <a:cubicBezTo>
                    <a:pt x="366" y="175"/>
                    <a:pt x="366" y="175"/>
                    <a:pt x="366" y="175"/>
                  </a:cubicBezTo>
                  <a:cubicBezTo>
                    <a:pt x="366" y="162"/>
                    <a:pt x="366" y="162"/>
                    <a:pt x="366" y="162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366" y="157"/>
                    <a:pt x="366" y="157"/>
                    <a:pt x="366" y="157"/>
                  </a:cubicBezTo>
                  <a:cubicBezTo>
                    <a:pt x="366" y="133"/>
                    <a:pt x="366" y="133"/>
                    <a:pt x="366" y="133"/>
                  </a:cubicBezTo>
                  <a:cubicBezTo>
                    <a:pt x="366" y="125"/>
                    <a:pt x="366" y="125"/>
                    <a:pt x="366" y="125"/>
                  </a:cubicBezTo>
                  <a:cubicBezTo>
                    <a:pt x="366" y="121"/>
                    <a:pt x="366" y="121"/>
                    <a:pt x="366" y="121"/>
                  </a:cubicBezTo>
                  <a:cubicBezTo>
                    <a:pt x="366" y="109"/>
                    <a:pt x="366" y="109"/>
                    <a:pt x="366" y="109"/>
                  </a:cubicBezTo>
                  <a:cubicBezTo>
                    <a:pt x="366" y="108"/>
                    <a:pt x="366" y="108"/>
                    <a:pt x="366" y="108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880095" y="3332210"/>
              <a:ext cx="399764" cy="504050"/>
            </a:xfrm>
            <a:custGeom>
              <a:avLst/>
              <a:gdLst>
                <a:gd name="T0" fmla="*/ 0 w 322"/>
                <a:gd name="T1" fmla="*/ 406 h 406"/>
                <a:gd name="T2" fmla="*/ 0 w 322"/>
                <a:gd name="T3" fmla="*/ 0 h 406"/>
                <a:gd name="T4" fmla="*/ 80 w 322"/>
                <a:gd name="T5" fmla="*/ 0 h 406"/>
                <a:gd name="T6" fmla="*/ 246 w 322"/>
                <a:gd name="T7" fmla="*/ 271 h 406"/>
                <a:gd name="T8" fmla="*/ 246 w 322"/>
                <a:gd name="T9" fmla="*/ 0 h 406"/>
                <a:gd name="T10" fmla="*/ 322 w 322"/>
                <a:gd name="T11" fmla="*/ 0 h 406"/>
                <a:gd name="T12" fmla="*/ 322 w 322"/>
                <a:gd name="T13" fmla="*/ 406 h 406"/>
                <a:gd name="T14" fmla="*/ 240 w 322"/>
                <a:gd name="T15" fmla="*/ 406 h 406"/>
                <a:gd name="T16" fmla="*/ 76 w 322"/>
                <a:gd name="T17" fmla="*/ 141 h 406"/>
                <a:gd name="T18" fmla="*/ 76 w 322"/>
                <a:gd name="T19" fmla="*/ 406 h 406"/>
                <a:gd name="T20" fmla="*/ 0 w 322"/>
                <a:gd name="T2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06">
                  <a:moveTo>
                    <a:pt x="0" y="406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246" y="271"/>
                  </a:lnTo>
                  <a:lnTo>
                    <a:pt x="246" y="0"/>
                  </a:lnTo>
                  <a:lnTo>
                    <a:pt x="322" y="0"/>
                  </a:lnTo>
                  <a:lnTo>
                    <a:pt x="322" y="406"/>
                  </a:lnTo>
                  <a:lnTo>
                    <a:pt x="240" y="406"/>
                  </a:lnTo>
                  <a:lnTo>
                    <a:pt x="76" y="141"/>
                  </a:lnTo>
                  <a:lnTo>
                    <a:pt x="76" y="406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1810951" y="435490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509446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8658" y="1100779"/>
            <a:ext cx="1751533" cy="1748709"/>
            <a:chOff x="2878550" y="3200611"/>
            <a:chExt cx="769731" cy="768490"/>
          </a:xfrm>
        </p:grpSpPr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2878550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52"/>
            <p:cNvSpPr>
              <a:spLocks/>
            </p:cNvSpPr>
            <p:nvPr/>
          </p:nvSpPr>
          <p:spPr bwMode="auto">
            <a:xfrm>
              <a:off x="3090846" y="3383111"/>
              <a:ext cx="557435" cy="585989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53"/>
            <p:cNvSpPr>
              <a:spLocks noEditPoints="1"/>
            </p:cNvSpPr>
            <p:nvPr/>
          </p:nvSpPr>
          <p:spPr bwMode="auto">
            <a:xfrm>
              <a:off x="3027530" y="3332210"/>
              <a:ext cx="471771" cy="504050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316307" y="4354907"/>
            <a:ext cx="1709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05935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224927" y="1100779"/>
            <a:ext cx="1745882" cy="1748709"/>
            <a:chOff x="4061988" y="3200611"/>
            <a:chExt cx="767248" cy="768490"/>
          </a:xfrm>
        </p:grpSpPr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4061988" y="3200611"/>
              <a:ext cx="767248" cy="768490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9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54 w 618"/>
                <a:gd name="T11" fmla="*/ 619 h 619"/>
                <a:gd name="T12" fmla="*/ 254 w 618"/>
                <a:gd name="T13" fmla="*/ 619 h 619"/>
                <a:gd name="T14" fmla="*/ 263 w 618"/>
                <a:gd name="T15" fmla="*/ 619 h 619"/>
                <a:gd name="T16" fmla="*/ 271 w 618"/>
                <a:gd name="T17" fmla="*/ 619 h 619"/>
                <a:gd name="T18" fmla="*/ 288 w 618"/>
                <a:gd name="T19" fmla="*/ 619 h 619"/>
                <a:gd name="T20" fmla="*/ 356 w 618"/>
                <a:gd name="T21" fmla="*/ 619 h 619"/>
                <a:gd name="T22" fmla="*/ 362 w 618"/>
                <a:gd name="T23" fmla="*/ 619 h 619"/>
                <a:gd name="T24" fmla="*/ 384 w 618"/>
                <a:gd name="T25" fmla="*/ 619 h 619"/>
                <a:gd name="T26" fmla="*/ 618 w 618"/>
                <a:gd name="T27" fmla="*/ 619 h 619"/>
                <a:gd name="T28" fmla="*/ 618 w 618"/>
                <a:gd name="T29" fmla="*/ 359 h 619"/>
                <a:gd name="T30" fmla="*/ 618 w 618"/>
                <a:gd name="T31" fmla="*/ 358 h 619"/>
                <a:gd name="T32" fmla="*/ 618 w 618"/>
                <a:gd name="T33" fmla="*/ 331 h 619"/>
                <a:gd name="T34" fmla="*/ 618 w 618"/>
                <a:gd name="T35" fmla="*/ 314 h 619"/>
                <a:gd name="T36" fmla="*/ 618 w 618"/>
                <a:gd name="T37" fmla="*/ 313 h 619"/>
                <a:gd name="T38" fmla="*/ 618 w 618"/>
                <a:gd name="T39" fmla="*/ 308 h 619"/>
                <a:gd name="T40" fmla="*/ 618 w 618"/>
                <a:gd name="T41" fmla="*/ 266 h 619"/>
                <a:gd name="T42" fmla="*/ 618 w 618"/>
                <a:gd name="T43" fmla="*/ 261 h 619"/>
                <a:gd name="T44" fmla="*/ 618 w 618"/>
                <a:gd name="T45" fmla="*/ 246 h 619"/>
                <a:gd name="T46" fmla="*/ 618 w 618"/>
                <a:gd name="T47" fmla="*/ 0 h 619"/>
                <a:gd name="T48" fmla="*/ 0 w 618"/>
                <a:gd name="T4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54" y="619"/>
                  </a:lnTo>
                  <a:lnTo>
                    <a:pt x="254" y="619"/>
                  </a:lnTo>
                  <a:lnTo>
                    <a:pt x="263" y="619"/>
                  </a:lnTo>
                  <a:lnTo>
                    <a:pt x="271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84" y="619"/>
                  </a:lnTo>
                  <a:lnTo>
                    <a:pt x="618" y="619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1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4394710" y="3334693"/>
              <a:ext cx="434526" cy="634408"/>
            </a:xfrm>
            <a:custGeom>
              <a:avLst/>
              <a:gdLst>
                <a:gd name="T0" fmla="*/ 350 w 350"/>
                <a:gd name="T1" fmla="*/ 251 h 511"/>
                <a:gd name="T2" fmla="*/ 80 w 350"/>
                <a:gd name="T3" fmla="*/ 0 h 511"/>
                <a:gd name="T4" fmla="*/ 71 w 350"/>
                <a:gd name="T5" fmla="*/ 5 h 511"/>
                <a:gd name="T6" fmla="*/ 38 w 350"/>
                <a:gd name="T7" fmla="*/ 106 h 511"/>
                <a:gd name="T8" fmla="*/ 43 w 350"/>
                <a:gd name="T9" fmla="*/ 314 h 511"/>
                <a:gd name="T10" fmla="*/ 2 w 350"/>
                <a:gd name="T11" fmla="*/ 400 h 511"/>
                <a:gd name="T12" fmla="*/ 0 w 350"/>
                <a:gd name="T13" fmla="*/ 403 h 511"/>
                <a:gd name="T14" fmla="*/ 116 w 350"/>
                <a:gd name="T15" fmla="*/ 511 h 511"/>
                <a:gd name="T16" fmla="*/ 350 w 350"/>
                <a:gd name="T17" fmla="*/ 511 h 511"/>
                <a:gd name="T18" fmla="*/ 350 w 350"/>
                <a:gd name="T19" fmla="*/ 25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511">
                  <a:moveTo>
                    <a:pt x="350" y="251"/>
                  </a:moveTo>
                  <a:lnTo>
                    <a:pt x="80" y="0"/>
                  </a:lnTo>
                  <a:lnTo>
                    <a:pt x="71" y="5"/>
                  </a:lnTo>
                  <a:lnTo>
                    <a:pt x="38" y="106"/>
                  </a:lnTo>
                  <a:lnTo>
                    <a:pt x="43" y="314"/>
                  </a:lnTo>
                  <a:lnTo>
                    <a:pt x="2" y="400"/>
                  </a:lnTo>
                  <a:lnTo>
                    <a:pt x="0" y="403"/>
                  </a:lnTo>
                  <a:lnTo>
                    <a:pt x="116" y="511"/>
                  </a:lnTo>
                  <a:lnTo>
                    <a:pt x="350" y="511"/>
                  </a:lnTo>
                  <a:lnTo>
                    <a:pt x="350" y="25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4394710" y="3333452"/>
              <a:ext cx="100562" cy="5015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5191056" y="4354907"/>
            <a:ext cx="1806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329577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147257" y="1100779"/>
            <a:ext cx="1748709" cy="1748709"/>
            <a:chOff x="5242943" y="3200611"/>
            <a:chExt cx="768490" cy="768490"/>
          </a:xfrm>
        </p:grpSpPr>
        <p:sp>
          <p:nvSpPr>
            <p:cNvPr id="87" name="Freeform 63"/>
            <p:cNvSpPr>
              <a:spLocks/>
            </p:cNvSpPr>
            <p:nvPr/>
          </p:nvSpPr>
          <p:spPr bwMode="auto">
            <a:xfrm>
              <a:off x="5242943" y="3200611"/>
              <a:ext cx="768490" cy="768490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64"/>
            <p:cNvSpPr>
              <a:spLocks/>
            </p:cNvSpPr>
            <p:nvPr/>
          </p:nvSpPr>
          <p:spPr bwMode="auto">
            <a:xfrm>
              <a:off x="5490001" y="3378145"/>
              <a:ext cx="521431" cy="590955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65"/>
            <p:cNvSpPr>
              <a:spLocks/>
            </p:cNvSpPr>
            <p:nvPr/>
          </p:nvSpPr>
          <p:spPr bwMode="auto">
            <a:xfrm>
              <a:off x="5429168" y="3333451"/>
              <a:ext cx="396039" cy="502809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7377591" y="435490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253219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043747" y="1099464"/>
            <a:ext cx="1748709" cy="1751535"/>
            <a:chOff x="6425139" y="3200611"/>
            <a:chExt cx="768490" cy="769732"/>
          </a:xfrm>
        </p:grpSpPr>
        <p:sp>
          <p:nvSpPr>
            <p:cNvPr id="65" name="Freeform 39"/>
            <p:cNvSpPr>
              <a:spLocks/>
            </p:cNvSpPr>
            <p:nvPr/>
          </p:nvSpPr>
          <p:spPr bwMode="auto">
            <a:xfrm>
              <a:off x="6425139" y="3200611"/>
              <a:ext cx="768490" cy="769731"/>
            </a:xfrm>
            <a:custGeom>
              <a:avLst/>
              <a:gdLst>
                <a:gd name="T0" fmla="*/ 0 w 619"/>
                <a:gd name="T1" fmla="*/ 0 h 620"/>
                <a:gd name="T2" fmla="*/ 0 w 619"/>
                <a:gd name="T3" fmla="*/ 340 h 620"/>
                <a:gd name="T4" fmla="*/ 0 w 619"/>
                <a:gd name="T5" fmla="*/ 382 h 620"/>
                <a:gd name="T6" fmla="*/ 0 w 619"/>
                <a:gd name="T7" fmla="*/ 620 h 620"/>
                <a:gd name="T8" fmla="*/ 216 w 619"/>
                <a:gd name="T9" fmla="*/ 620 h 620"/>
                <a:gd name="T10" fmla="*/ 255 w 619"/>
                <a:gd name="T11" fmla="*/ 620 h 620"/>
                <a:gd name="T12" fmla="*/ 255 w 619"/>
                <a:gd name="T13" fmla="*/ 620 h 620"/>
                <a:gd name="T14" fmla="*/ 272 w 619"/>
                <a:gd name="T15" fmla="*/ 620 h 620"/>
                <a:gd name="T16" fmla="*/ 362 w 619"/>
                <a:gd name="T17" fmla="*/ 620 h 620"/>
                <a:gd name="T18" fmla="*/ 619 w 619"/>
                <a:gd name="T19" fmla="*/ 620 h 620"/>
                <a:gd name="T20" fmla="*/ 619 w 619"/>
                <a:gd name="T21" fmla="*/ 359 h 620"/>
                <a:gd name="T22" fmla="*/ 619 w 619"/>
                <a:gd name="T23" fmla="*/ 332 h 620"/>
                <a:gd name="T24" fmla="*/ 619 w 619"/>
                <a:gd name="T25" fmla="*/ 315 h 620"/>
                <a:gd name="T26" fmla="*/ 619 w 619"/>
                <a:gd name="T27" fmla="*/ 314 h 620"/>
                <a:gd name="T28" fmla="*/ 619 w 619"/>
                <a:gd name="T29" fmla="*/ 262 h 620"/>
                <a:gd name="T30" fmla="*/ 619 w 619"/>
                <a:gd name="T31" fmla="*/ 0 h 620"/>
                <a:gd name="T32" fmla="*/ 0 w 619"/>
                <a:gd name="T3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620">
                  <a:moveTo>
                    <a:pt x="0" y="0"/>
                  </a:moveTo>
                  <a:lnTo>
                    <a:pt x="0" y="340"/>
                  </a:lnTo>
                  <a:lnTo>
                    <a:pt x="0" y="382"/>
                  </a:lnTo>
                  <a:lnTo>
                    <a:pt x="0" y="620"/>
                  </a:lnTo>
                  <a:lnTo>
                    <a:pt x="216" y="620"/>
                  </a:lnTo>
                  <a:lnTo>
                    <a:pt x="255" y="620"/>
                  </a:lnTo>
                  <a:lnTo>
                    <a:pt x="255" y="620"/>
                  </a:lnTo>
                  <a:lnTo>
                    <a:pt x="272" y="620"/>
                  </a:lnTo>
                  <a:lnTo>
                    <a:pt x="362" y="620"/>
                  </a:lnTo>
                  <a:lnTo>
                    <a:pt x="619" y="620"/>
                  </a:lnTo>
                  <a:lnTo>
                    <a:pt x="619" y="359"/>
                  </a:lnTo>
                  <a:lnTo>
                    <a:pt x="619" y="332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262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40"/>
            <p:cNvSpPr>
              <a:spLocks/>
            </p:cNvSpPr>
            <p:nvPr/>
          </p:nvSpPr>
          <p:spPr bwMode="auto">
            <a:xfrm>
              <a:off x="6620054" y="3335935"/>
              <a:ext cx="573574" cy="634408"/>
            </a:xfrm>
            <a:custGeom>
              <a:avLst/>
              <a:gdLst>
                <a:gd name="T0" fmla="*/ 360 w 360"/>
                <a:gd name="T1" fmla="*/ 397 h 397"/>
                <a:gd name="T2" fmla="*/ 360 w 360"/>
                <a:gd name="T3" fmla="*/ 194 h 397"/>
                <a:gd name="T4" fmla="*/ 360 w 360"/>
                <a:gd name="T5" fmla="*/ 173 h 397"/>
                <a:gd name="T6" fmla="*/ 360 w 360"/>
                <a:gd name="T7" fmla="*/ 160 h 397"/>
                <a:gd name="T8" fmla="*/ 360 w 360"/>
                <a:gd name="T9" fmla="*/ 159 h 397"/>
                <a:gd name="T10" fmla="*/ 360 w 360"/>
                <a:gd name="T11" fmla="*/ 119 h 397"/>
                <a:gd name="T12" fmla="*/ 232 w 360"/>
                <a:gd name="T13" fmla="*/ 0 h 397"/>
                <a:gd name="T14" fmla="*/ 218 w 360"/>
                <a:gd name="T15" fmla="*/ 14 h 397"/>
                <a:gd name="T16" fmla="*/ 168 w 360"/>
                <a:gd name="T17" fmla="*/ 25 h 397"/>
                <a:gd name="T18" fmla="*/ 72 w 360"/>
                <a:gd name="T19" fmla="*/ 25 h 397"/>
                <a:gd name="T20" fmla="*/ 30 w 360"/>
                <a:gd name="T21" fmla="*/ 46 h 397"/>
                <a:gd name="T22" fmla="*/ 36 w 360"/>
                <a:gd name="T23" fmla="*/ 115 h 397"/>
                <a:gd name="T24" fmla="*/ 2 w 360"/>
                <a:gd name="T25" fmla="*/ 310 h 397"/>
                <a:gd name="T26" fmla="*/ 0 w 360"/>
                <a:gd name="T27" fmla="*/ 313 h 397"/>
                <a:gd name="T28" fmla="*/ 90 w 360"/>
                <a:gd name="T29" fmla="*/ 397 h 397"/>
                <a:gd name="T30" fmla="*/ 160 w 360"/>
                <a:gd name="T31" fmla="*/ 397 h 397"/>
                <a:gd name="T32" fmla="*/ 360 w 360"/>
                <a:gd name="T33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97">
                  <a:moveTo>
                    <a:pt x="360" y="397"/>
                  </a:moveTo>
                  <a:cubicBezTo>
                    <a:pt x="360" y="194"/>
                    <a:pt x="360" y="194"/>
                    <a:pt x="360" y="194"/>
                  </a:cubicBezTo>
                  <a:cubicBezTo>
                    <a:pt x="360" y="173"/>
                    <a:pt x="360" y="173"/>
                    <a:pt x="360" y="173"/>
                  </a:cubicBezTo>
                  <a:cubicBezTo>
                    <a:pt x="360" y="160"/>
                    <a:pt x="360" y="160"/>
                    <a:pt x="360" y="160"/>
                  </a:cubicBezTo>
                  <a:cubicBezTo>
                    <a:pt x="360" y="159"/>
                    <a:pt x="360" y="159"/>
                    <a:pt x="360" y="159"/>
                  </a:cubicBezTo>
                  <a:cubicBezTo>
                    <a:pt x="360" y="119"/>
                    <a:pt x="360" y="119"/>
                    <a:pt x="360" y="119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30" y="44"/>
                    <a:pt x="30" y="46"/>
                  </a:cubicBezTo>
                  <a:cubicBezTo>
                    <a:pt x="30" y="48"/>
                    <a:pt x="36" y="115"/>
                    <a:pt x="36" y="115"/>
                  </a:cubicBezTo>
                  <a:cubicBezTo>
                    <a:pt x="2" y="310"/>
                    <a:pt x="2" y="310"/>
                    <a:pt x="2" y="31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90" y="397"/>
                    <a:pt x="90" y="397"/>
                    <a:pt x="90" y="397"/>
                  </a:cubicBezTo>
                  <a:cubicBezTo>
                    <a:pt x="160" y="397"/>
                    <a:pt x="160" y="397"/>
                    <a:pt x="160" y="397"/>
                  </a:cubicBezTo>
                  <a:lnTo>
                    <a:pt x="360" y="39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1"/>
            <p:cNvSpPr>
              <a:spLocks/>
            </p:cNvSpPr>
            <p:nvPr/>
          </p:nvSpPr>
          <p:spPr bwMode="auto">
            <a:xfrm>
              <a:off x="6617571" y="3334693"/>
              <a:ext cx="383624" cy="502809"/>
            </a:xfrm>
            <a:custGeom>
              <a:avLst/>
              <a:gdLst>
                <a:gd name="T0" fmla="*/ 0 w 309"/>
                <a:gd name="T1" fmla="*/ 405 h 405"/>
                <a:gd name="T2" fmla="*/ 0 w 309"/>
                <a:gd name="T3" fmla="*/ 0 h 405"/>
                <a:gd name="T4" fmla="*/ 301 w 309"/>
                <a:gd name="T5" fmla="*/ 0 h 405"/>
                <a:gd name="T6" fmla="*/ 301 w 309"/>
                <a:gd name="T7" fmla="*/ 68 h 405"/>
                <a:gd name="T8" fmla="*/ 82 w 309"/>
                <a:gd name="T9" fmla="*/ 68 h 405"/>
                <a:gd name="T10" fmla="*/ 82 w 309"/>
                <a:gd name="T11" fmla="*/ 158 h 405"/>
                <a:gd name="T12" fmla="*/ 286 w 309"/>
                <a:gd name="T13" fmla="*/ 158 h 405"/>
                <a:gd name="T14" fmla="*/ 286 w 309"/>
                <a:gd name="T15" fmla="*/ 226 h 405"/>
                <a:gd name="T16" fmla="*/ 82 w 309"/>
                <a:gd name="T17" fmla="*/ 226 h 405"/>
                <a:gd name="T18" fmla="*/ 82 w 309"/>
                <a:gd name="T19" fmla="*/ 337 h 405"/>
                <a:gd name="T20" fmla="*/ 309 w 309"/>
                <a:gd name="T21" fmla="*/ 337 h 405"/>
                <a:gd name="T22" fmla="*/ 309 w 309"/>
                <a:gd name="T23" fmla="*/ 405 h 405"/>
                <a:gd name="T24" fmla="*/ 0 w 309"/>
                <a:gd name="T2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405">
                  <a:moveTo>
                    <a:pt x="0" y="405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68"/>
                  </a:lnTo>
                  <a:lnTo>
                    <a:pt x="82" y="68"/>
                  </a:lnTo>
                  <a:lnTo>
                    <a:pt x="82" y="158"/>
                  </a:lnTo>
                  <a:lnTo>
                    <a:pt x="286" y="158"/>
                  </a:lnTo>
                  <a:lnTo>
                    <a:pt x="286" y="226"/>
                  </a:lnTo>
                  <a:lnTo>
                    <a:pt x="82" y="226"/>
                  </a:lnTo>
                  <a:lnTo>
                    <a:pt x="82" y="337"/>
                  </a:lnTo>
                  <a:lnTo>
                    <a:pt x="309" y="337"/>
                  </a:lnTo>
                  <a:lnTo>
                    <a:pt x="309" y="405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9194731" y="4354907"/>
            <a:ext cx="1439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9708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503284" y="3439498"/>
            <a:ext cx="828676" cy="684213"/>
            <a:chOff x="227013" y="3370263"/>
            <a:chExt cx="828676" cy="684213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227013" y="3421063"/>
              <a:ext cx="723900" cy="633413"/>
            </a:xfrm>
            <a:custGeom>
              <a:avLst/>
              <a:gdLst>
                <a:gd name="T0" fmla="*/ 2470 w 3190"/>
                <a:gd name="T1" fmla="*/ 263 h 2792"/>
                <a:gd name="T2" fmla="*/ 3167 w 3190"/>
                <a:gd name="T3" fmla="*/ 1064 h 2792"/>
                <a:gd name="T4" fmla="*/ 2865 w 3190"/>
                <a:gd name="T5" fmla="*/ 1808 h 2792"/>
                <a:gd name="T6" fmla="*/ 2760 w 3190"/>
                <a:gd name="T7" fmla="*/ 2020 h 2792"/>
                <a:gd name="T8" fmla="*/ 2594 w 3190"/>
                <a:gd name="T9" fmla="*/ 2174 h 2792"/>
                <a:gd name="T10" fmla="*/ 2381 w 3190"/>
                <a:gd name="T11" fmla="*/ 2311 h 2792"/>
                <a:gd name="T12" fmla="*/ 2244 w 3190"/>
                <a:gd name="T13" fmla="*/ 2521 h 2792"/>
                <a:gd name="T14" fmla="*/ 2090 w 3190"/>
                <a:gd name="T15" fmla="*/ 2686 h 2792"/>
                <a:gd name="T16" fmla="*/ 1877 w 3190"/>
                <a:gd name="T17" fmla="*/ 2792 h 2792"/>
                <a:gd name="T18" fmla="*/ 1308 w 3190"/>
                <a:gd name="T19" fmla="*/ 2594 h 2792"/>
                <a:gd name="T20" fmla="*/ 1128 w 3190"/>
                <a:gd name="T21" fmla="*/ 2616 h 2792"/>
                <a:gd name="T22" fmla="*/ 1026 w 3190"/>
                <a:gd name="T23" fmla="*/ 2450 h 2792"/>
                <a:gd name="T24" fmla="*/ 996 w 3190"/>
                <a:gd name="T25" fmla="*/ 2391 h 2792"/>
                <a:gd name="T26" fmla="*/ 818 w 3190"/>
                <a:gd name="T27" fmla="*/ 2316 h 2792"/>
                <a:gd name="T28" fmla="*/ 808 w 3190"/>
                <a:gd name="T29" fmla="*/ 2134 h 2792"/>
                <a:gd name="T30" fmla="*/ 672 w 3190"/>
                <a:gd name="T31" fmla="*/ 2146 h 2792"/>
                <a:gd name="T32" fmla="*/ 543 w 3190"/>
                <a:gd name="T33" fmla="*/ 1997 h 2792"/>
                <a:gd name="T34" fmla="*/ 538 w 3190"/>
                <a:gd name="T35" fmla="*/ 1902 h 2792"/>
                <a:gd name="T36" fmla="*/ 355 w 3190"/>
                <a:gd name="T37" fmla="*/ 1858 h 2792"/>
                <a:gd name="T38" fmla="*/ 311 w 3190"/>
                <a:gd name="T39" fmla="*/ 1677 h 2792"/>
                <a:gd name="T40" fmla="*/ 0 w 3190"/>
                <a:gd name="T41" fmla="*/ 994 h 2792"/>
                <a:gd name="T42" fmla="*/ 95 w 3190"/>
                <a:gd name="T43" fmla="*/ 920 h 2792"/>
                <a:gd name="T44" fmla="*/ 691 w 3190"/>
                <a:gd name="T45" fmla="*/ 1364 h 2792"/>
                <a:gd name="T46" fmla="*/ 847 w 3190"/>
                <a:gd name="T47" fmla="*/ 1492 h 2792"/>
                <a:gd name="T48" fmla="*/ 834 w 3190"/>
                <a:gd name="T49" fmla="*/ 1626 h 2792"/>
                <a:gd name="T50" fmla="*/ 1018 w 3190"/>
                <a:gd name="T51" fmla="*/ 1637 h 2792"/>
                <a:gd name="T52" fmla="*/ 1093 w 3190"/>
                <a:gd name="T53" fmla="*/ 1813 h 2792"/>
                <a:gd name="T54" fmla="*/ 1152 w 3190"/>
                <a:gd name="T55" fmla="*/ 1843 h 2792"/>
                <a:gd name="T56" fmla="*/ 1318 w 3190"/>
                <a:gd name="T57" fmla="*/ 1945 h 2792"/>
                <a:gd name="T58" fmla="*/ 1297 w 3190"/>
                <a:gd name="T59" fmla="*/ 2124 h 2792"/>
                <a:gd name="T60" fmla="*/ 1476 w 3190"/>
                <a:gd name="T61" fmla="*/ 2102 h 2792"/>
                <a:gd name="T62" fmla="*/ 1579 w 3190"/>
                <a:gd name="T63" fmla="*/ 2267 h 2792"/>
                <a:gd name="T64" fmla="*/ 1884 w 3190"/>
                <a:gd name="T65" fmla="*/ 2641 h 2792"/>
                <a:gd name="T66" fmla="*/ 1987 w 3190"/>
                <a:gd name="T67" fmla="*/ 2556 h 2792"/>
                <a:gd name="T68" fmla="*/ 1720 w 3190"/>
                <a:gd name="T69" fmla="*/ 2226 h 2792"/>
                <a:gd name="T70" fmla="*/ 1793 w 3190"/>
                <a:gd name="T71" fmla="*/ 2131 h 2792"/>
                <a:gd name="T72" fmla="*/ 2126 w 3190"/>
                <a:gd name="T73" fmla="*/ 2400 h 2792"/>
                <a:gd name="T74" fmla="*/ 2228 w 3190"/>
                <a:gd name="T75" fmla="*/ 2315 h 2792"/>
                <a:gd name="T76" fmla="*/ 1961 w 3190"/>
                <a:gd name="T77" fmla="*/ 1985 h 2792"/>
                <a:gd name="T78" fmla="*/ 2035 w 3190"/>
                <a:gd name="T79" fmla="*/ 1891 h 2792"/>
                <a:gd name="T80" fmla="*/ 2368 w 3190"/>
                <a:gd name="T81" fmla="*/ 2160 h 2792"/>
                <a:gd name="T82" fmla="*/ 2470 w 3190"/>
                <a:gd name="T83" fmla="*/ 2075 h 2792"/>
                <a:gd name="T84" fmla="*/ 2203 w 3190"/>
                <a:gd name="T85" fmla="*/ 1745 h 2792"/>
                <a:gd name="T86" fmla="*/ 2277 w 3190"/>
                <a:gd name="T87" fmla="*/ 1650 h 2792"/>
                <a:gd name="T88" fmla="*/ 2610 w 3190"/>
                <a:gd name="T89" fmla="*/ 1920 h 2792"/>
                <a:gd name="T90" fmla="*/ 2712 w 3190"/>
                <a:gd name="T91" fmla="*/ 1835 h 2792"/>
                <a:gd name="T92" fmla="*/ 2677 w 3190"/>
                <a:gd name="T93" fmla="*/ 1749 h 2792"/>
                <a:gd name="T94" fmla="*/ 2520 w 3190"/>
                <a:gd name="T95" fmla="*/ 1593 h 2792"/>
                <a:gd name="T96" fmla="*/ 2265 w 3190"/>
                <a:gd name="T97" fmla="*/ 1339 h 2792"/>
                <a:gd name="T98" fmla="*/ 1990 w 3190"/>
                <a:gd name="T99" fmla="*/ 1066 h 2792"/>
                <a:gd name="T100" fmla="*/ 1774 w 3190"/>
                <a:gd name="T101" fmla="*/ 852 h 2792"/>
                <a:gd name="T102" fmla="*/ 1688 w 3190"/>
                <a:gd name="T103" fmla="*/ 777 h 2792"/>
                <a:gd name="T104" fmla="*/ 1568 w 3190"/>
                <a:gd name="T105" fmla="*/ 829 h 2792"/>
                <a:gd name="T106" fmla="*/ 1346 w 3190"/>
                <a:gd name="T107" fmla="*/ 1175 h 2792"/>
                <a:gd name="T108" fmla="*/ 1072 w 3190"/>
                <a:gd name="T109" fmla="*/ 1261 h 2792"/>
                <a:gd name="T110" fmla="*/ 874 w 3190"/>
                <a:gd name="T111" fmla="*/ 1104 h 2792"/>
                <a:gd name="T112" fmla="*/ 1168 w 3190"/>
                <a:gd name="T113" fmla="*/ 224 h 2792"/>
                <a:gd name="T114" fmla="*/ 1271 w 3190"/>
                <a:gd name="T115" fmla="*/ 104 h 2792"/>
                <a:gd name="T116" fmla="*/ 1469 w 3190"/>
                <a:gd name="T117" fmla="*/ 11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90" h="2792">
                  <a:moveTo>
                    <a:pt x="1594" y="0"/>
                  </a:moveTo>
                  <a:lnTo>
                    <a:pt x="1640" y="3"/>
                  </a:lnTo>
                  <a:lnTo>
                    <a:pt x="1689" y="12"/>
                  </a:lnTo>
                  <a:lnTo>
                    <a:pt x="1740" y="26"/>
                  </a:lnTo>
                  <a:lnTo>
                    <a:pt x="2438" y="244"/>
                  </a:lnTo>
                  <a:lnTo>
                    <a:pt x="2455" y="252"/>
                  </a:lnTo>
                  <a:lnTo>
                    <a:pt x="2470" y="263"/>
                  </a:lnTo>
                  <a:lnTo>
                    <a:pt x="3167" y="957"/>
                  </a:lnTo>
                  <a:lnTo>
                    <a:pt x="3180" y="974"/>
                  </a:lnTo>
                  <a:lnTo>
                    <a:pt x="3188" y="992"/>
                  </a:lnTo>
                  <a:lnTo>
                    <a:pt x="3190" y="1011"/>
                  </a:lnTo>
                  <a:lnTo>
                    <a:pt x="3188" y="1030"/>
                  </a:lnTo>
                  <a:lnTo>
                    <a:pt x="3180" y="1048"/>
                  </a:lnTo>
                  <a:lnTo>
                    <a:pt x="3167" y="1064"/>
                  </a:lnTo>
                  <a:lnTo>
                    <a:pt x="2685" y="1544"/>
                  </a:lnTo>
                  <a:lnTo>
                    <a:pt x="2802" y="1661"/>
                  </a:lnTo>
                  <a:lnTo>
                    <a:pt x="2825" y="1687"/>
                  </a:lnTo>
                  <a:lnTo>
                    <a:pt x="2841" y="1715"/>
                  </a:lnTo>
                  <a:lnTo>
                    <a:pt x="2854" y="1745"/>
                  </a:lnTo>
                  <a:lnTo>
                    <a:pt x="2862" y="1776"/>
                  </a:lnTo>
                  <a:lnTo>
                    <a:pt x="2865" y="1808"/>
                  </a:lnTo>
                  <a:lnTo>
                    <a:pt x="2864" y="1842"/>
                  </a:lnTo>
                  <a:lnTo>
                    <a:pt x="2858" y="1874"/>
                  </a:lnTo>
                  <a:lnTo>
                    <a:pt x="2848" y="1906"/>
                  </a:lnTo>
                  <a:lnTo>
                    <a:pt x="2832" y="1938"/>
                  </a:lnTo>
                  <a:lnTo>
                    <a:pt x="2813" y="1968"/>
                  </a:lnTo>
                  <a:lnTo>
                    <a:pt x="2789" y="1995"/>
                  </a:lnTo>
                  <a:lnTo>
                    <a:pt x="2760" y="2020"/>
                  </a:lnTo>
                  <a:lnTo>
                    <a:pt x="2727" y="2041"/>
                  </a:lnTo>
                  <a:lnTo>
                    <a:pt x="2694" y="2056"/>
                  </a:lnTo>
                  <a:lnTo>
                    <a:pt x="2659" y="2066"/>
                  </a:lnTo>
                  <a:lnTo>
                    <a:pt x="2623" y="2070"/>
                  </a:lnTo>
                  <a:lnTo>
                    <a:pt x="2619" y="2106"/>
                  </a:lnTo>
                  <a:lnTo>
                    <a:pt x="2608" y="2140"/>
                  </a:lnTo>
                  <a:lnTo>
                    <a:pt x="2594" y="2174"/>
                  </a:lnTo>
                  <a:lnTo>
                    <a:pt x="2573" y="2206"/>
                  </a:lnTo>
                  <a:lnTo>
                    <a:pt x="2547" y="2235"/>
                  </a:lnTo>
                  <a:lnTo>
                    <a:pt x="2518" y="2261"/>
                  </a:lnTo>
                  <a:lnTo>
                    <a:pt x="2485" y="2281"/>
                  </a:lnTo>
                  <a:lnTo>
                    <a:pt x="2452" y="2296"/>
                  </a:lnTo>
                  <a:lnTo>
                    <a:pt x="2417" y="2306"/>
                  </a:lnTo>
                  <a:lnTo>
                    <a:pt x="2381" y="2311"/>
                  </a:lnTo>
                  <a:lnTo>
                    <a:pt x="2377" y="2346"/>
                  </a:lnTo>
                  <a:lnTo>
                    <a:pt x="2367" y="2381"/>
                  </a:lnTo>
                  <a:lnTo>
                    <a:pt x="2352" y="2414"/>
                  </a:lnTo>
                  <a:lnTo>
                    <a:pt x="2331" y="2447"/>
                  </a:lnTo>
                  <a:lnTo>
                    <a:pt x="2306" y="2476"/>
                  </a:lnTo>
                  <a:lnTo>
                    <a:pt x="2276" y="2501"/>
                  </a:lnTo>
                  <a:lnTo>
                    <a:pt x="2244" y="2521"/>
                  </a:lnTo>
                  <a:lnTo>
                    <a:pt x="2210" y="2537"/>
                  </a:lnTo>
                  <a:lnTo>
                    <a:pt x="2175" y="2546"/>
                  </a:lnTo>
                  <a:lnTo>
                    <a:pt x="2139" y="2551"/>
                  </a:lnTo>
                  <a:lnTo>
                    <a:pt x="2135" y="2586"/>
                  </a:lnTo>
                  <a:lnTo>
                    <a:pt x="2125" y="2622"/>
                  </a:lnTo>
                  <a:lnTo>
                    <a:pt x="2110" y="2655"/>
                  </a:lnTo>
                  <a:lnTo>
                    <a:pt x="2090" y="2686"/>
                  </a:lnTo>
                  <a:lnTo>
                    <a:pt x="2064" y="2716"/>
                  </a:lnTo>
                  <a:lnTo>
                    <a:pt x="2036" y="2740"/>
                  </a:lnTo>
                  <a:lnTo>
                    <a:pt x="2007" y="2760"/>
                  </a:lnTo>
                  <a:lnTo>
                    <a:pt x="1976" y="2774"/>
                  </a:lnTo>
                  <a:lnTo>
                    <a:pt x="1943" y="2784"/>
                  </a:lnTo>
                  <a:lnTo>
                    <a:pt x="1910" y="2791"/>
                  </a:lnTo>
                  <a:lnTo>
                    <a:pt x="1877" y="2792"/>
                  </a:lnTo>
                  <a:lnTo>
                    <a:pt x="1845" y="2789"/>
                  </a:lnTo>
                  <a:lnTo>
                    <a:pt x="1812" y="2781"/>
                  </a:lnTo>
                  <a:lnTo>
                    <a:pt x="1782" y="2769"/>
                  </a:lnTo>
                  <a:lnTo>
                    <a:pt x="1754" y="2752"/>
                  </a:lnTo>
                  <a:lnTo>
                    <a:pt x="1728" y="2730"/>
                  </a:lnTo>
                  <a:lnTo>
                    <a:pt x="1449" y="2452"/>
                  </a:lnTo>
                  <a:lnTo>
                    <a:pt x="1308" y="2594"/>
                  </a:lnTo>
                  <a:lnTo>
                    <a:pt x="1287" y="2610"/>
                  </a:lnTo>
                  <a:lnTo>
                    <a:pt x="1262" y="2624"/>
                  </a:lnTo>
                  <a:lnTo>
                    <a:pt x="1238" y="2632"/>
                  </a:lnTo>
                  <a:lnTo>
                    <a:pt x="1210" y="2634"/>
                  </a:lnTo>
                  <a:lnTo>
                    <a:pt x="1183" y="2633"/>
                  </a:lnTo>
                  <a:lnTo>
                    <a:pt x="1155" y="2626"/>
                  </a:lnTo>
                  <a:lnTo>
                    <a:pt x="1128" y="2616"/>
                  </a:lnTo>
                  <a:lnTo>
                    <a:pt x="1103" y="2600"/>
                  </a:lnTo>
                  <a:lnTo>
                    <a:pt x="1080" y="2580"/>
                  </a:lnTo>
                  <a:lnTo>
                    <a:pt x="1060" y="2557"/>
                  </a:lnTo>
                  <a:lnTo>
                    <a:pt x="1044" y="2531"/>
                  </a:lnTo>
                  <a:lnTo>
                    <a:pt x="1034" y="2505"/>
                  </a:lnTo>
                  <a:lnTo>
                    <a:pt x="1027" y="2478"/>
                  </a:lnTo>
                  <a:lnTo>
                    <a:pt x="1026" y="2450"/>
                  </a:lnTo>
                  <a:lnTo>
                    <a:pt x="1028" y="2423"/>
                  </a:lnTo>
                  <a:lnTo>
                    <a:pt x="1036" y="2398"/>
                  </a:lnTo>
                  <a:lnTo>
                    <a:pt x="1048" y="2374"/>
                  </a:lnTo>
                  <a:lnTo>
                    <a:pt x="1066" y="2353"/>
                  </a:lnTo>
                  <a:lnTo>
                    <a:pt x="1045" y="2371"/>
                  </a:lnTo>
                  <a:lnTo>
                    <a:pt x="1021" y="2383"/>
                  </a:lnTo>
                  <a:lnTo>
                    <a:pt x="996" y="2391"/>
                  </a:lnTo>
                  <a:lnTo>
                    <a:pt x="969" y="2394"/>
                  </a:lnTo>
                  <a:lnTo>
                    <a:pt x="941" y="2392"/>
                  </a:lnTo>
                  <a:lnTo>
                    <a:pt x="914" y="2385"/>
                  </a:lnTo>
                  <a:lnTo>
                    <a:pt x="887" y="2375"/>
                  </a:lnTo>
                  <a:lnTo>
                    <a:pt x="861" y="2360"/>
                  </a:lnTo>
                  <a:lnTo>
                    <a:pt x="838" y="2340"/>
                  </a:lnTo>
                  <a:lnTo>
                    <a:pt x="818" y="2316"/>
                  </a:lnTo>
                  <a:lnTo>
                    <a:pt x="802" y="2291"/>
                  </a:lnTo>
                  <a:lnTo>
                    <a:pt x="792" y="2265"/>
                  </a:lnTo>
                  <a:lnTo>
                    <a:pt x="785" y="2237"/>
                  </a:lnTo>
                  <a:lnTo>
                    <a:pt x="784" y="2210"/>
                  </a:lnTo>
                  <a:lnTo>
                    <a:pt x="786" y="2184"/>
                  </a:lnTo>
                  <a:lnTo>
                    <a:pt x="794" y="2158"/>
                  </a:lnTo>
                  <a:lnTo>
                    <a:pt x="808" y="2134"/>
                  </a:lnTo>
                  <a:lnTo>
                    <a:pt x="824" y="2112"/>
                  </a:lnTo>
                  <a:lnTo>
                    <a:pt x="803" y="2130"/>
                  </a:lnTo>
                  <a:lnTo>
                    <a:pt x="780" y="2143"/>
                  </a:lnTo>
                  <a:lnTo>
                    <a:pt x="754" y="2150"/>
                  </a:lnTo>
                  <a:lnTo>
                    <a:pt x="727" y="2154"/>
                  </a:lnTo>
                  <a:lnTo>
                    <a:pt x="699" y="2151"/>
                  </a:lnTo>
                  <a:lnTo>
                    <a:pt x="672" y="2146"/>
                  </a:lnTo>
                  <a:lnTo>
                    <a:pt x="645" y="2135"/>
                  </a:lnTo>
                  <a:lnTo>
                    <a:pt x="619" y="2119"/>
                  </a:lnTo>
                  <a:lnTo>
                    <a:pt x="596" y="2099"/>
                  </a:lnTo>
                  <a:lnTo>
                    <a:pt x="576" y="2076"/>
                  </a:lnTo>
                  <a:lnTo>
                    <a:pt x="561" y="2051"/>
                  </a:lnTo>
                  <a:lnTo>
                    <a:pt x="550" y="2024"/>
                  </a:lnTo>
                  <a:lnTo>
                    <a:pt x="543" y="1997"/>
                  </a:lnTo>
                  <a:lnTo>
                    <a:pt x="542" y="1970"/>
                  </a:lnTo>
                  <a:lnTo>
                    <a:pt x="545" y="1943"/>
                  </a:lnTo>
                  <a:lnTo>
                    <a:pt x="553" y="1917"/>
                  </a:lnTo>
                  <a:lnTo>
                    <a:pt x="566" y="1893"/>
                  </a:lnTo>
                  <a:lnTo>
                    <a:pt x="582" y="1872"/>
                  </a:lnTo>
                  <a:lnTo>
                    <a:pt x="561" y="1890"/>
                  </a:lnTo>
                  <a:lnTo>
                    <a:pt x="538" y="1902"/>
                  </a:lnTo>
                  <a:lnTo>
                    <a:pt x="512" y="1910"/>
                  </a:lnTo>
                  <a:lnTo>
                    <a:pt x="485" y="1913"/>
                  </a:lnTo>
                  <a:lnTo>
                    <a:pt x="458" y="1911"/>
                  </a:lnTo>
                  <a:lnTo>
                    <a:pt x="430" y="1905"/>
                  </a:lnTo>
                  <a:lnTo>
                    <a:pt x="403" y="1894"/>
                  </a:lnTo>
                  <a:lnTo>
                    <a:pt x="377" y="1878"/>
                  </a:lnTo>
                  <a:lnTo>
                    <a:pt x="355" y="1858"/>
                  </a:lnTo>
                  <a:lnTo>
                    <a:pt x="335" y="1836"/>
                  </a:lnTo>
                  <a:lnTo>
                    <a:pt x="319" y="1811"/>
                  </a:lnTo>
                  <a:lnTo>
                    <a:pt x="308" y="1784"/>
                  </a:lnTo>
                  <a:lnTo>
                    <a:pt x="302" y="1756"/>
                  </a:lnTo>
                  <a:lnTo>
                    <a:pt x="300" y="1729"/>
                  </a:lnTo>
                  <a:lnTo>
                    <a:pt x="304" y="1702"/>
                  </a:lnTo>
                  <a:lnTo>
                    <a:pt x="311" y="1677"/>
                  </a:lnTo>
                  <a:lnTo>
                    <a:pt x="324" y="1653"/>
                  </a:lnTo>
                  <a:lnTo>
                    <a:pt x="342" y="1632"/>
                  </a:lnTo>
                  <a:lnTo>
                    <a:pt x="475" y="1499"/>
                  </a:lnTo>
                  <a:lnTo>
                    <a:pt x="22" y="1047"/>
                  </a:lnTo>
                  <a:lnTo>
                    <a:pt x="10" y="1032"/>
                  </a:lnTo>
                  <a:lnTo>
                    <a:pt x="2" y="1013"/>
                  </a:lnTo>
                  <a:lnTo>
                    <a:pt x="0" y="994"/>
                  </a:lnTo>
                  <a:lnTo>
                    <a:pt x="2" y="975"/>
                  </a:lnTo>
                  <a:lnTo>
                    <a:pt x="10" y="957"/>
                  </a:lnTo>
                  <a:lnTo>
                    <a:pt x="22" y="940"/>
                  </a:lnTo>
                  <a:lnTo>
                    <a:pt x="38" y="928"/>
                  </a:lnTo>
                  <a:lnTo>
                    <a:pt x="56" y="920"/>
                  </a:lnTo>
                  <a:lnTo>
                    <a:pt x="76" y="918"/>
                  </a:lnTo>
                  <a:lnTo>
                    <a:pt x="95" y="920"/>
                  </a:lnTo>
                  <a:lnTo>
                    <a:pt x="113" y="928"/>
                  </a:lnTo>
                  <a:lnTo>
                    <a:pt x="130" y="940"/>
                  </a:lnTo>
                  <a:lnTo>
                    <a:pt x="584" y="1393"/>
                  </a:lnTo>
                  <a:lnTo>
                    <a:pt x="608" y="1377"/>
                  </a:lnTo>
                  <a:lnTo>
                    <a:pt x="634" y="1367"/>
                  </a:lnTo>
                  <a:lnTo>
                    <a:pt x="662" y="1363"/>
                  </a:lnTo>
                  <a:lnTo>
                    <a:pt x="691" y="1364"/>
                  </a:lnTo>
                  <a:lnTo>
                    <a:pt x="720" y="1369"/>
                  </a:lnTo>
                  <a:lnTo>
                    <a:pt x="748" y="1379"/>
                  </a:lnTo>
                  <a:lnTo>
                    <a:pt x="775" y="1395"/>
                  </a:lnTo>
                  <a:lnTo>
                    <a:pt x="800" y="1416"/>
                  </a:lnTo>
                  <a:lnTo>
                    <a:pt x="820" y="1440"/>
                  </a:lnTo>
                  <a:lnTo>
                    <a:pt x="836" y="1465"/>
                  </a:lnTo>
                  <a:lnTo>
                    <a:pt x="847" y="1492"/>
                  </a:lnTo>
                  <a:lnTo>
                    <a:pt x="852" y="1519"/>
                  </a:lnTo>
                  <a:lnTo>
                    <a:pt x="855" y="1546"/>
                  </a:lnTo>
                  <a:lnTo>
                    <a:pt x="851" y="1573"/>
                  </a:lnTo>
                  <a:lnTo>
                    <a:pt x="843" y="1599"/>
                  </a:lnTo>
                  <a:lnTo>
                    <a:pt x="831" y="1622"/>
                  </a:lnTo>
                  <a:lnTo>
                    <a:pt x="813" y="1643"/>
                  </a:lnTo>
                  <a:lnTo>
                    <a:pt x="834" y="1626"/>
                  </a:lnTo>
                  <a:lnTo>
                    <a:pt x="858" y="1613"/>
                  </a:lnTo>
                  <a:lnTo>
                    <a:pt x="884" y="1606"/>
                  </a:lnTo>
                  <a:lnTo>
                    <a:pt x="911" y="1602"/>
                  </a:lnTo>
                  <a:lnTo>
                    <a:pt x="939" y="1604"/>
                  </a:lnTo>
                  <a:lnTo>
                    <a:pt x="965" y="1610"/>
                  </a:lnTo>
                  <a:lnTo>
                    <a:pt x="992" y="1621"/>
                  </a:lnTo>
                  <a:lnTo>
                    <a:pt x="1018" y="1637"/>
                  </a:lnTo>
                  <a:lnTo>
                    <a:pt x="1042" y="1657"/>
                  </a:lnTo>
                  <a:lnTo>
                    <a:pt x="1062" y="1680"/>
                  </a:lnTo>
                  <a:lnTo>
                    <a:pt x="1077" y="1705"/>
                  </a:lnTo>
                  <a:lnTo>
                    <a:pt x="1088" y="1731"/>
                  </a:lnTo>
                  <a:lnTo>
                    <a:pt x="1094" y="1759"/>
                  </a:lnTo>
                  <a:lnTo>
                    <a:pt x="1095" y="1786"/>
                  </a:lnTo>
                  <a:lnTo>
                    <a:pt x="1093" y="1813"/>
                  </a:lnTo>
                  <a:lnTo>
                    <a:pt x="1085" y="1838"/>
                  </a:lnTo>
                  <a:lnTo>
                    <a:pt x="1073" y="1863"/>
                  </a:lnTo>
                  <a:lnTo>
                    <a:pt x="1055" y="1884"/>
                  </a:lnTo>
                  <a:lnTo>
                    <a:pt x="1076" y="1866"/>
                  </a:lnTo>
                  <a:lnTo>
                    <a:pt x="1100" y="1854"/>
                  </a:lnTo>
                  <a:lnTo>
                    <a:pt x="1126" y="1846"/>
                  </a:lnTo>
                  <a:lnTo>
                    <a:pt x="1152" y="1843"/>
                  </a:lnTo>
                  <a:lnTo>
                    <a:pt x="1180" y="1845"/>
                  </a:lnTo>
                  <a:lnTo>
                    <a:pt x="1207" y="1851"/>
                  </a:lnTo>
                  <a:lnTo>
                    <a:pt x="1234" y="1862"/>
                  </a:lnTo>
                  <a:lnTo>
                    <a:pt x="1260" y="1877"/>
                  </a:lnTo>
                  <a:lnTo>
                    <a:pt x="1284" y="1896"/>
                  </a:lnTo>
                  <a:lnTo>
                    <a:pt x="1304" y="1920"/>
                  </a:lnTo>
                  <a:lnTo>
                    <a:pt x="1318" y="1945"/>
                  </a:lnTo>
                  <a:lnTo>
                    <a:pt x="1329" y="1972"/>
                  </a:lnTo>
                  <a:lnTo>
                    <a:pt x="1336" y="1999"/>
                  </a:lnTo>
                  <a:lnTo>
                    <a:pt x="1337" y="2027"/>
                  </a:lnTo>
                  <a:lnTo>
                    <a:pt x="1334" y="2053"/>
                  </a:lnTo>
                  <a:lnTo>
                    <a:pt x="1326" y="2079"/>
                  </a:lnTo>
                  <a:lnTo>
                    <a:pt x="1314" y="2102"/>
                  </a:lnTo>
                  <a:lnTo>
                    <a:pt x="1297" y="2124"/>
                  </a:lnTo>
                  <a:lnTo>
                    <a:pt x="1318" y="2107"/>
                  </a:lnTo>
                  <a:lnTo>
                    <a:pt x="1342" y="2095"/>
                  </a:lnTo>
                  <a:lnTo>
                    <a:pt x="1368" y="2087"/>
                  </a:lnTo>
                  <a:lnTo>
                    <a:pt x="1394" y="2083"/>
                  </a:lnTo>
                  <a:lnTo>
                    <a:pt x="1421" y="2085"/>
                  </a:lnTo>
                  <a:lnTo>
                    <a:pt x="1449" y="2091"/>
                  </a:lnTo>
                  <a:lnTo>
                    <a:pt x="1476" y="2102"/>
                  </a:lnTo>
                  <a:lnTo>
                    <a:pt x="1501" y="2117"/>
                  </a:lnTo>
                  <a:lnTo>
                    <a:pt x="1524" y="2137"/>
                  </a:lnTo>
                  <a:lnTo>
                    <a:pt x="1544" y="2160"/>
                  </a:lnTo>
                  <a:lnTo>
                    <a:pt x="1560" y="2186"/>
                  </a:lnTo>
                  <a:lnTo>
                    <a:pt x="1571" y="2213"/>
                  </a:lnTo>
                  <a:lnTo>
                    <a:pt x="1577" y="2239"/>
                  </a:lnTo>
                  <a:lnTo>
                    <a:pt x="1579" y="2267"/>
                  </a:lnTo>
                  <a:lnTo>
                    <a:pt x="1576" y="2294"/>
                  </a:lnTo>
                  <a:lnTo>
                    <a:pt x="1568" y="2320"/>
                  </a:lnTo>
                  <a:lnTo>
                    <a:pt x="1555" y="2343"/>
                  </a:lnTo>
                  <a:lnTo>
                    <a:pt x="1836" y="2623"/>
                  </a:lnTo>
                  <a:lnTo>
                    <a:pt x="1850" y="2633"/>
                  </a:lnTo>
                  <a:lnTo>
                    <a:pt x="1866" y="2639"/>
                  </a:lnTo>
                  <a:lnTo>
                    <a:pt x="1884" y="2641"/>
                  </a:lnTo>
                  <a:lnTo>
                    <a:pt x="1903" y="2638"/>
                  </a:lnTo>
                  <a:lnTo>
                    <a:pt x="1922" y="2633"/>
                  </a:lnTo>
                  <a:lnTo>
                    <a:pt x="1940" y="2623"/>
                  </a:lnTo>
                  <a:lnTo>
                    <a:pt x="1957" y="2609"/>
                  </a:lnTo>
                  <a:lnTo>
                    <a:pt x="1970" y="2593"/>
                  </a:lnTo>
                  <a:lnTo>
                    <a:pt x="1980" y="2575"/>
                  </a:lnTo>
                  <a:lnTo>
                    <a:pt x="1987" y="2556"/>
                  </a:lnTo>
                  <a:lnTo>
                    <a:pt x="1988" y="2537"/>
                  </a:lnTo>
                  <a:lnTo>
                    <a:pt x="1987" y="2519"/>
                  </a:lnTo>
                  <a:lnTo>
                    <a:pt x="1980" y="2502"/>
                  </a:lnTo>
                  <a:lnTo>
                    <a:pt x="1970" y="2489"/>
                  </a:lnTo>
                  <a:lnTo>
                    <a:pt x="1739" y="2260"/>
                  </a:lnTo>
                  <a:lnTo>
                    <a:pt x="1727" y="2244"/>
                  </a:lnTo>
                  <a:lnTo>
                    <a:pt x="1720" y="2226"/>
                  </a:lnTo>
                  <a:lnTo>
                    <a:pt x="1717" y="2206"/>
                  </a:lnTo>
                  <a:lnTo>
                    <a:pt x="1720" y="2187"/>
                  </a:lnTo>
                  <a:lnTo>
                    <a:pt x="1727" y="2169"/>
                  </a:lnTo>
                  <a:lnTo>
                    <a:pt x="1739" y="2153"/>
                  </a:lnTo>
                  <a:lnTo>
                    <a:pt x="1756" y="2140"/>
                  </a:lnTo>
                  <a:lnTo>
                    <a:pt x="1774" y="2134"/>
                  </a:lnTo>
                  <a:lnTo>
                    <a:pt x="1793" y="2131"/>
                  </a:lnTo>
                  <a:lnTo>
                    <a:pt x="1812" y="2134"/>
                  </a:lnTo>
                  <a:lnTo>
                    <a:pt x="1831" y="2140"/>
                  </a:lnTo>
                  <a:lnTo>
                    <a:pt x="1847" y="2153"/>
                  </a:lnTo>
                  <a:lnTo>
                    <a:pt x="2078" y="2382"/>
                  </a:lnTo>
                  <a:lnTo>
                    <a:pt x="2091" y="2392"/>
                  </a:lnTo>
                  <a:lnTo>
                    <a:pt x="2108" y="2399"/>
                  </a:lnTo>
                  <a:lnTo>
                    <a:pt x="2126" y="2400"/>
                  </a:lnTo>
                  <a:lnTo>
                    <a:pt x="2145" y="2399"/>
                  </a:lnTo>
                  <a:lnTo>
                    <a:pt x="2164" y="2392"/>
                  </a:lnTo>
                  <a:lnTo>
                    <a:pt x="2182" y="2382"/>
                  </a:lnTo>
                  <a:lnTo>
                    <a:pt x="2199" y="2369"/>
                  </a:lnTo>
                  <a:lnTo>
                    <a:pt x="2212" y="2352"/>
                  </a:lnTo>
                  <a:lnTo>
                    <a:pt x="2222" y="2334"/>
                  </a:lnTo>
                  <a:lnTo>
                    <a:pt x="2228" y="2315"/>
                  </a:lnTo>
                  <a:lnTo>
                    <a:pt x="2230" y="2296"/>
                  </a:lnTo>
                  <a:lnTo>
                    <a:pt x="2228" y="2278"/>
                  </a:lnTo>
                  <a:lnTo>
                    <a:pt x="2222" y="2263"/>
                  </a:lnTo>
                  <a:lnTo>
                    <a:pt x="2212" y="2248"/>
                  </a:lnTo>
                  <a:lnTo>
                    <a:pt x="1981" y="2020"/>
                  </a:lnTo>
                  <a:lnTo>
                    <a:pt x="1969" y="2003"/>
                  </a:lnTo>
                  <a:lnTo>
                    <a:pt x="1961" y="1985"/>
                  </a:lnTo>
                  <a:lnTo>
                    <a:pt x="1959" y="1965"/>
                  </a:lnTo>
                  <a:lnTo>
                    <a:pt x="1961" y="1946"/>
                  </a:lnTo>
                  <a:lnTo>
                    <a:pt x="1969" y="1929"/>
                  </a:lnTo>
                  <a:lnTo>
                    <a:pt x="1981" y="1913"/>
                  </a:lnTo>
                  <a:lnTo>
                    <a:pt x="1998" y="1901"/>
                  </a:lnTo>
                  <a:lnTo>
                    <a:pt x="2016" y="1893"/>
                  </a:lnTo>
                  <a:lnTo>
                    <a:pt x="2035" y="1891"/>
                  </a:lnTo>
                  <a:lnTo>
                    <a:pt x="2054" y="1893"/>
                  </a:lnTo>
                  <a:lnTo>
                    <a:pt x="2072" y="1901"/>
                  </a:lnTo>
                  <a:lnTo>
                    <a:pt x="2089" y="1913"/>
                  </a:lnTo>
                  <a:lnTo>
                    <a:pt x="2320" y="2141"/>
                  </a:lnTo>
                  <a:lnTo>
                    <a:pt x="2333" y="2151"/>
                  </a:lnTo>
                  <a:lnTo>
                    <a:pt x="2350" y="2158"/>
                  </a:lnTo>
                  <a:lnTo>
                    <a:pt x="2368" y="2160"/>
                  </a:lnTo>
                  <a:lnTo>
                    <a:pt x="2387" y="2158"/>
                  </a:lnTo>
                  <a:lnTo>
                    <a:pt x="2405" y="2151"/>
                  </a:lnTo>
                  <a:lnTo>
                    <a:pt x="2424" y="2143"/>
                  </a:lnTo>
                  <a:lnTo>
                    <a:pt x="2440" y="2128"/>
                  </a:lnTo>
                  <a:lnTo>
                    <a:pt x="2454" y="2111"/>
                  </a:lnTo>
                  <a:lnTo>
                    <a:pt x="2464" y="2094"/>
                  </a:lnTo>
                  <a:lnTo>
                    <a:pt x="2470" y="2075"/>
                  </a:lnTo>
                  <a:lnTo>
                    <a:pt x="2472" y="2057"/>
                  </a:lnTo>
                  <a:lnTo>
                    <a:pt x="2470" y="2039"/>
                  </a:lnTo>
                  <a:lnTo>
                    <a:pt x="2464" y="2022"/>
                  </a:lnTo>
                  <a:lnTo>
                    <a:pt x="2453" y="2008"/>
                  </a:lnTo>
                  <a:lnTo>
                    <a:pt x="2223" y="1779"/>
                  </a:lnTo>
                  <a:lnTo>
                    <a:pt x="2211" y="1763"/>
                  </a:lnTo>
                  <a:lnTo>
                    <a:pt x="2203" y="1745"/>
                  </a:lnTo>
                  <a:lnTo>
                    <a:pt x="2201" y="1726"/>
                  </a:lnTo>
                  <a:lnTo>
                    <a:pt x="2203" y="1707"/>
                  </a:lnTo>
                  <a:lnTo>
                    <a:pt x="2211" y="1688"/>
                  </a:lnTo>
                  <a:lnTo>
                    <a:pt x="2223" y="1672"/>
                  </a:lnTo>
                  <a:lnTo>
                    <a:pt x="2239" y="1660"/>
                  </a:lnTo>
                  <a:lnTo>
                    <a:pt x="2257" y="1652"/>
                  </a:lnTo>
                  <a:lnTo>
                    <a:pt x="2277" y="1650"/>
                  </a:lnTo>
                  <a:lnTo>
                    <a:pt x="2296" y="1652"/>
                  </a:lnTo>
                  <a:lnTo>
                    <a:pt x="2314" y="1660"/>
                  </a:lnTo>
                  <a:lnTo>
                    <a:pt x="2330" y="1672"/>
                  </a:lnTo>
                  <a:lnTo>
                    <a:pt x="2560" y="1901"/>
                  </a:lnTo>
                  <a:lnTo>
                    <a:pt x="2575" y="1912"/>
                  </a:lnTo>
                  <a:lnTo>
                    <a:pt x="2591" y="1917"/>
                  </a:lnTo>
                  <a:lnTo>
                    <a:pt x="2610" y="1920"/>
                  </a:lnTo>
                  <a:lnTo>
                    <a:pt x="2628" y="1917"/>
                  </a:lnTo>
                  <a:lnTo>
                    <a:pt x="2647" y="1912"/>
                  </a:lnTo>
                  <a:lnTo>
                    <a:pt x="2664" y="1902"/>
                  </a:lnTo>
                  <a:lnTo>
                    <a:pt x="2681" y="1889"/>
                  </a:lnTo>
                  <a:lnTo>
                    <a:pt x="2696" y="1872"/>
                  </a:lnTo>
                  <a:lnTo>
                    <a:pt x="2705" y="1853"/>
                  </a:lnTo>
                  <a:lnTo>
                    <a:pt x="2712" y="1835"/>
                  </a:lnTo>
                  <a:lnTo>
                    <a:pt x="2714" y="1816"/>
                  </a:lnTo>
                  <a:lnTo>
                    <a:pt x="2712" y="1798"/>
                  </a:lnTo>
                  <a:lnTo>
                    <a:pt x="2705" y="1782"/>
                  </a:lnTo>
                  <a:lnTo>
                    <a:pt x="2695" y="1768"/>
                  </a:lnTo>
                  <a:lnTo>
                    <a:pt x="2692" y="1766"/>
                  </a:lnTo>
                  <a:lnTo>
                    <a:pt x="2687" y="1759"/>
                  </a:lnTo>
                  <a:lnTo>
                    <a:pt x="2677" y="1749"/>
                  </a:lnTo>
                  <a:lnTo>
                    <a:pt x="2663" y="1736"/>
                  </a:lnTo>
                  <a:lnTo>
                    <a:pt x="2647" y="1719"/>
                  </a:lnTo>
                  <a:lnTo>
                    <a:pt x="2626" y="1699"/>
                  </a:lnTo>
                  <a:lnTo>
                    <a:pt x="2604" y="1677"/>
                  </a:lnTo>
                  <a:lnTo>
                    <a:pt x="2578" y="1651"/>
                  </a:lnTo>
                  <a:lnTo>
                    <a:pt x="2550" y="1623"/>
                  </a:lnTo>
                  <a:lnTo>
                    <a:pt x="2520" y="1593"/>
                  </a:lnTo>
                  <a:lnTo>
                    <a:pt x="2488" y="1561"/>
                  </a:lnTo>
                  <a:lnTo>
                    <a:pt x="2454" y="1528"/>
                  </a:lnTo>
                  <a:lnTo>
                    <a:pt x="2418" y="1492"/>
                  </a:lnTo>
                  <a:lnTo>
                    <a:pt x="2381" y="1455"/>
                  </a:lnTo>
                  <a:lnTo>
                    <a:pt x="2343" y="1417"/>
                  </a:lnTo>
                  <a:lnTo>
                    <a:pt x="2305" y="1378"/>
                  </a:lnTo>
                  <a:lnTo>
                    <a:pt x="2265" y="1339"/>
                  </a:lnTo>
                  <a:lnTo>
                    <a:pt x="2225" y="1299"/>
                  </a:lnTo>
                  <a:lnTo>
                    <a:pt x="2185" y="1260"/>
                  </a:lnTo>
                  <a:lnTo>
                    <a:pt x="2146" y="1220"/>
                  </a:lnTo>
                  <a:lnTo>
                    <a:pt x="2106" y="1181"/>
                  </a:lnTo>
                  <a:lnTo>
                    <a:pt x="2066" y="1142"/>
                  </a:lnTo>
                  <a:lnTo>
                    <a:pt x="2028" y="1103"/>
                  </a:lnTo>
                  <a:lnTo>
                    <a:pt x="1990" y="1066"/>
                  </a:lnTo>
                  <a:lnTo>
                    <a:pt x="1954" y="1031"/>
                  </a:lnTo>
                  <a:lnTo>
                    <a:pt x="1920" y="996"/>
                  </a:lnTo>
                  <a:lnTo>
                    <a:pt x="1886" y="963"/>
                  </a:lnTo>
                  <a:lnTo>
                    <a:pt x="1855" y="931"/>
                  </a:lnTo>
                  <a:lnTo>
                    <a:pt x="1826" y="902"/>
                  </a:lnTo>
                  <a:lnTo>
                    <a:pt x="1799" y="877"/>
                  </a:lnTo>
                  <a:lnTo>
                    <a:pt x="1774" y="852"/>
                  </a:lnTo>
                  <a:lnTo>
                    <a:pt x="1753" y="831"/>
                  </a:lnTo>
                  <a:lnTo>
                    <a:pt x="1734" y="813"/>
                  </a:lnTo>
                  <a:lnTo>
                    <a:pt x="1718" y="798"/>
                  </a:lnTo>
                  <a:lnTo>
                    <a:pt x="1712" y="793"/>
                  </a:lnTo>
                  <a:lnTo>
                    <a:pt x="1706" y="787"/>
                  </a:lnTo>
                  <a:lnTo>
                    <a:pt x="1698" y="782"/>
                  </a:lnTo>
                  <a:lnTo>
                    <a:pt x="1688" y="777"/>
                  </a:lnTo>
                  <a:lnTo>
                    <a:pt x="1677" y="774"/>
                  </a:lnTo>
                  <a:lnTo>
                    <a:pt x="1663" y="773"/>
                  </a:lnTo>
                  <a:lnTo>
                    <a:pt x="1649" y="775"/>
                  </a:lnTo>
                  <a:lnTo>
                    <a:pt x="1631" y="782"/>
                  </a:lnTo>
                  <a:lnTo>
                    <a:pt x="1612" y="792"/>
                  </a:lnTo>
                  <a:lnTo>
                    <a:pt x="1592" y="808"/>
                  </a:lnTo>
                  <a:lnTo>
                    <a:pt x="1568" y="829"/>
                  </a:lnTo>
                  <a:lnTo>
                    <a:pt x="1542" y="857"/>
                  </a:lnTo>
                  <a:lnTo>
                    <a:pt x="1519" y="888"/>
                  </a:lnTo>
                  <a:lnTo>
                    <a:pt x="1500" y="920"/>
                  </a:lnTo>
                  <a:lnTo>
                    <a:pt x="1394" y="1113"/>
                  </a:lnTo>
                  <a:lnTo>
                    <a:pt x="1382" y="1133"/>
                  </a:lnTo>
                  <a:lnTo>
                    <a:pt x="1366" y="1154"/>
                  </a:lnTo>
                  <a:lnTo>
                    <a:pt x="1346" y="1175"/>
                  </a:lnTo>
                  <a:lnTo>
                    <a:pt x="1312" y="1206"/>
                  </a:lnTo>
                  <a:lnTo>
                    <a:pt x="1275" y="1230"/>
                  </a:lnTo>
                  <a:lnTo>
                    <a:pt x="1235" y="1249"/>
                  </a:lnTo>
                  <a:lnTo>
                    <a:pt x="1196" y="1261"/>
                  </a:lnTo>
                  <a:lnTo>
                    <a:pt x="1155" y="1268"/>
                  </a:lnTo>
                  <a:lnTo>
                    <a:pt x="1113" y="1268"/>
                  </a:lnTo>
                  <a:lnTo>
                    <a:pt x="1072" y="1261"/>
                  </a:lnTo>
                  <a:lnTo>
                    <a:pt x="1036" y="1250"/>
                  </a:lnTo>
                  <a:lnTo>
                    <a:pt x="1002" y="1235"/>
                  </a:lnTo>
                  <a:lnTo>
                    <a:pt x="970" y="1216"/>
                  </a:lnTo>
                  <a:lnTo>
                    <a:pt x="942" y="1193"/>
                  </a:lnTo>
                  <a:lnTo>
                    <a:pt x="915" y="1167"/>
                  </a:lnTo>
                  <a:lnTo>
                    <a:pt x="893" y="1136"/>
                  </a:lnTo>
                  <a:lnTo>
                    <a:pt x="874" y="1104"/>
                  </a:lnTo>
                  <a:lnTo>
                    <a:pt x="861" y="1077"/>
                  </a:lnTo>
                  <a:lnTo>
                    <a:pt x="853" y="1050"/>
                  </a:lnTo>
                  <a:lnTo>
                    <a:pt x="848" y="1023"/>
                  </a:lnTo>
                  <a:lnTo>
                    <a:pt x="848" y="998"/>
                  </a:lnTo>
                  <a:lnTo>
                    <a:pt x="850" y="974"/>
                  </a:lnTo>
                  <a:lnTo>
                    <a:pt x="858" y="953"/>
                  </a:lnTo>
                  <a:lnTo>
                    <a:pt x="1168" y="224"/>
                  </a:lnTo>
                  <a:lnTo>
                    <a:pt x="1179" y="204"/>
                  </a:lnTo>
                  <a:lnTo>
                    <a:pt x="1193" y="183"/>
                  </a:lnTo>
                  <a:lnTo>
                    <a:pt x="1210" y="162"/>
                  </a:lnTo>
                  <a:lnTo>
                    <a:pt x="1230" y="139"/>
                  </a:lnTo>
                  <a:lnTo>
                    <a:pt x="1241" y="129"/>
                  </a:lnTo>
                  <a:lnTo>
                    <a:pt x="1254" y="117"/>
                  </a:lnTo>
                  <a:lnTo>
                    <a:pt x="1271" y="104"/>
                  </a:lnTo>
                  <a:lnTo>
                    <a:pt x="1291" y="89"/>
                  </a:lnTo>
                  <a:lnTo>
                    <a:pt x="1314" y="74"/>
                  </a:lnTo>
                  <a:lnTo>
                    <a:pt x="1340" y="59"/>
                  </a:lnTo>
                  <a:lnTo>
                    <a:pt x="1368" y="45"/>
                  </a:lnTo>
                  <a:lnTo>
                    <a:pt x="1399" y="31"/>
                  </a:lnTo>
                  <a:lnTo>
                    <a:pt x="1432" y="20"/>
                  </a:lnTo>
                  <a:lnTo>
                    <a:pt x="1469" y="11"/>
                  </a:lnTo>
                  <a:lnTo>
                    <a:pt x="1508" y="3"/>
                  </a:lnTo>
                  <a:lnTo>
                    <a:pt x="1550" y="0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800101" y="3370263"/>
              <a:ext cx="255588" cy="255588"/>
            </a:xfrm>
            <a:custGeom>
              <a:avLst/>
              <a:gdLst>
                <a:gd name="T0" fmla="*/ 737 w 1133"/>
                <a:gd name="T1" fmla="*/ 722 h 1126"/>
                <a:gd name="T2" fmla="*/ 688 w 1133"/>
                <a:gd name="T3" fmla="*/ 747 h 1126"/>
                <a:gd name="T4" fmla="*/ 653 w 1133"/>
                <a:gd name="T5" fmla="*/ 789 h 1126"/>
                <a:gd name="T6" fmla="*/ 641 w 1133"/>
                <a:gd name="T7" fmla="*/ 842 h 1126"/>
                <a:gd name="T8" fmla="*/ 653 w 1133"/>
                <a:gd name="T9" fmla="*/ 898 h 1126"/>
                <a:gd name="T10" fmla="*/ 688 w 1133"/>
                <a:gd name="T11" fmla="*/ 939 h 1126"/>
                <a:gd name="T12" fmla="*/ 737 w 1133"/>
                <a:gd name="T13" fmla="*/ 964 h 1126"/>
                <a:gd name="T14" fmla="*/ 795 w 1133"/>
                <a:gd name="T15" fmla="*/ 964 h 1126"/>
                <a:gd name="T16" fmla="*/ 844 w 1133"/>
                <a:gd name="T17" fmla="*/ 939 h 1126"/>
                <a:gd name="T18" fmla="*/ 879 w 1133"/>
                <a:gd name="T19" fmla="*/ 897 h 1126"/>
                <a:gd name="T20" fmla="*/ 891 w 1133"/>
                <a:gd name="T21" fmla="*/ 842 h 1126"/>
                <a:gd name="T22" fmla="*/ 879 w 1133"/>
                <a:gd name="T23" fmla="*/ 789 h 1126"/>
                <a:gd name="T24" fmla="*/ 844 w 1133"/>
                <a:gd name="T25" fmla="*/ 747 h 1126"/>
                <a:gd name="T26" fmla="*/ 795 w 1133"/>
                <a:gd name="T27" fmla="*/ 722 h 1126"/>
                <a:gd name="T28" fmla="*/ 379 w 1133"/>
                <a:gd name="T29" fmla="*/ 0 h 1126"/>
                <a:gd name="T30" fmla="*/ 429 w 1133"/>
                <a:gd name="T31" fmla="*/ 13 h 1126"/>
                <a:gd name="T32" fmla="*/ 474 w 1133"/>
                <a:gd name="T33" fmla="*/ 44 h 1126"/>
                <a:gd name="T34" fmla="*/ 1106 w 1133"/>
                <a:gd name="T35" fmla="*/ 676 h 1126"/>
                <a:gd name="T36" fmla="*/ 1128 w 1133"/>
                <a:gd name="T37" fmla="*/ 724 h 1126"/>
                <a:gd name="T38" fmla="*/ 1133 w 1133"/>
                <a:gd name="T39" fmla="*/ 776 h 1126"/>
                <a:gd name="T40" fmla="*/ 1119 w 1133"/>
                <a:gd name="T41" fmla="*/ 826 h 1126"/>
                <a:gd name="T42" fmla="*/ 1089 w 1133"/>
                <a:gd name="T43" fmla="*/ 869 h 1126"/>
                <a:gd name="T44" fmla="*/ 853 w 1133"/>
                <a:gd name="T45" fmla="*/ 1101 h 1126"/>
                <a:gd name="T46" fmla="*/ 805 w 1133"/>
                <a:gd name="T47" fmla="*/ 1122 h 1126"/>
                <a:gd name="T48" fmla="*/ 753 w 1133"/>
                <a:gd name="T49" fmla="*/ 1126 h 1126"/>
                <a:gd name="T50" fmla="*/ 703 w 1133"/>
                <a:gd name="T51" fmla="*/ 1113 h 1126"/>
                <a:gd name="T52" fmla="*/ 659 w 1133"/>
                <a:gd name="T53" fmla="*/ 1083 h 1126"/>
                <a:gd name="T54" fmla="*/ 26 w 1133"/>
                <a:gd name="T55" fmla="*/ 450 h 1126"/>
                <a:gd name="T56" fmla="*/ 5 w 1133"/>
                <a:gd name="T57" fmla="*/ 403 h 1126"/>
                <a:gd name="T58" fmla="*/ 0 w 1133"/>
                <a:gd name="T59" fmla="*/ 352 h 1126"/>
                <a:gd name="T60" fmla="*/ 13 w 1133"/>
                <a:gd name="T61" fmla="*/ 302 h 1126"/>
                <a:gd name="T62" fmla="*/ 44 w 1133"/>
                <a:gd name="T63" fmla="*/ 257 h 1126"/>
                <a:gd name="T64" fmla="*/ 280 w 1133"/>
                <a:gd name="T65" fmla="*/ 27 h 1126"/>
                <a:gd name="T66" fmla="*/ 328 w 1133"/>
                <a:gd name="T67" fmla="*/ 5 h 1126"/>
                <a:gd name="T68" fmla="*/ 379 w 1133"/>
                <a:gd name="T69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3" h="1126">
                  <a:moveTo>
                    <a:pt x="767" y="719"/>
                  </a:moveTo>
                  <a:lnTo>
                    <a:pt x="737" y="722"/>
                  </a:lnTo>
                  <a:lnTo>
                    <a:pt x="712" y="731"/>
                  </a:lnTo>
                  <a:lnTo>
                    <a:pt x="688" y="747"/>
                  </a:lnTo>
                  <a:lnTo>
                    <a:pt x="669" y="766"/>
                  </a:lnTo>
                  <a:lnTo>
                    <a:pt x="653" y="789"/>
                  </a:lnTo>
                  <a:lnTo>
                    <a:pt x="644" y="815"/>
                  </a:lnTo>
                  <a:lnTo>
                    <a:pt x="641" y="842"/>
                  </a:lnTo>
                  <a:lnTo>
                    <a:pt x="644" y="871"/>
                  </a:lnTo>
                  <a:lnTo>
                    <a:pt x="653" y="898"/>
                  </a:lnTo>
                  <a:lnTo>
                    <a:pt x="669" y="920"/>
                  </a:lnTo>
                  <a:lnTo>
                    <a:pt x="688" y="939"/>
                  </a:lnTo>
                  <a:lnTo>
                    <a:pt x="712" y="954"/>
                  </a:lnTo>
                  <a:lnTo>
                    <a:pt x="737" y="964"/>
                  </a:lnTo>
                  <a:lnTo>
                    <a:pt x="767" y="967"/>
                  </a:lnTo>
                  <a:lnTo>
                    <a:pt x="795" y="964"/>
                  </a:lnTo>
                  <a:lnTo>
                    <a:pt x="821" y="954"/>
                  </a:lnTo>
                  <a:lnTo>
                    <a:pt x="844" y="939"/>
                  </a:lnTo>
                  <a:lnTo>
                    <a:pt x="863" y="920"/>
                  </a:lnTo>
                  <a:lnTo>
                    <a:pt x="879" y="897"/>
                  </a:lnTo>
                  <a:lnTo>
                    <a:pt x="888" y="871"/>
                  </a:lnTo>
                  <a:lnTo>
                    <a:pt x="891" y="842"/>
                  </a:lnTo>
                  <a:lnTo>
                    <a:pt x="888" y="815"/>
                  </a:lnTo>
                  <a:lnTo>
                    <a:pt x="879" y="789"/>
                  </a:lnTo>
                  <a:lnTo>
                    <a:pt x="863" y="766"/>
                  </a:lnTo>
                  <a:lnTo>
                    <a:pt x="844" y="747"/>
                  </a:lnTo>
                  <a:lnTo>
                    <a:pt x="821" y="731"/>
                  </a:lnTo>
                  <a:lnTo>
                    <a:pt x="795" y="722"/>
                  </a:lnTo>
                  <a:lnTo>
                    <a:pt x="767" y="719"/>
                  </a:lnTo>
                  <a:close/>
                  <a:moveTo>
                    <a:pt x="379" y="0"/>
                  </a:moveTo>
                  <a:lnTo>
                    <a:pt x="405" y="5"/>
                  </a:lnTo>
                  <a:lnTo>
                    <a:pt x="429" y="13"/>
                  </a:lnTo>
                  <a:lnTo>
                    <a:pt x="453" y="27"/>
                  </a:lnTo>
                  <a:lnTo>
                    <a:pt x="474" y="44"/>
                  </a:lnTo>
                  <a:lnTo>
                    <a:pt x="1089" y="655"/>
                  </a:lnTo>
                  <a:lnTo>
                    <a:pt x="1106" y="676"/>
                  </a:lnTo>
                  <a:lnTo>
                    <a:pt x="1119" y="700"/>
                  </a:lnTo>
                  <a:lnTo>
                    <a:pt x="1128" y="724"/>
                  </a:lnTo>
                  <a:lnTo>
                    <a:pt x="1133" y="750"/>
                  </a:lnTo>
                  <a:lnTo>
                    <a:pt x="1133" y="776"/>
                  </a:lnTo>
                  <a:lnTo>
                    <a:pt x="1128" y="801"/>
                  </a:lnTo>
                  <a:lnTo>
                    <a:pt x="1119" y="826"/>
                  </a:lnTo>
                  <a:lnTo>
                    <a:pt x="1106" y="848"/>
                  </a:lnTo>
                  <a:lnTo>
                    <a:pt x="1089" y="869"/>
                  </a:lnTo>
                  <a:lnTo>
                    <a:pt x="874" y="1083"/>
                  </a:lnTo>
                  <a:lnTo>
                    <a:pt x="853" y="1101"/>
                  </a:lnTo>
                  <a:lnTo>
                    <a:pt x="829" y="1113"/>
                  </a:lnTo>
                  <a:lnTo>
                    <a:pt x="805" y="1122"/>
                  </a:lnTo>
                  <a:lnTo>
                    <a:pt x="779" y="1126"/>
                  </a:lnTo>
                  <a:lnTo>
                    <a:pt x="753" y="1126"/>
                  </a:lnTo>
                  <a:lnTo>
                    <a:pt x="728" y="1122"/>
                  </a:lnTo>
                  <a:lnTo>
                    <a:pt x="703" y="1113"/>
                  </a:lnTo>
                  <a:lnTo>
                    <a:pt x="680" y="1101"/>
                  </a:lnTo>
                  <a:lnTo>
                    <a:pt x="659" y="1083"/>
                  </a:lnTo>
                  <a:lnTo>
                    <a:pt x="44" y="471"/>
                  </a:lnTo>
                  <a:lnTo>
                    <a:pt x="26" y="450"/>
                  </a:lnTo>
                  <a:lnTo>
                    <a:pt x="13" y="428"/>
                  </a:lnTo>
                  <a:lnTo>
                    <a:pt x="5" y="403"/>
                  </a:lnTo>
                  <a:lnTo>
                    <a:pt x="0" y="378"/>
                  </a:lnTo>
                  <a:lnTo>
                    <a:pt x="0" y="352"/>
                  </a:lnTo>
                  <a:lnTo>
                    <a:pt x="5" y="327"/>
                  </a:lnTo>
                  <a:lnTo>
                    <a:pt x="13" y="302"/>
                  </a:lnTo>
                  <a:lnTo>
                    <a:pt x="26" y="279"/>
                  </a:lnTo>
                  <a:lnTo>
                    <a:pt x="44" y="257"/>
                  </a:lnTo>
                  <a:lnTo>
                    <a:pt x="259" y="44"/>
                  </a:lnTo>
                  <a:lnTo>
                    <a:pt x="280" y="27"/>
                  </a:lnTo>
                  <a:lnTo>
                    <a:pt x="303" y="13"/>
                  </a:lnTo>
                  <a:lnTo>
                    <a:pt x="328" y="5"/>
                  </a:lnTo>
                  <a:lnTo>
                    <a:pt x="353" y="0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Freeform 12"/>
          <p:cNvSpPr>
            <a:spLocks/>
          </p:cNvSpPr>
          <p:nvPr/>
        </p:nvSpPr>
        <p:spPr bwMode="auto">
          <a:xfrm>
            <a:off x="7765761" y="3383142"/>
            <a:ext cx="506413" cy="796925"/>
          </a:xfrm>
          <a:custGeom>
            <a:avLst/>
            <a:gdLst>
              <a:gd name="T0" fmla="*/ 2013 w 2233"/>
              <a:gd name="T1" fmla="*/ 0 h 3515"/>
              <a:gd name="T2" fmla="*/ 2013 w 2233"/>
              <a:gd name="T3" fmla="*/ 0 h 3515"/>
              <a:gd name="T4" fmla="*/ 1487 w 2233"/>
              <a:gd name="T5" fmla="*/ 1516 h 3515"/>
              <a:gd name="T6" fmla="*/ 2233 w 2233"/>
              <a:gd name="T7" fmla="*/ 1516 h 3515"/>
              <a:gd name="T8" fmla="*/ 173 w 2233"/>
              <a:gd name="T9" fmla="*/ 3515 h 3515"/>
              <a:gd name="T10" fmla="*/ 747 w 2233"/>
              <a:gd name="T11" fmla="*/ 1998 h 3515"/>
              <a:gd name="T12" fmla="*/ 0 w 2233"/>
              <a:gd name="T13" fmla="*/ 1998 h 3515"/>
              <a:gd name="T14" fmla="*/ 2013 w 2233"/>
              <a:gd name="T15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3515">
                <a:moveTo>
                  <a:pt x="2013" y="0"/>
                </a:moveTo>
                <a:lnTo>
                  <a:pt x="2013" y="0"/>
                </a:lnTo>
                <a:lnTo>
                  <a:pt x="1487" y="1516"/>
                </a:lnTo>
                <a:lnTo>
                  <a:pt x="2233" y="1516"/>
                </a:lnTo>
                <a:lnTo>
                  <a:pt x="173" y="3515"/>
                </a:lnTo>
                <a:lnTo>
                  <a:pt x="747" y="1998"/>
                </a:lnTo>
                <a:lnTo>
                  <a:pt x="0" y="1998"/>
                </a:lnTo>
                <a:lnTo>
                  <a:pt x="20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655383" y="3370621"/>
            <a:ext cx="878252" cy="821967"/>
            <a:chOff x="-150813" y="2973388"/>
            <a:chExt cx="1312863" cy="1228725"/>
          </a:xfrm>
          <a:solidFill>
            <a:schemeClr val="bg1"/>
          </a:solidFill>
        </p:grpSpPr>
        <p:sp>
          <p:nvSpPr>
            <p:cNvPr id="24" name="Freeform 17"/>
            <p:cNvSpPr>
              <a:spLocks noEditPoints="1"/>
            </p:cNvSpPr>
            <p:nvPr/>
          </p:nvSpPr>
          <p:spPr bwMode="auto">
            <a:xfrm>
              <a:off x="-150813" y="2973388"/>
              <a:ext cx="831850" cy="819150"/>
            </a:xfrm>
            <a:custGeom>
              <a:avLst/>
              <a:gdLst>
                <a:gd name="T0" fmla="*/ 997 w 2097"/>
                <a:gd name="T1" fmla="*/ 599 h 2068"/>
                <a:gd name="T2" fmla="*/ 900 w 2097"/>
                <a:gd name="T3" fmla="*/ 622 h 2068"/>
                <a:gd name="T4" fmla="*/ 813 w 2097"/>
                <a:gd name="T5" fmla="*/ 664 h 2068"/>
                <a:gd name="T6" fmla="*/ 738 w 2097"/>
                <a:gd name="T7" fmla="*/ 724 h 2068"/>
                <a:gd name="T8" fmla="*/ 677 w 2097"/>
                <a:gd name="T9" fmla="*/ 800 h 2068"/>
                <a:gd name="T10" fmla="*/ 634 w 2097"/>
                <a:gd name="T11" fmla="*/ 887 h 2068"/>
                <a:gd name="T12" fmla="*/ 612 w 2097"/>
                <a:gd name="T13" fmla="*/ 985 h 2068"/>
                <a:gd name="T14" fmla="*/ 612 w 2097"/>
                <a:gd name="T15" fmla="*/ 1087 h 2068"/>
                <a:gd name="T16" fmla="*/ 634 w 2097"/>
                <a:gd name="T17" fmla="*/ 1184 h 2068"/>
                <a:gd name="T18" fmla="*/ 677 w 2097"/>
                <a:gd name="T19" fmla="*/ 1272 h 2068"/>
                <a:gd name="T20" fmla="*/ 738 w 2097"/>
                <a:gd name="T21" fmla="*/ 1347 h 2068"/>
                <a:gd name="T22" fmla="*/ 813 w 2097"/>
                <a:gd name="T23" fmla="*/ 1408 h 2068"/>
                <a:gd name="T24" fmla="*/ 900 w 2097"/>
                <a:gd name="T25" fmla="*/ 1450 h 2068"/>
                <a:gd name="T26" fmla="*/ 997 w 2097"/>
                <a:gd name="T27" fmla="*/ 1473 h 2068"/>
                <a:gd name="T28" fmla="*/ 1099 w 2097"/>
                <a:gd name="T29" fmla="*/ 1473 h 2068"/>
                <a:gd name="T30" fmla="*/ 1197 w 2097"/>
                <a:gd name="T31" fmla="*/ 1450 h 2068"/>
                <a:gd name="T32" fmla="*/ 1284 w 2097"/>
                <a:gd name="T33" fmla="*/ 1408 h 2068"/>
                <a:gd name="T34" fmla="*/ 1360 w 2097"/>
                <a:gd name="T35" fmla="*/ 1347 h 2068"/>
                <a:gd name="T36" fmla="*/ 1420 w 2097"/>
                <a:gd name="T37" fmla="*/ 1272 h 2068"/>
                <a:gd name="T38" fmla="*/ 1462 w 2097"/>
                <a:gd name="T39" fmla="*/ 1184 h 2068"/>
                <a:gd name="T40" fmla="*/ 1485 w 2097"/>
                <a:gd name="T41" fmla="*/ 1087 h 2068"/>
                <a:gd name="T42" fmla="*/ 1485 w 2097"/>
                <a:gd name="T43" fmla="*/ 985 h 2068"/>
                <a:gd name="T44" fmla="*/ 1462 w 2097"/>
                <a:gd name="T45" fmla="*/ 887 h 2068"/>
                <a:gd name="T46" fmla="*/ 1420 w 2097"/>
                <a:gd name="T47" fmla="*/ 800 h 2068"/>
                <a:gd name="T48" fmla="*/ 1360 w 2097"/>
                <a:gd name="T49" fmla="*/ 724 h 2068"/>
                <a:gd name="T50" fmla="*/ 1284 w 2097"/>
                <a:gd name="T51" fmla="*/ 664 h 2068"/>
                <a:gd name="T52" fmla="*/ 1197 w 2097"/>
                <a:gd name="T53" fmla="*/ 622 h 2068"/>
                <a:gd name="T54" fmla="*/ 1099 w 2097"/>
                <a:gd name="T55" fmla="*/ 599 h 2068"/>
                <a:gd name="T56" fmla="*/ 876 w 2097"/>
                <a:gd name="T57" fmla="*/ 0 h 2068"/>
                <a:gd name="T58" fmla="*/ 1221 w 2097"/>
                <a:gd name="T59" fmla="*/ 218 h 2068"/>
                <a:gd name="T60" fmla="*/ 1334 w 2097"/>
                <a:gd name="T61" fmla="*/ 251 h 2068"/>
                <a:gd name="T62" fmla="*/ 1441 w 2097"/>
                <a:gd name="T63" fmla="*/ 299 h 2068"/>
                <a:gd name="T64" fmla="*/ 1845 w 2097"/>
                <a:gd name="T65" fmla="*/ 353 h 2068"/>
                <a:gd name="T66" fmla="*/ 1739 w 2097"/>
                <a:gd name="T67" fmla="*/ 568 h 2068"/>
                <a:gd name="T68" fmla="*/ 1799 w 2097"/>
                <a:gd name="T69" fmla="*/ 670 h 2068"/>
                <a:gd name="T70" fmla="*/ 2037 w 2097"/>
                <a:gd name="T71" fmla="*/ 686 h 2068"/>
                <a:gd name="T72" fmla="*/ 1882 w 2097"/>
                <a:gd name="T73" fmla="*/ 1064 h 2068"/>
                <a:gd name="T74" fmla="*/ 1870 w 2097"/>
                <a:gd name="T75" fmla="*/ 1182 h 2068"/>
                <a:gd name="T76" fmla="*/ 1842 w 2097"/>
                <a:gd name="T77" fmla="*/ 1295 h 2068"/>
                <a:gd name="T78" fmla="*/ 1858 w 2097"/>
                <a:gd name="T79" fmla="*/ 1702 h 2068"/>
                <a:gd name="T80" fmla="*/ 1628 w 2097"/>
                <a:gd name="T81" fmla="*/ 1636 h 2068"/>
                <a:gd name="T82" fmla="*/ 1538 w 2097"/>
                <a:gd name="T83" fmla="*/ 1711 h 2068"/>
                <a:gd name="T84" fmla="*/ 1564 w 2097"/>
                <a:gd name="T85" fmla="*/ 1950 h 2068"/>
                <a:gd name="T86" fmla="*/ 1166 w 2097"/>
                <a:gd name="T87" fmla="*/ 1863 h 2068"/>
                <a:gd name="T88" fmla="*/ 1048 w 2097"/>
                <a:gd name="T89" fmla="*/ 1871 h 2068"/>
                <a:gd name="T90" fmla="*/ 930 w 2097"/>
                <a:gd name="T91" fmla="*/ 1863 h 2068"/>
                <a:gd name="T92" fmla="*/ 533 w 2097"/>
                <a:gd name="T93" fmla="*/ 1950 h 2068"/>
                <a:gd name="T94" fmla="*/ 559 w 2097"/>
                <a:gd name="T95" fmla="*/ 1711 h 2068"/>
                <a:gd name="T96" fmla="*/ 468 w 2097"/>
                <a:gd name="T97" fmla="*/ 1636 h 2068"/>
                <a:gd name="T98" fmla="*/ 239 w 2097"/>
                <a:gd name="T99" fmla="*/ 1702 h 2068"/>
                <a:gd name="T100" fmla="*/ 255 w 2097"/>
                <a:gd name="T101" fmla="*/ 1295 h 2068"/>
                <a:gd name="T102" fmla="*/ 227 w 2097"/>
                <a:gd name="T103" fmla="*/ 1182 h 2068"/>
                <a:gd name="T104" fmla="*/ 215 w 2097"/>
                <a:gd name="T105" fmla="*/ 1064 h 2068"/>
                <a:gd name="T106" fmla="*/ 59 w 2097"/>
                <a:gd name="T107" fmla="*/ 686 h 2068"/>
                <a:gd name="T108" fmla="*/ 298 w 2097"/>
                <a:gd name="T109" fmla="*/ 670 h 2068"/>
                <a:gd name="T110" fmla="*/ 358 w 2097"/>
                <a:gd name="T111" fmla="*/ 568 h 2068"/>
                <a:gd name="T112" fmla="*/ 252 w 2097"/>
                <a:gd name="T113" fmla="*/ 353 h 2068"/>
                <a:gd name="T114" fmla="*/ 655 w 2097"/>
                <a:gd name="T115" fmla="*/ 299 h 2068"/>
                <a:gd name="T116" fmla="*/ 763 w 2097"/>
                <a:gd name="T117" fmla="*/ 251 h 2068"/>
                <a:gd name="T118" fmla="*/ 876 w 2097"/>
                <a:gd name="T119" fmla="*/ 21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7" h="2068">
                  <a:moveTo>
                    <a:pt x="1048" y="596"/>
                  </a:moveTo>
                  <a:lnTo>
                    <a:pt x="997" y="599"/>
                  </a:lnTo>
                  <a:lnTo>
                    <a:pt x="948" y="608"/>
                  </a:lnTo>
                  <a:lnTo>
                    <a:pt x="900" y="622"/>
                  </a:lnTo>
                  <a:lnTo>
                    <a:pt x="855" y="641"/>
                  </a:lnTo>
                  <a:lnTo>
                    <a:pt x="813" y="664"/>
                  </a:lnTo>
                  <a:lnTo>
                    <a:pt x="774" y="692"/>
                  </a:lnTo>
                  <a:lnTo>
                    <a:pt x="738" y="724"/>
                  </a:lnTo>
                  <a:lnTo>
                    <a:pt x="705" y="761"/>
                  </a:lnTo>
                  <a:lnTo>
                    <a:pt x="677" y="800"/>
                  </a:lnTo>
                  <a:lnTo>
                    <a:pt x="653" y="842"/>
                  </a:lnTo>
                  <a:lnTo>
                    <a:pt x="634" y="887"/>
                  </a:lnTo>
                  <a:lnTo>
                    <a:pt x="620" y="935"/>
                  </a:lnTo>
                  <a:lnTo>
                    <a:pt x="612" y="985"/>
                  </a:lnTo>
                  <a:lnTo>
                    <a:pt x="609" y="1035"/>
                  </a:lnTo>
                  <a:lnTo>
                    <a:pt x="612" y="1087"/>
                  </a:lnTo>
                  <a:lnTo>
                    <a:pt x="620" y="1137"/>
                  </a:lnTo>
                  <a:lnTo>
                    <a:pt x="634" y="1184"/>
                  </a:lnTo>
                  <a:lnTo>
                    <a:pt x="653" y="1230"/>
                  </a:lnTo>
                  <a:lnTo>
                    <a:pt x="677" y="1272"/>
                  </a:lnTo>
                  <a:lnTo>
                    <a:pt x="705" y="1311"/>
                  </a:lnTo>
                  <a:lnTo>
                    <a:pt x="738" y="1347"/>
                  </a:lnTo>
                  <a:lnTo>
                    <a:pt x="774" y="1379"/>
                  </a:lnTo>
                  <a:lnTo>
                    <a:pt x="813" y="1408"/>
                  </a:lnTo>
                  <a:lnTo>
                    <a:pt x="855" y="1431"/>
                  </a:lnTo>
                  <a:lnTo>
                    <a:pt x="900" y="1450"/>
                  </a:lnTo>
                  <a:lnTo>
                    <a:pt x="948" y="1464"/>
                  </a:lnTo>
                  <a:lnTo>
                    <a:pt x="997" y="1473"/>
                  </a:lnTo>
                  <a:lnTo>
                    <a:pt x="1048" y="1476"/>
                  </a:lnTo>
                  <a:lnTo>
                    <a:pt x="1099" y="1473"/>
                  </a:lnTo>
                  <a:lnTo>
                    <a:pt x="1150" y="1464"/>
                  </a:lnTo>
                  <a:lnTo>
                    <a:pt x="1197" y="1450"/>
                  </a:lnTo>
                  <a:lnTo>
                    <a:pt x="1242" y="1431"/>
                  </a:lnTo>
                  <a:lnTo>
                    <a:pt x="1284" y="1408"/>
                  </a:lnTo>
                  <a:lnTo>
                    <a:pt x="1323" y="1379"/>
                  </a:lnTo>
                  <a:lnTo>
                    <a:pt x="1360" y="1347"/>
                  </a:lnTo>
                  <a:lnTo>
                    <a:pt x="1392" y="1311"/>
                  </a:lnTo>
                  <a:lnTo>
                    <a:pt x="1420" y="1272"/>
                  </a:lnTo>
                  <a:lnTo>
                    <a:pt x="1443" y="1230"/>
                  </a:lnTo>
                  <a:lnTo>
                    <a:pt x="1462" y="1184"/>
                  </a:lnTo>
                  <a:lnTo>
                    <a:pt x="1476" y="1137"/>
                  </a:lnTo>
                  <a:lnTo>
                    <a:pt x="1485" y="1087"/>
                  </a:lnTo>
                  <a:lnTo>
                    <a:pt x="1488" y="1035"/>
                  </a:lnTo>
                  <a:lnTo>
                    <a:pt x="1485" y="985"/>
                  </a:lnTo>
                  <a:lnTo>
                    <a:pt x="1476" y="935"/>
                  </a:lnTo>
                  <a:lnTo>
                    <a:pt x="1462" y="887"/>
                  </a:lnTo>
                  <a:lnTo>
                    <a:pt x="1443" y="842"/>
                  </a:lnTo>
                  <a:lnTo>
                    <a:pt x="1420" y="800"/>
                  </a:lnTo>
                  <a:lnTo>
                    <a:pt x="1392" y="761"/>
                  </a:lnTo>
                  <a:lnTo>
                    <a:pt x="1360" y="724"/>
                  </a:lnTo>
                  <a:lnTo>
                    <a:pt x="1323" y="692"/>
                  </a:lnTo>
                  <a:lnTo>
                    <a:pt x="1284" y="664"/>
                  </a:lnTo>
                  <a:lnTo>
                    <a:pt x="1242" y="641"/>
                  </a:lnTo>
                  <a:lnTo>
                    <a:pt x="1197" y="622"/>
                  </a:lnTo>
                  <a:lnTo>
                    <a:pt x="1150" y="608"/>
                  </a:lnTo>
                  <a:lnTo>
                    <a:pt x="1099" y="599"/>
                  </a:lnTo>
                  <a:lnTo>
                    <a:pt x="1048" y="596"/>
                  </a:lnTo>
                  <a:close/>
                  <a:moveTo>
                    <a:pt x="876" y="0"/>
                  </a:moveTo>
                  <a:lnTo>
                    <a:pt x="1221" y="0"/>
                  </a:lnTo>
                  <a:lnTo>
                    <a:pt x="1221" y="218"/>
                  </a:lnTo>
                  <a:lnTo>
                    <a:pt x="1278" y="232"/>
                  </a:lnTo>
                  <a:lnTo>
                    <a:pt x="1334" y="251"/>
                  </a:lnTo>
                  <a:lnTo>
                    <a:pt x="1389" y="273"/>
                  </a:lnTo>
                  <a:lnTo>
                    <a:pt x="1441" y="299"/>
                  </a:lnTo>
                  <a:lnTo>
                    <a:pt x="1582" y="132"/>
                  </a:lnTo>
                  <a:lnTo>
                    <a:pt x="1845" y="353"/>
                  </a:lnTo>
                  <a:lnTo>
                    <a:pt x="1705" y="520"/>
                  </a:lnTo>
                  <a:lnTo>
                    <a:pt x="1739" y="568"/>
                  </a:lnTo>
                  <a:lnTo>
                    <a:pt x="1771" y="618"/>
                  </a:lnTo>
                  <a:lnTo>
                    <a:pt x="1799" y="670"/>
                  </a:lnTo>
                  <a:lnTo>
                    <a:pt x="1823" y="724"/>
                  </a:lnTo>
                  <a:lnTo>
                    <a:pt x="2037" y="686"/>
                  </a:lnTo>
                  <a:lnTo>
                    <a:pt x="2097" y="1025"/>
                  </a:lnTo>
                  <a:lnTo>
                    <a:pt x="1882" y="1064"/>
                  </a:lnTo>
                  <a:lnTo>
                    <a:pt x="1878" y="1124"/>
                  </a:lnTo>
                  <a:lnTo>
                    <a:pt x="1870" y="1182"/>
                  </a:lnTo>
                  <a:lnTo>
                    <a:pt x="1858" y="1240"/>
                  </a:lnTo>
                  <a:lnTo>
                    <a:pt x="1842" y="1295"/>
                  </a:lnTo>
                  <a:lnTo>
                    <a:pt x="2030" y="1405"/>
                  </a:lnTo>
                  <a:lnTo>
                    <a:pt x="1858" y="1702"/>
                  </a:lnTo>
                  <a:lnTo>
                    <a:pt x="1669" y="1594"/>
                  </a:lnTo>
                  <a:lnTo>
                    <a:pt x="1628" y="1636"/>
                  </a:lnTo>
                  <a:lnTo>
                    <a:pt x="1585" y="1675"/>
                  </a:lnTo>
                  <a:lnTo>
                    <a:pt x="1538" y="1711"/>
                  </a:lnTo>
                  <a:lnTo>
                    <a:pt x="1489" y="1745"/>
                  </a:lnTo>
                  <a:lnTo>
                    <a:pt x="1564" y="1950"/>
                  </a:lnTo>
                  <a:lnTo>
                    <a:pt x="1240" y="2068"/>
                  </a:lnTo>
                  <a:lnTo>
                    <a:pt x="1166" y="1863"/>
                  </a:lnTo>
                  <a:lnTo>
                    <a:pt x="1107" y="1869"/>
                  </a:lnTo>
                  <a:lnTo>
                    <a:pt x="1048" y="1871"/>
                  </a:lnTo>
                  <a:lnTo>
                    <a:pt x="989" y="1869"/>
                  </a:lnTo>
                  <a:lnTo>
                    <a:pt x="930" y="1863"/>
                  </a:lnTo>
                  <a:lnTo>
                    <a:pt x="856" y="2068"/>
                  </a:lnTo>
                  <a:lnTo>
                    <a:pt x="533" y="1950"/>
                  </a:lnTo>
                  <a:lnTo>
                    <a:pt x="608" y="1745"/>
                  </a:lnTo>
                  <a:lnTo>
                    <a:pt x="559" y="1711"/>
                  </a:lnTo>
                  <a:lnTo>
                    <a:pt x="512" y="1675"/>
                  </a:lnTo>
                  <a:lnTo>
                    <a:pt x="468" y="1636"/>
                  </a:lnTo>
                  <a:lnTo>
                    <a:pt x="428" y="1594"/>
                  </a:lnTo>
                  <a:lnTo>
                    <a:pt x="239" y="1702"/>
                  </a:lnTo>
                  <a:lnTo>
                    <a:pt x="66" y="1405"/>
                  </a:lnTo>
                  <a:lnTo>
                    <a:pt x="255" y="1295"/>
                  </a:lnTo>
                  <a:lnTo>
                    <a:pt x="239" y="1240"/>
                  </a:lnTo>
                  <a:lnTo>
                    <a:pt x="227" y="1182"/>
                  </a:lnTo>
                  <a:lnTo>
                    <a:pt x="219" y="1124"/>
                  </a:lnTo>
                  <a:lnTo>
                    <a:pt x="215" y="1064"/>
                  </a:lnTo>
                  <a:lnTo>
                    <a:pt x="0" y="1025"/>
                  </a:lnTo>
                  <a:lnTo>
                    <a:pt x="59" y="686"/>
                  </a:lnTo>
                  <a:lnTo>
                    <a:pt x="274" y="724"/>
                  </a:lnTo>
                  <a:lnTo>
                    <a:pt x="298" y="670"/>
                  </a:lnTo>
                  <a:lnTo>
                    <a:pt x="327" y="618"/>
                  </a:lnTo>
                  <a:lnTo>
                    <a:pt x="358" y="568"/>
                  </a:lnTo>
                  <a:lnTo>
                    <a:pt x="392" y="520"/>
                  </a:lnTo>
                  <a:lnTo>
                    <a:pt x="252" y="353"/>
                  </a:lnTo>
                  <a:lnTo>
                    <a:pt x="515" y="132"/>
                  </a:lnTo>
                  <a:lnTo>
                    <a:pt x="655" y="299"/>
                  </a:lnTo>
                  <a:lnTo>
                    <a:pt x="708" y="273"/>
                  </a:lnTo>
                  <a:lnTo>
                    <a:pt x="763" y="251"/>
                  </a:lnTo>
                  <a:lnTo>
                    <a:pt x="819" y="232"/>
                  </a:lnTo>
                  <a:lnTo>
                    <a:pt x="876" y="218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468312" y="3606800"/>
              <a:ext cx="588963" cy="595313"/>
            </a:xfrm>
            <a:custGeom>
              <a:avLst/>
              <a:gdLst>
                <a:gd name="T0" fmla="*/ 700 w 1486"/>
                <a:gd name="T1" fmla="*/ 439 h 1502"/>
                <a:gd name="T2" fmla="*/ 619 w 1486"/>
                <a:gd name="T3" fmla="*/ 462 h 1502"/>
                <a:gd name="T4" fmla="*/ 549 w 1486"/>
                <a:gd name="T5" fmla="*/ 504 h 1502"/>
                <a:gd name="T6" fmla="*/ 493 w 1486"/>
                <a:gd name="T7" fmla="*/ 561 h 1502"/>
                <a:gd name="T8" fmla="*/ 453 w 1486"/>
                <a:gd name="T9" fmla="*/ 632 h 1502"/>
                <a:gd name="T10" fmla="*/ 432 w 1486"/>
                <a:gd name="T11" fmla="*/ 710 h 1502"/>
                <a:gd name="T12" fmla="*/ 432 w 1486"/>
                <a:gd name="T13" fmla="*/ 795 h 1502"/>
                <a:gd name="T14" fmla="*/ 455 w 1486"/>
                <a:gd name="T15" fmla="*/ 876 h 1502"/>
                <a:gd name="T16" fmla="*/ 496 w 1486"/>
                <a:gd name="T17" fmla="*/ 947 h 1502"/>
                <a:gd name="T18" fmla="*/ 554 w 1486"/>
                <a:gd name="T19" fmla="*/ 1003 h 1502"/>
                <a:gd name="T20" fmla="*/ 624 w 1486"/>
                <a:gd name="T21" fmla="*/ 1042 h 1502"/>
                <a:gd name="T22" fmla="*/ 703 w 1486"/>
                <a:gd name="T23" fmla="*/ 1063 h 1502"/>
                <a:gd name="T24" fmla="*/ 787 w 1486"/>
                <a:gd name="T25" fmla="*/ 1063 h 1502"/>
                <a:gd name="T26" fmla="*/ 868 w 1486"/>
                <a:gd name="T27" fmla="*/ 1040 h 1502"/>
                <a:gd name="T28" fmla="*/ 938 w 1486"/>
                <a:gd name="T29" fmla="*/ 999 h 1502"/>
                <a:gd name="T30" fmla="*/ 994 w 1486"/>
                <a:gd name="T31" fmla="*/ 942 h 1502"/>
                <a:gd name="T32" fmla="*/ 1035 w 1486"/>
                <a:gd name="T33" fmla="*/ 871 h 1502"/>
                <a:gd name="T34" fmla="*/ 1056 w 1486"/>
                <a:gd name="T35" fmla="*/ 793 h 1502"/>
                <a:gd name="T36" fmla="*/ 1056 w 1486"/>
                <a:gd name="T37" fmla="*/ 708 h 1502"/>
                <a:gd name="T38" fmla="*/ 1033 w 1486"/>
                <a:gd name="T39" fmla="*/ 627 h 1502"/>
                <a:gd name="T40" fmla="*/ 990 w 1486"/>
                <a:gd name="T41" fmla="*/ 556 h 1502"/>
                <a:gd name="T42" fmla="*/ 933 w 1486"/>
                <a:gd name="T43" fmla="*/ 500 h 1502"/>
                <a:gd name="T44" fmla="*/ 863 w 1486"/>
                <a:gd name="T45" fmla="*/ 460 h 1502"/>
                <a:gd name="T46" fmla="*/ 784 w 1486"/>
                <a:gd name="T47" fmla="*/ 438 h 1502"/>
                <a:gd name="T48" fmla="*/ 763 w 1486"/>
                <a:gd name="T49" fmla="*/ 0 h 1502"/>
                <a:gd name="T50" fmla="*/ 842 w 1486"/>
                <a:gd name="T51" fmla="*/ 161 h 1502"/>
                <a:gd name="T52" fmla="*/ 949 w 1486"/>
                <a:gd name="T53" fmla="*/ 190 h 1502"/>
                <a:gd name="T54" fmla="*/ 1241 w 1486"/>
                <a:gd name="T55" fmla="*/ 189 h 1502"/>
                <a:gd name="T56" fmla="*/ 1196 w 1486"/>
                <a:gd name="T57" fmla="*/ 362 h 1502"/>
                <a:gd name="T58" fmla="*/ 1262 w 1486"/>
                <a:gd name="T59" fmla="*/ 454 h 1502"/>
                <a:gd name="T60" fmla="*/ 1486 w 1486"/>
                <a:gd name="T61" fmla="*/ 641 h 1502"/>
                <a:gd name="T62" fmla="*/ 1341 w 1486"/>
                <a:gd name="T63" fmla="*/ 745 h 1502"/>
                <a:gd name="T64" fmla="*/ 1331 w 1486"/>
                <a:gd name="T65" fmla="*/ 857 h 1502"/>
                <a:gd name="T66" fmla="*/ 1383 w 1486"/>
                <a:gd name="T67" fmla="*/ 1144 h 1502"/>
                <a:gd name="T68" fmla="*/ 1205 w 1486"/>
                <a:gd name="T69" fmla="*/ 1131 h 1502"/>
                <a:gd name="T70" fmla="*/ 1126 w 1486"/>
                <a:gd name="T71" fmla="*/ 1210 h 1502"/>
                <a:gd name="T72" fmla="*/ 981 w 1486"/>
                <a:gd name="T73" fmla="*/ 1464 h 1502"/>
                <a:gd name="T74" fmla="*/ 868 w 1486"/>
                <a:gd name="T75" fmla="*/ 1336 h 1502"/>
                <a:gd name="T76" fmla="*/ 783 w 1486"/>
                <a:gd name="T77" fmla="*/ 1348 h 1502"/>
                <a:gd name="T78" fmla="*/ 709 w 1486"/>
                <a:gd name="T79" fmla="*/ 1502 h 1502"/>
                <a:gd name="T80" fmla="*/ 501 w 1486"/>
                <a:gd name="T81" fmla="*/ 1298 h 1502"/>
                <a:gd name="T82" fmla="*/ 403 w 1486"/>
                <a:gd name="T83" fmla="*/ 1242 h 1502"/>
                <a:gd name="T84" fmla="*/ 236 w 1486"/>
                <a:gd name="T85" fmla="*/ 1305 h 1502"/>
                <a:gd name="T86" fmla="*/ 207 w 1486"/>
                <a:gd name="T87" fmla="*/ 1014 h 1502"/>
                <a:gd name="T88" fmla="*/ 167 w 1486"/>
                <a:gd name="T89" fmla="*/ 909 h 1502"/>
                <a:gd name="T90" fmla="*/ 0 w 1486"/>
                <a:gd name="T91" fmla="*/ 848 h 1502"/>
                <a:gd name="T92" fmla="*/ 164 w 1486"/>
                <a:gd name="T93" fmla="*/ 606 h 1502"/>
                <a:gd name="T94" fmla="*/ 201 w 1486"/>
                <a:gd name="T95" fmla="*/ 501 h 1502"/>
                <a:gd name="T96" fmla="*/ 111 w 1486"/>
                <a:gd name="T97" fmla="*/ 346 h 1502"/>
                <a:gd name="T98" fmla="*/ 392 w 1486"/>
                <a:gd name="T99" fmla="*/ 267 h 1502"/>
                <a:gd name="T100" fmla="*/ 488 w 1486"/>
                <a:gd name="T101" fmla="*/ 210 h 1502"/>
                <a:gd name="T102" fmla="*/ 519 w 1486"/>
                <a:gd name="T103" fmla="*/ 34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1502">
                  <a:moveTo>
                    <a:pt x="743" y="436"/>
                  </a:moveTo>
                  <a:lnTo>
                    <a:pt x="700" y="439"/>
                  </a:lnTo>
                  <a:lnTo>
                    <a:pt x="658" y="448"/>
                  </a:lnTo>
                  <a:lnTo>
                    <a:pt x="619" y="462"/>
                  </a:lnTo>
                  <a:lnTo>
                    <a:pt x="582" y="481"/>
                  </a:lnTo>
                  <a:lnTo>
                    <a:pt x="549" y="504"/>
                  </a:lnTo>
                  <a:lnTo>
                    <a:pt x="519" y="531"/>
                  </a:lnTo>
                  <a:lnTo>
                    <a:pt x="493" y="561"/>
                  </a:lnTo>
                  <a:lnTo>
                    <a:pt x="470" y="595"/>
                  </a:lnTo>
                  <a:lnTo>
                    <a:pt x="453" y="632"/>
                  </a:lnTo>
                  <a:lnTo>
                    <a:pt x="440" y="670"/>
                  </a:lnTo>
                  <a:lnTo>
                    <a:pt x="432" y="710"/>
                  </a:lnTo>
                  <a:lnTo>
                    <a:pt x="429" y="752"/>
                  </a:lnTo>
                  <a:lnTo>
                    <a:pt x="432" y="795"/>
                  </a:lnTo>
                  <a:lnTo>
                    <a:pt x="441" y="837"/>
                  </a:lnTo>
                  <a:lnTo>
                    <a:pt x="455" y="876"/>
                  </a:lnTo>
                  <a:lnTo>
                    <a:pt x="473" y="912"/>
                  </a:lnTo>
                  <a:lnTo>
                    <a:pt x="496" y="947"/>
                  </a:lnTo>
                  <a:lnTo>
                    <a:pt x="523" y="977"/>
                  </a:lnTo>
                  <a:lnTo>
                    <a:pt x="554" y="1003"/>
                  </a:lnTo>
                  <a:lnTo>
                    <a:pt x="587" y="1025"/>
                  </a:lnTo>
                  <a:lnTo>
                    <a:pt x="624" y="1042"/>
                  </a:lnTo>
                  <a:lnTo>
                    <a:pt x="663" y="1055"/>
                  </a:lnTo>
                  <a:lnTo>
                    <a:pt x="703" y="1063"/>
                  </a:lnTo>
                  <a:lnTo>
                    <a:pt x="744" y="1066"/>
                  </a:lnTo>
                  <a:lnTo>
                    <a:pt x="787" y="1063"/>
                  </a:lnTo>
                  <a:lnTo>
                    <a:pt x="829" y="1054"/>
                  </a:lnTo>
                  <a:lnTo>
                    <a:pt x="868" y="1040"/>
                  </a:lnTo>
                  <a:lnTo>
                    <a:pt x="905" y="1022"/>
                  </a:lnTo>
                  <a:lnTo>
                    <a:pt x="938" y="999"/>
                  </a:lnTo>
                  <a:lnTo>
                    <a:pt x="968" y="972"/>
                  </a:lnTo>
                  <a:lnTo>
                    <a:pt x="994" y="942"/>
                  </a:lnTo>
                  <a:lnTo>
                    <a:pt x="1016" y="907"/>
                  </a:lnTo>
                  <a:lnTo>
                    <a:pt x="1035" y="871"/>
                  </a:lnTo>
                  <a:lnTo>
                    <a:pt x="1048" y="833"/>
                  </a:lnTo>
                  <a:lnTo>
                    <a:pt x="1056" y="793"/>
                  </a:lnTo>
                  <a:lnTo>
                    <a:pt x="1059" y="750"/>
                  </a:lnTo>
                  <a:lnTo>
                    <a:pt x="1056" y="708"/>
                  </a:lnTo>
                  <a:lnTo>
                    <a:pt x="1047" y="666"/>
                  </a:lnTo>
                  <a:lnTo>
                    <a:pt x="1033" y="627"/>
                  </a:lnTo>
                  <a:lnTo>
                    <a:pt x="1013" y="589"/>
                  </a:lnTo>
                  <a:lnTo>
                    <a:pt x="990" y="556"/>
                  </a:lnTo>
                  <a:lnTo>
                    <a:pt x="963" y="526"/>
                  </a:lnTo>
                  <a:lnTo>
                    <a:pt x="933" y="500"/>
                  </a:lnTo>
                  <a:lnTo>
                    <a:pt x="900" y="478"/>
                  </a:lnTo>
                  <a:lnTo>
                    <a:pt x="863" y="460"/>
                  </a:lnTo>
                  <a:lnTo>
                    <a:pt x="825" y="446"/>
                  </a:lnTo>
                  <a:lnTo>
                    <a:pt x="784" y="438"/>
                  </a:lnTo>
                  <a:lnTo>
                    <a:pt x="743" y="436"/>
                  </a:lnTo>
                  <a:close/>
                  <a:moveTo>
                    <a:pt x="763" y="0"/>
                  </a:moveTo>
                  <a:lnTo>
                    <a:pt x="785" y="155"/>
                  </a:lnTo>
                  <a:lnTo>
                    <a:pt x="842" y="161"/>
                  </a:lnTo>
                  <a:lnTo>
                    <a:pt x="896" y="173"/>
                  </a:lnTo>
                  <a:lnTo>
                    <a:pt x="949" y="190"/>
                  </a:lnTo>
                  <a:lnTo>
                    <a:pt x="1033" y="57"/>
                  </a:lnTo>
                  <a:lnTo>
                    <a:pt x="1241" y="189"/>
                  </a:lnTo>
                  <a:lnTo>
                    <a:pt x="1158" y="321"/>
                  </a:lnTo>
                  <a:lnTo>
                    <a:pt x="1196" y="362"/>
                  </a:lnTo>
                  <a:lnTo>
                    <a:pt x="1231" y="406"/>
                  </a:lnTo>
                  <a:lnTo>
                    <a:pt x="1262" y="454"/>
                  </a:lnTo>
                  <a:lnTo>
                    <a:pt x="1410" y="405"/>
                  </a:lnTo>
                  <a:lnTo>
                    <a:pt x="1486" y="641"/>
                  </a:lnTo>
                  <a:lnTo>
                    <a:pt x="1337" y="688"/>
                  </a:lnTo>
                  <a:lnTo>
                    <a:pt x="1341" y="745"/>
                  </a:lnTo>
                  <a:lnTo>
                    <a:pt x="1339" y="802"/>
                  </a:lnTo>
                  <a:lnTo>
                    <a:pt x="1331" y="857"/>
                  </a:lnTo>
                  <a:lnTo>
                    <a:pt x="1476" y="915"/>
                  </a:lnTo>
                  <a:lnTo>
                    <a:pt x="1383" y="1144"/>
                  </a:lnTo>
                  <a:lnTo>
                    <a:pt x="1238" y="1085"/>
                  </a:lnTo>
                  <a:lnTo>
                    <a:pt x="1205" y="1131"/>
                  </a:lnTo>
                  <a:lnTo>
                    <a:pt x="1167" y="1172"/>
                  </a:lnTo>
                  <a:lnTo>
                    <a:pt x="1126" y="1210"/>
                  </a:lnTo>
                  <a:lnTo>
                    <a:pt x="1199" y="1348"/>
                  </a:lnTo>
                  <a:lnTo>
                    <a:pt x="981" y="1464"/>
                  </a:lnTo>
                  <a:lnTo>
                    <a:pt x="908" y="1326"/>
                  </a:lnTo>
                  <a:lnTo>
                    <a:pt x="868" y="1336"/>
                  </a:lnTo>
                  <a:lnTo>
                    <a:pt x="826" y="1344"/>
                  </a:lnTo>
                  <a:lnTo>
                    <a:pt x="783" y="1348"/>
                  </a:lnTo>
                  <a:lnTo>
                    <a:pt x="742" y="1349"/>
                  </a:lnTo>
                  <a:lnTo>
                    <a:pt x="709" y="1502"/>
                  </a:lnTo>
                  <a:lnTo>
                    <a:pt x="468" y="1451"/>
                  </a:lnTo>
                  <a:lnTo>
                    <a:pt x="501" y="1298"/>
                  </a:lnTo>
                  <a:lnTo>
                    <a:pt x="451" y="1273"/>
                  </a:lnTo>
                  <a:lnTo>
                    <a:pt x="403" y="1242"/>
                  </a:lnTo>
                  <a:lnTo>
                    <a:pt x="358" y="1208"/>
                  </a:lnTo>
                  <a:lnTo>
                    <a:pt x="236" y="1305"/>
                  </a:lnTo>
                  <a:lnTo>
                    <a:pt x="84" y="1110"/>
                  </a:lnTo>
                  <a:lnTo>
                    <a:pt x="207" y="1014"/>
                  </a:lnTo>
                  <a:lnTo>
                    <a:pt x="184" y="963"/>
                  </a:lnTo>
                  <a:lnTo>
                    <a:pt x="167" y="909"/>
                  </a:lnTo>
                  <a:lnTo>
                    <a:pt x="155" y="853"/>
                  </a:lnTo>
                  <a:lnTo>
                    <a:pt x="0" y="848"/>
                  </a:lnTo>
                  <a:lnTo>
                    <a:pt x="8" y="601"/>
                  </a:lnTo>
                  <a:lnTo>
                    <a:pt x="164" y="606"/>
                  </a:lnTo>
                  <a:lnTo>
                    <a:pt x="180" y="553"/>
                  </a:lnTo>
                  <a:lnTo>
                    <a:pt x="201" y="501"/>
                  </a:lnTo>
                  <a:lnTo>
                    <a:pt x="228" y="451"/>
                  </a:lnTo>
                  <a:lnTo>
                    <a:pt x="111" y="346"/>
                  </a:lnTo>
                  <a:lnTo>
                    <a:pt x="277" y="163"/>
                  </a:lnTo>
                  <a:lnTo>
                    <a:pt x="392" y="267"/>
                  </a:lnTo>
                  <a:lnTo>
                    <a:pt x="439" y="237"/>
                  </a:lnTo>
                  <a:lnTo>
                    <a:pt x="488" y="210"/>
                  </a:lnTo>
                  <a:lnTo>
                    <a:pt x="541" y="189"/>
                  </a:lnTo>
                  <a:lnTo>
                    <a:pt x="519" y="34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696912" y="3148013"/>
              <a:ext cx="465138" cy="469900"/>
            </a:xfrm>
            <a:custGeom>
              <a:avLst/>
              <a:gdLst>
                <a:gd name="T0" fmla="*/ 536 w 1173"/>
                <a:gd name="T1" fmla="*/ 349 h 1186"/>
                <a:gd name="T2" fmla="*/ 469 w 1173"/>
                <a:gd name="T3" fmla="*/ 374 h 1186"/>
                <a:gd name="T4" fmla="*/ 410 w 1173"/>
                <a:gd name="T5" fmla="*/ 417 h 1186"/>
                <a:gd name="T6" fmla="*/ 368 w 1173"/>
                <a:gd name="T7" fmla="*/ 474 h 1186"/>
                <a:gd name="T8" fmla="*/ 344 w 1173"/>
                <a:gd name="T9" fmla="*/ 538 h 1186"/>
                <a:gd name="T10" fmla="*/ 338 w 1173"/>
                <a:gd name="T11" fmla="*/ 607 h 1186"/>
                <a:gd name="T12" fmla="*/ 352 w 1173"/>
                <a:gd name="T13" fmla="*/ 677 h 1186"/>
                <a:gd name="T14" fmla="*/ 387 w 1173"/>
                <a:gd name="T15" fmla="*/ 742 h 1186"/>
                <a:gd name="T16" fmla="*/ 437 w 1173"/>
                <a:gd name="T17" fmla="*/ 793 h 1186"/>
                <a:gd name="T18" fmla="*/ 499 w 1173"/>
                <a:gd name="T19" fmla="*/ 826 h 1186"/>
                <a:gd name="T20" fmla="*/ 566 w 1173"/>
                <a:gd name="T21" fmla="*/ 841 h 1186"/>
                <a:gd name="T22" fmla="*/ 635 w 1173"/>
                <a:gd name="T23" fmla="*/ 837 h 1186"/>
                <a:gd name="T24" fmla="*/ 704 w 1173"/>
                <a:gd name="T25" fmla="*/ 812 h 1186"/>
                <a:gd name="T26" fmla="*/ 762 w 1173"/>
                <a:gd name="T27" fmla="*/ 768 h 1186"/>
                <a:gd name="T28" fmla="*/ 804 w 1173"/>
                <a:gd name="T29" fmla="*/ 712 h 1186"/>
                <a:gd name="T30" fmla="*/ 828 w 1173"/>
                <a:gd name="T31" fmla="*/ 648 h 1186"/>
                <a:gd name="T32" fmla="*/ 834 w 1173"/>
                <a:gd name="T33" fmla="*/ 578 h 1186"/>
                <a:gd name="T34" fmla="*/ 820 w 1173"/>
                <a:gd name="T35" fmla="*/ 509 h 1186"/>
                <a:gd name="T36" fmla="*/ 785 w 1173"/>
                <a:gd name="T37" fmla="*/ 443 h 1186"/>
                <a:gd name="T38" fmla="*/ 735 w 1173"/>
                <a:gd name="T39" fmla="*/ 394 h 1186"/>
                <a:gd name="T40" fmla="*/ 674 w 1173"/>
                <a:gd name="T41" fmla="*/ 360 h 1186"/>
                <a:gd name="T42" fmla="*/ 606 w 1173"/>
                <a:gd name="T43" fmla="*/ 345 h 1186"/>
                <a:gd name="T44" fmla="*/ 609 w 1173"/>
                <a:gd name="T45" fmla="*/ 0 h 1186"/>
                <a:gd name="T46" fmla="*/ 775 w 1173"/>
                <a:gd name="T47" fmla="*/ 161 h 1186"/>
                <a:gd name="T48" fmla="*/ 852 w 1173"/>
                <a:gd name="T49" fmla="*/ 203 h 1186"/>
                <a:gd name="T50" fmla="*/ 984 w 1173"/>
                <a:gd name="T51" fmla="*/ 154 h 1186"/>
                <a:gd name="T52" fmla="*/ 1008 w 1173"/>
                <a:gd name="T53" fmla="*/ 383 h 1186"/>
                <a:gd name="T54" fmla="*/ 1040 w 1173"/>
                <a:gd name="T55" fmla="*/ 467 h 1186"/>
                <a:gd name="T56" fmla="*/ 1173 w 1173"/>
                <a:gd name="T57" fmla="*/ 513 h 1186"/>
                <a:gd name="T58" fmla="*/ 1044 w 1173"/>
                <a:gd name="T59" fmla="*/ 704 h 1186"/>
                <a:gd name="T60" fmla="*/ 1015 w 1173"/>
                <a:gd name="T61" fmla="*/ 788 h 1186"/>
                <a:gd name="T62" fmla="*/ 1088 w 1173"/>
                <a:gd name="T63" fmla="*/ 909 h 1186"/>
                <a:gd name="T64" fmla="*/ 865 w 1173"/>
                <a:gd name="T65" fmla="*/ 973 h 1186"/>
                <a:gd name="T66" fmla="*/ 809 w 1173"/>
                <a:gd name="T67" fmla="*/ 1009 h 1186"/>
                <a:gd name="T68" fmla="*/ 749 w 1173"/>
                <a:gd name="T69" fmla="*/ 1036 h 1186"/>
                <a:gd name="T70" fmla="*/ 574 w 1173"/>
                <a:gd name="T71" fmla="*/ 1186 h 1186"/>
                <a:gd name="T72" fmla="*/ 512 w 1173"/>
                <a:gd name="T73" fmla="*/ 1059 h 1186"/>
                <a:gd name="T74" fmla="*/ 426 w 1173"/>
                <a:gd name="T75" fmla="*/ 1037 h 1186"/>
                <a:gd name="T76" fmla="*/ 196 w 1173"/>
                <a:gd name="T77" fmla="*/ 1040 h 1186"/>
                <a:gd name="T78" fmla="*/ 230 w 1173"/>
                <a:gd name="T79" fmla="*/ 903 h 1186"/>
                <a:gd name="T80" fmla="*/ 178 w 1173"/>
                <a:gd name="T81" fmla="*/ 831 h 1186"/>
                <a:gd name="T82" fmla="*/ 0 w 1173"/>
                <a:gd name="T83" fmla="*/ 684 h 1186"/>
                <a:gd name="T84" fmla="*/ 115 w 1173"/>
                <a:gd name="T85" fmla="*/ 601 h 1186"/>
                <a:gd name="T86" fmla="*/ 122 w 1173"/>
                <a:gd name="T87" fmla="*/ 513 h 1186"/>
                <a:gd name="T88" fmla="*/ 79 w 1173"/>
                <a:gd name="T89" fmla="*/ 286 h 1186"/>
                <a:gd name="T90" fmla="*/ 219 w 1173"/>
                <a:gd name="T91" fmla="*/ 297 h 1186"/>
                <a:gd name="T92" fmla="*/ 282 w 1173"/>
                <a:gd name="T93" fmla="*/ 232 h 1186"/>
                <a:gd name="T94" fmla="*/ 394 w 1173"/>
                <a:gd name="T95" fmla="*/ 31 h 1186"/>
                <a:gd name="T96" fmla="*/ 497 w 1173"/>
                <a:gd name="T97" fmla="*/ 129 h 1186"/>
                <a:gd name="T98" fmla="*/ 584 w 1173"/>
                <a:gd name="T99" fmla="*/ 12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3" h="1186">
                  <a:moveTo>
                    <a:pt x="571" y="345"/>
                  </a:moveTo>
                  <a:lnTo>
                    <a:pt x="536" y="349"/>
                  </a:lnTo>
                  <a:lnTo>
                    <a:pt x="502" y="359"/>
                  </a:lnTo>
                  <a:lnTo>
                    <a:pt x="469" y="374"/>
                  </a:lnTo>
                  <a:lnTo>
                    <a:pt x="437" y="394"/>
                  </a:lnTo>
                  <a:lnTo>
                    <a:pt x="410" y="417"/>
                  </a:lnTo>
                  <a:lnTo>
                    <a:pt x="387" y="443"/>
                  </a:lnTo>
                  <a:lnTo>
                    <a:pt x="368" y="474"/>
                  </a:lnTo>
                  <a:lnTo>
                    <a:pt x="354" y="505"/>
                  </a:lnTo>
                  <a:lnTo>
                    <a:pt x="344" y="538"/>
                  </a:lnTo>
                  <a:lnTo>
                    <a:pt x="339" y="572"/>
                  </a:lnTo>
                  <a:lnTo>
                    <a:pt x="338" y="607"/>
                  </a:lnTo>
                  <a:lnTo>
                    <a:pt x="343" y="643"/>
                  </a:lnTo>
                  <a:lnTo>
                    <a:pt x="352" y="677"/>
                  </a:lnTo>
                  <a:lnTo>
                    <a:pt x="367" y="711"/>
                  </a:lnTo>
                  <a:lnTo>
                    <a:pt x="387" y="742"/>
                  </a:lnTo>
                  <a:lnTo>
                    <a:pt x="410" y="769"/>
                  </a:lnTo>
                  <a:lnTo>
                    <a:pt x="437" y="793"/>
                  </a:lnTo>
                  <a:lnTo>
                    <a:pt x="467" y="811"/>
                  </a:lnTo>
                  <a:lnTo>
                    <a:pt x="499" y="826"/>
                  </a:lnTo>
                  <a:lnTo>
                    <a:pt x="532" y="836"/>
                  </a:lnTo>
                  <a:lnTo>
                    <a:pt x="566" y="841"/>
                  </a:lnTo>
                  <a:lnTo>
                    <a:pt x="601" y="841"/>
                  </a:lnTo>
                  <a:lnTo>
                    <a:pt x="635" y="837"/>
                  </a:lnTo>
                  <a:lnTo>
                    <a:pt x="671" y="827"/>
                  </a:lnTo>
                  <a:lnTo>
                    <a:pt x="704" y="812"/>
                  </a:lnTo>
                  <a:lnTo>
                    <a:pt x="735" y="793"/>
                  </a:lnTo>
                  <a:lnTo>
                    <a:pt x="762" y="768"/>
                  </a:lnTo>
                  <a:lnTo>
                    <a:pt x="785" y="742"/>
                  </a:lnTo>
                  <a:lnTo>
                    <a:pt x="804" y="712"/>
                  </a:lnTo>
                  <a:lnTo>
                    <a:pt x="818" y="681"/>
                  </a:lnTo>
                  <a:lnTo>
                    <a:pt x="828" y="648"/>
                  </a:lnTo>
                  <a:lnTo>
                    <a:pt x="833" y="613"/>
                  </a:lnTo>
                  <a:lnTo>
                    <a:pt x="834" y="578"/>
                  </a:lnTo>
                  <a:lnTo>
                    <a:pt x="829" y="543"/>
                  </a:lnTo>
                  <a:lnTo>
                    <a:pt x="820" y="509"/>
                  </a:lnTo>
                  <a:lnTo>
                    <a:pt x="805" y="475"/>
                  </a:lnTo>
                  <a:lnTo>
                    <a:pt x="785" y="443"/>
                  </a:lnTo>
                  <a:lnTo>
                    <a:pt x="762" y="416"/>
                  </a:lnTo>
                  <a:lnTo>
                    <a:pt x="735" y="394"/>
                  </a:lnTo>
                  <a:lnTo>
                    <a:pt x="706" y="375"/>
                  </a:lnTo>
                  <a:lnTo>
                    <a:pt x="674" y="360"/>
                  </a:lnTo>
                  <a:lnTo>
                    <a:pt x="640" y="350"/>
                  </a:lnTo>
                  <a:lnTo>
                    <a:pt x="606" y="345"/>
                  </a:lnTo>
                  <a:lnTo>
                    <a:pt x="571" y="345"/>
                  </a:lnTo>
                  <a:close/>
                  <a:moveTo>
                    <a:pt x="609" y="0"/>
                  </a:moveTo>
                  <a:lnTo>
                    <a:pt x="800" y="40"/>
                  </a:lnTo>
                  <a:lnTo>
                    <a:pt x="775" y="161"/>
                  </a:lnTo>
                  <a:lnTo>
                    <a:pt x="814" y="180"/>
                  </a:lnTo>
                  <a:lnTo>
                    <a:pt x="852" y="203"/>
                  </a:lnTo>
                  <a:lnTo>
                    <a:pt x="888" y="230"/>
                  </a:lnTo>
                  <a:lnTo>
                    <a:pt x="984" y="154"/>
                  </a:lnTo>
                  <a:lnTo>
                    <a:pt x="1105" y="307"/>
                  </a:lnTo>
                  <a:lnTo>
                    <a:pt x="1008" y="383"/>
                  </a:lnTo>
                  <a:lnTo>
                    <a:pt x="1026" y="424"/>
                  </a:lnTo>
                  <a:lnTo>
                    <a:pt x="1040" y="467"/>
                  </a:lnTo>
                  <a:lnTo>
                    <a:pt x="1050" y="509"/>
                  </a:lnTo>
                  <a:lnTo>
                    <a:pt x="1173" y="513"/>
                  </a:lnTo>
                  <a:lnTo>
                    <a:pt x="1167" y="708"/>
                  </a:lnTo>
                  <a:lnTo>
                    <a:pt x="1044" y="704"/>
                  </a:lnTo>
                  <a:lnTo>
                    <a:pt x="1031" y="746"/>
                  </a:lnTo>
                  <a:lnTo>
                    <a:pt x="1015" y="788"/>
                  </a:lnTo>
                  <a:lnTo>
                    <a:pt x="995" y="828"/>
                  </a:lnTo>
                  <a:lnTo>
                    <a:pt x="1088" y="909"/>
                  </a:lnTo>
                  <a:lnTo>
                    <a:pt x="958" y="1055"/>
                  </a:lnTo>
                  <a:lnTo>
                    <a:pt x="865" y="973"/>
                  </a:lnTo>
                  <a:lnTo>
                    <a:pt x="838" y="992"/>
                  </a:lnTo>
                  <a:lnTo>
                    <a:pt x="809" y="1009"/>
                  </a:lnTo>
                  <a:lnTo>
                    <a:pt x="779" y="1023"/>
                  </a:lnTo>
                  <a:lnTo>
                    <a:pt x="749" y="1036"/>
                  </a:lnTo>
                  <a:lnTo>
                    <a:pt x="767" y="1158"/>
                  </a:lnTo>
                  <a:lnTo>
                    <a:pt x="574" y="1186"/>
                  </a:lnTo>
                  <a:lnTo>
                    <a:pt x="556" y="1064"/>
                  </a:lnTo>
                  <a:lnTo>
                    <a:pt x="512" y="1059"/>
                  </a:lnTo>
                  <a:lnTo>
                    <a:pt x="469" y="1050"/>
                  </a:lnTo>
                  <a:lnTo>
                    <a:pt x="426" y="1037"/>
                  </a:lnTo>
                  <a:lnTo>
                    <a:pt x="362" y="1142"/>
                  </a:lnTo>
                  <a:lnTo>
                    <a:pt x="196" y="1040"/>
                  </a:lnTo>
                  <a:lnTo>
                    <a:pt x="261" y="934"/>
                  </a:lnTo>
                  <a:lnTo>
                    <a:pt x="230" y="903"/>
                  </a:lnTo>
                  <a:lnTo>
                    <a:pt x="203" y="868"/>
                  </a:lnTo>
                  <a:lnTo>
                    <a:pt x="178" y="831"/>
                  </a:lnTo>
                  <a:lnTo>
                    <a:pt x="62" y="869"/>
                  </a:lnTo>
                  <a:lnTo>
                    <a:pt x="0" y="684"/>
                  </a:lnTo>
                  <a:lnTo>
                    <a:pt x="118" y="646"/>
                  </a:lnTo>
                  <a:lnTo>
                    <a:pt x="115" y="601"/>
                  </a:lnTo>
                  <a:lnTo>
                    <a:pt x="116" y="556"/>
                  </a:lnTo>
                  <a:lnTo>
                    <a:pt x="122" y="513"/>
                  </a:lnTo>
                  <a:lnTo>
                    <a:pt x="7" y="467"/>
                  </a:lnTo>
                  <a:lnTo>
                    <a:pt x="79" y="286"/>
                  </a:lnTo>
                  <a:lnTo>
                    <a:pt x="193" y="332"/>
                  </a:lnTo>
                  <a:lnTo>
                    <a:pt x="219" y="297"/>
                  </a:lnTo>
                  <a:lnTo>
                    <a:pt x="248" y="263"/>
                  </a:lnTo>
                  <a:lnTo>
                    <a:pt x="282" y="232"/>
                  </a:lnTo>
                  <a:lnTo>
                    <a:pt x="223" y="123"/>
                  </a:lnTo>
                  <a:lnTo>
                    <a:pt x="394" y="31"/>
                  </a:lnTo>
                  <a:lnTo>
                    <a:pt x="452" y="140"/>
                  </a:lnTo>
                  <a:lnTo>
                    <a:pt x="497" y="129"/>
                  </a:lnTo>
                  <a:lnTo>
                    <a:pt x="540" y="123"/>
                  </a:lnTo>
                  <a:lnTo>
                    <a:pt x="584" y="120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0387" y="3378707"/>
            <a:ext cx="667982" cy="805792"/>
            <a:chOff x="-817563" y="2787650"/>
            <a:chExt cx="1208088" cy="1457325"/>
          </a:xfrm>
          <a:solidFill>
            <a:schemeClr val="bg1"/>
          </a:solidFill>
        </p:grpSpPr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-182563" y="3724275"/>
              <a:ext cx="79375" cy="130175"/>
            </a:xfrm>
            <a:custGeom>
              <a:avLst/>
              <a:gdLst>
                <a:gd name="T0" fmla="*/ 0 w 201"/>
                <a:gd name="T1" fmla="*/ 0 h 328"/>
                <a:gd name="T2" fmla="*/ 43 w 201"/>
                <a:gd name="T3" fmla="*/ 11 h 328"/>
                <a:gd name="T4" fmla="*/ 84 w 201"/>
                <a:gd name="T5" fmla="*/ 26 h 328"/>
                <a:gd name="T6" fmla="*/ 124 w 201"/>
                <a:gd name="T7" fmla="*/ 44 h 328"/>
                <a:gd name="T8" fmla="*/ 142 w 201"/>
                <a:gd name="T9" fmla="*/ 54 h 328"/>
                <a:gd name="T10" fmla="*/ 159 w 201"/>
                <a:gd name="T11" fmla="*/ 65 h 328"/>
                <a:gd name="T12" fmla="*/ 173 w 201"/>
                <a:gd name="T13" fmla="*/ 79 h 328"/>
                <a:gd name="T14" fmla="*/ 184 w 201"/>
                <a:gd name="T15" fmla="*/ 94 h 328"/>
                <a:gd name="T16" fmla="*/ 192 w 201"/>
                <a:gd name="T17" fmla="*/ 111 h 328"/>
                <a:gd name="T18" fmla="*/ 198 w 201"/>
                <a:gd name="T19" fmla="*/ 128 h 328"/>
                <a:gd name="T20" fmla="*/ 201 w 201"/>
                <a:gd name="T21" fmla="*/ 154 h 328"/>
                <a:gd name="T22" fmla="*/ 200 w 201"/>
                <a:gd name="T23" fmla="*/ 181 h 328"/>
                <a:gd name="T24" fmla="*/ 194 w 201"/>
                <a:gd name="T25" fmla="*/ 207 h 328"/>
                <a:gd name="T26" fmla="*/ 183 w 201"/>
                <a:gd name="T27" fmla="*/ 231 h 328"/>
                <a:gd name="T28" fmla="*/ 169 w 201"/>
                <a:gd name="T29" fmla="*/ 254 h 328"/>
                <a:gd name="T30" fmla="*/ 150 w 201"/>
                <a:gd name="T31" fmla="*/ 273 h 328"/>
                <a:gd name="T32" fmla="*/ 128 w 201"/>
                <a:gd name="T33" fmla="*/ 288 h 328"/>
                <a:gd name="T34" fmla="*/ 104 w 201"/>
                <a:gd name="T35" fmla="*/ 300 h 328"/>
                <a:gd name="T36" fmla="*/ 78 w 201"/>
                <a:gd name="T37" fmla="*/ 310 h 328"/>
                <a:gd name="T38" fmla="*/ 53 w 201"/>
                <a:gd name="T39" fmla="*/ 318 h 328"/>
                <a:gd name="T40" fmla="*/ 26 w 201"/>
                <a:gd name="T41" fmla="*/ 324 h 328"/>
                <a:gd name="T42" fmla="*/ 0 w 201"/>
                <a:gd name="T43" fmla="*/ 328 h 328"/>
                <a:gd name="T44" fmla="*/ 0 w 201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28">
                  <a:moveTo>
                    <a:pt x="0" y="0"/>
                  </a:moveTo>
                  <a:lnTo>
                    <a:pt x="43" y="11"/>
                  </a:lnTo>
                  <a:lnTo>
                    <a:pt x="84" y="26"/>
                  </a:lnTo>
                  <a:lnTo>
                    <a:pt x="124" y="44"/>
                  </a:lnTo>
                  <a:lnTo>
                    <a:pt x="142" y="54"/>
                  </a:lnTo>
                  <a:lnTo>
                    <a:pt x="159" y="65"/>
                  </a:lnTo>
                  <a:lnTo>
                    <a:pt x="173" y="79"/>
                  </a:lnTo>
                  <a:lnTo>
                    <a:pt x="184" y="94"/>
                  </a:lnTo>
                  <a:lnTo>
                    <a:pt x="192" y="111"/>
                  </a:lnTo>
                  <a:lnTo>
                    <a:pt x="198" y="128"/>
                  </a:lnTo>
                  <a:lnTo>
                    <a:pt x="201" y="154"/>
                  </a:lnTo>
                  <a:lnTo>
                    <a:pt x="200" y="181"/>
                  </a:lnTo>
                  <a:lnTo>
                    <a:pt x="194" y="207"/>
                  </a:lnTo>
                  <a:lnTo>
                    <a:pt x="183" y="231"/>
                  </a:lnTo>
                  <a:lnTo>
                    <a:pt x="169" y="254"/>
                  </a:lnTo>
                  <a:lnTo>
                    <a:pt x="150" y="273"/>
                  </a:lnTo>
                  <a:lnTo>
                    <a:pt x="128" y="288"/>
                  </a:lnTo>
                  <a:lnTo>
                    <a:pt x="104" y="300"/>
                  </a:lnTo>
                  <a:lnTo>
                    <a:pt x="78" y="310"/>
                  </a:lnTo>
                  <a:lnTo>
                    <a:pt x="53" y="318"/>
                  </a:lnTo>
                  <a:lnTo>
                    <a:pt x="26" y="324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-320675" y="3514725"/>
              <a:ext cx="65088" cy="119063"/>
            </a:xfrm>
            <a:custGeom>
              <a:avLst/>
              <a:gdLst>
                <a:gd name="T0" fmla="*/ 164 w 164"/>
                <a:gd name="T1" fmla="*/ 0 h 298"/>
                <a:gd name="T2" fmla="*/ 164 w 164"/>
                <a:gd name="T3" fmla="*/ 298 h 298"/>
                <a:gd name="T4" fmla="*/ 134 w 164"/>
                <a:gd name="T5" fmla="*/ 288 h 298"/>
                <a:gd name="T6" fmla="*/ 106 w 164"/>
                <a:gd name="T7" fmla="*/ 278 h 298"/>
                <a:gd name="T8" fmla="*/ 76 w 164"/>
                <a:gd name="T9" fmla="*/ 264 h 298"/>
                <a:gd name="T10" fmla="*/ 47 w 164"/>
                <a:gd name="T11" fmla="*/ 247 h 298"/>
                <a:gd name="T12" fmla="*/ 31 w 164"/>
                <a:gd name="T13" fmla="*/ 235 h 298"/>
                <a:gd name="T14" fmla="*/ 18 w 164"/>
                <a:gd name="T15" fmla="*/ 221 h 298"/>
                <a:gd name="T16" fmla="*/ 8 w 164"/>
                <a:gd name="T17" fmla="*/ 203 h 298"/>
                <a:gd name="T18" fmla="*/ 2 w 164"/>
                <a:gd name="T19" fmla="*/ 183 h 298"/>
                <a:gd name="T20" fmla="*/ 0 w 164"/>
                <a:gd name="T21" fmla="*/ 161 h 298"/>
                <a:gd name="T22" fmla="*/ 0 w 164"/>
                <a:gd name="T23" fmla="*/ 140 h 298"/>
                <a:gd name="T24" fmla="*/ 4 w 164"/>
                <a:gd name="T25" fmla="*/ 120 h 298"/>
                <a:gd name="T26" fmla="*/ 11 w 164"/>
                <a:gd name="T27" fmla="*/ 99 h 298"/>
                <a:gd name="T28" fmla="*/ 22 w 164"/>
                <a:gd name="T29" fmla="*/ 82 h 298"/>
                <a:gd name="T30" fmla="*/ 39 w 164"/>
                <a:gd name="T31" fmla="*/ 60 h 298"/>
                <a:gd name="T32" fmla="*/ 61 w 164"/>
                <a:gd name="T33" fmla="*/ 42 h 298"/>
                <a:gd name="T34" fmla="*/ 85 w 164"/>
                <a:gd name="T35" fmla="*/ 28 h 298"/>
                <a:gd name="T36" fmla="*/ 110 w 164"/>
                <a:gd name="T37" fmla="*/ 16 h 298"/>
                <a:gd name="T38" fmla="*/ 137 w 164"/>
                <a:gd name="T39" fmla="*/ 7 h 298"/>
                <a:gd name="T40" fmla="*/ 164 w 164"/>
                <a:gd name="T4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98">
                  <a:moveTo>
                    <a:pt x="164" y="0"/>
                  </a:moveTo>
                  <a:lnTo>
                    <a:pt x="164" y="298"/>
                  </a:lnTo>
                  <a:lnTo>
                    <a:pt x="134" y="288"/>
                  </a:lnTo>
                  <a:lnTo>
                    <a:pt x="106" y="278"/>
                  </a:lnTo>
                  <a:lnTo>
                    <a:pt x="76" y="264"/>
                  </a:lnTo>
                  <a:lnTo>
                    <a:pt x="47" y="247"/>
                  </a:lnTo>
                  <a:lnTo>
                    <a:pt x="31" y="235"/>
                  </a:lnTo>
                  <a:lnTo>
                    <a:pt x="18" y="221"/>
                  </a:lnTo>
                  <a:lnTo>
                    <a:pt x="8" y="203"/>
                  </a:lnTo>
                  <a:lnTo>
                    <a:pt x="2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1" y="99"/>
                  </a:lnTo>
                  <a:lnTo>
                    <a:pt x="22" y="82"/>
                  </a:lnTo>
                  <a:lnTo>
                    <a:pt x="39" y="60"/>
                  </a:lnTo>
                  <a:lnTo>
                    <a:pt x="61" y="42"/>
                  </a:lnTo>
                  <a:lnTo>
                    <a:pt x="85" y="28"/>
                  </a:lnTo>
                  <a:lnTo>
                    <a:pt x="110" y="16"/>
                  </a:lnTo>
                  <a:lnTo>
                    <a:pt x="137" y="7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-817563" y="2787650"/>
              <a:ext cx="1208088" cy="1457325"/>
            </a:xfrm>
            <a:custGeom>
              <a:avLst/>
              <a:gdLst>
                <a:gd name="T0" fmla="*/ 1420 w 3043"/>
                <a:gd name="T1" fmla="*/ 1531 h 3673"/>
                <a:gd name="T2" fmla="*/ 1209 w 3043"/>
                <a:gd name="T3" fmla="*/ 1729 h 3673"/>
                <a:gd name="T4" fmla="*/ 1074 w 3043"/>
                <a:gd name="T5" fmla="*/ 1957 h 3673"/>
                <a:gd name="T6" fmla="*/ 1136 w 3043"/>
                <a:gd name="T7" fmla="*/ 2172 h 3673"/>
                <a:gd name="T8" fmla="*/ 1376 w 3043"/>
                <a:gd name="T9" fmla="*/ 2308 h 3673"/>
                <a:gd name="T10" fmla="*/ 1281 w 3043"/>
                <a:gd name="T11" fmla="*/ 2589 h 3673"/>
                <a:gd name="T12" fmla="*/ 1201 w 3043"/>
                <a:gd name="T13" fmla="*/ 2453 h 3673"/>
                <a:gd name="T14" fmla="*/ 1074 w 3043"/>
                <a:gd name="T15" fmla="*/ 2488 h 3673"/>
                <a:gd name="T16" fmla="*/ 1101 w 3043"/>
                <a:gd name="T17" fmla="*/ 2642 h 3673"/>
                <a:gd name="T18" fmla="*/ 1330 w 3043"/>
                <a:gd name="T19" fmla="*/ 2838 h 3673"/>
                <a:gd name="T20" fmla="*/ 1452 w 3043"/>
                <a:gd name="T21" fmla="*/ 3038 h 3673"/>
                <a:gd name="T22" fmla="*/ 1581 w 3043"/>
                <a:gd name="T23" fmla="*/ 3020 h 3673"/>
                <a:gd name="T24" fmla="*/ 1732 w 3043"/>
                <a:gd name="T25" fmla="*/ 2843 h 3673"/>
                <a:gd name="T26" fmla="*/ 1956 w 3043"/>
                <a:gd name="T27" fmla="*/ 2645 h 3673"/>
                <a:gd name="T28" fmla="*/ 1941 w 3043"/>
                <a:gd name="T29" fmla="*/ 2369 h 3673"/>
                <a:gd name="T30" fmla="*/ 1948 w 3043"/>
                <a:gd name="T31" fmla="*/ 2381 h 3673"/>
                <a:gd name="T32" fmla="*/ 1935 w 3043"/>
                <a:gd name="T33" fmla="*/ 2359 h 3673"/>
                <a:gd name="T34" fmla="*/ 1936 w 3043"/>
                <a:gd name="T35" fmla="*/ 2360 h 3673"/>
                <a:gd name="T36" fmla="*/ 1845 w 3043"/>
                <a:gd name="T37" fmla="*/ 2268 h 3673"/>
                <a:gd name="T38" fmla="*/ 1598 w 3043"/>
                <a:gd name="T39" fmla="*/ 1832 h 3673"/>
                <a:gd name="T40" fmla="*/ 1772 w 3043"/>
                <a:gd name="T41" fmla="*/ 1939 h 3673"/>
                <a:gd name="T42" fmla="*/ 1848 w 3043"/>
                <a:gd name="T43" fmla="*/ 2038 h 3673"/>
                <a:gd name="T44" fmla="*/ 1961 w 3043"/>
                <a:gd name="T45" fmla="*/ 1974 h 3673"/>
                <a:gd name="T46" fmla="*/ 1897 w 3043"/>
                <a:gd name="T47" fmla="*/ 1801 h 3673"/>
                <a:gd name="T48" fmla="*/ 1633 w 3043"/>
                <a:gd name="T49" fmla="*/ 1654 h 3673"/>
                <a:gd name="T50" fmla="*/ 1546 w 3043"/>
                <a:gd name="T51" fmla="*/ 1468 h 3673"/>
                <a:gd name="T52" fmla="*/ 1031 w 3043"/>
                <a:gd name="T53" fmla="*/ 27 h 3673"/>
                <a:gd name="T54" fmla="*/ 1276 w 3043"/>
                <a:gd name="T55" fmla="*/ 125 h 3673"/>
                <a:gd name="T56" fmla="*/ 1527 w 3043"/>
                <a:gd name="T57" fmla="*/ 117 h 3673"/>
                <a:gd name="T58" fmla="*/ 1836 w 3043"/>
                <a:gd name="T59" fmla="*/ 33 h 3673"/>
                <a:gd name="T60" fmla="*/ 2077 w 3043"/>
                <a:gd name="T61" fmla="*/ 18 h 3673"/>
                <a:gd name="T62" fmla="*/ 2087 w 3043"/>
                <a:gd name="T63" fmla="*/ 175 h 3673"/>
                <a:gd name="T64" fmla="*/ 1978 w 3043"/>
                <a:gd name="T65" fmla="*/ 453 h 3673"/>
                <a:gd name="T66" fmla="*/ 1781 w 3043"/>
                <a:gd name="T67" fmla="*/ 735 h 3673"/>
                <a:gd name="T68" fmla="*/ 1942 w 3043"/>
                <a:gd name="T69" fmla="*/ 922 h 3673"/>
                <a:gd name="T70" fmla="*/ 2264 w 3043"/>
                <a:gd name="T71" fmla="*/ 1184 h 3673"/>
                <a:gd name="T72" fmla="*/ 2565 w 3043"/>
                <a:gd name="T73" fmla="*/ 1526 h 3673"/>
                <a:gd name="T74" fmla="*/ 2814 w 3043"/>
                <a:gd name="T75" fmla="*/ 1918 h 3673"/>
                <a:gd name="T76" fmla="*/ 2984 w 3043"/>
                <a:gd name="T77" fmla="*/ 2330 h 3673"/>
                <a:gd name="T78" fmla="*/ 3043 w 3043"/>
                <a:gd name="T79" fmla="*/ 2733 h 3673"/>
                <a:gd name="T80" fmla="*/ 2964 w 3043"/>
                <a:gd name="T81" fmla="*/ 3098 h 3673"/>
                <a:gd name="T82" fmla="*/ 2716 w 3043"/>
                <a:gd name="T83" fmla="*/ 3396 h 3673"/>
                <a:gd name="T84" fmla="*/ 2271 w 3043"/>
                <a:gd name="T85" fmla="*/ 3598 h 3673"/>
                <a:gd name="T86" fmla="*/ 1598 w 3043"/>
                <a:gd name="T87" fmla="*/ 3673 h 3673"/>
                <a:gd name="T88" fmla="*/ 847 w 3043"/>
                <a:gd name="T89" fmla="*/ 3604 h 3673"/>
                <a:gd name="T90" fmla="*/ 361 w 3043"/>
                <a:gd name="T91" fmla="*/ 3399 h 3673"/>
                <a:gd name="T92" fmla="*/ 90 w 3043"/>
                <a:gd name="T93" fmla="*/ 3089 h 3673"/>
                <a:gd name="T94" fmla="*/ 0 w 3043"/>
                <a:gd name="T95" fmla="*/ 2706 h 3673"/>
                <a:gd name="T96" fmla="*/ 58 w 3043"/>
                <a:gd name="T97" fmla="*/ 2284 h 3673"/>
                <a:gd name="T98" fmla="*/ 230 w 3043"/>
                <a:gd name="T99" fmla="*/ 1855 h 3673"/>
                <a:gd name="T100" fmla="*/ 484 w 3043"/>
                <a:gd name="T101" fmla="*/ 1455 h 3673"/>
                <a:gd name="T102" fmla="*/ 786 w 3043"/>
                <a:gd name="T103" fmla="*/ 1114 h 3673"/>
                <a:gd name="T104" fmla="*/ 1103 w 3043"/>
                <a:gd name="T105" fmla="*/ 867 h 3673"/>
                <a:gd name="T106" fmla="*/ 996 w 3043"/>
                <a:gd name="T107" fmla="*/ 643 h 3673"/>
                <a:gd name="T108" fmla="*/ 815 w 3043"/>
                <a:gd name="T109" fmla="*/ 340 h 3673"/>
                <a:gd name="T110" fmla="*/ 783 w 3043"/>
                <a:gd name="T111" fmla="*/ 9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3" h="3673">
                  <a:moveTo>
                    <a:pt x="1505" y="1460"/>
                  </a:moveTo>
                  <a:lnTo>
                    <a:pt x="1485" y="1462"/>
                  </a:lnTo>
                  <a:lnTo>
                    <a:pt x="1466" y="1470"/>
                  </a:lnTo>
                  <a:lnTo>
                    <a:pt x="1448" y="1483"/>
                  </a:lnTo>
                  <a:lnTo>
                    <a:pt x="1436" y="1497"/>
                  </a:lnTo>
                  <a:lnTo>
                    <a:pt x="1426" y="1513"/>
                  </a:lnTo>
                  <a:lnTo>
                    <a:pt x="1420" y="1531"/>
                  </a:lnTo>
                  <a:lnTo>
                    <a:pt x="1418" y="1550"/>
                  </a:lnTo>
                  <a:lnTo>
                    <a:pt x="1418" y="1650"/>
                  </a:lnTo>
                  <a:lnTo>
                    <a:pt x="1373" y="1658"/>
                  </a:lnTo>
                  <a:lnTo>
                    <a:pt x="1330" y="1670"/>
                  </a:lnTo>
                  <a:lnTo>
                    <a:pt x="1287" y="1686"/>
                  </a:lnTo>
                  <a:lnTo>
                    <a:pt x="1247" y="1706"/>
                  </a:lnTo>
                  <a:lnTo>
                    <a:pt x="1209" y="1729"/>
                  </a:lnTo>
                  <a:lnTo>
                    <a:pt x="1175" y="1758"/>
                  </a:lnTo>
                  <a:lnTo>
                    <a:pt x="1146" y="1788"/>
                  </a:lnTo>
                  <a:lnTo>
                    <a:pt x="1120" y="1823"/>
                  </a:lnTo>
                  <a:lnTo>
                    <a:pt x="1100" y="1860"/>
                  </a:lnTo>
                  <a:lnTo>
                    <a:pt x="1088" y="1891"/>
                  </a:lnTo>
                  <a:lnTo>
                    <a:pt x="1080" y="1923"/>
                  </a:lnTo>
                  <a:lnTo>
                    <a:pt x="1074" y="1957"/>
                  </a:lnTo>
                  <a:lnTo>
                    <a:pt x="1073" y="1990"/>
                  </a:lnTo>
                  <a:lnTo>
                    <a:pt x="1075" y="2024"/>
                  </a:lnTo>
                  <a:lnTo>
                    <a:pt x="1080" y="2056"/>
                  </a:lnTo>
                  <a:lnTo>
                    <a:pt x="1089" y="2089"/>
                  </a:lnTo>
                  <a:lnTo>
                    <a:pt x="1101" y="2120"/>
                  </a:lnTo>
                  <a:lnTo>
                    <a:pt x="1117" y="2148"/>
                  </a:lnTo>
                  <a:lnTo>
                    <a:pt x="1136" y="2172"/>
                  </a:lnTo>
                  <a:lnTo>
                    <a:pt x="1157" y="2196"/>
                  </a:lnTo>
                  <a:lnTo>
                    <a:pt x="1181" y="2216"/>
                  </a:lnTo>
                  <a:lnTo>
                    <a:pt x="1216" y="2241"/>
                  </a:lnTo>
                  <a:lnTo>
                    <a:pt x="1254" y="2262"/>
                  </a:lnTo>
                  <a:lnTo>
                    <a:pt x="1294" y="2280"/>
                  </a:lnTo>
                  <a:lnTo>
                    <a:pt x="1334" y="2294"/>
                  </a:lnTo>
                  <a:lnTo>
                    <a:pt x="1376" y="2308"/>
                  </a:lnTo>
                  <a:lnTo>
                    <a:pt x="1418" y="2319"/>
                  </a:lnTo>
                  <a:lnTo>
                    <a:pt x="1418" y="2676"/>
                  </a:lnTo>
                  <a:lnTo>
                    <a:pt x="1386" y="2666"/>
                  </a:lnTo>
                  <a:lnTo>
                    <a:pt x="1356" y="2651"/>
                  </a:lnTo>
                  <a:lnTo>
                    <a:pt x="1328" y="2635"/>
                  </a:lnTo>
                  <a:lnTo>
                    <a:pt x="1303" y="2613"/>
                  </a:lnTo>
                  <a:lnTo>
                    <a:pt x="1281" y="2589"/>
                  </a:lnTo>
                  <a:lnTo>
                    <a:pt x="1263" y="2562"/>
                  </a:lnTo>
                  <a:lnTo>
                    <a:pt x="1249" y="2533"/>
                  </a:lnTo>
                  <a:lnTo>
                    <a:pt x="1244" y="2517"/>
                  </a:lnTo>
                  <a:lnTo>
                    <a:pt x="1239" y="2502"/>
                  </a:lnTo>
                  <a:lnTo>
                    <a:pt x="1230" y="2483"/>
                  </a:lnTo>
                  <a:lnTo>
                    <a:pt x="1218" y="2466"/>
                  </a:lnTo>
                  <a:lnTo>
                    <a:pt x="1201" y="2453"/>
                  </a:lnTo>
                  <a:lnTo>
                    <a:pt x="1182" y="2444"/>
                  </a:lnTo>
                  <a:lnTo>
                    <a:pt x="1162" y="2440"/>
                  </a:lnTo>
                  <a:lnTo>
                    <a:pt x="1140" y="2440"/>
                  </a:lnTo>
                  <a:lnTo>
                    <a:pt x="1120" y="2446"/>
                  </a:lnTo>
                  <a:lnTo>
                    <a:pt x="1102" y="2456"/>
                  </a:lnTo>
                  <a:lnTo>
                    <a:pt x="1086" y="2471"/>
                  </a:lnTo>
                  <a:lnTo>
                    <a:pt x="1074" y="2488"/>
                  </a:lnTo>
                  <a:lnTo>
                    <a:pt x="1067" y="2504"/>
                  </a:lnTo>
                  <a:lnTo>
                    <a:pt x="1064" y="2522"/>
                  </a:lnTo>
                  <a:lnTo>
                    <a:pt x="1064" y="2539"/>
                  </a:lnTo>
                  <a:lnTo>
                    <a:pt x="1066" y="2554"/>
                  </a:lnTo>
                  <a:lnTo>
                    <a:pt x="1071" y="2570"/>
                  </a:lnTo>
                  <a:lnTo>
                    <a:pt x="1082" y="2602"/>
                  </a:lnTo>
                  <a:lnTo>
                    <a:pt x="1101" y="2642"/>
                  </a:lnTo>
                  <a:lnTo>
                    <a:pt x="1123" y="2680"/>
                  </a:lnTo>
                  <a:lnTo>
                    <a:pt x="1150" y="2715"/>
                  </a:lnTo>
                  <a:lnTo>
                    <a:pt x="1181" y="2746"/>
                  </a:lnTo>
                  <a:lnTo>
                    <a:pt x="1215" y="2775"/>
                  </a:lnTo>
                  <a:lnTo>
                    <a:pt x="1250" y="2799"/>
                  </a:lnTo>
                  <a:lnTo>
                    <a:pt x="1289" y="2820"/>
                  </a:lnTo>
                  <a:lnTo>
                    <a:pt x="1330" y="2838"/>
                  </a:lnTo>
                  <a:lnTo>
                    <a:pt x="1371" y="2851"/>
                  </a:lnTo>
                  <a:lnTo>
                    <a:pt x="1418" y="2861"/>
                  </a:lnTo>
                  <a:lnTo>
                    <a:pt x="1418" y="2966"/>
                  </a:lnTo>
                  <a:lnTo>
                    <a:pt x="1420" y="2987"/>
                  </a:lnTo>
                  <a:lnTo>
                    <a:pt x="1427" y="3006"/>
                  </a:lnTo>
                  <a:lnTo>
                    <a:pt x="1438" y="3023"/>
                  </a:lnTo>
                  <a:lnTo>
                    <a:pt x="1452" y="3038"/>
                  </a:lnTo>
                  <a:lnTo>
                    <a:pt x="1470" y="3049"/>
                  </a:lnTo>
                  <a:lnTo>
                    <a:pt x="1490" y="3055"/>
                  </a:lnTo>
                  <a:lnTo>
                    <a:pt x="1510" y="3057"/>
                  </a:lnTo>
                  <a:lnTo>
                    <a:pt x="1531" y="3053"/>
                  </a:lnTo>
                  <a:lnTo>
                    <a:pt x="1550" y="3047"/>
                  </a:lnTo>
                  <a:lnTo>
                    <a:pt x="1567" y="3034"/>
                  </a:lnTo>
                  <a:lnTo>
                    <a:pt x="1581" y="3020"/>
                  </a:lnTo>
                  <a:lnTo>
                    <a:pt x="1589" y="3004"/>
                  </a:lnTo>
                  <a:lnTo>
                    <a:pt x="1596" y="2985"/>
                  </a:lnTo>
                  <a:lnTo>
                    <a:pt x="1598" y="2966"/>
                  </a:lnTo>
                  <a:lnTo>
                    <a:pt x="1598" y="2870"/>
                  </a:lnTo>
                  <a:lnTo>
                    <a:pt x="1643" y="2865"/>
                  </a:lnTo>
                  <a:lnTo>
                    <a:pt x="1689" y="2857"/>
                  </a:lnTo>
                  <a:lnTo>
                    <a:pt x="1732" y="2843"/>
                  </a:lnTo>
                  <a:lnTo>
                    <a:pt x="1775" y="2827"/>
                  </a:lnTo>
                  <a:lnTo>
                    <a:pt x="1815" y="2807"/>
                  </a:lnTo>
                  <a:lnTo>
                    <a:pt x="1853" y="2780"/>
                  </a:lnTo>
                  <a:lnTo>
                    <a:pt x="1885" y="2752"/>
                  </a:lnTo>
                  <a:lnTo>
                    <a:pt x="1914" y="2719"/>
                  </a:lnTo>
                  <a:lnTo>
                    <a:pt x="1937" y="2684"/>
                  </a:lnTo>
                  <a:lnTo>
                    <a:pt x="1956" y="2645"/>
                  </a:lnTo>
                  <a:lnTo>
                    <a:pt x="1970" y="2603"/>
                  </a:lnTo>
                  <a:lnTo>
                    <a:pt x="1978" y="2561"/>
                  </a:lnTo>
                  <a:lnTo>
                    <a:pt x="1980" y="2522"/>
                  </a:lnTo>
                  <a:lnTo>
                    <a:pt x="1977" y="2482"/>
                  </a:lnTo>
                  <a:lnTo>
                    <a:pt x="1970" y="2443"/>
                  </a:lnTo>
                  <a:lnTo>
                    <a:pt x="1958" y="2405"/>
                  </a:lnTo>
                  <a:lnTo>
                    <a:pt x="1941" y="2369"/>
                  </a:lnTo>
                  <a:lnTo>
                    <a:pt x="1942" y="2371"/>
                  </a:lnTo>
                  <a:lnTo>
                    <a:pt x="1944" y="2373"/>
                  </a:lnTo>
                  <a:lnTo>
                    <a:pt x="1945" y="2376"/>
                  </a:lnTo>
                  <a:lnTo>
                    <a:pt x="1946" y="2378"/>
                  </a:lnTo>
                  <a:lnTo>
                    <a:pt x="1948" y="2380"/>
                  </a:lnTo>
                  <a:lnTo>
                    <a:pt x="1948" y="2380"/>
                  </a:lnTo>
                  <a:lnTo>
                    <a:pt x="1948" y="2381"/>
                  </a:lnTo>
                  <a:lnTo>
                    <a:pt x="1948" y="2380"/>
                  </a:lnTo>
                  <a:lnTo>
                    <a:pt x="1946" y="2379"/>
                  </a:lnTo>
                  <a:lnTo>
                    <a:pt x="1945" y="2377"/>
                  </a:lnTo>
                  <a:lnTo>
                    <a:pt x="1943" y="2372"/>
                  </a:lnTo>
                  <a:lnTo>
                    <a:pt x="1941" y="2368"/>
                  </a:lnTo>
                  <a:lnTo>
                    <a:pt x="1937" y="2363"/>
                  </a:lnTo>
                  <a:lnTo>
                    <a:pt x="1935" y="2359"/>
                  </a:lnTo>
                  <a:lnTo>
                    <a:pt x="1934" y="2357"/>
                  </a:lnTo>
                  <a:lnTo>
                    <a:pt x="1933" y="2356"/>
                  </a:lnTo>
                  <a:lnTo>
                    <a:pt x="1933" y="2354"/>
                  </a:lnTo>
                  <a:lnTo>
                    <a:pt x="1933" y="2356"/>
                  </a:lnTo>
                  <a:lnTo>
                    <a:pt x="1934" y="2356"/>
                  </a:lnTo>
                  <a:lnTo>
                    <a:pt x="1935" y="2358"/>
                  </a:lnTo>
                  <a:lnTo>
                    <a:pt x="1936" y="2360"/>
                  </a:lnTo>
                  <a:lnTo>
                    <a:pt x="1937" y="2362"/>
                  </a:lnTo>
                  <a:lnTo>
                    <a:pt x="1939" y="2364"/>
                  </a:lnTo>
                  <a:lnTo>
                    <a:pt x="1941" y="2368"/>
                  </a:lnTo>
                  <a:lnTo>
                    <a:pt x="1921" y="2339"/>
                  </a:lnTo>
                  <a:lnTo>
                    <a:pt x="1898" y="2312"/>
                  </a:lnTo>
                  <a:lnTo>
                    <a:pt x="1873" y="2289"/>
                  </a:lnTo>
                  <a:lnTo>
                    <a:pt x="1845" y="2268"/>
                  </a:lnTo>
                  <a:lnTo>
                    <a:pt x="1816" y="2249"/>
                  </a:lnTo>
                  <a:lnTo>
                    <a:pt x="1785" y="2234"/>
                  </a:lnTo>
                  <a:lnTo>
                    <a:pt x="1752" y="2220"/>
                  </a:lnTo>
                  <a:lnTo>
                    <a:pt x="1702" y="2203"/>
                  </a:lnTo>
                  <a:lnTo>
                    <a:pt x="1650" y="2187"/>
                  </a:lnTo>
                  <a:lnTo>
                    <a:pt x="1598" y="2175"/>
                  </a:lnTo>
                  <a:lnTo>
                    <a:pt x="1598" y="1832"/>
                  </a:lnTo>
                  <a:lnTo>
                    <a:pt x="1631" y="1840"/>
                  </a:lnTo>
                  <a:lnTo>
                    <a:pt x="1663" y="1850"/>
                  </a:lnTo>
                  <a:lnTo>
                    <a:pt x="1693" y="1863"/>
                  </a:lnTo>
                  <a:lnTo>
                    <a:pt x="1722" y="1881"/>
                  </a:lnTo>
                  <a:lnTo>
                    <a:pt x="1746" y="1901"/>
                  </a:lnTo>
                  <a:lnTo>
                    <a:pt x="1765" y="1926"/>
                  </a:lnTo>
                  <a:lnTo>
                    <a:pt x="1772" y="1939"/>
                  </a:lnTo>
                  <a:lnTo>
                    <a:pt x="1779" y="1954"/>
                  </a:lnTo>
                  <a:lnTo>
                    <a:pt x="1785" y="1969"/>
                  </a:lnTo>
                  <a:lnTo>
                    <a:pt x="1789" y="1984"/>
                  </a:lnTo>
                  <a:lnTo>
                    <a:pt x="1799" y="2003"/>
                  </a:lnTo>
                  <a:lnTo>
                    <a:pt x="1813" y="2018"/>
                  </a:lnTo>
                  <a:lnTo>
                    <a:pt x="1829" y="2031"/>
                  </a:lnTo>
                  <a:lnTo>
                    <a:pt x="1848" y="2038"/>
                  </a:lnTo>
                  <a:lnTo>
                    <a:pt x="1869" y="2042"/>
                  </a:lnTo>
                  <a:lnTo>
                    <a:pt x="1891" y="2041"/>
                  </a:lnTo>
                  <a:lnTo>
                    <a:pt x="1911" y="2034"/>
                  </a:lnTo>
                  <a:lnTo>
                    <a:pt x="1929" y="2023"/>
                  </a:lnTo>
                  <a:lnTo>
                    <a:pt x="1943" y="2008"/>
                  </a:lnTo>
                  <a:lnTo>
                    <a:pt x="1955" y="1989"/>
                  </a:lnTo>
                  <a:lnTo>
                    <a:pt x="1961" y="1974"/>
                  </a:lnTo>
                  <a:lnTo>
                    <a:pt x="1963" y="1956"/>
                  </a:lnTo>
                  <a:lnTo>
                    <a:pt x="1962" y="1938"/>
                  </a:lnTo>
                  <a:lnTo>
                    <a:pt x="1959" y="1922"/>
                  </a:lnTo>
                  <a:lnTo>
                    <a:pt x="1954" y="1906"/>
                  </a:lnTo>
                  <a:lnTo>
                    <a:pt x="1941" y="1873"/>
                  </a:lnTo>
                  <a:lnTo>
                    <a:pt x="1922" y="1835"/>
                  </a:lnTo>
                  <a:lnTo>
                    <a:pt x="1897" y="1801"/>
                  </a:lnTo>
                  <a:lnTo>
                    <a:pt x="1869" y="1769"/>
                  </a:lnTo>
                  <a:lnTo>
                    <a:pt x="1836" y="1740"/>
                  </a:lnTo>
                  <a:lnTo>
                    <a:pt x="1799" y="1715"/>
                  </a:lnTo>
                  <a:lnTo>
                    <a:pt x="1760" y="1695"/>
                  </a:lnTo>
                  <a:lnTo>
                    <a:pt x="1719" y="1678"/>
                  </a:lnTo>
                  <a:lnTo>
                    <a:pt x="1676" y="1664"/>
                  </a:lnTo>
                  <a:lnTo>
                    <a:pt x="1633" y="1654"/>
                  </a:lnTo>
                  <a:lnTo>
                    <a:pt x="1598" y="1649"/>
                  </a:lnTo>
                  <a:lnTo>
                    <a:pt x="1598" y="1550"/>
                  </a:lnTo>
                  <a:lnTo>
                    <a:pt x="1596" y="1529"/>
                  </a:lnTo>
                  <a:lnTo>
                    <a:pt x="1588" y="1510"/>
                  </a:lnTo>
                  <a:lnTo>
                    <a:pt x="1577" y="1493"/>
                  </a:lnTo>
                  <a:lnTo>
                    <a:pt x="1563" y="1479"/>
                  </a:lnTo>
                  <a:lnTo>
                    <a:pt x="1546" y="1468"/>
                  </a:lnTo>
                  <a:lnTo>
                    <a:pt x="1526" y="1461"/>
                  </a:lnTo>
                  <a:lnTo>
                    <a:pt x="1505" y="1460"/>
                  </a:lnTo>
                  <a:close/>
                  <a:moveTo>
                    <a:pt x="908" y="0"/>
                  </a:moveTo>
                  <a:lnTo>
                    <a:pt x="937" y="1"/>
                  </a:lnTo>
                  <a:lnTo>
                    <a:pt x="967" y="7"/>
                  </a:lnTo>
                  <a:lnTo>
                    <a:pt x="998" y="16"/>
                  </a:lnTo>
                  <a:lnTo>
                    <a:pt x="1031" y="27"/>
                  </a:lnTo>
                  <a:lnTo>
                    <a:pt x="1064" y="39"/>
                  </a:lnTo>
                  <a:lnTo>
                    <a:pt x="1098" y="54"/>
                  </a:lnTo>
                  <a:lnTo>
                    <a:pt x="1133" y="69"/>
                  </a:lnTo>
                  <a:lnTo>
                    <a:pt x="1168" y="85"/>
                  </a:lnTo>
                  <a:lnTo>
                    <a:pt x="1204" y="99"/>
                  </a:lnTo>
                  <a:lnTo>
                    <a:pt x="1239" y="113"/>
                  </a:lnTo>
                  <a:lnTo>
                    <a:pt x="1276" y="125"/>
                  </a:lnTo>
                  <a:lnTo>
                    <a:pt x="1312" y="134"/>
                  </a:lnTo>
                  <a:lnTo>
                    <a:pt x="1349" y="140"/>
                  </a:lnTo>
                  <a:lnTo>
                    <a:pt x="1384" y="143"/>
                  </a:lnTo>
                  <a:lnTo>
                    <a:pt x="1421" y="141"/>
                  </a:lnTo>
                  <a:lnTo>
                    <a:pt x="1452" y="135"/>
                  </a:lnTo>
                  <a:lnTo>
                    <a:pt x="1488" y="127"/>
                  </a:lnTo>
                  <a:lnTo>
                    <a:pt x="1527" y="117"/>
                  </a:lnTo>
                  <a:lnTo>
                    <a:pt x="1567" y="106"/>
                  </a:lnTo>
                  <a:lnTo>
                    <a:pt x="1611" y="94"/>
                  </a:lnTo>
                  <a:lnTo>
                    <a:pt x="1654" y="81"/>
                  </a:lnTo>
                  <a:lnTo>
                    <a:pt x="1700" y="69"/>
                  </a:lnTo>
                  <a:lnTo>
                    <a:pt x="1746" y="56"/>
                  </a:lnTo>
                  <a:lnTo>
                    <a:pt x="1791" y="45"/>
                  </a:lnTo>
                  <a:lnTo>
                    <a:pt x="1836" y="33"/>
                  </a:lnTo>
                  <a:lnTo>
                    <a:pt x="1879" y="23"/>
                  </a:lnTo>
                  <a:lnTo>
                    <a:pt x="1922" y="17"/>
                  </a:lnTo>
                  <a:lnTo>
                    <a:pt x="1962" y="11"/>
                  </a:lnTo>
                  <a:lnTo>
                    <a:pt x="2000" y="9"/>
                  </a:lnTo>
                  <a:lnTo>
                    <a:pt x="2035" y="9"/>
                  </a:lnTo>
                  <a:lnTo>
                    <a:pt x="2065" y="12"/>
                  </a:lnTo>
                  <a:lnTo>
                    <a:pt x="2077" y="18"/>
                  </a:lnTo>
                  <a:lnTo>
                    <a:pt x="2087" y="29"/>
                  </a:lnTo>
                  <a:lnTo>
                    <a:pt x="2094" y="44"/>
                  </a:lnTo>
                  <a:lnTo>
                    <a:pt x="2098" y="63"/>
                  </a:lnTo>
                  <a:lnTo>
                    <a:pt x="2099" y="86"/>
                  </a:lnTo>
                  <a:lnTo>
                    <a:pt x="2097" y="113"/>
                  </a:lnTo>
                  <a:lnTo>
                    <a:pt x="2094" y="142"/>
                  </a:lnTo>
                  <a:lnTo>
                    <a:pt x="2087" y="175"/>
                  </a:lnTo>
                  <a:lnTo>
                    <a:pt x="2078" y="210"/>
                  </a:lnTo>
                  <a:lnTo>
                    <a:pt x="2066" y="247"/>
                  </a:lnTo>
                  <a:lnTo>
                    <a:pt x="2052" y="286"/>
                  </a:lnTo>
                  <a:lnTo>
                    <a:pt x="2037" y="327"/>
                  </a:lnTo>
                  <a:lnTo>
                    <a:pt x="2019" y="368"/>
                  </a:lnTo>
                  <a:lnTo>
                    <a:pt x="1999" y="411"/>
                  </a:lnTo>
                  <a:lnTo>
                    <a:pt x="1978" y="453"/>
                  </a:lnTo>
                  <a:lnTo>
                    <a:pt x="1954" y="497"/>
                  </a:lnTo>
                  <a:lnTo>
                    <a:pt x="1930" y="539"/>
                  </a:lnTo>
                  <a:lnTo>
                    <a:pt x="1903" y="581"/>
                  </a:lnTo>
                  <a:lnTo>
                    <a:pt x="1874" y="622"/>
                  </a:lnTo>
                  <a:lnTo>
                    <a:pt x="1845" y="661"/>
                  </a:lnTo>
                  <a:lnTo>
                    <a:pt x="1814" y="699"/>
                  </a:lnTo>
                  <a:lnTo>
                    <a:pt x="1781" y="735"/>
                  </a:lnTo>
                  <a:lnTo>
                    <a:pt x="1748" y="768"/>
                  </a:lnTo>
                  <a:lnTo>
                    <a:pt x="1713" y="799"/>
                  </a:lnTo>
                  <a:lnTo>
                    <a:pt x="1758" y="819"/>
                  </a:lnTo>
                  <a:lnTo>
                    <a:pt x="1804" y="841"/>
                  </a:lnTo>
                  <a:lnTo>
                    <a:pt x="1849" y="866"/>
                  </a:lnTo>
                  <a:lnTo>
                    <a:pt x="1895" y="893"/>
                  </a:lnTo>
                  <a:lnTo>
                    <a:pt x="1942" y="922"/>
                  </a:lnTo>
                  <a:lnTo>
                    <a:pt x="1988" y="953"/>
                  </a:lnTo>
                  <a:lnTo>
                    <a:pt x="2035" y="987"/>
                  </a:lnTo>
                  <a:lnTo>
                    <a:pt x="2080" y="1023"/>
                  </a:lnTo>
                  <a:lnTo>
                    <a:pt x="2127" y="1061"/>
                  </a:lnTo>
                  <a:lnTo>
                    <a:pt x="2173" y="1101"/>
                  </a:lnTo>
                  <a:lnTo>
                    <a:pt x="2219" y="1142"/>
                  </a:lnTo>
                  <a:lnTo>
                    <a:pt x="2264" y="1184"/>
                  </a:lnTo>
                  <a:lnTo>
                    <a:pt x="2309" y="1229"/>
                  </a:lnTo>
                  <a:lnTo>
                    <a:pt x="2354" y="1276"/>
                  </a:lnTo>
                  <a:lnTo>
                    <a:pt x="2397" y="1323"/>
                  </a:lnTo>
                  <a:lnTo>
                    <a:pt x="2441" y="1372"/>
                  </a:lnTo>
                  <a:lnTo>
                    <a:pt x="2483" y="1422"/>
                  </a:lnTo>
                  <a:lnTo>
                    <a:pt x="2524" y="1474"/>
                  </a:lnTo>
                  <a:lnTo>
                    <a:pt x="2565" y="1526"/>
                  </a:lnTo>
                  <a:lnTo>
                    <a:pt x="2605" y="1580"/>
                  </a:lnTo>
                  <a:lnTo>
                    <a:pt x="2642" y="1634"/>
                  </a:lnTo>
                  <a:lnTo>
                    <a:pt x="2680" y="1690"/>
                  </a:lnTo>
                  <a:lnTo>
                    <a:pt x="2716" y="1746"/>
                  </a:lnTo>
                  <a:lnTo>
                    <a:pt x="2751" y="1803"/>
                  </a:lnTo>
                  <a:lnTo>
                    <a:pt x="2783" y="1860"/>
                  </a:lnTo>
                  <a:lnTo>
                    <a:pt x="2814" y="1918"/>
                  </a:lnTo>
                  <a:lnTo>
                    <a:pt x="2844" y="1976"/>
                  </a:lnTo>
                  <a:lnTo>
                    <a:pt x="2872" y="2035"/>
                  </a:lnTo>
                  <a:lnTo>
                    <a:pt x="2899" y="2093"/>
                  </a:lnTo>
                  <a:lnTo>
                    <a:pt x="2924" y="2152"/>
                  </a:lnTo>
                  <a:lnTo>
                    <a:pt x="2946" y="2212"/>
                  </a:lnTo>
                  <a:lnTo>
                    <a:pt x="2966" y="2271"/>
                  </a:lnTo>
                  <a:lnTo>
                    <a:pt x="2984" y="2330"/>
                  </a:lnTo>
                  <a:lnTo>
                    <a:pt x="2999" y="2389"/>
                  </a:lnTo>
                  <a:lnTo>
                    <a:pt x="3014" y="2447"/>
                  </a:lnTo>
                  <a:lnTo>
                    <a:pt x="3025" y="2505"/>
                  </a:lnTo>
                  <a:lnTo>
                    <a:pt x="3033" y="2563"/>
                  </a:lnTo>
                  <a:lnTo>
                    <a:pt x="3040" y="2620"/>
                  </a:lnTo>
                  <a:lnTo>
                    <a:pt x="3043" y="2677"/>
                  </a:lnTo>
                  <a:lnTo>
                    <a:pt x="3043" y="2733"/>
                  </a:lnTo>
                  <a:lnTo>
                    <a:pt x="3042" y="2789"/>
                  </a:lnTo>
                  <a:lnTo>
                    <a:pt x="3036" y="2842"/>
                  </a:lnTo>
                  <a:lnTo>
                    <a:pt x="3028" y="2896"/>
                  </a:lnTo>
                  <a:lnTo>
                    <a:pt x="3017" y="2948"/>
                  </a:lnTo>
                  <a:lnTo>
                    <a:pt x="3003" y="3000"/>
                  </a:lnTo>
                  <a:lnTo>
                    <a:pt x="2985" y="3050"/>
                  </a:lnTo>
                  <a:lnTo>
                    <a:pt x="2964" y="3098"/>
                  </a:lnTo>
                  <a:lnTo>
                    <a:pt x="2939" y="3146"/>
                  </a:lnTo>
                  <a:lnTo>
                    <a:pt x="2911" y="3192"/>
                  </a:lnTo>
                  <a:lnTo>
                    <a:pt x="2880" y="3236"/>
                  </a:lnTo>
                  <a:lnTo>
                    <a:pt x="2844" y="3279"/>
                  </a:lnTo>
                  <a:lnTo>
                    <a:pt x="2805" y="3320"/>
                  </a:lnTo>
                  <a:lnTo>
                    <a:pt x="2763" y="3359"/>
                  </a:lnTo>
                  <a:lnTo>
                    <a:pt x="2716" y="3396"/>
                  </a:lnTo>
                  <a:lnTo>
                    <a:pt x="2665" y="3432"/>
                  </a:lnTo>
                  <a:lnTo>
                    <a:pt x="2610" y="3465"/>
                  </a:lnTo>
                  <a:lnTo>
                    <a:pt x="2551" y="3496"/>
                  </a:lnTo>
                  <a:lnTo>
                    <a:pt x="2487" y="3525"/>
                  </a:lnTo>
                  <a:lnTo>
                    <a:pt x="2419" y="3551"/>
                  </a:lnTo>
                  <a:lnTo>
                    <a:pt x="2348" y="3576"/>
                  </a:lnTo>
                  <a:lnTo>
                    <a:pt x="2271" y="3598"/>
                  </a:lnTo>
                  <a:lnTo>
                    <a:pt x="2190" y="3617"/>
                  </a:lnTo>
                  <a:lnTo>
                    <a:pt x="2103" y="3634"/>
                  </a:lnTo>
                  <a:lnTo>
                    <a:pt x="2012" y="3647"/>
                  </a:lnTo>
                  <a:lnTo>
                    <a:pt x="1916" y="3658"/>
                  </a:lnTo>
                  <a:lnTo>
                    <a:pt x="1816" y="3666"/>
                  </a:lnTo>
                  <a:lnTo>
                    <a:pt x="1710" y="3672"/>
                  </a:lnTo>
                  <a:lnTo>
                    <a:pt x="1598" y="3673"/>
                  </a:lnTo>
                  <a:lnTo>
                    <a:pt x="1482" y="3672"/>
                  </a:lnTo>
                  <a:lnTo>
                    <a:pt x="1361" y="3667"/>
                  </a:lnTo>
                  <a:lnTo>
                    <a:pt x="1234" y="3659"/>
                  </a:lnTo>
                  <a:lnTo>
                    <a:pt x="1129" y="3651"/>
                  </a:lnTo>
                  <a:lnTo>
                    <a:pt x="1030" y="3638"/>
                  </a:lnTo>
                  <a:lnTo>
                    <a:pt x="936" y="3623"/>
                  </a:lnTo>
                  <a:lnTo>
                    <a:pt x="847" y="3604"/>
                  </a:lnTo>
                  <a:lnTo>
                    <a:pt x="763" y="3582"/>
                  </a:lnTo>
                  <a:lnTo>
                    <a:pt x="685" y="3558"/>
                  </a:lnTo>
                  <a:lnTo>
                    <a:pt x="610" y="3531"/>
                  </a:lnTo>
                  <a:lnTo>
                    <a:pt x="541" y="3502"/>
                  </a:lnTo>
                  <a:lnTo>
                    <a:pt x="476" y="3470"/>
                  </a:lnTo>
                  <a:lnTo>
                    <a:pt x="417" y="3436"/>
                  </a:lnTo>
                  <a:lnTo>
                    <a:pt x="361" y="3399"/>
                  </a:lnTo>
                  <a:lnTo>
                    <a:pt x="310" y="3361"/>
                  </a:lnTo>
                  <a:lnTo>
                    <a:pt x="263" y="3320"/>
                  </a:lnTo>
                  <a:lnTo>
                    <a:pt x="221" y="3278"/>
                  </a:lnTo>
                  <a:lnTo>
                    <a:pt x="182" y="3233"/>
                  </a:lnTo>
                  <a:lnTo>
                    <a:pt x="147" y="3187"/>
                  </a:lnTo>
                  <a:lnTo>
                    <a:pt x="117" y="3139"/>
                  </a:lnTo>
                  <a:lnTo>
                    <a:pt x="90" y="3089"/>
                  </a:lnTo>
                  <a:lnTo>
                    <a:pt x="67" y="3039"/>
                  </a:lnTo>
                  <a:lnTo>
                    <a:pt x="47" y="2986"/>
                  </a:lnTo>
                  <a:lnTo>
                    <a:pt x="31" y="2932"/>
                  </a:lnTo>
                  <a:lnTo>
                    <a:pt x="18" y="2877"/>
                  </a:lnTo>
                  <a:lnTo>
                    <a:pt x="9" y="2821"/>
                  </a:lnTo>
                  <a:lnTo>
                    <a:pt x="3" y="2764"/>
                  </a:lnTo>
                  <a:lnTo>
                    <a:pt x="0" y="2706"/>
                  </a:lnTo>
                  <a:lnTo>
                    <a:pt x="0" y="2648"/>
                  </a:lnTo>
                  <a:lnTo>
                    <a:pt x="2" y="2588"/>
                  </a:lnTo>
                  <a:lnTo>
                    <a:pt x="9" y="2529"/>
                  </a:lnTo>
                  <a:lnTo>
                    <a:pt x="17" y="2467"/>
                  </a:lnTo>
                  <a:lnTo>
                    <a:pt x="28" y="2407"/>
                  </a:lnTo>
                  <a:lnTo>
                    <a:pt x="41" y="2345"/>
                  </a:lnTo>
                  <a:lnTo>
                    <a:pt x="58" y="2284"/>
                  </a:lnTo>
                  <a:lnTo>
                    <a:pt x="76" y="2223"/>
                  </a:lnTo>
                  <a:lnTo>
                    <a:pt x="97" y="2161"/>
                  </a:lnTo>
                  <a:lnTo>
                    <a:pt x="119" y="2099"/>
                  </a:lnTo>
                  <a:lnTo>
                    <a:pt x="145" y="2037"/>
                  </a:lnTo>
                  <a:lnTo>
                    <a:pt x="172" y="1977"/>
                  </a:lnTo>
                  <a:lnTo>
                    <a:pt x="200" y="1916"/>
                  </a:lnTo>
                  <a:lnTo>
                    <a:pt x="230" y="1855"/>
                  </a:lnTo>
                  <a:lnTo>
                    <a:pt x="262" y="1796"/>
                  </a:lnTo>
                  <a:lnTo>
                    <a:pt x="296" y="1737"/>
                  </a:lnTo>
                  <a:lnTo>
                    <a:pt x="331" y="1678"/>
                  </a:lnTo>
                  <a:lnTo>
                    <a:pt x="368" y="1621"/>
                  </a:lnTo>
                  <a:lnTo>
                    <a:pt x="405" y="1564"/>
                  </a:lnTo>
                  <a:lnTo>
                    <a:pt x="444" y="1509"/>
                  </a:lnTo>
                  <a:lnTo>
                    <a:pt x="484" y="1455"/>
                  </a:lnTo>
                  <a:lnTo>
                    <a:pt x="525" y="1401"/>
                  </a:lnTo>
                  <a:lnTo>
                    <a:pt x="567" y="1350"/>
                  </a:lnTo>
                  <a:lnTo>
                    <a:pt x="610" y="1299"/>
                  </a:lnTo>
                  <a:lnTo>
                    <a:pt x="654" y="1250"/>
                  </a:lnTo>
                  <a:lnTo>
                    <a:pt x="697" y="1203"/>
                  </a:lnTo>
                  <a:lnTo>
                    <a:pt x="742" y="1158"/>
                  </a:lnTo>
                  <a:lnTo>
                    <a:pt x="786" y="1114"/>
                  </a:lnTo>
                  <a:lnTo>
                    <a:pt x="831" y="1072"/>
                  </a:lnTo>
                  <a:lnTo>
                    <a:pt x="877" y="1033"/>
                  </a:lnTo>
                  <a:lnTo>
                    <a:pt x="922" y="995"/>
                  </a:lnTo>
                  <a:lnTo>
                    <a:pt x="968" y="959"/>
                  </a:lnTo>
                  <a:lnTo>
                    <a:pt x="1013" y="927"/>
                  </a:lnTo>
                  <a:lnTo>
                    <a:pt x="1059" y="895"/>
                  </a:lnTo>
                  <a:lnTo>
                    <a:pt x="1103" y="867"/>
                  </a:lnTo>
                  <a:lnTo>
                    <a:pt x="1148" y="842"/>
                  </a:lnTo>
                  <a:lnTo>
                    <a:pt x="1191" y="819"/>
                  </a:lnTo>
                  <a:lnTo>
                    <a:pt x="1149" y="789"/>
                  </a:lnTo>
                  <a:lnTo>
                    <a:pt x="1108" y="757"/>
                  </a:lnTo>
                  <a:lnTo>
                    <a:pt x="1069" y="721"/>
                  </a:lnTo>
                  <a:lnTo>
                    <a:pt x="1032" y="683"/>
                  </a:lnTo>
                  <a:lnTo>
                    <a:pt x="996" y="643"/>
                  </a:lnTo>
                  <a:lnTo>
                    <a:pt x="963" y="602"/>
                  </a:lnTo>
                  <a:lnTo>
                    <a:pt x="932" y="559"/>
                  </a:lnTo>
                  <a:lnTo>
                    <a:pt x="903" y="516"/>
                  </a:lnTo>
                  <a:lnTo>
                    <a:pt x="878" y="471"/>
                  </a:lnTo>
                  <a:lnTo>
                    <a:pt x="854" y="428"/>
                  </a:lnTo>
                  <a:lnTo>
                    <a:pt x="833" y="384"/>
                  </a:lnTo>
                  <a:lnTo>
                    <a:pt x="815" y="340"/>
                  </a:lnTo>
                  <a:lnTo>
                    <a:pt x="801" y="299"/>
                  </a:lnTo>
                  <a:lnTo>
                    <a:pt x="790" y="258"/>
                  </a:lnTo>
                  <a:lnTo>
                    <a:pt x="781" y="220"/>
                  </a:lnTo>
                  <a:lnTo>
                    <a:pt x="776" y="183"/>
                  </a:lnTo>
                  <a:lnTo>
                    <a:pt x="775" y="150"/>
                  </a:lnTo>
                  <a:lnTo>
                    <a:pt x="777" y="118"/>
                  </a:lnTo>
                  <a:lnTo>
                    <a:pt x="783" y="90"/>
                  </a:lnTo>
                  <a:lnTo>
                    <a:pt x="793" y="67"/>
                  </a:lnTo>
                  <a:lnTo>
                    <a:pt x="808" y="47"/>
                  </a:lnTo>
                  <a:lnTo>
                    <a:pt x="830" y="26"/>
                  </a:lnTo>
                  <a:lnTo>
                    <a:pt x="854" y="12"/>
                  </a:lnTo>
                  <a:lnTo>
                    <a:pt x="881" y="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-111125" y="3817938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63951" y="3393459"/>
            <a:ext cx="814388" cy="776288"/>
            <a:chOff x="-285750" y="3146425"/>
            <a:chExt cx="814388" cy="776288"/>
          </a:xfrm>
          <a:solidFill>
            <a:schemeClr val="bg1"/>
          </a:solidFill>
        </p:grpSpPr>
        <p:sp>
          <p:nvSpPr>
            <p:cNvPr id="42" name="Rectangle 32"/>
            <p:cNvSpPr>
              <a:spLocks noChangeArrowheads="1"/>
            </p:cNvSpPr>
            <p:nvPr/>
          </p:nvSpPr>
          <p:spPr bwMode="auto">
            <a:xfrm>
              <a:off x="-38100" y="3275013"/>
              <a:ext cx="319088" cy="5191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295275" y="3146425"/>
              <a:ext cx="233363" cy="776288"/>
            </a:xfrm>
            <a:custGeom>
              <a:avLst/>
              <a:gdLst>
                <a:gd name="T0" fmla="*/ 448 w 1025"/>
                <a:gd name="T1" fmla="*/ 2187 h 3424"/>
                <a:gd name="T2" fmla="*/ 448 w 1025"/>
                <a:gd name="T3" fmla="*/ 2945 h 3424"/>
                <a:gd name="T4" fmla="*/ 832 w 1025"/>
                <a:gd name="T5" fmla="*/ 3076 h 3424"/>
                <a:gd name="T6" fmla="*/ 832 w 1025"/>
                <a:gd name="T7" fmla="*/ 2224 h 3424"/>
                <a:gd name="T8" fmla="*/ 448 w 1025"/>
                <a:gd name="T9" fmla="*/ 2187 h 3424"/>
                <a:gd name="T10" fmla="*/ 128 w 1025"/>
                <a:gd name="T11" fmla="*/ 2151 h 3424"/>
                <a:gd name="T12" fmla="*/ 128 w 1025"/>
                <a:gd name="T13" fmla="*/ 2816 h 3424"/>
                <a:gd name="T14" fmla="*/ 384 w 1025"/>
                <a:gd name="T15" fmla="*/ 2912 h 3424"/>
                <a:gd name="T16" fmla="*/ 384 w 1025"/>
                <a:gd name="T17" fmla="*/ 2177 h 3424"/>
                <a:gd name="T18" fmla="*/ 128 w 1025"/>
                <a:gd name="T19" fmla="*/ 2151 h 3424"/>
                <a:gd name="T20" fmla="*/ 384 w 1025"/>
                <a:gd name="T21" fmla="*/ 1368 h 3424"/>
                <a:gd name="T22" fmla="*/ 128 w 1025"/>
                <a:gd name="T23" fmla="*/ 1418 h 3424"/>
                <a:gd name="T24" fmla="*/ 128 w 1025"/>
                <a:gd name="T25" fmla="*/ 2083 h 3424"/>
                <a:gd name="T26" fmla="*/ 384 w 1025"/>
                <a:gd name="T27" fmla="*/ 2103 h 3424"/>
                <a:gd name="T28" fmla="*/ 384 w 1025"/>
                <a:gd name="T29" fmla="*/ 1368 h 3424"/>
                <a:gd name="T30" fmla="*/ 832 w 1025"/>
                <a:gd name="T31" fmla="*/ 1289 h 3424"/>
                <a:gd name="T32" fmla="*/ 448 w 1025"/>
                <a:gd name="T33" fmla="*/ 1354 h 3424"/>
                <a:gd name="T34" fmla="*/ 448 w 1025"/>
                <a:gd name="T35" fmla="*/ 2111 h 3424"/>
                <a:gd name="T36" fmla="*/ 832 w 1025"/>
                <a:gd name="T37" fmla="*/ 2140 h 3424"/>
                <a:gd name="T38" fmla="*/ 832 w 1025"/>
                <a:gd name="T39" fmla="*/ 1289 h 3424"/>
                <a:gd name="T40" fmla="*/ 384 w 1025"/>
                <a:gd name="T41" fmla="*/ 560 h 3424"/>
                <a:gd name="T42" fmla="*/ 128 w 1025"/>
                <a:gd name="T43" fmla="*/ 686 h 3424"/>
                <a:gd name="T44" fmla="*/ 128 w 1025"/>
                <a:gd name="T45" fmla="*/ 1352 h 3424"/>
                <a:gd name="T46" fmla="*/ 384 w 1025"/>
                <a:gd name="T47" fmla="*/ 1295 h 3424"/>
                <a:gd name="T48" fmla="*/ 384 w 1025"/>
                <a:gd name="T49" fmla="*/ 560 h 3424"/>
                <a:gd name="T50" fmla="*/ 832 w 1025"/>
                <a:gd name="T51" fmla="*/ 354 h 3424"/>
                <a:gd name="T52" fmla="*/ 448 w 1025"/>
                <a:gd name="T53" fmla="*/ 519 h 3424"/>
                <a:gd name="T54" fmla="*/ 448 w 1025"/>
                <a:gd name="T55" fmla="*/ 1278 h 3424"/>
                <a:gd name="T56" fmla="*/ 832 w 1025"/>
                <a:gd name="T57" fmla="*/ 1204 h 3424"/>
                <a:gd name="T58" fmla="*/ 832 w 1025"/>
                <a:gd name="T59" fmla="*/ 354 h 3424"/>
                <a:gd name="T60" fmla="*/ 1025 w 1025"/>
                <a:gd name="T61" fmla="*/ 0 h 3424"/>
                <a:gd name="T62" fmla="*/ 1025 w 1025"/>
                <a:gd name="T63" fmla="*/ 3424 h 3424"/>
                <a:gd name="T64" fmla="*/ 0 w 1025"/>
                <a:gd name="T65" fmla="*/ 2959 h 3424"/>
                <a:gd name="T66" fmla="*/ 0 w 1025"/>
                <a:gd name="T67" fmla="*/ 538 h 3424"/>
                <a:gd name="T68" fmla="*/ 1025 w 1025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5" h="3424">
                  <a:moveTo>
                    <a:pt x="448" y="2187"/>
                  </a:moveTo>
                  <a:lnTo>
                    <a:pt x="448" y="2945"/>
                  </a:lnTo>
                  <a:lnTo>
                    <a:pt x="832" y="3076"/>
                  </a:lnTo>
                  <a:lnTo>
                    <a:pt x="832" y="2224"/>
                  </a:lnTo>
                  <a:lnTo>
                    <a:pt x="448" y="2187"/>
                  </a:lnTo>
                  <a:close/>
                  <a:moveTo>
                    <a:pt x="128" y="2151"/>
                  </a:moveTo>
                  <a:lnTo>
                    <a:pt x="128" y="2816"/>
                  </a:lnTo>
                  <a:lnTo>
                    <a:pt x="384" y="2912"/>
                  </a:lnTo>
                  <a:lnTo>
                    <a:pt x="384" y="2177"/>
                  </a:lnTo>
                  <a:lnTo>
                    <a:pt x="128" y="2151"/>
                  </a:lnTo>
                  <a:close/>
                  <a:moveTo>
                    <a:pt x="384" y="1368"/>
                  </a:moveTo>
                  <a:lnTo>
                    <a:pt x="128" y="1418"/>
                  </a:lnTo>
                  <a:lnTo>
                    <a:pt x="128" y="2083"/>
                  </a:lnTo>
                  <a:lnTo>
                    <a:pt x="384" y="2103"/>
                  </a:lnTo>
                  <a:lnTo>
                    <a:pt x="384" y="1368"/>
                  </a:lnTo>
                  <a:close/>
                  <a:moveTo>
                    <a:pt x="832" y="1289"/>
                  </a:moveTo>
                  <a:lnTo>
                    <a:pt x="448" y="1354"/>
                  </a:lnTo>
                  <a:lnTo>
                    <a:pt x="448" y="2111"/>
                  </a:lnTo>
                  <a:lnTo>
                    <a:pt x="832" y="2140"/>
                  </a:lnTo>
                  <a:lnTo>
                    <a:pt x="832" y="1289"/>
                  </a:lnTo>
                  <a:close/>
                  <a:moveTo>
                    <a:pt x="384" y="560"/>
                  </a:moveTo>
                  <a:lnTo>
                    <a:pt x="128" y="686"/>
                  </a:lnTo>
                  <a:lnTo>
                    <a:pt x="128" y="1352"/>
                  </a:lnTo>
                  <a:lnTo>
                    <a:pt x="384" y="1295"/>
                  </a:lnTo>
                  <a:lnTo>
                    <a:pt x="384" y="560"/>
                  </a:lnTo>
                  <a:close/>
                  <a:moveTo>
                    <a:pt x="832" y="354"/>
                  </a:moveTo>
                  <a:lnTo>
                    <a:pt x="448" y="519"/>
                  </a:lnTo>
                  <a:lnTo>
                    <a:pt x="448" y="1278"/>
                  </a:lnTo>
                  <a:lnTo>
                    <a:pt x="832" y="1204"/>
                  </a:lnTo>
                  <a:lnTo>
                    <a:pt x="832" y="354"/>
                  </a:lnTo>
                  <a:close/>
                  <a:moveTo>
                    <a:pt x="1025" y="0"/>
                  </a:moveTo>
                  <a:lnTo>
                    <a:pt x="1025" y="3424"/>
                  </a:lnTo>
                  <a:lnTo>
                    <a:pt x="0" y="2959"/>
                  </a:lnTo>
                  <a:lnTo>
                    <a:pt x="0" y="538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-285750" y="3146425"/>
              <a:ext cx="233363" cy="776288"/>
            </a:xfrm>
            <a:custGeom>
              <a:avLst/>
              <a:gdLst>
                <a:gd name="T0" fmla="*/ 577 w 1026"/>
                <a:gd name="T1" fmla="*/ 2187 h 3424"/>
                <a:gd name="T2" fmla="*/ 192 w 1026"/>
                <a:gd name="T3" fmla="*/ 2224 h 3424"/>
                <a:gd name="T4" fmla="*/ 192 w 1026"/>
                <a:gd name="T5" fmla="*/ 3076 h 3424"/>
                <a:gd name="T6" fmla="*/ 577 w 1026"/>
                <a:gd name="T7" fmla="*/ 2945 h 3424"/>
                <a:gd name="T8" fmla="*/ 577 w 1026"/>
                <a:gd name="T9" fmla="*/ 2187 h 3424"/>
                <a:gd name="T10" fmla="*/ 897 w 1026"/>
                <a:gd name="T11" fmla="*/ 2151 h 3424"/>
                <a:gd name="T12" fmla="*/ 641 w 1026"/>
                <a:gd name="T13" fmla="*/ 2177 h 3424"/>
                <a:gd name="T14" fmla="*/ 641 w 1026"/>
                <a:gd name="T15" fmla="*/ 2912 h 3424"/>
                <a:gd name="T16" fmla="*/ 897 w 1026"/>
                <a:gd name="T17" fmla="*/ 2816 h 3424"/>
                <a:gd name="T18" fmla="*/ 897 w 1026"/>
                <a:gd name="T19" fmla="*/ 2151 h 3424"/>
                <a:gd name="T20" fmla="*/ 641 w 1026"/>
                <a:gd name="T21" fmla="*/ 1368 h 3424"/>
                <a:gd name="T22" fmla="*/ 641 w 1026"/>
                <a:gd name="T23" fmla="*/ 2103 h 3424"/>
                <a:gd name="T24" fmla="*/ 897 w 1026"/>
                <a:gd name="T25" fmla="*/ 2083 h 3424"/>
                <a:gd name="T26" fmla="*/ 897 w 1026"/>
                <a:gd name="T27" fmla="*/ 1418 h 3424"/>
                <a:gd name="T28" fmla="*/ 641 w 1026"/>
                <a:gd name="T29" fmla="*/ 1368 h 3424"/>
                <a:gd name="T30" fmla="*/ 192 w 1026"/>
                <a:gd name="T31" fmla="*/ 1289 h 3424"/>
                <a:gd name="T32" fmla="*/ 192 w 1026"/>
                <a:gd name="T33" fmla="*/ 2140 h 3424"/>
                <a:gd name="T34" fmla="*/ 577 w 1026"/>
                <a:gd name="T35" fmla="*/ 2111 h 3424"/>
                <a:gd name="T36" fmla="*/ 577 w 1026"/>
                <a:gd name="T37" fmla="*/ 1354 h 3424"/>
                <a:gd name="T38" fmla="*/ 192 w 1026"/>
                <a:gd name="T39" fmla="*/ 1289 h 3424"/>
                <a:gd name="T40" fmla="*/ 641 w 1026"/>
                <a:gd name="T41" fmla="*/ 560 h 3424"/>
                <a:gd name="T42" fmla="*/ 641 w 1026"/>
                <a:gd name="T43" fmla="*/ 1295 h 3424"/>
                <a:gd name="T44" fmla="*/ 897 w 1026"/>
                <a:gd name="T45" fmla="*/ 1352 h 3424"/>
                <a:gd name="T46" fmla="*/ 897 w 1026"/>
                <a:gd name="T47" fmla="*/ 686 h 3424"/>
                <a:gd name="T48" fmla="*/ 641 w 1026"/>
                <a:gd name="T49" fmla="*/ 560 h 3424"/>
                <a:gd name="T50" fmla="*/ 192 w 1026"/>
                <a:gd name="T51" fmla="*/ 354 h 3424"/>
                <a:gd name="T52" fmla="*/ 192 w 1026"/>
                <a:gd name="T53" fmla="*/ 1204 h 3424"/>
                <a:gd name="T54" fmla="*/ 577 w 1026"/>
                <a:gd name="T55" fmla="*/ 1278 h 3424"/>
                <a:gd name="T56" fmla="*/ 577 w 1026"/>
                <a:gd name="T57" fmla="*/ 519 h 3424"/>
                <a:gd name="T58" fmla="*/ 192 w 1026"/>
                <a:gd name="T59" fmla="*/ 354 h 3424"/>
                <a:gd name="T60" fmla="*/ 0 w 1026"/>
                <a:gd name="T61" fmla="*/ 0 h 3424"/>
                <a:gd name="T62" fmla="*/ 1026 w 1026"/>
                <a:gd name="T63" fmla="*/ 538 h 3424"/>
                <a:gd name="T64" fmla="*/ 1026 w 1026"/>
                <a:gd name="T65" fmla="*/ 2959 h 3424"/>
                <a:gd name="T66" fmla="*/ 0 w 1026"/>
                <a:gd name="T67" fmla="*/ 3424 h 3424"/>
                <a:gd name="T68" fmla="*/ 0 w 1026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6" h="3424">
                  <a:moveTo>
                    <a:pt x="577" y="2187"/>
                  </a:moveTo>
                  <a:lnTo>
                    <a:pt x="192" y="2224"/>
                  </a:lnTo>
                  <a:lnTo>
                    <a:pt x="192" y="3076"/>
                  </a:lnTo>
                  <a:lnTo>
                    <a:pt x="577" y="2945"/>
                  </a:lnTo>
                  <a:lnTo>
                    <a:pt x="577" y="2187"/>
                  </a:lnTo>
                  <a:close/>
                  <a:moveTo>
                    <a:pt x="897" y="2151"/>
                  </a:moveTo>
                  <a:lnTo>
                    <a:pt x="641" y="2177"/>
                  </a:lnTo>
                  <a:lnTo>
                    <a:pt x="641" y="2912"/>
                  </a:lnTo>
                  <a:lnTo>
                    <a:pt x="897" y="2816"/>
                  </a:lnTo>
                  <a:lnTo>
                    <a:pt x="897" y="2151"/>
                  </a:lnTo>
                  <a:close/>
                  <a:moveTo>
                    <a:pt x="641" y="1368"/>
                  </a:moveTo>
                  <a:lnTo>
                    <a:pt x="641" y="2103"/>
                  </a:lnTo>
                  <a:lnTo>
                    <a:pt x="897" y="2083"/>
                  </a:lnTo>
                  <a:lnTo>
                    <a:pt x="897" y="1418"/>
                  </a:lnTo>
                  <a:lnTo>
                    <a:pt x="641" y="1368"/>
                  </a:lnTo>
                  <a:close/>
                  <a:moveTo>
                    <a:pt x="192" y="1289"/>
                  </a:moveTo>
                  <a:lnTo>
                    <a:pt x="192" y="2140"/>
                  </a:lnTo>
                  <a:lnTo>
                    <a:pt x="577" y="2111"/>
                  </a:lnTo>
                  <a:lnTo>
                    <a:pt x="577" y="1354"/>
                  </a:lnTo>
                  <a:lnTo>
                    <a:pt x="192" y="1289"/>
                  </a:lnTo>
                  <a:close/>
                  <a:moveTo>
                    <a:pt x="641" y="560"/>
                  </a:moveTo>
                  <a:lnTo>
                    <a:pt x="641" y="1295"/>
                  </a:lnTo>
                  <a:lnTo>
                    <a:pt x="897" y="1352"/>
                  </a:lnTo>
                  <a:lnTo>
                    <a:pt x="897" y="686"/>
                  </a:lnTo>
                  <a:lnTo>
                    <a:pt x="641" y="560"/>
                  </a:lnTo>
                  <a:close/>
                  <a:moveTo>
                    <a:pt x="192" y="354"/>
                  </a:moveTo>
                  <a:lnTo>
                    <a:pt x="192" y="1204"/>
                  </a:lnTo>
                  <a:lnTo>
                    <a:pt x="577" y="1278"/>
                  </a:lnTo>
                  <a:lnTo>
                    <a:pt x="577" y="519"/>
                  </a:lnTo>
                  <a:lnTo>
                    <a:pt x="192" y="354"/>
                  </a:lnTo>
                  <a:close/>
                  <a:moveTo>
                    <a:pt x="0" y="0"/>
                  </a:moveTo>
                  <a:lnTo>
                    <a:pt x="1026" y="538"/>
                  </a:lnTo>
                  <a:lnTo>
                    <a:pt x="1026" y="2959"/>
                  </a:lnTo>
                  <a:lnTo>
                    <a:pt x="0" y="3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NOISE Analysis Model for PowerPoint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298149" y="2198256"/>
            <a:ext cx="2036249" cy="30214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261900" y="2198256"/>
            <a:ext cx="2275511" cy="3021444"/>
            <a:chOff x="7260311" y="2198256"/>
            <a:chExt cx="2275511" cy="3021444"/>
          </a:xfrm>
        </p:grpSpPr>
        <p:sp>
          <p:nvSpPr>
            <p:cNvPr id="90" name="Rectangle 89"/>
            <p:cNvSpPr/>
            <p:nvPr/>
          </p:nvSpPr>
          <p:spPr>
            <a:xfrm>
              <a:off x="7260311" y="2198256"/>
              <a:ext cx="2036249" cy="3021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Isosceles Triangle 90"/>
            <p:cNvSpPr/>
            <p:nvPr/>
          </p:nvSpPr>
          <p:spPr>
            <a:xfrm rot="5400000">
              <a:off x="9043687" y="3522971"/>
              <a:ext cx="612256" cy="37201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77257" y="2198256"/>
            <a:ext cx="2275511" cy="3021444"/>
            <a:chOff x="5275668" y="2198256"/>
            <a:chExt cx="2275511" cy="3021444"/>
          </a:xfrm>
        </p:grpSpPr>
        <p:sp>
          <p:nvSpPr>
            <p:cNvPr id="93" name="Rectangle 92"/>
            <p:cNvSpPr/>
            <p:nvPr/>
          </p:nvSpPr>
          <p:spPr>
            <a:xfrm>
              <a:off x="5275668" y="2198256"/>
              <a:ext cx="2036249" cy="30214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Isosceles Triangle 93"/>
            <p:cNvSpPr/>
            <p:nvPr/>
          </p:nvSpPr>
          <p:spPr>
            <a:xfrm rot="5400000">
              <a:off x="7059044" y="3522971"/>
              <a:ext cx="612256" cy="37201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41008" y="2198256"/>
            <a:ext cx="2275511" cy="3021444"/>
            <a:chOff x="3239419" y="2198256"/>
            <a:chExt cx="2275511" cy="3021444"/>
          </a:xfrm>
        </p:grpSpPr>
        <p:sp>
          <p:nvSpPr>
            <p:cNvPr id="96" name="Rectangle 95"/>
            <p:cNvSpPr/>
            <p:nvPr/>
          </p:nvSpPr>
          <p:spPr>
            <a:xfrm>
              <a:off x="3239419" y="2198256"/>
              <a:ext cx="2036249" cy="30214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>
            <a:xfrm rot="5400000">
              <a:off x="5022795" y="3522971"/>
              <a:ext cx="612256" cy="3720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256366" y="2198256"/>
            <a:ext cx="2275511" cy="3021444"/>
            <a:chOff x="1254777" y="2198256"/>
            <a:chExt cx="2275511" cy="3021444"/>
          </a:xfrm>
        </p:grpSpPr>
        <p:sp>
          <p:nvSpPr>
            <p:cNvPr id="99" name="Rectangle 98"/>
            <p:cNvSpPr/>
            <p:nvPr/>
          </p:nvSpPr>
          <p:spPr>
            <a:xfrm>
              <a:off x="1254777" y="2198256"/>
              <a:ext cx="2036249" cy="30214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Isosceles Triangle 99"/>
            <p:cNvSpPr/>
            <p:nvPr/>
          </p:nvSpPr>
          <p:spPr>
            <a:xfrm rot="5400000">
              <a:off x="3038153" y="3522971"/>
              <a:ext cx="612256" cy="3720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927982" y="1856796"/>
            <a:ext cx="743992" cy="745195"/>
            <a:chOff x="6425139" y="3200611"/>
            <a:chExt cx="768490" cy="769732"/>
          </a:xfrm>
        </p:grpSpPr>
        <p:sp>
          <p:nvSpPr>
            <p:cNvPr id="102" name="Freeform 39"/>
            <p:cNvSpPr>
              <a:spLocks/>
            </p:cNvSpPr>
            <p:nvPr/>
          </p:nvSpPr>
          <p:spPr bwMode="auto">
            <a:xfrm>
              <a:off x="6425139" y="3200611"/>
              <a:ext cx="768490" cy="769731"/>
            </a:xfrm>
            <a:custGeom>
              <a:avLst/>
              <a:gdLst>
                <a:gd name="T0" fmla="*/ 0 w 619"/>
                <a:gd name="T1" fmla="*/ 0 h 620"/>
                <a:gd name="T2" fmla="*/ 0 w 619"/>
                <a:gd name="T3" fmla="*/ 340 h 620"/>
                <a:gd name="T4" fmla="*/ 0 w 619"/>
                <a:gd name="T5" fmla="*/ 382 h 620"/>
                <a:gd name="T6" fmla="*/ 0 w 619"/>
                <a:gd name="T7" fmla="*/ 620 h 620"/>
                <a:gd name="T8" fmla="*/ 216 w 619"/>
                <a:gd name="T9" fmla="*/ 620 h 620"/>
                <a:gd name="T10" fmla="*/ 255 w 619"/>
                <a:gd name="T11" fmla="*/ 620 h 620"/>
                <a:gd name="T12" fmla="*/ 255 w 619"/>
                <a:gd name="T13" fmla="*/ 620 h 620"/>
                <a:gd name="T14" fmla="*/ 272 w 619"/>
                <a:gd name="T15" fmla="*/ 620 h 620"/>
                <a:gd name="T16" fmla="*/ 362 w 619"/>
                <a:gd name="T17" fmla="*/ 620 h 620"/>
                <a:gd name="T18" fmla="*/ 619 w 619"/>
                <a:gd name="T19" fmla="*/ 620 h 620"/>
                <a:gd name="T20" fmla="*/ 619 w 619"/>
                <a:gd name="T21" fmla="*/ 359 h 620"/>
                <a:gd name="T22" fmla="*/ 619 w 619"/>
                <a:gd name="T23" fmla="*/ 332 h 620"/>
                <a:gd name="T24" fmla="*/ 619 w 619"/>
                <a:gd name="T25" fmla="*/ 315 h 620"/>
                <a:gd name="T26" fmla="*/ 619 w 619"/>
                <a:gd name="T27" fmla="*/ 314 h 620"/>
                <a:gd name="T28" fmla="*/ 619 w 619"/>
                <a:gd name="T29" fmla="*/ 262 h 620"/>
                <a:gd name="T30" fmla="*/ 619 w 619"/>
                <a:gd name="T31" fmla="*/ 0 h 620"/>
                <a:gd name="T32" fmla="*/ 0 w 619"/>
                <a:gd name="T3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620">
                  <a:moveTo>
                    <a:pt x="0" y="0"/>
                  </a:moveTo>
                  <a:lnTo>
                    <a:pt x="0" y="340"/>
                  </a:lnTo>
                  <a:lnTo>
                    <a:pt x="0" y="382"/>
                  </a:lnTo>
                  <a:lnTo>
                    <a:pt x="0" y="620"/>
                  </a:lnTo>
                  <a:lnTo>
                    <a:pt x="216" y="620"/>
                  </a:lnTo>
                  <a:lnTo>
                    <a:pt x="255" y="620"/>
                  </a:lnTo>
                  <a:lnTo>
                    <a:pt x="255" y="620"/>
                  </a:lnTo>
                  <a:lnTo>
                    <a:pt x="272" y="620"/>
                  </a:lnTo>
                  <a:lnTo>
                    <a:pt x="362" y="620"/>
                  </a:lnTo>
                  <a:lnTo>
                    <a:pt x="619" y="620"/>
                  </a:lnTo>
                  <a:lnTo>
                    <a:pt x="619" y="359"/>
                  </a:lnTo>
                  <a:lnTo>
                    <a:pt x="619" y="332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262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40"/>
            <p:cNvSpPr>
              <a:spLocks/>
            </p:cNvSpPr>
            <p:nvPr/>
          </p:nvSpPr>
          <p:spPr bwMode="auto">
            <a:xfrm>
              <a:off x="6620054" y="3335935"/>
              <a:ext cx="573574" cy="634408"/>
            </a:xfrm>
            <a:custGeom>
              <a:avLst/>
              <a:gdLst>
                <a:gd name="T0" fmla="*/ 360 w 360"/>
                <a:gd name="T1" fmla="*/ 397 h 397"/>
                <a:gd name="T2" fmla="*/ 360 w 360"/>
                <a:gd name="T3" fmla="*/ 194 h 397"/>
                <a:gd name="T4" fmla="*/ 360 w 360"/>
                <a:gd name="T5" fmla="*/ 173 h 397"/>
                <a:gd name="T6" fmla="*/ 360 w 360"/>
                <a:gd name="T7" fmla="*/ 160 h 397"/>
                <a:gd name="T8" fmla="*/ 360 w 360"/>
                <a:gd name="T9" fmla="*/ 159 h 397"/>
                <a:gd name="T10" fmla="*/ 360 w 360"/>
                <a:gd name="T11" fmla="*/ 119 h 397"/>
                <a:gd name="T12" fmla="*/ 232 w 360"/>
                <a:gd name="T13" fmla="*/ 0 h 397"/>
                <a:gd name="T14" fmla="*/ 218 w 360"/>
                <a:gd name="T15" fmla="*/ 14 h 397"/>
                <a:gd name="T16" fmla="*/ 168 w 360"/>
                <a:gd name="T17" fmla="*/ 25 h 397"/>
                <a:gd name="T18" fmla="*/ 72 w 360"/>
                <a:gd name="T19" fmla="*/ 25 h 397"/>
                <a:gd name="T20" fmla="*/ 30 w 360"/>
                <a:gd name="T21" fmla="*/ 46 h 397"/>
                <a:gd name="T22" fmla="*/ 36 w 360"/>
                <a:gd name="T23" fmla="*/ 115 h 397"/>
                <a:gd name="T24" fmla="*/ 2 w 360"/>
                <a:gd name="T25" fmla="*/ 310 h 397"/>
                <a:gd name="T26" fmla="*/ 0 w 360"/>
                <a:gd name="T27" fmla="*/ 313 h 397"/>
                <a:gd name="T28" fmla="*/ 90 w 360"/>
                <a:gd name="T29" fmla="*/ 397 h 397"/>
                <a:gd name="T30" fmla="*/ 160 w 360"/>
                <a:gd name="T31" fmla="*/ 397 h 397"/>
                <a:gd name="T32" fmla="*/ 360 w 360"/>
                <a:gd name="T33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97">
                  <a:moveTo>
                    <a:pt x="360" y="397"/>
                  </a:moveTo>
                  <a:cubicBezTo>
                    <a:pt x="360" y="194"/>
                    <a:pt x="360" y="194"/>
                    <a:pt x="360" y="194"/>
                  </a:cubicBezTo>
                  <a:cubicBezTo>
                    <a:pt x="360" y="173"/>
                    <a:pt x="360" y="173"/>
                    <a:pt x="360" y="173"/>
                  </a:cubicBezTo>
                  <a:cubicBezTo>
                    <a:pt x="360" y="160"/>
                    <a:pt x="360" y="160"/>
                    <a:pt x="360" y="160"/>
                  </a:cubicBezTo>
                  <a:cubicBezTo>
                    <a:pt x="360" y="159"/>
                    <a:pt x="360" y="159"/>
                    <a:pt x="360" y="159"/>
                  </a:cubicBezTo>
                  <a:cubicBezTo>
                    <a:pt x="360" y="119"/>
                    <a:pt x="360" y="119"/>
                    <a:pt x="360" y="119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30" y="44"/>
                    <a:pt x="30" y="46"/>
                  </a:cubicBezTo>
                  <a:cubicBezTo>
                    <a:pt x="30" y="48"/>
                    <a:pt x="36" y="115"/>
                    <a:pt x="36" y="115"/>
                  </a:cubicBezTo>
                  <a:cubicBezTo>
                    <a:pt x="2" y="310"/>
                    <a:pt x="2" y="310"/>
                    <a:pt x="2" y="31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90" y="397"/>
                    <a:pt x="90" y="397"/>
                    <a:pt x="90" y="397"/>
                  </a:cubicBezTo>
                  <a:cubicBezTo>
                    <a:pt x="160" y="397"/>
                    <a:pt x="160" y="397"/>
                    <a:pt x="160" y="397"/>
                  </a:cubicBezTo>
                  <a:lnTo>
                    <a:pt x="360" y="39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41"/>
            <p:cNvSpPr>
              <a:spLocks/>
            </p:cNvSpPr>
            <p:nvPr/>
          </p:nvSpPr>
          <p:spPr bwMode="auto">
            <a:xfrm>
              <a:off x="6617571" y="3334693"/>
              <a:ext cx="383624" cy="502809"/>
            </a:xfrm>
            <a:custGeom>
              <a:avLst/>
              <a:gdLst>
                <a:gd name="T0" fmla="*/ 0 w 309"/>
                <a:gd name="T1" fmla="*/ 405 h 405"/>
                <a:gd name="T2" fmla="*/ 0 w 309"/>
                <a:gd name="T3" fmla="*/ 0 h 405"/>
                <a:gd name="T4" fmla="*/ 301 w 309"/>
                <a:gd name="T5" fmla="*/ 0 h 405"/>
                <a:gd name="T6" fmla="*/ 301 w 309"/>
                <a:gd name="T7" fmla="*/ 68 h 405"/>
                <a:gd name="T8" fmla="*/ 82 w 309"/>
                <a:gd name="T9" fmla="*/ 68 h 405"/>
                <a:gd name="T10" fmla="*/ 82 w 309"/>
                <a:gd name="T11" fmla="*/ 158 h 405"/>
                <a:gd name="T12" fmla="*/ 286 w 309"/>
                <a:gd name="T13" fmla="*/ 158 h 405"/>
                <a:gd name="T14" fmla="*/ 286 w 309"/>
                <a:gd name="T15" fmla="*/ 226 h 405"/>
                <a:gd name="T16" fmla="*/ 82 w 309"/>
                <a:gd name="T17" fmla="*/ 226 h 405"/>
                <a:gd name="T18" fmla="*/ 82 w 309"/>
                <a:gd name="T19" fmla="*/ 337 h 405"/>
                <a:gd name="T20" fmla="*/ 309 w 309"/>
                <a:gd name="T21" fmla="*/ 337 h 405"/>
                <a:gd name="T22" fmla="*/ 309 w 309"/>
                <a:gd name="T23" fmla="*/ 405 h 405"/>
                <a:gd name="T24" fmla="*/ 0 w 309"/>
                <a:gd name="T2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405">
                  <a:moveTo>
                    <a:pt x="0" y="405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68"/>
                  </a:lnTo>
                  <a:lnTo>
                    <a:pt x="82" y="68"/>
                  </a:lnTo>
                  <a:lnTo>
                    <a:pt x="82" y="158"/>
                  </a:lnTo>
                  <a:lnTo>
                    <a:pt x="286" y="158"/>
                  </a:lnTo>
                  <a:lnTo>
                    <a:pt x="286" y="226"/>
                  </a:lnTo>
                  <a:lnTo>
                    <a:pt x="82" y="226"/>
                  </a:lnTo>
                  <a:lnTo>
                    <a:pt x="82" y="337"/>
                  </a:lnTo>
                  <a:lnTo>
                    <a:pt x="309" y="337"/>
                  </a:lnTo>
                  <a:lnTo>
                    <a:pt x="309" y="405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870243" y="1857395"/>
            <a:ext cx="745194" cy="743992"/>
            <a:chOff x="2878550" y="3200611"/>
            <a:chExt cx="769731" cy="768490"/>
          </a:xfrm>
        </p:grpSpPr>
        <p:sp>
          <p:nvSpPr>
            <p:cNvPr id="106" name="Freeform 51"/>
            <p:cNvSpPr>
              <a:spLocks/>
            </p:cNvSpPr>
            <p:nvPr/>
          </p:nvSpPr>
          <p:spPr bwMode="auto">
            <a:xfrm>
              <a:off x="2878550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52"/>
            <p:cNvSpPr>
              <a:spLocks/>
            </p:cNvSpPr>
            <p:nvPr/>
          </p:nvSpPr>
          <p:spPr bwMode="auto">
            <a:xfrm>
              <a:off x="3090846" y="3383111"/>
              <a:ext cx="557435" cy="585989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53"/>
            <p:cNvSpPr>
              <a:spLocks noEditPoints="1"/>
            </p:cNvSpPr>
            <p:nvPr/>
          </p:nvSpPr>
          <p:spPr bwMode="auto">
            <a:xfrm>
              <a:off x="3027530" y="3332210"/>
              <a:ext cx="471771" cy="504050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891733" y="1857395"/>
            <a:ext cx="743992" cy="743992"/>
            <a:chOff x="5242943" y="3200611"/>
            <a:chExt cx="768490" cy="768490"/>
          </a:xfrm>
        </p:grpSpPr>
        <p:sp>
          <p:nvSpPr>
            <p:cNvPr id="110" name="Freeform 63"/>
            <p:cNvSpPr>
              <a:spLocks/>
            </p:cNvSpPr>
            <p:nvPr/>
          </p:nvSpPr>
          <p:spPr bwMode="auto">
            <a:xfrm>
              <a:off x="5242943" y="3200611"/>
              <a:ext cx="768490" cy="768490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64"/>
            <p:cNvSpPr>
              <a:spLocks/>
            </p:cNvSpPr>
            <p:nvPr/>
          </p:nvSpPr>
          <p:spPr bwMode="auto">
            <a:xfrm>
              <a:off x="5490001" y="3378145"/>
              <a:ext cx="521431" cy="590955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65"/>
            <p:cNvSpPr>
              <a:spLocks/>
            </p:cNvSpPr>
            <p:nvPr/>
          </p:nvSpPr>
          <p:spPr bwMode="auto">
            <a:xfrm>
              <a:off x="5429168" y="3333451"/>
              <a:ext cx="396039" cy="502809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907693" y="1857395"/>
            <a:ext cx="742790" cy="743992"/>
            <a:chOff x="4061988" y="3200611"/>
            <a:chExt cx="767248" cy="768490"/>
          </a:xfrm>
        </p:grpSpPr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4061988" y="3200611"/>
              <a:ext cx="767248" cy="768490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9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54 w 618"/>
                <a:gd name="T11" fmla="*/ 619 h 619"/>
                <a:gd name="T12" fmla="*/ 254 w 618"/>
                <a:gd name="T13" fmla="*/ 619 h 619"/>
                <a:gd name="T14" fmla="*/ 263 w 618"/>
                <a:gd name="T15" fmla="*/ 619 h 619"/>
                <a:gd name="T16" fmla="*/ 271 w 618"/>
                <a:gd name="T17" fmla="*/ 619 h 619"/>
                <a:gd name="T18" fmla="*/ 288 w 618"/>
                <a:gd name="T19" fmla="*/ 619 h 619"/>
                <a:gd name="T20" fmla="*/ 356 w 618"/>
                <a:gd name="T21" fmla="*/ 619 h 619"/>
                <a:gd name="T22" fmla="*/ 362 w 618"/>
                <a:gd name="T23" fmla="*/ 619 h 619"/>
                <a:gd name="T24" fmla="*/ 384 w 618"/>
                <a:gd name="T25" fmla="*/ 619 h 619"/>
                <a:gd name="T26" fmla="*/ 618 w 618"/>
                <a:gd name="T27" fmla="*/ 619 h 619"/>
                <a:gd name="T28" fmla="*/ 618 w 618"/>
                <a:gd name="T29" fmla="*/ 359 h 619"/>
                <a:gd name="T30" fmla="*/ 618 w 618"/>
                <a:gd name="T31" fmla="*/ 358 h 619"/>
                <a:gd name="T32" fmla="*/ 618 w 618"/>
                <a:gd name="T33" fmla="*/ 331 h 619"/>
                <a:gd name="T34" fmla="*/ 618 w 618"/>
                <a:gd name="T35" fmla="*/ 314 h 619"/>
                <a:gd name="T36" fmla="*/ 618 w 618"/>
                <a:gd name="T37" fmla="*/ 313 h 619"/>
                <a:gd name="T38" fmla="*/ 618 w 618"/>
                <a:gd name="T39" fmla="*/ 308 h 619"/>
                <a:gd name="T40" fmla="*/ 618 w 618"/>
                <a:gd name="T41" fmla="*/ 266 h 619"/>
                <a:gd name="T42" fmla="*/ 618 w 618"/>
                <a:gd name="T43" fmla="*/ 261 h 619"/>
                <a:gd name="T44" fmla="*/ 618 w 618"/>
                <a:gd name="T45" fmla="*/ 246 h 619"/>
                <a:gd name="T46" fmla="*/ 618 w 618"/>
                <a:gd name="T47" fmla="*/ 0 h 619"/>
                <a:gd name="T48" fmla="*/ 0 w 618"/>
                <a:gd name="T4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54" y="619"/>
                  </a:lnTo>
                  <a:lnTo>
                    <a:pt x="254" y="619"/>
                  </a:lnTo>
                  <a:lnTo>
                    <a:pt x="263" y="619"/>
                  </a:lnTo>
                  <a:lnTo>
                    <a:pt x="271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84" y="619"/>
                  </a:lnTo>
                  <a:lnTo>
                    <a:pt x="618" y="619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1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4394710" y="3334693"/>
              <a:ext cx="434526" cy="634408"/>
            </a:xfrm>
            <a:custGeom>
              <a:avLst/>
              <a:gdLst>
                <a:gd name="T0" fmla="*/ 350 w 350"/>
                <a:gd name="T1" fmla="*/ 251 h 511"/>
                <a:gd name="T2" fmla="*/ 80 w 350"/>
                <a:gd name="T3" fmla="*/ 0 h 511"/>
                <a:gd name="T4" fmla="*/ 71 w 350"/>
                <a:gd name="T5" fmla="*/ 5 h 511"/>
                <a:gd name="T6" fmla="*/ 38 w 350"/>
                <a:gd name="T7" fmla="*/ 106 h 511"/>
                <a:gd name="T8" fmla="*/ 43 w 350"/>
                <a:gd name="T9" fmla="*/ 314 h 511"/>
                <a:gd name="T10" fmla="*/ 2 w 350"/>
                <a:gd name="T11" fmla="*/ 400 h 511"/>
                <a:gd name="T12" fmla="*/ 0 w 350"/>
                <a:gd name="T13" fmla="*/ 403 h 511"/>
                <a:gd name="T14" fmla="*/ 116 w 350"/>
                <a:gd name="T15" fmla="*/ 511 h 511"/>
                <a:gd name="T16" fmla="*/ 350 w 350"/>
                <a:gd name="T17" fmla="*/ 511 h 511"/>
                <a:gd name="T18" fmla="*/ 350 w 350"/>
                <a:gd name="T19" fmla="*/ 25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511">
                  <a:moveTo>
                    <a:pt x="350" y="251"/>
                  </a:moveTo>
                  <a:lnTo>
                    <a:pt x="80" y="0"/>
                  </a:lnTo>
                  <a:lnTo>
                    <a:pt x="71" y="5"/>
                  </a:lnTo>
                  <a:lnTo>
                    <a:pt x="38" y="106"/>
                  </a:lnTo>
                  <a:lnTo>
                    <a:pt x="43" y="314"/>
                  </a:lnTo>
                  <a:lnTo>
                    <a:pt x="2" y="400"/>
                  </a:lnTo>
                  <a:lnTo>
                    <a:pt x="0" y="403"/>
                  </a:lnTo>
                  <a:lnTo>
                    <a:pt x="116" y="511"/>
                  </a:lnTo>
                  <a:lnTo>
                    <a:pt x="350" y="511"/>
                  </a:lnTo>
                  <a:lnTo>
                    <a:pt x="350" y="25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92"/>
            <p:cNvSpPr>
              <a:spLocks noChangeArrowheads="1"/>
            </p:cNvSpPr>
            <p:nvPr/>
          </p:nvSpPr>
          <p:spPr bwMode="auto">
            <a:xfrm>
              <a:off x="4394710" y="3333452"/>
              <a:ext cx="100562" cy="5015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85600" y="1857395"/>
            <a:ext cx="745195" cy="743992"/>
            <a:chOff x="1695111" y="3200611"/>
            <a:chExt cx="769732" cy="768490"/>
          </a:xfrm>
        </p:grpSpPr>
        <p:sp>
          <p:nvSpPr>
            <p:cNvPr id="118" name="Freeform 99"/>
            <p:cNvSpPr>
              <a:spLocks/>
            </p:cNvSpPr>
            <p:nvPr/>
          </p:nvSpPr>
          <p:spPr bwMode="auto">
            <a:xfrm>
              <a:off x="1695111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9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6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56 w 620"/>
                <a:gd name="T29" fmla="*/ 619 h 619"/>
                <a:gd name="T30" fmla="*/ 363 w 620"/>
                <a:gd name="T31" fmla="*/ 619 h 619"/>
                <a:gd name="T32" fmla="*/ 367 w 620"/>
                <a:gd name="T33" fmla="*/ 619 h 619"/>
                <a:gd name="T34" fmla="*/ 386 w 620"/>
                <a:gd name="T35" fmla="*/ 619 h 619"/>
                <a:gd name="T36" fmla="*/ 620 w 620"/>
                <a:gd name="T37" fmla="*/ 619 h 619"/>
                <a:gd name="T38" fmla="*/ 620 w 620"/>
                <a:gd name="T39" fmla="*/ 453 h 619"/>
                <a:gd name="T40" fmla="*/ 620 w 620"/>
                <a:gd name="T41" fmla="*/ 359 h 619"/>
                <a:gd name="T42" fmla="*/ 620 w 620"/>
                <a:gd name="T43" fmla="*/ 358 h 619"/>
                <a:gd name="T44" fmla="*/ 620 w 620"/>
                <a:gd name="T45" fmla="*/ 331 h 619"/>
                <a:gd name="T46" fmla="*/ 620 w 620"/>
                <a:gd name="T47" fmla="*/ 314 h 619"/>
                <a:gd name="T48" fmla="*/ 620 w 620"/>
                <a:gd name="T49" fmla="*/ 313 h 619"/>
                <a:gd name="T50" fmla="*/ 620 w 620"/>
                <a:gd name="T51" fmla="*/ 308 h 619"/>
                <a:gd name="T52" fmla="*/ 620 w 620"/>
                <a:gd name="T53" fmla="*/ 277 h 619"/>
                <a:gd name="T54" fmla="*/ 620 w 620"/>
                <a:gd name="T55" fmla="*/ 266 h 619"/>
                <a:gd name="T56" fmla="*/ 620 w 620"/>
                <a:gd name="T57" fmla="*/ 261 h 619"/>
                <a:gd name="T58" fmla="*/ 620 w 620"/>
                <a:gd name="T59" fmla="*/ 246 h 619"/>
                <a:gd name="T60" fmla="*/ 620 w 620"/>
                <a:gd name="T61" fmla="*/ 245 h 619"/>
                <a:gd name="T62" fmla="*/ 620 w 620"/>
                <a:gd name="T63" fmla="*/ 234 h 619"/>
                <a:gd name="T64" fmla="*/ 620 w 620"/>
                <a:gd name="T65" fmla="*/ 214 h 619"/>
                <a:gd name="T66" fmla="*/ 620 w 620"/>
                <a:gd name="T67" fmla="*/ 0 h 619"/>
                <a:gd name="T68" fmla="*/ 0 w 620"/>
                <a:gd name="T6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5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100"/>
            <p:cNvSpPr>
              <a:spLocks/>
            </p:cNvSpPr>
            <p:nvPr/>
          </p:nvSpPr>
          <p:spPr bwMode="auto">
            <a:xfrm>
              <a:off x="1880095" y="3332210"/>
              <a:ext cx="584748" cy="636891"/>
            </a:xfrm>
            <a:custGeom>
              <a:avLst/>
              <a:gdLst>
                <a:gd name="T0" fmla="*/ 250 w 366"/>
                <a:gd name="T1" fmla="*/ 1 h 399"/>
                <a:gd name="T2" fmla="*/ 224 w 366"/>
                <a:gd name="T3" fmla="*/ 16 h 399"/>
                <a:gd name="T4" fmla="*/ 200 w 366"/>
                <a:gd name="T5" fmla="*/ 110 h 399"/>
                <a:gd name="T6" fmla="*/ 226 w 366"/>
                <a:gd name="T7" fmla="*/ 159 h 399"/>
                <a:gd name="T8" fmla="*/ 62 w 366"/>
                <a:gd name="T9" fmla="*/ 0 h 399"/>
                <a:gd name="T10" fmla="*/ 37 w 366"/>
                <a:gd name="T11" fmla="*/ 17 h 399"/>
                <a:gd name="T12" fmla="*/ 32 w 366"/>
                <a:gd name="T13" fmla="*/ 90 h 399"/>
                <a:gd name="T14" fmla="*/ 17 w 366"/>
                <a:gd name="T15" fmla="*/ 216 h 399"/>
                <a:gd name="T16" fmla="*/ 3 w 366"/>
                <a:gd name="T17" fmla="*/ 314 h 399"/>
                <a:gd name="T18" fmla="*/ 0 w 366"/>
                <a:gd name="T19" fmla="*/ 315 h 399"/>
                <a:gd name="T20" fmla="*/ 90 w 366"/>
                <a:gd name="T21" fmla="*/ 399 h 399"/>
                <a:gd name="T22" fmla="*/ 96 w 366"/>
                <a:gd name="T23" fmla="*/ 399 h 399"/>
                <a:gd name="T24" fmla="*/ 103 w 366"/>
                <a:gd name="T25" fmla="*/ 399 h 399"/>
                <a:gd name="T26" fmla="*/ 108 w 366"/>
                <a:gd name="T27" fmla="*/ 399 h 399"/>
                <a:gd name="T28" fmla="*/ 161 w 366"/>
                <a:gd name="T29" fmla="*/ 399 h 399"/>
                <a:gd name="T30" fmla="*/ 166 w 366"/>
                <a:gd name="T31" fmla="*/ 399 h 399"/>
                <a:gd name="T32" fmla="*/ 169 w 366"/>
                <a:gd name="T33" fmla="*/ 399 h 399"/>
                <a:gd name="T34" fmla="*/ 184 w 366"/>
                <a:gd name="T35" fmla="*/ 399 h 399"/>
                <a:gd name="T36" fmla="*/ 366 w 366"/>
                <a:gd name="T37" fmla="*/ 399 h 399"/>
                <a:gd name="T38" fmla="*/ 366 w 366"/>
                <a:gd name="T39" fmla="*/ 270 h 399"/>
                <a:gd name="T40" fmla="*/ 366 w 366"/>
                <a:gd name="T41" fmla="*/ 197 h 399"/>
                <a:gd name="T42" fmla="*/ 366 w 366"/>
                <a:gd name="T43" fmla="*/ 196 h 399"/>
                <a:gd name="T44" fmla="*/ 366 w 366"/>
                <a:gd name="T45" fmla="*/ 175 h 399"/>
                <a:gd name="T46" fmla="*/ 366 w 366"/>
                <a:gd name="T47" fmla="*/ 162 h 399"/>
                <a:gd name="T48" fmla="*/ 366 w 366"/>
                <a:gd name="T49" fmla="*/ 161 h 399"/>
                <a:gd name="T50" fmla="*/ 366 w 366"/>
                <a:gd name="T51" fmla="*/ 157 h 399"/>
                <a:gd name="T52" fmla="*/ 366 w 366"/>
                <a:gd name="T53" fmla="*/ 133 h 399"/>
                <a:gd name="T54" fmla="*/ 366 w 366"/>
                <a:gd name="T55" fmla="*/ 125 h 399"/>
                <a:gd name="T56" fmla="*/ 366 w 366"/>
                <a:gd name="T57" fmla="*/ 121 h 399"/>
                <a:gd name="T58" fmla="*/ 366 w 366"/>
                <a:gd name="T59" fmla="*/ 109 h 399"/>
                <a:gd name="T60" fmla="*/ 366 w 366"/>
                <a:gd name="T61" fmla="*/ 108 h 399"/>
                <a:gd name="T62" fmla="*/ 250 w 366"/>
                <a:gd name="T6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6" h="399">
                  <a:moveTo>
                    <a:pt x="250" y="1"/>
                  </a:moveTo>
                  <a:cubicBezTo>
                    <a:pt x="224" y="16"/>
                    <a:pt x="224" y="16"/>
                    <a:pt x="224" y="16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3" y="87"/>
                    <a:pt x="32" y="90"/>
                  </a:cubicBezTo>
                  <a:cubicBezTo>
                    <a:pt x="31" y="93"/>
                    <a:pt x="17" y="216"/>
                    <a:pt x="17" y="216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3" y="314"/>
                    <a:pt x="2" y="314"/>
                    <a:pt x="0" y="315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6" y="399"/>
                    <a:pt x="96" y="399"/>
                    <a:pt x="96" y="399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161" y="399"/>
                    <a:pt x="161" y="399"/>
                    <a:pt x="161" y="399"/>
                  </a:cubicBezTo>
                  <a:cubicBezTo>
                    <a:pt x="166" y="399"/>
                    <a:pt x="166" y="399"/>
                    <a:pt x="166" y="39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66" y="197"/>
                    <a:pt x="366" y="197"/>
                    <a:pt x="366" y="197"/>
                  </a:cubicBezTo>
                  <a:cubicBezTo>
                    <a:pt x="366" y="196"/>
                    <a:pt x="366" y="196"/>
                    <a:pt x="366" y="196"/>
                  </a:cubicBezTo>
                  <a:cubicBezTo>
                    <a:pt x="366" y="175"/>
                    <a:pt x="366" y="175"/>
                    <a:pt x="366" y="175"/>
                  </a:cubicBezTo>
                  <a:cubicBezTo>
                    <a:pt x="366" y="162"/>
                    <a:pt x="366" y="162"/>
                    <a:pt x="366" y="162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366" y="157"/>
                    <a:pt x="366" y="157"/>
                    <a:pt x="366" y="157"/>
                  </a:cubicBezTo>
                  <a:cubicBezTo>
                    <a:pt x="366" y="133"/>
                    <a:pt x="366" y="133"/>
                    <a:pt x="366" y="133"/>
                  </a:cubicBezTo>
                  <a:cubicBezTo>
                    <a:pt x="366" y="125"/>
                    <a:pt x="366" y="125"/>
                    <a:pt x="366" y="125"/>
                  </a:cubicBezTo>
                  <a:cubicBezTo>
                    <a:pt x="366" y="121"/>
                    <a:pt x="366" y="121"/>
                    <a:pt x="366" y="121"/>
                  </a:cubicBezTo>
                  <a:cubicBezTo>
                    <a:pt x="366" y="109"/>
                    <a:pt x="366" y="109"/>
                    <a:pt x="366" y="109"/>
                  </a:cubicBezTo>
                  <a:cubicBezTo>
                    <a:pt x="366" y="108"/>
                    <a:pt x="366" y="108"/>
                    <a:pt x="366" y="108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01"/>
            <p:cNvSpPr>
              <a:spLocks/>
            </p:cNvSpPr>
            <p:nvPr/>
          </p:nvSpPr>
          <p:spPr bwMode="auto">
            <a:xfrm>
              <a:off x="1880095" y="3332210"/>
              <a:ext cx="399764" cy="504050"/>
            </a:xfrm>
            <a:custGeom>
              <a:avLst/>
              <a:gdLst>
                <a:gd name="T0" fmla="*/ 0 w 322"/>
                <a:gd name="T1" fmla="*/ 406 h 406"/>
                <a:gd name="T2" fmla="*/ 0 w 322"/>
                <a:gd name="T3" fmla="*/ 0 h 406"/>
                <a:gd name="T4" fmla="*/ 80 w 322"/>
                <a:gd name="T5" fmla="*/ 0 h 406"/>
                <a:gd name="T6" fmla="*/ 246 w 322"/>
                <a:gd name="T7" fmla="*/ 271 h 406"/>
                <a:gd name="T8" fmla="*/ 246 w 322"/>
                <a:gd name="T9" fmla="*/ 0 h 406"/>
                <a:gd name="T10" fmla="*/ 322 w 322"/>
                <a:gd name="T11" fmla="*/ 0 h 406"/>
                <a:gd name="T12" fmla="*/ 322 w 322"/>
                <a:gd name="T13" fmla="*/ 406 h 406"/>
                <a:gd name="T14" fmla="*/ 240 w 322"/>
                <a:gd name="T15" fmla="*/ 406 h 406"/>
                <a:gd name="T16" fmla="*/ 76 w 322"/>
                <a:gd name="T17" fmla="*/ 141 h 406"/>
                <a:gd name="T18" fmla="*/ 76 w 322"/>
                <a:gd name="T19" fmla="*/ 406 h 406"/>
                <a:gd name="T20" fmla="*/ 0 w 322"/>
                <a:gd name="T2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06">
                  <a:moveTo>
                    <a:pt x="0" y="406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246" y="271"/>
                  </a:lnTo>
                  <a:lnTo>
                    <a:pt x="246" y="0"/>
                  </a:lnTo>
                  <a:lnTo>
                    <a:pt x="322" y="0"/>
                  </a:lnTo>
                  <a:lnTo>
                    <a:pt x="322" y="406"/>
                  </a:lnTo>
                  <a:lnTo>
                    <a:pt x="240" y="406"/>
                  </a:lnTo>
                  <a:lnTo>
                    <a:pt x="76" y="141"/>
                  </a:lnTo>
                  <a:lnTo>
                    <a:pt x="76" y="406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1811062" y="351670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404570" y="3516707"/>
            <a:ext cx="1709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91928" y="3516707"/>
            <a:ext cx="1806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639463" y="351670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596363" y="3516707"/>
            <a:ext cx="1439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509556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494198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32655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517298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551340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9948690" y="2725399"/>
            <a:ext cx="735164" cy="607003"/>
            <a:chOff x="227013" y="3370263"/>
            <a:chExt cx="828676" cy="684213"/>
          </a:xfrm>
          <a:solidFill>
            <a:schemeClr val="bg1"/>
          </a:solidFill>
        </p:grpSpPr>
        <p:sp>
          <p:nvSpPr>
            <p:cNvPr id="132" name="Freeform 6"/>
            <p:cNvSpPr>
              <a:spLocks/>
            </p:cNvSpPr>
            <p:nvPr/>
          </p:nvSpPr>
          <p:spPr bwMode="auto">
            <a:xfrm>
              <a:off x="227013" y="3421063"/>
              <a:ext cx="723900" cy="633413"/>
            </a:xfrm>
            <a:custGeom>
              <a:avLst/>
              <a:gdLst>
                <a:gd name="T0" fmla="*/ 2470 w 3190"/>
                <a:gd name="T1" fmla="*/ 263 h 2792"/>
                <a:gd name="T2" fmla="*/ 3167 w 3190"/>
                <a:gd name="T3" fmla="*/ 1064 h 2792"/>
                <a:gd name="T4" fmla="*/ 2865 w 3190"/>
                <a:gd name="T5" fmla="*/ 1808 h 2792"/>
                <a:gd name="T6" fmla="*/ 2760 w 3190"/>
                <a:gd name="T7" fmla="*/ 2020 h 2792"/>
                <a:gd name="T8" fmla="*/ 2594 w 3190"/>
                <a:gd name="T9" fmla="*/ 2174 h 2792"/>
                <a:gd name="T10" fmla="*/ 2381 w 3190"/>
                <a:gd name="T11" fmla="*/ 2311 h 2792"/>
                <a:gd name="T12" fmla="*/ 2244 w 3190"/>
                <a:gd name="T13" fmla="*/ 2521 h 2792"/>
                <a:gd name="T14" fmla="*/ 2090 w 3190"/>
                <a:gd name="T15" fmla="*/ 2686 h 2792"/>
                <a:gd name="T16" fmla="*/ 1877 w 3190"/>
                <a:gd name="T17" fmla="*/ 2792 h 2792"/>
                <a:gd name="T18" fmla="*/ 1308 w 3190"/>
                <a:gd name="T19" fmla="*/ 2594 h 2792"/>
                <a:gd name="T20" fmla="*/ 1128 w 3190"/>
                <a:gd name="T21" fmla="*/ 2616 h 2792"/>
                <a:gd name="T22" fmla="*/ 1026 w 3190"/>
                <a:gd name="T23" fmla="*/ 2450 h 2792"/>
                <a:gd name="T24" fmla="*/ 996 w 3190"/>
                <a:gd name="T25" fmla="*/ 2391 h 2792"/>
                <a:gd name="T26" fmla="*/ 818 w 3190"/>
                <a:gd name="T27" fmla="*/ 2316 h 2792"/>
                <a:gd name="T28" fmla="*/ 808 w 3190"/>
                <a:gd name="T29" fmla="*/ 2134 h 2792"/>
                <a:gd name="T30" fmla="*/ 672 w 3190"/>
                <a:gd name="T31" fmla="*/ 2146 h 2792"/>
                <a:gd name="T32" fmla="*/ 543 w 3190"/>
                <a:gd name="T33" fmla="*/ 1997 h 2792"/>
                <a:gd name="T34" fmla="*/ 538 w 3190"/>
                <a:gd name="T35" fmla="*/ 1902 h 2792"/>
                <a:gd name="T36" fmla="*/ 355 w 3190"/>
                <a:gd name="T37" fmla="*/ 1858 h 2792"/>
                <a:gd name="T38" fmla="*/ 311 w 3190"/>
                <a:gd name="T39" fmla="*/ 1677 h 2792"/>
                <a:gd name="T40" fmla="*/ 0 w 3190"/>
                <a:gd name="T41" fmla="*/ 994 h 2792"/>
                <a:gd name="T42" fmla="*/ 95 w 3190"/>
                <a:gd name="T43" fmla="*/ 920 h 2792"/>
                <a:gd name="T44" fmla="*/ 691 w 3190"/>
                <a:gd name="T45" fmla="*/ 1364 h 2792"/>
                <a:gd name="T46" fmla="*/ 847 w 3190"/>
                <a:gd name="T47" fmla="*/ 1492 h 2792"/>
                <a:gd name="T48" fmla="*/ 834 w 3190"/>
                <a:gd name="T49" fmla="*/ 1626 h 2792"/>
                <a:gd name="T50" fmla="*/ 1018 w 3190"/>
                <a:gd name="T51" fmla="*/ 1637 h 2792"/>
                <a:gd name="T52" fmla="*/ 1093 w 3190"/>
                <a:gd name="T53" fmla="*/ 1813 h 2792"/>
                <a:gd name="T54" fmla="*/ 1152 w 3190"/>
                <a:gd name="T55" fmla="*/ 1843 h 2792"/>
                <a:gd name="T56" fmla="*/ 1318 w 3190"/>
                <a:gd name="T57" fmla="*/ 1945 h 2792"/>
                <a:gd name="T58" fmla="*/ 1297 w 3190"/>
                <a:gd name="T59" fmla="*/ 2124 h 2792"/>
                <a:gd name="T60" fmla="*/ 1476 w 3190"/>
                <a:gd name="T61" fmla="*/ 2102 h 2792"/>
                <a:gd name="T62" fmla="*/ 1579 w 3190"/>
                <a:gd name="T63" fmla="*/ 2267 h 2792"/>
                <a:gd name="T64" fmla="*/ 1884 w 3190"/>
                <a:gd name="T65" fmla="*/ 2641 h 2792"/>
                <a:gd name="T66" fmla="*/ 1987 w 3190"/>
                <a:gd name="T67" fmla="*/ 2556 h 2792"/>
                <a:gd name="T68" fmla="*/ 1720 w 3190"/>
                <a:gd name="T69" fmla="*/ 2226 h 2792"/>
                <a:gd name="T70" fmla="*/ 1793 w 3190"/>
                <a:gd name="T71" fmla="*/ 2131 h 2792"/>
                <a:gd name="T72" fmla="*/ 2126 w 3190"/>
                <a:gd name="T73" fmla="*/ 2400 h 2792"/>
                <a:gd name="T74" fmla="*/ 2228 w 3190"/>
                <a:gd name="T75" fmla="*/ 2315 h 2792"/>
                <a:gd name="T76" fmla="*/ 1961 w 3190"/>
                <a:gd name="T77" fmla="*/ 1985 h 2792"/>
                <a:gd name="T78" fmla="*/ 2035 w 3190"/>
                <a:gd name="T79" fmla="*/ 1891 h 2792"/>
                <a:gd name="T80" fmla="*/ 2368 w 3190"/>
                <a:gd name="T81" fmla="*/ 2160 h 2792"/>
                <a:gd name="T82" fmla="*/ 2470 w 3190"/>
                <a:gd name="T83" fmla="*/ 2075 h 2792"/>
                <a:gd name="T84" fmla="*/ 2203 w 3190"/>
                <a:gd name="T85" fmla="*/ 1745 h 2792"/>
                <a:gd name="T86" fmla="*/ 2277 w 3190"/>
                <a:gd name="T87" fmla="*/ 1650 h 2792"/>
                <a:gd name="T88" fmla="*/ 2610 w 3190"/>
                <a:gd name="T89" fmla="*/ 1920 h 2792"/>
                <a:gd name="T90" fmla="*/ 2712 w 3190"/>
                <a:gd name="T91" fmla="*/ 1835 h 2792"/>
                <a:gd name="T92" fmla="*/ 2677 w 3190"/>
                <a:gd name="T93" fmla="*/ 1749 h 2792"/>
                <a:gd name="T94" fmla="*/ 2520 w 3190"/>
                <a:gd name="T95" fmla="*/ 1593 h 2792"/>
                <a:gd name="T96" fmla="*/ 2265 w 3190"/>
                <a:gd name="T97" fmla="*/ 1339 h 2792"/>
                <a:gd name="T98" fmla="*/ 1990 w 3190"/>
                <a:gd name="T99" fmla="*/ 1066 h 2792"/>
                <a:gd name="T100" fmla="*/ 1774 w 3190"/>
                <a:gd name="T101" fmla="*/ 852 h 2792"/>
                <a:gd name="T102" fmla="*/ 1688 w 3190"/>
                <a:gd name="T103" fmla="*/ 777 h 2792"/>
                <a:gd name="T104" fmla="*/ 1568 w 3190"/>
                <a:gd name="T105" fmla="*/ 829 h 2792"/>
                <a:gd name="T106" fmla="*/ 1346 w 3190"/>
                <a:gd name="T107" fmla="*/ 1175 h 2792"/>
                <a:gd name="T108" fmla="*/ 1072 w 3190"/>
                <a:gd name="T109" fmla="*/ 1261 h 2792"/>
                <a:gd name="T110" fmla="*/ 874 w 3190"/>
                <a:gd name="T111" fmla="*/ 1104 h 2792"/>
                <a:gd name="T112" fmla="*/ 1168 w 3190"/>
                <a:gd name="T113" fmla="*/ 224 h 2792"/>
                <a:gd name="T114" fmla="*/ 1271 w 3190"/>
                <a:gd name="T115" fmla="*/ 104 h 2792"/>
                <a:gd name="T116" fmla="*/ 1469 w 3190"/>
                <a:gd name="T117" fmla="*/ 11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90" h="2792">
                  <a:moveTo>
                    <a:pt x="1594" y="0"/>
                  </a:moveTo>
                  <a:lnTo>
                    <a:pt x="1640" y="3"/>
                  </a:lnTo>
                  <a:lnTo>
                    <a:pt x="1689" y="12"/>
                  </a:lnTo>
                  <a:lnTo>
                    <a:pt x="1740" y="26"/>
                  </a:lnTo>
                  <a:lnTo>
                    <a:pt x="2438" y="244"/>
                  </a:lnTo>
                  <a:lnTo>
                    <a:pt x="2455" y="252"/>
                  </a:lnTo>
                  <a:lnTo>
                    <a:pt x="2470" y="263"/>
                  </a:lnTo>
                  <a:lnTo>
                    <a:pt x="3167" y="957"/>
                  </a:lnTo>
                  <a:lnTo>
                    <a:pt x="3180" y="974"/>
                  </a:lnTo>
                  <a:lnTo>
                    <a:pt x="3188" y="992"/>
                  </a:lnTo>
                  <a:lnTo>
                    <a:pt x="3190" y="1011"/>
                  </a:lnTo>
                  <a:lnTo>
                    <a:pt x="3188" y="1030"/>
                  </a:lnTo>
                  <a:lnTo>
                    <a:pt x="3180" y="1048"/>
                  </a:lnTo>
                  <a:lnTo>
                    <a:pt x="3167" y="1064"/>
                  </a:lnTo>
                  <a:lnTo>
                    <a:pt x="2685" y="1544"/>
                  </a:lnTo>
                  <a:lnTo>
                    <a:pt x="2802" y="1661"/>
                  </a:lnTo>
                  <a:lnTo>
                    <a:pt x="2825" y="1687"/>
                  </a:lnTo>
                  <a:lnTo>
                    <a:pt x="2841" y="1715"/>
                  </a:lnTo>
                  <a:lnTo>
                    <a:pt x="2854" y="1745"/>
                  </a:lnTo>
                  <a:lnTo>
                    <a:pt x="2862" y="1776"/>
                  </a:lnTo>
                  <a:lnTo>
                    <a:pt x="2865" y="1808"/>
                  </a:lnTo>
                  <a:lnTo>
                    <a:pt x="2864" y="1842"/>
                  </a:lnTo>
                  <a:lnTo>
                    <a:pt x="2858" y="1874"/>
                  </a:lnTo>
                  <a:lnTo>
                    <a:pt x="2848" y="1906"/>
                  </a:lnTo>
                  <a:lnTo>
                    <a:pt x="2832" y="1938"/>
                  </a:lnTo>
                  <a:lnTo>
                    <a:pt x="2813" y="1968"/>
                  </a:lnTo>
                  <a:lnTo>
                    <a:pt x="2789" y="1995"/>
                  </a:lnTo>
                  <a:lnTo>
                    <a:pt x="2760" y="2020"/>
                  </a:lnTo>
                  <a:lnTo>
                    <a:pt x="2727" y="2041"/>
                  </a:lnTo>
                  <a:lnTo>
                    <a:pt x="2694" y="2056"/>
                  </a:lnTo>
                  <a:lnTo>
                    <a:pt x="2659" y="2066"/>
                  </a:lnTo>
                  <a:lnTo>
                    <a:pt x="2623" y="2070"/>
                  </a:lnTo>
                  <a:lnTo>
                    <a:pt x="2619" y="2106"/>
                  </a:lnTo>
                  <a:lnTo>
                    <a:pt x="2608" y="2140"/>
                  </a:lnTo>
                  <a:lnTo>
                    <a:pt x="2594" y="2174"/>
                  </a:lnTo>
                  <a:lnTo>
                    <a:pt x="2573" y="2206"/>
                  </a:lnTo>
                  <a:lnTo>
                    <a:pt x="2547" y="2235"/>
                  </a:lnTo>
                  <a:lnTo>
                    <a:pt x="2518" y="2261"/>
                  </a:lnTo>
                  <a:lnTo>
                    <a:pt x="2485" y="2281"/>
                  </a:lnTo>
                  <a:lnTo>
                    <a:pt x="2452" y="2296"/>
                  </a:lnTo>
                  <a:lnTo>
                    <a:pt x="2417" y="2306"/>
                  </a:lnTo>
                  <a:lnTo>
                    <a:pt x="2381" y="2311"/>
                  </a:lnTo>
                  <a:lnTo>
                    <a:pt x="2377" y="2346"/>
                  </a:lnTo>
                  <a:lnTo>
                    <a:pt x="2367" y="2381"/>
                  </a:lnTo>
                  <a:lnTo>
                    <a:pt x="2352" y="2414"/>
                  </a:lnTo>
                  <a:lnTo>
                    <a:pt x="2331" y="2447"/>
                  </a:lnTo>
                  <a:lnTo>
                    <a:pt x="2306" y="2476"/>
                  </a:lnTo>
                  <a:lnTo>
                    <a:pt x="2276" y="2501"/>
                  </a:lnTo>
                  <a:lnTo>
                    <a:pt x="2244" y="2521"/>
                  </a:lnTo>
                  <a:lnTo>
                    <a:pt x="2210" y="2537"/>
                  </a:lnTo>
                  <a:lnTo>
                    <a:pt x="2175" y="2546"/>
                  </a:lnTo>
                  <a:lnTo>
                    <a:pt x="2139" y="2551"/>
                  </a:lnTo>
                  <a:lnTo>
                    <a:pt x="2135" y="2586"/>
                  </a:lnTo>
                  <a:lnTo>
                    <a:pt x="2125" y="2622"/>
                  </a:lnTo>
                  <a:lnTo>
                    <a:pt x="2110" y="2655"/>
                  </a:lnTo>
                  <a:lnTo>
                    <a:pt x="2090" y="2686"/>
                  </a:lnTo>
                  <a:lnTo>
                    <a:pt x="2064" y="2716"/>
                  </a:lnTo>
                  <a:lnTo>
                    <a:pt x="2036" y="2740"/>
                  </a:lnTo>
                  <a:lnTo>
                    <a:pt x="2007" y="2760"/>
                  </a:lnTo>
                  <a:lnTo>
                    <a:pt x="1976" y="2774"/>
                  </a:lnTo>
                  <a:lnTo>
                    <a:pt x="1943" y="2784"/>
                  </a:lnTo>
                  <a:lnTo>
                    <a:pt x="1910" y="2791"/>
                  </a:lnTo>
                  <a:lnTo>
                    <a:pt x="1877" y="2792"/>
                  </a:lnTo>
                  <a:lnTo>
                    <a:pt x="1845" y="2789"/>
                  </a:lnTo>
                  <a:lnTo>
                    <a:pt x="1812" y="2781"/>
                  </a:lnTo>
                  <a:lnTo>
                    <a:pt x="1782" y="2769"/>
                  </a:lnTo>
                  <a:lnTo>
                    <a:pt x="1754" y="2752"/>
                  </a:lnTo>
                  <a:lnTo>
                    <a:pt x="1728" y="2730"/>
                  </a:lnTo>
                  <a:lnTo>
                    <a:pt x="1449" y="2452"/>
                  </a:lnTo>
                  <a:lnTo>
                    <a:pt x="1308" y="2594"/>
                  </a:lnTo>
                  <a:lnTo>
                    <a:pt x="1287" y="2610"/>
                  </a:lnTo>
                  <a:lnTo>
                    <a:pt x="1262" y="2624"/>
                  </a:lnTo>
                  <a:lnTo>
                    <a:pt x="1238" y="2632"/>
                  </a:lnTo>
                  <a:lnTo>
                    <a:pt x="1210" y="2634"/>
                  </a:lnTo>
                  <a:lnTo>
                    <a:pt x="1183" y="2633"/>
                  </a:lnTo>
                  <a:lnTo>
                    <a:pt x="1155" y="2626"/>
                  </a:lnTo>
                  <a:lnTo>
                    <a:pt x="1128" y="2616"/>
                  </a:lnTo>
                  <a:lnTo>
                    <a:pt x="1103" y="2600"/>
                  </a:lnTo>
                  <a:lnTo>
                    <a:pt x="1080" y="2580"/>
                  </a:lnTo>
                  <a:lnTo>
                    <a:pt x="1060" y="2557"/>
                  </a:lnTo>
                  <a:lnTo>
                    <a:pt x="1044" y="2531"/>
                  </a:lnTo>
                  <a:lnTo>
                    <a:pt x="1034" y="2505"/>
                  </a:lnTo>
                  <a:lnTo>
                    <a:pt x="1027" y="2478"/>
                  </a:lnTo>
                  <a:lnTo>
                    <a:pt x="1026" y="2450"/>
                  </a:lnTo>
                  <a:lnTo>
                    <a:pt x="1028" y="2423"/>
                  </a:lnTo>
                  <a:lnTo>
                    <a:pt x="1036" y="2398"/>
                  </a:lnTo>
                  <a:lnTo>
                    <a:pt x="1048" y="2374"/>
                  </a:lnTo>
                  <a:lnTo>
                    <a:pt x="1066" y="2353"/>
                  </a:lnTo>
                  <a:lnTo>
                    <a:pt x="1045" y="2371"/>
                  </a:lnTo>
                  <a:lnTo>
                    <a:pt x="1021" y="2383"/>
                  </a:lnTo>
                  <a:lnTo>
                    <a:pt x="996" y="2391"/>
                  </a:lnTo>
                  <a:lnTo>
                    <a:pt x="969" y="2394"/>
                  </a:lnTo>
                  <a:lnTo>
                    <a:pt x="941" y="2392"/>
                  </a:lnTo>
                  <a:lnTo>
                    <a:pt x="914" y="2385"/>
                  </a:lnTo>
                  <a:lnTo>
                    <a:pt x="887" y="2375"/>
                  </a:lnTo>
                  <a:lnTo>
                    <a:pt x="861" y="2360"/>
                  </a:lnTo>
                  <a:lnTo>
                    <a:pt x="838" y="2340"/>
                  </a:lnTo>
                  <a:lnTo>
                    <a:pt x="818" y="2316"/>
                  </a:lnTo>
                  <a:lnTo>
                    <a:pt x="802" y="2291"/>
                  </a:lnTo>
                  <a:lnTo>
                    <a:pt x="792" y="2265"/>
                  </a:lnTo>
                  <a:lnTo>
                    <a:pt x="785" y="2237"/>
                  </a:lnTo>
                  <a:lnTo>
                    <a:pt x="784" y="2210"/>
                  </a:lnTo>
                  <a:lnTo>
                    <a:pt x="786" y="2184"/>
                  </a:lnTo>
                  <a:lnTo>
                    <a:pt x="794" y="2158"/>
                  </a:lnTo>
                  <a:lnTo>
                    <a:pt x="808" y="2134"/>
                  </a:lnTo>
                  <a:lnTo>
                    <a:pt x="824" y="2112"/>
                  </a:lnTo>
                  <a:lnTo>
                    <a:pt x="803" y="2130"/>
                  </a:lnTo>
                  <a:lnTo>
                    <a:pt x="780" y="2143"/>
                  </a:lnTo>
                  <a:lnTo>
                    <a:pt x="754" y="2150"/>
                  </a:lnTo>
                  <a:lnTo>
                    <a:pt x="727" y="2154"/>
                  </a:lnTo>
                  <a:lnTo>
                    <a:pt x="699" y="2151"/>
                  </a:lnTo>
                  <a:lnTo>
                    <a:pt x="672" y="2146"/>
                  </a:lnTo>
                  <a:lnTo>
                    <a:pt x="645" y="2135"/>
                  </a:lnTo>
                  <a:lnTo>
                    <a:pt x="619" y="2119"/>
                  </a:lnTo>
                  <a:lnTo>
                    <a:pt x="596" y="2099"/>
                  </a:lnTo>
                  <a:lnTo>
                    <a:pt x="576" y="2076"/>
                  </a:lnTo>
                  <a:lnTo>
                    <a:pt x="561" y="2051"/>
                  </a:lnTo>
                  <a:lnTo>
                    <a:pt x="550" y="2024"/>
                  </a:lnTo>
                  <a:lnTo>
                    <a:pt x="543" y="1997"/>
                  </a:lnTo>
                  <a:lnTo>
                    <a:pt x="542" y="1970"/>
                  </a:lnTo>
                  <a:lnTo>
                    <a:pt x="545" y="1943"/>
                  </a:lnTo>
                  <a:lnTo>
                    <a:pt x="553" y="1917"/>
                  </a:lnTo>
                  <a:lnTo>
                    <a:pt x="566" y="1893"/>
                  </a:lnTo>
                  <a:lnTo>
                    <a:pt x="582" y="1872"/>
                  </a:lnTo>
                  <a:lnTo>
                    <a:pt x="561" y="1890"/>
                  </a:lnTo>
                  <a:lnTo>
                    <a:pt x="538" y="1902"/>
                  </a:lnTo>
                  <a:lnTo>
                    <a:pt x="512" y="1910"/>
                  </a:lnTo>
                  <a:lnTo>
                    <a:pt x="485" y="1913"/>
                  </a:lnTo>
                  <a:lnTo>
                    <a:pt x="458" y="1911"/>
                  </a:lnTo>
                  <a:lnTo>
                    <a:pt x="430" y="1905"/>
                  </a:lnTo>
                  <a:lnTo>
                    <a:pt x="403" y="1894"/>
                  </a:lnTo>
                  <a:lnTo>
                    <a:pt x="377" y="1878"/>
                  </a:lnTo>
                  <a:lnTo>
                    <a:pt x="355" y="1858"/>
                  </a:lnTo>
                  <a:lnTo>
                    <a:pt x="335" y="1836"/>
                  </a:lnTo>
                  <a:lnTo>
                    <a:pt x="319" y="1811"/>
                  </a:lnTo>
                  <a:lnTo>
                    <a:pt x="308" y="1784"/>
                  </a:lnTo>
                  <a:lnTo>
                    <a:pt x="302" y="1756"/>
                  </a:lnTo>
                  <a:lnTo>
                    <a:pt x="300" y="1729"/>
                  </a:lnTo>
                  <a:lnTo>
                    <a:pt x="304" y="1702"/>
                  </a:lnTo>
                  <a:lnTo>
                    <a:pt x="311" y="1677"/>
                  </a:lnTo>
                  <a:lnTo>
                    <a:pt x="324" y="1653"/>
                  </a:lnTo>
                  <a:lnTo>
                    <a:pt x="342" y="1632"/>
                  </a:lnTo>
                  <a:lnTo>
                    <a:pt x="475" y="1499"/>
                  </a:lnTo>
                  <a:lnTo>
                    <a:pt x="22" y="1047"/>
                  </a:lnTo>
                  <a:lnTo>
                    <a:pt x="10" y="1032"/>
                  </a:lnTo>
                  <a:lnTo>
                    <a:pt x="2" y="1013"/>
                  </a:lnTo>
                  <a:lnTo>
                    <a:pt x="0" y="994"/>
                  </a:lnTo>
                  <a:lnTo>
                    <a:pt x="2" y="975"/>
                  </a:lnTo>
                  <a:lnTo>
                    <a:pt x="10" y="957"/>
                  </a:lnTo>
                  <a:lnTo>
                    <a:pt x="22" y="940"/>
                  </a:lnTo>
                  <a:lnTo>
                    <a:pt x="38" y="928"/>
                  </a:lnTo>
                  <a:lnTo>
                    <a:pt x="56" y="920"/>
                  </a:lnTo>
                  <a:lnTo>
                    <a:pt x="76" y="918"/>
                  </a:lnTo>
                  <a:lnTo>
                    <a:pt x="95" y="920"/>
                  </a:lnTo>
                  <a:lnTo>
                    <a:pt x="113" y="928"/>
                  </a:lnTo>
                  <a:lnTo>
                    <a:pt x="130" y="940"/>
                  </a:lnTo>
                  <a:lnTo>
                    <a:pt x="584" y="1393"/>
                  </a:lnTo>
                  <a:lnTo>
                    <a:pt x="608" y="1377"/>
                  </a:lnTo>
                  <a:lnTo>
                    <a:pt x="634" y="1367"/>
                  </a:lnTo>
                  <a:lnTo>
                    <a:pt x="662" y="1363"/>
                  </a:lnTo>
                  <a:lnTo>
                    <a:pt x="691" y="1364"/>
                  </a:lnTo>
                  <a:lnTo>
                    <a:pt x="720" y="1369"/>
                  </a:lnTo>
                  <a:lnTo>
                    <a:pt x="748" y="1379"/>
                  </a:lnTo>
                  <a:lnTo>
                    <a:pt x="775" y="1395"/>
                  </a:lnTo>
                  <a:lnTo>
                    <a:pt x="800" y="1416"/>
                  </a:lnTo>
                  <a:lnTo>
                    <a:pt x="820" y="1440"/>
                  </a:lnTo>
                  <a:lnTo>
                    <a:pt x="836" y="1465"/>
                  </a:lnTo>
                  <a:lnTo>
                    <a:pt x="847" y="1492"/>
                  </a:lnTo>
                  <a:lnTo>
                    <a:pt x="852" y="1519"/>
                  </a:lnTo>
                  <a:lnTo>
                    <a:pt x="855" y="1546"/>
                  </a:lnTo>
                  <a:lnTo>
                    <a:pt x="851" y="1573"/>
                  </a:lnTo>
                  <a:lnTo>
                    <a:pt x="843" y="1599"/>
                  </a:lnTo>
                  <a:lnTo>
                    <a:pt x="831" y="1622"/>
                  </a:lnTo>
                  <a:lnTo>
                    <a:pt x="813" y="1643"/>
                  </a:lnTo>
                  <a:lnTo>
                    <a:pt x="834" y="1626"/>
                  </a:lnTo>
                  <a:lnTo>
                    <a:pt x="858" y="1613"/>
                  </a:lnTo>
                  <a:lnTo>
                    <a:pt x="884" y="1606"/>
                  </a:lnTo>
                  <a:lnTo>
                    <a:pt x="911" y="1602"/>
                  </a:lnTo>
                  <a:lnTo>
                    <a:pt x="939" y="1604"/>
                  </a:lnTo>
                  <a:lnTo>
                    <a:pt x="965" y="1610"/>
                  </a:lnTo>
                  <a:lnTo>
                    <a:pt x="992" y="1621"/>
                  </a:lnTo>
                  <a:lnTo>
                    <a:pt x="1018" y="1637"/>
                  </a:lnTo>
                  <a:lnTo>
                    <a:pt x="1042" y="1657"/>
                  </a:lnTo>
                  <a:lnTo>
                    <a:pt x="1062" y="1680"/>
                  </a:lnTo>
                  <a:lnTo>
                    <a:pt x="1077" y="1705"/>
                  </a:lnTo>
                  <a:lnTo>
                    <a:pt x="1088" y="1731"/>
                  </a:lnTo>
                  <a:lnTo>
                    <a:pt x="1094" y="1759"/>
                  </a:lnTo>
                  <a:lnTo>
                    <a:pt x="1095" y="1786"/>
                  </a:lnTo>
                  <a:lnTo>
                    <a:pt x="1093" y="1813"/>
                  </a:lnTo>
                  <a:lnTo>
                    <a:pt x="1085" y="1838"/>
                  </a:lnTo>
                  <a:lnTo>
                    <a:pt x="1073" y="1863"/>
                  </a:lnTo>
                  <a:lnTo>
                    <a:pt x="1055" y="1884"/>
                  </a:lnTo>
                  <a:lnTo>
                    <a:pt x="1076" y="1866"/>
                  </a:lnTo>
                  <a:lnTo>
                    <a:pt x="1100" y="1854"/>
                  </a:lnTo>
                  <a:lnTo>
                    <a:pt x="1126" y="1846"/>
                  </a:lnTo>
                  <a:lnTo>
                    <a:pt x="1152" y="1843"/>
                  </a:lnTo>
                  <a:lnTo>
                    <a:pt x="1180" y="1845"/>
                  </a:lnTo>
                  <a:lnTo>
                    <a:pt x="1207" y="1851"/>
                  </a:lnTo>
                  <a:lnTo>
                    <a:pt x="1234" y="1862"/>
                  </a:lnTo>
                  <a:lnTo>
                    <a:pt x="1260" y="1877"/>
                  </a:lnTo>
                  <a:lnTo>
                    <a:pt x="1284" y="1896"/>
                  </a:lnTo>
                  <a:lnTo>
                    <a:pt x="1304" y="1920"/>
                  </a:lnTo>
                  <a:lnTo>
                    <a:pt x="1318" y="1945"/>
                  </a:lnTo>
                  <a:lnTo>
                    <a:pt x="1329" y="1972"/>
                  </a:lnTo>
                  <a:lnTo>
                    <a:pt x="1336" y="1999"/>
                  </a:lnTo>
                  <a:lnTo>
                    <a:pt x="1337" y="2027"/>
                  </a:lnTo>
                  <a:lnTo>
                    <a:pt x="1334" y="2053"/>
                  </a:lnTo>
                  <a:lnTo>
                    <a:pt x="1326" y="2079"/>
                  </a:lnTo>
                  <a:lnTo>
                    <a:pt x="1314" y="2102"/>
                  </a:lnTo>
                  <a:lnTo>
                    <a:pt x="1297" y="2124"/>
                  </a:lnTo>
                  <a:lnTo>
                    <a:pt x="1318" y="2107"/>
                  </a:lnTo>
                  <a:lnTo>
                    <a:pt x="1342" y="2095"/>
                  </a:lnTo>
                  <a:lnTo>
                    <a:pt x="1368" y="2087"/>
                  </a:lnTo>
                  <a:lnTo>
                    <a:pt x="1394" y="2083"/>
                  </a:lnTo>
                  <a:lnTo>
                    <a:pt x="1421" y="2085"/>
                  </a:lnTo>
                  <a:lnTo>
                    <a:pt x="1449" y="2091"/>
                  </a:lnTo>
                  <a:lnTo>
                    <a:pt x="1476" y="2102"/>
                  </a:lnTo>
                  <a:lnTo>
                    <a:pt x="1501" y="2117"/>
                  </a:lnTo>
                  <a:lnTo>
                    <a:pt x="1524" y="2137"/>
                  </a:lnTo>
                  <a:lnTo>
                    <a:pt x="1544" y="2160"/>
                  </a:lnTo>
                  <a:lnTo>
                    <a:pt x="1560" y="2186"/>
                  </a:lnTo>
                  <a:lnTo>
                    <a:pt x="1571" y="2213"/>
                  </a:lnTo>
                  <a:lnTo>
                    <a:pt x="1577" y="2239"/>
                  </a:lnTo>
                  <a:lnTo>
                    <a:pt x="1579" y="2267"/>
                  </a:lnTo>
                  <a:lnTo>
                    <a:pt x="1576" y="2294"/>
                  </a:lnTo>
                  <a:lnTo>
                    <a:pt x="1568" y="2320"/>
                  </a:lnTo>
                  <a:lnTo>
                    <a:pt x="1555" y="2343"/>
                  </a:lnTo>
                  <a:lnTo>
                    <a:pt x="1836" y="2623"/>
                  </a:lnTo>
                  <a:lnTo>
                    <a:pt x="1850" y="2633"/>
                  </a:lnTo>
                  <a:lnTo>
                    <a:pt x="1866" y="2639"/>
                  </a:lnTo>
                  <a:lnTo>
                    <a:pt x="1884" y="2641"/>
                  </a:lnTo>
                  <a:lnTo>
                    <a:pt x="1903" y="2638"/>
                  </a:lnTo>
                  <a:lnTo>
                    <a:pt x="1922" y="2633"/>
                  </a:lnTo>
                  <a:lnTo>
                    <a:pt x="1940" y="2623"/>
                  </a:lnTo>
                  <a:lnTo>
                    <a:pt x="1957" y="2609"/>
                  </a:lnTo>
                  <a:lnTo>
                    <a:pt x="1970" y="2593"/>
                  </a:lnTo>
                  <a:lnTo>
                    <a:pt x="1980" y="2575"/>
                  </a:lnTo>
                  <a:lnTo>
                    <a:pt x="1987" y="2556"/>
                  </a:lnTo>
                  <a:lnTo>
                    <a:pt x="1988" y="2537"/>
                  </a:lnTo>
                  <a:lnTo>
                    <a:pt x="1987" y="2519"/>
                  </a:lnTo>
                  <a:lnTo>
                    <a:pt x="1980" y="2502"/>
                  </a:lnTo>
                  <a:lnTo>
                    <a:pt x="1970" y="2489"/>
                  </a:lnTo>
                  <a:lnTo>
                    <a:pt x="1739" y="2260"/>
                  </a:lnTo>
                  <a:lnTo>
                    <a:pt x="1727" y="2244"/>
                  </a:lnTo>
                  <a:lnTo>
                    <a:pt x="1720" y="2226"/>
                  </a:lnTo>
                  <a:lnTo>
                    <a:pt x="1717" y="2206"/>
                  </a:lnTo>
                  <a:lnTo>
                    <a:pt x="1720" y="2187"/>
                  </a:lnTo>
                  <a:lnTo>
                    <a:pt x="1727" y="2169"/>
                  </a:lnTo>
                  <a:lnTo>
                    <a:pt x="1739" y="2153"/>
                  </a:lnTo>
                  <a:lnTo>
                    <a:pt x="1756" y="2140"/>
                  </a:lnTo>
                  <a:lnTo>
                    <a:pt x="1774" y="2134"/>
                  </a:lnTo>
                  <a:lnTo>
                    <a:pt x="1793" y="2131"/>
                  </a:lnTo>
                  <a:lnTo>
                    <a:pt x="1812" y="2134"/>
                  </a:lnTo>
                  <a:lnTo>
                    <a:pt x="1831" y="2140"/>
                  </a:lnTo>
                  <a:lnTo>
                    <a:pt x="1847" y="2153"/>
                  </a:lnTo>
                  <a:lnTo>
                    <a:pt x="2078" y="2382"/>
                  </a:lnTo>
                  <a:lnTo>
                    <a:pt x="2091" y="2392"/>
                  </a:lnTo>
                  <a:lnTo>
                    <a:pt x="2108" y="2399"/>
                  </a:lnTo>
                  <a:lnTo>
                    <a:pt x="2126" y="2400"/>
                  </a:lnTo>
                  <a:lnTo>
                    <a:pt x="2145" y="2399"/>
                  </a:lnTo>
                  <a:lnTo>
                    <a:pt x="2164" y="2392"/>
                  </a:lnTo>
                  <a:lnTo>
                    <a:pt x="2182" y="2382"/>
                  </a:lnTo>
                  <a:lnTo>
                    <a:pt x="2199" y="2369"/>
                  </a:lnTo>
                  <a:lnTo>
                    <a:pt x="2212" y="2352"/>
                  </a:lnTo>
                  <a:lnTo>
                    <a:pt x="2222" y="2334"/>
                  </a:lnTo>
                  <a:lnTo>
                    <a:pt x="2228" y="2315"/>
                  </a:lnTo>
                  <a:lnTo>
                    <a:pt x="2230" y="2296"/>
                  </a:lnTo>
                  <a:lnTo>
                    <a:pt x="2228" y="2278"/>
                  </a:lnTo>
                  <a:lnTo>
                    <a:pt x="2222" y="2263"/>
                  </a:lnTo>
                  <a:lnTo>
                    <a:pt x="2212" y="2248"/>
                  </a:lnTo>
                  <a:lnTo>
                    <a:pt x="1981" y="2020"/>
                  </a:lnTo>
                  <a:lnTo>
                    <a:pt x="1969" y="2003"/>
                  </a:lnTo>
                  <a:lnTo>
                    <a:pt x="1961" y="1985"/>
                  </a:lnTo>
                  <a:lnTo>
                    <a:pt x="1959" y="1965"/>
                  </a:lnTo>
                  <a:lnTo>
                    <a:pt x="1961" y="1946"/>
                  </a:lnTo>
                  <a:lnTo>
                    <a:pt x="1969" y="1929"/>
                  </a:lnTo>
                  <a:lnTo>
                    <a:pt x="1981" y="1913"/>
                  </a:lnTo>
                  <a:lnTo>
                    <a:pt x="1998" y="1901"/>
                  </a:lnTo>
                  <a:lnTo>
                    <a:pt x="2016" y="1893"/>
                  </a:lnTo>
                  <a:lnTo>
                    <a:pt x="2035" y="1891"/>
                  </a:lnTo>
                  <a:lnTo>
                    <a:pt x="2054" y="1893"/>
                  </a:lnTo>
                  <a:lnTo>
                    <a:pt x="2072" y="1901"/>
                  </a:lnTo>
                  <a:lnTo>
                    <a:pt x="2089" y="1913"/>
                  </a:lnTo>
                  <a:lnTo>
                    <a:pt x="2320" y="2141"/>
                  </a:lnTo>
                  <a:lnTo>
                    <a:pt x="2333" y="2151"/>
                  </a:lnTo>
                  <a:lnTo>
                    <a:pt x="2350" y="2158"/>
                  </a:lnTo>
                  <a:lnTo>
                    <a:pt x="2368" y="2160"/>
                  </a:lnTo>
                  <a:lnTo>
                    <a:pt x="2387" y="2158"/>
                  </a:lnTo>
                  <a:lnTo>
                    <a:pt x="2405" y="2151"/>
                  </a:lnTo>
                  <a:lnTo>
                    <a:pt x="2424" y="2143"/>
                  </a:lnTo>
                  <a:lnTo>
                    <a:pt x="2440" y="2128"/>
                  </a:lnTo>
                  <a:lnTo>
                    <a:pt x="2454" y="2111"/>
                  </a:lnTo>
                  <a:lnTo>
                    <a:pt x="2464" y="2094"/>
                  </a:lnTo>
                  <a:lnTo>
                    <a:pt x="2470" y="2075"/>
                  </a:lnTo>
                  <a:lnTo>
                    <a:pt x="2472" y="2057"/>
                  </a:lnTo>
                  <a:lnTo>
                    <a:pt x="2470" y="2039"/>
                  </a:lnTo>
                  <a:lnTo>
                    <a:pt x="2464" y="2022"/>
                  </a:lnTo>
                  <a:lnTo>
                    <a:pt x="2453" y="2008"/>
                  </a:lnTo>
                  <a:lnTo>
                    <a:pt x="2223" y="1779"/>
                  </a:lnTo>
                  <a:lnTo>
                    <a:pt x="2211" y="1763"/>
                  </a:lnTo>
                  <a:lnTo>
                    <a:pt x="2203" y="1745"/>
                  </a:lnTo>
                  <a:lnTo>
                    <a:pt x="2201" y="1726"/>
                  </a:lnTo>
                  <a:lnTo>
                    <a:pt x="2203" y="1707"/>
                  </a:lnTo>
                  <a:lnTo>
                    <a:pt x="2211" y="1688"/>
                  </a:lnTo>
                  <a:lnTo>
                    <a:pt x="2223" y="1672"/>
                  </a:lnTo>
                  <a:lnTo>
                    <a:pt x="2239" y="1660"/>
                  </a:lnTo>
                  <a:lnTo>
                    <a:pt x="2257" y="1652"/>
                  </a:lnTo>
                  <a:lnTo>
                    <a:pt x="2277" y="1650"/>
                  </a:lnTo>
                  <a:lnTo>
                    <a:pt x="2296" y="1652"/>
                  </a:lnTo>
                  <a:lnTo>
                    <a:pt x="2314" y="1660"/>
                  </a:lnTo>
                  <a:lnTo>
                    <a:pt x="2330" y="1672"/>
                  </a:lnTo>
                  <a:lnTo>
                    <a:pt x="2560" y="1901"/>
                  </a:lnTo>
                  <a:lnTo>
                    <a:pt x="2575" y="1912"/>
                  </a:lnTo>
                  <a:lnTo>
                    <a:pt x="2591" y="1917"/>
                  </a:lnTo>
                  <a:lnTo>
                    <a:pt x="2610" y="1920"/>
                  </a:lnTo>
                  <a:lnTo>
                    <a:pt x="2628" y="1917"/>
                  </a:lnTo>
                  <a:lnTo>
                    <a:pt x="2647" y="1912"/>
                  </a:lnTo>
                  <a:lnTo>
                    <a:pt x="2664" y="1902"/>
                  </a:lnTo>
                  <a:lnTo>
                    <a:pt x="2681" y="1889"/>
                  </a:lnTo>
                  <a:lnTo>
                    <a:pt x="2696" y="1872"/>
                  </a:lnTo>
                  <a:lnTo>
                    <a:pt x="2705" y="1853"/>
                  </a:lnTo>
                  <a:lnTo>
                    <a:pt x="2712" y="1835"/>
                  </a:lnTo>
                  <a:lnTo>
                    <a:pt x="2714" y="1816"/>
                  </a:lnTo>
                  <a:lnTo>
                    <a:pt x="2712" y="1798"/>
                  </a:lnTo>
                  <a:lnTo>
                    <a:pt x="2705" y="1782"/>
                  </a:lnTo>
                  <a:lnTo>
                    <a:pt x="2695" y="1768"/>
                  </a:lnTo>
                  <a:lnTo>
                    <a:pt x="2692" y="1766"/>
                  </a:lnTo>
                  <a:lnTo>
                    <a:pt x="2687" y="1759"/>
                  </a:lnTo>
                  <a:lnTo>
                    <a:pt x="2677" y="1749"/>
                  </a:lnTo>
                  <a:lnTo>
                    <a:pt x="2663" y="1736"/>
                  </a:lnTo>
                  <a:lnTo>
                    <a:pt x="2647" y="1719"/>
                  </a:lnTo>
                  <a:lnTo>
                    <a:pt x="2626" y="1699"/>
                  </a:lnTo>
                  <a:lnTo>
                    <a:pt x="2604" y="1677"/>
                  </a:lnTo>
                  <a:lnTo>
                    <a:pt x="2578" y="1651"/>
                  </a:lnTo>
                  <a:lnTo>
                    <a:pt x="2550" y="1623"/>
                  </a:lnTo>
                  <a:lnTo>
                    <a:pt x="2520" y="1593"/>
                  </a:lnTo>
                  <a:lnTo>
                    <a:pt x="2488" y="1561"/>
                  </a:lnTo>
                  <a:lnTo>
                    <a:pt x="2454" y="1528"/>
                  </a:lnTo>
                  <a:lnTo>
                    <a:pt x="2418" y="1492"/>
                  </a:lnTo>
                  <a:lnTo>
                    <a:pt x="2381" y="1455"/>
                  </a:lnTo>
                  <a:lnTo>
                    <a:pt x="2343" y="1417"/>
                  </a:lnTo>
                  <a:lnTo>
                    <a:pt x="2305" y="1378"/>
                  </a:lnTo>
                  <a:lnTo>
                    <a:pt x="2265" y="1339"/>
                  </a:lnTo>
                  <a:lnTo>
                    <a:pt x="2225" y="1299"/>
                  </a:lnTo>
                  <a:lnTo>
                    <a:pt x="2185" y="1260"/>
                  </a:lnTo>
                  <a:lnTo>
                    <a:pt x="2146" y="1220"/>
                  </a:lnTo>
                  <a:lnTo>
                    <a:pt x="2106" y="1181"/>
                  </a:lnTo>
                  <a:lnTo>
                    <a:pt x="2066" y="1142"/>
                  </a:lnTo>
                  <a:lnTo>
                    <a:pt x="2028" y="1103"/>
                  </a:lnTo>
                  <a:lnTo>
                    <a:pt x="1990" y="1066"/>
                  </a:lnTo>
                  <a:lnTo>
                    <a:pt x="1954" y="1031"/>
                  </a:lnTo>
                  <a:lnTo>
                    <a:pt x="1920" y="996"/>
                  </a:lnTo>
                  <a:lnTo>
                    <a:pt x="1886" y="963"/>
                  </a:lnTo>
                  <a:lnTo>
                    <a:pt x="1855" y="931"/>
                  </a:lnTo>
                  <a:lnTo>
                    <a:pt x="1826" y="902"/>
                  </a:lnTo>
                  <a:lnTo>
                    <a:pt x="1799" y="877"/>
                  </a:lnTo>
                  <a:lnTo>
                    <a:pt x="1774" y="852"/>
                  </a:lnTo>
                  <a:lnTo>
                    <a:pt x="1753" y="831"/>
                  </a:lnTo>
                  <a:lnTo>
                    <a:pt x="1734" y="813"/>
                  </a:lnTo>
                  <a:lnTo>
                    <a:pt x="1718" y="798"/>
                  </a:lnTo>
                  <a:lnTo>
                    <a:pt x="1712" y="793"/>
                  </a:lnTo>
                  <a:lnTo>
                    <a:pt x="1706" y="787"/>
                  </a:lnTo>
                  <a:lnTo>
                    <a:pt x="1698" y="782"/>
                  </a:lnTo>
                  <a:lnTo>
                    <a:pt x="1688" y="777"/>
                  </a:lnTo>
                  <a:lnTo>
                    <a:pt x="1677" y="774"/>
                  </a:lnTo>
                  <a:lnTo>
                    <a:pt x="1663" y="773"/>
                  </a:lnTo>
                  <a:lnTo>
                    <a:pt x="1649" y="775"/>
                  </a:lnTo>
                  <a:lnTo>
                    <a:pt x="1631" y="782"/>
                  </a:lnTo>
                  <a:lnTo>
                    <a:pt x="1612" y="792"/>
                  </a:lnTo>
                  <a:lnTo>
                    <a:pt x="1592" y="808"/>
                  </a:lnTo>
                  <a:lnTo>
                    <a:pt x="1568" y="829"/>
                  </a:lnTo>
                  <a:lnTo>
                    <a:pt x="1542" y="857"/>
                  </a:lnTo>
                  <a:lnTo>
                    <a:pt x="1519" y="888"/>
                  </a:lnTo>
                  <a:lnTo>
                    <a:pt x="1500" y="920"/>
                  </a:lnTo>
                  <a:lnTo>
                    <a:pt x="1394" y="1113"/>
                  </a:lnTo>
                  <a:lnTo>
                    <a:pt x="1382" y="1133"/>
                  </a:lnTo>
                  <a:lnTo>
                    <a:pt x="1366" y="1154"/>
                  </a:lnTo>
                  <a:lnTo>
                    <a:pt x="1346" y="1175"/>
                  </a:lnTo>
                  <a:lnTo>
                    <a:pt x="1312" y="1206"/>
                  </a:lnTo>
                  <a:lnTo>
                    <a:pt x="1275" y="1230"/>
                  </a:lnTo>
                  <a:lnTo>
                    <a:pt x="1235" y="1249"/>
                  </a:lnTo>
                  <a:lnTo>
                    <a:pt x="1196" y="1261"/>
                  </a:lnTo>
                  <a:lnTo>
                    <a:pt x="1155" y="1268"/>
                  </a:lnTo>
                  <a:lnTo>
                    <a:pt x="1113" y="1268"/>
                  </a:lnTo>
                  <a:lnTo>
                    <a:pt x="1072" y="1261"/>
                  </a:lnTo>
                  <a:lnTo>
                    <a:pt x="1036" y="1250"/>
                  </a:lnTo>
                  <a:lnTo>
                    <a:pt x="1002" y="1235"/>
                  </a:lnTo>
                  <a:lnTo>
                    <a:pt x="970" y="1216"/>
                  </a:lnTo>
                  <a:lnTo>
                    <a:pt x="942" y="1193"/>
                  </a:lnTo>
                  <a:lnTo>
                    <a:pt x="915" y="1167"/>
                  </a:lnTo>
                  <a:lnTo>
                    <a:pt x="893" y="1136"/>
                  </a:lnTo>
                  <a:lnTo>
                    <a:pt x="874" y="1104"/>
                  </a:lnTo>
                  <a:lnTo>
                    <a:pt x="861" y="1077"/>
                  </a:lnTo>
                  <a:lnTo>
                    <a:pt x="853" y="1050"/>
                  </a:lnTo>
                  <a:lnTo>
                    <a:pt x="848" y="1023"/>
                  </a:lnTo>
                  <a:lnTo>
                    <a:pt x="848" y="998"/>
                  </a:lnTo>
                  <a:lnTo>
                    <a:pt x="850" y="974"/>
                  </a:lnTo>
                  <a:lnTo>
                    <a:pt x="858" y="953"/>
                  </a:lnTo>
                  <a:lnTo>
                    <a:pt x="1168" y="224"/>
                  </a:lnTo>
                  <a:lnTo>
                    <a:pt x="1179" y="204"/>
                  </a:lnTo>
                  <a:lnTo>
                    <a:pt x="1193" y="183"/>
                  </a:lnTo>
                  <a:lnTo>
                    <a:pt x="1210" y="162"/>
                  </a:lnTo>
                  <a:lnTo>
                    <a:pt x="1230" y="139"/>
                  </a:lnTo>
                  <a:lnTo>
                    <a:pt x="1241" y="129"/>
                  </a:lnTo>
                  <a:lnTo>
                    <a:pt x="1254" y="117"/>
                  </a:lnTo>
                  <a:lnTo>
                    <a:pt x="1271" y="104"/>
                  </a:lnTo>
                  <a:lnTo>
                    <a:pt x="1291" y="89"/>
                  </a:lnTo>
                  <a:lnTo>
                    <a:pt x="1314" y="74"/>
                  </a:lnTo>
                  <a:lnTo>
                    <a:pt x="1340" y="59"/>
                  </a:lnTo>
                  <a:lnTo>
                    <a:pt x="1368" y="45"/>
                  </a:lnTo>
                  <a:lnTo>
                    <a:pt x="1399" y="31"/>
                  </a:lnTo>
                  <a:lnTo>
                    <a:pt x="1432" y="20"/>
                  </a:lnTo>
                  <a:lnTo>
                    <a:pt x="1469" y="11"/>
                  </a:lnTo>
                  <a:lnTo>
                    <a:pt x="1508" y="3"/>
                  </a:lnTo>
                  <a:lnTo>
                    <a:pt x="1550" y="0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7"/>
            <p:cNvSpPr>
              <a:spLocks noEditPoints="1"/>
            </p:cNvSpPr>
            <p:nvPr/>
          </p:nvSpPr>
          <p:spPr bwMode="auto">
            <a:xfrm>
              <a:off x="800101" y="3370263"/>
              <a:ext cx="255588" cy="255588"/>
            </a:xfrm>
            <a:custGeom>
              <a:avLst/>
              <a:gdLst>
                <a:gd name="T0" fmla="*/ 737 w 1133"/>
                <a:gd name="T1" fmla="*/ 722 h 1126"/>
                <a:gd name="T2" fmla="*/ 688 w 1133"/>
                <a:gd name="T3" fmla="*/ 747 h 1126"/>
                <a:gd name="T4" fmla="*/ 653 w 1133"/>
                <a:gd name="T5" fmla="*/ 789 h 1126"/>
                <a:gd name="T6" fmla="*/ 641 w 1133"/>
                <a:gd name="T7" fmla="*/ 842 h 1126"/>
                <a:gd name="T8" fmla="*/ 653 w 1133"/>
                <a:gd name="T9" fmla="*/ 898 h 1126"/>
                <a:gd name="T10" fmla="*/ 688 w 1133"/>
                <a:gd name="T11" fmla="*/ 939 h 1126"/>
                <a:gd name="T12" fmla="*/ 737 w 1133"/>
                <a:gd name="T13" fmla="*/ 964 h 1126"/>
                <a:gd name="T14" fmla="*/ 795 w 1133"/>
                <a:gd name="T15" fmla="*/ 964 h 1126"/>
                <a:gd name="T16" fmla="*/ 844 w 1133"/>
                <a:gd name="T17" fmla="*/ 939 h 1126"/>
                <a:gd name="T18" fmla="*/ 879 w 1133"/>
                <a:gd name="T19" fmla="*/ 897 h 1126"/>
                <a:gd name="T20" fmla="*/ 891 w 1133"/>
                <a:gd name="T21" fmla="*/ 842 h 1126"/>
                <a:gd name="T22" fmla="*/ 879 w 1133"/>
                <a:gd name="T23" fmla="*/ 789 h 1126"/>
                <a:gd name="T24" fmla="*/ 844 w 1133"/>
                <a:gd name="T25" fmla="*/ 747 h 1126"/>
                <a:gd name="T26" fmla="*/ 795 w 1133"/>
                <a:gd name="T27" fmla="*/ 722 h 1126"/>
                <a:gd name="T28" fmla="*/ 379 w 1133"/>
                <a:gd name="T29" fmla="*/ 0 h 1126"/>
                <a:gd name="T30" fmla="*/ 429 w 1133"/>
                <a:gd name="T31" fmla="*/ 13 h 1126"/>
                <a:gd name="T32" fmla="*/ 474 w 1133"/>
                <a:gd name="T33" fmla="*/ 44 h 1126"/>
                <a:gd name="T34" fmla="*/ 1106 w 1133"/>
                <a:gd name="T35" fmla="*/ 676 h 1126"/>
                <a:gd name="T36" fmla="*/ 1128 w 1133"/>
                <a:gd name="T37" fmla="*/ 724 h 1126"/>
                <a:gd name="T38" fmla="*/ 1133 w 1133"/>
                <a:gd name="T39" fmla="*/ 776 h 1126"/>
                <a:gd name="T40" fmla="*/ 1119 w 1133"/>
                <a:gd name="T41" fmla="*/ 826 h 1126"/>
                <a:gd name="T42" fmla="*/ 1089 w 1133"/>
                <a:gd name="T43" fmla="*/ 869 h 1126"/>
                <a:gd name="T44" fmla="*/ 853 w 1133"/>
                <a:gd name="T45" fmla="*/ 1101 h 1126"/>
                <a:gd name="T46" fmla="*/ 805 w 1133"/>
                <a:gd name="T47" fmla="*/ 1122 h 1126"/>
                <a:gd name="T48" fmla="*/ 753 w 1133"/>
                <a:gd name="T49" fmla="*/ 1126 h 1126"/>
                <a:gd name="T50" fmla="*/ 703 w 1133"/>
                <a:gd name="T51" fmla="*/ 1113 h 1126"/>
                <a:gd name="T52" fmla="*/ 659 w 1133"/>
                <a:gd name="T53" fmla="*/ 1083 h 1126"/>
                <a:gd name="T54" fmla="*/ 26 w 1133"/>
                <a:gd name="T55" fmla="*/ 450 h 1126"/>
                <a:gd name="T56" fmla="*/ 5 w 1133"/>
                <a:gd name="T57" fmla="*/ 403 h 1126"/>
                <a:gd name="T58" fmla="*/ 0 w 1133"/>
                <a:gd name="T59" fmla="*/ 352 h 1126"/>
                <a:gd name="T60" fmla="*/ 13 w 1133"/>
                <a:gd name="T61" fmla="*/ 302 h 1126"/>
                <a:gd name="T62" fmla="*/ 44 w 1133"/>
                <a:gd name="T63" fmla="*/ 257 h 1126"/>
                <a:gd name="T64" fmla="*/ 280 w 1133"/>
                <a:gd name="T65" fmla="*/ 27 h 1126"/>
                <a:gd name="T66" fmla="*/ 328 w 1133"/>
                <a:gd name="T67" fmla="*/ 5 h 1126"/>
                <a:gd name="T68" fmla="*/ 379 w 1133"/>
                <a:gd name="T69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3" h="1126">
                  <a:moveTo>
                    <a:pt x="767" y="719"/>
                  </a:moveTo>
                  <a:lnTo>
                    <a:pt x="737" y="722"/>
                  </a:lnTo>
                  <a:lnTo>
                    <a:pt x="712" y="731"/>
                  </a:lnTo>
                  <a:lnTo>
                    <a:pt x="688" y="747"/>
                  </a:lnTo>
                  <a:lnTo>
                    <a:pt x="669" y="766"/>
                  </a:lnTo>
                  <a:lnTo>
                    <a:pt x="653" y="789"/>
                  </a:lnTo>
                  <a:lnTo>
                    <a:pt x="644" y="815"/>
                  </a:lnTo>
                  <a:lnTo>
                    <a:pt x="641" y="842"/>
                  </a:lnTo>
                  <a:lnTo>
                    <a:pt x="644" y="871"/>
                  </a:lnTo>
                  <a:lnTo>
                    <a:pt x="653" y="898"/>
                  </a:lnTo>
                  <a:lnTo>
                    <a:pt x="669" y="920"/>
                  </a:lnTo>
                  <a:lnTo>
                    <a:pt x="688" y="939"/>
                  </a:lnTo>
                  <a:lnTo>
                    <a:pt x="712" y="954"/>
                  </a:lnTo>
                  <a:lnTo>
                    <a:pt x="737" y="964"/>
                  </a:lnTo>
                  <a:lnTo>
                    <a:pt x="767" y="967"/>
                  </a:lnTo>
                  <a:lnTo>
                    <a:pt x="795" y="964"/>
                  </a:lnTo>
                  <a:lnTo>
                    <a:pt x="821" y="954"/>
                  </a:lnTo>
                  <a:lnTo>
                    <a:pt x="844" y="939"/>
                  </a:lnTo>
                  <a:lnTo>
                    <a:pt x="863" y="920"/>
                  </a:lnTo>
                  <a:lnTo>
                    <a:pt x="879" y="897"/>
                  </a:lnTo>
                  <a:lnTo>
                    <a:pt x="888" y="871"/>
                  </a:lnTo>
                  <a:lnTo>
                    <a:pt x="891" y="842"/>
                  </a:lnTo>
                  <a:lnTo>
                    <a:pt x="888" y="815"/>
                  </a:lnTo>
                  <a:lnTo>
                    <a:pt x="879" y="789"/>
                  </a:lnTo>
                  <a:lnTo>
                    <a:pt x="863" y="766"/>
                  </a:lnTo>
                  <a:lnTo>
                    <a:pt x="844" y="747"/>
                  </a:lnTo>
                  <a:lnTo>
                    <a:pt x="821" y="731"/>
                  </a:lnTo>
                  <a:lnTo>
                    <a:pt x="795" y="722"/>
                  </a:lnTo>
                  <a:lnTo>
                    <a:pt x="767" y="719"/>
                  </a:lnTo>
                  <a:close/>
                  <a:moveTo>
                    <a:pt x="379" y="0"/>
                  </a:moveTo>
                  <a:lnTo>
                    <a:pt x="405" y="5"/>
                  </a:lnTo>
                  <a:lnTo>
                    <a:pt x="429" y="13"/>
                  </a:lnTo>
                  <a:lnTo>
                    <a:pt x="453" y="27"/>
                  </a:lnTo>
                  <a:lnTo>
                    <a:pt x="474" y="44"/>
                  </a:lnTo>
                  <a:lnTo>
                    <a:pt x="1089" y="655"/>
                  </a:lnTo>
                  <a:lnTo>
                    <a:pt x="1106" y="676"/>
                  </a:lnTo>
                  <a:lnTo>
                    <a:pt x="1119" y="700"/>
                  </a:lnTo>
                  <a:lnTo>
                    <a:pt x="1128" y="724"/>
                  </a:lnTo>
                  <a:lnTo>
                    <a:pt x="1133" y="750"/>
                  </a:lnTo>
                  <a:lnTo>
                    <a:pt x="1133" y="776"/>
                  </a:lnTo>
                  <a:lnTo>
                    <a:pt x="1128" y="801"/>
                  </a:lnTo>
                  <a:lnTo>
                    <a:pt x="1119" y="826"/>
                  </a:lnTo>
                  <a:lnTo>
                    <a:pt x="1106" y="848"/>
                  </a:lnTo>
                  <a:lnTo>
                    <a:pt x="1089" y="869"/>
                  </a:lnTo>
                  <a:lnTo>
                    <a:pt x="874" y="1083"/>
                  </a:lnTo>
                  <a:lnTo>
                    <a:pt x="853" y="1101"/>
                  </a:lnTo>
                  <a:lnTo>
                    <a:pt x="829" y="1113"/>
                  </a:lnTo>
                  <a:lnTo>
                    <a:pt x="805" y="1122"/>
                  </a:lnTo>
                  <a:lnTo>
                    <a:pt x="779" y="1126"/>
                  </a:lnTo>
                  <a:lnTo>
                    <a:pt x="753" y="1126"/>
                  </a:lnTo>
                  <a:lnTo>
                    <a:pt x="728" y="1122"/>
                  </a:lnTo>
                  <a:lnTo>
                    <a:pt x="703" y="1113"/>
                  </a:lnTo>
                  <a:lnTo>
                    <a:pt x="680" y="1101"/>
                  </a:lnTo>
                  <a:lnTo>
                    <a:pt x="659" y="1083"/>
                  </a:lnTo>
                  <a:lnTo>
                    <a:pt x="44" y="471"/>
                  </a:lnTo>
                  <a:lnTo>
                    <a:pt x="26" y="450"/>
                  </a:lnTo>
                  <a:lnTo>
                    <a:pt x="13" y="428"/>
                  </a:lnTo>
                  <a:lnTo>
                    <a:pt x="5" y="403"/>
                  </a:lnTo>
                  <a:lnTo>
                    <a:pt x="0" y="378"/>
                  </a:lnTo>
                  <a:lnTo>
                    <a:pt x="0" y="352"/>
                  </a:lnTo>
                  <a:lnTo>
                    <a:pt x="5" y="327"/>
                  </a:lnTo>
                  <a:lnTo>
                    <a:pt x="13" y="302"/>
                  </a:lnTo>
                  <a:lnTo>
                    <a:pt x="26" y="279"/>
                  </a:lnTo>
                  <a:lnTo>
                    <a:pt x="44" y="257"/>
                  </a:lnTo>
                  <a:lnTo>
                    <a:pt x="259" y="44"/>
                  </a:lnTo>
                  <a:lnTo>
                    <a:pt x="280" y="27"/>
                  </a:lnTo>
                  <a:lnTo>
                    <a:pt x="303" y="13"/>
                  </a:lnTo>
                  <a:lnTo>
                    <a:pt x="328" y="5"/>
                  </a:lnTo>
                  <a:lnTo>
                    <a:pt x="353" y="0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4" name="Freeform 12"/>
          <p:cNvSpPr>
            <a:spLocks/>
          </p:cNvSpPr>
          <p:nvPr/>
        </p:nvSpPr>
        <p:spPr bwMode="auto">
          <a:xfrm>
            <a:off x="8055391" y="2625405"/>
            <a:ext cx="449267" cy="706996"/>
          </a:xfrm>
          <a:custGeom>
            <a:avLst/>
            <a:gdLst>
              <a:gd name="T0" fmla="*/ 2013 w 2233"/>
              <a:gd name="T1" fmla="*/ 0 h 3515"/>
              <a:gd name="T2" fmla="*/ 2013 w 2233"/>
              <a:gd name="T3" fmla="*/ 0 h 3515"/>
              <a:gd name="T4" fmla="*/ 1487 w 2233"/>
              <a:gd name="T5" fmla="*/ 1516 h 3515"/>
              <a:gd name="T6" fmla="*/ 2233 w 2233"/>
              <a:gd name="T7" fmla="*/ 1516 h 3515"/>
              <a:gd name="T8" fmla="*/ 173 w 2233"/>
              <a:gd name="T9" fmla="*/ 3515 h 3515"/>
              <a:gd name="T10" fmla="*/ 747 w 2233"/>
              <a:gd name="T11" fmla="*/ 1998 h 3515"/>
              <a:gd name="T12" fmla="*/ 0 w 2233"/>
              <a:gd name="T13" fmla="*/ 1998 h 3515"/>
              <a:gd name="T14" fmla="*/ 2013 w 2233"/>
              <a:gd name="T15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3515">
                <a:moveTo>
                  <a:pt x="2013" y="0"/>
                </a:moveTo>
                <a:lnTo>
                  <a:pt x="2013" y="0"/>
                </a:lnTo>
                <a:lnTo>
                  <a:pt x="1487" y="1516"/>
                </a:lnTo>
                <a:lnTo>
                  <a:pt x="2233" y="1516"/>
                </a:lnTo>
                <a:lnTo>
                  <a:pt x="173" y="3515"/>
                </a:lnTo>
                <a:lnTo>
                  <a:pt x="747" y="1998"/>
                </a:lnTo>
                <a:lnTo>
                  <a:pt x="0" y="1998"/>
                </a:lnTo>
                <a:lnTo>
                  <a:pt x="20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5905807" y="2603189"/>
            <a:ext cx="779146" cy="729212"/>
            <a:chOff x="-150813" y="2973388"/>
            <a:chExt cx="1312863" cy="1228725"/>
          </a:xfrm>
          <a:solidFill>
            <a:schemeClr val="bg1"/>
          </a:solidFill>
        </p:grpSpPr>
        <p:sp>
          <p:nvSpPr>
            <p:cNvPr id="136" name="Freeform 17"/>
            <p:cNvSpPr>
              <a:spLocks noEditPoints="1"/>
            </p:cNvSpPr>
            <p:nvPr/>
          </p:nvSpPr>
          <p:spPr bwMode="auto">
            <a:xfrm>
              <a:off x="-150813" y="2973388"/>
              <a:ext cx="831850" cy="819150"/>
            </a:xfrm>
            <a:custGeom>
              <a:avLst/>
              <a:gdLst>
                <a:gd name="T0" fmla="*/ 997 w 2097"/>
                <a:gd name="T1" fmla="*/ 599 h 2068"/>
                <a:gd name="T2" fmla="*/ 900 w 2097"/>
                <a:gd name="T3" fmla="*/ 622 h 2068"/>
                <a:gd name="T4" fmla="*/ 813 w 2097"/>
                <a:gd name="T5" fmla="*/ 664 h 2068"/>
                <a:gd name="T6" fmla="*/ 738 w 2097"/>
                <a:gd name="T7" fmla="*/ 724 h 2068"/>
                <a:gd name="T8" fmla="*/ 677 w 2097"/>
                <a:gd name="T9" fmla="*/ 800 h 2068"/>
                <a:gd name="T10" fmla="*/ 634 w 2097"/>
                <a:gd name="T11" fmla="*/ 887 h 2068"/>
                <a:gd name="T12" fmla="*/ 612 w 2097"/>
                <a:gd name="T13" fmla="*/ 985 h 2068"/>
                <a:gd name="T14" fmla="*/ 612 w 2097"/>
                <a:gd name="T15" fmla="*/ 1087 h 2068"/>
                <a:gd name="T16" fmla="*/ 634 w 2097"/>
                <a:gd name="T17" fmla="*/ 1184 h 2068"/>
                <a:gd name="T18" fmla="*/ 677 w 2097"/>
                <a:gd name="T19" fmla="*/ 1272 h 2068"/>
                <a:gd name="T20" fmla="*/ 738 w 2097"/>
                <a:gd name="T21" fmla="*/ 1347 h 2068"/>
                <a:gd name="T22" fmla="*/ 813 w 2097"/>
                <a:gd name="T23" fmla="*/ 1408 h 2068"/>
                <a:gd name="T24" fmla="*/ 900 w 2097"/>
                <a:gd name="T25" fmla="*/ 1450 h 2068"/>
                <a:gd name="T26" fmla="*/ 997 w 2097"/>
                <a:gd name="T27" fmla="*/ 1473 h 2068"/>
                <a:gd name="T28" fmla="*/ 1099 w 2097"/>
                <a:gd name="T29" fmla="*/ 1473 h 2068"/>
                <a:gd name="T30" fmla="*/ 1197 w 2097"/>
                <a:gd name="T31" fmla="*/ 1450 h 2068"/>
                <a:gd name="T32" fmla="*/ 1284 w 2097"/>
                <a:gd name="T33" fmla="*/ 1408 h 2068"/>
                <a:gd name="T34" fmla="*/ 1360 w 2097"/>
                <a:gd name="T35" fmla="*/ 1347 h 2068"/>
                <a:gd name="T36" fmla="*/ 1420 w 2097"/>
                <a:gd name="T37" fmla="*/ 1272 h 2068"/>
                <a:gd name="T38" fmla="*/ 1462 w 2097"/>
                <a:gd name="T39" fmla="*/ 1184 h 2068"/>
                <a:gd name="T40" fmla="*/ 1485 w 2097"/>
                <a:gd name="T41" fmla="*/ 1087 h 2068"/>
                <a:gd name="T42" fmla="*/ 1485 w 2097"/>
                <a:gd name="T43" fmla="*/ 985 h 2068"/>
                <a:gd name="T44" fmla="*/ 1462 w 2097"/>
                <a:gd name="T45" fmla="*/ 887 h 2068"/>
                <a:gd name="T46" fmla="*/ 1420 w 2097"/>
                <a:gd name="T47" fmla="*/ 800 h 2068"/>
                <a:gd name="T48" fmla="*/ 1360 w 2097"/>
                <a:gd name="T49" fmla="*/ 724 h 2068"/>
                <a:gd name="T50" fmla="*/ 1284 w 2097"/>
                <a:gd name="T51" fmla="*/ 664 h 2068"/>
                <a:gd name="T52" fmla="*/ 1197 w 2097"/>
                <a:gd name="T53" fmla="*/ 622 h 2068"/>
                <a:gd name="T54" fmla="*/ 1099 w 2097"/>
                <a:gd name="T55" fmla="*/ 599 h 2068"/>
                <a:gd name="T56" fmla="*/ 876 w 2097"/>
                <a:gd name="T57" fmla="*/ 0 h 2068"/>
                <a:gd name="T58" fmla="*/ 1221 w 2097"/>
                <a:gd name="T59" fmla="*/ 218 h 2068"/>
                <a:gd name="T60" fmla="*/ 1334 w 2097"/>
                <a:gd name="T61" fmla="*/ 251 h 2068"/>
                <a:gd name="T62" fmla="*/ 1441 w 2097"/>
                <a:gd name="T63" fmla="*/ 299 h 2068"/>
                <a:gd name="T64" fmla="*/ 1845 w 2097"/>
                <a:gd name="T65" fmla="*/ 353 h 2068"/>
                <a:gd name="T66" fmla="*/ 1739 w 2097"/>
                <a:gd name="T67" fmla="*/ 568 h 2068"/>
                <a:gd name="T68" fmla="*/ 1799 w 2097"/>
                <a:gd name="T69" fmla="*/ 670 h 2068"/>
                <a:gd name="T70" fmla="*/ 2037 w 2097"/>
                <a:gd name="T71" fmla="*/ 686 h 2068"/>
                <a:gd name="T72" fmla="*/ 1882 w 2097"/>
                <a:gd name="T73" fmla="*/ 1064 h 2068"/>
                <a:gd name="T74" fmla="*/ 1870 w 2097"/>
                <a:gd name="T75" fmla="*/ 1182 h 2068"/>
                <a:gd name="T76" fmla="*/ 1842 w 2097"/>
                <a:gd name="T77" fmla="*/ 1295 h 2068"/>
                <a:gd name="T78" fmla="*/ 1858 w 2097"/>
                <a:gd name="T79" fmla="*/ 1702 h 2068"/>
                <a:gd name="T80" fmla="*/ 1628 w 2097"/>
                <a:gd name="T81" fmla="*/ 1636 h 2068"/>
                <a:gd name="T82" fmla="*/ 1538 w 2097"/>
                <a:gd name="T83" fmla="*/ 1711 h 2068"/>
                <a:gd name="T84" fmla="*/ 1564 w 2097"/>
                <a:gd name="T85" fmla="*/ 1950 h 2068"/>
                <a:gd name="T86" fmla="*/ 1166 w 2097"/>
                <a:gd name="T87" fmla="*/ 1863 h 2068"/>
                <a:gd name="T88" fmla="*/ 1048 w 2097"/>
                <a:gd name="T89" fmla="*/ 1871 h 2068"/>
                <a:gd name="T90" fmla="*/ 930 w 2097"/>
                <a:gd name="T91" fmla="*/ 1863 h 2068"/>
                <a:gd name="T92" fmla="*/ 533 w 2097"/>
                <a:gd name="T93" fmla="*/ 1950 h 2068"/>
                <a:gd name="T94" fmla="*/ 559 w 2097"/>
                <a:gd name="T95" fmla="*/ 1711 h 2068"/>
                <a:gd name="T96" fmla="*/ 468 w 2097"/>
                <a:gd name="T97" fmla="*/ 1636 h 2068"/>
                <a:gd name="T98" fmla="*/ 239 w 2097"/>
                <a:gd name="T99" fmla="*/ 1702 h 2068"/>
                <a:gd name="T100" fmla="*/ 255 w 2097"/>
                <a:gd name="T101" fmla="*/ 1295 h 2068"/>
                <a:gd name="T102" fmla="*/ 227 w 2097"/>
                <a:gd name="T103" fmla="*/ 1182 h 2068"/>
                <a:gd name="T104" fmla="*/ 215 w 2097"/>
                <a:gd name="T105" fmla="*/ 1064 h 2068"/>
                <a:gd name="T106" fmla="*/ 59 w 2097"/>
                <a:gd name="T107" fmla="*/ 686 h 2068"/>
                <a:gd name="T108" fmla="*/ 298 w 2097"/>
                <a:gd name="T109" fmla="*/ 670 h 2068"/>
                <a:gd name="T110" fmla="*/ 358 w 2097"/>
                <a:gd name="T111" fmla="*/ 568 h 2068"/>
                <a:gd name="T112" fmla="*/ 252 w 2097"/>
                <a:gd name="T113" fmla="*/ 353 h 2068"/>
                <a:gd name="T114" fmla="*/ 655 w 2097"/>
                <a:gd name="T115" fmla="*/ 299 h 2068"/>
                <a:gd name="T116" fmla="*/ 763 w 2097"/>
                <a:gd name="T117" fmla="*/ 251 h 2068"/>
                <a:gd name="T118" fmla="*/ 876 w 2097"/>
                <a:gd name="T119" fmla="*/ 21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7" h="2068">
                  <a:moveTo>
                    <a:pt x="1048" y="596"/>
                  </a:moveTo>
                  <a:lnTo>
                    <a:pt x="997" y="599"/>
                  </a:lnTo>
                  <a:lnTo>
                    <a:pt x="948" y="608"/>
                  </a:lnTo>
                  <a:lnTo>
                    <a:pt x="900" y="622"/>
                  </a:lnTo>
                  <a:lnTo>
                    <a:pt x="855" y="641"/>
                  </a:lnTo>
                  <a:lnTo>
                    <a:pt x="813" y="664"/>
                  </a:lnTo>
                  <a:lnTo>
                    <a:pt x="774" y="692"/>
                  </a:lnTo>
                  <a:lnTo>
                    <a:pt x="738" y="724"/>
                  </a:lnTo>
                  <a:lnTo>
                    <a:pt x="705" y="761"/>
                  </a:lnTo>
                  <a:lnTo>
                    <a:pt x="677" y="800"/>
                  </a:lnTo>
                  <a:lnTo>
                    <a:pt x="653" y="842"/>
                  </a:lnTo>
                  <a:lnTo>
                    <a:pt x="634" y="887"/>
                  </a:lnTo>
                  <a:lnTo>
                    <a:pt x="620" y="935"/>
                  </a:lnTo>
                  <a:lnTo>
                    <a:pt x="612" y="985"/>
                  </a:lnTo>
                  <a:lnTo>
                    <a:pt x="609" y="1035"/>
                  </a:lnTo>
                  <a:lnTo>
                    <a:pt x="612" y="1087"/>
                  </a:lnTo>
                  <a:lnTo>
                    <a:pt x="620" y="1137"/>
                  </a:lnTo>
                  <a:lnTo>
                    <a:pt x="634" y="1184"/>
                  </a:lnTo>
                  <a:lnTo>
                    <a:pt x="653" y="1230"/>
                  </a:lnTo>
                  <a:lnTo>
                    <a:pt x="677" y="1272"/>
                  </a:lnTo>
                  <a:lnTo>
                    <a:pt x="705" y="1311"/>
                  </a:lnTo>
                  <a:lnTo>
                    <a:pt x="738" y="1347"/>
                  </a:lnTo>
                  <a:lnTo>
                    <a:pt x="774" y="1379"/>
                  </a:lnTo>
                  <a:lnTo>
                    <a:pt x="813" y="1408"/>
                  </a:lnTo>
                  <a:lnTo>
                    <a:pt x="855" y="1431"/>
                  </a:lnTo>
                  <a:lnTo>
                    <a:pt x="900" y="1450"/>
                  </a:lnTo>
                  <a:lnTo>
                    <a:pt x="948" y="1464"/>
                  </a:lnTo>
                  <a:lnTo>
                    <a:pt x="997" y="1473"/>
                  </a:lnTo>
                  <a:lnTo>
                    <a:pt x="1048" y="1476"/>
                  </a:lnTo>
                  <a:lnTo>
                    <a:pt x="1099" y="1473"/>
                  </a:lnTo>
                  <a:lnTo>
                    <a:pt x="1150" y="1464"/>
                  </a:lnTo>
                  <a:lnTo>
                    <a:pt x="1197" y="1450"/>
                  </a:lnTo>
                  <a:lnTo>
                    <a:pt x="1242" y="1431"/>
                  </a:lnTo>
                  <a:lnTo>
                    <a:pt x="1284" y="1408"/>
                  </a:lnTo>
                  <a:lnTo>
                    <a:pt x="1323" y="1379"/>
                  </a:lnTo>
                  <a:lnTo>
                    <a:pt x="1360" y="1347"/>
                  </a:lnTo>
                  <a:lnTo>
                    <a:pt x="1392" y="1311"/>
                  </a:lnTo>
                  <a:lnTo>
                    <a:pt x="1420" y="1272"/>
                  </a:lnTo>
                  <a:lnTo>
                    <a:pt x="1443" y="1230"/>
                  </a:lnTo>
                  <a:lnTo>
                    <a:pt x="1462" y="1184"/>
                  </a:lnTo>
                  <a:lnTo>
                    <a:pt x="1476" y="1137"/>
                  </a:lnTo>
                  <a:lnTo>
                    <a:pt x="1485" y="1087"/>
                  </a:lnTo>
                  <a:lnTo>
                    <a:pt x="1488" y="1035"/>
                  </a:lnTo>
                  <a:lnTo>
                    <a:pt x="1485" y="985"/>
                  </a:lnTo>
                  <a:lnTo>
                    <a:pt x="1476" y="935"/>
                  </a:lnTo>
                  <a:lnTo>
                    <a:pt x="1462" y="887"/>
                  </a:lnTo>
                  <a:lnTo>
                    <a:pt x="1443" y="842"/>
                  </a:lnTo>
                  <a:lnTo>
                    <a:pt x="1420" y="800"/>
                  </a:lnTo>
                  <a:lnTo>
                    <a:pt x="1392" y="761"/>
                  </a:lnTo>
                  <a:lnTo>
                    <a:pt x="1360" y="724"/>
                  </a:lnTo>
                  <a:lnTo>
                    <a:pt x="1323" y="692"/>
                  </a:lnTo>
                  <a:lnTo>
                    <a:pt x="1284" y="664"/>
                  </a:lnTo>
                  <a:lnTo>
                    <a:pt x="1242" y="641"/>
                  </a:lnTo>
                  <a:lnTo>
                    <a:pt x="1197" y="622"/>
                  </a:lnTo>
                  <a:lnTo>
                    <a:pt x="1150" y="608"/>
                  </a:lnTo>
                  <a:lnTo>
                    <a:pt x="1099" y="599"/>
                  </a:lnTo>
                  <a:lnTo>
                    <a:pt x="1048" y="596"/>
                  </a:lnTo>
                  <a:close/>
                  <a:moveTo>
                    <a:pt x="876" y="0"/>
                  </a:moveTo>
                  <a:lnTo>
                    <a:pt x="1221" y="0"/>
                  </a:lnTo>
                  <a:lnTo>
                    <a:pt x="1221" y="218"/>
                  </a:lnTo>
                  <a:lnTo>
                    <a:pt x="1278" y="232"/>
                  </a:lnTo>
                  <a:lnTo>
                    <a:pt x="1334" y="251"/>
                  </a:lnTo>
                  <a:lnTo>
                    <a:pt x="1389" y="273"/>
                  </a:lnTo>
                  <a:lnTo>
                    <a:pt x="1441" y="299"/>
                  </a:lnTo>
                  <a:lnTo>
                    <a:pt x="1582" y="132"/>
                  </a:lnTo>
                  <a:lnTo>
                    <a:pt x="1845" y="353"/>
                  </a:lnTo>
                  <a:lnTo>
                    <a:pt x="1705" y="520"/>
                  </a:lnTo>
                  <a:lnTo>
                    <a:pt x="1739" y="568"/>
                  </a:lnTo>
                  <a:lnTo>
                    <a:pt x="1771" y="618"/>
                  </a:lnTo>
                  <a:lnTo>
                    <a:pt x="1799" y="670"/>
                  </a:lnTo>
                  <a:lnTo>
                    <a:pt x="1823" y="724"/>
                  </a:lnTo>
                  <a:lnTo>
                    <a:pt x="2037" y="686"/>
                  </a:lnTo>
                  <a:lnTo>
                    <a:pt x="2097" y="1025"/>
                  </a:lnTo>
                  <a:lnTo>
                    <a:pt x="1882" y="1064"/>
                  </a:lnTo>
                  <a:lnTo>
                    <a:pt x="1878" y="1124"/>
                  </a:lnTo>
                  <a:lnTo>
                    <a:pt x="1870" y="1182"/>
                  </a:lnTo>
                  <a:lnTo>
                    <a:pt x="1858" y="1240"/>
                  </a:lnTo>
                  <a:lnTo>
                    <a:pt x="1842" y="1295"/>
                  </a:lnTo>
                  <a:lnTo>
                    <a:pt x="2030" y="1405"/>
                  </a:lnTo>
                  <a:lnTo>
                    <a:pt x="1858" y="1702"/>
                  </a:lnTo>
                  <a:lnTo>
                    <a:pt x="1669" y="1594"/>
                  </a:lnTo>
                  <a:lnTo>
                    <a:pt x="1628" y="1636"/>
                  </a:lnTo>
                  <a:lnTo>
                    <a:pt x="1585" y="1675"/>
                  </a:lnTo>
                  <a:lnTo>
                    <a:pt x="1538" y="1711"/>
                  </a:lnTo>
                  <a:lnTo>
                    <a:pt x="1489" y="1745"/>
                  </a:lnTo>
                  <a:lnTo>
                    <a:pt x="1564" y="1950"/>
                  </a:lnTo>
                  <a:lnTo>
                    <a:pt x="1240" y="2068"/>
                  </a:lnTo>
                  <a:lnTo>
                    <a:pt x="1166" y="1863"/>
                  </a:lnTo>
                  <a:lnTo>
                    <a:pt x="1107" y="1869"/>
                  </a:lnTo>
                  <a:lnTo>
                    <a:pt x="1048" y="1871"/>
                  </a:lnTo>
                  <a:lnTo>
                    <a:pt x="989" y="1869"/>
                  </a:lnTo>
                  <a:lnTo>
                    <a:pt x="930" y="1863"/>
                  </a:lnTo>
                  <a:lnTo>
                    <a:pt x="856" y="2068"/>
                  </a:lnTo>
                  <a:lnTo>
                    <a:pt x="533" y="1950"/>
                  </a:lnTo>
                  <a:lnTo>
                    <a:pt x="608" y="1745"/>
                  </a:lnTo>
                  <a:lnTo>
                    <a:pt x="559" y="1711"/>
                  </a:lnTo>
                  <a:lnTo>
                    <a:pt x="512" y="1675"/>
                  </a:lnTo>
                  <a:lnTo>
                    <a:pt x="468" y="1636"/>
                  </a:lnTo>
                  <a:lnTo>
                    <a:pt x="428" y="1594"/>
                  </a:lnTo>
                  <a:lnTo>
                    <a:pt x="239" y="1702"/>
                  </a:lnTo>
                  <a:lnTo>
                    <a:pt x="66" y="1405"/>
                  </a:lnTo>
                  <a:lnTo>
                    <a:pt x="255" y="1295"/>
                  </a:lnTo>
                  <a:lnTo>
                    <a:pt x="239" y="1240"/>
                  </a:lnTo>
                  <a:lnTo>
                    <a:pt x="227" y="1182"/>
                  </a:lnTo>
                  <a:lnTo>
                    <a:pt x="219" y="1124"/>
                  </a:lnTo>
                  <a:lnTo>
                    <a:pt x="215" y="1064"/>
                  </a:lnTo>
                  <a:lnTo>
                    <a:pt x="0" y="1025"/>
                  </a:lnTo>
                  <a:lnTo>
                    <a:pt x="59" y="686"/>
                  </a:lnTo>
                  <a:lnTo>
                    <a:pt x="274" y="724"/>
                  </a:lnTo>
                  <a:lnTo>
                    <a:pt x="298" y="670"/>
                  </a:lnTo>
                  <a:lnTo>
                    <a:pt x="327" y="618"/>
                  </a:lnTo>
                  <a:lnTo>
                    <a:pt x="358" y="568"/>
                  </a:lnTo>
                  <a:lnTo>
                    <a:pt x="392" y="520"/>
                  </a:lnTo>
                  <a:lnTo>
                    <a:pt x="252" y="353"/>
                  </a:lnTo>
                  <a:lnTo>
                    <a:pt x="515" y="132"/>
                  </a:lnTo>
                  <a:lnTo>
                    <a:pt x="655" y="299"/>
                  </a:lnTo>
                  <a:lnTo>
                    <a:pt x="708" y="273"/>
                  </a:lnTo>
                  <a:lnTo>
                    <a:pt x="763" y="251"/>
                  </a:lnTo>
                  <a:lnTo>
                    <a:pt x="819" y="232"/>
                  </a:lnTo>
                  <a:lnTo>
                    <a:pt x="876" y="218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18"/>
            <p:cNvSpPr>
              <a:spLocks noEditPoints="1"/>
            </p:cNvSpPr>
            <p:nvPr/>
          </p:nvSpPr>
          <p:spPr bwMode="auto">
            <a:xfrm>
              <a:off x="468312" y="3606800"/>
              <a:ext cx="588963" cy="595313"/>
            </a:xfrm>
            <a:custGeom>
              <a:avLst/>
              <a:gdLst>
                <a:gd name="T0" fmla="*/ 700 w 1486"/>
                <a:gd name="T1" fmla="*/ 439 h 1502"/>
                <a:gd name="T2" fmla="*/ 619 w 1486"/>
                <a:gd name="T3" fmla="*/ 462 h 1502"/>
                <a:gd name="T4" fmla="*/ 549 w 1486"/>
                <a:gd name="T5" fmla="*/ 504 h 1502"/>
                <a:gd name="T6" fmla="*/ 493 w 1486"/>
                <a:gd name="T7" fmla="*/ 561 h 1502"/>
                <a:gd name="T8" fmla="*/ 453 w 1486"/>
                <a:gd name="T9" fmla="*/ 632 h 1502"/>
                <a:gd name="T10" fmla="*/ 432 w 1486"/>
                <a:gd name="T11" fmla="*/ 710 h 1502"/>
                <a:gd name="T12" fmla="*/ 432 w 1486"/>
                <a:gd name="T13" fmla="*/ 795 h 1502"/>
                <a:gd name="T14" fmla="*/ 455 w 1486"/>
                <a:gd name="T15" fmla="*/ 876 h 1502"/>
                <a:gd name="T16" fmla="*/ 496 w 1486"/>
                <a:gd name="T17" fmla="*/ 947 h 1502"/>
                <a:gd name="T18" fmla="*/ 554 w 1486"/>
                <a:gd name="T19" fmla="*/ 1003 h 1502"/>
                <a:gd name="T20" fmla="*/ 624 w 1486"/>
                <a:gd name="T21" fmla="*/ 1042 h 1502"/>
                <a:gd name="T22" fmla="*/ 703 w 1486"/>
                <a:gd name="T23" fmla="*/ 1063 h 1502"/>
                <a:gd name="T24" fmla="*/ 787 w 1486"/>
                <a:gd name="T25" fmla="*/ 1063 h 1502"/>
                <a:gd name="T26" fmla="*/ 868 w 1486"/>
                <a:gd name="T27" fmla="*/ 1040 h 1502"/>
                <a:gd name="T28" fmla="*/ 938 w 1486"/>
                <a:gd name="T29" fmla="*/ 999 h 1502"/>
                <a:gd name="T30" fmla="*/ 994 w 1486"/>
                <a:gd name="T31" fmla="*/ 942 h 1502"/>
                <a:gd name="T32" fmla="*/ 1035 w 1486"/>
                <a:gd name="T33" fmla="*/ 871 h 1502"/>
                <a:gd name="T34" fmla="*/ 1056 w 1486"/>
                <a:gd name="T35" fmla="*/ 793 h 1502"/>
                <a:gd name="T36" fmla="*/ 1056 w 1486"/>
                <a:gd name="T37" fmla="*/ 708 h 1502"/>
                <a:gd name="T38" fmla="*/ 1033 w 1486"/>
                <a:gd name="T39" fmla="*/ 627 h 1502"/>
                <a:gd name="T40" fmla="*/ 990 w 1486"/>
                <a:gd name="T41" fmla="*/ 556 h 1502"/>
                <a:gd name="T42" fmla="*/ 933 w 1486"/>
                <a:gd name="T43" fmla="*/ 500 h 1502"/>
                <a:gd name="T44" fmla="*/ 863 w 1486"/>
                <a:gd name="T45" fmla="*/ 460 h 1502"/>
                <a:gd name="T46" fmla="*/ 784 w 1486"/>
                <a:gd name="T47" fmla="*/ 438 h 1502"/>
                <a:gd name="T48" fmla="*/ 763 w 1486"/>
                <a:gd name="T49" fmla="*/ 0 h 1502"/>
                <a:gd name="T50" fmla="*/ 842 w 1486"/>
                <a:gd name="T51" fmla="*/ 161 h 1502"/>
                <a:gd name="T52" fmla="*/ 949 w 1486"/>
                <a:gd name="T53" fmla="*/ 190 h 1502"/>
                <a:gd name="T54" fmla="*/ 1241 w 1486"/>
                <a:gd name="T55" fmla="*/ 189 h 1502"/>
                <a:gd name="T56" fmla="*/ 1196 w 1486"/>
                <a:gd name="T57" fmla="*/ 362 h 1502"/>
                <a:gd name="T58" fmla="*/ 1262 w 1486"/>
                <a:gd name="T59" fmla="*/ 454 h 1502"/>
                <a:gd name="T60" fmla="*/ 1486 w 1486"/>
                <a:gd name="T61" fmla="*/ 641 h 1502"/>
                <a:gd name="T62" fmla="*/ 1341 w 1486"/>
                <a:gd name="T63" fmla="*/ 745 h 1502"/>
                <a:gd name="T64" fmla="*/ 1331 w 1486"/>
                <a:gd name="T65" fmla="*/ 857 h 1502"/>
                <a:gd name="T66" fmla="*/ 1383 w 1486"/>
                <a:gd name="T67" fmla="*/ 1144 h 1502"/>
                <a:gd name="T68" fmla="*/ 1205 w 1486"/>
                <a:gd name="T69" fmla="*/ 1131 h 1502"/>
                <a:gd name="T70" fmla="*/ 1126 w 1486"/>
                <a:gd name="T71" fmla="*/ 1210 h 1502"/>
                <a:gd name="T72" fmla="*/ 981 w 1486"/>
                <a:gd name="T73" fmla="*/ 1464 h 1502"/>
                <a:gd name="T74" fmla="*/ 868 w 1486"/>
                <a:gd name="T75" fmla="*/ 1336 h 1502"/>
                <a:gd name="T76" fmla="*/ 783 w 1486"/>
                <a:gd name="T77" fmla="*/ 1348 h 1502"/>
                <a:gd name="T78" fmla="*/ 709 w 1486"/>
                <a:gd name="T79" fmla="*/ 1502 h 1502"/>
                <a:gd name="T80" fmla="*/ 501 w 1486"/>
                <a:gd name="T81" fmla="*/ 1298 h 1502"/>
                <a:gd name="T82" fmla="*/ 403 w 1486"/>
                <a:gd name="T83" fmla="*/ 1242 h 1502"/>
                <a:gd name="T84" fmla="*/ 236 w 1486"/>
                <a:gd name="T85" fmla="*/ 1305 h 1502"/>
                <a:gd name="T86" fmla="*/ 207 w 1486"/>
                <a:gd name="T87" fmla="*/ 1014 h 1502"/>
                <a:gd name="T88" fmla="*/ 167 w 1486"/>
                <a:gd name="T89" fmla="*/ 909 h 1502"/>
                <a:gd name="T90" fmla="*/ 0 w 1486"/>
                <a:gd name="T91" fmla="*/ 848 h 1502"/>
                <a:gd name="T92" fmla="*/ 164 w 1486"/>
                <a:gd name="T93" fmla="*/ 606 h 1502"/>
                <a:gd name="T94" fmla="*/ 201 w 1486"/>
                <a:gd name="T95" fmla="*/ 501 h 1502"/>
                <a:gd name="T96" fmla="*/ 111 w 1486"/>
                <a:gd name="T97" fmla="*/ 346 h 1502"/>
                <a:gd name="T98" fmla="*/ 392 w 1486"/>
                <a:gd name="T99" fmla="*/ 267 h 1502"/>
                <a:gd name="T100" fmla="*/ 488 w 1486"/>
                <a:gd name="T101" fmla="*/ 210 h 1502"/>
                <a:gd name="T102" fmla="*/ 519 w 1486"/>
                <a:gd name="T103" fmla="*/ 34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1502">
                  <a:moveTo>
                    <a:pt x="743" y="436"/>
                  </a:moveTo>
                  <a:lnTo>
                    <a:pt x="700" y="439"/>
                  </a:lnTo>
                  <a:lnTo>
                    <a:pt x="658" y="448"/>
                  </a:lnTo>
                  <a:lnTo>
                    <a:pt x="619" y="462"/>
                  </a:lnTo>
                  <a:lnTo>
                    <a:pt x="582" y="481"/>
                  </a:lnTo>
                  <a:lnTo>
                    <a:pt x="549" y="504"/>
                  </a:lnTo>
                  <a:lnTo>
                    <a:pt x="519" y="531"/>
                  </a:lnTo>
                  <a:lnTo>
                    <a:pt x="493" y="561"/>
                  </a:lnTo>
                  <a:lnTo>
                    <a:pt x="470" y="595"/>
                  </a:lnTo>
                  <a:lnTo>
                    <a:pt x="453" y="632"/>
                  </a:lnTo>
                  <a:lnTo>
                    <a:pt x="440" y="670"/>
                  </a:lnTo>
                  <a:lnTo>
                    <a:pt x="432" y="710"/>
                  </a:lnTo>
                  <a:lnTo>
                    <a:pt x="429" y="752"/>
                  </a:lnTo>
                  <a:lnTo>
                    <a:pt x="432" y="795"/>
                  </a:lnTo>
                  <a:lnTo>
                    <a:pt x="441" y="837"/>
                  </a:lnTo>
                  <a:lnTo>
                    <a:pt x="455" y="876"/>
                  </a:lnTo>
                  <a:lnTo>
                    <a:pt x="473" y="912"/>
                  </a:lnTo>
                  <a:lnTo>
                    <a:pt x="496" y="947"/>
                  </a:lnTo>
                  <a:lnTo>
                    <a:pt x="523" y="977"/>
                  </a:lnTo>
                  <a:lnTo>
                    <a:pt x="554" y="1003"/>
                  </a:lnTo>
                  <a:lnTo>
                    <a:pt x="587" y="1025"/>
                  </a:lnTo>
                  <a:lnTo>
                    <a:pt x="624" y="1042"/>
                  </a:lnTo>
                  <a:lnTo>
                    <a:pt x="663" y="1055"/>
                  </a:lnTo>
                  <a:lnTo>
                    <a:pt x="703" y="1063"/>
                  </a:lnTo>
                  <a:lnTo>
                    <a:pt x="744" y="1066"/>
                  </a:lnTo>
                  <a:lnTo>
                    <a:pt x="787" y="1063"/>
                  </a:lnTo>
                  <a:lnTo>
                    <a:pt x="829" y="1054"/>
                  </a:lnTo>
                  <a:lnTo>
                    <a:pt x="868" y="1040"/>
                  </a:lnTo>
                  <a:lnTo>
                    <a:pt x="905" y="1022"/>
                  </a:lnTo>
                  <a:lnTo>
                    <a:pt x="938" y="999"/>
                  </a:lnTo>
                  <a:lnTo>
                    <a:pt x="968" y="972"/>
                  </a:lnTo>
                  <a:lnTo>
                    <a:pt x="994" y="942"/>
                  </a:lnTo>
                  <a:lnTo>
                    <a:pt x="1016" y="907"/>
                  </a:lnTo>
                  <a:lnTo>
                    <a:pt x="1035" y="871"/>
                  </a:lnTo>
                  <a:lnTo>
                    <a:pt x="1048" y="833"/>
                  </a:lnTo>
                  <a:lnTo>
                    <a:pt x="1056" y="793"/>
                  </a:lnTo>
                  <a:lnTo>
                    <a:pt x="1059" y="750"/>
                  </a:lnTo>
                  <a:lnTo>
                    <a:pt x="1056" y="708"/>
                  </a:lnTo>
                  <a:lnTo>
                    <a:pt x="1047" y="666"/>
                  </a:lnTo>
                  <a:lnTo>
                    <a:pt x="1033" y="627"/>
                  </a:lnTo>
                  <a:lnTo>
                    <a:pt x="1013" y="589"/>
                  </a:lnTo>
                  <a:lnTo>
                    <a:pt x="990" y="556"/>
                  </a:lnTo>
                  <a:lnTo>
                    <a:pt x="963" y="526"/>
                  </a:lnTo>
                  <a:lnTo>
                    <a:pt x="933" y="500"/>
                  </a:lnTo>
                  <a:lnTo>
                    <a:pt x="900" y="478"/>
                  </a:lnTo>
                  <a:lnTo>
                    <a:pt x="863" y="460"/>
                  </a:lnTo>
                  <a:lnTo>
                    <a:pt x="825" y="446"/>
                  </a:lnTo>
                  <a:lnTo>
                    <a:pt x="784" y="438"/>
                  </a:lnTo>
                  <a:lnTo>
                    <a:pt x="743" y="436"/>
                  </a:lnTo>
                  <a:close/>
                  <a:moveTo>
                    <a:pt x="763" y="0"/>
                  </a:moveTo>
                  <a:lnTo>
                    <a:pt x="785" y="155"/>
                  </a:lnTo>
                  <a:lnTo>
                    <a:pt x="842" y="161"/>
                  </a:lnTo>
                  <a:lnTo>
                    <a:pt x="896" y="173"/>
                  </a:lnTo>
                  <a:lnTo>
                    <a:pt x="949" y="190"/>
                  </a:lnTo>
                  <a:lnTo>
                    <a:pt x="1033" y="57"/>
                  </a:lnTo>
                  <a:lnTo>
                    <a:pt x="1241" y="189"/>
                  </a:lnTo>
                  <a:lnTo>
                    <a:pt x="1158" y="321"/>
                  </a:lnTo>
                  <a:lnTo>
                    <a:pt x="1196" y="362"/>
                  </a:lnTo>
                  <a:lnTo>
                    <a:pt x="1231" y="406"/>
                  </a:lnTo>
                  <a:lnTo>
                    <a:pt x="1262" y="454"/>
                  </a:lnTo>
                  <a:lnTo>
                    <a:pt x="1410" y="405"/>
                  </a:lnTo>
                  <a:lnTo>
                    <a:pt x="1486" y="641"/>
                  </a:lnTo>
                  <a:lnTo>
                    <a:pt x="1337" y="688"/>
                  </a:lnTo>
                  <a:lnTo>
                    <a:pt x="1341" y="745"/>
                  </a:lnTo>
                  <a:lnTo>
                    <a:pt x="1339" y="802"/>
                  </a:lnTo>
                  <a:lnTo>
                    <a:pt x="1331" y="857"/>
                  </a:lnTo>
                  <a:lnTo>
                    <a:pt x="1476" y="915"/>
                  </a:lnTo>
                  <a:lnTo>
                    <a:pt x="1383" y="1144"/>
                  </a:lnTo>
                  <a:lnTo>
                    <a:pt x="1238" y="1085"/>
                  </a:lnTo>
                  <a:lnTo>
                    <a:pt x="1205" y="1131"/>
                  </a:lnTo>
                  <a:lnTo>
                    <a:pt x="1167" y="1172"/>
                  </a:lnTo>
                  <a:lnTo>
                    <a:pt x="1126" y="1210"/>
                  </a:lnTo>
                  <a:lnTo>
                    <a:pt x="1199" y="1348"/>
                  </a:lnTo>
                  <a:lnTo>
                    <a:pt x="981" y="1464"/>
                  </a:lnTo>
                  <a:lnTo>
                    <a:pt x="908" y="1326"/>
                  </a:lnTo>
                  <a:lnTo>
                    <a:pt x="868" y="1336"/>
                  </a:lnTo>
                  <a:lnTo>
                    <a:pt x="826" y="1344"/>
                  </a:lnTo>
                  <a:lnTo>
                    <a:pt x="783" y="1348"/>
                  </a:lnTo>
                  <a:lnTo>
                    <a:pt x="742" y="1349"/>
                  </a:lnTo>
                  <a:lnTo>
                    <a:pt x="709" y="1502"/>
                  </a:lnTo>
                  <a:lnTo>
                    <a:pt x="468" y="1451"/>
                  </a:lnTo>
                  <a:lnTo>
                    <a:pt x="501" y="1298"/>
                  </a:lnTo>
                  <a:lnTo>
                    <a:pt x="451" y="1273"/>
                  </a:lnTo>
                  <a:lnTo>
                    <a:pt x="403" y="1242"/>
                  </a:lnTo>
                  <a:lnTo>
                    <a:pt x="358" y="1208"/>
                  </a:lnTo>
                  <a:lnTo>
                    <a:pt x="236" y="1305"/>
                  </a:lnTo>
                  <a:lnTo>
                    <a:pt x="84" y="1110"/>
                  </a:lnTo>
                  <a:lnTo>
                    <a:pt x="207" y="1014"/>
                  </a:lnTo>
                  <a:lnTo>
                    <a:pt x="184" y="963"/>
                  </a:lnTo>
                  <a:lnTo>
                    <a:pt x="167" y="909"/>
                  </a:lnTo>
                  <a:lnTo>
                    <a:pt x="155" y="853"/>
                  </a:lnTo>
                  <a:lnTo>
                    <a:pt x="0" y="848"/>
                  </a:lnTo>
                  <a:lnTo>
                    <a:pt x="8" y="601"/>
                  </a:lnTo>
                  <a:lnTo>
                    <a:pt x="164" y="606"/>
                  </a:lnTo>
                  <a:lnTo>
                    <a:pt x="180" y="553"/>
                  </a:lnTo>
                  <a:lnTo>
                    <a:pt x="201" y="501"/>
                  </a:lnTo>
                  <a:lnTo>
                    <a:pt x="228" y="451"/>
                  </a:lnTo>
                  <a:lnTo>
                    <a:pt x="111" y="346"/>
                  </a:lnTo>
                  <a:lnTo>
                    <a:pt x="277" y="163"/>
                  </a:lnTo>
                  <a:lnTo>
                    <a:pt x="392" y="267"/>
                  </a:lnTo>
                  <a:lnTo>
                    <a:pt x="439" y="237"/>
                  </a:lnTo>
                  <a:lnTo>
                    <a:pt x="488" y="210"/>
                  </a:lnTo>
                  <a:lnTo>
                    <a:pt x="541" y="189"/>
                  </a:lnTo>
                  <a:lnTo>
                    <a:pt x="519" y="34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19"/>
            <p:cNvSpPr>
              <a:spLocks noEditPoints="1"/>
            </p:cNvSpPr>
            <p:nvPr/>
          </p:nvSpPr>
          <p:spPr bwMode="auto">
            <a:xfrm>
              <a:off x="696912" y="3148013"/>
              <a:ext cx="465138" cy="469900"/>
            </a:xfrm>
            <a:custGeom>
              <a:avLst/>
              <a:gdLst>
                <a:gd name="T0" fmla="*/ 536 w 1173"/>
                <a:gd name="T1" fmla="*/ 349 h 1186"/>
                <a:gd name="T2" fmla="*/ 469 w 1173"/>
                <a:gd name="T3" fmla="*/ 374 h 1186"/>
                <a:gd name="T4" fmla="*/ 410 w 1173"/>
                <a:gd name="T5" fmla="*/ 417 h 1186"/>
                <a:gd name="T6" fmla="*/ 368 w 1173"/>
                <a:gd name="T7" fmla="*/ 474 h 1186"/>
                <a:gd name="T8" fmla="*/ 344 w 1173"/>
                <a:gd name="T9" fmla="*/ 538 h 1186"/>
                <a:gd name="T10" fmla="*/ 338 w 1173"/>
                <a:gd name="T11" fmla="*/ 607 h 1186"/>
                <a:gd name="T12" fmla="*/ 352 w 1173"/>
                <a:gd name="T13" fmla="*/ 677 h 1186"/>
                <a:gd name="T14" fmla="*/ 387 w 1173"/>
                <a:gd name="T15" fmla="*/ 742 h 1186"/>
                <a:gd name="T16" fmla="*/ 437 w 1173"/>
                <a:gd name="T17" fmla="*/ 793 h 1186"/>
                <a:gd name="T18" fmla="*/ 499 w 1173"/>
                <a:gd name="T19" fmla="*/ 826 h 1186"/>
                <a:gd name="T20" fmla="*/ 566 w 1173"/>
                <a:gd name="T21" fmla="*/ 841 h 1186"/>
                <a:gd name="T22" fmla="*/ 635 w 1173"/>
                <a:gd name="T23" fmla="*/ 837 h 1186"/>
                <a:gd name="T24" fmla="*/ 704 w 1173"/>
                <a:gd name="T25" fmla="*/ 812 h 1186"/>
                <a:gd name="T26" fmla="*/ 762 w 1173"/>
                <a:gd name="T27" fmla="*/ 768 h 1186"/>
                <a:gd name="T28" fmla="*/ 804 w 1173"/>
                <a:gd name="T29" fmla="*/ 712 h 1186"/>
                <a:gd name="T30" fmla="*/ 828 w 1173"/>
                <a:gd name="T31" fmla="*/ 648 h 1186"/>
                <a:gd name="T32" fmla="*/ 834 w 1173"/>
                <a:gd name="T33" fmla="*/ 578 h 1186"/>
                <a:gd name="T34" fmla="*/ 820 w 1173"/>
                <a:gd name="T35" fmla="*/ 509 h 1186"/>
                <a:gd name="T36" fmla="*/ 785 w 1173"/>
                <a:gd name="T37" fmla="*/ 443 h 1186"/>
                <a:gd name="T38" fmla="*/ 735 w 1173"/>
                <a:gd name="T39" fmla="*/ 394 h 1186"/>
                <a:gd name="T40" fmla="*/ 674 w 1173"/>
                <a:gd name="T41" fmla="*/ 360 h 1186"/>
                <a:gd name="T42" fmla="*/ 606 w 1173"/>
                <a:gd name="T43" fmla="*/ 345 h 1186"/>
                <a:gd name="T44" fmla="*/ 609 w 1173"/>
                <a:gd name="T45" fmla="*/ 0 h 1186"/>
                <a:gd name="T46" fmla="*/ 775 w 1173"/>
                <a:gd name="T47" fmla="*/ 161 h 1186"/>
                <a:gd name="T48" fmla="*/ 852 w 1173"/>
                <a:gd name="T49" fmla="*/ 203 h 1186"/>
                <a:gd name="T50" fmla="*/ 984 w 1173"/>
                <a:gd name="T51" fmla="*/ 154 h 1186"/>
                <a:gd name="T52" fmla="*/ 1008 w 1173"/>
                <a:gd name="T53" fmla="*/ 383 h 1186"/>
                <a:gd name="T54" fmla="*/ 1040 w 1173"/>
                <a:gd name="T55" fmla="*/ 467 h 1186"/>
                <a:gd name="T56" fmla="*/ 1173 w 1173"/>
                <a:gd name="T57" fmla="*/ 513 h 1186"/>
                <a:gd name="T58" fmla="*/ 1044 w 1173"/>
                <a:gd name="T59" fmla="*/ 704 h 1186"/>
                <a:gd name="T60" fmla="*/ 1015 w 1173"/>
                <a:gd name="T61" fmla="*/ 788 h 1186"/>
                <a:gd name="T62" fmla="*/ 1088 w 1173"/>
                <a:gd name="T63" fmla="*/ 909 h 1186"/>
                <a:gd name="T64" fmla="*/ 865 w 1173"/>
                <a:gd name="T65" fmla="*/ 973 h 1186"/>
                <a:gd name="T66" fmla="*/ 809 w 1173"/>
                <a:gd name="T67" fmla="*/ 1009 h 1186"/>
                <a:gd name="T68" fmla="*/ 749 w 1173"/>
                <a:gd name="T69" fmla="*/ 1036 h 1186"/>
                <a:gd name="T70" fmla="*/ 574 w 1173"/>
                <a:gd name="T71" fmla="*/ 1186 h 1186"/>
                <a:gd name="T72" fmla="*/ 512 w 1173"/>
                <a:gd name="T73" fmla="*/ 1059 h 1186"/>
                <a:gd name="T74" fmla="*/ 426 w 1173"/>
                <a:gd name="T75" fmla="*/ 1037 h 1186"/>
                <a:gd name="T76" fmla="*/ 196 w 1173"/>
                <a:gd name="T77" fmla="*/ 1040 h 1186"/>
                <a:gd name="T78" fmla="*/ 230 w 1173"/>
                <a:gd name="T79" fmla="*/ 903 h 1186"/>
                <a:gd name="T80" fmla="*/ 178 w 1173"/>
                <a:gd name="T81" fmla="*/ 831 h 1186"/>
                <a:gd name="T82" fmla="*/ 0 w 1173"/>
                <a:gd name="T83" fmla="*/ 684 h 1186"/>
                <a:gd name="T84" fmla="*/ 115 w 1173"/>
                <a:gd name="T85" fmla="*/ 601 h 1186"/>
                <a:gd name="T86" fmla="*/ 122 w 1173"/>
                <a:gd name="T87" fmla="*/ 513 h 1186"/>
                <a:gd name="T88" fmla="*/ 79 w 1173"/>
                <a:gd name="T89" fmla="*/ 286 h 1186"/>
                <a:gd name="T90" fmla="*/ 219 w 1173"/>
                <a:gd name="T91" fmla="*/ 297 h 1186"/>
                <a:gd name="T92" fmla="*/ 282 w 1173"/>
                <a:gd name="T93" fmla="*/ 232 h 1186"/>
                <a:gd name="T94" fmla="*/ 394 w 1173"/>
                <a:gd name="T95" fmla="*/ 31 h 1186"/>
                <a:gd name="T96" fmla="*/ 497 w 1173"/>
                <a:gd name="T97" fmla="*/ 129 h 1186"/>
                <a:gd name="T98" fmla="*/ 584 w 1173"/>
                <a:gd name="T99" fmla="*/ 12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3" h="1186">
                  <a:moveTo>
                    <a:pt x="571" y="345"/>
                  </a:moveTo>
                  <a:lnTo>
                    <a:pt x="536" y="349"/>
                  </a:lnTo>
                  <a:lnTo>
                    <a:pt x="502" y="359"/>
                  </a:lnTo>
                  <a:lnTo>
                    <a:pt x="469" y="374"/>
                  </a:lnTo>
                  <a:lnTo>
                    <a:pt x="437" y="394"/>
                  </a:lnTo>
                  <a:lnTo>
                    <a:pt x="410" y="417"/>
                  </a:lnTo>
                  <a:lnTo>
                    <a:pt x="387" y="443"/>
                  </a:lnTo>
                  <a:lnTo>
                    <a:pt x="368" y="474"/>
                  </a:lnTo>
                  <a:lnTo>
                    <a:pt x="354" y="505"/>
                  </a:lnTo>
                  <a:lnTo>
                    <a:pt x="344" y="538"/>
                  </a:lnTo>
                  <a:lnTo>
                    <a:pt x="339" y="572"/>
                  </a:lnTo>
                  <a:lnTo>
                    <a:pt x="338" y="607"/>
                  </a:lnTo>
                  <a:lnTo>
                    <a:pt x="343" y="643"/>
                  </a:lnTo>
                  <a:lnTo>
                    <a:pt x="352" y="677"/>
                  </a:lnTo>
                  <a:lnTo>
                    <a:pt x="367" y="711"/>
                  </a:lnTo>
                  <a:lnTo>
                    <a:pt x="387" y="742"/>
                  </a:lnTo>
                  <a:lnTo>
                    <a:pt x="410" y="769"/>
                  </a:lnTo>
                  <a:lnTo>
                    <a:pt x="437" y="793"/>
                  </a:lnTo>
                  <a:lnTo>
                    <a:pt x="467" y="811"/>
                  </a:lnTo>
                  <a:lnTo>
                    <a:pt x="499" y="826"/>
                  </a:lnTo>
                  <a:lnTo>
                    <a:pt x="532" y="836"/>
                  </a:lnTo>
                  <a:lnTo>
                    <a:pt x="566" y="841"/>
                  </a:lnTo>
                  <a:lnTo>
                    <a:pt x="601" y="841"/>
                  </a:lnTo>
                  <a:lnTo>
                    <a:pt x="635" y="837"/>
                  </a:lnTo>
                  <a:lnTo>
                    <a:pt x="671" y="827"/>
                  </a:lnTo>
                  <a:lnTo>
                    <a:pt x="704" y="812"/>
                  </a:lnTo>
                  <a:lnTo>
                    <a:pt x="735" y="793"/>
                  </a:lnTo>
                  <a:lnTo>
                    <a:pt x="762" y="768"/>
                  </a:lnTo>
                  <a:lnTo>
                    <a:pt x="785" y="742"/>
                  </a:lnTo>
                  <a:lnTo>
                    <a:pt x="804" y="712"/>
                  </a:lnTo>
                  <a:lnTo>
                    <a:pt x="818" y="681"/>
                  </a:lnTo>
                  <a:lnTo>
                    <a:pt x="828" y="648"/>
                  </a:lnTo>
                  <a:lnTo>
                    <a:pt x="833" y="613"/>
                  </a:lnTo>
                  <a:lnTo>
                    <a:pt x="834" y="578"/>
                  </a:lnTo>
                  <a:lnTo>
                    <a:pt x="829" y="543"/>
                  </a:lnTo>
                  <a:lnTo>
                    <a:pt x="820" y="509"/>
                  </a:lnTo>
                  <a:lnTo>
                    <a:pt x="805" y="475"/>
                  </a:lnTo>
                  <a:lnTo>
                    <a:pt x="785" y="443"/>
                  </a:lnTo>
                  <a:lnTo>
                    <a:pt x="762" y="416"/>
                  </a:lnTo>
                  <a:lnTo>
                    <a:pt x="735" y="394"/>
                  </a:lnTo>
                  <a:lnTo>
                    <a:pt x="706" y="375"/>
                  </a:lnTo>
                  <a:lnTo>
                    <a:pt x="674" y="360"/>
                  </a:lnTo>
                  <a:lnTo>
                    <a:pt x="640" y="350"/>
                  </a:lnTo>
                  <a:lnTo>
                    <a:pt x="606" y="345"/>
                  </a:lnTo>
                  <a:lnTo>
                    <a:pt x="571" y="345"/>
                  </a:lnTo>
                  <a:close/>
                  <a:moveTo>
                    <a:pt x="609" y="0"/>
                  </a:moveTo>
                  <a:lnTo>
                    <a:pt x="800" y="40"/>
                  </a:lnTo>
                  <a:lnTo>
                    <a:pt x="775" y="161"/>
                  </a:lnTo>
                  <a:lnTo>
                    <a:pt x="814" y="180"/>
                  </a:lnTo>
                  <a:lnTo>
                    <a:pt x="852" y="203"/>
                  </a:lnTo>
                  <a:lnTo>
                    <a:pt x="888" y="230"/>
                  </a:lnTo>
                  <a:lnTo>
                    <a:pt x="984" y="154"/>
                  </a:lnTo>
                  <a:lnTo>
                    <a:pt x="1105" y="307"/>
                  </a:lnTo>
                  <a:lnTo>
                    <a:pt x="1008" y="383"/>
                  </a:lnTo>
                  <a:lnTo>
                    <a:pt x="1026" y="424"/>
                  </a:lnTo>
                  <a:lnTo>
                    <a:pt x="1040" y="467"/>
                  </a:lnTo>
                  <a:lnTo>
                    <a:pt x="1050" y="509"/>
                  </a:lnTo>
                  <a:lnTo>
                    <a:pt x="1173" y="513"/>
                  </a:lnTo>
                  <a:lnTo>
                    <a:pt x="1167" y="708"/>
                  </a:lnTo>
                  <a:lnTo>
                    <a:pt x="1044" y="704"/>
                  </a:lnTo>
                  <a:lnTo>
                    <a:pt x="1031" y="746"/>
                  </a:lnTo>
                  <a:lnTo>
                    <a:pt x="1015" y="788"/>
                  </a:lnTo>
                  <a:lnTo>
                    <a:pt x="995" y="828"/>
                  </a:lnTo>
                  <a:lnTo>
                    <a:pt x="1088" y="909"/>
                  </a:lnTo>
                  <a:lnTo>
                    <a:pt x="958" y="1055"/>
                  </a:lnTo>
                  <a:lnTo>
                    <a:pt x="865" y="973"/>
                  </a:lnTo>
                  <a:lnTo>
                    <a:pt x="838" y="992"/>
                  </a:lnTo>
                  <a:lnTo>
                    <a:pt x="809" y="1009"/>
                  </a:lnTo>
                  <a:lnTo>
                    <a:pt x="779" y="1023"/>
                  </a:lnTo>
                  <a:lnTo>
                    <a:pt x="749" y="1036"/>
                  </a:lnTo>
                  <a:lnTo>
                    <a:pt x="767" y="1158"/>
                  </a:lnTo>
                  <a:lnTo>
                    <a:pt x="574" y="1186"/>
                  </a:lnTo>
                  <a:lnTo>
                    <a:pt x="556" y="1064"/>
                  </a:lnTo>
                  <a:lnTo>
                    <a:pt x="512" y="1059"/>
                  </a:lnTo>
                  <a:lnTo>
                    <a:pt x="469" y="1050"/>
                  </a:lnTo>
                  <a:lnTo>
                    <a:pt x="426" y="1037"/>
                  </a:lnTo>
                  <a:lnTo>
                    <a:pt x="362" y="1142"/>
                  </a:lnTo>
                  <a:lnTo>
                    <a:pt x="196" y="1040"/>
                  </a:lnTo>
                  <a:lnTo>
                    <a:pt x="261" y="934"/>
                  </a:lnTo>
                  <a:lnTo>
                    <a:pt x="230" y="903"/>
                  </a:lnTo>
                  <a:lnTo>
                    <a:pt x="203" y="868"/>
                  </a:lnTo>
                  <a:lnTo>
                    <a:pt x="178" y="831"/>
                  </a:lnTo>
                  <a:lnTo>
                    <a:pt x="62" y="869"/>
                  </a:lnTo>
                  <a:lnTo>
                    <a:pt x="0" y="684"/>
                  </a:lnTo>
                  <a:lnTo>
                    <a:pt x="118" y="646"/>
                  </a:lnTo>
                  <a:lnTo>
                    <a:pt x="115" y="601"/>
                  </a:lnTo>
                  <a:lnTo>
                    <a:pt x="116" y="556"/>
                  </a:lnTo>
                  <a:lnTo>
                    <a:pt x="122" y="513"/>
                  </a:lnTo>
                  <a:lnTo>
                    <a:pt x="7" y="467"/>
                  </a:lnTo>
                  <a:lnTo>
                    <a:pt x="79" y="286"/>
                  </a:lnTo>
                  <a:lnTo>
                    <a:pt x="193" y="332"/>
                  </a:lnTo>
                  <a:lnTo>
                    <a:pt x="219" y="297"/>
                  </a:lnTo>
                  <a:lnTo>
                    <a:pt x="248" y="263"/>
                  </a:lnTo>
                  <a:lnTo>
                    <a:pt x="282" y="232"/>
                  </a:lnTo>
                  <a:lnTo>
                    <a:pt x="223" y="123"/>
                  </a:lnTo>
                  <a:lnTo>
                    <a:pt x="394" y="31"/>
                  </a:lnTo>
                  <a:lnTo>
                    <a:pt x="452" y="140"/>
                  </a:lnTo>
                  <a:lnTo>
                    <a:pt x="497" y="129"/>
                  </a:lnTo>
                  <a:lnTo>
                    <a:pt x="540" y="123"/>
                  </a:lnTo>
                  <a:lnTo>
                    <a:pt x="584" y="120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978189" y="2617539"/>
            <a:ext cx="592603" cy="714862"/>
            <a:chOff x="-817563" y="2787650"/>
            <a:chExt cx="1208088" cy="1457325"/>
          </a:xfrm>
          <a:solidFill>
            <a:schemeClr val="bg1"/>
          </a:solidFill>
        </p:grpSpPr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-182563" y="3724275"/>
              <a:ext cx="79375" cy="130175"/>
            </a:xfrm>
            <a:custGeom>
              <a:avLst/>
              <a:gdLst>
                <a:gd name="T0" fmla="*/ 0 w 201"/>
                <a:gd name="T1" fmla="*/ 0 h 328"/>
                <a:gd name="T2" fmla="*/ 43 w 201"/>
                <a:gd name="T3" fmla="*/ 11 h 328"/>
                <a:gd name="T4" fmla="*/ 84 w 201"/>
                <a:gd name="T5" fmla="*/ 26 h 328"/>
                <a:gd name="T6" fmla="*/ 124 w 201"/>
                <a:gd name="T7" fmla="*/ 44 h 328"/>
                <a:gd name="T8" fmla="*/ 142 w 201"/>
                <a:gd name="T9" fmla="*/ 54 h 328"/>
                <a:gd name="T10" fmla="*/ 159 w 201"/>
                <a:gd name="T11" fmla="*/ 65 h 328"/>
                <a:gd name="T12" fmla="*/ 173 w 201"/>
                <a:gd name="T13" fmla="*/ 79 h 328"/>
                <a:gd name="T14" fmla="*/ 184 w 201"/>
                <a:gd name="T15" fmla="*/ 94 h 328"/>
                <a:gd name="T16" fmla="*/ 192 w 201"/>
                <a:gd name="T17" fmla="*/ 111 h 328"/>
                <a:gd name="T18" fmla="*/ 198 w 201"/>
                <a:gd name="T19" fmla="*/ 128 h 328"/>
                <a:gd name="T20" fmla="*/ 201 w 201"/>
                <a:gd name="T21" fmla="*/ 154 h 328"/>
                <a:gd name="T22" fmla="*/ 200 w 201"/>
                <a:gd name="T23" fmla="*/ 181 h 328"/>
                <a:gd name="T24" fmla="*/ 194 w 201"/>
                <a:gd name="T25" fmla="*/ 207 h 328"/>
                <a:gd name="T26" fmla="*/ 183 w 201"/>
                <a:gd name="T27" fmla="*/ 231 h 328"/>
                <a:gd name="T28" fmla="*/ 169 w 201"/>
                <a:gd name="T29" fmla="*/ 254 h 328"/>
                <a:gd name="T30" fmla="*/ 150 w 201"/>
                <a:gd name="T31" fmla="*/ 273 h 328"/>
                <a:gd name="T32" fmla="*/ 128 w 201"/>
                <a:gd name="T33" fmla="*/ 288 h 328"/>
                <a:gd name="T34" fmla="*/ 104 w 201"/>
                <a:gd name="T35" fmla="*/ 300 h 328"/>
                <a:gd name="T36" fmla="*/ 78 w 201"/>
                <a:gd name="T37" fmla="*/ 310 h 328"/>
                <a:gd name="T38" fmla="*/ 53 w 201"/>
                <a:gd name="T39" fmla="*/ 318 h 328"/>
                <a:gd name="T40" fmla="*/ 26 w 201"/>
                <a:gd name="T41" fmla="*/ 324 h 328"/>
                <a:gd name="T42" fmla="*/ 0 w 201"/>
                <a:gd name="T43" fmla="*/ 328 h 328"/>
                <a:gd name="T44" fmla="*/ 0 w 201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28">
                  <a:moveTo>
                    <a:pt x="0" y="0"/>
                  </a:moveTo>
                  <a:lnTo>
                    <a:pt x="43" y="11"/>
                  </a:lnTo>
                  <a:lnTo>
                    <a:pt x="84" y="26"/>
                  </a:lnTo>
                  <a:lnTo>
                    <a:pt x="124" y="44"/>
                  </a:lnTo>
                  <a:lnTo>
                    <a:pt x="142" y="54"/>
                  </a:lnTo>
                  <a:lnTo>
                    <a:pt x="159" y="65"/>
                  </a:lnTo>
                  <a:lnTo>
                    <a:pt x="173" y="79"/>
                  </a:lnTo>
                  <a:lnTo>
                    <a:pt x="184" y="94"/>
                  </a:lnTo>
                  <a:lnTo>
                    <a:pt x="192" y="111"/>
                  </a:lnTo>
                  <a:lnTo>
                    <a:pt x="198" y="128"/>
                  </a:lnTo>
                  <a:lnTo>
                    <a:pt x="201" y="154"/>
                  </a:lnTo>
                  <a:lnTo>
                    <a:pt x="200" y="181"/>
                  </a:lnTo>
                  <a:lnTo>
                    <a:pt x="194" y="207"/>
                  </a:lnTo>
                  <a:lnTo>
                    <a:pt x="183" y="231"/>
                  </a:lnTo>
                  <a:lnTo>
                    <a:pt x="169" y="254"/>
                  </a:lnTo>
                  <a:lnTo>
                    <a:pt x="150" y="273"/>
                  </a:lnTo>
                  <a:lnTo>
                    <a:pt x="128" y="288"/>
                  </a:lnTo>
                  <a:lnTo>
                    <a:pt x="104" y="300"/>
                  </a:lnTo>
                  <a:lnTo>
                    <a:pt x="78" y="310"/>
                  </a:lnTo>
                  <a:lnTo>
                    <a:pt x="53" y="318"/>
                  </a:lnTo>
                  <a:lnTo>
                    <a:pt x="26" y="324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25"/>
            <p:cNvSpPr>
              <a:spLocks/>
            </p:cNvSpPr>
            <p:nvPr/>
          </p:nvSpPr>
          <p:spPr bwMode="auto">
            <a:xfrm>
              <a:off x="-320675" y="3514725"/>
              <a:ext cx="65088" cy="119063"/>
            </a:xfrm>
            <a:custGeom>
              <a:avLst/>
              <a:gdLst>
                <a:gd name="T0" fmla="*/ 164 w 164"/>
                <a:gd name="T1" fmla="*/ 0 h 298"/>
                <a:gd name="T2" fmla="*/ 164 w 164"/>
                <a:gd name="T3" fmla="*/ 298 h 298"/>
                <a:gd name="T4" fmla="*/ 134 w 164"/>
                <a:gd name="T5" fmla="*/ 288 h 298"/>
                <a:gd name="T6" fmla="*/ 106 w 164"/>
                <a:gd name="T7" fmla="*/ 278 h 298"/>
                <a:gd name="T8" fmla="*/ 76 w 164"/>
                <a:gd name="T9" fmla="*/ 264 h 298"/>
                <a:gd name="T10" fmla="*/ 47 w 164"/>
                <a:gd name="T11" fmla="*/ 247 h 298"/>
                <a:gd name="T12" fmla="*/ 31 w 164"/>
                <a:gd name="T13" fmla="*/ 235 h 298"/>
                <a:gd name="T14" fmla="*/ 18 w 164"/>
                <a:gd name="T15" fmla="*/ 221 h 298"/>
                <a:gd name="T16" fmla="*/ 8 w 164"/>
                <a:gd name="T17" fmla="*/ 203 h 298"/>
                <a:gd name="T18" fmla="*/ 2 w 164"/>
                <a:gd name="T19" fmla="*/ 183 h 298"/>
                <a:gd name="T20" fmla="*/ 0 w 164"/>
                <a:gd name="T21" fmla="*/ 161 h 298"/>
                <a:gd name="T22" fmla="*/ 0 w 164"/>
                <a:gd name="T23" fmla="*/ 140 h 298"/>
                <a:gd name="T24" fmla="*/ 4 w 164"/>
                <a:gd name="T25" fmla="*/ 120 h 298"/>
                <a:gd name="T26" fmla="*/ 11 w 164"/>
                <a:gd name="T27" fmla="*/ 99 h 298"/>
                <a:gd name="T28" fmla="*/ 22 w 164"/>
                <a:gd name="T29" fmla="*/ 82 h 298"/>
                <a:gd name="T30" fmla="*/ 39 w 164"/>
                <a:gd name="T31" fmla="*/ 60 h 298"/>
                <a:gd name="T32" fmla="*/ 61 w 164"/>
                <a:gd name="T33" fmla="*/ 42 h 298"/>
                <a:gd name="T34" fmla="*/ 85 w 164"/>
                <a:gd name="T35" fmla="*/ 28 h 298"/>
                <a:gd name="T36" fmla="*/ 110 w 164"/>
                <a:gd name="T37" fmla="*/ 16 h 298"/>
                <a:gd name="T38" fmla="*/ 137 w 164"/>
                <a:gd name="T39" fmla="*/ 7 h 298"/>
                <a:gd name="T40" fmla="*/ 164 w 164"/>
                <a:gd name="T4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98">
                  <a:moveTo>
                    <a:pt x="164" y="0"/>
                  </a:moveTo>
                  <a:lnTo>
                    <a:pt x="164" y="298"/>
                  </a:lnTo>
                  <a:lnTo>
                    <a:pt x="134" y="288"/>
                  </a:lnTo>
                  <a:lnTo>
                    <a:pt x="106" y="278"/>
                  </a:lnTo>
                  <a:lnTo>
                    <a:pt x="76" y="264"/>
                  </a:lnTo>
                  <a:lnTo>
                    <a:pt x="47" y="247"/>
                  </a:lnTo>
                  <a:lnTo>
                    <a:pt x="31" y="235"/>
                  </a:lnTo>
                  <a:lnTo>
                    <a:pt x="18" y="221"/>
                  </a:lnTo>
                  <a:lnTo>
                    <a:pt x="8" y="203"/>
                  </a:lnTo>
                  <a:lnTo>
                    <a:pt x="2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1" y="99"/>
                  </a:lnTo>
                  <a:lnTo>
                    <a:pt x="22" y="82"/>
                  </a:lnTo>
                  <a:lnTo>
                    <a:pt x="39" y="60"/>
                  </a:lnTo>
                  <a:lnTo>
                    <a:pt x="61" y="42"/>
                  </a:lnTo>
                  <a:lnTo>
                    <a:pt x="85" y="28"/>
                  </a:lnTo>
                  <a:lnTo>
                    <a:pt x="110" y="16"/>
                  </a:lnTo>
                  <a:lnTo>
                    <a:pt x="137" y="7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26"/>
            <p:cNvSpPr>
              <a:spLocks noEditPoints="1"/>
            </p:cNvSpPr>
            <p:nvPr/>
          </p:nvSpPr>
          <p:spPr bwMode="auto">
            <a:xfrm>
              <a:off x="-817563" y="2787650"/>
              <a:ext cx="1208088" cy="1457325"/>
            </a:xfrm>
            <a:custGeom>
              <a:avLst/>
              <a:gdLst>
                <a:gd name="T0" fmla="*/ 1420 w 3043"/>
                <a:gd name="T1" fmla="*/ 1531 h 3673"/>
                <a:gd name="T2" fmla="*/ 1209 w 3043"/>
                <a:gd name="T3" fmla="*/ 1729 h 3673"/>
                <a:gd name="T4" fmla="*/ 1074 w 3043"/>
                <a:gd name="T5" fmla="*/ 1957 h 3673"/>
                <a:gd name="T6" fmla="*/ 1136 w 3043"/>
                <a:gd name="T7" fmla="*/ 2172 h 3673"/>
                <a:gd name="T8" fmla="*/ 1376 w 3043"/>
                <a:gd name="T9" fmla="*/ 2308 h 3673"/>
                <a:gd name="T10" fmla="*/ 1281 w 3043"/>
                <a:gd name="T11" fmla="*/ 2589 h 3673"/>
                <a:gd name="T12" fmla="*/ 1201 w 3043"/>
                <a:gd name="T13" fmla="*/ 2453 h 3673"/>
                <a:gd name="T14" fmla="*/ 1074 w 3043"/>
                <a:gd name="T15" fmla="*/ 2488 h 3673"/>
                <a:gd name="T16" fmla="*/ 1101 w 3043"/>
                <a:gd name="T17" fmla="*/ 2642 h 3673"/>
                <a:gd name="T18" fmla="*/ 1330 w 3043"/>
                <a:gd name="T19" fmla="*/ 2838 h 3673"/>
                <a:gd name="T20" fmla="*/ 1452 w 3043"/>
                <a:gd name="T21" fmla="*/ 3038 h 3673"/>
                <a:gd name="T22" fmla="*/ 1581 w 3043"/>
                <a:gd name="T23" fmla="*/ 3020 h 3673"/>
                <a:gd name="T24" fmla="*/ 1732 w 3043"/>
                <a:gd name="T25" fmla="*/ 2843 h 3673"/>
                <a:gd name="T26" fmla="*/ 1956 w 3043"/>
                <a:gd name="T27" fmla="*/ 2645 h 3673"/>
                <a:gd name="T28" fmla="*/ 1941 w 3043"/>
                <a:gd name="T29" fmla="*/ 2369 h 3673"/>
                <a:gd name="T30" fmla="*/ 1948 w 3043"/>
                <a:gd name="T31" fmla="*/ 2381 h 3673"/>
                <a:gd name="T32" fmla="*/ 1935 w 3043"/>
                <a:gd name="T33" fmla="*/ 2359 h 3673"/>
                <a:gd name="T34" fmla="*/ 1936 w 3043"/>
                <a:gd name="T35" fmla="*/ 2360 h 3673"/>
                <a:gd name="T36" fmla="*/ 1845 w 3043"/>
                <a:gd name="T37" fmla="*/ 2268 h 3673"/>
                <a:gd name="T38" fmla="*/ 1598 w 3043"/>
                <a:gd name="T39" fmla="*/ 1832 h 3673"/>
                <a:gd name="T40" fmla="*/ 1772 w 3043"/>
                <a:gd name="T41" fmla="*/ 1939 h 3673"/>
                <a:gd name="T42" fmla="*/ 1848 w 3043"/>
                <a:gd name="T43" fmla="*/ 2038 h 3673"/>
                <a:gd name="T44" fmla="*/ 1961 w 3043"/>
                <a:gd name="T45" fmla="*/ 1974 h 3673"/>
                <a:gd name="T46" fmla="*/ 1897 w 3043"/>
                <a:gd name="T47" fmla="*/ 1801 h 3673"/>
                <a:gd name="T48" fmla="*/ 1633 w 3043"/>
                <a:gd name="T49" fmla="*/ 1654 h 3673"/>
                <a:gd name="T50" fmla="*/ 1546 w 3043"/>
                <a:gd name="T51" fmla="*/ 1468 h 3673"/>
                <a:gd name="T52" fmla="*/ 1031 w 3043"/>
                <a:gd name="T53" fmla="*/ 27 h 3673"/>
                <a:gd name="T54" fmla="*/ 1276 w 3043"/>
                <a:gd name="T55" fmla="*/ 125 h 3673"/>
                <a:gd name="T56" fmla="*/ 1527 w 3043"/>
                <a:gd name="T57" fmla="*/ 117 h 3673"/>
                <a:gd name="T58" fmla="*/ 1836 w 3043"/>
                <a:gd name="T59" fmla="*/ 33 h 3673"/>
                <a:gd name="T60" fmla="*/ 2077 w 3043"/>
                <a:gd name="T61" fmla="*/ 18 h 3673"/>
                <a:gd name="T62" fmla="*/ 2087 w 3043"/>
                <a:gd name="T63" fmla="*/ 175 h 3673"/>
                <a:gd name="T64" fmla="*/ 1978 w 3043"/>
                <a:gd name="T65" fmla="*/ 453 h 3673"/>
                <a:gd name="T66" fmla="*/ 1781 w 3043"/>
                <a:gd name="T67" fmla="*/ 735 h 3673"/>
                <a:gd name="T68" fmla="*/ 1942 w 3043"/>
                <a:gd name="T69" fmla="*/ 922 h 3673"/>
                <a:gd name="T70" fmla="*/ 2264 w 3043"/>
                <a:gd name="T71" fmla="*/ 1184 h 3673"/>
                <a:gd name="T72" fmla="*/ 2565 w 3043"/>
                <a:gd name="T73" fmla="*/ 1526 h 3673"/>
                <a:gd name="T74" fmla="*/ 2814 w 3043"/>
                <a:gd name="T75" fmla="*/ 1918 h 3673"/>
                <a:gd name="T76" fmla="*/ 2984 w 3043"/>
                <a:gd name="T77" fmla="*/ 2330 h 3673"/>
                <a:gd name="T78" fmla="*/ 3043 w 3043"/>
                <a:gd name="T79" fmla="*/ 2733 h 3673"/>
                <a:gd name="T80" fmla="*/ 2964 w 3043"/>
                <a:gd name="T81" fmla="*/ 3098 h 3673"/>
                <a:gd name="T82" fmla="*/ 2716 w 3043"/>
                <a:gd name="T83" fmla="*/ 3396 h 3673"/>
                <a:gd name="T84" fmla="*/ 2271 w 3043"/>
                <a:gd name="T85" fmla="*/ 3598 h 3673"/>
                <a:gd name="T86" fmla="*/ 1598 w 3043"/>
                <a:gd name="T87" fmla="*/ 3673 h 3673"/>
                <a:gd name="T88" fmla="*/ 847 w 3043"/>
                <a:gd name="T89" fmla="*/ 3604 h 3673"/>
                <a:gd name="T90" fmla="*/ 361 w 3043"/>
                <a:gd name="T91" fmla="*/ 3399 h 3673"/>
                <a:gd name="T92" fmla="*/ 90 w 3043"/>
                <a:gd name="T93" fmla="*/ 3089 h 3673"/>
                <a:gd name="T94" fmla="*/ 0 w 3043"/>
                <a:gd name="T95" fmla="*/ 2706 h 3673"/>
                <a:gd name="T96" fmla="*/ 58 w 3043"/>
                <a:gd name="T97" fmla="*/ 2284 h 3673"/>
                <a:gd name="T98" fmla="*/ 230 w 3043"/>
                <a:gd name="T99" fmla="*/ 1855 h 3673"/>
                <a:gd name="T100" fmla="*/ 484 w 3043"/>
                <a:gd name="T101" fmla="*/ 1455 h 3673"/>
                <a:gd name="T102" fmla="*/ 786 w 3043"/>
                <a:gd name="T103" fmla="*/ 1114 h 3673"/>
                <a:gd name="T104" fmla="*/ 1103 w 3043"/>
                <a:gd name="T105" fmla="*/ 867 h 3673"/>
                <a:gd name="T106" fmla="*/ 996 w 3043"/>
                <a:gd name="T107" fmla="*/ 643 h 3673"/>
                <a:gd name="T108" fmla="*/ 815 w 3043"/>
                <a:gd name="T109" fmla="*/ 340 h 3673"/>
                <a:gd name="T110" fmla="*/ 783 w 3043"/>
                <a:gd name="T111" fmla="*/ 9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3" h="3673">
                  <a:moveTo>
                    <a:pt x="1505" y="1460"/>
                  </a:moveTo>
                  <a:lnTo>
                    <a:pt x="1485" y="1462"/>
                  </a:lnTo>
                  <a:lnTo>
                    <a:pt x="1466" y="1470"/>
                  </a:lnTo>
                  <a:lnTo>
                    <a:pt x="1448" y="1483"/>
                  </a:lnTo>
                  <a:lnTo>
                    <a:pt x="1436" y="1497"/>
                  </a:lnTo>
                  <a:lnTo>
                    <a:pt x="1426" y="1513"/>
                  </a:lnTo>
                  <a:lnTo>
                    <a:pt x="1420" y="1531"/>
                  </a:lnTo>
                  <a:lnTo>
                    <a:pt x="1418" y="1550"/>
                  </a:lnTo>
                  <a:lnTo>
                    <a:pt x="1418" y="1650"/>
                  </a:lnTo>
                  <a:lnTo>
                    <a:pt x="1373" y="1658"/>
                  </a:lnTo>
                  <a:lnTo>
                    <a:pt x="1330" y="1670"/>
                  </a:lnTo>
                  <a:lnTo>
                    <a:pt x="1287" y="1686"/>
                  </a:lnTo>
                  <a:lnTo>
                    <a:pt x="1247" y="1706"/>
                  </a:lnTo>
                  <a:lnTo>
                    <a:pt x="1209" y="1729"/>
                  </a:lnTo>
                  <a:lnTo>
                    <a:pt x="1175" y="1758"/>
                  </a:lnTo>
                  <a:lnTo>
                    <a:pt x="1146" y="1788"/>
                  </a:lnTo>
                  <a:lnTo>
                    <a:pt x="1120" y="1823"/>
                  </a:lnTo>
                  <a:lnTo>
                    <a:pt x="1100" y="1860"/>
                  </a:lnTo>
                  <a:lnTo>
                    <a:pt x="1088" y="1891"/>
                  </a:lnTo>
                  <a:lnTo>
                    <a:pt x="1080" y="1923"/>
                  </a:lnTo>
                  <a:lnTo>
                    <a:pt x="1074" y="1957"/>
                  </a:lnTo>
                  <a:lnTo>
                    <a:pt x="1073" y="1990"/>
                  </a:lnTo>
                  <a:lnTo>
                    <a:pt x="1075" y="2024"/>
                  </a:lnTo>
                  <a:lnTo>
                    <a:pt x="1080" y="2056"/>
                  </a:lnTo>
                  <a:lnTo>
                    <a:pt x="1089" y="2089"/>
                  </a:lnTo>
                  <a:lnTo>
                    <a:pt x="1101" y="2120"/>
                  </a:lnTo>
                  <a:lnTo>
                    <a:pt x="1117" y="2148"/>
                  </a:lnTo>
                  <a:lnTo>
                    <a:pt x="1136" y="2172"/>
                  </a:lnTo>
                  <a:lnTo>
                    <a:pt x="1157" y="2196"/>
                  </a:lnTo>
                  <a:lnTo>
                    <a:pt x="1181" y="2216"/>
                  </a:lnTo>
                  <a:lnTo>
                    <a:pt x="1216" y="2241"/>
                  </a:lnTo>
                  <a:lnTo>
                    <a:pt x="1254" y="2262"/>
                  </a:lnTo>
                  <a:lnTo>
                    <a:pt x="1294" y="2280"/>
                  </a:lnTo>
                  <a:lnTo>
                    <a:pt x="1334" y="2294"/>
                  </a:lnTo>
                  <a:lnTo>
                    <a:pt x="1376" y="2308"/>
                  </a:lnTo>
                  <a:lnTo>
                    <a:pt x="1418" y="2319"/>
                  </a:lnTo>
                  <a:lnTo>
                    <a:pt x="1418" y="2676"/>
                  </a:lnTo>
                  <a:lnTo>
                    <a:pt x="1386" y="2666"/>
                  </a:lnTo>
                  <a:lnTo>
                    <a:pt x="1356" y="2651"/>
                  </a:lnTo>
                  <a:lnTo>
                    <a:pt x="1328" y="2635"/>
                  </a:lnTo>
                  <a:lnTo>
                    <a:pt x="1303" y="2613"/>
                  </a:lnTo>
                  <a:lnTo>
                    <a:pt x="1281" y="2589"/>
                  </a:lnTo>
                  <a:lnTo>
                    <a:pt x="1263" y="2562"/>
                  </a:lnTo>
                  <a:lnTo>
                    <a:pt x="1249" y="2533"/>
                  </a:lnTo>
                  <a:lnTo>
                    <a:pt x="1244" y="2517"/>
                  </a:lnTo>
                  <a:lnTo>
                    <a:pt x="1239" y="2502"/>
                  </a:lnTo>
                  <a:lnTo>
                    <a:pt x="1230" y="2483"/>
                  </a:lnTo>
                  <a:lnTo>
                    <a:pt x="1218" y="2466"/>
                  </a:lnTo>
                  <a:lnTo>
                    <a:pt x="1201" y="2453"/>
                  </a:lnTo>
                  <a:lnTo>
                    <a:pt x="1182" y="2444"/>
                  </a:lnTo>
                  <a:lnTo>
                    <a:pt x="1162" y="2440"/>
                  </a:lnTo>
                  <a:lnTo>
                    <a:pt x="1140" y="2440"/>
                  </a:lnTo>
                  <a:lnTo>
                    <a:pt x="1120" y="2446"/>
                  </a:lnTo>
                  <a:lnTo>
                    <a:pt x="1102" y="2456"/>
                  </a:lnTo>
                  <a:lnTo>
                    <a:pt x="1086" y="2471"/>
                  </a:lnTo>
                  <a:lnTo>
                    <a:pt x="1074" y="2488"/>
                  </a:lnTo>
                  <a:lnTo>
                    <a:pt x="1067" y="2504"/>
                  </a:lnTo>
                  <a:lnTo>
                    <a:pt x="1064" y="2522"/>
                  </a:lnTo>
                  <a:lnTo>
                    <a:pt x="1064" y="2539"/>
                  </a:lnTo>
                  <a:lnTo>
                    <a:pt x="1066" y="2554"/>
                  </a:lnTo>
                  <a:lnTo>
                    <a:pt x="1071" y="2570"/>
                  </a:lnTo>
                  <a:lnTo>
                    <a:pt x="1082" y="2602"/>
                  </a:lnTo>
                  <a:lnTo>
                    <a:pt x="1101" y="2642"/>
                  </a:lnTo>
                  <a:lnTo>
                    <a:pt x="1123" y="2680"/>
                  </a:lnTo>
                  <a:lnTo>
                    <a:pt x="1150" y="2715"/>
                  </a:lnTo>
                  <a:lnTo>
                    <a:pt x="1181" y="2746"/>
                  </a:lnTo>
                  <a:lnTo>
                    <a:pt x="1215" y="2775"/>
                  </a:lnTo>
                  <a:lnTo>
                    <a:pt x="1250" y="2799"/>
                  </a:lnTo>
                  <a:lnTo>
                    <a:pt x="1289" y="2820"/>
                  </a:lnTo>
                  <a:lnTo>
                    <a:pt x="1330" y="2838"/>
                  </a:lnTo>
                  <a:lnTo>
                    <a:pt x="1371" y="2851"/>
                  </a:lnTo>
                  <a:lnTo>
                    <a:pt x="1418" y="2861"/>
                  </a:lnTo>
                  <a:lnTo>
                    <a:pt x="1418" y="2966"/>
                  </a:lnTo>
                  <a:lnTo>
                    <a:pt x="1420" y="2987"/>
                  </a:lnTo>
                  <a:lnTo>
                    <a:pt x="1427" y="3006"/>
                  </a:lnTo>
                  <a:lnTo>
                    <a:pt x="1438" y="3023"/>
                  </a:lnTo>
                  <a:lnTo>
                    <a:pt x="1452" y="3038"/>
                  </a:lnTo>
                  <a:lnTo>
                    <a:pt x="1470" y="3049"/>
                  </a:lnTo>
                  <a:lnTo>
                    <a:pt x="1490" y="3055"/>
                  </a:lnTo>
                  <a:lnTo>
                    <a:pt x="1510" y="3057"/>
                  </a:lnTo>
                  <a:lnTo>
                    <a:pt x="1531" y="3053"/>
                  </a:lnTo>
                  <a:lnTo>
                    <a:pt x="1550" y="3047"/>
                  </a:lnTo>
                  <a:lnTo>
                    <a:pt x="1567" y="3034"/>
                  </a:lnTo>
                  <a:lnTo>
                    <a:pt x="1581" y="3020"/>
                  </a:lnTo>
                  <a:lnTo>
                    <a:pt x="1589" y="3004"/>
                  </a:lnTo>
                  <a:lnTo>
                    <a:pt x="1596" y="2985"/>
                  </a:lnTo>
                  <a:lnTo>
                    <a:pt x="1598" y="2966"/>
                  </a:lnTo>
                  <a:lnTo>
                    <a:pt x="1598" y="2870"/>
                  </a:lnTo>
                  <a:lnTo>
                    <a:pt x="1643" y="2865"/>
                  </a:lnTo>
                  <a:lnTo>
                    <a:pt x="1689" y="2857"/>
                  </a:lnTo>
                  <a:lnTo>
                    <a:pt x="1732" y="2843"/>
                  </a:lnTo>
                  <a:lnTo>
                    <a:pt x="1775" y="2827"/>
                  </a:lnTo>
                  <a:lnTo>
                    <a:pt x="1815" y="2807"/>
                  </a:lnTo>
                  <a:lnTo>
                    <a:pt x="1853" y="2780"/>
                  </a:lnTo>
                  <a:lnTo>
                    <a:pt x="1885" y="2752"/>
                  </a:lnTo>
                  <a:lnTo>
                    <a:pt x="1914" y="2719"/>
                  </a:lnTo>
                  <a:lnTo>
                    <a:pt x="1937" y="2684"/>
                  </a:lnTo>
                  <a:lnTo>
                    <a:pt x="1956" y="2645"/>
                  </a:lnTo>
                  <a:lnTo>
                    <a:pt x="1970" y="2603"/>
                  </a:lnTo>
                  <a:lnTo>
                    <a:pt x="1978" y="2561"/>
                  </a:lnTo>
                  <a:lnTo>
                    <a:pt x="1980" y="2522"/>
                  </a:lnTo>
                  <a:lnTo>
                    <a:pt x="1977" y="2482"/>
                  </a:lnTo>
                  <a:lnTo>
                    <a:pt x="1970" y="2443"/>
                  </a:lnTo>
                  <a:lnTo>
                    <a:pt x="1958" y="2405"/>
                  </a:lnTo>
                  <a:lnTo>
                    <a:pt x="1941" y="2369"/>
                  </a:lnTo>
                  <a:lnTo>
                    <a:pt x="1942" y="2371"/>
                  </a:lnTo>
                  <a:lnTo>
                    <a:pt x="1944" y="2373"/>
                  </a:lnTo>
                  <a:lnTo>
                    <a:pt x="1945" y="2376"/>
                  </a:lnTo>
                  <a:lnTo>
                    <a:pt x="1946" y="2378"/>
                  </a:lnTo>
                  <a:lnTo>
                    <a:pt x="1948" y="2380"/>
                  </a:lnTo>
                  <a:lnTo>
                    <a:pt x="1948" y="2380"/>
                  </a:lnTo>
                  <a:lnTo>
                    <a:pt x="1948" y="2381"/>
                  </a:lnTo>
                  <a:lnTo>
                    <a:pt x="1948" y="2380"/>
                  </a:lnTo>
                  <a:lnTo>
                    <a:pt x="1946" y="2379"/>
                  </a:lnTo>
                  <a:lnTo>
                    <a:pt x="1945" y="2377"/>
                  </a:lnTo>
                  <a:lnTo>
                    <a:pt x="1943" y="2372"/>
                  </a:lnTo>
                  <a:lnTo>
                    <a:pt x="1941" y="2368"/>
                  </a:lnTo>
                  <a:lnTo>
                    <a:pt x="1937" y="2363"/>
                  </a:lnTo>
                  <a:lnTo>
                    <a:pt x="1935" y="2359"/>
                  </a:lnTo>
                  <a:lnTo>
                    <a:pt x="1934" y="2357"/>
                  </a:lnTo>
                  <a:lnTo>
                    <a:pt x="1933" y="2356"/>
                  </a:lnTo>
                  <a:lnTo>
                    <a:pt x="1933" y="2354"/>
                  </a:lnTo>
                  <a:lnTo>
                    <a:pt x="1933" y="2356"/>
                  </a:lnTo>
                  <a:lnTo>
                    <a:pt x="1934" y="2356"/>
                  </a:lnTo>
                  <a:lnTo>
                    <a:pt x="1935" y="2358"/>
                  </a:lnTo>
                  <a:lnTo>
                    <a:pt x="1936" y="2360"/>
                  </a:lnTo>
                  <a:lnTo>
                    <a:pt x="1937" y="2362"/>
                  </a:lnTo>
                  <a:lnTo>
                    <a:pt x="1939" y="2364"/>
                  </a:lnTo>
                  <a:lnTo>
                    <a:pt x="1941" y="2368"/>
                  </a:lnTo>
                  <a:lnTo>
                    <a:pt x="1921" y="2339"/>
                  </a:lnTo>
                  <a:lnTo>
                    <a:pt x="1898" y="2312"/>
                  </a:lnTo>
                  <a:lnTo>
                    <a:pt x="1873" y="2289"/>
                  </a:lnTo>
                  <a:lnTo>
                    <a:pt x="1845" y="2268"/>
                  </a:lnTo>
                  <a:lnTo>
                    <a:pt x="1816" y="2249"/>
                  </a:lnTo>
                  <a:lnTo>
                    <a:pt x="1785" y="2234"/>
                  </a:lnTo>
                  <a:lnTo>
                    <a:pt x="1752" y="2220"/>
                  </a:lnTo>
                  <a:lnTo>
                    <a:pt x="1702" y="2203"/>
                  </a:lnTo>
                  <a:lnTo>
                    <a:pt x="1650" y="2187"/>
                  </a:lnTo>
                  <a:lnTo>
                    <a:pt x="1598" y="2175"/>
                  </a:lnTo>
                  <a:lnTo>
                    <a:pt x="1598" y="1832"/>
                  </a:lnTo>
                  <a:lnTo>
                    <a:pt x="1631" y="1840"/>
                  </a:lnTo>
                  <a:lnTo>
                    <a:pt x="1663" y="1850"/>
                  </a:lnTo>
                  <a:lnTo>
                    <a:pt x="1693" y="1863"/>
                  </a:lnTo>
                  <a:lnTo>
                    <a:pt x="1722" y="1881"/>
                  </a:lnTo>
                  <a:lnTo>
                    <a:pt x="1746" y="1901"/>
                  </a:lnTo>
                  <a:lnTo>
                    <a:pt x="1765" y="1926"/>
                  </a:lnTo>
                  <a:lnTo>
                    <a:pt x="1772" y="1939"/>
                  </a:lnTo>
                  <a:lnTo>
                    <a:pt x="1779" y="1954"/>
                  </a:lnTo>
                  <a:lnTo>
                    <a:pt x="1785" y="1969"/>
                  </a:lnTo>
                  <a:lnTo>
                    <a:pt x="1789" y="1984"/>
                  </a:lnTo>
                  <a:lnTo>
                    <a:pt x="1799" y="2003"/>
                  </a:lnTo>
                  <a:lnTo>
                    <a:pt x="1813" y="2018"/>
                  </a:lnTo>
                  <a:lnTo>
                    <a:pt x="1829" y="2031"/>
                  </a:lnTo>
                  <a:lnTo>
                    <a:pt x="1848" y="2038"/>
                  </a:lnTo>
                  <a:lnTo>
                    <a:pt x="1869" y="2042"/>
                  </a:lnTo>
                  <a:lnTo>
                    <a:pt x="1891" y="2041"/>
                  </a:lnTo>
                  <a:lnTo>
                    <a:pt x="1911" y="2034"/>
                  </a:lnTo>
                  <a:lnTo>
                    <a:pt x="1929" y="2023"/>
                  </a:lnTo>
                  <a:lnTo>
                    <a:pt x="1943" y="2008"/>
                  </a:lnTo>
                  <a:lnTo>
                    <a:pt x="1955" y="1989"/>
                  </a:lnTo>
                  <a:lnTo>
                    <a:pt x="1961" y="1974"/>
                  </a:lnTo>
                  <a:lnTo>
                    <a:pt x="1963" y="1956"/>
                  </a:lnTo>
                  <a:lnTo>
                    <a:pt x="1962" y="1938"/>
                  </a:lnTo>
                  <a:lnTo>
                    <a:pt x="1959" y="1922"/>
                  </a:lnTo>
                  <a:lnTo>
                    <a:pt x="1954" y="1906"/>
                  </a:lnTo>
                  <a:lnTo>
                    <a:pt x="1941" y="1873"/>
                  </a:lnTo>
                  <a:lnTo>
                    <a:pt x="1922" y="1835"/>
                  </a:lnTo>
                  <a:lnTo>
                    <a:pt x="1897" y="1801"/>
                  </a:lnTo>
                  <a:lnTo>
                    <a:pt x="1869" y="1769"/>
                  </a:lnTo>
                  <a:lnTo>
                    <a:pt x="1836" y="1740"/>
                  </a:lnTo>
                  <a:lnTo>
                    <a:pt x="1799" y="1715"/>
                  </a:lnTo>
                  <a:lnTo>
                    <a:pt x="1760" y="1695"/>
                  </a:lnTo>
                  <a:lnTo>
                    <a:pt x="1719" y="1678"/>
                  </a:lnTo>
                  <a:lnTo>
                    <a:pt x="1676" y="1664"/>
                  </a:lnTo>
                  <a:lnTo>
                    <a:pt x="1633" y="1654"/>
                  </a:lnTo>
                  <a:lnTo>
                    <a:pt x="1598" y="1649"/>
                  </a:lnTo>
                  <a:lnTo>
                    <a:pt x="1598" y="1550"/>
                  </a:lnTo>
                  <a:lnTo>
                    <a:pt x="1596" y="1529"/>
                  </a:lnTo>
                  <a:lnTo>
                    <a:pt x="1588" y="1510"/>
                  </a:lnTo>
                  <a:lnTo>
                    <a:pt x="1577" y="1493"/>
                  </a:lnTo>
                  <a:lnTo>
                    <a:pt x="1563" y="1479"/>
                  </a:lnTo>
                  <a:lnTo>
                    <a:pt x="1546" y="1468"/>
                  </a:lnTo>
                  <a:lnTo>
                    <a:pt x="1526" y="1461"/>
                  </a:lnTo>
                  <a:lnTo>
                    <a:pt x="1505" y="1460"/>
                  </a:lnTo>
                  <a:close/>
                  <a:moveTo>
                    <a:pt x="908" y="0"/>
                  </a:moveTo>
                  <a:lnTo>
                    <a:pt x="937" y="1"/>
                  </a:lnTo>
                  <a:lnTo>
                    <a:pt x="967" y="7"/>
                  </a:lnTo>
                  <a:lnTo>
                    <a:pt x="998" y="16"/>
                  </a:lnTo>
                  <a:lnTo>
                    <a:pt x="1031" y="27"/>
                  </a:lnTo>
                  <a:lnTo>
                    <a:pt x="1064" y="39"/>
                  </a:lnTo>
                  <a:lnTo>
                    <a:pt x="1098" y="54"/>
                  </a:lnTo>
                  <a:lnTo>
                    <a:pt x="1133" y="69"/>
                  </a:lnTo>
                  <a:lnTo>
                    <a:pt x="1168" y="85"/>
                  </a:lnTo>
                  <a:lnTo>
                    <a:pt x="1204" y="99"/>
                  </a:lnTo>
                  <a:lnTo>
                    <a:pt x="1239" y="113"/>
                  </a:lnTo>
                  <a:lnTo>
                    <a:pt x="1276" y="125"/>
                  </a:lnTo>
                  <a:lnTo>
                    <a:pt x="1312" y="134"/>
                  </a:lnTo>
                  <a:lnTo>
                    <a:pt x="1349" y="140"/>
                  </a:lnTo>
                  <a:lnTo>
                    <a:pt x="1384" y="143"/>
                  </a:lnTo>
                  <a:lnTo>
                    <a:pt x="1421" y="141"/>
                  </a:lnTo>
                  <a:lnTo>
                    <a:pt x="1452" y="135"/>
                  </a:lnTo>
                  <a:lnTo>
                    <a:pt x="1488" y="127"/>
                  </a:lnTo>
                  <a:lnTo>
                    <a:pt x="1527" y="117"/>
                  </a:lnTo>
                  <a:lnTo>
                    <a:pt x="1567" y="106"/>
                  </a:lnTo>
                  <a:lnTo>
                    <a:pt x="1611" y="94"/>
                  </a:lnTo>
                  <a:lnTo>
                    <a:pt x="1654" y="81"/>
                  </a:lnTo>
                  <a:lnTo>
                    <a:pt x="1700" y="69"/>
                  </a:lnTo>
                  <a:lnTo>
                    <a:pt x="1746" y="56"/>
                  </a:lnTo>
                  <a:lnTo>
                    <a:pt x="1791" y="45"/>
                  </a:lnTo>
                  <a:lnTo>
                    <a:pt x="1836" y="33"/>
                  </a:lnTo>
                  <a:lnTo>
                    <a:pt x="1879" y="23"/>
                  </a:lnTo>
                  <a:lnTo>
                    <a:pt x="1922" y="17"/>
                  </a:lnTo>
                  <a:lnTo>
                    <a:pt x="1962" y="11"/>
                  </a:lnTo>
                  <a:lnTo>
                    <a:pt x="2000" y="9"/>
                  </a:lnTo>
                  <a:lnTo>
                    <a:pt x="2035" y="9"/>
                  </a:lnTo>
                  <a:lnTo>
                    <a:pt x="2065" y="12"/>
                  </a:lnTo>
                  <a:lnTo>
                    <a:pt x="2077" y="18"/>
                  </a:lnTo>
                  <a:lnTo>
                    <a:pt x="2087" y="29"/>
                  </a:lnTo>
                  <a:lnTo>
                    <a:pt x="2094" y="44"/>
                  </a:lnTo>
                  <a:lnTo>
                    <a:pt x="2098" y="63"/>
                  </a:lnTo>
                  <a:lnTo>
                    <a:pt x="2099" y="86"/>
                  </a:lnTo>
                  <a:lnTo>
                    <a:pt x="2097" y="113"/>
                  </a:lnTo>
                  <a:lnTo>
                    <a:pt x="2094" y="142"/>
                  </a:lnTo>
                  <a:lnTo>
                    <a:pt x="2087" y="175"/>
                  </a:lnTo>
                  <a:lnTo>
                    <a:pt x="2078" y="210"/>
                  </a:lnTo>
                  <a:lnTo>
                    <a:pt x="2066" y="247"/>
                  </a:lnTo>
                  <a:lnTo>
                    <a:pt x="2052" y="286"/>
                  </a:lnTo>
                  <a:lnTo>
                    <a:pt x="2037" y="327"/>
                  </a:lnTo>
                  <a:lnTo>
                    <a:pt x="2019" y="368"/>
                  </a:lnTo>
                  <a:lnTo>
                    <a:pt x="1999" y="411"/>
                  </a:lnTo>
                  <a:lnTo>
                    <a:pt x="1978" y="453"/>
                  </a:lnTo>
                  <a:lnTo>
                    <a:pt x="1954" y="497"/>
                  </a:lnTo>
                  <a:lnTo>
                    <a:pt x="1930" y="539"/>
                  </a:lnTo>
                  <a:lnTo>
                    <a:pt x="1903" y="581"/>
                  </a:lnTo>
                  <a:lnTo>
                    <a:pt x="1874" y="622"/>
                  </a:lnTo>
                  <a:lnTo>
                    <a:pt x="1845" y="661"/>
                  </a:lnTo>
                  <a:lnTo>
                    <a:pt x="1814" y="699"/>
                  </a:lnTo>
                  <a:lnTo>
                    <a:pt x="1781" y="735"/>
                  </a:lnTo>
                  <a:lnTo>
                    <a:pt x="1748" y="768"/>
                  </a:lnTo>
                  <a:lnTo>
                    <a:pt x="1713" y="799"/>
                  </a:lnTo>
                  <a:lnTo>
                    <a:pt x="1758" y="819"/>
                  </a:lnTo>
                  <a:lnTo>
                    <a:pt x="1804" y="841"/>
                  </a:lnTo>
                  <a:lnTo>
                    <a:pt x="1849" y="866"/>
                  </a:lnTo>
                  <a:lnTo>
                    <a:pt x="1895" y="893"/>
                  </a:lnTo>
                  <a:lnTo>
                    <a:pt x="1942" y="922"/>
                  </a:lnTo>
                  <a:lnTo>
                    <a:pt x="1988" y="953"/>
                  </a:lnTo>
                  <a:lnTo>
                    <a:pt x="2035" y="987"/>
                  </a:lnTo>
                  <a:lnTo>
                    <a:pt x="2080" y="1023"/>
                  </a:lnTo>
                  <a:lnTo>
                    <a:pt x="2127" y="1061"/>
                  </a:lnTo>
                  <a:lnTo>
                    <a:pt x="2173" y="1101"/>
                  </a:lnTo>
                  <a:lnTo>
                    <a:pt x="2219" y="1142"/>
                  </a:lnTo>
                  <a:lnTo>
                    <a:pt x="2264" y="1184"/>
                  </a:lnTo>
                  <a:lnTo>
                    <a:pt x="2309" y="1229"/>
                  </a:lnTo>
                  <a:lnTo>
                    <a:pt x="2354" y="1276"/>
                  </a:lnTo>
                  <a:lnTo>
                    <a:pt x="2397" y="1323"/>
                  </a:lnTo>
                  <a:lnTo>
                    <a:pt x="2441" y="1372"/>
                  </a:lnTo>
                  <a:lnTo>
                    <a:pt x="2483" y="1422"/>
                  </a:lnTo>
                  <a:lnTo>
                    <a:pt x="2524" y="1474"/>
                  </a:lnTo>
                  <a:lnTo>
                    <a:pt x="2565" y="1526"/>
                  </a:lnTo>
                  <a:lnTo>
                    <a:pt x="2605" y="1580"/>
                  </a:lnTo>
                  <a:lnTo>
                    <a:pt x="2642" y="1634"/>
                  </a:lnTo>
                  <a:lnTo>
                    <a:pt x="2680" y="1690"/>
                  </a:lnTo>
                  <a:lnTo>
                    <a:pt x="2716" y="1746"/>
                  </a:lnTo>
                  <a:lnTo>
                    <a:pt x="2751" y="1803"/>
                  </a:lnTo>
                  <a:lnTo>
                    <a:pt x="2783" y="1860"/>
                  </a:lnTo>
                  <a:lnTo>
                    <a:pt x="2814" y="1918"/>
                  </a:lnTo>
                  <a:lnTo>
                    <a:pt x="2844" y="1976"/>
                  </a:lnTo>
                  <a:lnTo>
                    <a:pt x="2872" y="2035"/>
                  </a:lnTo>
                  <a:lnTo>
                    <a:pt x="2899" y="2093"/>
                  </a:lnTo>
                  <a:lnTo>
                    <a:pt x="2924" y="2152"/>
                  </a:lnTo>
                  <a:lnTo>
                    <a:pt x="2946" y="2212"/>
                  </a:lnTo>
                  <a:lnTo>
                    <a:pt x="2966" y="2271"/>
                  </a:lnTo>
                  <a:lnTo>
                    <a:pt x="2984" y="2330"/>
                  </a:lnTo>
                  <a:lnTo>
                    <a:pt x="2999" y="2389"/>
                  </a:lnTo>
                  <a:lnTo>
                    <a:pt x="3014" y="2447"/>
                  </a:lnTo>
                  <a:lnTo>
                    <a:pt x="3025" y="2505"/>
                  </a:lnTo>
                  <a:lnTo>
                    <a:pt x="3033" y="2563"/>
                  </a:lnTo>
                  <a:lnTo>
                    <a:pt x="3040" y="2620"/>
                  </a:lnTo>
                  <a:lnTo>
                    <a:pt x="3043" y="2677"/>
                  </a:lnTo>
                  <a:lnTo>
                    <a:pt x="3043" y="2733"/>
                  </a:lnTo>
                  <a:lnTo>
                    <a:pt x="3042" y="2789"/>
                  </a:lnTo>
                  <a:lnTo>
                    <a:pt x="3036" y="2842"/>
                  </a:lnTo>
                  <a:lnTo>
                    <a:pt x="3028" y="2896"/>
                  </a:lnTo>
                  <a:lnTo>
                    <a:pt x="3017" y="2948"/>
                  </a:lnTo>
                  <a:lnTo>
                    <a:pt x="3003" y="3000"/>
                  </a:lnTo>
                  <a:lnTo>
                    <a:pt x="2985" y="3050"/>
                  </a:lnTo>
                  <a:lnTo>
                    <a:pt x="2964" y="3098"/>
                  </a:lnTo>
                  <a:lnTo>
                    <a:pt x="2939" y="3146"/>
                  </a:lnTo>
                  <a:lnTo>
                    <a:pt x="2911" y="3192"/>
                  </a:lnTo>
                  <a:lnTo>
                    <a:pt x="2880" y="3236"/>
                  </a:lnTo>
                  <a:lnTo>
                    <a:pt x="2844" y="3279"/>
                  </a:lnTo>
                  <a:lnTo>
                    <a:pt x="2805" y="3320"/>
                  </a:lnTo>
                  <a:lnTo>
                    <a:pt x="2763" y="3359"/>
                  </a:lnTo>
                  <a:lnTo>
                    <a:pt x="2716" y="3396"/>
                  </a:lnTo>
                  <a:lnTo>
                    <a:pt x="2665" y="3432"/>
                  </a:lnTo>
                  <a:lnTo>
                    <a:pt x="2610" y="3465"/>
                  </a:lnTo>
                  <a:lnTo>
                    <a:pt x="2551" y="3496"/>
                  </a:lnTo>
                  <a:lnTo>
                    <a:pt x="2487" y="3525"/>
                  </a:lnTo>
                  <a:lnTo>
                    <a:pt x="2419" y="3551"/>
                  </a:lnTo>
                  <a:lnTo>
                    <a:pt x="2348" y="3576"/>
                  </a:lnTo>
                  <a:lnTo>
                    <a:pt x="2271" y="3598"/>
                  </a:lnTo>
                  <a:lnTo>
                    <a:pt x="2190" y="3617"/>
                  </a:lnTo>
                  <a:lnTo>
                    <a:pt x="2103" y="3634"/>
                  </a:lnTo>
                  <a:lnTo>
                    <a:pt x="2012" y="3647"/>
                  </a:lnTo>
                  <a:lnTo>
                    <a:pt x="1916" y="3658"/>
                  </a:lnTo>
                  <a:lnTo>
                    <a:pt x="1816" y="3666"/>
                  </a:lnTo>
                  <a:lnTo>
                    <a:pt x="1710" y="3672"/>
                  </a:lnTo>
                  <a:lnTo>
                    <a:pt x="1598" y="3673"/>
                  </a:lnTo>
                  <a:lnTo>
                    <a:pt x="1482" y="3672"/>
                  </a:lnTo>
                  <a:lnTo>
                    <a:pt x="1361" y="3667"/>
                  </a:lnTo>
                  <a:lnTo>
                    <a:pt x="1234" y="3659"/>
                  </a:lnTo>
                  <a:lnTo>
                    <a:pt x="1129" y="3651"/>
                  </a:lnTo>
                  <a:lnTo>
                    <a:pt x="1030" y="3638"/>
                  </a:lnTo>
                  <a:lnTo>
                    <a:pt x="936" y="3623"/>
                  </a:lnTo>
                  <a:lnTo>
                    <a:pt x="847" y="3604"/>
                  </a:lnTo>
                  <a:lnTo>
                    <a:pt x="763" y="3582"/>
                  </a:lnTo>
                  <a:lnTo>
                    <a:pt x="685" y="3558"/>
                  </a:lnTo>
                  <a:lnTo>
                    <a:pt x="610" y="3531"/>
                  </a:lnTo>
                  <a:lnTo>
                    <a:pt x="541" y="3502"/>
                  </a:lnTo>
                  <a:lnTo>
                    <a:pt x="476" y="3470"/>
                  </a:lnTo>
                  <a:lnTo>
                    <a:pt x="417" y="3436"/>
                  </a:lnTo>
                  <a:lnTo>
                    <a:pt x="361" y="3399"/>
                  </a:lnTo>
                  <a:lnTo>
                    <a:pt x="310" y="3361"/>
                  </a:lnTo>
                  <a:lnTo>
                    <a:pt x="263" y="3320"/>
                  </a:lnTo>
                  <a:lnTo>
                    <a:pt x="221" y="3278"/>
                  </a:lnTo>
                  <a:lnTo>
                    <a:pt x="182" y="3233"/>
                  </a:lnTo>
                  <a:lnTo>
                    <a:pt x="147" y="3187"/>
                  </a:lnTo>
                  <a:lnTo>
                    <a:pt x="117" y="3139"/>
                  </a:lnTo>
                  <a:lnTo>
                    <a:pt x="90" y="3089"/>
                  </a:lnTo>
                  <a:lnTo>
                    <a:pt x="67" y="3039"/>
                  </a:lnTo>
                  <a:lnTo>
                    <a:pt x="47" y="2986"/>
                  </a:lnTo>
                  <a:lnTo>
                    <a:pt x="31" y="2932"/>
                  </a:lnTo>
                  <a:lnTo>
                    <a:pt x="18" y="2877"/>
                  </a:lnTo>
                  <a:lnTo>
                    <a:pt x="9" y="2821"/>
                  </a:lnTo>
                  <a:lnTo>
                    <a:pt x="3" y="2764"/>
                  </a:lnTo>
                  <a:lnTo>
                    <a:pt x="0" y="2706"/>
                  </a:lnTo>
                  <a:lnTo>
                    <a:pt x="0" y="2648"/>
                  </a:lnTo>
                  <a:lnTo>
                    <a:pt x="2" y="2588"/>
                  </a:lnTo>
                  <a:lnTo>
                    <a:pt x="9" y="2529"/>
                  </a:lnTo>
                  <a:lnTo>
                    <a:pt x="17" y="2467"/>
                  </a:lnTo>
                  <a:lnTo>
                    <a:pt x="28" y="2407"/>
                  </a:lnTo>
                  <a:lnTo>
                    <a:pt x="41" y="2345"/>
                  </a:lnTo>
                  <a:lnTo>
                    <a:pt x="58" y="2284"/>
                  </a:lnTo>
                  <a:lnTo>
                    <a:pt x="76" y="2223"/>
                  </a:lnTo>
                  <a:lnTo>
                    <a:pt x="97" y="2161"/>
                  </a:lnTo>
                  <a:lnTo>
                    <a:pt x="119" y="2099"/>
                  </a:lnTo>
                  <a:lnTo>
                    <a:pt x="145" y="2037"/>
                  </a:lnTo>
                  <a:lnTo>
                    <a:pt x="172" y="1977"/>
                  </a:lnTo>
                  <a:lnTo>
                    <a:pt x="200" y="1916"/>
                  </a:lnTo>
                  <a:lnTo>
                    <a:pt x="230" y="1855"/>
                  </a:lnTo>
                  <a:lnTo>
                    <a:pt x="262" y="1796"/>
                  </a:lnTo>
                  <a:lnTo>
                    <a:pt x="296" y="1737"/>
                  </a:lnTo>
                  <a:lnTo>
                    <a:pt x="331" y="1678"/>
                  </a:lnTo>
                  <a:lnTo>
                    <a:pt x="368" y="1621"/>
                  </a:lnTo>
                  <a:lnTo>
                    <a:pt x="405" y="1564"/>
                  </a:lnTo>
                  <a:lnTo>
                    <a:pt x="444" y="1509"/>
                  </a:lnTo>
                  <a:lnTo>
                    <a:pt x="484" y="1455"/>
                  </a:lnTo>
                  <a:lnTo>
                    <a:pt x="525" y="1401"/>
                  </a:lnTo>
                  <a:lnTo>
                    <a:pt x="567" y="1350"/>
                  </a:lnTo>
                  <a:lnTo>
                    <a:pt x="610" y="1299"/>
                  </a:lnTo>
                  <a:lnTo>
                    <a:pt x="654" y="1250"/>
                  </a:lnTo>
                  <a:lnTo>
                    <a:pt x="697" y="1203"/>
                  </a:lnTo>
                  <a:lnTo>
                    <a:pt x="742" y="1158"/>
                  </a:lnTo>
                  <a:lnTo>
                    <a:pt x="786" y="1114"/>
                  </a:lnTo>
                  <a:lnTo>
                    <a:pt x="831" y="1072"/>
                  </a:lnTo>
                  <a:lnTo>
                    <a:pt x="877" y="1033"/>
                  </a:lnTo>
                  <a:lnTo>
                    <a:pt x="922" y="995"/>
                  </a:lnTo>
                  <a:lnTo>
                    <a:pt x="968" y="959"/>
                  </a:lnTo>
                  <a:lnTo>
                    <a:pt x="1013" y="927"/>
                  </a:lnTo>
                  <a:lnTo>
                    <a:pt x="1059" y="895"/>
                  </a:lnTo>
                  <a:lnTo>
                    <a:pt x="1103" y="867"/>
                  </a:lnTo>
                  <a:lnTo>
                    <a:pt x="1148" y="842"/>
                  </a:lnTo>
                  <a:lnTo>
                    <a:pt x="1191" y="819"/>
                  </a:lnTo>
                  <a:lnTo>
                    <a:pt x="1149" y="789"/>
                  </a:lnTo>
                  <a:lnTo>
                    <a:pt x="1108" y="757"/>
                  </a:lnTo>
                  <a:lnTo>
                    <a:pt x="1069" y="721"/>
                  </a:lnTo>
                  <a:lnTo>
                    <a:pt x="1032" y="683"/>
                  </a:lnTo>
                  <a:lnTo>
                    <a:pt x="996" y="643"/>
                  </a:lnTo>
                  <a:lnTo>
                    <a:pt x="963" y="602"/>
                  </a:lnTo>
                  <a:lnTo>
                    <a:pt x="932" y="559"/>
                  </a:lnTo>
                  <a:lnTo>
                    <a:pt x="903" y="516"/>
                  </a:lnTo>
                  <a:lnTo>
                    <a:pt x="878" y="471"/>
                  </a:lnTo>
                  <a:lnTo>
                    <a:pt x="854" y="428"/>
                  </a:lnTo>
                  <a:lnTo>
                    <a:pt x="833" y="384"/>
                  </a:lnTo>
                  <a:lnTo>
                    <a:pt x="815" y="340"/>
                  </a:lnTo>
                  <a:lnTo>
                    <a:pt x="801" y="299"/>
                  </a:lnTo>
                  <a:lnTo>
                    <a:pt x="790" y="258"/>
                  </a:lnTo>
                  <a:lnTo>
                    <a:pt x="781" y="220"/>
                  </a:lnTo>
                  <a:lnTo>
                    <a:pt x="776" y="183"/>
                  </a:lnTo>
                  <a:lnTo>
                    <a:pt x="775" y="150"/>
                  </a:lnTo>
                  <a:lnTo>
                    <a:pt x="777" y="118"/>
                  </a:lnTo>
                  <a:lnTo>
                    <a:pt x="783" y="90"/>
                  </a:lnTo>
                  <a:lnTo>
                    <a:pt x="793" y="67"/>
                  </a:lnTo>
                  <a:lnTo>
                    <a:pt x="808" y="47"/>
                  </a:lnTo>
                  <a:lnTo>
                    <a:pt x="830" y="26"/>
                  </a:lnTo>
                  <a:lnTo>
                    <a:pt x="854" y="12"/>
                  </a:lnTo>
                  <a:lnTo>
                    <a:pt x="881" y="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27"/>
            <p:cNvSpPr>
              <a:spLocks/>
            </p:cNvSpPr>
            <p:nvPr/>
          </p:nvSpPr>
          <p:spPr bwMode="auto">
            <a:xfrm>
              <a:off x="-111125" y="3817938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897888" y="2643713"/>
            <a:ext cx="722489" cy="688688"/>
            <a:chOff x="-285750" y="3146425"/>
            <a:chExt cx="814388" cy="776288"/>
          </a:xfrm>
          <a:solidFill>
            <a:schemeClr val="bg1"/>
          </a:solidFill>
        </p:grpSpPr>
        <p:sp>
          <p:nvSpPr>
            <p:cNvPr id="145" name="Rectangle 32"/>
            <p:cNvSpPr>
              <a:spLocks noChangeArrowheads="1"/>
            </p:cNvSpPr>
            <p:nvPr/>
          </p:nvSpPr>
          <p:spPr bwMode="auto">
            <a:xfrm>
              <a:off x="-38100" y="3275013"/>
              <a:ext cx="319088" cy="5191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33"/>
            <p:cNvSpPr>
              <a:spLocks noEditPoints="1"/>
            </p:cNvSpPr>
            <p:nvPr/>
          </p:nvSpPr>
          <p:spPr bwMode="auto">
            <a:xfrm>
              <a:off x="295275" y="3146425"/>
              <a:ext cx="233363" cy="776288"/>
            </a:xfrm>
            <a:custGeom>
              <a:avLst/>
              <a:gdLst>
                <a:gd name="T0" fmla="*/ 448 w 1025"/>
                <a:gd name="T1" fmla="*/ 2187 h 3424"/>
                <a:gd name="T2" fmla="*/ 448 w 1025"/>
                <a:gd name="T3" fmla="*/ 2945 h 3424"/>
                <a:gd name="T4" fmla="*/ 832 w 1025"/>
                <a:gd name="T5" fmla="*/ 3076 h 3424"/>
                <a:gd name="T6" fmla="*/ 832 w 1025"/>
                <a:gd name="T7" fmla="*/ 2224 h 3424"/>
                <a:gd name="T8" fmla="*/ 448 w 1025"/>
                <a:gd name="T9" fmla="*/ 2187 h 3424"/>
                <a:gd name="T10" fmla="*/ 128 w 1025"/>
                <a:gd name="T11" fmla="*/ 2151 h 3424"/>
                <a:gd name="T12" fmla="*/ 128 w 1025"/>
                <a:gd name="T13" fmla="*/ 2816 h 3424"/>
                <a:gd name="T14" fmla="*/ 384 w 1025"/>
                <a:gd name="T15" fmla="*/ 2912 h 3424"/>
                <a:gd name="T16" fmla="*/ 384 w 1025"/>
                <a:gd name="T17" fmla="*/ 2177 h 3424"/>
                <a:gd name="T18" fmla="*/ 128 w 1025"/>
                <a:gd name="T19" fmla="*/ 2151 h 3424"/>
                <a:gd name="T20" fmla="*/ 384 w 1025"/>
                <a:gd name="T21" fmla="*/ 1368 h 3424"/>
                <a:gd name="T22" fmla="*/ 128 w 1025"/>
                <a:gd name="T23" fmla="*/ 1418 h 3424"/>
                <a:gd name="T24" fmla="*/ 128 w 1025"/>
                <a:gd name="T25" fmla="*/ 2083 h 3424"/>
                <a:gd name="T26" fmla="*/ 384 w 1025"/>
                <a:gd name="T27" fmla="*/ 2103 h 3424"/>
                <a:gd name="T28" fmla="*/ 384 w 1025"/>
                <a:gd name="T29" fmla="*/ 1368 h 3424"/>
                <a:gd name="T30" fmla="*/ 832 w 1025"/>
                <a:gd name="T31" fmla="*/ 1289 h 3424"/>
                <a:gd name="T32" fmla="*/ 448 w 1025"/>
                <a:gd name="T33" fmla="*/ 1354 h 3424"/>
                <a:gd name="T34" fmla="*/ 448 w 1025"/>
                <a:gd name="T35" fmla="*/ 2111 h 3424"/>
                <a:gd name="T36" fmla="*/ 832 w 1025"/>
                <a:gd name="T37" fmla="*/ 2140 h 3424"/>
                <a:gd name="T38" fmla="*/ 832 w 1025"/>
                <a:gd name="T39" fmla="*/ 1289 h 3424"/>
                <a:gd name="T40" fmla="*/ 384 w 1025"/>
                <a:gd name="T41" fmla="*/ 560 h 3424"/>
                <a:gd name="T42" fmla="*/ 128 w 1025"/>
                <a:gd name="T43" fmla="*/ 686 h 3424"/>
                <a:gd name="T44" fmla="*/ 128 w 1025"/>
                <a:gd name="T45" fmla="*/ 1352 h 3424"/>
                <a:gd name="T46" fmla="*/ 384 w 1025"/>
                <a:gd name="T47" fmla="*/ 1295 h 3424"/>
                <a:gd name="T48" fmla="*/ 384 w 1025"/>
                <a:gd name="T49" fmla="*/ 560 h 3424"/>
                <a:gd name="T50" fmla="*/ 832 w 1025"/>
                <a:gd name="T51" fmla="*/ 354 h 3424"/>
                <a:gd name="T52" fmla="*/ 448 w 1025"/>
                <a:gd name="T53" fmla="*/ 519 h 3424"/>
                <a:gd name="T54" fmla="*/ 448 w 1025"/>
                <a:gd name="T55" fmla="*/ 1278 h 3424"/>
                <a:gd name="T56" fmla="*/ 832 w 1025"/>
                <a:gd name="T57" fmla="*/ 1204 h 3424"/>
                <a:gd name="T58" fmla="*/ 832 w 1025"/>
                <a:gd name="T59" fmla="*/ 354 h 3424"/>
                <a:gd name="T60" fmla="*/ 1025 w 1025"/>
                <a:gd name="T61" fmla="*/ 0 h 3424"/>
                <a:gd name="T62" fmla="*/ 1025 w 1025"/>
                <a:gd name="T63" fmla="*/ 3424 h 3424"/>
                <a:gd name="T64" fmla="*/ 0 w 1025"/>
                <a:gd name="T65" fmla="*/ 2959 h 3424"/>
                <a:gd name="T66" fmla="*/ 0 w 1025"/>
                <a:gd name="T67" fmla="*/ 538 h 3424"/>
                <a:gd name="T68" fmla="*/ 1025 w 1025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5" h="3424">
                  <a:moveTo>
                    <a:pt x="448" y="2187"/>
                  </a:moveTo>
                  <a:lnTo>
                    <a:pt x="448" y="2945"/>
                  </a:lnTo>
                  <a:lnTo>
                    <a:pt x="832" y="3076"/>
                  </a:lnTo>
                  <a:lnTo>
                    <a:pt x="832" y="2224"/>
                  </a:lnTo>
                  <a:lnTo>
                    <a:pt x="448" y="2187"/>
                  </a:lnTo>
                  <a:close/>
                  <a:moveTo>
                    <a:pt x="128" y="2151"/>
                  </a:moveTo>
                  <a:lnTo>
                    <a:pt x="128" y="2816"/>
                  </a:lnTo>
                  <a:lnTo>
                    <a:pt x="384" y="2912"/>
                  </a:lnTo>
                  <a:lnTo>
                    <a:pt x="384" y="2177"/>
                  </a:lnTo>
                  <a:lnTo>
                    <a:pt x="128" y="2151"/>
                  </a:lnTo>
                  <a:close/>
                  <a:moveTo>
                    <a:pt x="384" y="1368"/>
                  </a:moveTo>
                  <a:lnTo>
                    <a:pt x="128" y="1418"/>
                  </a:lnTo>
                  <a:lnTo>
                    <a:pt x="128" y="2083"/>
                  </a:lnTo>
                  <a:lnTo>
                    <a:pt x="384" y="2103"/>
                  </a:lnTo>
                  <a:lnTo>
                    <a:pt x="384" y="1368"/>
                  </a:lnTo>
                  <a:close/>
                  <a:moveTo>
                    <a:pt x="832" y="1289"/>
                  </a:moveTo>
                  <a:lnTo>
                    <a:pt x="448" y="1354"/>
                  </a:lnTo>
                  <a:lnTo>
                    <a:pt x="448" y="2111"/>
                  </a:lnTo>
                  <a:lnTo>
                    <a:pt x="832" y="2140"/>
                  </a:lnTo>
                  <a:lnTo>
                    <a:pt x="832" y="1289"/>
                  </a:lnTo>
                  <a:close/>
                  <a:moveTo>
                    <a:pt x="384" y="560"/>
                  </a:moveTo>
                  <a:lnTo>
                    <a:pt x="128" y="686"/>
                  </a:lnTo>
                  <a:lnTo>
                    <a:pt x="128" y="1352"/>
                  </a:lnTo>
                  <a:lnTo>
                    <a:pt x="384" y="1295"/>
                  </a:lnTo>
                  <a:lnTo>
                    <a:pt x="384" y="560"/>
                  </a:lnTo>
                  <a:close/>
                  <a:moveTo>
                    <a:pt x="832" y="354"/>
                  </a:moveTo>
                  <a:lnTo>
                    <a:pt x="448" y="519"/>
                  </a:lnTo>
                  <a:lnTo>
                    <a:pt x="448" y="1278"/>
                  </a:lnTo>
                  <a:lnTo>
                    <a:pt x="832" y="1204"/>
                  </a:lnTo>
                  <a:lnTo>
                    <a:pt x="832" y="354"/>
                  </a:lnTo>
                  <a:close/>
                  <a:moveTo>
                    <a:pt x="1025" y="0"/>
                  </a:moveTo>
                  <a:lnTo>
                    <a:pt x="1025" y="3424"/>
                  </a:lnTo>
                  <a:lnTo>
                    <a:pt x="0" y="2959"/>
                  </a:lnTo>
                  <a:lnTo>
                    <a:pt x="0" y="538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34"/>
            <p:cNvSpPr>
              <a:spLocks noEditPoints="1"/>
            </p:cNvSpPr>
            <p:nvPr/>
          </p:nvSpPr>
          <p:spPr bwMode="auto">
            <a:xfrm>
              <a:off x="-285750" y="3146425"/>
              <a:ext cx="233363" cy="776288"/>
            </a:xfrm>
            <a:custGeom>
              <a:avLst/>
              <a:gdLst>
                <a:gd name="T0" fmla="*/ 577 w 1026"/>
                <a:gd name="T1" fmla="*/ 2187 h 3424"/>
                <a:gd name="T2" fmla="*/ 192 w 1026"/>
                <a:gd name="T3" fmla="*/ 2224 h 3424"/>
                <a:gd name="T4" fmla="*/ 192 w 1026"/>
                <a:gd name="T5" fmla="*/ 3076 h 3424"/>
                <a:gd name="T6" fmla="*/ 577 w 1026"/>
                <a:gd name="T7" fmla="*/ 2945 h 3424"/>
                <a:gd name="T8" fmla="*/ 577 w 1026"/>
                <a:gd name="T9" fmla="*/ 2187 h 3424"/>
                <a:gd name="T10" fmla="*/ 897 w 1026"/>
                <a:gd name="T11" fmla="*/ 2151 h 3424"/>
                <a:gd name="T12" fmla="*/ 641 w 1026"/>
                <a:gd name="T13" fmla="*/ 2177 h 3424"/>
                <a:gd name="T14" fmla="*/ 641 w 1026"/>
                <a:gd name="T15" fmla="*/ 2912 h 3424"/>
                <a:gd name="T16" fmla="*/ 897 w 1026"/>
                <a:gd name="T17" fmla="*/ 2816 h 3424"/>
                <a:gd name="T18" fmla="*/ 897 w 1026"/>
                <a:gd name="T19" fmla="*/ 2151 h 3424"/>
                <a:gd name="T20" fmla="*/ 641 w 1026"/>
                <a:gd name="T21" fmla="*/ 1368 h 3424"/>
                <a:gd name="T22" fmla="*/ 641 w 1026"/>
                <a:gd name="T23" fmla="*/ 2103 h 3424"/>
                <a:gd name="T24" fmla="*/ 897 w 1026"/>
                <a:gd name="T25" fmla="*/ 2083 h 3424"/>
                <a:gd name="T26" fmla="*/ 897 w 1026"/>
                <a:gd name="T27" fmla="*/ 1418 h 3424"/>
                <a:gd name="T28" fmla="*/ 641 w 1026"/>
                <a:gd name="T29" fmla="*/ 1368 h 3424"/>
                <a:gd name="T30" fmla="*/ 192 w 1026"/>
                <a:gd name="T31" fmla="*/ 1289 h 3424"/>
                <a:gd name="T32" fmla="*/ 192 w 1026"/>
                <a:gd name="T33" fmla="*/ 2140 h 3424"/>
                <a:gd name="T34" fmla="*/ 577 w 1026"/>
                <a:gd name="T35" fmla="*/ 2111 h 3424"/>
                <a:gd name="T36" fmla="*/ 577 w 1026"/>
                <a:gd name="T37" fmla="*/ 1354 h 3424"/>
                <a:gd name="T38" fmla="*/ 192 w 1026"/>
                <a:gd name="T39" fmla="*/ 1289 h 3424"/>
                <a:gd name="T40" fmla="*/ 641 w 1026"/>
                <a:gd name="T41" fmla="*/ 560 h 3424"/>
                <a:gd name="T42" fmla="*/ 641 w 1026"/>
                <a:gd name="T43" fmla="*/ 1295 h 3424"/>
                <a:gd name="T44" fmla="*/ 897 w 1026"/>
                <a:gd name="T45" fmla="*/ 1352 h 3424"/>
                <a:gd name="T46" fmla="*/ 897 w 1026"/>
                <a:gd name="T47" fmla="*/ 686 h 3424"/>
                <a:gd name="T48" fmla="*/ 641 w 1026"/>
                <a:gd name="T49" fmla="*/ 560 h 3424"/>
                <a:gd name="T50" fmla="*/ 192 w 1026"/>
                <a:gd name="T51" fmla="*/ 354 h 3424"/>
                <a:gd name="T52" fmla="*/ 192 w 1026"/>
                <a:gd name="T53" fmla="*/ 1204 h 3424"/>
                <a:gd name="T54" fmla="*/ 577 w 1026"/>
                <a:gd name="T55" fmla="*/ 1278 h 3424"/>
                <a:gd name="T56" fmla="*/ 577 w 1026"/>
                <a:gd name="T57" fmla="*/ 519 h 3424"/>
                <a:gd name="T58" fmla="*/ 192 w 1026"/>
                <a:gd name="T59" fmla="*/ 354 h 3424"/>
                <a:gd name="T60" fmla="*/ 0 w 1026"/>
                <a:gd name="T61" fmla="*/ 0 h 3424"/>
                <a:gd name="T62" fmla="*/ 1026 w 1026"/>
                <a:gd name="T63" fmla="*/ 538 h 3424"/>
                <a:gd name="T64" fmla="*/ 1026 w 1026"/>
                <a:gd name="T65" fmla="*/ 2959 h 3424"/>
                <a:gd name="T66" fmla="*/ 0 w 1026"/>
                <a:gd name="T67" fmla="*/ 3424 h 3424"/>
                <a:gd name="T68" fmla="*/ 0 w 1026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6" h="3424">
                  <a:moveTo>
                    <a:pt x="577" y="2187"/>
                  </a:moveTo>
                  <a:lnTo>
                    <a:pt x="192" y="2224"/>
                  </a:lnTo>
                  <a:lnTo>
                    <a:pt x="192" y="3076"/>
                  </a:lnTo>
                  <a:lnTo>
                    <a:pt x="577" y="2945"/>
                  </a:lnTo>
                  <a:lnTo>
                    <a:pt x="577" y="2187"/>
                  </a:lnTo>
                  <a:close/>
                  <a:moveTo>
                    <a:pt x="897" y="2151"/>
                  </a:moveTo>
                  <a:lnTo>
                    <a:pt x="641" y="2177"/>
                  </a:lnTo>
                  <a:lnTo>
                    <a:pt x="641" y="2912"/>
                  </a:lnTo>
                  <a:lnTo>
                    <a:pt x="897" y="2816"/>
                  </a:lnTo>
                  <a:lnTo>
                    <a:pt x="897" y="2151"/>
                  </a:lnTo>
                  <a:close/>
                  <a:moveTo>
                    <a:pt x="641" y="1368"/>
                  </a:moveTo>
                  <a:lnTo>
                    <a:pt x="641" y="2103"/>
                  </a:lnTo>
                  <a:lnTo>
                    <a:pt x="897" y="2083"/>
                  </a:lnTo>
                  <a:lnTo>
                    <a:pt x="897" y="1418"/>
                  </a:lnTo>
                  <a:lnTo>
                    <a:pt x="641" y="1368"/>
                  </a:lnTo>
                  <a:close/>
                  <a:moveTo>
                    <a:pt x="192" y="1289"/>
                  </a:moveTo>
                  <a:lnTo>
                    <a:pt x="192" y="2140"/>
                  </a:lnTo>
                  <a:lnTo>
                    <a:pt x="577" y="2111"/>
                  </a:lnTo>
                  <a:lnTo>
                    <a:pt x="577" y="1354"/>
                  </a:lnTo>
                  <a:lnTo>
                    <a:pt x="192" y="1289"/>
                  </a:lnTo>
                  <a:close/>
                  <a:moveTo>
                    <a:pt x="641" y="560"/>
                  </a:moveTo>
                  <a:lnTo>
                    <a:pt x="641" y="1295"/>
                  </a:lnTo>
                  <a:lnTo>
                    <a:pt x="897" y="1352"/>
                  </a:lnTo>
                  <a:lnTo>
                    <a:pt x="897" y="686"/>
                  </a:lnTo>
                  <a:lnTo>
                    <a:pt x="641" y="560"/>
                  </a:lnTo>
                  <a:close/>
                  <a:moveTo>
                    <a:pt x="192" y="354"/>
                  </a:moveTo>
                  <a:lnTo>
                    <a:pt x="192" y="1204"/>
                  </a:lnTo>
                  <a:lnTo>
                    <a:pt x="577" y="1278"/>
                  </a:lnTo>
                  <a:lnTo>
                    <a:pt x="577" y="519"/>
                  </a:lnTo>
                  <a:lnTo>
                    <a:pt x="192" y="354"/>
                  </a:lnTo>
                  <a:close/>
                  <a:moveTo>
                    <a:pt x="0" y="0"/>
                  </a:moveTo>
                  <a:lnTo>
                    <a:pt x="1026" y="538"/>
                  </a:lnTo>
                  <a:lnTo>
                    <a:pt x="1026" y="2959"/>
                  </a:lnTo>
                  <a:lnTo>
                    <a:pt x="0" y="3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3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68" name="Oval 67"/>
          <p:cNvSpPr/>
          <p:nvPr/>
        </p:nvSpPr>
        <p:spPr>
          <a:xfrm>
            <a:off x="266700" y="5964056"/>
            <a:ext cx="11658600" cy="7977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419614" y="1578521"/>
            <a:ext cx="3676387" cy="2220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96001" y="1578521"/>
            <a:ext cx="3676387" cy="22208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19614" y="3799345"/>
            <a:ext cx="3676387" cy="2220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096001" y="3799345"/>
            <a:ext cx="3676387" cy="2220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4723869" y="2427214"/>
            <a:ext cx="2744262" cy="27442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319185" y="3542716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72510" y="3950853"/>
            <a:ext cx="244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741159" y="2585440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741160" y="2993577"/>
            <a:ext cx="1861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741160" y="3886200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41160" y="4294337"/>
            <a:ext cx="18618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495132" y="2585440"/>
            <a:ext cx="955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572488" y="2993577"/>
            <a:ext cx="1861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497582" y="3886200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ase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572488" y="4294337"/>
            <a:ext cx="1861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744168" y="2830795"/>
            <a:ext cx="703664" cy="580994"/>
            <a:chOff x="227013" y="3370263"/>
            <a:chExt cx="828676" cy="684213"/>
          </a:xfrm>
          <a:solidFill>
            <a:schemeClr val="bg1"/>
          </a:solidFill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227013" y="3421063"/>
              <a:ext cx="723900" cy="633413"/>
            </a:xfrm>
            <a:custGeom>
              <a:avLst/>
              <a:gdLst>
                <a:gd name="T0" fmla="*/ 2470 w 3190"/>
                <a:gd name="T1" fmla="*/ 263 h 2792"/>
                <a:gd name="T2" fmla="*/ 3167 w 3190"/>
                <a:gd name="T3" fmla="*/ 1064 h 2792"/>
                <a:gd name="T4" fmla="*/ 2865 w 3190"/>
                <a:gd name="T5" fmla="*/ 1808 h 2792"/>
                <a:gd name="T6" fmla="*/ 2760 w 3190"/>
                <a:gd name="T7" fmla="*/ 2020 h 2792"/>
                <a:gd name="T8" fmla="*/ 2594 w 3190"/>
                <a:gd name="T9" fmla="*/ 2174 h 2792"/>
                <a:gd name="T10" fmla="*/ 2381 w 3190"/>
                <a:gd name="T11" fmla="*/ 2311 h 2792"/>
                <a:gd name="T12" fmla="*/ 2244 w 3190"/>
                <a:gd name="T13" fmla="*/ 2521 h 2792"/>
                <a:gd name="T14" fmla="*/ 2090 w 3190"/>
                <a:gd name="T15" fmla="*/ 2686 h 2792"/>
                <a:gd name="T16" fmla="*/ 1877 w 3190"/>
                <a:gd name="T17" fmla="*/ 2792 h 2792"/>
                <a:gd name="T18" fmla="*/ 1308 w 3190"/>
                <a:gd name="T19" fmla="*/ 2594 h 2792"/>
                <a:gd name="T20" fmla="*/ 1128 w 3190"/>
                <a:gd name="T21" fmla="*/ 2616 h 2792"/>
                <a:gd name="T22" fmla="*/ 1026 w 3190"/>
                <a:gd name="T23" fmla="*/ 2450 h 2792"/>
                <a:gd name="T24" fmla="*/ 996 w 3190"/>
                <a:gd name="T25" fmla="*/ 2391 h 2792"/>
                <a:gd name="T26" fmla="*/ 818 w 3190"/>
                <a:gd name="T27" fmla="*/ 2316 h 2792"/>
                <a:gd name="T28" fmla="*/ 808 w 3190"/>
                <a:gd name="T29" fmla="*/ 2134 h 2792"/>
                <a:gd name="T30" fmla="*/ 672 w 3190"/>
                <a:gd name="T31" fmla="*/ 2146 h 2792"/>
                <a:gd name="T32" fmla="*/ 543 w 3190"/>
                <a:gd name="T33" fmla="*/ 1997 h 2792"/>
                <a:gd name="T34" fmla="*/ 538 w 3190"/>
                <a:gd name="T35" fmla="*/ 1902 h 2792"/>
                <a:gd name="T36" fmla="*/ 355 w 3190"/>
                <a:gd name="T37" fmla="*/ 1858 h 2792"/>
                <a:gd name="T38" fmla="*/ 311 w 3190"/>
                <a:gd name="T39" fmla="*/ 1677 h 2792"/>
                <a:gd name="T40" fmla="*/ 0 w 3190"/>
                <a:gd name="T41" fmla="*/ 994 h 2792"/>
                <a:gd name="T42" fmla="*/ 95 w 3190"/>
                <a:gd name="T43" fmla="*/ 920 h 2792"/>
                <a:gd name="T44" fmla="*/ 691 w 3190"/>
                <a:gd name="T45" fmla="*/ 1364 h 2792"/>
                <a:gd name="T46" fmla="*/ 847 w 3190"/>
                <a:gd name="T47" fmla="*/ 1492 h 2792"/>
                <a:gd name="T48" fmla="*/ 834 w 3190"/>
                <a:gd name="T49" fmla="*/ 1626 h 2792"/>
                <a:gd name="T50" fmla="*/ 1018 w 3190"/>
                <a:gd name="T51" fmla="*/ 1637 h 2792"/>
                <a:gd name="T52" fmla="*/ 1093 w 3190"/>
                <a:gd name="T53" fmla="*/ 1813 h 2792"/>
                <a:gd name="T54" fmla="*/ 1152 w 3190"/>
                <a:gd name="T55" fmla="*/ 1843 h 2792"/>
                <a:gd name="T56" fmla="*/ 1318 w 3190"/>
                <a:gd name="T57" fmla="*/ 1945 h 2792"/>
                <a:gd name="T58" fmla="*/ 1297 w 3190"/>
                <a:gd name="T59" fmla="*/ 2124 h 2792"/>
                <a:gd name="T60" fmla="*/ 1476 w 3190"/>
                <a:gd name="T61" fmla="*/ 2102 h 2792"/>
                <a:gd name="T62" fmla="*/ 1579 w 3190"/>
                <a:gd name="T63" fmla="*/ 2267 h 2792"/>
                <a:gd name="T64" fmla="*/ 1884 w 3190"/>
                <a:gd name="T65" fmla="*/ 2641 h 2792"/>
                <a:gd name="T66" fmla="*/ 1987 w 3190"/>
                <a:gd name="T67" fmla="*/ 2556 h 2792"/>
                <a:gd name="T68" fmla="*/ 1720 w 3190"/>
                <a:gd name="T69" fmla="*/ 2226 h 2792"/>
                <a:gd name="T70" fmla="*/ 1793 w 3190"/>
                <a:gd name="T71" fmla="*/ 2131 h 2792"/>
                <a:gd name="T72" fmla="*/ 2126 w 3190"/>
                <a:gd name="T73" fmla="*/ 2400 h 2792"/>
                <a:gd name="T74" fmla="*/ 2228 w 3190"/>
                <a:gd name="T75" fmla="*/ 2315 h 2792"/>
                <a:gd name="T76" fmla="*/ 1961 w 3190"/>
                <a:gd name="T77" fmla="*/ 1985 h 2792"/>
                <a:gd name="T78" fmla="*/ 2035 w 3190"/>
                <a:gd name="T79" fmla="*/ 1891 h 2792"/>
                <a:gd name="T80" fmla="*/ 2368 w 3190"/>
                <a:gd name="T81" fmla="*/ 2160 h 2792"/>
                <a:gd name="T82" fmla="*/ 2470 w 3190"/>
                <a:gd name="T83" fmla="*/ 2075 h 2792"/>
                <a:gd name="T84" fmla="*/ 2203 w 3190"/>
                <a:gd name="T85" fmla="*/ 1745 h 2792"/>
                <a:gd name="T86" fmla="*/ 2277 w 3190"/>
                <a:gd name="T87" fmla="*/ 1650 h 2792"/>
                <a:gd name="T88" fmla="*/ 2610 w 3190"/>
                <a:gd name="T89" fmla="*/ 1920 h 2792"/>
                <a:gd name="T90" fmla="*/ 2712 w 3190"/>
                <a:gd name="T91" fmla="*/ 1835 h 2792"/>
                <a:gd name="T92" fmla="*/ 2677 w 3190"/>
                <a:gd name="T93" fmla="*/ 1749 h 2792"/>
                <a:gd name="T94" fmla="*/ 2520 w 3190"/>
                <a:gd name="T95" fmla="*/ 1593 h 2792"/>
                <a:gd name="T96" fmla="*/ 2265 w 3190"/>
                <a:gd name="T97" fmla="*/ 1339 h 2792"/>
                <a:gd name="T98" fmla="*/ 1990 w 3190"/>
                <a:gd name="T99" fmla="*/ 1066 h 2792"/>
                <a:gd name="T100" fmla="*/ 1774 w 3190"/>
                <a:gd name="T101" fmla="*/ 852 h 2792"/>
                <a:gd name="T102" fmla="*/ 1688 w 3190"/>
                <a:gd name="T103" fmla="*/ 777 h 2792"/>
                <a:gd name="T104" fmla="*/ 1568 w 3190"/>
                <a:gd name="T105" fmla="*/ 829 h 2792"/>
                <a:gd name="T106" fmla="*/ 1346 w 3190"/>
                <a:gd name="T107" fmla="*/ 1175 h 2792"/>
                <a:gd name="T108" fmla="*/ 1072 w 3190"/>
                <a:gd name="T109" fmla="*/ 1261 h 2792"/>
                <a:gd name="T110" fmla="*/ 874 w 3190"/>
                <a:gd name="T111" fmla="*/ 1104 h 2792"/>
                <a:gd name="T112" fmla="*/ 1168 w 3190"/>
                <a:gd name="T113" fmla="*/ 224 h 2792"/>
                <a:gd name="T114" fmla="*/ 1271 w 3190"/>
                <a:gd name="T115" fmla="*/ 104 h 2792"/>
                <a:gd name="T116" fmla="*/ 1469 w 3190"/>
                <a:gd name="T117" fmla="*/ 11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90" h="2792">
                  <a:moveTo>
                    <a:pt x="1594" y="0"/>
                  </a:moveTo>
                  <a:lnTo>
                    <a:pt x="1640" y="3"/>
                  </a:lnTo>
                  <a:lnTo>
                    <a:pt x="1689" y="12"/>
                  </a:lnTo>
                  <a:lnTo>
                    <a:pt x="1740" y="26"/>
                  </a:lnTo>
                  <a:lnTo>
                    <a:pt x="2438" y="244"/>
                  </a:lnTo>
                  <a:lnTo>
                    <a:pt x="2455" y="252"/>
                  </a:lnTo>
                  <a:lnTo>
                    <a:pt x="2470" y="263"/>
                  </a:lnTo>
                  <a:lnTo>
                    <a:pt x="3167" y="957"/>
                  </a:lnTo>
                  <a:lnTo>
                    <a:pt x="3180" y="974"/>
                  </a:lnTo>
                  <a:lnTo>
                    <a:pt x="3188" y="992"/>
                  </a:lnTo>
                  <a:lnTo>
                    <a:pt x="3190" y="1011"/>
                  </a:lnTo>
                  <a:lnTo>
                    <a:pt x="3188" y="1030"/>
                  </a:lnTo>
                  <a:lnTo>
                    <a:pt x="3180" y="1048"/>
                  </a:lnTo>
                  <a:lnTo>
                    <a:pt x="3167" y="1064"/>
                  </a:lnTo>
                  <a:lnTo>
                    <a:pt x="2685" y="1544"/>
                  </a:lnTo>
                  <a:lnTo>
                    <a:pt x="2802" y="1661"/>
                  </a:lnTo>
                  <a:lnTo>
                    <a:pt x="2825" y="1687"/>
                  </a:lnTo>
                  <a:lnTo>
                    <a:pt x="2841" y="1715"/>
                  </a:lnTo>
                  <a:lnTo>
                    <a:pt x="2854" y="1745"/>
                  </a:lnTo>
                  <a:lnTo>
                    <a:pt x="2862" y="1776"/>
                  </a:lnTo>
                  <a:lnTo>
                    <a:pt x="2865" y="1808"/>
                  </a:lnTo>
                  <a:lnTo>
                    <a:pt x="2864" y="1842"/>
                  </a:lnTo>
                  <a:lnTo>
                    <a:pt x="2858" y="1874"/>
                  </a:lnTo>
                  <a:lnTo>
                    <a:pt x="2848" y="1906"/>
                  </a:lnTo>
                  <a:lnTo>
                    <a:pt x="2832" y="1938"/>
                  </a:lnTo>
                  <a:lnTo>
                    <a:pt x="2813" y="1968"/>
                  </a:lnTo>
                  <a:lnTo>
                    <a:pt x="2789" y="1995"/>
                  </a:lnTo>
                  <a:lnTo>
                    <a:pt x="2760" y="2020"/>
                  </a:lnTo>
                  <a:lnTo>
                    <a:pt x="2727" y="2041"/>
                  </a:lnTo>
                  <a:lnTo>
                    <a:pt x="2694" y="2056"/>
                  </a:lnTo>
                  <a:lnTo>
                    <a:pt x="2659" y="2066"/>
                  </a:lnTo>
                  <a:lnTo>
                    <a:pt x="2623" y="2070"/>
                  </a:lnTo>
                  <a:lnTo>
                    <a:pt x="2619" y="2106"/>
                  </a:lnTo>
                  <a:lnTo>
                    <a:pt x="2608" y="2140"/>
                  </a:lnTo>
                  <a:lnTo>
                    <a:pt x="2594" y="2174"/>
                  </a:lnTo>
                  <a:lnTo>
                    <a:pt x="2573" y="2206"/>
                  </a:lnTo>
                  <a:lnTo>
                    <a:pt x="2547" y="2235"/>
                  </a:lnTo>
                  <a:lnTo>
                    <a:pt x="2518" y="2261"/>
                  </a:lnTo>
                  <a:lnTo>
                    <a:pt x="2485" y="2281"/>
                  </a:lnTo>
                  <a:lnTo>
                    <a:pt x="2452" y="2296"/>
                  </a:lnTo>
                  <a:lnTo>
                    <a:pt x="2417" y="2306"/>
                  </a:lnTo>
                  <a:lnTo>
                    <a:pt x="2381" y="2311"/>
                  </a:lnTo>
                  <a:lnTo>
                    <a:pt x="2377" y="2346"/>
                  </a:lnTo>
                  <a:lnTo>
                    <a:pt x="2367" y="2381"/>
                  </a:lnTo>
                  <a:lnTo>
                    <a:pt x="2352" y="2414"/>
                  </a:lnTo>
                  <a:lnTo>
                    <a:pt x="2331" y="2447"/>
                  </a:lnTo>
                  <a:lnTo>
                    <a:pt x="2306" y="2476"/>
                  </a:lnTo>
                  <a:lnTo>
                    <a:pt x="2276" y="2501"/>
                  </a:lnTo>
                  <a:lnTo>
                    <a:pt x="2244" y="2521"/>
                  </a:lnTo>
                  <a:lnTo>
                    <a:pt x="2210" y="2537"/>
                  </a:lnTo>
                  <a:lnTo>
                    <a:pt x="2175" y="2546"/>
                  </a:lnTo>
                  <a:lnTo>
                    <a:pt x="2139" y="2551"/>
                  </a:lnTo>
                  <a:lnTo>
                    <a:pt x="2135" y="2586"/>
                  </a:lnTo>
                  <a:lnTo>
                    <a:pt x="2125" y="2622"/>
                  </a:lnTo>
                  <a:lnTo>
                    <a:pt x="2110" y="2655"/>
                  </a:lnTo>
                  <a:lnTo>
                    <a:pt x="2090" y="2686"/>
                  </a:lnTo>
                  <a:lnTo>
                    <a:pt x="2064" y="2716"/>
                  </a:lnTo>
                  <a:lnTo>
                    <a:pt x="2036" y="2740"/>
                  </a:lnTo>
                  <a:lnTo>
                    <a:pt x="2007" y="2760"/>
                  </a:lnTo>
                  <a:lnTo>
                    <a:pt x="1976" y="2774"/>
                  </a:lnTo>
                  <a:lnTo>
                    <a:pt x="1943" y="2784"/>
                  </a:lnTo>
                  <a:lnTo>
                    <a:pt x="1910" y="2791"/>
                  </a:lnTo>
                  <a:lnTo>
                    <a:pt x="1877" y="2792"/>
                  </a:lnTo>
                  <a:lnTo>
                    <a:pt x="1845" y="2789"/>
                  </a:lnTo>
                  <a:lnTo>
                    <a:pt x="1812" y="2781"/>
                  </a:lnTo>
                  <a:lnTo>
                    <a:pt x="1782" y="2769"/>
                  </a:lnTo>
                  <a:lnTo>
                    <a:pt x="1754" y="2752"/>
                  </a:lnTo>
                  <a:lnTo>
                    <a:pt x="1728" y="2730"/>
                  </a:lnTo>
                  <a:lnTo>
                    <a:pt x="1449" y="2452"/>
                  </a:lnTo>
                  <a:lnTo>
                    <a:pt x="1308" y="2594"/>
                  </a:lnTo>
                  <a:lnTo>
                    <a:pt x="1287" y="2610"/>
                  </a:lnTo>
                  <a:lnTo>
                    <a:pt x="1262" y="2624"/>
                  </a:lnTo>
                  <a:lnTo>
                    <a:pt x="1238" y="2632"/>
                  </a:lnTo>
                  <a:lnTo>
                    <a:pt x="1210" y="2634"/>
                  </a:lnTo>
                  <a:lnTo>
                    <a:pt x="1183" y="2633"/>
                  </a:lnTo>
                  <a:lnTo>
                    <a:pt x="1155" y="2626"/>
                  </a:lnTo>
                  <a:lnTo>
                    <a:pt x="1128" y="2616"/>
                  </a:lnTo>
                  <a:lnTo>
                    <a:pt x="1103" y="2600"/>
                  </a:lnTo>
                  <a:lnTo>
                    <a:pt x="1080" y="2580"/>
                  </a:lnTo>
                  <a:lnTo>
                    <a:pt x="1060" y="2557"/>
                  </a:lnTo>
                  <a:lnTo>
                    <a:pt x="1044" y="2531"/>
                  </a:lnTo>
                  <a:lnTo>
                    <a:pt x="1034" y="2505"/>
                  </a:lnTo>
                  <a:lnTo>
                    <a:pt x="1027" y="2478"/>
                  </a:lnTo>
                  <a:lnTo>
                    <a:pt x="1026" y="2450"/>
                  </a:lnTo>
                  <a:lnTo>
                    <a:pt x="1028" y="2423"/>
                  </a:lnTo>
                  <a:lnTo>
                    <a:pt x="1036" y="2398"/>
                  </a:lnTo>
                  <a:lnTo>
                    <a:pt x="1048" y="2374"/>
                  </a:lnTo>
                  <a:lnTo>
                    <a:pt x="1066" y="2353"/>
                  </a:lnTo>
                  <a:lnTo>
                    <a:pt x="1045" y="2371"/>
                  </a:lnTo>
                  <a:lnTo>
                    <a:pt x="1021" y="2383"/>
                  </a:lnTo>
                  <a:lnTo>
                    <a:pt x="996" y="2391"/>
                  </a:lnTo>
                  <a:lnTo>
                    <a:pt x="969" y="2394"/>
                  </a:lnTo>
                  <a:lnTo>
                    <a:pt x="941" y="2392"/>
                  </a:lnTo>
                  <a:lnTo>
                    <a:pt x="914" y="2385"/>
                  </a:lnTo>
                  <a:lnTo>
                    <a:pt x="887" y="2375"/>
                  </a:lnTo>
                  <a:lnTo>
                    <a:pt x="861" y="2360"/>
                  </a:lnTo>
                  <a:lnTo>
                    <a:pt x="838" y="2340"/>
                  </a:lnTo>
                  <a:lnTo>
                    <a:pt x="818" y="2316"/>
                  </a:lnTo>
                  <a:lnTo>
                    <a:pt x="802" y="2291"/>
                  </a:lnTo>
                  <a:lnTo>
                    <a:pt x="792" y="2265"/>
                  </a:lnTo>
                  <a:lnTo>
                    <a:pt x="785" y="2237"/>
                  </a:lnTo>
                  <a:lnTo>
                    <a:pt x="784" y="2210"/>
                  </a:lnTo>
                  <a:lnTo>
                    <a:pt x="786" y="2184"/>
                  </a:lnTo>
                  <a:lnTo>
                    <a:pt x="794" y="2158"/>
                  </a:lnTo>
                  <a:lnTo>
                    <a:pt x="808" y="2134"/>
                  </a:lnTo>
                  <a:lnTo>
                    <a:pt x="824" y="2112"/>
                  </a:lnTo>
                  <a:lnTo>
                    <a:pt x="803" y="2130"/>
                  </a:lnTo>
                  <a:lnTo>
                    <a:pt x="780" y="2143"/>
                  </a:lnTo>
                  <a:lnTo>
                    <a:pt x="754" y="2150"/>
                  </a:lnTo>
                  <a:lnTo>
                    <a:pt x="727" y="2154"/>
                  </a:lnTo>
                  <a:lnTo>
                    <a:pt x="699" y="2151"/>
                  </a:lnTo>
                  <a:lnTo>
                    <a:pt x="672" y="2146"/>
                  </a:lnTo>
                  <a:lnTo>
                    <a:pt x="645" y="2135"/>
                  </a:lnTo>
                  <a:lnTo>
                    <a:pt x="619" y="2119"/>
                  </a:lnTo>
                  <a:lnTo>
                    <a:pt x="596" y="2099"/>
                  </a:lnTo>
                  <a:lnTo>
                    <a:pt x="576" y="2076"/>
                  </a:lnTo>
                  <a:lnTo>
                    <a:pt x="561" y="2051"/>
                  </a:lnTo>
                  <a:lnTo>
                    <a:pt x="550" y="2024"/>
                  </a:lnTo>
                  <a:lnTo>
                    <a:pt x="543" y="1997"/>
                  </a:lnTo>
                  <a:lnTo>
                    <a:pt x="542" y="1970"/>
                  </a:lnTo>
                  <a:lnTo>
                    <a:pt x="545" y="1943"/>
                  </a:lnTo>
                  <a:lnTo>
                    <a:pt x="553" y="1917"/>
                  </a:lnTo>
                  <a:lnTo>
                    <a:pt x="566" y="1893"/>
                  </a:lnTo>
                  <a:lnTo>
                    <a:pt x="582" y="1872"/>
                  </a:lnTo>
                  <a:lnTo>
                    <a:pt x="561" y="1890"/>
                  </a:lnTo>
                  <a:lnTo>
                    <a:pt x="538" y="1902"/>
                  </a:lnTo>
                  <a:lnTo>
                    <a:pt x="512" y="1910"/>
                  </a:lnTo>
                  <a:lnTo>
                    <a:pt x="485" y="1913"/>
                  </a:lnTo>
                  <a:lnTo>
                    <a:pt x="458" y="1911"/>
                  </a:lnTo>
                  <a:lnTo>
                    <a:pt x="430" y="1905"/>
                  </a:lnTo>
                  <a:lnTo>
                    <a:pt x="403" y="1894"/>
                  </a:lnTo>
                  <a:lnTo>
                    <a:pt x="377" y="1878"/>
                  </a:lnTo>
                  <a:lnTo>
                    <a:pt x="355" y="1858"/>
                  </a:lnTo>
                  <a:lnTo>
                    <a:pt x="335" y="1836"/>
                  </a:lnTo>
                  <a:lnTo>
                    <a:pt x="319" y="1811"/>
                  </a:lnTo>
                  <a:lnTo>
                    <a:pt x="308" y="1784"/>
                  </a:lnTo>
                  <a:lnTo>
                    <a:pt x="302" y="1756"/>
                  </a:lnTo>
                  <a:lnTo>
                    <a:pt x="300" y="1729"/>
                  </a:lnTo>
                  <a:lnTo>
                    <a:pt x="304" y="1702"/>
                  </a:lnTo>
                  <a:lnTo>
                    <a:pt x="311" y="1677"/>
                  </a:lnTo>
                  <a:lnTo>
                    <a:pt x="324" y="1653"/>
                  </a:lnTo>
                  <a:lnTo>
                    <a:pt x="342" y="1632"/>
                  </a:lnTo>
                  <a:lnTo>
                    <a:pt x="475" y="1499"/>
                  </a:lnTo>
                  <a:lnTo>
                    <a:pt x="22" y="1047"/>
                  </a:lnTo>
                  <a:lnTo>
                    <a:pt x="10" y="1032"/>
                  </a:lnTo>
                  <a:lnTo>
                    <a:pt x="2" y="1013"/>
                  </a:lnTo>
                  <a:lnTo>
                    <a:pt x="0" y="994"/>
                  </a:lnTo>
                  <a:lnTo>
                    <a:pt x="2" y="975"/>
                  </a:lnTo>
                  <a:lnTo>
                    <a:pt x="10" y="957"/>
                  </a:lnTo>
                  <a:lnTo>
                    <a:pt x="22" y="940"/>
                  </a:lnTo>
                  <a:lnTo>
                    <a:pt x="38" y="928"/>
                  </a:lnTo>
                  <a:lnTo>
                    <a:pt x="56" y="920"/>
                  </a:lnTo>
                  <a:lnTo>
                    <a:pt x="76" y="918"/>
                  </a:lnTo>
                  <a:lnTo>
                    <a:pt x="95" y="920"/>
                  </a:lnTo>
                  <a:lnTo>
                    <a:pt x="113" y="928"/>
                  </a:lnTo>
                  <a:lnTo>
                    <a:pt x="130" y="940"/>
                  </a:lnTo>
                  <a:lnTo>
                    <a:pt x="584" y="1393"/>
                  </a:lnTo>
                  <a:lnTo>
                    <a:pt x="608" y="1377"/>
                  </a:lnTo>
                  <a:lnTo>
                    <a:pt x="634" y="1367"/>
                  </a:lnTo>
                  <a:lnTo>
                    <a:pt x="662" y="1363"/>
                  </a:lnTo>
                  <a:lnTo>
                    <a:pt x="691" y="1364"/>
                  </a:lnTo>
                  <a:lnTo>
                    <a:pt x="720" y="1369"/>
                  </a:lnTo>
                  <a:lnTo>
                    <a:pt x="748" y="1379"/>
                  </a:lnTo>
                  <a:lnTo>
                    <a:pt x="775" y="1395"/>
                  </a:lnTo>
                  <a:lnTo>
                    <a:pt x="800" y="1416"/>
                  </a:lnTo>
                  <a:lnTo>
                    <a:pt x="820" y="1440"/>
                  </a:lnTo>
                  <a:lnTo>
                    <a:pt x="836" y="1465"/>
                  </a:lnTo>
                  <a:lnTo>
                    <a:pt x="847" y="1492"/>
                  </a:lnTo>
                  <a:lnTo>
                    <a:pt x="852" y="1519"/>
                  </a:lnTo>
                  <a:lnTo>
                    <a:pt x="855" y="1546"/>
                  </a:lnTo>
                  <a:lnTo>
                    <a:pt x="851" y="1573"/>
                  </a:lnTo>
                  <a:lnTo>
                    <a:pt x="843" y="1599"/>
                  </a:lnTo>
                  <a:lnTo>
                    <a:pt x="831" y="1622"/>
                  </a:lnTo>
                  <a:lnTo>
                    <a:pt x="813" y="1643"/>
                  </a:lnTo>
                  <a:lnTo>
                    <a:pt x="834" y="1626"/>
                  </a:lnTo>
                  <a:lnTo>
                    <a:pt x="858" y="1613"/>
                  </a:lnTo>
                  <a:lnTo>
                    <a:pt x="884" y="1606"/>
                  </a:lnTo>
                  <a:lnTo>
                    <a:pt x="911" y="1602"/>
                  </a:lnTo>
                  <a:lnTo>
                    <a:pt x="939" y="1604"/>
                  </a:lnTo>
                  <a:lnTo>
                    <a:pt x="965" y="1610"/>
                  </a:lnTo>
                  <a:lnTo>
                    <a:pt x="992" y="1621"/>
                  </a:lnTo>
                  <a:lnTo>
                    <a:pt x="1018" y="1637"/>
                  </a:lnTo>
                  <a:lnTo>
                    <a:pt x="1042" y="1657"/>
                  </a:lnTo>
                  <a:lnTo>
                    <a:pt x="1062" y="1680"/>
                  </a:lnTo>
                  <a:lnTo>
                    <a:pt x="1077" y="1705"/>
                  </a:lnTo>
                  <a:lnTo>
                    <a:pt x="1088" y="1731"/>
                  </a:lnTo>
                  <a:lnTo>
                    <a:pt x="1094" y="1759"/>
                  </a:lnTo>
                  <a:lnTo>
                    <a:pt x="1095" y="1786"/>
                  </a:lnTo>
                  <a:lnTo>
                    <a:pt x="1093" y="1813"/>
                  </a:lnTo>
                  <a:lnTo>
                    <a:pt x="1085" y="1838"/>
                  </a:lnTo>
                  <a:lnTo>
                    <a:pt x="1073" y="1863"/>
                  </a:lnTo>
                  <a:lnTo>
                    <a:pt x="1055" y="1884"/>
                  </a:lnTo>
                  <a:lnTo>
                    <a:pt x="1076" y="1866"/>
                  </a:lnTo>
                  <a:lnTo>
                    <a:pt x="1100" y="1854"/>
                  </a:lnTo>
                  <a:lnTo>
                    <a:pt x="1126" y="1846"/>
                  </a:lnTo>
                  <a:lnTo>
                    <a:pt x="1152" y="1843"/>
                  </a:lnTo>
                  <a:lnTo>
                    <a:pt x="1180" y="1845"/>
                  </a:lnTo>
                  <a:lnTo>
                    <a:pt x="1207" y="1851"/>
                  </a:lnTo>
                  <a:lnTo>
                    <a:pt x="1234" y="1862"/>
                  </a:lnTo>
                  <a:lnTo>
                    <a:pt x="1260" y="1877"/>
                  </a:lnTo>
                  <a:lnTo>
                    <a:pt x="1284" y="1896"/>
                  </a:lnTo>
                  <a:lnTo>
                    <a:pt x="1304" y="1920"/>
                  </a:lnTo>
                  <a:lnTo>
                    <a:pt x="1318" y="1945"/>
                  </a:lnTo>
                  <a:lnTo>
                    <a:pt x="1329" y="1972"/>
                  </a:lnTo>
                  <a:lnTo>
                    <a:pt x="1336" y="1999"/>
                  </a:lnTo>
                  <a:lnTo>
                    <a:pt x="1337" y="2027"/>
                  </a:lnTo>
                  <a:lnTo>
                    <a:pt x="1334" y="2053"/>
                  </a:lnTo>
                  <a:lnTo>
                    <a:pt x="1326" y="2079"/>
                  </a:lnTo>
                  <a:lnTo>
                    <a:pt x="1314" y="2102"/>
                  </a:lnTo>
                  <a:lnTo>
                    <a:pt x="1297" y="2124"/>
                  </a:lnTo>
                  <a:lnTo>
                    <a:pt x="1318" y="2107"/>
                  </a:lnTo>
                  <a:lnTo>
                    <a:pt x="1342" y="2095"/>
                  </a:lnTo>
                  <a:lnTo>
                    <a:pt x="1368" y="2087"/>
                  </a:lnTo>
                  <a:lnTo>
                    <a:pt x="1394" y="2083"/>
                  </a:lnTo>
                  <a:lnTo>
                    <a:pt x="1421" y="2085"/>
                  </a:lnTo>
                  <a:lnTo>
                    <a:pt x="1449" y="2091"/>
                  </a:lnTo>
                  <a:lnTo>
                    <a:pt x="1476" y="2102"/>
                  </a:lnTo>
                  <a:lnTo>
                    <a:pt x="1501" y="2117"/>
                  </a:lnTo>
                  <a:lnTo>
                    <a:pt x="1524" y="2137"/>
                  </a:lnTo>
                  <a:lnTo>
                    <a:pt x="1544" y="2160"/>
                  </a:lnTo>
                  <a:lnTo>
                    <a:pt x="1560" y="2186"/>
                  </a:lnTo>
                  <a:lnTo>
                    <a:pt x="1571" y="2213"/>
                  </a:lnTo>
                  <a:lnTo>
                    <a:pt x="1577" y="2239"/>
                  </a:lnTo>
                  <a:lnTo>
                    <a:pt x="1579" y="2267"/>
                  </a:lnTo>
                  <a:lnTo>
                    <a:pt x="1576" y="2294"/>
                  </a:lnTo>
                  <a:lnTo>
                    <a:pt x="1568" y="2320"/>
                  </a:lnTo>
                  <a:lnTo>
                    <a:pt x="1555" y="2343"/>
                  </a:lnTo>
                  <a:lnTo>
                    <a:pt x="1836" y="2623"/>
                  </a:lnTo>
                  <a:lnTo>
                    <a:pt x="1850" y="2633"/>
                  </a:lnTo>
                  <a:lnTo>
                    <a:pt x="1866" y="2639"/>
                  </a:lnTo>
                  <a:lnTo>
                    <a:pt x="1884" y="2641"/>
                  </a:lnTo>
                  <a:lnTo>
                    <a:pt x="1903" y="2638"/>
                  </a:lnTo>
                  <a:lnTo>
                    <a:pt x="1922" y="2633"/>
                  </a:lnTo>
                  <a:lnTo>
                    <a:pt x="1940" y="2623"/>
                  </a:lnTo>
                  <a:lnTo>
                    <a:pt x="1957" y="2609"/>
                  </a:lnTo>
                  <a:lnTo>
                    <a:pt x="1970" y="2593"/>
                  </a:lnTo>
                  <a:lnTo>
                    <a:pt x="1980" y="2575"/>
                  </a:lnTo>
                  <a:lnTo>
                    <a:pt x="1987" y="2556"/>
                  </a:lnTo>
                  <a:lnTo>
                    <a:pt x="1988" y="2537"/>
                  </a:lnTo>
                  <a:lnTo>
                    <a:pt x="1987" y="2519"/>
                  </a:lnTo>
                  <a:lnTo>
                    <a:pt x="1980" y="2502"/>
                  </a:lnTo>
                  <a:lnTo>
                    <a:pt x="1970" y="2489"/>
                  </a:lnTo>
                  <a:lnTo>
                    <a:pt x="1739" y="2260"/>
                  </a:lnTo>
                  <a:lnTo>
                    <a:pt x="1727" y="2244"/>
                  </a:lnTo>
                  <a:lnTo>
                    <a:pt x="1720" y="2226"/>
                  </a:lnTo>
                  <a:lnTo>
                    <a:pt x="1717" y="2206"/>
                  </a:lnTo>
                  <a:lnTo>
                    <a:pt x="1720" y="2187"/>
                  </a:lnTo>
                  <a:lnTo>
                    <a:pt x="1727" y="2169"/>
                  </a:lnTo>
                  <a:lnTo>
                    <a:pt x="1739" y="2153"/>
                  </a:lnTo>
                  <a:lnTo>
                    <a:pt x="1756" y="2140"/>
                  </a:lnTo>
                  <a:lnTo>
                    <a:pt x="1774" y="2134"/>
                  </a:lnTo>
                  <a:lnTo>
                    <a:pt x="1793" y="2131"/>
                  </a:lnTo>
                  <a:lnTo>
                    <a:pt x="1812" y="2134"/>
                  </a:lnTo>
                  <a:lnTo>
                    <a:pt x="1831" y="2140"/>
                  </a:lnTo>
                  <a:lnTo>
                    <a:pt x="1847" y="2153"/>
                  </a:lnTo>
                  <a:lnTo>
                    <a:pt x="2078" y="2382"/>
                  </a:lnTo>
                  <a:lnTo>
                    <a:pt x="2091" y="2392"/>
                  </a:lnTo>
                  <a:lnTo>
                    <a:pt x="2108" y="2399"/>
                  </a:lnTo>
                  <a:lnTo>
                    <a:pt x="2126" y="2400"/>
                  </a:lnTo>
                  <a:lnTo>
                    <a:pt x="2145" y="2399"/>
                  </a:lnTo>
                  <a:lnTo>
                    <a:pt x="2164" y="2392"/>
                  </a:lnTo>
                  <a:lnTo>
                    <a:pt x="2182" y="2382"/>
                  </a:lnTo>
                  <a:lnTo>
                    <a:pt x="2199" y="2369"/>
                  </a:lnTo>
                  <a:lnTo>
                    <a:pt x="2212" y="2352"/>
                  </a:lnTo>
                  <a:lnTo>
                    <a:pt x="2222" y="2334"/>
                  </a:lnTo>
                  <a:lnTo>
                    <a:pt x="2228" y="2315"/>
                  </a:lnTo>
                  <a:lnTo>
                    <a:pt x="2230" y="2296"/>
                  </a:lnTo>
                  <a:lnTo>
                    <a:pt x="2228" y="2278"/>
                  </a:lnTo>
                  <a:lnTo>
                    <a:pt x="2222" y="2263"/>
                  </a:lnTo>
                  <a:lnTo>
                    <a:pt x="2212" y="2248"/>
                  </a:lnTo>
                  <a:lnTo>
                    <a:pt x="1981" y="2020"/>
                  </a:lnTo>
                  <a:lnTo>
                    <a:pt x="1969" y="2003"/>
                  </a:lnTo>
                  <a:lnTo>
                    <a:pt x="1961" y="1985"/>
                  </a:lnTo>
                  <a:lnTo>
                    <a:pt x="1959" y="1965"/>
                  </a:lnTo>
                  <a:lnTo>
                    <a:pt x="1961" y="1946"/>
                  </a:lnTo>
                  <a:lnTo>
                    <a:pt x="1969" y="1929"/>
                  </a:lnTo>
                  <a:lnTo>
                    <a:pt x="1981" y="1913"/>
                  </a:lnTo>
                  <a:lnTo>
                    <a:pt x="1998" y="1901"/>
                  </a:lnTo>
                  <a:lnTo>
                    <a:pt x="2016" y="1893"/>
                  </a:lnTo>
                  <a:lnTo>
                    <a:pt x="2035" y="1891"/>
                  </a:lnTo>
                  <a:lnTo>
                    <a:pt x="2054" y="1893"/>
                  </a:lnTo>
                  <a:lnTo>
                    <a:pt x="2072" y="1901"/>
                  </a:lnTo>
                  <a:lnTo>
                    <a:pt x="2089" y="1913"/>
                  </a:lnTo>
                  <a:lnTo>
                    <a:pt x="2320" y="2141"/>
                  </a:lnTo>
                  <a:lnTo>
                    <a:pt x="2333" y="2151"/>
                  </a:lnTo>
                  <a:lnTo>
                    <a:pt x="2350" y="2158"/>
                  </a:lnTo>
                  <a:lnTo>
                    <a:pt x="2368" y="2160"/>
                  </a:lnTo>
                  <a:lnTo>
                    <a:pt x="2387" y="2158"/>
                  </a:lnTo>
                  <a:lnTo>
                    <a:pt x="2405" y="2151"/>
                  </a:lnTo>
                  <a:lnTo>
                    <a:pt x="2424" y="2143"/>
                  </a:lnTo>
                  <a:lnTo>
                    <a:pt x="2440" y="2128"/>
                  </a:lnTo>
                  <a:lnTo>
                    <a:pt x="2454" y="2111"/>
                  </a:lnTo>
                  <a:lnTo>
                    <a:pt x="2464" y="2094"/>
                  </a:lnTo>
                  <a:lnTo>
                    <a:pt x="2470" y="2075"/>
                  </a:lnTo>
                  <a:lnTo>
                    <a:pt x="2472" y="2057"/>
                  </a:lnTo>
                  <a:lnTo>
                    <a:pt x="2470" y="2039"/>
                  </a:lnTo>
                  <a:lnTo>
                    <a:pt x="2464" y="2022"/>
                  </a:lnTo>
                  <a:lnTo>
                    <a:pt x="2453" y="2008"/>
                  </a:lnTo>
                  <a:lnTo>
                    <a:pt x="2223" y="1779"/>
                  </a:lnTo>
                  <a:lnTo>
                    <a:pt x="2211" y="1763"/>
                  </a:lnTo>
                  <a:lnTo>
                    <a:pt x="2203" y="1745"/>
                  </a:lnTo>
                  <a:lnTo>
                    <a:pt x="2201" y="1726"/>
                  </a:lnTo>
                  <a:lnTo>
                    <a:pt x="2203" y="1707"/>
                  </a:lnTo>
                  <a:lnTo>
                    <a:pt x="2211" y="1688"/>
                  </a:lnTo>
                  <a:lnTo>
                    <a:pt x="2223" y="1672"/>
                  </a:lnTo>
                  <a:lnTo>
                    <a:pt x="2239" y="1660"/>
                  </a:lnTo>
                  <a:lnTo>
                    <a:pt x="2257" y="1652"/>
                  </a:lnTo>
                  <a:lnTo>
                    <a:pt x="2277" y="1650"/>
                  </a:lnTo>
                  <a:lnTo>
                    <a:pt x="2296" y="1652"/>
                  </a:lnTo>
                  <a:lnTo>
                    <a:pt x="2314" y="1660"/>
                  </a:lnTo>
                  <a:lnTo>
                    <a:pt x="2330" y="1672"/>
                  </a:lnTo>
                  <a:lnTo>
                    <a:pt x="2560" y="1901"/>
                  </a:lnTo>
                  <a:lnTo>
                    <a:pt x="2575" y="1912"/>
                  </a:lnTo>
                  <a:lnTo>
                    <a:pt x="2591" y="1917"/>
                  </a:lnTo>
                  <a:lnTo>
                    <a:pt x="2610" y="1920"/>
                  </a:lnTo>
                  <a:lnTo>
                    <a:pt x="2628" y="1917"/>
                  </a:lnTo>
                  <a:lnTo>
                    <a:pt x="2647" y="1912"/>
                  </a:lnTo>
                  <a:lnTo>
                    <a:pt x="2664" y="1902"/>
                  </a:lnTo>
                  <a:lnTo>
                    <a:pt x="2681" y="1889"/>
                  </a:lnTo>
                  <a:lnTo>
                    <a:pt x="2696" y="1872"/>
                  </a:lnTo>
                  <a:lnTo>
                    <a:pt x="2705" y="1853"/>
                  </a:lnTo>
                  <a:lnTo>
                    <a:pt x="2712" y="1835"/>
                  </a:lnTo>
                  <a:lnTo>
                    <a:pt x="2714" y="1816"/>
                  </a:lnTo>
                  <a:lnTo>
                    <a:pt x="2712" y="1798"/>
                  </a:lnTo>
                  <a:lnTo>
                    <a:pt x="2705" y="1782"/>
                  </a:lnTo>
                  <a:lnTo>
                    <a:pt x="2695" y="1768"/>
                  </a:lnTo>
                  <a:lnTo>
                    <a:pt x="2692" y="1766"/>
                  </a:lnTo>
                  <a:lnTo>
                    <a:pt x="2687" y="1759"/>
                  </a:lnTo>
                  <a:lnTo>
                    <a:pt x="2677" y="1749"/>
                  </a:lnTo>
                  <a:lnTo>
                    <a:pt x="2663" y="1736"/>
                  </a:lnTo>
                  <a:lnTo>
                    <a:pt x="2647" y="1719"/>
                  </a:lnTo>
                  <a:lnTo>
                    <a:pt x="2626" y="1699"/>
                  </a:lnTo>
                  <a:lnTo>
                    <a:pt x="2604" y="1677"/>
                  </a:lnTo>
                  <a:lnTo>
                    <a:pt x="2578" y="1651"/>
                  </a:lnTo>
                  <a:lnTo>
                    <a:pt x="2550" y="1623"/>
                  </a:lnTo>
                  <a:lnTo>
                    <a:pt x="2520" y="1593"/>
                  </a:lnTo>
                  <a:lnTo>
                    <a:pt x="2488" y="1561"/>
                  </a:lnTo>
                  <a:lnTo>
                    <a:pt x="2454" y="1528"/>
                  </a:lnTo>
                  <a:lnTo>
                    <a:pt x="2418" y="1492"/>
                  </a:lnTo>
                  <a:lnTo>
                    <a:pt x="2381" y="1455"/>
                  </a:lnTo>
                  <a:lnTo>
                    <a:pt x="2343" y="1417"/>
                  </a:lnTo>
                  <a:lnTo>
                    <a:pt x="2305" y="1378"/>
                  </a:lnTo>
                  <a:lnTo>
                    <a:pt x="2265" y="1339"/>
                  </a:lnTo>
                  <a:lnTo>
                    <a:pt x="2225" y="1299"/>
                  </a:lnTo>
                  <a:lnTo>
                    <a:pt x="2185" y="1260"/>
                  </a:lnTo>
                  <a:lnTo>
                    <a:pt x="2146" y="1220"/>
                  </a:lnTo>
                  <a:lnTo>
                    <a:pt x="2106" y="1181"/>
                  </a:lnTo>
                  <a:lnTo>
                    <a:pt x="2066" y="1142"/>
                  </a:lnTo>
                  <a:lnTo>
                    <a:pt x="2028" y="1103"/>
                  </a:lnTo>
                  <a:lnTo>
                    <a:pt x="1990" y="1066"/>
                  </a:lnTo>
                  <a:lnTo>
                    <a:pt x="1954" y="1031"/>
                  </a:lnTo>
                  <a:lnTo>
                    <a:pt x="1920" y="996"/>
                  </a:lnTo>
                  <a:lnTo>
                    <a:pt x="1886" y="963"/>
                  </a:lnTo>
                  <a:lnTo>
                    <a:pt x="1855" y="931"/>
                  </a:lnTo>
                  <a:lnTo>
                    <a:pt x="1826" y="902"/>
                  </a:lnTo>
                  <a:lnTo>
                    <a:pt x="1799" y="877"/>
                  </a:lnTo>
                  <a:lnTo>
                    <a:pt x="1774" y="852"/>
                  </a:lnTo>
                  <a:lnTo>
                    <a:pt x="1753" y="831"/>
                  </a:lnTo>
                  <a:lnTo>
                    <a:pt x="1734" y="813"/>
                  </a:lnTo>
                  <a:lnTo>
                    <a:pt x="1718" y="798"/>
                  </a:lnTo>
                  <a:lnTo>
                    <a:pt x="1712" y="793"/>
                  </a:lnTo>
                  <a:lnTo>
                    <a:pt x="1706" y="787"/>
                  </a:lnTo>
                  <a:lnTo>
                    <a:pt x="1698" y="782"/>
                  </a:lnTo>
                  <a:lnTo>
                    <a:pt x="1688" y="777"/>
                  </a:lnTo>
                  <a:lnTo>
                    <a:pt x="1677" y="774"/>
                  </a:lnTo>
                  <a:lnTo>
                    <a:pt x="1663" y="773"/>
                  </a:lnTo>
                  <a:lnTo>
                    <a:pt x="1649" y="775"/>
                  </a:lnTo>
                  <a:lnTo>
                    <a:pt x="1631" y="782"/>
                  </a:lnTo>
                  <a:lnTo>
                    <a:pt x="1612" y="792"/>
                  </a:lnTo>
                  <a:lnTo>
                    <a:pt x="1592" y="808"/>
                  </a:lnTo>
                  <a:lnTo>
                    <a:pt x="1568" y="829"/>
                  </a:lnTo>
                  <a:lnTo>
                    <a:pt x="1542" y="857"/>
                  </a:lnTo>
                  <a:lnTo>
                    <a:pt x="1519" y="888"/>
                  </a:lnTo>
                  <a:lnTo>
                    <a:pt x="1500" y="920"/>
                  </a:lnTo>
                  <a:lnTo>
                    <a:pt x="1394" y="1113"/>
                  </a:lnTo>
                  <a:lnTo>
                    <a:pt x="1382" y="1133"/>
                  </a:lnTo>
                  <a:lnTo>
                    <a:pt x="1366" y="1154"/>
                  </a:lnTo>
                  <a:lnTo>
                    <a:pt x="1346" y="1175"/>
                  </a:lnTo>
                  <a:lnTo>
                    <a:pt x="1312" y="1206"/>
                  </a:lnTo>
                  <a:lnTo>
                    <a:pt x="1275" y="1230"/>
                  </a:lnTo>
                  <a:lnTo>
                    <a:pt x="1235" y="1249"/>
                  </a:lnTo>
                  <a:lnTo>
                    <a:pt x="1196" y="1261"/>
                  </a:lnTo>
                  <a:lnTo>
                    <a:pt x="1155" y="1268"/>
                  </a:lnTo>
                  <a:lnTo>
                    <a:pt x="1113" y="1268"/>
                  </a:lnTo>
                  <a:lnTo>
                    <a:pt x="1072" y="1261"/>
                  </a:lnTo>
                  <a:lnTo>
                    <a:pt x="1036" y="1250"/>
                  </a:lnTo>
                  <a:lnTo>
                    <a:pt x="1002" y="1235"/>
                  </a:lnTo>
                  <a:lnTo>
                    <a:pt x="970" y="1216"/>
                  </a:lnTo>
                  <a:lnTo>
                    <a:pt x="942" y="1193"/>
                  </a:lnTo>
                  <a:lnTo>
                    <a:pt x="915" y="1167"/>
                  </a:lnTo>
                  <a:lnTo>
                    <a:pt x="893" y="1136"/>
                  </a:lnTo>
                  <a:lnTo>
                    <a:pt x="874" y="1104"/>
                  </a:lnTo>
                  <a:lnTo>
                    <a:pt x="861" y="1077"/>
                  </a:lnTo>
                  <a:lnTo>
                    <a:pt x="853" y="1050"/>
                  </a:lnTo>
                  <a:lnTo>
                    <a:pt x="848" y="1023"/>
                  </a:lnTo>
                  <a:lnTo>
                    <a:pt x="848" y="998"/>
                  </a:lnTo>
                  <a:lnTo>
                    <a:pt x="850" y="974"/>
                  </a:lnTo>
                  <a:lnTo>
                    <a:pt x="858" y="953"/>
                  </a:lnTo>
                  <a:lnTo>
                    <a:pt x="1168" y="224"/>
                  </a:lnTo>
                  <a:lnTo>
                    <a:pt x="1179" y="204"/>
                  </a:lnTo>
                  <a:lnTo>
                    <a:pt x="1193" y="183"/>
                  </a:lnTo>
                  <a:lnTo>
                    <a:pt x="1210" y="162"/>
                  </a:lnTo>
                  <a:lnTo>
                    <a:pt x="1230" y="139"/>
                  </a:lnTo>
                  <a:lnTo>
                    <a:pt x="1241" y="129"/>
                  </a:lnTo>
                  <a:lnTo>
                    <a:pt x="1254" y="117"/>
                  </a:lnTo>
                  <a:lnTo>
                    <a:pt x="1271" y="104"/>
                  </a:lnTo>
                  <a:lnTo>
                    <a:pt x="1291" y="89"/>
                  </a:lnTo>
                  <a:lnTo>
                    <a:pt x="1314" y="74"/>
                  </a:lnTo>
                  <a:lnTo>
                    <a:pt x="1340" y="59"/>
                  </a:lnTo>
                  <a:lnTo>
                    <a:pt x="1368" y="45"/>
                  </a:lnTo>
                  <a:lnTo>
                    <a:pt x="1399" y="31"/>
                  </a:lnTo>
                  <a:lnTo>
                    <a:pt x="1432" y="20"/>
                  </a:lnTo>
                  <a:lnTo>
                    <a:pt x="1469" y="11"/>
                  </a:lnTo>
                  <a:lnTo>
                    <a:pt x="1508" y="3"/>
                  </a:lnTo>
                  <a:lnTo>
                    <a:pt x="1550" y="0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7"/>
            <p:cNvSpPr>
              <a:spLocks noEditPoints="1"/>
            </p:cNvSpPr>
            <p:nvPr/>
          </p:nvSpPr>
          <p:spPr bwMode="auto">
            <a:xfrm>
              <a:off x="800101" y="3370263"/>
              <a:ext cx="255588" cy="255588"/>
            </a:xfrm>
            <a:custGeom>
              <a:avLst/>
              <a:gdLst>
                <a:gd name="T0" fmla="*/ 737 w 1133"/>
                <a:gd name="T1" fmla="*/ 722 h 1126"/>
                <a:gd name="T2" fmla="*/ 688 w 1133"/>
                <a:gd name="T3" fmla="*/ 747 h 1126"/>
                <a:gd name="T4" fmla="*/ 653 w 1133"/>
                <a:gd name="T5" fmla="*/ 789 h 1126"/>
                <a:gd name="T6" fmla="*/ 641 w 1133"/>
                <a:gd name="T7" fmla="*/ 842 h 1126"/>
                <a:gd name="T8" fmla="*/ 653 w 1133"/>
                <a:gd name="T9" fmla="*/ 898 h 1126"/>
                <a:gd name="T10" fmla="*/ 688 w 1133"/>
                <a:gd name="T11" fmla="*/ 939 h 1126"/>
                <a:gd name="T12" fmla="*/ 737 w 1133"/>
                <a:gd name="T13" fmla="*/ 964 h 1126"/>
                <a:gd name="T14" fmla="*/ 795 w 1133"/>
                <a:gd name="T15" fmla="*/ 964 h 1126"/>
                <a:gd name="T16" fmla="*/ 844 w 1133"/>
                <a:gd name="T17" fmla="*/ 939 h 1126"/>
                <a:gd name="T18" fmla="*/ 879 w 1133"/>
                <a:gd name="T19" fmla="*/ 897 h 1126"/>
                <a:gd name="T20" fmla="*/ 891 w 1133"/>
                <a:gd name="T21" fmla="*/ 842 h 1126"/>
                <a:gd name="T22" fmla="*/ 879 w 1133"/>
                <a:gd name="T23" fmla="*/ 789 h 1126"/>
                <a:gd name="T24" fmla="*/ 844 w 1133"/>
                <a:gd name="T25" fmla="*/ 747 h 1126"/>
                <a:gd name="T26" fmla="*/ 795 w 1133"/>
                <a:gd name="T27" fmla="*/ 722 h 1126"/>
                <a:gd name="T28" fmla="*/ 379 w 1133"/>
                <a:gd name="T29" fmla="*/ 0 h 1126"/>
                <a:gd name="T30" fmla="*/ 429 w 1133"/>
                <a:gd name="T31" fmla="*/ 13 h 1126"/>
                <a:gd name="T32" fmla="*/ 474 w 1133"/>
                <a:gd name="T33" fmla="*/ 44 h 1126"/>
                <a:gd name="T34" fmla="*/ 1106 w 1133"/>
                <a:gd name="T35" fmla="*/ 676 h 1126"/>
                <a:gd name="T36" fmla="*/ 1128 w 1133"/>
                <a:gd name="T37" fmla="*/ 724 h 1126"/>
                <a:gd name="T38" fmla="*/ 1133 w 1133"/>
                <a:gd name="T39" fmla="*/ 776 h 1126"/>
                <a:gd name="T40" fmla="*/ 1119 w 1133"/>
                <a:gd name="T41" fmla="*/ 826 h 1126"/>
                <a:gd name="T42" fmla="*/ 1089 w 1133"/>
                <a:gd name="T43" fmla="*/ 869 h 1126"/>
                <a:gd name="T44" fmla="*/ 853 w 1133"/>
                <a:gd name="T45" fmla="*/ 1101 h 1126"/>
                <a:gd name="T46" fmla="*/ 805 w 1133"/>
                <a:gd name="T47" fmla="*/ 1122 h 1126"/>
                <a:gd name="T48" fmla="*/ 753 w 1133"/>
                <a:gd name="T49" fmla="*/ 1126 h 1126"/>
                <a:gd name="T50" fmla="*/ 703 w 1133"/>
                <a:gd name="T51" fmla="*/ 1113 h 1126"/>
                <a:gd name="T52" fmla="*/ 659 w 1133"/>
                <a:gd name="T53" fmla="*/ 1083 h 1126"/>
                <a:gd name="T54" fmla="*/ 26 w 1133"/>
                <a:gd name="T55" fmla="*/ 450 h 1126"/>
                <a:gd name="T56" fmla="*/ 5 w 1133"/>
                <a:gd name="T57" fmla="*/ 403 h 1126"/>
                <a:gd name="T58" fmla="*/ 0 w 1133"/>
                <a:gd name="T59" fmla="*/ 352 h 1126"/>
                <a:gd name="T60" fmla="*/ 13 w 1133"/>
                <a:gd name="T61" fmla="*/ 302 h 1126"/>
                <a:gd name="T62" fmla="*/ 44 w 1133"/>
                <a:gd name="T63" fmla="*/ 257 h 1126"/>
                <a:gd name="T64" fmla="*/ 280 w 1133"/>
                <a:gd name="T65" fmla="*/ 27 h 1126"/>
                <a:gd name="T66" fmla="*/ 328 w 1133"/>
                <a:gd name="T67" fmla="*/ 5 h 1126"/>
                <a:gd name="T68" fmla="*/ 379 w 1133"/>
                <a:gd name="T69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3" h="1126">
                  <a:moveTo>
                    <a:pt x="767" y="719"/>
                  </a:moveTo>
                  <a:lnTo>
                    <a:pt x="737" y="722"/>
                  </a:lnTo>
                  <a:lnTo>
                    <a:pt x="712" y="731"/>
                  </a:lnTo>
                  <a:lnTo>
                    <a:pt x="688" y="747"/>
                  </a:lnTo>
                  <a:lnTo>
                    <a:pt x="669" y="766"/>
                  </a:lnTo>
                  <a:lnTo>
                    <a:pt x="653" y="789"/>
                  </a:lnTo>
                  <a:lnTo>
                    <a:pt x="644" y="815"/>
                  </a:lnTo>
                  <a:lnTo>
                    <a:pt x="641" y="842"/>
                  </a:lnTo>
                  <a:lnTo>
                    <a:pt x="644" y="871"/>
                  </a:lnTo>
                  <a:lnTo>
                    <a:pt x="653" y="898"/>
                  </a:lnTo>
                  <a:lnTo>
                    <a:pt x="669" y="920"/>
                  </a:lnTo>
                  <a:lnTo>
                    <a:pt x="688" y="939"/>
                  </a:lnTo>
                  <a:lnTo>
                    <a:pt x="712" y="954"/>
                  </a:lnTo>
                  <a:lnTo>
                    <a:pt x="737" y="964"/>
                  </a:lnTo>
                  <a:lnTo>
                    <a:pt x="767" y="967"/>
                  </a:lnTo>
                  <a:lnTo>
                    <a:pt x="795" y="964"/>
                  </a:lnTo>
                  <a:lnTo>
                    <a:pt x="821" y="954"/>
                  </a:lnTo>
                  <a:lnTo>
                    <a:pt x="844" y="939"/>
                  </a:lnTo>
                  <a:lnTo>
                    <a:pt x="863" y="920"/>
                  </a:lnTo>
                  <a:lnTo>
                    <a:pt x="879" y="897"/>
                  </a:lnTo>
                  <a:lnTo>
                    <a:pt x="888" y="871"/>
                  </a:lnTo>
                  <a:lnTo>
                    <a:pt x="891" y="842"/>
                  </a:lnTo>
                  <a:lnTo>
                    <a:pt x="888" y="815"/>
                  </a:lnTo>
                  <a:lnTo>
                    <a:pt x="879" y="789"/>
                  </a:lnTo>
                  <a:lnTo>
                    <a:pt x="863" y="766"/>
                  </a:lnTo>
                  <a:lnTo>
                    <a:pt x="844" y="747"/>
                  </a:lnTo>
                  <a:lnTo>
                    <a:pt x="821" y="731"/>
                  </a:lnTo>
                  <a:lnTo>
                    <a:pt x="795" y="722"/>
                  </a:lnTo>
                  <a:lnTo>
                    <a:pt x="767" y="719"/>
                  </a:lnTo>
                  <a:close/>
                  <a:moveTo>
                    <a:pt x="379" y="0"/>
                  </a:moveTo>
                  <a:lnTo>
                    <a:pt x="405" y="5"/>
                  </a:lnTo>
                  <a:lnTo>
                    <a:pt x="429" y="13"/>
                  </a:lnTo>
                  <a:lnTo>
                    <a:pt x="453" y="27"/>
                  </a:lnTo>
                  <a:lnTo>
                    <a:pt x="474" y="44"/>
                  </a:lnTo>
                  <a:lnTo>
                    <a:pt x="1089" y="655"/>
                  </a:lnTo>
                  <a:lnTo>
                    <a:pt x="1106" y="676"/>
                  </a:lnTo>
                  <a:lnTo>
                    <a:pt x="1119" y="700"/>
                  </a:lnTo>
                  <a:lnTo>
                    <a:pt x="1128" y="724"/>
                  </a:lnTo>
                  <a:lnTo>
                    <a:pt x="1133" y="750"/>
                  </a:lnTo>
                  <a:lnTo>
                    <a:pt x="1133" y="776"/>
                  </a:lnTo>
                  <a:lnTo>
                    <a:pt x="1128" y="801"/>
                  </a:lnTo>
                  <a:lnTo>
                    <a:pt x="1119" y="826"/>
                  </a:lnTo>
                  <a:lnTo>
                    <a:pt x="1106" y="848"/>
                  </a:lnTo>
                  <a:lnTo>
                    <a:pt x="1089" y="869"/>
                  </a:lnTo>
                  <a:lnTo>
                    <a:pt x="874" y="1083"/>
                  </a:lnTo>
                  <a:lnTo>
                    <a:pt x="853" y="1101"/>
                  </a:lnTo>
                  <a:lnTo>
                    <a:pt x="829" y="1113"/>
                  </a:lnTo>
                  <a:lnTo>
                    <a:pt x="805" y="1122"/>
                  </a:lnTo>
                  <a:lnTo>
                    <a:pt x="779" y="1126"/>
                  </a:lnTo>
                  <a:lnTo>
                    <a:pt x="753" y="1126"/>
                  </a:lnTo>
                  <a:lnTo>
                    <a:pt x="728" y="1122"/>
                  </a:lnTo>
                  <a:lnTo>
                    <a:pt x="703" y="1113"/>
                  </a:lnTo>
                  <a:lnTo>
                    <a:pt x="680" y="1101"/>
                  </a:lnTo>
                  <a:lnTo>
                    <a:pt x="659" y="1083"/>
                  </a:lnTo>
                  <a:lnTo>
                    <a:pt x="44" y="471"/>
                  </a:lnTo>
                  <a:lnTo>
                    <a:pt x="26" y="450"/>
                  </a:lnTo>
                  <a:lnTo>
                    <a:pt x="13" y="428"/>
                  </a:lnTo>
                  <a:lnTo>
                    <a:pt x="5" y="403"/>
                  </a:lnTo>
                  <a:lnTo>
                    <a:pt x="0" y="378"/>
                  </a:lnTo>
                  <a:lnTo>
                    <a:pt x="0" y="352"/>
                  </a:lnTo>
                  <a:lnTo>
                    <a:pt x="5" y="327"/>
                  </a:lnTo>
                  <a:lnTo>
                    <a:pt x="13" y="302"/>
                  </a:lnTo>
                  <a:lnTo>
                    <a:pt x="26" y="279"/>
                  </a:lnTo>
                  <a:lnTo>
                    <a:pt x="44" y="257"/>
                  </a:lnTo>
                  <a:lnTo>
                    <a:pt x="259" y="44"/>
                  </a:lnTo>
                  <a:lnTo>
                    <a:pt x="280" y="27"/>
                  </a:lnTo>
                  <a:lnTo>
                    <a:pt x="303" y="13"/>
                  </a:lnTo>
                  <a:lnTo>
                    <a:pt x="328" y="5"/>
                  </a:lnTo>
                  <a:lnTo>
                    <a:pt x="353" y="0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Freeform 12"/>
          <p:cNvSpPr>
            <a:spLocks/>
          </p:cNvSpPr>
          <p:nvPr/>
        </p:nvSpPr>
        <p:spPr bwMode="auto">
          <a:xfrm>
            <a:off x="2964509" y="1708005"/>
            <a:ext cx="430016" cy="676702"/>
          </a:xfrm>
          <a:custGeom>
            <a:avLst/>
            <a:gdLst>
              <a:gd name="T0" fmla="*/ 2013 w 2233"/>
              <a:gd name="T1" fmla="*/ 0 h 3515"/>
              <a:gd name="T2" fmla="*/ 2013 w 2233"/>
              <a:gd name="T3" fmla="*/ 0 h 3515"/>
              <a:gd name="T4" fmla="*/ 1487 w 2233"/>
              <a:gd name="T5" fmla="*/ 1516 h 3515"/>
              <a:gd name="T6" fmla="*/ 2233 w 2233"/>
              <a:gd name="T7" fmla="*/ 1516 h 3515"/>
              <a:gd name="T8" fmla="*/ 173 w 2233"/>
              <a:gd name="T9" fmla="*/ 3515 h 3515"/>
              <a:gd name="T10" fmla="*/ 747 w 2233"/>
              <a:gd name="T11" fmla="*/ 1998 h 3515"/>
              <a:gd name="T12" fmla="*/ 0 w 2233"/>
              <a:gd name="T13" fmla="*/ 1998 h 3515"/>
              <a:gd name="T14" fmla="*/ 2013 w 2233"/>
              <a:gd name="T15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3515">
                <a:moveTo>
                  <a:pt x="2013" y="0"/>
                </a:moveTo>
                <a:lnTo>
                  <a:pt x="2013" y="0"/>
                </a:lnTo>
                <a:lnTo>
                  <a:pt x="1487" y="1516"/>
                </a:lnTo>
                <a:lnTo>
                  <a:pt x="2233" y="1516"/>
                </a:lnTo>
                <a:lnTo>
                  <a:pt x="173" y="3515"/>
                </a:lnTo>
                <a:lnTo>
                  <a:pt x="747" y="1998"/>
                </a:lnTo>
                <a:lnTo>
                  <a:pt x="0" y="1998"/>
                </a:lnTo>
                <a:lnTo>
                  <a:pt x="20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8593922" y="5217994"/>
            <a:ext cx="745761" cy="697967"/>
            <a:chOff x="-150813" y="2973388"/>
            <a:chExt cx="1312863" cy="1228725"/>
          </a:xfrm>
          <a:solidFill>
            <a:schemeClr val="bg1"/>
          </a:solidFill>
        </p:grpSpPr>
        <p:sp>
          <p:nvSpPr>
            <p:cNvPr id="106" name="Freeform 17"/>
            <p:cNvSpPr>
              <a:spLocks noEditPoints="1"/>
            </p:cNvSpPr>
            <p:nvPr/>
          </p:nvSpPr>
          <p:spPr bwMode="auto">
            <a:xfrm>
              <a:off x="-150813" y="2973388"/>
              <a:ext cx="831850" cy="819150"/>
            </a:xfrm>
            <a:custGeom>
              <a:avLst/>
              <a:gdLst>
                <a:gd name="T0" fmla="*/ 997 w 2097"/>
                <a:gd name="T1" fmla="*/ 599 h 2068"/>
                <a:gd name="T2" fmla="*/ 900 w 2097"/>
                <a:gd name="T3" fmla="*/ 622 h 2068"/>
                <a:gd name="T4" fmla="*/ 813 w 2097"/>
                <a:gd name="T5" fmla="*/ 664 h 2068"/>
                <a:gd name="T6" fmla="*/ 738 w 2097"/>
                <a:gd name="T7" fmla="*/ 724 h 2068"/>
                <a:gd name="T8" fmla="*/ 677 w 2097"/>
                <a:gd name="T9" fmla="*/ 800 h 2068"/>
                <a:gd name="T10" fmla="*/ 634 w 2097"/>
                <a:gd name="T11" fmla="*/ 887 h 2068"/>
                <a:gd name="T12" fmla="*/ 612 w 2097"/>
                <a:gd name="T13" fmla="*/ 985 h 2068"/>
                <a:gd name="T14" fmla="*/ 612 w 2097"/>
                <a:gd name="T15" fmla="*/ 1087 h 2068"/>
                <a:gd name="T16" fmla="*/ 634 w 2097"/>
                <a:gd name="T17" fmla="*/ 1184 h 2068"/>
                <a:gd name="T18" fmla="*/ 677 w 2097"/>
                <a:gd name="T19" fmla="*/ 1272 h 2068"/>
                <a:gd name="T20" fmla="*/ 738 w 2097"/>
                <a:gd name="T21" fmla="*/ 1347 h 2068"/>
                <a:gd name="T22" fmla="*/ 813 w 2097"/>
                <a:gd name="T23" fmla="*/ 1408 h 2068"/>
                <a:gd name="T24" fmla="*/ 900 w 2097"/>
                <a:gd name="T25" fmla="*/ 1450 h 2068"/>
                <a:gd name="T26" fmla="*/ 997 w 2097"/>
                <a:gd name="T27" fmla="*/ 1473 h 2068"/>
                <a:gd name="T28" fmla="*/ 1099 w 2097"/>
                <a:gd name="T29" fmla="*/ 1473 h 2068"/>
                <a:gd name="T30" fmla="*/ 1197 w 2097"/>
                <a:gd name="T31" fmla="*/ 1450 h 2068"/>
                <a:gd name="T32" fmla="*/ 1284 w 2097"/>
                <a:gd name="T33" fmla="*/ 1408 h 2068"/>
                <a:gd name="T34" fmla="*/ 1360 w 2097"/>
                <a:gd name="T35" fmla="*/ 1347 h 2068"/>
                <a:gd name="T36" fmla="*/ 1420 w 2097"/>
                <a:gd name="T37" fmla="*/ 1272 h 2068"/>
                <a:gd name="T38" fmla="*/ 1462 w 2097"/>
                <a:gd name="T39" fmla="*/ 1184 h 2068"/>
                <a:gd name="T40" fmla="*/ 1485 w 2097"/>
                <a:gd name="T41" fmla="*/ 1087 h 2068"/>
                <a:gd name="T42" fmla="*/ 1485 w 2097"/>
                <a:gd name="T43" fmla="*/ 985 h 2068"/>
                <a:gd name="T44" fmla="*/ 1462 w 2097"/>
                <a:gd name="T45" fmla="*/ 887 h 2068"/>
                <a:gd name="T46" fmla="*/ 1420 w 2097"/>
                <a:gd name="T47" fmla="*/ 800 h 2068"/>
                <a:gd name="T48" fmla="*/ 1360 w 2097"/>
                <a:gd name="T49" fmla="*/ 724 h 2068"/>
                <a:gd name="T50" fmla="*/ 1284 w 2097"/>
                <a:gd name="T51" fmla="*/ 664 h 2068"/>
                <a:gd name="T52" fmla="*/ 1197 w 2097"/>
                <a:gd name="T53" fmla="*/ 622 h 2068"/>
                <a:gd name="T54" fmla="*/ 1099 w 2097"/>
                <a:gd name="T55" fmla="*/ 599 h 2068"/>
                <a:gd name="T56" fmla="*/ 876 w 2097"/>
                <a:gd name="T57" fmla="*/ 0 h 2068"/>
                <a:gd name="T58" fmla="*/ 1221 w 2097"/>
                <a:gd name="T59" fmla="*/ 218 h 2068"/>
                <a:gd name="T60" fmla="*/ 1334 w 2097"/>
                <a:gd name="T61" fmla="*/ 251 h 2068"/>
                <a:gd name="T62" fmla="*/ 1441 w 2097"/>
                <a:gd name="T63" fmla="*/ 299 h 2068"/>
                <a:gd name="T64" fmla="*/ 1845 w 2097"/>
                <a:gd name="T65" fmla="*/ 353 h 2068"/>
                <a:gd name="T66" fmla="*/ 1739 w 2097"/>
                <a:gd name="T67" fmla="*/ 568 h 2068"/>
                <a:gd name="T68" fmla="*/ 1799 w 2097"/>
                <a:gd name="T69" fmla="*/ 670 h 2068"/>
                <a:gd name="T70" fmla="*/ 2037 w 2097"/>
                <a:gd name="T71" fmla="*/ 686 h 2068"/>
                <a:gd name="T72" fmla="*/ 1882 w 2097"/>
                <a:gd name="T73" fmla="*/ 1064 h 2068"/>
                <a:gd name="T74" fmla="*/ 1870 w 2097"/>
                <a:gd name="T75" fmla="*/ 1182 h 2068"/>
                <a:gd name="T76" fmla="*/ 1842 w 2097"/>
                <a:gd name="T77" fmla="*/ 1295 h 2068"/>
                <a:gd name="T78" fmla="*/ 1858 w 2097"/>
                <a:gd name="T79" fmla="*/ 1702 h 2068"/>
                <a:gd name="T80" fmla="*/ 1628 w 2097"/>
                <a:gd name="T81" fmla="*/ 1636 h 2068"/>
                <a:gd name="T82" fmla="*/ 1538 w 2097"/>
                <a:gd name="T83" fmla="*/ 1711 h 2068"/>
                <a:gd name="T84" fmla="*/ 1564 w 2097"/>
                <a:gd name="T85" fmla="*/ 1950 h 2068"/>
                <a:gd name="T86" fmla="*/ 1166 w 2097"/>
                <a:gd name="T87" fmla="*/ 1863 h 2068"/>
                <a:gd name="T88" fmla="*/ 1048 w 2097"/>
                <a:gd name="T89" fmla="*/ 1871 h 2068"/>
                <a:gd name="T90" fmla="*/ 930 w 2097"/>
                <a:gd name="T91" fmla="*/ 1863 h 2068"/>
                <a:gd name="T92" fmla="*/ 533 w 2097"/>
                <a:gd name="T93" fmla="*/ 1950 h 2068"/>
                <a:gd name="T94" fmla="*/ 559 w 2097"/>
                <a:gd name="T95" fmla="*/ 1711 h 2068"/>
                <a:gd name="T96" fmla="*/ 468 w 2097"/>
                <a:gd name="T97" fmla="*/ 1636 h 2068"/>
                <a:gd name="T98" fmla="*/ 239 w 2097"/>
                <a:gd name="T99" fmla="*/ 1702 h 2068"/>
                <a:gd name="T100" fmla="*/ 255 w 2097"/>
                <a:gd name="T101" fmla="*/ 1295 h 2068"/>
                <a:gd name="T102" fmla="*/ 227 w 2097"/>
                <a:gd name="T103" fmla="*/ 1182 h 2068"/>
                <a:gd name="T104" fmla="*/ 215 w 2097"/>
                <a:gd name="T105" fmla="*/ 1064 h 2068"/>
                <a:gd name="T106" fmla="*/ 59 w 2097"/>
                <a:gd name="T107" fmla="*/ 686 h 2068"/>
                <a:gd name="T108" fmla="*/ 298 w 2097"/>
                <a:gd name="T109" fmla="*/ 670 h 2068"/>
                <a:gd name="T110" fmla="*/ 358 w 2097"/>
                <a:gd name="T111" fmla="*/ 568 h 2068"/>
                <a:gd name="T112" fmla="*/ 252 w 2097"/>
                <a:gd name="T113" fmla="*/ 353 h 2068"/>
                <a:gd name="T114" fmla="*/ 655 w 2097"/>
                <a:gd name="T115" fmla="*/ 299 h 2068"/>
                <a:gd name="T116" fmla="*/ 763 w 2097"/>
                <a:gd name="T117" fmla="*/ 251 h 2068"/>
                <a:gd name="T118" fmla="*/ 876 w 2097"/>
                <a:gd name="T119" fmla="*/ 21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7" h="2068">
                  <a:moveTo>
                    <a:pt x="1048" y="596"/>
                  </a:moveTo>
                  <a:lnTo>
                    <a:pt x="997" y="599"/>
                  </a:lnTo>
                  <a:lnTo>
                    <a:pt x="948" y="608"/>
                  </a:lnTo>
                  <a:lnTo>
                    <a:pt x="900" y="622"/>
                  </a:lnTo>
                  <a:lnTo>
                    <a:pt x="855" y="641"/>
                  </a:lnTo>
                  <a:lnTo>
                    <a:pt x="813" y="664"/>
                  </a:lnTo>
                  <a:lnTo>
                    <a:pt x="774" y="692"/>
                  </a:lnTo>
                  <a:lnTo>
                    <a:pt x="738" y="724"/>
                  </a:lnTo>
                  <a:lnTo>
                    <a:pt x="705" y="761"/>
                  </a:lnTo>
                  <a:lnTo>
                    <a:pt x="677" y="800"/>
                  </a:lnTo>
                  <a:lnTo>
                    <a:pt x="653" y="842"/>
                  </a:lnTo>
                  <a:lnTo>
                    <a:pt x="634" y="887"/>
                  </a:lnTo>
                  <a:lnTo>
                    <a:pt x="620" y="935"/>
                  </a:lnTo>
                  <a:lnTo>
                    <a:pt x="612" y="985"/>
                  </a:lnTo>
                  <a:lnTo>
                    <a:pt x="609" y="1035"/>
                  </a:lnTo>
                  <a:lnTo>
                    <a:pt x="612" y="1087"/>
                  </a:lnTo>
                  <a:lnTo>
                    <a:pt x="620" y="1137"/>
                  </a:lnTo>
                  <a:lnTo>
                    <a:pt x="634" y="1184"/>
                  </a:lnTo>
                  <a:lnTo>
                    <a:pt x="653" y="1230"/>
                  </a:lnTo>
                  <a:lnTo>
                    <a:pt x="677" y="1272"/>
                  </a:lnTo>
                  <a:lnTo>
                    <a:pt x="705" y="1311"/>
                  </a:lnTo>
                  <a:lnTo>
                    <a:pt x="738" y="1347"/>
                  </a:lnTo>
                  <a:lnTo>
                    <a:pt x="774" y="1379"/>
                  </a:lnTo>
                  <a:lnTo>
                    <a:pt x="813" y="1408"/>
                  </a:lnTo>
                  <a:lnTo>
                    <a:pt x="855" y="1431"/>
                  </a:lnTo>
                  <a:lnTo>
                    <a:pt x="900" y="1450"/>
                  </a:lnTo>
                  <a:lnTo>
                    <a:pt x="948" y="1464"/>
                  </a:lnTo>
                  <a:lnTo>
                    <a:pt x="997" y="1473"/>
                  </a:lnTo>
                  <a:lnTo>
                    <a:pt x="1048" y="1476"/>
                  </a:lnTo>
                  <a:lnTo>
                    <a:pt x="1099" y="1473"/>
                  </a:lnTo>
                  <a:lnTo>
                    <a:pt x="1150" y="1464"/>
                  </a:lnTo>
                  <a:lnTo>
                    <a:pt x="1197" y="1450"/>
                  </a:lnTo>
                  <a:lnTo>
                    <a:pt x="1242" y="1431"/>
                  </a:lnTo>
                  <a:lnTo>
                    <a:pt x="1284" y="1408"/>
                  </a:lnTo>
                  <a:lnTo>
                    <a:pt x="1323" y="1379"/>
                  </a:lnTo>
                  <a:lnTo>
                    <a:pt x="1360" y="1347"/>
                  </a:lnTo>
                  <a:lnTo>
                    <a:pt x="1392" y="1311"/>
                  </a:lnTo>
                  <a:lnTo>
                    <a:pt x="1420" y="1272"/>
                  </a:lnTo>
                  <a:lnTo>
                    <a:pt x="1443" y="1230"/>
                  </a:lnTo>
                  <a:lnTo>
                    <a:pt x="1462" y="1184"/>
                  </a:lnTo>
                  <a:lnTo>
                    <a:pt x="1476" y="1137"/>
                  </a:lnTo>
                  <a:lnTo>
                    <a:pt x="1485" y="1087"/>
                  </a:lnTo>
                  <a:lnTo>
                    <a:pt x="1488" y="1035"/>
                  </a:lnTo>
                  <a:lnTo>
                    <a:pt x="1485" y="985"/>
                  </a:lnTo>
                  <a:lnTo>
                    <a:pt x="1476" y="935"/>
                  </a:lnTo>
                  <a:lnTo>
                    <a:pt x="1462" y="887"/>
                  </a:lnTo>
                  <a:lnTo>
                    <a:pt x="1443" y="842"/>
                  </a:lnTo>
                  <a:lnTo>
                    <a:pt x="1420" y="800"/>
                  </a:lnTo>
                  <a:lnTo>
                    <a:pt x="1392" y="761"/>
                  </a:lnTo>
                  <a:lnTo>
                    <a:pt x="1360" y="724"/>
                  </a:lnTo>
                  <a:lnTo>
                    <a:pt x="1323" y="692"/>
                  </a:lnTo>
                  <a:lnTo>
                    <a:pt x="1284" y="664"/>
                  </a:lnTo>
                  <a:lnTo>
                    <a:pt x="1242" y="641"/>
                  </a:lnTo>
                  <a:lnTo>
                    <a:pt x="1197" y="622"/>
                  </a:lnTo>
                  <a:lnTo>
                    <a:pt x="1150" y="608"/>
                  </a:lnTo>
                  <a:lnTo>
                    <a:pt x="1099" y="599"/>
                  </a:lnTo>
                  <a:lnTo>
                    <a:pt x="1048" y="596"/>
                  </a:lnTo>
                  <a:close/>
                  <a:moveTo>
                    <a:pt x="876" y="0"/>
                  </a:moveTo>
                  <a:lnTo>
                    <a:pt x="1221" y="0"/>
                  </a:lnTo>
                  <a:lnTo>
                    <a:pt x="1221" y="218"/>
                  </a:lnTo>
                  <a:lnTo>
                    <a:pt x="1278" y="232"/>
                  </a:lnTo>
                  <a:lnTo>
                    <a:pt x="1334" y="251"/>
                  </a:lnTo>
                  <a:lnTo>
                    <a:pt x="1389" y="273"/>
                  </a:lnTo>
                  <a:lnTo>
                    <a:pt x="1441" y="299"/>
                  </a:lnTo>
                  <a:lnTo>
                    <a:pt x="1582" y="132"/>
                  </a:lnTo>
                  <a:lnTo>
                    <a:pt x="1845" y="353"/>
                  </a:lnTo>
                  <a:lnTo>
                    <a:pt x="1705" y="520"/>
                  </a:lnTo>
                  <a:lnTo>
                    <a:pt x="1739" y="568"/>
                  </a:lnTo>
                  <a:lnTo>
                    <a:pt x="1771" y="618"/>
                  </a:lnTo>
                  <a:lnTo>
                    <a:pt x="1799" y="670"/>
                  </a:lnTo>
                  <a:lnTo>
                    <a:pt x="1823" y="724"/>
                  </a:lnTo>
                  <a:lnTo>
                    <a:pt x="2037" y="686"/>
                  </a:lnTo>
                  <a:lnTo>
                    <a:pt x="2097" y="1025"/>
                  </a:lnTo>
                  <a:lnTo>
                    <a:pt x="1882" y="1064"/>
                  </a:lnTo>
                  <a:lnTo>
                    <a:pt x="1878" y="1124"/>
                  </a:lnTo>
                  <a:lnTo>
                    <a:pt x="1870" y="1182"/>
                  </a:lnTo>
                  <a:lnTo>
                    <a:pt x="1858" y="1240"/>
                  </a:lnTo>
                  <a:lnTo>
                    <a:pt x="1842" y="1295"/>
                  </a:lnTo>
                  <a:lnTo>
                    <a:pt x="2030" y="1405"/>
                  </a:lnTo>
                  <a:lnTo>
                    <a:pt x="1858" y="1702"/>
                  </a:lnTo>
                  <a:lnTo>
                    <a:pt x="1669" y="1594"/>
                  </a:lnTo>
                  <a:lnTo>
                    <a:pt x="1628" y="1636"/>
                  </a:lnTo>
                  <a:lnTo>
                    <a:pt x="1585" y="1675"/>
                  </a:lnTo>
                  <a:lnTo>
                    <a:pt x="1538" y="1711"/>
                  </a:lnTo>
                  <a:lnTo>
                    <a:pt x="1489" y="1745"/>
                  </a:lnTo>
                  <a:lnTo>
                    <a:pt x="1564" y="1950"/>
                  </a:lnTo>
                  <a:lnTo>
                    <a:pt x="1240" y="2068"/>
                  </a:lnTo>
                  <a:lnTo>
                    <a:pt x="1166" y="1863"/>
                  </a:lnTo>
                  <a:lnTo>
                    <a:pt x="1107" y="1869"/>
                  </a:lnTo>
                  <a:lnTo>
                    <a:pt x="1048" y="1871"/>
                  </a:lnTo>
                  <a:lnTo>
                    <a:pt x="989" y="1869"/>
                  </a:lnTo>
                  <a:lnTo>
                    <a:pt x="930" y="1863"/>
                  </a:lnTo>
                  <a:lnTo>
                    <a:pt x="856" y="2068"/>
                  </a:lnTo>
                  <a:lnTo>
                    <a:pt x="533" y="1950"/>
                  </a:lnTo>
                  <a:lnTo>
                    <a:pt x="608" y="1745"/>
                  </a:lnTo>
                  <a:lnTo>
                    <a:pt x="559" y="1711"/>
                  </a:lnTo>
                  <a:lnTo>
                    <a:pt x="512" y="1675"/>
                  </a:lnTo>
                  <a:lnTo>
                    <a:pt x="468" y="1636"/>
                  </a:lnTo>
                  <a:lnTo>
                    <a:pt x="428" y="1594"/>
                  </a:lnTo>
                  <a:lnTo>
                    <a:pt x="239" y="1702"/>
                  </a:lnTo>
                  <a:lnTo>
                    <a:pt x="66" y="1405"/>
                  </a:lnTo>
                  <a:lnTo>
                    <a:pt x="255" y="1295"/>
                  </a:lnTo>
                  <a:lnTo>
                    <a:pt x="239" y="1240"/>
                  </a:lnTo>
                  <a:lnTo>
                    <a:pt x="227" y="1182"/>
                  </a:lnTo>
                  <a:lnTo>
                    <a:pt x="219" y="1124"/>
                  </a:lnTo>
                  <a:lnTo>
                    <a:pt x="215" y="1064"/>
                  </a:lnTo>
                  <a:lnTo>
                    <a:pt x="0" y="1025"/>
                  </a:lnTo>
                  <a:lnTo>
                    <a:pt x="59" y="686"/>
                  </a:lnTo>
                  <a:lnTo>
                    <a:pt x="274" y="724"/>
                  </a:lnTo>
                  <a:lnTo>
                    <a:pt x="298" y="670"/>
                  </a:lnTo>
                  <a:lnTo>
                    <a:pt x="327" y="618"/>
                  </a:lnTo>
                  <a:lnTo>
                    <a:pt x="358" y="568"/>
                  </a:lnTo>
                  <a:lnTo>
                    <a:pt x="392" y="520"/>
                  </a:lnTo>
                  <a:lnTo>
                    <a:pt x="252" y="353"/>
                  </a:lnTo>
                  <a:lnTo>
                    <a:pt x="515" y="132"/>
                  </a:lnTo>
                  <a:lnTo>
                    <a:pt x="655" y="299"/>
                  </a:lnTo>
                  <a:lnTo>
                    <a:pt x="708" y="273"/>
                  </a:lnTo>
                  <a:lnTo>
                    <a:pt x="763" y="251"/>
                  </a:lnTo>
                  <a:lnTo>
                    <a:pt x="819" y="232"/>
                  </a:lnTo>
                  <a:lnTo>
                    <a:pt x="876" y="218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18"/>
            <p:cNvSpPr>
              <a:spLocks noEditPoints="1"/>
            </p:cNvSpPr>
            <p:nvPr/>
          </p:nvSpPr>
          <p:spPr bwMode="auto">
            <a:xfrm>
              <a:off x="468312" y="3606800"/>
              <a:ext cx="588963" cy="595313"/>
            </a:xfrm>
            <a:custGeom>
              <a:avLst/>
              <a:gdLst>
                <a:gd name="T0" fmla="*/ 700 w 1486"/>
                <a:gd name="T1" fmla="*/ 439 h 1502"/>
                <a:gd name="T2" fmla="*/ 619 w 1486"/>
                <a:gd name="T3" fmla="*/ 462 h 1502"/>
                <a:gd name="T4" fmla="*/ 549 w 1486"/>
                <a:gd name="T5" fmla="*/ 504 h 1502"/>
                <a:gd name="T6" fmla="*/ 493 w 1486"/>
                <a:gd name="T7" fmla="*/ 561 h 1502"/>
                <a:gd name="T8" fmla="*/ 453 w 1486"/>
                <a:gd name="T9" fmla="*/ 632 h 1502"/>
                <a:gd name="T10" fmla="*/ 432 w 1486"/>
                <a:gd name="T11" fmla="*/ 710 h 1502"/>
                <a:gd name="T12" fmla="*/ 432 w 1486"/>
                <a:gd name="T13" fmla="*/ 795 h 1502"/>
                <a:gd name="T14" fmla="*/ 455 w 1486"/>
                <a:gd name="T15" fmla="*/ 876 h 1502"/>
                <a:gd name="T16" fmla="*/ 496 w 1486"/>
                <a:gd name="T17" fmla="*/ 947 h 1502"/>
                <a:gd name="T18" fmla="*/ 554 w 1486"/>
                <a:gd name="T19" fmla="*/ 1003 h 1502"/>
                <a:gd name="T20" fmla="*/ 624 w 1486"/>
                <a:gd name="T21" fmla="*/ 1042 h 1502"/>
                <a:gd name="T22" fmla="*/ 703 w 1486"/>
                <a:gd name="T23" fmla="*/ 1063 h 1502"/>
                <a:gd name="T24" fmla="*/ 787 w 1486"/>
                <a:gd name="T25" fmla="*/ 1063 h 1502"/>
                <a:gd name="T26" fmla="*/ 868 w 1486"/>
                <a:gd name="T27" fmla="*/ 1040 h 1502"/>
                <a:gd name="T28" fmla="*/ 938 w 1486"/>
                <a:gd name="T29" fmla="*/ 999 h 1502"/>
                <a:gd name="T30" fmla="*/ 994 w 1486"/>
                <a:gd name="T31" fmla="*/ 942 h 1502"/>
                <a:gd name="T32" fmla="*/ 1035 w 1486"/>
                <a:gd name="T33" fmla="*/ 871 h 1502"/>
                <a:gd name="T34" fmla="*/ 1056 w 1486"/>
                <a:gd name="T35" fmla="*/ 793 h 1502"/>
                <a:gd name="T36" fmla="*/ 1056 w 1486"/>
                <a:gd name="T37" fmla="*/ 708 h 1502"/>
                <a:gd name="T38" fmla="*/ 1033 w 1486"/>
                <a:gd name="T39" fmla="*/ 627 h 1502"/>
                <a:gd name="T40" fmla="*/ 990 w 1486"/>
                <a:gd name="T41" fmla="*/ 556 h 1502"/>
                <a:gd name="T42" fmla="*/ 933 w 1486"/>
                <a:gd name="T43" fmla="*/ 500 h 1502"/>
                <a:gd name="T44" fmla="*/ 863 w 1486"/>
                <a:gd name="T45" fmla="*/ 460 h 1502"/>
                <a:gd name="T46" fmla="*/ 784 w 1486"/>
                <a:gd name="T47" fmla="*/ 438 h 1502"/>
                <a:gd name="T48" fmla="*/ 763 w 1486"/>
                <a:gd name="T49" fmla="*/ 0 h 1502"/>
                <a:gd name="T50" fmla="*/ 842 w 1486"/>
                <a:gd name="T51" fmla="*/ 161 h 1502"/>
                <a:gd name="T52" fmla="*/ 949 w 1486"/>
                <a:gd name="T53" fmla="*/ 190 h 1502"/>
                <a:gd name="T54" fmla="*/ 1241 w 1486"/>
                <a:gd name="T55" fmla="*/ 189 h 1502"/>
                <a:gd name="T56" fmla="*/ 1196 w 1486"/>
                <a:gd name="T57" fmla="*/ 362 h 1502"/>
                <a:gd name="T58" fmla="*/ 1262 w 1486"/>
                <a:gd name="T59" fmla="*/ 454 h 1502"/>
                <a:gd name="T60" fmla="*/ 1486 w 1486"/>
                <a:gd name="T61" fmla="*/ 641 h 1502"/>
                <a:gd name="T62" fmla="*/ 1341 w 1486"/>
                <a:gd name="T63" fmla="*/ 745 h 1502"/>
                <a:gd name="T64" fmla="*/ 1331 w 1486"/>
                <a:gd name="T65" fmla="*/ 857 h 1502"/>
                <a:gd name="T66" fmla="*/ 1383 w 1486"/>
                <a:gd name="T67" fmla="*/ 1144 h 1502"/>
                <a:gd name="T68" fmla="*/ 1205 w 1486"/>
                <a:gd name="T69" fmla="*/ 1131 h 1502"/>
                <a:gd name="T70" fmla="*/ 1126 w 1486"/>
                <a:gd name="T71" fmla="*/ 1210 h 1502"/>
                <a:gd name="T72" fmla="*/ 981 w 1486"/>
                <a:gd name="T73" fmla="*/ 1464 h 1502"/>
                <a:gd name="T74" fmla="*/ 868 w 1486"/>
                <a:gd name="T75" fmla="*/ 1336 h 1502"/>
                <a:gd name="T76" fmla="*/ 783 w 1486"/>
                <a:gd name="T77" fmla="*/ 1348 h 1502"/>
                <a:gd name="T78" fmla="*/ 709 w 1486"/>
                <a:gd name="T79" fmla="*/ 1502 h 1502"/>
                <a:gd name="T80" fmla="*/ 501 w 1486"/>
                <a:gd name="T81" fmla="*/ 1298 h 1502"/>
                <a:gd name="T82" fmla="*/ 403 w 1486"/>
                <a:gd name="T83" fmla="*/ 1242 h 1502"/>
                <a:gd name="T84" fmla="*/ 236 w 1486"/>
                <a:gd name="T85" fmla="*/ 1305 h 1502"/>
                <a:gd name="T86" fmla="*/ 207 w 1486"/>
                <a:gd name="T87" fmla="*/ 1014 h 1502"/>
                <a:gd name="T88" fmla="*/ 167 w 1486"/>
                <a:gd name="T89" fmla="*/ 909 h 1502"/>
                <a:gd name="T90" fmla="*/ 0 w 1486"/>
                <a:gd name="T91" fmla="*/ 848 h 1502"/>
                <a:gd name="T92" fmla="*/ 164 w 1486"/>
                <a:gd name="T93" fmla="*/ 606 h 1502"/>
                <a:gd name="T94" fmla="*/ 201 w 1486"/>
                <a:gd name="T95" fmla="*/ 501 h 1502"/>
                <a:gd name="T96" fmla="*/ 111 w 1486"/>
                <a:gd name="T97" fmla="*/ 346 h 1502"/>
                <a:gd name="T98" fmla="*/ 392 w 1486"/>
                <a:gd name="T99" fmla="*/ 267 h 1502"/>
                <a:gd name="T100" fmla="*/ 488 w 1486"/>
                <a:gd name="T101" fmla="*/ 210 h 1502"/>
                <a:gd name="T102" fmla="*/ 519 w 1486"/>
                <a:gd name="T103" fmla="*/ 34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1502">
                  <a:moveTo>
                    <a:pt x="743" y="436"/>
                  </a:moveTo>
                  <a:lnTo>
                    <a:pt x="700" y="439"/>
                  </a:lnTo>
                  <a:lnTo>
                    <a:pt x="658" y="448"/>
                  </a:lnTo>
                  <a:lnTo>
                    <a:pt x="619" y="462"/>
                  </a:lnTo>
                  <a:lnTo>
                    <a:pt x="582" y="481"/>
                  </a:lnTo>
                  <a:lnTo>
                    <a:pt x="549" y="504"/>
                  </a:lnTo>
                  <a:lnTo>
                    <a:pt x="519" y="531"/>
                  </a:lnTo>
                  <a:lnTo>
                    <a:pt x="493" y="561"/>
                  </a:lnTo>
                  <a:lnTo>
                    <a:pt x="470" y="595"/>
                  </a:lnTo>
                  <a:lnTo>
                    <a:pt x="453" y="632"/>
                  </a:lnTo>
                  <a:lnTo>
                    <a:pt x="440" y="670"/>
                  </a:lnTo>
                  <a:lnTo>
                    <a:pt x="432" y="710"/>
                  </a:lnTo>
                  <a:lnTo>
                    <a:pt x="429" y="752"/>
                  </a:lnTo>
                  <a:lnTo>
                    <a:pt x="432" y="795"/>
                  </a:lnTo>
                  <a:lnTo>
                    <a:pt x="441" y="837"/>
                  </a:lnTo>
                  <a:lnTo>
                    <a:pt x="455" y="876"/>
                  </a:lnTo>
                  <a:lnTo>
                    <a:pt x="473" y="912"/>
                  </a:lnTo>
                  <a:lnTo>
                    <a:pt x="496" y="947"/>
                  </a:lnTo>
                  <a:lnTo>
                    <a:pt x="523" y="977"/>
                  </a:lnTo>
                  <a:lnTo>
                    <a:pt x="554" y="1003"/>
                  </a:lnTo>
                  <a:lnTo>
                    <a:pt x="587" y="1025"/>
                  </a:lnTo>
                  <a:lnTo>
                    <a:pt x="624" y="1042"/>
                  </a:lnTo>
                  <a:lnTo>
                    <a:pt x="663" y="1055"/>
                  </a:lnTo>
                  <a:lnTo>
                    <a:pt x="703" y="1063"/>
                  </a:lnTo>
                  <a:lnTo>
                    <a:pt x="744" y="1066"/>
                  </a:lnTo>
                  <a:lnTo>
                    <a:pt x="787" y="1063"/>
                  </a:lnTo>
                  <a:lnTo>
                    <a:pt x="829" y="1054"/>
                  </a:lnTo>
                  <a:lnTo>
                    <a:pt x="868" y="1040"/>
                  </a:lnTo>
                  <a:lnTo>
                    <a:pt x="905" y="1022"/>
                  </a:lnTo>
                  <a:lnTo>
                    <a:pt x="938" y="999"/>
                  </a:lnTo>
                  <a:lnTo>
                    <a:pt x="968" y="972"/>
                  </a:lnTo>
                  <a:lnTo>
                    <a:pt x="994" y="942"/>
                  </a:lnTo>
                  <a:lnTo>
                    <a:pt x="1016" y="907"/>
                  </a:lnTo>
                  <a:lnTo>
                    <a:pt x="1035" y="871"/>
                  </a:lnTo>
                  <a:lnTo>
                    <a:pt x="1048" y="833"/>
                  </a:lnTo>
                  <a:lnTo>
                    <a:pt x="1056" y="793"/>
                  </a:lnTo>
                  <a:lnTo>
                    <a:pt x="1059" y="750"/>
                  </a:lnTo>
                  <a:lnTo>
                    <a:pt x="1056" y="708"/>
                  </a:lnTo>
                  <a:lnTo>
                    <a:pt x="1047" y="666"/>
                  </a:lnTo>
                  <a:lnTo>
                    <a:pt x="1033" y="627"/>
                  </a:lnTo>
                  <a:lnTo>
                    <a:pt x="1013" y="589"/>
                  </a:lnTo>
                  <a:lnTo>
                    <a:pt x="990" y="556"/>
                  </a:lnTo>
                  <a:lnTo>
                    <a:pt x="963" y="526"/>
                  </a:lnTo>
                  <a:lnTo>
                    <a:pt x="933" y="500"/>
                  </a:lnTo>
                  <a:lnTo>
                    <a:pt x="900" y="478"/>
                  </a:lnTo>
                  <a:lnTo>
                    <a:pt x="863" y="460"/>
                  </a:lnTo>
                  <a:lnTo>
                    <a:pt x="825" y="446"/>
                  </a:lnTo>
                  <a:lnTo>
                    <a:pt x="784" y="438"/>
                  </a:lnTo>
                  <a:lnTo>
                    <a:pt x="743" y="436"/>
                  </a:lnTo>
                  <a:close/>
                  <a:moveTo>
                    <a:pt x="763" y="0"/>
                  </a:moveTo>
                  <a:lnTo>
                    <a:pt x="785" y="155"/>
                  </a:lnTo>
                  <a:lnTo>
                    <a:pt x="842" y="161"/>
                  </a:lnTo>
                  <a:lnTo>
                    <a:pt x="896" y="173"/>
                  </a:lnTo>
                  <a:lnTo>
                    <a:pt x="949" y="190"/>
                  </a:lnTo>
                  <a:lnTo>
                    <a:pt x="1033" y="57"/>
                  </a:lnTo>
                  <a:lnTo>
                    <a:pt x="1241" y="189"/>
                  </a:lnTo>
                  <a:lnTo>
                    <a:pt x="1158" y="321"/>
                  </a:lnTo>
                  <a:lnTo>
                    <a:pt x="1196" y="362"/>
                  </a:lnTo>
                  <a:lnTo>
                    <a:pt x="1231" y="406"/>
                  </a:lnTo>
                  <a:lnTo>
                    <a:pt x="1262" y="454"/>
                  </a:lnTo>
                  <a:lnTo>
                    <a:pt x="1410" y="405"/>
                  </a:lnTo>
                  <a:lnTo>
                    <a:pt x="1486" y="641"/>
                  </a:lnTo>
                  <a:lnTo>
                    <a:pt x="1337" y="688"/>
                  </a:lnTo>
                  <a:lnTo>
                    <a:pt x="1341" y="745"/>
                  </a:lnTo>
                  <a:lnTo>
                    <a:pt x="1339" y="802"/>
                  </a:lnTo>
                  <a:lnTo>
                    <a:pt x="1331" y="857"/>
                  </a:lnTo>
                  <a:lnTo>
                    <a:pt x="1476" y="915"/>
                  </a:lnTo>
                  <a:lnTo>
                    <a:pt x="1383" y="1144"/>
                  </a:lnTo>
                  <a:lnTo>
                    <a:pt x="1238" y="1085"/>
                  </a:lnTo>
                  <a:lnTo>
                    <a:pt x="1205" y="1131"/>
                  </a:lnTo>
                  <a:lnTo>
                    <a:pt x="1167" y="1172"/>
                  </a:lnTo>
                  <a:lnTo>
                    <a:pt x="1126" y="1210"/>
                  </a:lnTo>
                  <a:lnTo>
                    <a:pt x="1199" y="1348"/>
                  </a:lnTo>
                  <a:lnTo>
                    <a:pt x="981" y="1464"/>
                  </a:lnTo>
                  <a:lnTo>
                    <a:pt x="908" y="1326"/>
                  </a:lnTo>
                  <a:lnTo>
                    <a:pt x="868" y="1336"/>
                  </a:lnTo>
                  <a:lnTo>
                    <a:pt x="826" y="1344"/>
                  </a:lnTo>
                  <a:lnTo>
                    <a:pt x="783" y="1348"/>
                  </a:lnTo>
                  <a:lnTo>
                    <a:pt x="742" y="1349"/>
                  </a:lnTo>
                  <a:lnTo>
                    <a:pt x="709" y="1502"/>
                  </a:lnTo>
                  <a:lnTo>
                    <a:pt x="468" y="1451"/>
                  </a:lnTo>
                  <a:lnTo>
                    <a:pt x="501" y="1298"/>
                  </a:lnTo>
                  <a:lnTo>
                    <a:pt x="451" y="1273"/>
                  </a:lnTo>
                  <a:lnTo>
                    <a:pt x="403" y="1242"/>
                  </a:lnTo>
                  <a:lnTo>
                    <a:pt x="358" y="1208"/>
                  </a:lnTo>
                  <a:lnTo>
                    <a:pt x="236" y="1305"/>
                  </a:lnTo>
                  <a:lnTo>
                    <a:pt x="84" y="1110"/>
                  </a:lnTo>
                  <a:lnTo>
                    <a:pt x="207" y="1014"/>
                  </a:lnTo>
                  <a:lnTo>
                    <a:pt x="184" y="963"/>
                  </a:lnTo>
                  <a:lnTo>
                    <a:pt x="167" y="909"/>
                  </a:lnTo>
                  <a:lnTo>
                    <a:pt x="155" y="853"/>
                  </a:lnTo>
                  <a:lnTo>
                    <a:pt x="0" y="848"/>
                  </a:lnTo>
                  <a:lnTo>
                    <a:pt x="8" y="601"/>
                  </a:lnTo>
                  <a:lnTo>
                    <a:pt x="164" y="606"/>
                  </a:lnTo>
                  <a:lnTo>
                    <a:pt x="180" y="553"/>
                  </a:lnTo>
                  <a:lnTo>
                    <a:pt x="201" y="501"/>
                  </a:lnTo>
                  <a:lnTo>
                    <a:pt x="228" y="451"/>
                  </a:lnTo>
                  <a:lnTo>
                    <a:pt x="111" y="346"/>
                  </a:lnTo>
                  <a:lnTo>
                    <a:pt x="277" y="163"/>
                  </a:lnTo>
                  <a:lnTo>
                    <a:pt x="392" y="267"/>
                  </a:lnTo>
                  <a:lnTo>
                    <a:pt x="439" y="237"/>
                  </a:lnTo>
                  <a:lnTo>
                    <a:pt x="488" y="210"/>
                  </a:lnTo>
                  <a:lnTo>
                    <a:pt x="541" y="189"/>
                  </a:lnTo>
                  <a:lnTo>
                    <a:pt x="519" y="34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19"/>
            <p:cNvSpPr>
              <a:spLocks noEditPoints="1"/>
            </p:cNvSpPr>
            <p:nvPr/>
          </p:nvSpPr>
          <p:spPr bwMode="auto">
            <a:xfrm>
              <a:off x="696912" y="3148013"/>
              <a:ext cx="465138" cy="469900"/>
            </a:xfrm>
            <a:custGeom>
              <a:avLst/>
              <a:gdLst>
                <a:gd name="T0" fmla="*/ 536 w 1173"/>
                <a:gd name="T1" fmla="*/ 349 h 1186"/>
                <a:gd name="T2" fmla="*/ 469 w 1173"/>
                <a:gd name="T3" fmla="*/ 374 h 1186"/>
                <a:gd name="T4" fmla="*/ 410 w 1173"/>
                <a:gd name="T5" fmla="*/ 417 h 1186"/>
                <a:gd name="T6" fmla="*/ 368 w 1173"/>
                <a:gd name="T7" fmla="*/ 474 h 1186"/>
                <a:gd name="T8" fmla="*/ 344 w 1173"/>
                <a:gd name="T9" fmla="*/ 538 h 1186"/>
                <a:gd name="T10" fmla="*/ 338 w 1173"/>
                <a:gd name="T11" fmla="*/ 607 h 1186"/>
                <a:gd name="T12" fmla="*/ 352 w 1173"/>
                <a:gd name="T13" fmla="*/ 677 h 1186"/>
                <a:gd name="T14" fmla="*/ 387 w 1173"/>
                <a:gd name="T15" fmla="*/ 742 h 1186"/>
                <a:gd name="T16" fmla="*/ 437 w 1173"/>
                <a:gd name="T17" fmla="*/ 793 h 1186"/>
                <a:gd name="T18" fmla="*/ 499 w 1173"/>
                <a:gd name="T19" fmla="*/ 826 h 1186"/>
                <a:gd name="T20" fmla="*/ 566 w 1173"/>
                <a:gd name="T21" fmla="*/ 841 h 1186"/>
                <a:gd name="T22" fmla="*/ 635 w 1173"/>
                <a:gd name="T23" fmla="*/ 837 h 1186"/>
                <a:gd name="T24" fmla="*/ 704 w 1173"/>
                <a:gd name="T25" fmla="*/ 812 h 1186"/>
                <a:gd name="T26" fmla="*/ 762 w 1173"/>
                <a:gd name="T27" fmla="*/ 768 h 1186"/>
                <a:gd name="T28" fmla="*/ 804 w 1173"/>
                <a:gd name="T29" fmla="*/ 712 h 1186"/>
                <a:gd name="T30" fmla="*/ 828 w 1173"/>
                <a:gd name="T31" fmla="*/ 648 h 1186"/>
                <a:gd name="T32" fmla="*/ 834 w 1173"/>
                <a:gd name="T33" fmla="*/ 578 h 1186"/>
                <a:gd name="T34" fmla="*/ 820 w 1173"/>
                <a:gd name="T35" fmla="*/ 509 h 1186"/>
                <a:gd name="T36" fmla="*/ 785 w 1173"/>
                <a:gd name="T37" fmla="*/ 443 h 1186"/>
                <a:gd name="T38" fmla="*/ 735 w 1173"/>
                <a:gd name="T39" fmla="*/ 394 h 1186"/>
                <a:gd name="T40" fmla="*/ 674 w 1173"/>
                <a:gd name="T41" fmla="*/ 360 h 1186"/>
                <a:gd name="T42" fmla="*/ 606 w 1173"/>
                <a:gd name="T43" fmla="*/ 345 h 1186"/>
                <a:gd name="T44" fmla="*/ 609 w 1173"/>
                <a:gd name="T45" fmla="*/ 0 h 1186"/>
                <a:gd name="T46" fmla="*/ 775 w 1173"/>
                <a:gd name="T47" fmla="*/ 161 h 1186"/>
                <a:gd name="T48" fmla="*/ 852 w 1173"/>
                <a:gd name="T49" fmla="*/ 203 h 1186"/>
                <a:gd name="T50" fmla="*/ 984 w 1173"/>
                <a:gd name="T51" fmla="*/ 154 h 1186"/>
                <a:gd name="T52" fmla="*/ 1008 w 1173"/>
                <a:gd name="T53" fmla="*/ 383 h 1186"/>
                <a:gd name="T54" fmla="*/ 1040 w 1173"/>
                <a:gd name="T55" fmla="*/ 467 h 1186"/>
                <a:gd name="T56" fmla="*/ 1173 w 1173"/>
                <a:gd name="T57" fmla="*/ 513 h 1186"/>
                <a:gd name="T58" fmla="*/ 1044 w 1173"/>
                <a:gd name="T59" fmla="*/ 704 h 1186"/>
                <a:gd name="T60" fmla="*/ 1015 w 1173"/>
                <a:gd name="T61" fmla="*/ 788 h 1186"/>
                <a:gd name="T62" fmla="*/ 1088 w 1173"/>
                <a:gd name="T63" fmla="*/ 909 h 1186"/>
                <a:gd name="T64" fmla="*/ 865 w 1173"/>
                <a:gd name="T65" fmla="*/ 973 h 1186"/>
                <a:gd name="T66" fmla="*/ 809 w 1173"/>
                <a:gd name="T67" fmla="*/ 1009 h 1186"/>
                <a:gd name="T68" fmla="*/ 749 w 1173"/>
                <a:gd name="T69" fmla="*/ 1036 h 1186"/>
                <a:gd name="T70" fmla="*/ 574 w 1173"/>
                <a:gd name="T71" fmla="*/ 1186 h 1186"/>
                <a:gd name="T72" fmla="*/ 512 w 1173"/>
                <a:gd name="T73" fmla="*/ 1059 h 1186"/>
                <a:gd name="T74" fmla="*/ 426 w 1173"/>
                <a:gd name="T75" fmla="*/ 1037 h 1186"/>
                <a:gd name="T76" fmla="*/ 196 w 1173"/>
                <a:gd name="T77" fmla="*/ 1040 h 1186"/>
                <a:gd name="T78" fmla="*/ 230 w 1173"/>
                <a:gd name="T79" fmla="*/ 903 h 1186"/>
                <a:gd name="T80" fmla="*/ 178 w 1173"/>
                <a:gd name="T81" fmla="*/ 831 h 1186"/>
                <a:gd name="T82" fmla="*/ 0 w 1173"/>
                <a:gd name="T83" fmla="*/ 684 h 1186"/>
                <a:gd name="T84" fmla="*/ 115 w 1173"/>
                <a:gd name="T85" fmla="*/ 601 h 1186"/>
                <a:gd name="T86" fmla="*/ 122 w 1173"/>
                <a:gd name="T87" fmla="*/ 513 h 1186"/>
                <a:gd name="T88" fmla="*/ 79 w 1173"/>
                <a:gd name="T89" fmla="*/ 286 h 1186"/>
                <a:gd name="T90" fmla="*/ 219 w 1173"/>
                <a:gd name="T91" fmla="*/ 297 h 1186"/>
                <a:gd name="T92" fmla="*/ 282 w 1173"/>
                <a:gd name="T93" fmla="*/ 232 h 1186"/>
                <a:gd name="T94" fmla="*/ 394 w 1173"/>
                <a:gd name="T95" fmla="*/ 31 h 1186"/>
                <a:gd name="T96" fmla="*/ 497 w 1173"/>
                <a:gd name="T97" fmla="*/ 129 h 1186"/>
                <a:gd name="T98" fmla="*/ 584 w 1173"/>
                <a:gd name="T99" fmla="*/ 12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3" h="1186">
                  <a:moveTo>
                    <a:pt x="571" y="345"/>
                  </a:moveTo>
                  <a:lnTo>
                    <a:pt x="536" y="349"/>
                  </a:lnTo>
                  <a:lnTo>
                    <a:pt x="502" y="359"/>
                  </a:lnTo>
                  <a:lnTo>
                    <a:pt x="469" y="374"/>
                  </a:lnTo>
                  <a:lnTo>
                    <a:pt x="437" y="394"/>
                  </a:lnTo>
                  <a:lnTo>
                    <a:pt x="410" y="417"/>
                  </a:lnTo>
                  <a:lnTo>
                    <a:pt x="387" y="443"/>
                  </a:lnTo>
                  <a:lnTo>
                    <a:pt x="368" y="474"/>
                  </a:lnTo>
                  <a:lnTo>
                    <a:pt x="354" y="505"/>
                  </a:lnTo>
                  <a:lnTo>
                    <a:pt x="344" y="538"/>
                  </a:lnTo>
                  <a:lnTo>
                    <a:pt x="339" y="572"/>
                  </a:lnTo>
                  <a:lnTo>
                    <a:pt x="338" y="607"/>
                  </a:lnTo>
                  <a:lnTo>
                    <a:pt x="343" y="643"/>
                  </a:lnTo>
                  <a:lnTo>
                    <a:pt x="352" y="677"/>
                  </a:lnTo>
                  <a:lnTo>
                    <a:pt x="367" y="711"/>
                  </a:lnTo>
                  <a:lnTo>
                    <a:pt x="387" y="742"/>
                  </a:lnTo>
                  <a:lnTo>
                    <a:pt x="410" y="769"/>
                  </a:lnTo>
                  <a:lnTo>
                    <a:pt x="437" y="793"/>
                  </a:lnTo>
                  <a:lnTo>
                    <a:pt x="467" y="811"/>
                  </a:lnTo>
                  <a:lnTo>
                    <a:pt x="499" y="826"/>
                  </a:lnTo>
                  <a:lnTo>
                    <a:pt x="532" y="836"/>
                  </a:lnTo>
                  <a:lnTo>
                    <a:pt x="566" y="841"/>
                  </a:lnTo>
                  <a:lnTo>
                    <a:pt x="601" y="841"/>
                  </a:lnTo>
                  <a:lnTo>
                    <a:pt x="635" y="837"/>
                  </a:lnTo>
                  <a:lnTo>
                    <a:pt x="671" y="827"/>
                  </a:lnTo>
                  <a:lnTo>
                    <a:pt x="704" y="812"/>
                  </a:lnTo>
                  <a:lnTo>
                    <a:pt x="735" y="793"/>
                  </a:lnTo>
                  <a:lnTo>
                    <a:pt x="762" y="768"/>
                  </a:lnTo>
                  <a:lnTo>
                    <a:pt x="785" y="742"/>
                  </a:lnTo>
                  <a:lnTo>
                    <a:pt x="804" y="712"/>
                  </a:lnTo>
                  <a:lnTo>
                    <a:pt x="818" y="681"/>
                  </a:lnTo>
                  <a:lnTo>
                    <a:pt x="828" y="648"/>
                  </a:lnTo>
                  <a:lnTo>
                    <a:pt x="833" y="613"/>
                  </a:lnTo>
                  <a:lnTo>
                    <a:pt x="834" y="578"/>
                  </a:lnTo>
                  <a:lnTo>
                    <a:pt x="829" y="543"/>
                  </a:lnTo>
                  <a:lnTo>
                    <a:pt x="820" y="509"/>
                  </a:lnTo>
                  <a:lnTo>
                    <a:pt x="805" y="475"/>
                  </a:lnTo>
                  <a:lnTo>
                    <a:pt x="785" y="443"/>
                  </a:lnTo>
                  <a:lnTo>
                    <a:pt x="762" y="416"/>
                  </a:lnTo>
                  <a:lnTo>
                    <a:pt x="735" y="394"/>
                  </a:lnTo>
                  <a:lnTo>
                    <a:pt x="706" y="375"/>
                  </a:lnTo>
                  <a:lnTo>
                    <a:pt x="674" y="360"/>
                  </a:lnTo>
                  <a:lnTo>
                    <a:pt x="640" y="350"/>
                  </a:lnTo>
                  <a:lnTo>
                    <a:pt x="606" y="345"/>
                  </a:lnTo>
                  <a:lnTo>
                    <a:pt x="571" y="345"/>
                  </a:lnTo>
                  <a:close/>
                  <a:moveTo>
                    <a:pt x="609" y="0"/>
                  </a:moveTo>
                  <a:lnTo>
                    <a:pt x="800" y="40"/>
                  </a:lnTo>
                  <a:lnTo>
                    <a:pt x="775" y="161"/>
                  </a:lnTo>
                  <a:lnTo>
                    <a:pt x="814" y="180"/>
                  </a:lnTo>
                  <a:lnTo>
                    <a:pt x="852" y="203"/>
                  </a:lnTo>
                  <a:lnTo>
                    <a:pt x="888" y="230"/>
                  </a:lnTo>
                  <a:lnTo>
                    <a:pt x="984" y="154"/>
                  </a:lnTo>
                  <a:lnTo>
                    <a:pt x="1105" y="307"/>
                  </a:lnTo>
                  <a:lnTo>
                    <a:pt x="1008" y="383"/>
                  </a:lnTo>
                  <a:lnTo>
                    <a:pt x="1026" y="424"/>
                  </a:lnTo>
                  <a:lnTo>
                    <a:pt x="1040" y="467"/>
                  </a:lnTo>
                  <a:lnTo>
                    <a:pt x="1050" y="509"/>
                  </a:lnTo>
                  <a:lnTo>
                    <a:pt x="1173" y="513"/>
                  </a:lnTo>
                  <a:lnTo>
                    <a:pt x="1167" y="708"/>
                  </a:lnTo>
                  <a:lnTo>
                    <a:pt x="1044" y="704"/>
                  </a:lnTo>
                  <a:lnTo>
                    <a:pt x="1031" y="746"/>
                  </a:lnTo>
                  <a:lnTo>
                    <a:pt x="1015" y="788"/>
                  </a:lnTo>
                  <a:lnTo>
                    <a:pt x="995" y="828"/>
                  </a:lnTo>
                  <a:lnTo>
                    <a:pt x="1088" y="909"/>
                  </a:lnTo>
                  <a:lnTo>
                    <a:pt x="958" y="1055"/>
                  </a:lnTo>
                  <a:lnTo>
                    <a:pt x="865" y="973"/>
                  </a:lnTo>
                  <a:lnTo>
                    <a:pt x="838" y="992"/>
                  </a:lnTo>
                  <a:lnTo>
                    <a:pt x="809" y="1009"/>
                  </a:lnTo>
                  <a:lnTo>
                    <a:pt x="779" y="1023"/>
                  </a:lnTo>
                  <a:lnTo>
                    <a:pt x="749" y="1036"/>
                  </a:lnTo>
                  <a:lnTo>
                    <a:pt x="767" y="1158"/>
                  </a:lnTo>
                  <a:lnTo>
                    <a:pt x="574" y="1186"/>
                  </a:lnTo>
                  <a:lnTo>
                    <a:pt x="556" y="1064"/>
                  </a:lnTo>
                  <a:lnTo>
                    <a:pt x="512" y="1059"/>
                  </a:lnTo>
                  <a:lnTo>
                    <a:pt x="469" y="1050"/>
                  </a:lnTo>
                  <a:lnTo>
                    <a:pt x="426" y="1037"/>
                  </a:lnTo>
                  <a:lnTo>
                    <a:pt x="362" y="1142"/>
                  </a:lnTo>
                  <a:lnTo>
                    <a:pt x="196" y="1040"/>
                  </a:lnTo>
                  <a:lnTo>
                    <a:pt x="261" y="934"/>
                  </a:lnTo>
                  <a:lnTo>
                    <a:pt x="230" y="903"/>
                  </a:lnTo>
                  <a:lnTo>
                    <a:pt x="203" y="868"/>
                  </a:lnTo>
                  <a:lnTo>
                    <a:pt x="178" y="831"/>
                  </a:lnTo>
                  <a:lnTo>
                    <a:pt x="62" y="869"/>
                  </a:lnTo>
                  <a:lnTo>
                    <a:pt x="0" y="684"/>
                  </a:lnTo>
                  <a:lnTo>
                    <a:pt x="118" y="646"/>
                  </a:lnTo>
                  <a:lnTo>
                    <a:pt x="115" y="601"/>
                  </a:lnTo>
                  <a:lnTo>
                    <a:pt x="116" y="556"/>
                  </a:lnTo>
                  <a:lnTo>
                    <a:pt x="122" y="513"/>
                  </a:lnTo>
                  <a:lnTo>
                    <a:pt x="7" y="467"/>
                  </a:lnTo>
                  <a:lnTo>
                    <a:pt x="79" y="286"/>
                  </a:lnTo>
                  <a:lnTo>
                    <a:pt x="193" y="332"/>
                  </a:lnTo>
                  <a:lnTo>
                    <a:pt x="219" y="297"/>
                  </a:lnTo>
                  <a:lnTo>
                    <a:pt x="248" y="263"/>
                  </a:lnTo>
                  <a:lnTo>
                    <a:pt x="282" y="232"/>
                  </a:lnTo>
                  <a:lnTo>
                    <a:pt x="223" y="123"/>
                  </a:lnTo>
                  <a:lnTo>
                    <a:pt x="394" y="31"/>
                  </a:lnTo>
                  <a:lnTo>
                    <a:pt x="452" y="140"/>
                  </a:lnTo>
                  <a:lnTo>
                    <a:pt x="497" y="129"/>
                  </a:lnTo>
                  <a:lnTo>
                    <a:pt x="540" y="123"/>
                  </a:lnTo>
                  <a:lnTo>
                    <a:pt x="584" y="120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8772470" y="1704240"/>
            <a:ext cx="567212" cy="684232"/>
            <a:chOff x="-817563" y="2787650"/>
            <a:chExt cx="1208088" cy="1457325"/>
          </a:xfrm>
          <a:solidFill>
            <a:schemeClr val="bg1"/>
          </a:solidFill>
        </p:grpSpPr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-182563" y="3724275"/>
              <a:ext cx="79375" cy="130175"/>
            </a:xfrm>
            <a:custGeom>
              <a:avLst/>
              <a:gdLst>
                <a:gd name="T0" fmla="*/ 0 w 201"/>
                <a:gd name="T1" fmla="*/ 0 h 328"/>
                <a:gd name="T2" fmla="*/ 43 w 201"/>
                <a:gd name="T3" fmla="*/ 11 h 328"/>
                <a:gd name="T4" fmla="*/ 84 w 201"/>
                <a:gd name="T5" fmla="*/ 26 h 328"/>
                <a:gd name="T6" fmla="*/ 124 w 201"/>
                <a:gd name="T7" fmla="*/ 44 h 328"/>
                <a:gd name="T8" fmla="*/ 142 w 201"/>
                <a:gd name="T9" fmla="*/ 54 h 328"/>
                <a:gd name="T10" fmla="*/ 159 w 201"/>
                <a:gd name="T11" fmla="*/ 65 h 328"/>
                <a:gd name="T12" fmla="*/ 173 w 201"/>
                <a:gd name="T13" fmla="*/ 79 h 328"/>
                <a:gd name="T14" fmla="*/ 184 w 201"/>
                <a:gd name="T15" fmla="*/ 94 h 328"/>
                <a:gd name="T16" fmla="*/ 192 w 201"/>
                <a:gd name="T17" fmla="*/ 111 h 328"/>
                <a:gd name="T18" fmla="*/ 198 w 201"/>
                <a:gd name="T19" fmla="*/ 128 h 328"/>
                <a:gd name="T20" fmla="*/ 201 w 201"/>
                <a:gd name="T21" fmla="*/ 154 h 328"/>
                <a:gd name="T22" fmla="*/ 200 w 201"/>
                <a:gd name="T23" fmla="*/ 181 h 328"/>
                <a:gd name="T24" fmla="*/ 194 w 201"/>
                <a:gd name="T25" fmla="*/ 207 h 328"/>
                <a:gd name="T26" fmla="*/ 183 w 201"/>
                <a:gd name="T27" fmla="*/ 231 h 328"/>
                <a:gd name="T28" fmla="*/ 169 w 201"/>
                <a:gd name="T29" fmla="*/ 254 h 328"/>
                <a:gd name="T30" fmla="*/ 150 w 201"/>
                <a:gd name="T31" fmla="*/ 273 h 328"/>
                <a:gd name="T32" fmla="*/ 128 w 201"/>
                <a:gd name="T33" fmla="*/ 288 h 328"/>
                <a:gd name="T34" fmla="*/ 104 w 201"/>
                <a:gd name="T35" fmla="*/ 300 h 328"/>
                <a:gd name="T36" fmla="*/ 78 w 201"/>
                <a:gd name="T37" fmla="*/ 310 h 328"/>
                <a:gd name="T38" fmla="*/ 53 w 201"/>
                <a:gd name="T39" fmla="*/ 318 h 328"/>
                <a:gd name="T40" fmla="*/ 26 w 201"/>
                <a:gd name="T41" fmla="*/ 324 h 328"/>
                <a:gd name="T42" fmla="*/ 0 w 201"/>
                <a:gd name="T43" fmla="*/ 328 h 328"/>
                <a:gd name="T44" fmla="*/ 0 w 201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28">
                  <a:moveTo>
                    <a:pt x="0" y="0"/>
                  </a:moveTo>
                  <a:lnTo>
                    <a:pt x="43" y="11"/>
                  </a:lnTo>
                  <a:lnTo>
                    <a:pt x="84" y="26"/>
                  </a:lnTo>
                  <a:lnTo>
                    <a:pt x="124" y="44"/>
                  </a:lnTo>
                  <a:lnTo>
                    <a:pt x="142" y="54"/>
                  </a:lnTo>
                  <a:lnTo>
                    <a:pt x="159" y="65"/>
                  </a:lnTo>
                  <a:lnTo>
                    <a:pt x="173" y="79"/>
                  </a:lnTo>
                  <a:lnTo>
                    <a:pt x="184" y="94"/>
                  </a:lnTo>
                  <a:lnTo>
                    <a:pt x="192" y="111"/>
                  </a:lnTo>
                  <a:lnTo>
                    <a:pt x="198" y="128"/>
                  </a:lnTo>
                  <a:lnTo>
                    <a:pt x="201" y="154"/>
                  </a:lnTo>
                  <a:lnTo>
                    <a:pt x="200" y="181"/>
                  </a:lnTo>
                  <a:lnTo>
                    <a:pt x="194" y="207"/>
                  </a:lnTo>
                  <a:lnTo>
                    <a:pt x="183" y="231"/>
                  </a:lnTo>
                  <a:lnTo>
                    <a:pt x="169" y="254"/>
                  </a:lnTo>
                  <a:lnTo>
                    <a:pt x="150" y="273"/>
                  </a:lnTo>
                  <a:lnTo>
                    <a:pt x="128" y="288"/>
                  </a:lnTo>
                  <a:lnTo>
                    <a:pt x="104" y="300"/>
                  </a:lnTo>
                  <a:lnTo>
                    <a:pt x="78" y="310"/>
                  </a:lnTo>
                  <a:lnTo>
                    <a:pt x="53" y="318"/>
                  </a:lnTo>
                  <a:lnTo>
                    <a:pt x="26" y="324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-320675" y="3514725"/>
              <a:ext cx="65088" cy="119063"/>
            </a:xfrm>
            <a:custGeom>
              <a:avLst/>
              <a:gdLst>
                <a:gd name="T0" fmla="*/ 164 w 164"/>
                <a:gd name="T1" fmla="*/ 0 h 298"/>
                <a:gd name="T2" fmla="*/ 164 w 164"/>
                <a:gd name="T3" fmla="*/ 298 h 298"/>
                <a:gd name="T4" fmla="*/ 134 w 164"/>
                <a:gd name="T5" fmla="*/ 288 h 298"/>
                <a:gd name="T6" fmla="*/ 106 w 164"/>
                <a:gd name="T7" fmla="*/ 278 h 298"/>
                <a:gd name="T8" fmla="*/ 76 w 164"/>
                <a:gd name="T9" fmla="*/ 264 h 298"/>
                <a:gd name="T10" fmla="*/ 47 w 164"/>
                <a:gd name="T11" fmla="*/ 247 h 298"/>
                <a:gd name="T12" fmla="*/ 31 w 164"/>
                <a:gd name="T13" fmla="*/ 235 h 298"/>
                <a:gd name="T14" fmla="*/ 18 w 164"/>
                <a:gd name="T15" fmla="*/ 221 h 298"/>
                <a:gd name="T16" fmla="*/ 8 w 164"/>
                <a:gd name="T17" fmla="*/ 203 h 298"/>
                <a:gd name="T18" fmla="*/ 2 w 164"/>
                <a:gd name="T19" fmla="*/ 183 h 298"/>
                <a:gd name="T20" fmla="*/ 0 w 164"/>
                <a:gd name="T21" fmla="*/ 161 h 298"/>
                <a:gd name="T22" fmla="*/ 0 w 164"/>
                <a:gd name="T23" fmla="*/ 140 h 298"/>
                <a:gd name="T24" fmla="*/ 4 w 164"/>
                <a:gd name="T25" fmla="*/ 120 h 298"/>
                <a:gd name="T26" fmla="*/ 11 w 164"/>
                <a:gd name="T27" fmla="*/ 99 h 298"/>
                <a:gd name="T28" fmla="*/ 22 w 164"/>
                <a:gd name="T29" fmla="*/ 82 h 298"/>
                <a:gd name="T30" fmla="*/ 39 w 164"/>
                <a:gd name="T31" fmla="*/ 60 h 298"/>
                <a:gd name="T32" fmla="*/ 61 w 164"/>
                <a:gd name="T33" fmla="*/ 42 h 298"/>
                <a:gd name="T34" fmla="*/ 85 w 164"/>
                <a:gd name="T35" fmla="*/ 28 h 298"/>
                <a:gd name="T36" fmla="*/ 110 w 164"/>
                <a:gd name="T37" fmla="*/ 16 h 298"/>
                <a:gd name="T38" fmla="*/ 137 w 164"/>
                <a:gd name="T39" fmla="*/ 7 h 298"/>
                <a:gd name="T40" fmla="*/ 164 w 164"/>
                <a:gd name="T4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98">
                  <a:moveTo>
                    <a:pt x="164" y="0"/>
                  </a:moveTo>
                  <a:lnTo>
                    <a:pt x="164" y="298"/>
                  </a:lnTo>
                  <a:lnTo>
                    <a:pt x="134" y="288"/>
                  </a:lnTo>
                  <a:lnTo>
                    <a:pt x="106" y="278"/>
                  </a:lnTo>
                  <a:lnTo>
                    <a:pt x="76" y="264"/>
                  </a:lnTo>
                  <a:lnTo>
                    <a:pt x="47" y="247"/>
                  </a:lnTo>
                  <a:lnTo>
                    <a:pt x="31" y="235"/>
                  </a:lnTo>
                  <a:lnTo>
                    <a:pt x="18" y="221"/>
                  </a:lnTo>
                  <a:lnTo>
                    <a:pt x="8" y="203"/>
                  </a:lnTo>
                  <a:lnTo>
                    <a:pt x="2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1" y="99"/>
                  </a:lnTo>
                  <a:lnTo>
                    <a:pt x="22" y="82"/>
                  </a:lnTo>
                  <a:lnTo>
                    <a:pt x="39" y="60"/>
                  </a:lnTo>
                  <a:lnTo>
                    <a:pt x="61" y="42"/>
                  </a:lnTo>
                  <a:lnTo>
                    <a:pt x="85" y="28"/>
                  </a:lnTo>
                  <a:lnTo>
                    <a:pt x="110" y="16"/>
                  </a:lnTo>
                  <a:lnTo>
                    <a:pt x="137" y="7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26"/>
            <p:cNvSpPr>
              <a:spLocks noEditPoints="1"/>
            </p:cNvSpPr>
            <p:nvPr/>
          </p:nvSpPr>
          <p:spPr bwMode="auto">
            <a:xfrm>
              <a:off x="-817563" y="2787650"/>
              <a:ext cx="1208088" cy="1457325"/>
            </a:xfrm>
            <a:custGeom>
              <a:avLst/>
              <a:gdLst>
                <a:gd name="T0" fmla="*/ 1420 w 3043"/>
                <a:gd name="T1" fmla="*/ 1531 h 3673"/>
                <a:gd name="T2" fmla="*/ 1209 w 3043"/>
                <a:gd name="T3" fmla="*/ 1729 h 3673"/>
                <a:gd name="T4" fmla="*/ 1074 w 3043"/>
                <a:gd name="T5" fmla="*/ 1957 h 3673"/>
                <a:gd name="T6" fmla="*/ 1136 w 3043"/>
                <a:gd name="T7" fmla="*/ 2172 h 3673"/>
                <a:gd name="T8" fmla="*/ 1376 w 3043"/>
                <a:gd name="T9" fmla="*/ 2308 h 3673"/>
                <a:gd name="T10" fmla="*/ 1281 w 3043"/>
                <a:gd name="T11" fmla="*/ 2589 h 3673"/>
                <a:gd name="T12" fmla="*/ 1201 w 3043"/>
                <a:gd name="T13" fmla="*/ 2453 h 3673"/>
                <a:gd name="T14" fmla="*/ 1074 w 3043"/>
                <a:gd name="T15" fmla="*/ 2488 h 3673"/>
                <a:gd name="T16" fmla="*/ 1101 w 3043"/>
                <a:gd name="T17" fmla="*/ 2642 h 3673"/>
                <a:gd name="T18" fmla="*/ 1330 w 3043"/>
                <a:gd name="T19" fmla="*/ 2838 h 3673"/>
                <a:gd name="T20" fmla="*/ 1452 w 3043"/>
                <a:gd name="T21" fmla="*/ 3038 h 3673"/>
                <a:gd name="T22" fmla="*/ 1581 w 3043"/>
                <a:gd name="T23" fmla="*/ 3020 h 3673"/>
                <a:gd name="T24" fmla="*/ 1732 w 3043"/>
                <a:gd name="T25" fmla="*/ 2843 h 3673"/>
                <a:gd name="T26" fmla="*/ 1956 w 3043"/>
                <a:gd name="T27" fmla="*/ 2645 h 3673"/>
                <a:gd name="T28" fmla="*/ 1941 w 3043"/>
                <a:gd name="T29" fmla="*/ 2369 h 3673"/>
                <a:gd name="T30" fmla="*/ 1948 w 3043"/>
                <a:gd name="T31" fmla="*/ 2381 h 3673"/>
                <a:gd name="T32" fmla="*/ 1935 w 3043"/>
                <a:gd name="T33" fmla="*/ 2359 h 3673"/>
                <a:gd name="T34" fmla="*/ 1936 w 3043"/>
                <a:gd name="T35" fmla="*/ 2360 h 3673"/>
                <a:gd name="T36" fmla="*/ 1845 w 3043"/>
                <a:gd name="T37" fmla="*/ 2268 h 3673"/>
                <a:gd name="T38" fmla="*/ 1598 w 3043"/>
                <a:gd name="T39" fmla="*/ 1832 h 3673"/>
                <a:gd name="T40" fmla="*/ 1772 w 3043"/>
                <a:gd name="T41" fmla="*/ 1939 h 3673"/>
                <a:gd name="T42" fmla="*/ 1848 w 3043"/>
                <a:gd name="T43" fmla="*/ 2038 h 3673"/>
                <a:gd name="T44" fmla="*/ 1961 w 3043"/>
                <a:gd name="T45" fmla="*/ 1974 h 3673"/>
                <a:gd name="T46" fmla="*/ 1897 w 3043"/>
                <a:gd name="T47" fmla="*/ 1801 h 3673"/>
                <a:gd name="T48" fmla="*/ 1633 w 3043"/>
                <a:gd name="T49" fmla="*/ 1654 h 3673"/>
                <a:gd name="T50" fmla="*/ 1546 w 3043"/>
                <a:gd name="T51" fmla="*/ 1468 h 3673"/>
                <a:gd name="T52" fmla="*/ 1031 w 3043"/>
                <a:gd name="T53" fmla="*/ 27 h 3673"/>
                <a:gd name="T54" fmla="*/ 1276 w 3043"/>
                <a:gd name="T55" fmla="*/ 125 h 3673"/>
                <a:gd name="T56" fmla="*/ 1527 w 3043"/>
                <a:gd name="T57" fmla="*/ 117 h 3673"/>
                <a:gd name="T58" fmla="*/ 1836 w 3043"/>
                <a:gd name="T59" fmla="*/ 33 h 3673"/>
                <a:gd name="T60" fmla="*/ 2077 w 3043"/>
                <a:gd name="T61" fmla="*/ 18 h 3673"/>
                <a:gd name="T62" fmla="*/ 2087 w 3043"/>
                <a:gd name="T63" fmla="*/ 175 h 3673"/>
                <a:gd name="T64" fmla="*/ 1978 w 3043"/>
                <a:gd name="T65" fmla="*/ 453 h 3673"/>
                <a:gd name="T66" fmla="*/ 1781 w 3043"/>
                <a:gd name="T67" fmla="*/ 735 h 3673"/>
                <a:gd name="T68" fmla="*/ 1942 w 3043"/>
                <a:gd name="T69" fmla="*/ 922 h 3673"/>
                <a:gd name="T70" fmla="*/ 2264 w 3043"/>
                <a:gd name="T71" fmla="*/ 1184 h 3673"/>
                <a:gd name="T72" fmla="*/ 2565 w 3043"/>
                <a:gd name="T73" fmla="*/ 1526 h 3673"/>
                <a:gd name="T74" fmla="*/ 2814 w 3043"/>
                <a:gd name="T75" fmla="*/ 1918 h 3673"/>
                <a:gd name="T76" fmla="*/ 2984 w 3043"/>
                <a:gd name="T77" fmla="*/ 2330 h 3673"/>
                <a:gd name="T78" fmla="*/ 3043 w 3043"/>
                <a:gd name="T79" fmla="*/ 2733 h 3673"/>
                <a:gd name="T80" fmla="*/ 2964 w 3043"/>
                <a:gd name="T81" fmla="*/ 3098 h 3673"/>
                <a:gd name="T82" fmla="*/ 2716 w 3043"/>
                <a:gd name="T83" fmla="*/ 3396 h 3673"/>
                <a:gd name="T84" fmla="*/ 2271 w 3043"/>
                <a:gd name="T85" fmla="*/ 3598 h 3673"/>
                <a:gd name="T86" fmla="*/ 1598 w 3043"/>
                <a:gd name="T87" fmla="*/ 3673 h 3673"/>
                <a:gd name="T88" fmla="*/ 847 w 3043"/>
                <a:gd name="T89" fmla="*/ 3604 h 3673"/>
                <a:gd name="T90" fmla="*/ 361 w 3043"/>
                <a:gd name="T91" fmla="*/ 3399 h 3673"/>
                <a:gd name="T92" fmla="*/ 90 w 3043"/>
                <a:gd name="T93" fmla="*/ 3089 h 3673"/>
                <a:gd name="T94" fmla="*/ 0 w 3043"/>
                <a:gd name="T95" fmla="*/ 2706 h 3673"/>
                <a:gd name="T96" fmla="*/ 58 w 3043"/>
                <a:gd name="T97" fmla="*/ 2284 h 3673"/>
                <a:gd name="T98" fmla="*/ 230 w 3043"/>
                <a:gd name="T99" fmla="*/ 1855 h 3673"/>
                <a:gd name="T100" fmla="*/ 484 w 3043"/>
                <a:gd name="T101" fmla="*/ 1455 h 3673"/>
                <a:gd name="T102" fmla="*/ 786 w 3043"/>
                <a:gd name="T103" fmla="*/ 1114 h 3673"/>
                <a:gd name="T104" fmla="*/ 1103 w 3043"/>
                <a:gd name="T105" fmla="*/ 867 h 3673"/>
                <a:gd name="T106" fmla="*/ 996 w 3043"/>
                <a:gd name="T107" fmla="*/ 643 h 3673"/>
                <a:gd name="T108" fmla="*/ 815 w 3043"/>
                <a:gd name="T109" fmla="*/ 340 h 3673"/>
                <a:gd name="T110" fmla="*/ 783 w 3043"/>
                <a:gd name="T111" fmla="*/ 9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3" h="3673">
                  <a:moveTo>
                    <a:pt x="1505" y="1460"/>
                  </a:moveTo>
                  <a:lnTo>
                    <a:pt x="1485" y="1462"/>
                  </a:lnTo>
                  <a:lnTo>
                    <a:pt x="1466" y="1470"/>
                  </a:lnTo>
                  <a:lnTo>
                    <a:pt x="1448" y="1483"/>
                  </a:lnTo>
                  <a:lnTo>
                    <a:pt x="1436" y="1497"/>
                  </a:lnTo>
                  <a:lnTo>
                    <a:pt x="1426" y="1513"/>
                  </a:lnTo>
                  <a:lnTo>
                    <a:pt x="1420" y="1531"/>
                  </a:lnTo>
                  <a:lnTo>
                    <a:pt x="1418" y="1550"/>
                  </a:lnTo>
                  <a:lnTo>
                    <a:pt x="1418" y="1650"/>
                  </a:lnTo>
                  <a:lnTo>
                    <a:pt x="1373" y="1658"/>
                  </a:lnTo>
                  <a:lnTo>
                    <a:pt x="1330" y="1670"/>
                  </a:lnTo>
                  <a:lnTo>
                    <a:pt x="1287" y="1686"/>
                  </a:lnTo>
                  <a:lnTo>
                    <a:pt x="1247" y="1706"/>
                  </a:lnTo>
                  <a:lnTo>
                    <a:pt x="1209" y="1729"/>
                  </a:lnTo>
                  <a:lnTo>
                    <a:pt x="1175" y="1758"/>
                  </a:lnTo>
                  <a:lnTo>
                    <a:pt x="1146" y="1788"/>
                  </a:lnTo>
                  <a:lnTo>
                    <a:pt x="1120" y="1823"/>
                  </a:lnTo>
                  <a:lnTo>
                    <a:pt x="1100" y="1860"/>
                  </a:lnTo>
                  <a:lnTo>
                    <a:pt x="1088" y="1891"/>
                  </a:lnTo>
                  <a:lnTo>
                    <a:pt x="1080" y="1923"/>
                  </a:lnTo>
                  <a:lnTo>
                    <a:pt x="1074" y="1957"/>
                  </a:lnTo>
                  <a:lnTo>
                    <a:pt x="1073" y="1990"/>
                  </a:lnTo>
                  <a:lnTo>
                    <a:pt x="1075" y="2024"/>
                  </a:lnTo>
                  <a:lnTo>
                    <a:pt x="1080" y="2056"/>
                  </a:lnTo>
                  <a:lnTo>
                    <a:pt x="1089" y="2089"/>
                  </a:lnTo>
                  <a:lnTo>
                    <a:pt x="1101" y="2120"/>
                  </a:lnTo>
                  <a:lnTo>
                    <a:pt x="1117" y="2148"/>
                  </a:lnTo>
                  <a:lnTo>
                    <a:pt x="1136" y="2172"/>
                  </a:lnTo>
                  <a:lnTo>
                    <a:pt x="1157" y="2196"/>
                  </a:lnTo>
                  <a:lnTo>
                    <a:pt x="1181" y="2216"/>
                  </a:lnTo>
                  <a:lnTo>
                    <a:pt x="1216" y="2241"/>
                  </a:lnTo>
                  <a:lnTo>
                    <a:pt x="1254" y="2262"/>
                  </a:lnTo>
                  <a:lnTo>
                    <a:pt x="1294" y="2280"/>
                  </a:lnTo>
                  <a:lnTo>
                    <a:pt x="1334" y="2294"/>
                  </a:lnTo>
                  <a:lnTo>
                    <a:pt x="1376" y="2308"/>
                  </a:lnTo>
                  <a:lnTo>
                    <a:pt x="1418" y="2319"/>
                  </a:lnTo>
                  <a:lnTo>
                    <a:pt x="1418" y="2676"/>
                  </a:lnTo>
                  <a:lnTo>
                    <a:pt x="1386" y="2666"/>
                  </a:lnTo>
                  <a:lnTo>
                    <a:pt x="1356" y="2651"/>
                  </a:lnTo>
                  <a:lnTo>
                    <a:pt x="1328" y="2635"/>
                  </a:lnTo>
                  <a:lnTo>
                    <a:pt x="1303" y="2613"/>
                  </a:lnTo>
                  <a:lnTo>
                    <a:pt x="1281" y="2589"/>
                  </a:lnTo>
                  <a:lnTo>
                    <a:pt x="1263" y="2562"/>
                  </a:lnTo>
                  <a:lnTo>
                    <a:pt x="1249" y="2533"/>
                  </a:lnTo>
                  <a:lnTo>
                    <a:pt x="1244" y="2517"/>
                  </a:lnTo>
                  <a:lnTo>
                    <a:pt x="1239" y="2502"/>
                  </a:lnTo>
                  <a:lnTo>
                    <a:pt x="1230" y="2483"/>
                  </a:lnTo>
                  <a:lnTo>
                    <a:pt x="1218" y="2466"/>
                  </a:lnTo>
                  <a:lnTo>
                    <a:pt x="1201" y="2453"/>
                  </a:lnTo>
                  <a:lnTo>
                    <a:pt x="1182" y="2444"/>
                  </a:lnTo>
                  <a:lnTo>
                    <a:pt x="1162" y="2440"/>
                  </a:lnTo>
                  <a:lnTo>
                    <a:pt x="1140" y="2440"/>
                  </a:lnTo>
                  <a:lnTo>
                    <a:pt x="1120" y="2446"/>
                  </a:lnTo>
                  <a:lnTo>
                    <a:pt x="1102" y="2456"/>
                  </a:lnTo>
                  <a:lnTo>
                    <a:pt x="1086" y="2471"/>
                  </a:lnTo>
                  <a:lnTo>
                    <a:pt x="1074" y="2488"/>
                  </a:lnTo>
                  <a:lnTo>
                    <a:pt x="1067" y="2504"/>
                  </a:lnTo>
                  <a:lnTo>
                    <a:pt x="1064" y="2522"/>
                  </a:lnTo>
                  <a:lnTo>
                    <a:pt x="1064" y="2539"/>
                  </a:lnTo>
                  <a:lnTo>
                    <a:pt x="1066" y="2554"/>
                  </a:lnTo>
                  <a:lnTo>
                    <a:pt x="1071" y="2570"/>
                  </a:lnTo>
                  <a:lnTo>
                    <a:pt x="1082" y="2602"/>
                  </a:lnTo>
                  <a:lnTo>
                    <a:pt x="1101" y="2642"/>
                  </a:lnTo>
                  <a:lnTo>
                    <a:pt x="1123" y="2680"/>
                  </a:lnTo>
                  <a:lnTo>
                    <a:pt x="1150" y="2715"/>
                  </a:lnTo>
                  <a:lnTo>
                    <a:pt x="1181" y="2746"/>
                  </a:lnTo>
                  <a:lnTo>
                    <a:pt x="1215" y="2775"/>
                  </a:lnTo>
                  <a:lnTo>
                    <a:pt x="1250" y="2799"/>
                  </a:lnTo>
                  <a:lnTo>
                    <a:pt x="1289" y="2820"/>
                  </a:lnTo>
                  <a:lnTo>
                    <a:pt x="1330" y="2838"/>
                  </a:lnTo>
                  <a:lnTo>
                    <a:pt x="1371" y="2851"/>
                  </a:lnTo>
                  <a:lnTo>
                    <a:pt x="1418" y="2861"/>
                  </a:lnTo>
                  <a:lnTo>
                    <a:pt x="1418" y="2966"/>
                  </a:lnTo>
                  <a:lnTo>
                    <a:pt x="1420" y="2987"/>
                  </a:lnTo>
                  <a:lnTo>
                    <a:pt x="1427" y="3006"/>
                  </a:lnTo>
                  <a:lnTo>
                    <a:pt x="1438" y="3023"/>
                  </a:lnTo>
                  <a:lnTo>
                    <a:pt x="1452" y="3038"/>
                  </a:lnTo>
                  <a:lnTo>
                    <a:pt x="1470" y="3049"/>
                  </a:lnTo>
                  <a:lnTo>
                    <a:pt x="1490" y="3055"/>
                  </a:lnTo>
                  <a:lnTo>
                    <a:pt x="1510" y="3057"/>
                  </a:lnTo>
                  <a:lnTo>
                    <a:pt x="1531" y="3053"/>
                  </a:lnTo>
                  <a:lnTo>
                    <a:pt x="1550" y="3047"/>
                  </a:lnTo>
                  <a:lnTo>
                    <a:pt x="1567" y="3034"/>
                  </a:lnTo>
                  <a:lnTo>
                    <a:pt x="1581" y="3020"/>
                  </a:lnTo>
                  <a:lnTo>
                    <a:pt x="1589" y="3004"/>
                  </a:lnTo>
                  <a:lnTo>
                    <a:pt x="1596" y="2985"/>
                  </a:lnTo>
                  <a:lnTo>
                    <a:pt x="1598" y="2966"/>
                  </a:lnTo>
                  <a:lnTo>
                    <a:pt x="1598" y="2870"/>
                  </a:lnTo>
                  <a:lnTo>
                    <a:pt x="1643" y="2865"/>
                  </a:lnTo>
                  <a:lnTo>
                    <a:pt x="1689" y="2857"/>
                  </a:lnTo>
                  <a:lnTo>
                    <a:pt x="1732" y="2843"/>
                  </a:lnTo>
                  <a:lnTo>
                    <a:pt x="1775" y="2827"/>
                  </a:lnTo>
                  <a:lnTo>
                    <a:pt x="1815" y="2807"/>
                  </a:lnTo>
                  <a:lnTo>
                    <a:pt x="1853" y="2780"/>
                  </a:lnTo>
                  <a:lnTo>
                    <a:pt x="1885" y="2752"/>
                  </a:lnTo>
                  <a:lnTo>
                    <a:pt x="1914" y="2719"/>
                  </a:lnTo>
                  <a:lnTo>
                    <a:pt x="1937" y="2684"/>
                  </a:lnTo>
                  <a:lnTo>
                    <a:pt x="1956" y="2645"/>
                  </a:lnTo>
                  <a:lnTo>
                    <a:pt x="1970" y="2603"/>
                  </a:lnTo>
                  <a:lnTo>
                    <a:pt x="1978" y="2561"/>
                  </a:lnTo>
                  <a:lnTo>
                    <a:pt x="1980" y="2522"/>
                  </a:lnTo>
                  <a:lnTo>
                    <a:pt x="1977" y="2482"/>
                  </a:lnTo>
                  <a:lnTo>
                    <a:pt x="1970" y="2443"/>
                  </a:lnTo>
                  <a:lnTo>
                    <a:pt x="1958" y="2405"/>
                  </a:lnTo>
                  <a:lnTo>
                    <a:pt x="1941" y="2369"/>
                  </a:lnTo>
                  <a:lnTo>
                    <a:pt x="1942" y="2371"/>
                  </a:lnTo>
                  <a:lnTo>
                    <a:pt x="1944" y="2373"/>
                  </a:lnTo>
                  <a:lnTo>
                    <a:pt x="1945" y="2376"/>
                  </a:lnTo>
                  <a:lnTo>
                    <a:pt x="1946" y="2378"/>
                  </a:lnTo>
                  <a:lnTo>
                    <a:pt x="1948" y="2380"/>
                  </a:lnTo>
                  <a:lnTo>
                    <a:pt x="1948" y="2380"/>
                  </a:lnTo>
                  <a:lnTo>
                    <a:pt x="1948" y="2381"/>
                  </a:lnTo>
                  <a:lnTo>
                    <a:pt x="1948" y="2380"/>
                  </a:lnTo>
                  <a:lnTo>
                    <a:pt x="1946" y="2379"/>
                  </a:lnTo>
                  <a:lnTo>
                    <a:pt x="1945" y="2377"/>
                  </a:lnTo>
                  <a:lnTo>
                    <a:pt x="1943" y="2372"/>
                  </a:lnTo>
                  <a:lnTo>
                    <a:pt x="1941" y="2368"/>
                  </a:lnTo>
                  <a:lnTo>
                    <a:pt x="1937" y="2363"/>
                  </a:lnTo>
                  <a:lnTo>
                    <a:pt x="1935" y="2359"/>
                  </a:lnTo>
                  <a:lnTo>
                    <a:pt x="1934" y="2357"/>
                  </a:lnTo>
                  <a:lnTo>
                    <a:pt x="1933" y="2356"/>
                  </a:lnTo>
                  <a:lnTo>
                    <a:pt x="1933" y="2354"/>
                  </a:lnTo>
                  <a:lnTo>
                    <a:pt x="1933" y="2356"/>
                  </a:lnTo>
                  <a:lnTo>
                    <a:pt x="1934" y="2356"/>
                  </a:lnTo>
                  <a:lnTo>
                    <a:pt x="1935" y="2358"/>
                  </a:lnTo>
                  <a:lnTo>
                    <a:pt x="1936" y="2360"/>
                  </a:lnTo>
                  <a:lnTo>
                    <a:pt x="1937" y="2362"/>
                  </a:lnTo>
                  <a:lnTo>
                    <a:pt x="1939" y="2364"/>
                  </a:lnTo>
                  <a:lnTo>
                    <a:pt x="1941" y="2368"/>
                  </a:lnTo>
                  <a:lnTo>
                    <a:pt x="1921" y="2339"/>
                  </a:lnTo>
                  <a:lnTo>
                    <a:pt x="1898" y="2312"/>
                  </a:lnTo>
                  <a:lnTo>
                    <a:pt x="1873" y="2289"/>
                  </a:lnTo>
                  <a:lnTo>
                    <a:pt x="1845" y="2268"/>
                  </a:lnTo>
                  <a:lnTo>
                    <a:pt x="1816" y="2249"/>
                  </a:lnTo>
                  <a:lnTo>
                    <a:pt x="1785" y="2234"/>
                  </a:lnTo>
                  <a:lnTo>
                    <a:pt x="1752" y="2220"/>
                  </a:lnTo>
                  <a:lnTo>
                    <a:pt x="1702" y="2203"/>
                  </a:lnTo>
                  <a:lnTo>
                    <a:pt x="1650" y="2187"/>
                  </a:lnTo>
                  <a:lnTo>
                    <a:pt x="1598" y="2175"/>
                  </a:lnTo>
                  <a:lnTo>
                    <a:pt x="1598" y="1832"/>
                  </a:lnTo>
                  <a:lnTo>
                    <a:pt x="1631" y="1840"/>
                  </a:lnTo>
                  <a:lnTo>
                    <a:pt x="1663" y="1850"/>
                  </a:lnTo>
                  <a:lnTo>
                    <a:pt x="1693" y="1863"/>
                  </a:lnTo>
                  <a:lnTo>
                    <a:pt x="1722" y="1881"/>
                  </a:lnTo>
                  <a:lnTo>
                    <a:pt x="1746" y="1901"/>
                  </a:lnTo>
                  <a:lnTo>
                    <a:pt x="1765" y="1926"/>
                  </a:lnTo>
                  <a:lnTo>
                    <a:pt x="1772" y="1939"/>
                  </a:lnTo>
                  <a:lnTo>
                    <a:pt x="1779" y="1954"/>
                  </a:lnTo>
                  <a:lnTo>
                    <a:pt x="1785" y="1969"/>
                  </a:lnTo>
                  <a:lnTo>
                    <a:pt x="1789" y="1984"/>
                  </a:lnTo>
                  <a:lnTo>
                    <a:pt x="1799" y="2003"/>
                  </a:lnTo>
                  <a:lnTo>
                    <a:pt x="1813" y="2018"/>
                  </a:lnTo>
                  <a:lnTo>
                    <a:pt x="1829" y="2031"/>
                  </a:lnTo>
                  <a:lnTo>
                    <a:pt x="1848" y="2038"/>
                  </a:lnTo>
                  <a:lnTo>
                    <a:pt x="1869" y="2042"/>
                  </a:lnTo>
                  <a:lnTo>
                    <a:pt x="1891" y="2041"/>
                  </a:lnTo>
                  <a:lnTo>
                    <a:pt x="1911" y="2034"/>
                  </a:lnTo>
                  <a:lnTo>
                    <a:pt x="1929" y="2023"/>
                  </a:lnTo>
                  <a:lnTo>
                    <a:pt x="1943" y="2008"/>
                  </a:lnTo>
                  <a:lnTo>
                    <a:pt x="1955" y="1989"/>
                  </a:lnTo>
                  <a:lnTo>
                    <a:pt x="1961" y="1974"/>
                  </a:lnTo>
                  <a:lnTo>
                    <a:pt x="1963" y="1956"/>
                  </a:lnTo>
                  <a:lnTo>
                    <a:pt x="1962" y="1938"/>
                  </a:lnTo>
                  <a:lnTo>
                    <a:pt x="1959" y="1922"/>
                  </a:lnTo>
                  <a:lnTo>
                    <a:pt x="1954" y="1906"/>
                  </a:lnTo>
                  <a:lnTo>
                    <a:pt x="1941" y="1873"/>
                  </a:lnTo>
                  <a:lnTo>
                    <a:pt x="1922" y="1835"/>
                  </a:lnTo>
                  <a:lnTo>
                    <a:pt x="1897" y="1801"/>
                  </a:lnTo>
                  <a:lnTo>
                    <a:pt x="1869" y="1769"/>
                  </a:lnTo>
                  <a:lnTo>
                    <a:pt x="1836" y="1740"/>
                  </a:lnTo>
                  <a:lnTo>
                    <a:pt x="1799" y="1715"/>
                  </a:lnTo>
                  <a:lnTo>
                    <a:pt x="1760" y="1695"/>
                  </a:lnTo>
                  <a:lnTo>
                    <a:pt x="1719" y="1678"/>
                  </a:lnTo>
                  <a:lnTo>
                    <a:pt x="1676" y="1664"/>
                  </a:lnTo>
                  <a:lnTo>
                    <a:pt x="1633" y="1654"/>
                  </a:lnTo>
                  <a:lnTo>
                    <a:pt x="1598" y="1649"/>
                  </a:lnTo>
                  <a:lnTo>
                    <a:pt x="1598" y="1550"/>
                  </a:lnTo>
                  <a:lnTo>
                    <a:pt x="1596" y="1529"/>
                  </a:lnTo>
                  <a:lnTo>
                    <a:pt x="1588" y="1510"/>
                  </a:lnTo>
                  <a:lnTo>
                    <a:pt x="1577" y="1493"/>
                  </a:lnTo>
                  <a:lnTo>
                    <a:pt x="1563" y="1479"/>
                  </a:lnTo>
                  <a:lnTo>
                    <a:pt x="1546" y="1468"/>
                  </a:lnTo>
                  <a:lnTo>
                    <a:pt x="1526" y="1461"/>
                  </a:lnTo>
                  <a:lnTo>
                    <a:pt x="1505" y="1460"/>
                  </a:lnTo>
                  <a:close/>
                  <a:moveTo>
                    <a:pt x="908" y="0"/>
                  </a:moveTo>
                  <a:lnTo>
                    <a:pt x="937" y="1"/>
                  </a:lnTo>
                  <a:lnTo>
                    <a:pt x="967" y="7"/>
                  </a:lnTo>
                  <a:lnTo>
                    <a:pt x="998" y="16"/>
                  </a:lnTo>
                  <a:lnTo>
                    <a:pt x="1031" y="27"/>
                  </a:lnTo>
                  <a:lnTo>
                    <a:pt x="1064" y="39"/>
                  </a:lnTo>
                  <a:lnTo>
                    <a:pt x="1098" y="54"/>
                  </a:lnTo>
                  <a:lnTo>
                    <a:pt x="1133" y="69"/>
                  </a:lnTo>
                  <a:lnTo>
                    <a:pt x="1168" y="85"/>
                  </a:lnTo>
                  <a:lnTo>
                    <a:pt x="1204" y="99"/>
                  </a:lnTo>
                  <a:lnTo>
                    <a:pt x="1239" y="113"/>
                  </a:lnTo>
                  <a:lnTo>
                    <a:pt x="1276" y="125"/>
                  </a:lnTo>
                  <a:lnTo>
                    <a:pt x="1312" y="134"/>
                  </a:lnTo>
                  <a:lnTo>
                    <a:pt x="1349" y="140"/>
                  </a:lnTo>
                  <a:lnTo>
                    <a:pt x="1384" y="143"/>
                  </a:lnTo>
                  <a:lnTo>
                    <a:pt x="1421" y="141"/>
                  </a:lnTo>
                  <a:lnTo>
                    <a:pt x="1452" y="135"/>
                  </a:lnTo>
                  <a:lnTo>
                    <a:pt x="1488" y="127"/>
                  </a:lnTo>
                  <a:lnTo>
                    <a:pt x="1527" y="117"/>
                  </a:lnTo>
                  <a:lnTo>
                    <a:pt x="1567" y="106"/>
                  </a:lnTo>
                  <a:lnTo>
                    <a:pt x="1611" y="94"/>
                  </a:lnTo>
                  <a:lnTo>
                    <a:pt x="1654" y="81"/>
                  </a:lnTo>
                  <a:lnTo>
                    <a:pt x="1700" y="69"/>
                  </a:lnTo>
                  <a:lnTo>
                    <a:pt x="1746" y="56"/>
                  </a:lnTo>
                  <a:lnTo>
                    <a:pt x="1791" y="45"/>
                  </a:lnTo>
                  <a:lnTo>
                    <a:pt x="1836" y="33"/>
                  </a:lnTo>
                  <a:lnTo>
                    <a:pt x="1879" y="23"/>
                  </a:lnTo>
                  <a:lnTo>
                    <a:pt x="1922" y="17"/>
                  </a:lnTo>
                  <a:lnTo>
                    <a:pt x="1962" y="11"/>
                  </a:lnTo>
                  <a:lnTo>
                    <a:pt x="2000" y="9"/>
                  </a:lnTo>
                  <a:lnTo>
                    <a:pt x="2035" y="9"/>
                  </a:lnTo>
                  <a:lnTo>
                    <a:pt x="2065" y="12"/>
                  </a:lnTo>
                  <a:lnTo>
                    <a:pt x="2077" y="18"/>
                  </a:lnTo>
                  <a:lnTo>
                    <a:pt x="2087" y="29"/>
                  </a:lnTo>
                  <a:lnTo>
                    <a:pt x="2094" y="44"/>
                  </a:lnTo>
                  <a:lnTo>
                    <a:pt x="2098" y="63"/>
                  </a:lnTo>
                  <a:lnTo>
                    <a:pt x="2099" y="86"/>
                  </a:lnTo>
                  <a:lnTo>
                    <a:pt x="2097" y="113"/>
                  </a:lnTo>
                  <a:lnTo>
                    <a:pt x="2094" y="142"/>
                  </a:lnTo>
                  <a:lnTo>
                    <a:pt x="2087" y="175"/>
                  </a:lnTo>
                  <a:lnTo>
                    <a:pt x="2078" y="210"/>
                  </a:lnTo>
                  <a:lnTo>
                    <a:pt x="2066" y="247"/>
                  </a:lnTo>
                  <a:lnTo>
                    <a:pt x="2052" y="286"/>
                  </a:lnTo>
                  <a:lnTo>
                    <a:pt x="2037" y="327"/>
                  </a:lnTo>
                  <a:lnTo>
                    <a:pt x="2019" y="368"/>
                  </a:lnTo>
                  <a:lnTo>
                    <a:pt x="1999" y="411"/>
                  </a:lnTo>
                  <a:lnTo>
                    <a:pt x="1978" y="453"/>
                  </a:lnTo>
                  <a:lnTo>
                    <a:pt x="1954" y="497"/>
                  </a:lnTo>
                  <a:lnTo>
                    <a:pt x="1930" y="539"/>
                  </a:lnTo>
                  <a:lnTo>
                    <a:pt x="1903" y="581"/>
                  </a:lnTo>
                  <a:lnTo>
                    <a:pt x="1874" y="622"/>
                  </a:lnTo>
                  <a:lnTo>
                    <a:pt x="1845" y="661"/>
                  </a:lnTo>
                  <a:lnTo>
                    <a:pt x="1814" y="699"/>
                  </a:lnTo>
                  <a:lnTo>
                    <a:pt x="1781" y="735"/>
                  </a:lnTo>
                  <a:lnTo>
                    <a:pt x="1748" y="768"/>
                  </a:lnTo>
                  <a:lnTo>
                    <a:pt x="1713" y="799"/>
                  </a:lnTo>
                  <a:lnTo>
                    <a:pt x="1758" y="819"/>
                  </a:lnTo>
                  <a:lnTo>
                    <a:pt x="1804" y="841"/>
                  </a:lnTo>
                  <a:lnTo>
                    <a:pt x="1849" y="866"/>
                  </a:lnTo>
                  <a:lnTo>
                    <a:pt x="1895" y="893"/>
                  </a:lnTo>
                  <a:lnTo>
                    <a:pt x="1942" y="922"/>
                  </a:lnTo>
                  <a:lnTo>
                    <a:pt x="1988" y="953"/>
                  </a:lnTo>
                  <a:lnTo>
                    <a:pt x="2035" y="987"/>
                  </a:lnTo>
                  <a:lnTo>
                    <a:pt x="2080" y="1023"/>
                  </a:lnTo>
                  <a:lnTo>
                    <a:pt x="2127" y="1061"/>
                  </a:lnTo>
                  <a:lnTo>
                    <a:pt x="2173" y="1101"/>
                  </a:lnTo>
                  <a:lnTo>
                    <a:pt x="2219" y="1142"/>
                  </a:lnTo>
                  <a:lnTo>
                    <a:pt x="2264" y="1184"/>
                  </a:lnTo>
                  <a:lnTo>
                    <a:pt x="2309" y="1229"/>
                  </a:lnTo>
                  <a:lnTo>
                    <a:pt x="2354" y="1276"/>
                  </a:lnTo>
                  <a:lnTo>
                    <a:pt x="2397" y="1323"/>
                  </a:lnTo>
                  <a:lnTo>
                    <a:pt x="2441" y="1372"/>
                  </a:lnTo>
                  <a:lnTo>
                    <a:pt x="2483" y="1422"/>
                  </a:lnTo>
                  <a:lnTo>
                    <a:pt x="2524" y="1474"/>
                  </a:lnTo>
                  <a:lnTo>
                    <a:pt x="2565" y="1526"/>
                  </a:lnTo>
                  <a:lnTo>
                    <a:pt x="2605" y="1580"/>
                  </a:lnTo>
                  <a:lnTo>
                    <a:pt x="2642" y="1634"/>
                  </a:lnTo>
                  <a:lnTo>
                    <a:pt x="2680" y="1690"/>
                  </a:lnTo>
                  <a:lnTo>
                    <a:pt x="2716" y="1746"/>
                  </a:lnTo>
                  <a:lnTo>
                    <a:pt x="2751" y="1803"/>
                  </a:lnTo>
                  <a:lnTo>
                    <a:pt x="2783" y="1860"/>
                  </a:lnTo>
                  <a:lnTo>
                    <a:pt x="2814" y="1918"/>
                  </a:lnTo>
                  <a:lnTo>
                    <a:pt x="2844" y="1976"/>
                  </a:lnTo>
                  <a:lnTo>
                    <a:pt x="2872" y="2035"/>
                  </a:lnTo>
                  <a:lnTo>
                    <a:pt x="2899" y="2093"/>
                  </a:lnTo>
                  <a:lnTo>
                    <a:pt x="2924" y="2152"/>
                  </a:lnTo>
                  <a:lnTo>
                    <a:pt x="2946" y="2212"/>
                  </a:lnTo>
                  <a:lnTo>
                    <a:pt x="2966" y="2271"/>
                  </a:lnTo>
                  <a:lnTo>
                    <a:pt x="2984" y="2330"/>
                  </a:lnTo>
                  <a:lnTo>
                    <a:pt x="2999" y="2389"/>
                  </a:lnTo>
                  <a:lnTo>
                    <a:pt x="3014" y="2447"/>
                  </a:lnTo>
                  <a:lnTo>
                    <a:pt x="3025" y="2505"/>
                  </a:lnTo>
                  <a:lnTo>
                    <a:pt x="3033" y="2563"/>
                  </a:lnTo>
                  <a:lnTo>
                    <a:pt x="3040" y="2620"/>
                  </a:lnTo>
                  <a:lnTo>
                    <a:pt x="3043" y="2677"/>
                  </a:lnTo>
                  <a:lnTo>
                    <a:pt x="3043" y="2733"/>
                  </a:lnTo>
                  <a:lnTo>
                    <a:pt x="3042" y="2789"/>
                  </a:lnTo>
                  <a:lnTo>
                    <a:pt x="3036" y="2842"/>
                  </a:lnTo>
                  <a:lnTo>
                    <a:pt x="3028" y="2896"/>
                  </a:lnTo>
                  <a:lnTo>
                    <a:pt x="3017" y="2948"/>
                  </a:lnTo>
                  <a:lnTo>
                    <a:pt x="3003" y="3000"/>
                  </a:lnTo>
                  <a:lnTo>
                    <a:pt x="2985" y="3050"/>
                  </a:lnTo>
                  <a:lnTo>
                    <a:pt x="2964" y="3098"/>
                  </a:lnTo>
                  <a:lnTo>
                    <a:pt x="2939" y="3146"/>
                  </a:lnTo>
                  <a:lnTo>
                    <a:pt x="2911" y="3192"/>
                  </a:lnTo>
                  <a:lnTo>
                    <a:pt x="2880" y="3236"/>
                  </a:lnTo>
                  <a:lnTo>
                    <a:pt x="2844" y="3279"/>
                  </a:lnTo>
                  <a:lnTo>
                    <a:pt x="2805" y="3320"/>
                  </a:lnTo>
                  <a:lnTo>
                    <a:pt x="2763" y="3359"/>
                  </a:lnTo>
                  <a:lnTo>
                    <a:pt x="2716" y="3396"/>
                  </a:lnTo>
                  <a:lnTo>
                    <a:pt x="2665" y="3432"/>
                  </a:lnTo>
                  <a:lnTo>
                    <a:pt x="2610" y="3465"/>
                  </a:lnTo>
                  <a:lnTo>
                    <a:pt x="2551" y="3496"/>
                  </a:lnTo>
                  <a:lnTo>
                    <a:pt x="2487" y="3525"/>
                  </a:lnTo>
                  <a:lnTo>
                    <a:pt x="2419" y="3551"/>
                  </a:lnTo>
                  <a:lnTo>
                    <a:pt x="2348" y="3576"/>
                  </a:lnTo>
                  <a:lnTo>
                    <a:pt x="2271" y="3598"/>
                  </a:lnTo>
                  <a:lnTo>
                    <a:pt x="2190" y="3617"/>
                  </a:lnTo>
                  <a:lnTo>
                    <a:pt x="2103" y="3634"/>
                  </a:lnTo>
                  <a:lnTo>
                    <a:pt x="2012" y="3647"/>
                  </a:lnTo>
                  <a:lnTo>
                    <a:pt x="1916" y="3658"/>
                  </a:lnTo>
                  <a:lnTo>
                    <a:pt x="1816" y="3666"/>
                  </a:lnTo>
                  <a:lnTo>
                    <a:pt x="1710" y="3672"/>
                  </a:lnTo>
                  <a:lnTo>
                    <a:pt x="1598" y="3673"/>
                  </a:lnTo>
                  <a:lnTo>
                    <a:pt x="1482" y="3672"/>
                  </a:lnTo>
                  <a:lnTo>
                    <a:pt x="1361" y="3667"/>
                  </a:lnTo>
                  <a:lnTo>
                    <a:pt x="1234" y="3659"/>
                  </a:lnTo>
                  <a:lnTo>
                    <a:pt x="1129" y="3651"/>
                  </a:lnTo>
                  <a:lnTo>
                    <a:pt x="1030" y="3638"/>
                  </a:lnTo>
                  <a:lnTo>
                    <a:pt x="936" y="3623"/>
                  </a:lnTo>
                  <a:lnTo>
                    <a:pt x="847" y="3604"/>
                  </a:lnTo>
                  <a:lnTo>
                    <a:pt x="763" y="3582"/>
                  </a:lnTo>
                  <a:lnTo>
                    <a:pt x="685" y="3558"/>
                  </a:lnTo>
                  <a:lnTo>
                    <a:pt x="610" y="3531"/>
                  </a:lnTo>
                  <a:lnTo>
                    <a:pt x="541" y="3502"/>
                  </a:lnTo>
                  <a:lnTo>
                    <a:pt x="476" y="3470"/>
                  </a:lnTo>
                  <a:lnTo>
                    <a:pt x="417" y="3436"/>
                  </a:lnTo>
                  <a:lnTo>
                    <a:pt x="361" y="3399"/>
                  </a:lnTo>
                  <a:lnTo>
                    <a:pt x="310" y="3361"/>
                  </a:lnTo>
                  <a:lnTo>
                    <a:pt x="263" y="3320"/>
                  </a:lnTo>
                  <a:lnTo>
                    <a:pt x="221" y="3278"/>
                  </a:lnTo>
                  <a:lnTo>
                    <a:pt x="182" y="3233"/>
                  </a:lnTo>
                  <a:lnTo>
                    <a:pt x="147" y="3187"/>
                  </a:lnTo>
                  <a:lnTo>
                    <a:pt x="117" y="3139"/>
                  </a:lnTo>
                  <a:lnTo>
                    <a:pt x="90" y="3089"/>
                  </a:lnTo>
                  <a:lnTo>
                    <a:pt x="67" y="3039"/>
                  </a:lnTo>
                  <a:lnTo>
                    <a:pt x="47" y="2986"/>
                  </a:lnTo>
                  <a:lnTo>
                    <a:pt x="31" y="2932"/>
                  </a:lnTo>
                  <a:lnTo>
                    <a:pt x="18" y="2877"/>
                  </a:lnTo>
                  <a:lnTo>
                    <a:pt x="9" y="2821"/>
                  </a:lnTo>
                  <a:lnTo>
                    <a:pt x="3" y="2764"/>
                  </a:lnTo>
                  <a:lnTo>
                    <a:pt x="0" y="2706"/>
                  </a:lnTo>
                  <a:lnTo>
                    <a:pt x="0" y="2648"/>
                  </a:lnTo>
                  <a:lnTo>
                    <a:pt x="2" y="2588"/>
                  </a:lnTo>
                  <a:lnTo>
                    <a:pt x="9" y="2529"/>
                  </a:lnTo>
                  <a:lnTo>
                    <a:pt x="17" y="2467"/>
                  </a:lnTo>
                  <a:lnTo>
                    <a:pt x="28" y="2407"/>
                  </a:lnTo>
                  <a:lnTo>
                    <a:pt x="41" y="2345"/>
                  </a:lnTo>
                  <a:lnTo>
                    <a:pt x="58" y="2284"/>
                  </a:lnTo>
                  <a:lnTo>
                    <a:pt x="76" y="2223"/>
                  </a:lnTo>
                  <a:lnTo>
                    <a:pt x="97" y="2161"/>
                  </a:lnTo>
                  <a:lnTo>
                    <a:pt x="119" y="2099"/>
                  </a:lnTo>
                  <a:lnTo>
                    <a:pt x="145" y="2037"/>
                  </a:lnTo>
                  <a:lnTo>
                    <a:pt x="172" y="1977"/>
                  </a:lnTo>
                  <a:lnTo>
                    <a:pt x="200" y="1916"/>
                  </a:lnTo>
                  <a:lnTo>
                    <a:pt x="230" y="1855"/>
                  </a:lnTo>
                  <a:lnTo>
                    <a:pt x="262" y="1796"/>
                  </a:lnTo>
                  <a:lnTo>
                    <a:pt x="296" y="1737"/>
                  </a:lnTo>
                  <a:lnTo>
                    <a:pt x="331" y="1678"/>
                  </a:lnTo>
                  <a:lnTo>
                    <a:pt x="368" y="1621"/>
                  </a:lnTo>
                  <a:lnTo>
                    <a:pt x="405" y="1564"/>
                  </a:lnTo>
                  <a:lnTo>
                    <a:pt x="444" y="1509"/>
                  </a:lnTo>
                  <a:lnTo>
                    <a:pt x="484" y="1455"/>
                  </a:lnTo>
                  <a:lnTo>
                    <a:pt x="525" y="1401"/>
                  </a:lnTo>
                  <a:lnTo>
                    <a:pt x="567" y="1350"/>
                  </a:lnTo>
                  <a:lnTo>
                    <a:pt x="610" y="1299"/>
                  </a:lnTo>
                  <a:lnTo>
                    <a:pt x="654" y="1250"/>
                  </a:lnTo>
                  <a:lnTo>
                    <a:pt x="697" y="1203"/>
                  </a:lnTo>
                  <a:lnTo>
                    <a:pt x="742" y="1158"/>
                  </a:lnTo>
                  <a:lnTo>
                    <a:pt x="786" y="1114"/>
                  </a:lnTo>
                  <a:lnTo>
                    <a:pt x="831" y="1072"/>
                  </a:lnTo>
                  <a:lnTo>
                    <a:pt x="877" y="1033"/>
                  </a:lnTo>
                  <a:lnTo>
                    <a:pt x="922" y="995"/>
                  </a:lnTo>
                  <a:lnTo>
                    <a:pt x="968" y="959"/>
                  </a:lnTo>
                  <a:lnTo>
                    <a:pt x="1013" y="927"/>
                  </a:lnTo>
                  <a:lnTo>
                    <a:pt x="1059" y="895"/>
                  </a:lnTo>
                  <a:lnTo>
                    <a:pt x="1103" y="867"/>
                  </a:lnTo>
                  <a:lnTo>
                    <a:pt x="1148" y="842"/>
                  </a:lnTo>
                  <a:lnTo>
                    <a:pt x="1191" y="819"/>
                  </a:lnTo>
                  <a:lnTo>
                    <a:pt x="1149" y="789"/>
                  </a:lnTo>
                  <a:lnTo>
                    <a:pt x="1108" y="757"/>
                  </a:lnTo>
                  <a:lnTo>
                    <a:pt x="1069" y="721"/>
                  </a:lnTo>
                  <a:lnTo>
                    <a:pt x="1032" y="683"/>
                  </a:lnTo>
                  <a:lnTo>
                    <a:pt x="996" y="643"/>
                  </a:lnTo>
                  <a:lnTo>
                    <a:pt x="963" y="602"/>
                  </a:lnTo>
                  <a:lnTo>
                    <a:pt x="932" y="559"/>
                  </a:lnTo>
                  <a:lnTo>
                    <a:pt x="903" y="516"/>
                  </a:lnTo>
                  <a:lnTo>
                    <a:pt x="878" y="471"/>
                  </a:lnTo>
                  <a:lnTo>
                    <a:pt x="854" y="428"/>
                  </a:lnTo>
                  <a:lnTo>
                    <a:pt x="833" y="384"/>
                  </a:lnTo>
                  <a:lnTo>
                    <a:pt x="815" y="340"/>
                  </a:lnTo>
                  <a:lnTo>
                    <a:pt x="801" y="299"/>
                  </a:lnTo>
                  <a:lnTo>
                    <a:pt x="790" y="258"/>
                  </a:lnTo>
                  <a:lnTo>
                    <a:pt x="781" y="220"/>
                  </a:lnTo>
                  <a:lnTo>
                    <a:pt x="776" y="183"/>
                  </a:lnTo>
                  <a:lnTo>
                    <a:pt x="775" y="150"/>
                  </a:lnTo>
                  <a:lnTo>
                    <a:pt x="777" y="118"/>
                  </a:lnTo>
                  <a:lnTo>
                    <a:pt x="783" y="90"/>
                  </a:lnTo>
                  <a:lnTo>
                    <a:pt x="793" y="67"/>
                  </a:lnTo>
                  <a:lnTo>
                    <a:pt x="808" y="47"/>
                  </a:lnTo>
                  <a:lnTo>
                    <a:pt x="830" y="26"/>
                  </a:lnTo>
                  <a:lnTo>
                    <a:pt x="854" y="12"/>
                  </a:lnTo>
                  <a:lnTo>
                    <a:pt x="881" y="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-111125" y="3817938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964510" y="5237388"/>
            <a:ext cx="691531" cy="659179"/>
            <a:chOff x="-285750" y="3146425"/>
            <a:chExt cx="814388" cy="776288"/>
          </a:xfrm>
          <a:solidFill>
            <a:schemeClr val="bg1"/>
          </a:solidFill>
        </p:grpSpPr>
        <p:sp>
          <p:nvSpPr>
            <p:cNvPr id="115" name="Rectangle 32"/>
            <p:cNvSpPr>
              <a:spLocks noChangeArrowheads="1"/>
            </p:cNvSpPr>
            <p:nvPr/>
          </p:nvSpPr>
          <p:spPr bwMode="auto">
            <a:xfrm>
              <a:off x="-38100" y="3275013"/>
              <a:ext cx="319088" cy="5191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33"/>
            <p:cNvSpPr>
              <a:spLocks noEditPoints="1"/>
            </p:cNvSpPr>
            <p:nvPr/>
          </p:nvSpPr>
          <p:spPr bwMode="auto">
            <a:xfrm>
              <a:off x="295275" y="3146425"/>
              <a:ext cx="233363" cy="776288"/>
            </a:xfrm>
            <a:custGeom>
              <a:avLst/>
              <a:gdLst>
                <a:gd name="T0" fmla="*/ 448 w 1025"/>
                <a:gd name="T1" fmla="*/ 2187 h 3424"/>
                <a:gd name="T2" fmla="*/ 448 w 1025"/>
                <a:gd name="T3" fmla="*/ 2945 h 3424"/>
                <a:gd name="T4" fmla="*/ 832 w 1025"/>
                <a:gd name="T5" fmla="*/ 3076 h 3424"/>
                <a:gd name="T6" fmla="*/ 832 w 1025"/>
                <a:gd name="T7" fmla="*/ 2224 h 3424"/>
                <a:gd name="T8" fmla="*/ 448 w 1025"/>
                <a:gd name="T9" fmla="*/ 2187 h 3424"/>
                <a:gd name="T10" fmla="*/ 128 w 1025"/>
                <a:gd name="T11" fmla="*/ 2151 h 3424"/>
                <a:gd name="T12" fmla="*/ 128 w 1025"/>
                <a:gd name="T13" fmla="*/ 2816 h 3424"/>
                <a:gd name="T14" fmla="*/ 384 w 1025"/>
                <a:gd name="T15" fmla="*/ 2912 h 3424"/>
                <a:gd name="T16" fmla="*/ 384 w 1025"/>
                <a:gd name="T17" fmla="*/ 2177 h 3424"/>
                <a:gd name="T18" fmla="*/ 128 w 1025"/>
                <a:gd name="T19" fmla="*/ 2151 h 3424"/>
                <a:gd name="T20" fmla="*/ 384 w 1025"/>
                <a:gd name="T21" fmla="*/ 1368 h 3424"/>
                <a:gd name="T22" fmla="*/ 128 w 1025"/>
                <a:gd name="T23" fmla="*/ 1418 h 3424"/>
                <a:gd name="T24" fmla="*/ 128 w 1025"/>
                <a:gd name="T25" fmla="*/ 2083 h 3424"/>
                <a:gd name="T26" fmla="*/ 384 w 1025"/>
                <a:gd name="T27" fmla="*/ 2103 h 3424"/>
                <a:gd name="T28" fmla="*/ 384 w 1025"/>
                <a:gd name="T29" fmla="*/ 1368 h 3424"/>
                <a:gd name="T30" fmla="*/ 832 w 1025"/>
                <a:gd name="T31" fmla="*/ 1289 h 3424"/>
                <a:gd name="T32" fmla="*/ 448 w 1025"/>
                <a:gd name="T33" fmla="*/ 1354 h 3424"/>
                <a:gd name="T34" fmla="*/ 448 w 1025"/>
                <a:gd name="T35" fmla="*/ 2111 h 3424"/>
                <a:gd name="T36" fmla="*/ 832 w 1025"/>
                <a:gd name="T37" fmla="*/ 2140 h 3424"/>
                <a:gd name="T38" fmla="*/ 832 w 1025"/>
                <a:gd name="T39" fmla="*/ 1289 h 3424"/>
                <a:gd name="T40" fmla="*/ 384 w 1025"/>
                <a:gd name="T41" fmla="*/ 560 h 3424"/>
                <a:gd name="T42" fmla="*/ 128 w 1025"/>
                <a:gd name="T43" fmla="*/ 686 h 3424"/>
                <a:gd name="T44" fmla="*/ 128 w 1025"/>
                <a:gd name="T45" fmla="*/ 1352 h 3424"/>
                <a:gd name="T46" fmla="*/ 384 w 1025"/>
                <a:gd name="T47" fmla="*/ 1295 h 3424"/>
                <a:gd name="T48" fmla="*/ 384 w 1025"/>
                <a:gd name="T49" fmla="*/ 560 h 3424"/>
                <a:gd name="T50" fmla="*/ 832 w 1025"/>
                <a:gd name="T51" fmla="*/ 354 h 3424"/>
                <a:gd name="T52" fmla="*/ 448 w 1025"/>
                <a:gd name="T53" fmla="*/ 519 h 3424"/>
                <a:gd name="T54" fmla="*/ 448 w 1025"/>
                <a:gd name="T55" fmla="*/ 1278 h 3424"/>
                <a:gd name="T56" fmla="*/ 832 w 1025"/>
                <a:gd name="T57" fmla="*/ 1204 h 3424"/>
                <a:gd name="T58" fmla="*/ 832 w 1025"/>
                <a:gd name="T59" fmla="*/ 354 h 3424"/>
                <a:gd name="T60" fmla="*/ 1025 w 1025"/>
                <a:gd name="T61" fmla="*/ 0 h 3424"/>
                <a:gd name="T62" fmla="*/ 1025 w 1025"/>
                <a:gd name="T63" fmla="*/ 3424 h 3424"/>
                <a:gd name="T64" fmla="*/ 0 w 1025"/>
                <a:gd name="T65" fmla="*/ 2959 h 3424"/>
                <a:gd name="T66" fmla="*/ 0 w 1025"/>
                <a:gd name="T67" fmla="*/ 538 h 3424"/>
                <a:gd name="T68" fmla="*/ 1025 w 1025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5" h="3424">
                  <a:moveTo>
                    <a:pt x="448" y="2187"/>
                  </a:moveTo>
                  <a:lnTo>
                    <a:pt x="448" y="2945"/>
                  </a:lnTo>
                  <a:lnTo>
                    <a:pt x="832" y="3076"/>
                  </a:lnTo>
                  <a:lnTo>
                    <a:pt x="832" y="2224"/>
                  </a:lnTo>
                  <a:lnTo>
                    <a:pt x="448" y="2187"/>
                  </a:lnTo>
                  <a:close/>
                  <a:moveTo>
                    <a:pt x="128" y="2151"/>
                  </a:moveTo>
                  <a:lnTo>
                    <a:pt x="128" y="2816"/>
                  </a:lnTo>
                  <a:lnTo>
                    <a:pt x="384" y="2912"/>
                  </a:lnTo>
                  <a:lnTo>
                    <a:pt x="384" y="2177"/>
                  </a:lnTo>
                  <a:lnTo>
                    <a:pt x="128" y="2151"/>
                  </a:lnTo>
                  <a:close/>
                  <a:moveTo>
                    <a:pt x="384" y="1368"/>
                  </a:moveTo>
                  <a:lnTo>
                    <a:pt x="128" y="1418"/>
                  </a:lnTo>
                  <a:lnTo>
                    <a:pt x="128" y="2083"/>
                  </a:lnTo>
                  <a:lnTo>
                    <a:pt x="384" y="2103"/>
                  </a:lnTo>
                  <a:lnTo>
                    <a:pt x="384" y="1368"/>
                  </a:lnTo>
                  <a:close/>
                  <a:moveTo>
                    <a:pt x="832" y="1289"/>
                  </a:moveTo>
                  <a:lnTo>
                    <a:pt x="448" y="1354"/>
                  </a:lnTo>
                  <a:lnTo>
                    <a:pt x="448" y="2111"/>
                  </a:lnTo>
                  <a:lnTo>
                    <a:pt x="832" y="2140"/>
                  </a:lnTo>
                  <a:lnTo>
                    <a:pt x="832" y="1289"/>
                  </a:lnTo>
                  <a:close/>
                  <a:moveTo>
                    <a:pt x="384" y="560"/>
                  </a:moveTo>
                  <a:lnTo>
                    <a:pt x="128" y="686"/>
                  </a:lnTo>
                  <a:lnTo>
                    <a:pt x="128" y="1352"/>
                  </a:lnTo>
                  <a:lnTo>
                    <a:pt x="384" y="1295"/>
                  </a:lnTo>
                  <a:lnTo>
                    <a:pt x="384" y="560"/>
                  </a:lnTo>
                  <a:close/>
                  <a:moveTo>
                    <a:pt x="832" y="354"/>
                  </a:moveTo>
                  <a:lnTo>
                    <a:pt x="448" y="519"/>
                  </a:lnTo>
                  <a:lnTo>
                    <a:pt x="448" y="1278"/>
                  </a:lnTo>
                  <a:lnTo>
                    <a:pt x="832" y="1204"/>
                  </a:lnTo>
                  <a:lnTo>
                    <a:pt x="832" y="354"/>
                  </a:lnTo>
                  <a:close/>
                  <a:moveTo>
                    <a:pt x="1025" y="0"/>
                  </a:moveTo>
                  <a:lnTo>
                    <a:pt x="1025" y="3424"/>
                  </a:lnTo>
                  <a:lnTo>
                    <a:pt x="0" y="2959"/>
                  </a:lnTo>
                  <a:lnTo>
                    <a:pt x="0" y="538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4"/>
            <p:cNvSpPr>
              <a:spLocks noEditPoints="1"/>
            </p:cNvSpPr>
            <p:nvPr/>
          </p:nvSpPr>
          <p:spPr bwMode="auto">
            <a:xfrm>
              <a:off x="-285750" y="3146425"/>
              <a:ext cx="233363" cy="776288"/>
            </a:xfrm>
            <a:custGeom>
              <a:avLst/>
              <a:gdLst>
                <a:gd name="T0" fmla="*/ 577 w 1026"/>
                <a:gd name="T1" fmla="*/ 2187 h 3424"/>
                <a:gd name="T2" fmla="*/ 192 w 1026"/>
                <a:gd name="T3" fmla="*/ 2224 h 3424"/>
                <a:gd name="T4" fmla="*/ 192 w 1026"/>
                <a:gd name="T5" fmla="*/ 3076 h 3424"/>
                <a:gd name="T6" fmla="*/ 577 w 1026"/>
                <a:gd name="T7" fmla="*/ 2945 h 3424"/>
                <a:gd name="T8" fmla="*/ 577 w 1026"/>
                <a:gd name="T9" fmla="*/ 2187 h 3424"/>
                <a:gd name="T10" fmla="*/ 897 w 1026"/>
                <a:gd name="T11" fmla="*/ 2151 h 3424"/>
                <a:gd name="T12" fmla="*/ 641 w 1026"/>
                <a:gd name="T13" fmla="*/ 2177 h 3424"/>
                <a:gd name="T14" fmla="*/ 641 w 1026"/>
                <a:gd name="T15" fmla="*/ 2912 h 3424"/>
                <a:gd name="T16" fmla="*/ 897 w 1026"/>
                <a:gd name="T17" fmla="*/ 2816 h 3424"/>
                <a:gd name="T18" fmla="*/ 897 w 1026"/>
                <a:gd name="T19" fmla="*/ 2151 h 3424"/>
                <a:gd name="T20" fmla="*/ 641 w 1026"/>
                <a:gd name="T21" fmla="*/ 1368 h 3424"/>
                <a:gd name="T22" fmla="*/ 641 w 1026"/>
                <a:gd name="T23" fmla="*/ 2103 h 3424"/>
                <a:gd name="T24" fmla="*/ 897 w 1026"/>
                <a:gd name="T25" fmla="*/ 2083 h 3424"/>
                <a:gd name="T26" fmla="*/ 897 w 1026"/>
                <a:gd name="T27" fmla="*/ 1418 h 3424"/>
                <a:gd name="T28" fmla="*/ 641 w 1026"/>
                <a:gd name="T29" fmla="*/ 1368 h 3424"/>
                <a:gd name="T30" fmla="*/ 192 w 1026"/>
                <a:gd name="T31" fmla="*/ 1289 h 3424"/>
                <a:gd name="T32" fmla="*/ 192 w 1026"/>
                <a:gd name="T33" fmla="*/ 2140 h 3424"/>
                <a:gd name="T34" fmla="*/ 577 w 1026"/>
                <a:gd name="T35" fmla="*/ 2111 h 3424"/>
                <a:gd name="T36" fmla="*/ 577 w 1026"/>
                <a:gd name="T37" fmla="*/ 1354 h 3424"/>
                <a:gd name="T38" fmla="*/ 192 w 1026"/>
                <a:gd name="T39" fmla="*/ 1289 h 3424"/>
                <a:gd name="T40" fmla="*/ 641 w 1026"/>
                <a:gd name="T41" fmla="*/ 560 h 3424"/>
                <a:gd name="T42" fmla="*/ 641 w 1026"/>
                <a:gd name="T43" fmla="*/ 1295 h 3424"/>
                <a:gd name="T44" fmla="*/ 897 w 1026"/>
                <a:gd name="T45" fmla="*/ 1352 h 3424"/>
                <a:gd name="T46" fmla="*/ 897 w 1026"/>
                <a:gd name="T47" fmla="*/ 686 h 3424"/>
                <a:gd name="T48" fmla="*/ 641 w 1026"/>
                <a:gd name="T49" fmla="*/ 560 h 3424"/>
                <a:gd name="T50" fmla="*/ 192 w 1026"/>
                <a:gd name="T51" fmla="*/ 354 h 3424"/>
                <a:gd name="T52" fmla="*/ 192 w 1026"/>
                <a:gd name="T53" fmla="*/ 1204 h 3424"/>
                <a:gd name="T54" fmla="*/ 577 w 1026"/>
                <a:gd name="T55" fmla="*/ 1278 h 3424"/>
                <a:gd name="T56" fmla="*/ 577 w 1026"/>
                <a:gd name="T57" fmla="*/ 519 h 3424"/>
                <a:gd name="T58" fmla="*/ 192 w 1026"/>
                <a:gd name="T59" fmla="*/ 354 h 3424"/>
                <a:gd name="T60" fmla="*/ 0 w 1026"/>
                <a:gd name="T61" fmla="*/ 0 h 3424"/>
                <a:gd name="T62" fmla="*/ 1026 w 1026"/>
                <a:gd name="T63" fmla="*/ 538 h 3424"/>
                <a:gd name="T64" fmla="*/ 1026 w 1026"/>
                <a:gd name="T65" fmla="*/ 2959 h 3424"/>
                <a:gd name="T66" fmla="*/ 0 w 1026"/>
                <a:gd name="T67" fmla="*/ 3424 h 3424"/>
                <a:gd name="T68" fmla="*/ 0 w 1026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6" h="3424">
                  <a:moveTo>
                    <a:pt x="577" y="2187"/>
                  </a:moveTo>
                  <a:lnTo>
                    <a:pt x="192" y="2224"/>
                  </a:lnTo>
                  <a:lnTo>
                    <a:pt x="192" y="3076"/>
                  </a:lnTo>
                  <a:lnTo>
                    <a:pt x="577" y="2945"/>
                  </a:lnTo>
                  <a:lnTo>
                    <a:pt x="577" y="2187"/>
                  </a:lnTo>
                  <a:close/>
                  <a:moveTo>
                    <a:pt x="897" y="2151"/>
                  </a:moveTo>
                  <a:lnTo>
                    <a:pt x="641" y="2177"/>
                  </a:lnTo>
                  <a:lnTo>
                    <a:pt x="641" y="2912"/>
                  </a:lnTo>
                  <a:lnTo>
                    <a:pt x="897" y="2816"/>
                  </a:lnTo>
                  <a:lnTo>
                    <a:pt x="897" y="2151"/>
                  </a:lnTo>
                  <a:close/>
                  <a:moveTo>
                    <a:pt x="641" y="1368"/>
                  </a:moveTo>
                  <a:lnTo>
                    <a:pt x="641" y="2103"/>
                  </a:lnTo>
                  <a:lnTo>
                    <a:pt x="897" y="2083"/>
                  </a:lnTo>
                  <a:lnTo>
                    <a:pt x="897" y="1418"/>
                  </a:lnTo>
                  <a:lnTo>
                    <a:pt x="641" y="1368"/>
                  </a:lnTo>
                  <a:close/>
                  <a:moveTo>
                    <a:pt x="192" y="1289"/>
                  </a:moveTo>
                  <a:lnTo>
                    <a:pt x="192" y="2140"/>
                  </a:lnTo>
                  <a:lnTo>
                    <a:pt x="577" y="2111"/>
                  </a:lnTo>
                  <a:lnTo>
                    <a:pt x="577" y="1354"/>
                  </a:lnTo>
                  <a:lnTo>
                    <a:pt x="192" y="1289"/>
                  </a:lnTo>
                  <a:close/>
                  <a:moveTo>
                    <a:pt x="641" y="560"/>
                  </a:moveTo>
                  <a:lnTo>
                    <a:pt x="641" y="1295"/>
                  </a:lnTo>
                  <a:lnTo>
                    <a:pt x="897" y="1352"/>
                  </a:lnTo>
                  <a:lnTo>
                    <a:pt x="897" y="686"/>
                  </a:lnTo>
                  <a:lnTo>
                    <a:pt x="641" y="560"/>
                  </a:lnTo>
                  <a:close/>
                  <a:moveTo>
                    <a:pt x="192" y="354"/>
                  </a:moveTo>
                  <a:lnTo>
                    <a:pt x="192" y="1204"/>
                  </a:lnTo>
                  <a:lnTo>
                    <a:pt x="577" y="1278"/>
                  </a:lnTo>
                  <a:lnTo>
                    <a:pt x="577" y="519"/>
                  </a:lnTo>
                  <a:lnTo>
                    <a:pt x="192" y="354"/>
                  </a:lnTo>
                  <a:close/>
                  <a:moveTo>
                    <a:pt x="0" y="0"/>
                  </a:moveTo>
                  <a:lnTo>
                    <a:pt x="1026" y="538"/>
                  </a:lnTo>
                  <a:lnTo>
                    <a:pt x="1026" y="2959"/>
                  </a:lnTo>
                  <a:lnTo>
                    <a:pt x="0" y="3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39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32539" y="3287616"/>
            <a:ext cx="8126922" cy="2122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1612706" y="2027657"/>
            <a:ext cx="1630125" cy="1627495"/>
            <a:chOff x="1695111" y="3200611"/>
            <a:chExt cx="769732" cy="768490"/>
          </a:xfrm>
        </p:grpSpPr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1695111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9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6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56 w 620"/>
                <a:gd name="T29" fmla="*/ 619 h 619"/>
                <a:gd name="T30" fmla="*/ 363 w 620"/>
                <a:gd name="T31" fmla="*/ 619 h 619"/>
                <a:gd name="T32" fmla="*/ 367 w 620"/>
                <a:gd name="T33" fmla="*/ 619 h 619"/>
                <a:gd name="T34" fmla="*/ 386 w 620"/>
                <a:gd name="T35" fmla="*/ 619 h 619"/>
                <a:gd name="T36" fmla="*/ 620 w 620"/>
                <a:gd name="T37" fmla="*/ 619 h 619"/>
                <a:gd name="T38" fmla="*/ 620 w 620"/>
                <a:gd name="T39" fmla="*/ 453 h 619"/>
                <a:gd name="T40" fmla="*/ 620 w 620"/>
                <a:gd name="T41" fmla="*/ 359 h 619"/>
                <a:gd name="T42" fmla="*/ 620 w 620"/>
                <a:gd name="T43" fmla="*/ 358 h 619"/>
                <a:gd name="T44" fmla="*/ 620 w 620"/>
                <a:gd name="T45" fmla="*/ 331 h 619"/>
                <a:gd name="T46" fmla="*/ 620 w 620"/>
                <a:gd name="T47" fmla="*/ 314 h 619"/>
                <a:gd name="T48" fmla="*/ 620 w 620"/>
                <a:gd name="T49" fmla="*/ 313 h 619"/>
                <a:gd name="T50" fmla="*/ 620 w 620"/>
                <a:gd name="T51" fmla="*/ 308 h 619"/>
                <a:gd name="T52" fmla="*/ 620 w 620"/>
                <a:gd name="T53" fmla="*/ 277 h 619"/>
                <a:gd name="T54" fmla="*/ 620 w 620"/>
                <a:gd name="T55" fmla="*/ 266 h 619"/>
                <a:gd name="T56" fmla="*/ 620 w 620"/>
                <a:gd name="T57" fmla="*/ 261 h 619"/>
                <a:gd name="T58" fmla="*/ 620 w 620"/>
                <a:gd name="T59" fmla="*/ 246 h 619"/>
                <a:gd name="T60" fmla="*/ 620 w 620"/>
                <a:gd name="T61" fmla="*/ 245 h 619"/>
                <a:gd name="T62" fmla="*/ 620 w 620"/>
                <a:gd name="T63" fmla="*/ 234 h 619"/>
                <a:gd name="T64" fmla="*/ 620 w 620"/>
                <a:gd name="T65" fmla="*/ 214 h 619"/>
                <a:gd name="T66" fmla="*/ 620 w 620"/>
                <a:gd name="T67" fmla="*/ 0 h 619"/>
                <a:gd name="T68" fmla="*/ 0 w 620"/>
                <a:gd name="T6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5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1880095" y="3332210"/>
              <a:ext cx="584748" cy="636891"/>
            </a:xfrm>
            <a:custGeom>
              <a:avLst/>
              <a:gdLst>
                <a:gd name="T0" fmla="*/ 250 w 366"/>
                <a:gd name="T1" fmla="*/ 1 h 399"/>
                <a:gd name="T2" fmla="*/ 224 w 366"/>
                <a:gd name="T3" fmla="*/ 16 h 399"/>
                <a:gd name="T4" fmla="*/ 200 w 366"/>
                <a:gd name="T5" fmla="*/ 110 h 399"/>
                <a:gd name="T6" fmla="*/ 226 w 366"/>
                <a:gd name="T7" fmla="*/ 159 h 399"/>
                <a:gd name="T8" fmla="*/ 62 w 366"/>
                <a:gd name="T9" fmla="*/ 0 h 399"/>
                <a:gd name="T10" fmla="*/ 37 w 366"/>
                <a:gd name="T11" fmla="*/ 17 h 399"/>
                <a:gd name="T12" fmla="*/ 32 w 366"/>
                <a:gd name="T13" fmla="*/ 90 h 399"/>
                <a:gd name="T14" fmla="*/ 17 w 366"/>
                <a:gd name="T15" fmla="*/ 216 h 399"/>
                <a:gd name="T16" fmla="*/ 3 w 366"/>
                <a:gd name="T17" fmla="*/ 314 h 399"/>
                <a:gd name="T18" fmla="*/ 0 w 366"/>
                <a:gd name="T19" fmla="*/ 315 h 399"/>
                <a:gd name="T20" fmla="*/ 90 w 366"/>
                <a:gd name="T21" fmla="*/ 399 h 399"/>
                <a:gd name="T22" fmla="*/ 96 w 366"/>
                <a:gd name="T23" fmla="*/ 399 h 399"/>
                <a:gd name="T24" fmla="*/ 103 w 366"/>
                <a:gd name="T25" fmla="*/ 399 h 399"/>
                <a:gd name="T26" fmla="*/ 108 w 366"/>
                <a:gd name="T27" fmla="*/ 399 h 399"/>
                <a:gd name="T28" fmla="*/ 161 w 366"/>
                <a:gd name="T29" fmla="*/ 399 h 399"/>
                <a:gd name="T30" fmla="*/ 166 w 366"/>
                <a:gd name="T31" fmla="*/ 399 h 399"/>
                <a:gd name="T32" fmla="*/ 169 w 366"/>
                <a:gd name="T33" fmla="*/ 399 h 399"/>
                <a:gd name="T34" fmla="*/ 184 w 366"/>
                <a:gd name="T35" fmla="*/ 399 h 399"/>
                <a:gd name="T36" fmla="*/ 366 w 366"/>
                <a:gd name="T37" fmla="*/ 399 h 399"/>
                <a:gd name="T38" fmla="*/ 366 w 366"/>
                <a:gd name="T39" fmla="*/ 270 h 399"/>
                <a:gd name="T40" fmla="*/ 366 w 366"/>
                <a:gd name="T41" fmla="*/ 197 h 399"/>
                <a:gd name="T42" fmla="*/ 366 w 366"/>
                <a:gd name="T43" fmla="*/ 196 h 399"/>
                <a:gd name="T44" fmla="*/ 366 w 366"/>
                <a:gd name="T45" fmla="*/ 175 h 399"/>
                <a:gd name="T46" fmla="*/ 366 w 366"/>
                <a:gd name="T47" fmla="*/ 162 h 399"/>
                <a:gd name="T48" fmla="*/ 366 w 366"/>
                <a:gd name="T49" fmla="*/ 161 h 399"/>
                <a:gd name="T50" fmla="*/ 366 w 366"/>
                <a:gd name="T51" fmla="*/ 157 h 399"/>
                <a:gd name="T52" fmla="*/ 366 w 366"/>
                <a:gd name="T53" fmla="*/ 133 h 399"/>
                <a:gd name="T54" fmla="*/ 366 w 366"/>
                <a:gd name="T55" fmla="*/ 125 h 399"/>
                <a:gd name="T56" fmla="*/ 366 w 366"/>
                <a:gd name="T57" fmla="*/ 121 h 399"/>
                <a:gd name="T58" fmla="*/ 366 w 366"/>
                <a:gd name="T59" fmla="*/ 109 h 399"/>
                <a:gd name="T60" fmla="*/ 366 w 366"/>
                <a:gd name="T61" fmla="*/ 108 h 399"/>
                <a:gd name="T62" fmla="*/ 250 w 366"/>
                <a:gd name="T6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6" h="399">
                  <a:moveTo>
                    <a:pt x="250" y="1"/>
                  </a:moveTo>
                  <a:cubicBezTo>
                    <a:pt x="224" y="16"/>
                    <a:pt x="224" y="16"/>
                    <a:pt x="224" y="16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3" y="87"/>
                    <a:pt x="32" y="90"/>
                  </a:cubicBezTo>
                  <a:cubicBezTo>
                    <a:pt x="31" y="93"/>
                    <a:pt x="17" y="216"/>
                    <a:pt x="17" y="216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3" y="314"/>
                    <a:pt x="2" y="314"/>
                    <a:pt x="0" y="315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6" y="399"/>
                    <a:pt x="96" y="399"/>
                    <a:pt x="96" y="399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161" y="399"/>
                    <a:pt x="161" y="399"/>
                    <a:pt x="161" y="399"/>
                  </a:cubicBezTo>
                  <a:cubicBezTo>
                    <a:pt x="166" y="399"/>
                    <a:pt x="166" y="399"/>
                    <a:pt x="166" y="39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66" y="197"/>
                    <a:pt x="366" y="197"/>
                    <a:pt x="366" y="197"/>
                  </a:cubicBezTo>
                  <a:cubicBezTo>
                    <a:pt x="366" y="196"/>
                    <a:pt x="366" y="196"/>
                    <a:pt x="366" y="196"/>
                  </a:cubicBezTo>
                  <a:cubicBezTo>
                    <a:pt x="366" y="175"/>
                    <a:pt x="366" y="175"/>
                    <a:pt x="366" y="175"/>
                  </a:cubicBezTo>
                  <a:cubicBezTo>
                    <a:pt x="366" y="162"/>
                    <a:pt x="366" y="162"/>
                    <a:pt x="366" y="162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366" y="157"/>
                    <a:pt x="366" y="157"/>
                    <a:pt x="366" y="157"/>
                  </a:cubicBezTo>
                  <a:cubicBezTo>
                    <a:pt x="366" y="133"/>
                    <a:pt x="366" y="133"/>
                    <a:pt x="366" y="133"/>
                  </a:cubicBezTo>
                  <a:cubicBezTo>
                    <a:pt x="366" y="125"/>
                    <a:pt x="366" y="125"/>
                    <a:pt x="366" y="125"/>
                  </a:cubicBezTo>
                  <a:cubicBezTo>
                    <a:pt x="366" y="121"/>
                    <a:pt x="366" y="121"/>
                    <a:pt x="366" y="121"/>
                  </a:cubicBezTo>
                  <a:cubicBezTo>
                    <a:pt x="366" y="109"/>
                    <a:pt x="366" y="109"/>
                    <a:pt x="366" y="109"/>
                  </a:cubicBezTo>
                  <a:cubicBezTo>
                    <a:pt x="366" y="108"/>
                    <a:pt x="366" y="108"/>
                    <a:pt x="366" y="108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1880095" y="3332210"/>
              <a:ext cx="399764" cy="504050"/>
            </a:xfrm>
            <a:custGeom>
              <a:avLst/>
              <a:gdLst>
                <a:gd name="T0" fmla="*/ 0 w 322"/>
                <a:gd name="T1" fmla="*/ 406 h 406"/>
                <a:gd name="T2" fmla="*/ 0 w 322"/>
                <a:gd name="T3" fmla="*/ 0 h 406"/>
                <a:gd name="T4" fmla="*/ 80 w 322"/>
                <a:gd name="T5" fmla="*/ 0 h 406"/>
                <a:gd name="T6" fmla="*/ 246 w 322"/>
                <a:gd name="T7" fmla="*/ 271 h 406"/>
                <a:gd name="T8" fmla="*/ 246 w 322"/>
                <a:gd name="T9" fmla="*/ 0 h 406"/>
                <a:gd name="T10" fmla="*/ 322 w 322"/>
                <a:gd name="T11" fmla="*/ 0 h 406"/>
                <a:gd name="T12" fmla="*/ 322 w 322"/>
                <a:gd name="T13" fmla="*/ 406 h 406"/>
                <a:gd name="T14" fmla="*/ 240 w 322"/>
                <a:gd name="T15" fmla="*/ 406 h 406"/>
                <a:gd name="T16" fmla="*/ 76 w 322"/>
                <a:gd name="T17" fmla="*/ 141 h 406"/>
                <a:gd name="T18" fmla="*/ 76 w 322"/>
                <a:gd name="T19" fmla="*/ 406 h 406"/>
                <a:gd name="T20" fmla="*/ 0 w 322"/>
                <a:gd name="T2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06">
                  <a:moveTo>
                    <a:pt x="0" y="406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246" y="271"/>
                  </a:lnTo>
                  <a:lnTo>
                    <a:pt x="246" y="0"/>
                  </a:lnTo>
                  <a:lnTo>
                    <a:pt x="322" y="0"/>
                  </a:lnTo>
                  <a:lnTo>
                    <a:pt x="322" y="406"/>
                  </a:lnTo>
                  <a:lnTo>
                    <a:pt x="240" y="406"/>
                  </a:lnTo>
                  <a:lnTo>
                    <a:pt x="76" y="141"/>
                  </a:lnTo>
                  <a:lnTo>
                    <a:pt x="76" y="406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266700" y="5450630"/>
            <a:ext cx="11658600" cy="7977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74848" y="3946012"/>
            <a:ext cx="667982" cy="805792"/>
            <a:chOff x="-817563" y="2787650"/>
            <a:chExt cx="1208088" cy="1457325"/>
          </a:xfrm>
          <a:solidFill>
            <a:schemeClr val="bg1"/>
          </a:solidFill>
        </p:grpSpPr>
        <p:sp>
          <p:nvSpPr>
            <p:cNvPr id="14" name="Freeform 24"/>
            <p:cNvSpPr>
              <a:spLocks/>
            </p:cNvSpPr>
            <p:nvPr/>
          </p:nvSpPr>
          <p:spPr bwMode="auto">
            <a:xfrm>
              <a:off x="-182563" y="3724275"/>
              <a:ext cx="79375" cy="130175"/>
            </a:xfrm>
            <a:custGeom>
              <a:avLst/>
              <a:gdLst>
                <a:gd name="T0" fmla="*/ 0 w 201"/>
                <a:gd name="T1" fmla="*/ 0 h 328"/>
                <a:gd name="T2" fmla="*/ 43 w 201"/>
                <a:gd name="T3" fmla="*/ 11 h 328"/>
                <a:gd name="T4" fmla="*/ 84 w 201"/>
                <a:gd name="T5" fmla="*/ 26 h 328"/>
                <a:gd name="T6" fmla="*/ 124 w 201"/>
                <a:gd name="T7" fmla="*/ 44 h 328"/>
                <a:gd name="T8" fmla="*/ 142 w 201"/>
                <a:gd name="T9" fmla="*/ 54 h 328"/>
                <a:gd name="T10" fmla="*/ 159 w 201"/>
                <a:gd name="T11" fmla="*/ 65 h 328"/>
                <a:gd name="T12" fmla="*/ 173 w 201"/>
                <a:gd name="T13" fmla="*/ 79 h 328"/>
                <a:gd name="T14" fmla="*/ 184 w 201"/>
                <a:gd name="T15" fmla="*/ 94 h 328"/>
                <a:gd name="T16" fmla="*/ 192 w 201"/>
                <a:gd name="T17" fmla="*/ 111 h 328"/>
                <a:gd name="T18" fmla="*/ 198 w 201"/>
                <a:gd name="T19" fmla="*/ 128 h 328"/>
                <a:gd name="T20" fmla="*/ 201 w 201"/>
                <a:gd name="T21" fmla="*/ 154 h 328"/>
                <a:gd name="T22" fmla="*/ 200 w 201"/>
                <a:gd name="T23" fmla="*/ 181 h 328"/>
                <a:gd name="T24" fmla="*/ 194 w 201"/>
                <a:gd name="T25" fmla="*/ 207 h 328"/>
                <a:gd name="T26" fmla="*/ 183 w 201"/>
                <a:gd name="T27" fmla="*/ 231 h 328"/>
                <a:gd name="T28" fmla="*/ 169 w 201"/>
                <a:gd name="T29" fmla="*/ 254 h 328"/>
                <a:gd name="T30" fmla="*/ 150 w 201"/>
                <a:gd name="T31" fmla="*/ 273 h 328"/>
                <a:gd name="T32" fmla="*/ 128 w 201"/>
                <a:gd name="T33" fmla="*/ 288 h 328"/>
                <a:gd name="T34" fmla="*/ 104 w 201"/>
                <a:gd name="T35" fmla="*/ 300 h 328"/>
                <a:gd name="T36" fmla="*/ 78 w 201"/>
                <a:gd name="T37" fmla="*/ 310 h 328"/>
                <a:gd name="T38" fmla="*/ 53 w 201"/>
                <a:gd name="T39" fmla="*/ 318 h 328"/>
                <a:gd name="T40" fmla="*/ 26 w 201"/>
                <a:gd name="T41" fmla="*/ 324 h 328"/>
                <a:gd name="T42" fmla="*/ 0 w 201"/>
                <a:gd name="T43" fmla="*/ 328 h 328"/>
                <a:gd name="T44" fmla="*/ 0 w 201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28">
                  <a:moveTo>
                    <a:pt x="0" y="0"/>
                  </a:moveTo>
                  <a:lnTo>
                    <a:pt x="43" y="11"/>
                  </a:lnTo>
                  <a:lnTo>
                    <a:pt x="84" y="26"/>
                  </a:lnTo>
                  <a:lnTo>
                    <a:pt x="124" y="44"/>
                  </a:lnTo>
                  <a:lnTo>
                    <a:pt x="142" y="54"/>
                  </a:lnTo>
                  <a:lnTo>
                    <a:pt x="159" y="65"/>
                  </a:lnTo>
                  <a:lnTo>
                    <a:pt x="173" y="79"/>
                  </a:lnTo>
                  <a:lnTo>
                    <a:pt x="184" y="94"/>
                  </a:lnTo>
                  <a:lnTo>
                    <a:pt x="192" y="111"/>
                  </a:lnTo>
                  <a:lnTo>
                    <a:pt x="198" y="128"/>
                  </a:lnTo>
                  <a:lnTo>
                    <a:pt x="201" y="154"/>
                  </a:lnTo>
                  <a:lnTo>
                    <a:pt x="200" y="181"/>
                  </a:lnTo>
                  <a:lnTo>
                    <a:pt x="194" y="207"/>
                  </a:lnTo>
                  <a:lnTo>
                    <a:pt x="183" y="231"/>
                  </a:lnTo>
                  <a:lnTo>
                    <a:pt x="169" y="254"/>
                  </a:lnTo>
                  <a:lnTo>
                    <a:pt x="150" y="273"/>
                  </a:lnTo>
                  <a:lnTo>
                    <a:pt x="128" y="288"/>
                  </a:lnTo>
                  <a:lnTo>
                    <a:pt x="104" y="300"/>
                  </a:lnTo>
                  <a:lnTo>
                    <a:pt x="78" y="310"/>
                  </a:lnTo>
                  <a:lnTo>
                    <a:pt x="53" y="318"/>
                  </a:lnTo>
                  <a:lnTo>
                    <a:pt x="26" y="324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-320675" y="3514725"/>
              <a:ext cx="65088" cy="119063"/>
            </a:xfrm>
            <a:custGeom>
              <a:avLst/>
              <a:gdLst>
                <a:gd name="T0" fmla="*/ 164 w 164"/>
                <a:gd name="T1" fmla="*/ 0 h 298"/>
                <a:gd name="T2" fmla="*/ 164 w 164"/>
                <a:gd name="T3" fmla="*/ 298 h 298"/>
                <a:gd name="T4" fmla="*/ 134 w 164"/>
                <a:gd name="T5" fmla="*/ 288 h 298"/>
                <a:gd name="T6" fmla="*/ 106 w 164"/>
                <a:gd name="T7" fmla="*/ 278 h 298"/>
                <a:gd name="T8" fmla="*/ 76 w 164"/>
                <a:gd name="T9" fmla="*/ 264 h 298"/>
                <a:gd name="T10" fmla="*/ 47 w 164"/>
                <a:gd name="T11" fmla="*/ 247 h 298"/>
                <a:gd name="T12" fmla="*/ 31 w 164"/>
                <a:gd name="T13" fmla="*/ 235 h 298"/>
                <a:gd name="T14" fmla="*/ 18 w 164"/>
                <a:gd name="T15" fmla="*/ 221 h 298"/>
                <a:gd name="T16" fmla="*/ 8 w 164"/>
                <a:gd name="T17" fmla="*/ 203 h 298"/>
                <a:gd name="T18" fmla="*/ 2 w 164"/>
                <a:gd name="T19" fmla="*/ 183 h 298"/>
                <a:gd name="T20" fmla="*/ 0 w 164"/>
                <a:gd name="T21" fmla="*/ 161 h 298"/>
                <a:gd name="T22" fmla="*/ 0 w 164"/>
                <a:gd name="T23" fmla="*/ 140 h 298"/>
                <a:gd name="T24" fmla="*/ 4 w 164"/>
                <a:gd name="T25" fmla="*/ 120 h 298"/>
                <a:gd name="T26" fmla="*/ 11 w 164"/>
                <a:gd name="T27" fmla="*/ 99 h 298"/>
                <a:gd name="T28" fmla="*/ 22 w 164"/>
                <a:gd name="T29" fmla="*/ 82 h 298"/>
                <a:gd name="T30" fmla="*/ 39 w 164"/>
                <a:gd name="T31" fmla="*/ 60 h 298"/>
                <a:gd name="T32" fmla="*/ 61 w 164"/>
                <a:gd name="T33" fmla="*/ 42 h 298"/>
                <a:gd name="T34" fmla="*/ 85 w 164"/>
                <a:gd name="T35" fmla="*/ 28 h 298"/>
                <a:gd name="T36" fmla="*/ 110 w 164"/>
                <a:gd name="T37" fmla="*/ 16 h 298"/>
                <a:gd name="T38" fmla="*/ 137 w 164"/>
                <a:gd name="T39" fmla="*/ 7 h 298"/>
                <a:gd name="T40" fmla="*/ 164 w 164"/>
                <a:gd name="T4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98">
                  <a:moveTo>
                    <a:pt x="164" y="0"/>
                  </a:moveTo>
                  <a:lnTo>
                    <a:pt x="164" y="298"/>
                  </a:lnTo>
                  <a:lnTo>
                    <a:pt x="134" y="288"/>
                  </a:lnTo>
                  <a:lnTo>
                    <a:pt x="106" y="278"/>
                  </a:lnTo>
                  <a:lnTo>
                    <a:pt x="76" y="264"/>
                  </a:lnTo>
                  <a:lnTo>
                    <a:pt x="47" y="247"/>
                  </a:lnTo>
                  <a:lnTo>
                    <a:pt x="31" y="235"/>
                  </a:lnTo>
                  <a:lnTo>
                    <a:pt x="18" y="221"/>
                  </a:lnTo>
                  <a:lnTo>
                    <a:pt x="8" y="203"/>
                  </a:lnTo>
                  <a:lnTo>
                    <a:pt x="2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1" y="99"/>
                  </a:lnTo>
                  <a:lnTo>
                    <a:pt x="22" y="82"/>
                  </a:lnTo>
                  <a:lnTo>
                    <a:pt x="39" y="60"/>
                  </a:lnTo>
                  <a:lnTo>
                    <a:pt x="61" y="42"/>
                  </a:lnTo>
                  <a:lnTo>
                    <a:pt x="85" y="28"/>
                  </a:lnTo>
                  <a:lnTo>
                    <a:pt x="110" y="16"/>
                  </a:lnTo>
                  <a:lnTo>
                    <a:pt x="137" y="7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/>
          </p:nvSpPr>
          <p:spPr bwMode="auto">
            <a:xfrm>
              <a:off x="-817563" y="2787650"/>
              <a:ext cx="1208088" cy="1457325"/>
            </a:xfrm>
            <a:custGeom>
              <a:avLst/>
              <a:gdLst>
                <a:gd name="T0" fmla="*/ 1420 w 3043"/>
                <a:gd name="T1" fmla="*/ 1531 h 3673"/>
                <a:gd name="T2" fmla="*/ 1209 w 3043"/>
                <a:gd name="T3" fmla="*/ 1729 h 3673"/>
                <a:gd name="T4" fmla="*/ 1074 w 3043"/>
                <a:gd name="T5" fmla="*/ 1957 h 3673"/>
                <a:gd name="T6" fmla="*/ 1136 w 3043"/>
                <a:gd name="T7" fmla="*/ 2172 h 3673"/>
                <a:gd name="T8" fmla="*/ 1376 w 3043"/>
                <a:gd name="T9" fmla="*/ 2308 h 3673"/>
                <a:gd name="T10" fmla="*/ 1281 w 3043"/>
                <a:gd name="T11" fmla="*/ 2589 h 3673"/>
                <a:gd name="T12" fmla="*/ 1201 w 3043"/>
                <a:gd name="T13" fmla="*/ 2453 h 3673"/>
                <a:gd name="T14" fmla="*/ 1074 w 3043"/>
                <a:gd name="T15" fmla="*/ 2488 h 3673"/>
                <a:gd name="T16" fmla="*/ 1101 w 3043"/>
                <a:gd name="T17" fmla="*/ 2642 h 3673"/>
                <a:gd name="T18" fmla="*/ 1330 w 3043"/>
                <a:gd name="T19" fmla="*/ 2838 h 3673"/>
                <a:gd name="T20" fmla="*/ 1452 w 3043"/>
                <a:gd name="T21" fmla="*/ 3038 h 3673"/>
                <a:gd name="T22" fmla="*/ 1581 w 3043"/>
                <a:gd name="T23" fmla="*/ 3020 h 3673"/>
                <a:gd name="T24" fmla="*/ 1732 w 3043"/>
                <a:gd name="T25" fmla="*/ 2843 h 3673"/>
                <a:gd name="T26" fmla="*/ 1956 w 3043"/>
                <a:gd name="T27" fmla="*/ 2645 h 3673"/>
                <a:gd name="T28" fmla="*/ 1941 w 3043"/>
                <a:gd name="T29" fmla="*/ 2369 h 3673"/>
                <a:gd name="T30" fmla="*/ 1948 w 3043"/>
                <a:gd name="T31" fmla="*/ 2381 h 3673"/>
                <a:gd name="T32" fmla="*/ 1935 w 3043"/>
                <a:gd name="T33" fmla="*/ 2359 h 3673"/>
                <a:gd name="T34" fmla="*/ 1936 w 3043"/>
                <a:gd name="T35" fmla="*/ 2360 h 3673"/>
                <a:gd name="T36" fmla="*/ 1845 w 3043"/>
                <a:gd name="T37" fmla="*/ 2268 h 3673"/>
                <a:gd name="T38" fmla="*/ 1598 w 3043"/>
                <a:gd name="T39" fmla="*/ 1832 h 3673"/>
                <a:gd name="T40" fmla="*/ 1772 w 3043"/>
                <a:gd name="T41" fmla="*/ 1939 h 3673"/>
                <a:gd name="T42" fmla="*/ 1848 w 3043"/>
                <a:gd name="T43" fmla="*/ 2038 h 3673"/>
                <a:gd name="T44" fmla="*/ 1961 w 3043"/>
                <a:gd name="T45" fmla="*/ 1974 h 3673"/>
                <a:gd name="T46" fmla="*/ 1897 w 3043"/>
                <a:gd name="T47" fmla="*/ 1801 h 3673"/>
                <a:gd name="T48" fmla="*/ 1633 w 3043"/>
                <a:gd name="T49" fmla="*/ 1654 h 3673"/>
                <a:gd name="T50" fmla="*/ 1546 w 3043"/>
                <a:gd name="T51" fmla="*/ 1468 h 3673"/>
                <a:gd name="T52" fmla="*/ 1031 w 3043"/>
                <a:gd name="T53" fmla="*/ 27 h 3673"/>
                <a:gd name="T54" fmla="*/ 1276 w 3043"/>
                <a:gd name="T55" fmla="*/ 125 h 3673"/>
                <a:gd name="T56" fmla="*/ 1527 w 3043"/>
                <a:gd name="T57" fmla="*/ 117 h 3673"/>
                <a:gd name="T58" fmla="*/ 1836 w 3043"/>
                <a:gd name="T59" fmla="*/ 33 h 3673"/>
                <a:gd name="T60" fmla="*/ 2077 w 3043"/>
                <a:gd name="T61" fmla="*/ 18 h 3673"/>
                <a:gd name="T62" fmla="*/ 2087 w 3043"/>
                <a:gd name="T63" fmla="*/ 175 h 3673"/>
                <a:gd name="T64" fmla="*/ 1978 w 3043"/>
                <a:gd name="T65" fmla="*/ 453 h 3673"/>
                <a:gd name="T66" fmla="*/ 1781 w 3043"/>
                <a:gd name="T67" fmla="*/ 735 h 3673"/>
                <a:gd name="T68" fmla="*/ 1942 w 3043"/>
                <a:gd name="T69" fmla="*/ 922 h 3673"/>
                <a:gd name="T70" fmla="*/ 2264 w 3043"/>
                <a:gd name="T71" fmla="*/ 1184 h 3673"/>
                <a:gd name="T72" fmla="*/ 2565 w 3043"/>
                <a:gd name="T73" fmla="*/ 1526 h 3673"/>
                <a:gd name="T74" fmla="*/ 2814 w 3043"/>
                <a:gd name="T75" fmla="*/ 1918 h 3673"/>
                <a:gd name="T76" fmla="*/ 2984 w 3043"/>
                <a:gd name="T77" fmla="*/ 2330 h 3673"/>
                <a:gd name="T78" fmla="*/ 3043 w 3043"/>
                <a:gd name="T79" fmla="*/ 2733 h 3673"/>
                <a:gd name="T80" fmla="*/ 2964 w 3043"/>
                <a:gd name="T81" fmla="*/ 3098 h 3673"/>
                <a:gd name="T82" fmla="*/ 2716 w 3043"/>
                <a:gd name="T83" fmla="*/ 3396 h 3673"/>
                <a:gd name="T84" fmla="*/ 2271 w 3043"/>
                <a:gd name="T85" fmla="*/ 3598 h 3673"/>
                <a:gd name="T86" fmla="*/ 1598 w 3043"/>
                <a:gd name="T87" fmla="*/ 3673 h 3673"/>
                <a:gd name="T88" fmla="*/ 847 w 3043"/>
                <a:gd name="T89" fmla="*/ 3604 h 3673"/>
                <a:gd name="T90" fmla="*/ 361 w 3043"/>
                <a:gd name="T91" fmla="*/ 3399 h 3673"/>
                <a:gd name="T92" fmla="*/ 90 w 3043"/>
                <a:gd name="T93" fmla="*/ 3089 h 3673"/>
                <a:gd name="T94" fmla="*/ 0 w 3043"/>
                <a:gd name="T95" fmla="*/ 2706 h 3673"/>
                <a:gd name="T96" fmla="*/ 58 w 3043"/>
                <a:gd name="T97" fmla="*/ 2284 h 3673"/>
                <a:gd name="T98" fmla="*/ 230 w 3043"/>
                <a:gd name="T99" fmla="*/ 1855 h 3673"/>
                <a:gd name="T100" fmla="*/ 484 w 3043"/>
                <a:gd name="T101" fmla="*/ 1455 h 3673"/>
                <a:gd name="T102" fmla="*/ 786 w 3043"/>
                <a:gd name="T103" fmla="*/ 1114 h 3673"/>
                <a:gd name="T104" fmla="*/ 1103 w 3043"/>
                <a:gd name="T105" fmla="*/ 867 h 3673"/>
                <a:gd name="T106" fmla="*/ 996 w 3043"/>
                <a:gd name="T107" fmla="*/ 643 h 3673"/>
                <a:gd name="T108" fmla="*/ 815 w 3043"/>
                <a:gd name="T109" fmla="*/ 340 h 3673"/>
                <a:gd name="T110" fmla="*/ 783 w 3043"/>
                <a:gd name="T111" fmla="*/ 9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3" h="3673">
                  <a:moveTo>
                    <a:pt x="1505" y="1460"/>
                  </a:moveTo>
                  <a:lnTo>
                    <a:pt x="1485" y="1462"/>
                  </a:lnTo>
                  <a:lnTo>
                    <a:pt x="1466" y="1470"/>
                  </a:lnTo>
                  <a:lnTo>
                    <a:pt x="1448" y="1483"/>
                  </a:lnTo>
                  <a:lnTo>
                    <a:pt x="1436" y="1497"/>
                  </a:lnTo>
                  <a:lnTo>
                    <a:pt x="1426" y="1513"/>
                  </a:lnTo>
                  <a:lnTo>
                    <a:pt x="1420" y="1531"/>
                  </a:lnTo>
                  <a:lnTo>
                    <a:pt x="1418" y="1550"/>
                  </a:lnTo>
                  <a:lnTo>
                    <a:pt x="1418" y="1650"/>
                  </a:lnTo>
                  <a:lnTo>
                    <a:pt x="1373" y="1658"/>
                  </a:lnTo>
                  <a:lnTo>
                    <a:pt x="1330" y="1670"/>
                  </a:lnTo>
                  <a:lnTo>
                    <a:pt x="1287" y="1686"/>
                  </a:lnTo>
                  <a:lnTo>
                    <a:pt x="1247" y="1706"/>
                  </a:lnTo>
                  <a:lnTo>
                    <a:pt x="1209" y="1729"/>
                  </a:lnTo>
                  <a:lnTo>
                    <a:pt x="1175" y="1758"/>
                  </a:lnTo>
                  <a:lnTo>
                    <a:pt x="1146" y="1788"/>
                  </a:lnTo>
                  <a:lnTo>
                    <a:pt x="1120" y="1823"/>
                  </a:lnTo>
                  <a:lnTo>
                    <a:pt x="1100" y="1860"/>
                  </a:lnTo>
                  <a:lnTo>
                    <a:pt x="1088" y="1891"/>
                  </a:lnTo>
                  <a:lnTo>
                    <a:pt x="1080" y="1923"/>
                  </a:lnTo>
                  <a:lnTo>
                    <a:pt x="1074" y="1957"/>
                  </a:lnTo>
                  <a:lnTo>
                    <a:pt x="1073" y="1990"/>
                  </a:lnTo>
                  <a:lnTo>
                    <a:pt x="1075" y="2024"/>
                  </a:lnTo>
                  <a:lnTo>
                    <a:pt x="1080" y="2056"/>
                  </a:lnTo>
                  <a:lnTo>
                    <a:pt x="1089" y="2089"/>
                  </a:lnTo>
                  <a:lnTo>
                    <a:pt x="1101" y="2120"/>
                  </a:lnTo>
                  <a:lnTo>
                    <a:pt x="1117" y="2148"/>
                  </a:lnTo>
                  <a:lnTo>
                    <a:pt x="1136" y="2172"/>
                  </a:lnTo>
                  <a:lnTo>
                    <a:pt x="1157" y="2196"/>
                  </a:lnTo>
                  <a:lnTo>
                    <a:pt x="1181" y="2216"/>
                  </a:lnTo>
                  <a:lnTo>
                    <a:pt x="1216" y="2241"/>
                  </a:lnTo>
                  <a:lnTo>
                    <a:pt x="1254" y="2262"/>
                  </a:lnTo>
                  <a:lnTo>
                    <a:pt x="1294" y="2280"/>
                  </a:lnTo>
                  <a:lnTo>
                    <a:pt x="1334" y="2294"/>
                  </a:lnTo>
                  <a:lnTo>
                    <a:pt x="1376" y="2308"/>
                  </a:lnTo>
                  <a:lnTo>
                    <a:pt x="1418" y="2319"/>
                  </a:lnTo>
                  <a:lnTo>
                    <a:pt x="1418" y="2676"/>
                  </a:lnTo>
                  <a:lnTo>
                    <a:pt x="1386" y="2666"/>
                  </a:lnTo>
                  <a:lnTo>
                    <a:pt x="1356" y="2651"/>
                  </a:lnTo>
                  <a:lnTo>
                    <a:pt x="1328" y="2635"/>
                  </a:lnTo>
                  <a:lnTo>
                    <a:pt x="1303" y="2613"/>
                  </a:lnTo>
                  <a:lnTo>
                    <a:pt x="1281" y="2589"/>
                  </a:lnTo>
                  <a:lnTo>
                    <a:pt x="1263" y="2562"/>
                  </a:lnTo>
                  <a:lnTo>
                    <a:pt x="1249" y="2533"/>
                  </a:lnTo>
                  <a:lnTo>
                    <a:pt x="1244" y="2517"/>
                  </a:lnTo>
                  <a:lnTo>
                    <a:pt x="1239" y="2502"/>
                  </a:lnTo>
                  <a:lnTo>
                    <a:pt x="1230" y="2483"/>
                  </a:lnTo>
                  <a:lnTo>
                    <a:pt x="1218" y="2466"/>
                  </a:lnTo>
                  <a:lnTo>
                    <a:pt x="1201" y="2453"/>
                  </a:lnTo>
                  <a:lnTo>
                    <a:pt x="1182" y="2444"/>
                  </a:lnTo>
                  <a:lnTo>
                    <a:pt x="1162" y="2440"/>
                  </a:lnTo>
                  <a:lnTo>
                    <a:pt x="1140" y="2440"/>
                  </a:lnTo>
                  <a:lnTo>
                    <a:pt x="1120" y="2446"/>
                  </a:lnTo>
                  <a:lnTo>
                    <a:pt x="1102" y="2456"/>
                  </a:lnTo>
                  <a:lnTo>
                    <a:pt x="1086" y="2471"/>
                  </a:lnTo>
                  <a:lnTo>
                    <a:pt x="1074" y="2488"/>
                  </a:lnTo>
                  <a:lnTo>
                    <a:pt x="1067" y="2504"/>
                  </a:lnTo>
                  <a:lnTo>
                    <a:pt x="1064" y="2522"/>
                  </a:lnTo>
                  <a:lnTo>
                    <a:pt x="1064" y="2539"/>
                  </a:lnTo>
                  <a:lnTo>
                    <a:pt x="1066" y="2554"/>
                  </a:lnTo>
                  <a:lnTo>
                    <a:pt x="1071" y="2570"/>
                  </a:lnTo>
                  <a:lnTo>
                    <a:pt x="1082" y="2602"/>
                  </a:lnTo>
                  <a:lnTo>
                    <a:pt x="1101" y="2642"/>
                  </a:lnTo>
                  <a:lnTo>
                    <a:pt x="1123" y="2680"/>
                  </a:lnTo>
                  <a:lnTo>
                    <a:pt x="1150" y="2715"/>
                  </a:lnTo>
                  <a:lnTo>
                    <a:pt x="1181" y="2746"/>
                  </a:lnTo>
                  <a:lnTo>
                    <a:pt x="1215" y="2775"/>
                  </a:lnTo>
                  <a:lnTo>
                    <a:pt x="1250" y="2799"/>
                  </a:lnTo>
                  <a:lnTo>
                    <a:pt x="1289" y="2820"/>
                  </a:lnTo>
                  <a:lnTo>
                    <a:pt x="1330" y="2838"/>
                  </a:lnTo>
                  <a:lnTo>
                    <a:pt x="1371" y="2851"/>
                  </a:lnTo>
                  <a:lnTo>
                    <a:pt x="1418" y="2861"/>
                  </a:lnTo>
                  <a:lnTo>
                    <a:pt x="1418" y="2966"/>
                  </a:lnTo>
                  <a:lnTo>
                    <a:pt x="1420" y="2987"/>
                  </a:lnTo>
                  <a:lnTo>
                    <a:pt x="1427" y="3006"/>
                  </a:lnTo>
                  <a:lnTo>
                    <a:pt x="1438" y="3023"/>
                  </a:lnTo>
                  <a:lnTo>
                    <a:pt x="1452" y="3038"/>
                  </a:lnTo>
                  <a:lnTo>
                    <a:pt x="1470" y="3049"/>
                  </a:lnTo>
                  <a:lnTo>
                    <a:pt x="1490" y="3055"/>
                  </a:lnTo>
                  <a:lnTo>
                    <a:pt x="1510" y="3057"/>
                  </a:lnTo>
                  <a:lnTo>
                    <a:pt x="1531" y="3053"/>
                  </a:lnTo>
                  <a:lnTo>
                    <a:pt x="1550" y="3047"/>
                  </a:lnTo>
                  <a:lnTo>
                    <a:pt x="1567" y="3034"/>
                  </a:lnTo>
                  <a:lnTo>
                    <a:pt x="1581" y="3020"/>
                  </a:lnTo>
                  <a:lnTo>
                    <a:pt x="1589" y="3004"/>
                  </a:lnTo>
                  <a:lnTo>
                    <a:pt x="1596" y="2985"/>
                  </a:lnTo>
                  <a:lnTo>
                    <a:pt x="1598" y="2966"/>
                  </a:lnTo>
                  <a:lnTo>
                    <a:pt x="1598" y="2870"/>
                  </a:lnTo>
                  <a:lnTo>
                    <a:pt x="1643" y="2865"/>
                  </a:lnTo>
                  <a:lnTo>
                    <a:pt x="1689" y="2857"/>
                  </a:lnTo>
                  <a:lnTo>
                    <a:pt x="1732" y="2843"/>
                  </a:lnTo>
                  <a:lnTo>
                    <a:pt x="1775" y="2827"/>
                  </a:lnTo>
                  <a:lnTo>
                    <a:pt x="1815" y="2807"/>
                  </a:lnTo>
                  <a:lnTo>
                    <a:pt x="1853" y="2780"/>
                  </a:lnTo>
                  <a:lnTo>
                    <a:pt x="1885" y="2752"/>
                  </a:lnTo>
                  <a:lnTo>
                    <a:pt x="1914" y="2719"/>
                  </a:lnTo>
                  <a:lnTo>
                    <a:pt x="1937" y="2684"/>
                  </a:lnTo>
                  <a:lnTo>
                    <a:pt x="1956" y="2645"/>
                  </a:lnTo>
                  <a:lnTo>
                    <a:pt x="1970" y="2603"/>
                  </a:lnTo>
                  <a:lnTo>
                    <a:pt x="1978" y="2561"/>
                  </a:lnTo>
                  <a:lnTo>
                    <a:pt x="1980" y="2522"/>
                  </a:lnTo>
                  <a:lnTo>
                    <a:pt x="1977" y="2482"/>
                  </a:lnTo>
                  <a:lnTo>
                    <a:pt x="1970" y="2443"/>
                  </a:lnTo>
                  <a:lnTo>
                    <a:pt x="1958" y="2405"/>
                  </a:lnTo>
                  <a:lnTo>
                    <a:pt x="1941" y="2369"/>
                  </a:lnTo>
                  <a:lnTo>
                    <a:pt x="1942" y="2371"/>
                  </a:lnTo>
                  <a:lnTo>
                    <a:pt x="1944" y="2373"/>
                  </a:lnTo>
                  <a:lnTo>
                    <a:pt x="1945" y="2376"/>
                  </a:lnTo>
                  <a:lnTo>
                    <a:pt x="1946" y="2378"/>
                  </a:lnTo>
                  <a:lnTo>
                    <a:pt x="1948" y="2380"/>
                  </a:lnTo>
                  <a:lnTo>
                    <a:pt x="1948" y="2380"/>
                  </a:lnTo>
                  <a:lnTo>
                    <a:pt x="1948" y="2381"/>
                  </a:lnTo>
                  <a:lnTo>
                    <a:pt x="1948" y="2380"/>
                  </a:lnTo>
                  <a:lnTo>
                    <a:pt x="1946" y="2379"/>
                  </a:lnTo>
                  <a:lnTo>
                    <a:pt x="1945" y="2377"/>
                  </a:lnTo>
                  <a:lnTo>
                    <a:pt x="1943" y="2372"/>
                  </a:lnTo>
                  <a:lnTo>
                    <a:pt x="1941" y="2368"/>
                  </a:lnTo>
                  <a:lnTo>
                    <a:pt x="1937" y="2363"/>
                  </a:lnTo>
                  <a:lnTo>
                    <a:pt x="1935" y="2359"/>
                  </a:lnTo>
                  <a:lnTo>
                    <a:pt x="1934" y="2357"/>
                  </a:lnTo>
                  <a:lnTo>
                    <a:pt x="1933" y="2356"/>
                  </a:lnTo>
                  <a:lnTo>
                    <a:pt x="1933" y="2354"/>
                  </a:lnTo>
                  <a:lnTo>
                    <a:pt x="1933" y="2356"/>
                  </a:lnTo>
                  <a:lnTo>
                    <a:pt x="1934" y="2356"/>
                  </a:lnTo>
                  <a:lnTo>
                    <a:pt x="1935" y="2358"/>
                  </a:lnTo>
                  <a:lnTo>
                    <a:pt x="1936" y="2360"/>
                  </a:lnTo>
                  <a:lnTo>
                    <a:pt x="1937" y="2362"/>
                  </a:lnTo>
                  <a:lnTo>
                    <a:pt x="1939" y="2364"/>
                  </a:lnTo>
                  <a:lnTo>
                    <a:pt x="1941" y="2368"/>
                  </a:lnTo>
                  <a:lnTo>
                    <a:pt x="1921" y="2339"/>
                  </a:lnTo>
                  <a:lnTo>
                    <a:pt x="1898" y="2312"/>
                  </a:lnTo>
                  <a:lnTo>
                    <a:pt x="1873" y="2289"/>
                  </a:lnTo>
                  <a:lnTo>
                    <a:pt x="1845" y="2268"/>
                  </a:lnTo>
                  <a:lnTo>
                    <a:pt x="1816" y="2249"/>
                  </a:lnTo>
                  <a:lnTo>
                    <a:pt x="1785" y="2234"/>
                  </a:lnTo>
                  <a:lnTo>
                    <a:pt x="1752" y="2220"/>
                  </a:lnTo>
                  <a:lnTo>
                    <a:pt x="1702" y="2203"/>
                  </a:lnTo>
                  <a:lnTo>
                    <a:pt x="1650" y="2187"/>
                  </a:lnTo>
                  <a:lnTo>
                    <a:pt x="1598" y="2175"/>
                  </a:lnTo>
                  <a:lnTo>
                    <a:pt x="1598" y="1832"/>
                  </a:lnTo>
                  <a:lnTo>
                    <a:pt x="1631" y="1840"/>
                  </a:lnTo>
                  <a:lnTo>
                    <a:pt x="1663" y="1850"/>
                  </a:lnTo>
                  <a:lnTo>
                    <a:pt x="1693" y="1863"/>
                  </a:lnTo>
                  <a:lnTo>
                    <a:pt x="1722" y="1881"/>
                  </a:lnTo>
                  <a:lnTo>
                    <a:pt x="1746" y="1901"/>
                  </a:lnTo>
                  <a:lnTo>
                    <a:pt x="1765" y="1926"/>
                  </a:lnTo>
                  <a:lnTo>
                    <a:pt x="1772" y="1939"/>
                  </a:lnTo>
                  <a:lnTo>
                    <a:pt x="1779" y="1954"/>
                  </a:lnTo>
                  <a:lnTo>
                    <a:pt x="1785" y="1969"/>
                  </a:lnTo>
                  <a:lnTo>
                    <a:pt x="1789" y="1984"/>
                  </a:lnTo>
                  <a:lnTo>
                    <a:pt x="1799" y="2003"/>
                  </a:lnTo>
                  <a:lnTo>
                    <a:pt x="1813" y="2018"/>
                  </a:lnTo>
                  <a:lnTo>
                    <a:pt x="1829" y="2031"/>
                  </a:lnTo>
                  <a:lnTo>
                    <a:pt x="1848" y="2038"/>
                  </a:lnTo>
                  <a:lnTo>
                    <a:pt x="1869" y="2042"/>
                  </a:lnTo>
                  <a:lnTo>
                    <a:pt x="1891" y="2041"/>
                  </a:lnTo>
                  <a:lnTo>
                    <a:pt x="1911" y="2034"/>
                  </a:lnTo>
                  <a:lnTo>
                    <a:pt x="1929" y="2023"/>
                  </a:lnTo>
                  <a:lnTo>
                    <a:pt x="1943" y="2008"/>
                  </a:lnTo>
                  <a:lnTo>
                    <a:pt x="1955" y="1989"/>
                  </a:lnTo>
                  <a:lnTo>
                    <a:pt x="1961" y="1974"/>
                  </a:lnTo>
                  <a:lnTo>
                    <a:pt x="1963" y="1956"/>
                  </a:lnTo>
                  <a:lnTo>
                    <a:pt x="1962" y="1938"/>
                  </a:lnTo>
                  <a:lnTo>
                    <a:pt x="1959" y="1922"/>
                  </a:lnTo>
                  <a:lnTo>
                    <a:pt x="1954" y="1906"/>
                  </a:lnTo>
                  <a:lnTo>
                    <a:pt x="1941" y="1873"/>
                  </a:lnTo>
                  <a:lnTo>
                    <a:pt x="1922" y="1835"/>
                  </a:lnTo>
                  <a:lnTo>
                    <a:pt x="1897" y="1801"/>
                  </a:lnTo>
                  <a:lnTo>
                    <a:pt x="1869" y="1769"/>
                  </a:lnTo>
                  <a:lnTo>
                    <a:pt x="1836" y="1740"/>
                  </a:lnTo>
                  <a:lnTo>
                    <a:pt x="1799" y="1715"/>
                  </a:lnTo>
                  <a:lnTo>
                    <a:pt x="1760" y="1695"/>
                  </a:lnTo>
                  <a:lnTo>
                    <a:pt x="1719" y="1678"/>
                  </a:lnTo>
                  <a:lnTo>
                    <a:pt x="1676" y="1664"/>
                  </a:lnTo>
                  <a:lnTo>
                    <a:pt x="1633" y="1654"/>
                  </a:lnTo>
                  <a:lnTo>
                    <a:pt x="1598" y="1649"/>
                  </a:lnTo>
                  <a:lnTo>
                    <a:pt x="1598" y="1550"/>
                  </a:lnTo>
                  <a:lnTo>
                    <a:pt x="1596" y="1529"/>
                  </a:lnTo>
                  <a:lnTo>
                    <a:pt x="1588" y="1510"/>
                  </a:lnTo>
                  <a:lnTo>
                    <a:pt x="1577" y="1493"/>
                  </a:lnTo>
                  <a:lnTo>
                    <a:pt x="1563" y="1479"/>
                  </a:lnTo>
                  <a:lnTo>
                    <a:pt x="1546" y="1468"/>
                  </a:lnTo>
                  <a:lnTo>
                    <a:pt x="1526" y="1461"/>
                  </a:lnTo>
                  <a:lnTo>
                    <a:pt x="1505" y="1460"/>
                  </a:lnTo>
                  <a:close/>
                  <a:moveTo>
                    <a:pt x="908" y="0"/>
                  </a:moveTo>
                  <a:lnTo>
                    <a:pt x="937" y="1"/>
                  </a:lnTo>
                  <a:lnTo>
                    <a:pt x="967" y="7"/>
                  </a:lnTo>
                  <a:lnTo>
                    <a:pt x="998" y="16"/>
                  </a:lnTo>
                  <a:lnTo>
                    <a:pt x="1031" y="27"/>
                  </a:lnTo>
                  <a:lnTo>
                    <a:pt x="1064" y="39"/>
                  </a:lnTo>
                  <a:lnTo>
                    <a:pt x="1098" y="54"/>
                  </a:lnTo>
                  <a:lnTo>
                    <a:pt x="1133" y="69"/>
                  </a:lnTo>
                  <a:lnTo>
                    <a:pt x="1168" y="85"/>
                  </a:lnTo>
                  <a:lnTo>
                    <a:pt x="1204" y="99"/>
                  </a:lnTo>
                  <a:lnTo>
                    <a:pt x="1239" y="113"/>
                  </a:lnTo>
                  <a:lnTo>
                    <a:pt x="1276" y="125"/>
                  </a:lnTo>
                  <a:lnTo>
                    <a:pt x="1312" y="134"/>
                  </a:lnTo>
                  <a:lnTo>
                    <a:pt x="1349" y="140"/>
                  </a:lnTo>
                  <a:lnTo>
                    <a:pt x="1384" y="143"/>
                  </a:lnTo>
                  <a:lnTo>
                    <a:pt x="1421" y="141"/>
                  </a:lnTo>
                  <a:lnTo>
                    <a:pt x="1452" y="135"/>
                  </a:lnTo>
                  <a:lnTo>
                    <a:pt x="1488" y="127"/>
                  </a:lnTo>
                  <a:lnTo>
                    <a:pt x="1527" y="117"/>
                  </a:lnTo>
                  <a:lnTo>
                    <a:pt x="1567" y="106"/>
                  </a:lnTo>
                  <a:lnTo>
                    <a:pt x="1611" y="94"/>
                  </a:lnTo>
                  <a:lnTo>
                    <a:pt x="1654" y="81"/>
                  </a:lnTo>
                  <a:lnTo>
                    <a:pt x="1700" y="69"/>
                  </a:lnTo>
                  <a:lnTo>
                    <a:pt x="1746" y="56"/>
                  </a:lnTo>
                  <a:lnTo>
                    <a:pt x="1791" y="45"/>
                  </a:lnTo>
                  <a:lnTo>
                    <a:pt x="1836" y="33"/>
                  </a:lnTo>
                  <a:lnTo>
                    <a:pt x="1879" y="23"/>
                  </a:lnTo>
                  <a:lnTo>
                    <a:pt x="1922" y="17"/>
                  </a:lnTo>
                  <a:lnTo>
                    <a:pt x="1962" y="11"/>
                  </a:lnTo>
                  <a:lnTo>
                    <a:pt x="2000" y="9"/>
                  </a:lnTo>
                  <a:lnTo>
                    <a:pt x="2035" y="9"/>
                  </a:lnTo>
                  <a:lnTo>
                    <a:pt x="2065" y="12"/>
                  </a:lnTo>
                  <a:lnTo>
                    <a:pt x="2077" y="18"/>
                  </a:lnTo>
                  <a:lnTo>
                    <a:pt x="2087" y="29"/>
                  </a:lnTo>
                  <a:lnTo>
                    <a:pt x="2094" y="44"/>
                  </a:lnTo>
                  <a:lnTo>
                    <a:pt x="2098" y="63"/>
                  </a:lnTo>
                  <a:lnTo>
                    <a:pt x="2099" y="86"/>
                  </a:lnTo>
                  <a:lnTo>
                    <a:pt x="2097" y="113"/>
                  </a:lnTo>
                  <a:lnTo>
                    <a:pt x="2094" y="142"/>
                  </a:lnTo>
                  <a:lnTo>
                    <a:pt x="2087" y="175"/>
                  </a:lnTo>
                  <a:lnTo>
                    <a:pt x="2078" y="210"/>
                  </a:lnTo>
                  <a:lnTo>
                    <a:pt x="2066" y="247"/>
                  </a:lnTo>
                  <a:lnTo>
                    <a:pt x="2052" y="286"/>
                  </a:lnTo>
                  <a:lnTo>
                    <a:pt x="2037" y="327"/>
                  </a:lnTo>
                  <a:lnTo>
                    <a:pt x="2019" y="368"/>
                  </a:lnTo>
                  <a:lnTo>
                    <a:pt x="1999" y="411"/>
                  </a:lnTo>
                  <a:lnTo>
                    <a:pt x="1978" y="453"/>
                  </a:lnTo>
                  <a:lnTo>
                    <a:pt x="1954" y="497"/>
                  </a:lnTo>
                  <a:lnTo>
                    <a:pt x="1930" y="539"/>
                  </a:lnTo>
                  <a:lnTo>
                    <a:pt x="1903" y="581"/>
                  </a:lnTo>
                  <a:lnTo>
                    <a:pt x="1874" y="622"/>
                  </a:lnTo>
                  <a:lnTo>
                    <a:pt x="1845" y="661"/>
                  </a:lnTo>
                  <a:lnTo>
                    <a:pt x="1814" y="699"/>
                  </a:lnTo>
                  <a:lnTo>
                    <a:pt x="1781" y="735"/>
                  </a:lnTo>
                  <a:lnTo>
                    <a:pt x="1748" y="768"/>
                  </a:lnTo>
                  <a:lnTo>
                    <a:pt x="1713" y="799"/>
                  </a:lnTo>
                  <a:lnTo>
                    <a:pt x="1758" y="819"/>
                  </a:lnTo>
                  <a:lnTo>
                    <a:pt x="1804" y="841"/>
                  </a:lnTo>
                  <a:lnTo>
                    <a:pt x="1849" y="866"/>
                  </a:lnTo>
                  <a:lnTo>
                    <a:pt x="1895" y="893"/>
                  </a:lnTo>
                  <a:lnTo>
                    <a:pt x="1942" y="922"/>
                  </a:lnTo>
                  <a:lnTo>
                    <a:pt x="1988" y="953"/>
                  </a:lnTo>
                  <a:lnTo>
                    <a:pt x="2035" y="987"/>
                  </a:lnTo>
                  <a:lnTo>
                    <a:pt x="2080" y="1023"/>
                  </a:lnTo>
                  <a:lnTo>
                    <a:pt x="2127" y="1061"/>
                  </a:lnTo>
                  <a:lnTo>
                    <a:pt x="2173" y="1101"/>
                  </a:lnTo>
                  <a:lnTo>
                    <a:pt x="2219" y="1142"/>
                  </a:lnTo>
                  <a:lnTo>
                    <a:pt x="2264" y="1184"/>
                  </a:lnTo>
                  <a:lnTo>
                    <a:pt x="2309" y="1229"/>
                  </a:lnTo>
                  <a:lnTo>
                    <a:pt x="2354" y="1276"/>
                  </a:lnTo>
                  <a:lnTo>
                    <a:pt x="2397" y="1323"/>
                  </a:lnTo>
                  <a:lnTo>
                    <a:pt x="2441" y="1372"/>
                  </a:lnTo>
                  <a:lnTo>
                    <a:pt x="2483" y="1422"/>
                  </a:lnTo>
                  <a:lnTo>
                    <a:pt x="2524" y="1474"/>
                  </a:lnTo>
                  <a:lnTo>
                    <a:pt x="2565" y="1526"/>
                  </a:lnTo>
                  <a:lnTo>
                    <a:pt x="2605" y="1580"/>
                  </a:lnTo>
                  <a:lnTo>
                    <a:pt x="2642" y="1634"/>
                  </a:lnTo>
                  <a:lnTo>
                    <a:pt x="2680" y="1690"/>
                  </a:lnTo>
                  <a:lnTo>
                    <a:pt x="2716" y="1746"/>
                  </a:lnTo>
                  <a:lnTo>
                    <a:pt x="2751" y="1803"/>
                  </a:lnTo>
                  <a:lnTo>
                    <a:pt x="2783" y="1860"/>
                  </a:lnTo>
                  <a:lnTo>
                    <a:pt x="2814" y="1918"/>
                  </a:lnTo>
                  <a:lnTo>
                    <a:pt x="2844" y="1976"/>
                  </a:lnTo>
                  <a:lnTo>
                    <a:pt x="2872" y="2035"/>
                  </a:lnTo>
                  <a:lnTo>
                    <a:pt x="2899" y="2093"/>
                  </a:lnTo>
                  <a:lnTo>
                    <a:pt x="2924" y="2152"/>
                  </a:lnTo>
                  <a:lnTo>
                    <a:pt x="2946" y="2212"/>
                  </a:lnTo>
                  <a:lnTo>
                    <a:pt x="2966" y="2271"/>
                  </a:lnTo>
                  <a:lnTo>
                    <a:pt x="2984" y="2330"/>
                  </a:lnTo>
                  <a:lnTo>
                    <a:pt x="2999" y="2389"/>
                  </a:lnTo>
                  <a:lnTo>
                    <a:pt x="3014" y="2447"/>
                  </a:lnTo>
                  <a:lnTo>
                    <a:pt x="3025" y="2505"/>
                  </a:lnTo>
                  <a:lnTo>
                    <a:pt x="3033" y="2563"/>
                  </a:lnTo>
                  <a:lnTo>
                    <a:pt x="3040" y="2620"/>
                  </a:lnTo>
                  <a:lnTo>
                    <a:pt x="3043" y="2677"/>
                  </a:lnTo>
                  <a:lnTo>
                    <a:pt x="3043" y="2733"/>
                  </a:lnTo>
                  <a:lnTo>
                    <a:pt x="3042" y="2789"/>
                  </a:lnTo>
                  <a:lnTo>
                    <a:pt x="3036" y="2842"/>
                  </a:lnTo>
                  <a:lnTo>
                    <a:pt x="3028" y="2896"/>
                  </a:lnTo>
                  <a:lnTo>
                    <a:pt x="3017" y="2948"/>
                  </a:lnTo>
                  <a:lnTo>
                    <a:pt x="3003" y="3000"/>
                  </a:lnTo>
                  <a:lnTo>
                    <a:pt x="2985" y="3050"/>
                  </a:lnTo>
                  <a:lnTo>
                    <a:pt x="2964" y="3098"/>
                  </a:lnTo>
                  <a:lnTo>
                    <a:pt x="2939" y="3146"/>
                  </a:lnTo>
                  <a:lnTo>
                    <a:pt x="2911" y="3192"/>
                  </a:lnTo>
                  <a:lnTo>
                    <a:pt x="2880" y="3236"/>
                  </a:lnTo>
                  <a:lnTo>
                    <a:pt x="2844" y="3279"/>
                  </a:lnTo>
                  <a:lnTo>
                    <a:pt x="2805" y="3320"/>
                  </a:lnTo>
                  <a:lnTo>
                    <a:pt x="2763" y="3359"/>
                  </a:lnTo>
                  <a:lnTo>
                    <a:pt x="2716" y="3396"/>
                  </a:lnTo>
                  <a:lnTo>
                    <a:pt x="2665" y="3432"/>
                  </a:lnTo>
                  <a:lnTo>
                    <a:pt x="2610" y="3465"/>
                  </a:lnTo>
                  <a:lnTo>
                    <a:pt x="2551" y="3496"/>
                  </a:lnTo>
                  <a:lnTo>
                    <a:pt x="2487" y="3525"/>
                  </a:lnTo>
                  <a:lnTo>
                    <a:pt x="2419" y="3551"/>
                  </a:lnTo>
                  <a:lnTo>
                    <a:pt x="2348" y="3576"/>
                  </a:lnTo>
                  <a:lnTo>
                    <a:pt x="2271" y="3598"/>
                  </a:lnTo>
                  <a:lnTo>
                    <a:pt x="2190" y="3617"/>
                  </a:lnTo>
                  <a:lnTo>
                    <a:pt x="2103" y="3634"/>
                  </a:lnTo>
                  <a:lnTo>
                    <a:pt x="2012" y="3647"/>
                  </a:lnTo>
                  <a:lnTo>
                    <a:pt x="1916" y="3658"/>
                  </a:lnTo>
                  <a:lnTo>
                    <a:pt x="1816" y="3666"/>
                  </a:lnTo>
                  <a:lnTo>
                    <a:pt x="1710" y="3672"/>
                  </a:lnTo>
                  <a:lnTo>
                    <a:pt x="1598" y="3673"/>
                  </a:lnTo>
                  <a:lnTo>
                    <a:pt x="1482" y="3672"/>
                  </a:lnTo>
                  <a:lnTo>
                    <a:pt x="1361" y="3667"/>
                  </a:lnTo>
                  <a:lnTo>
                    <a:pt x="1234" y="3659"/>
                  </a:lnTo>
                  <a:lnTo>
                    <a:pt x="1129" y="3651"/>
                  </a:lnTo>
                  <a:lnTo>
                    <a:pt x="1030" y="3638"/>
                  </a:lnTo>
                  <a:lnTo>
                    <a:pt x="936" y="3623"/>
                  </a:lnTo>
                  <a:lnTo>
                    <a:pt x="847" y="3604"/>
                  </a:lnTo>
                  <a:lnTo>
                    <a:pt x="763" y="3582"/>
                  </a:lnTo>
                  <a:lnTo>
                    <a:pt x="685" y="3558"/>
                  </a:lnTo>
                  <a:lnTo>
                    <a:pt x="610" y="3531"/>
                  </a:lnTo>
                  <a:lnTo>
                    <a:pt x="541" y="3502"/>
                  </a:lnTo>
                  <a:lnTo>
                    <a:pt x="476" y="3470"/>
                  </a:lnTo>
                  <a:lnTo>
                    <a:pt x="417" y="3436"/>
                  </a:lnTo>
                  <a:lnTo>
                    <a:pt x="361" y="3399"/>
                  </a:lnTo>
                  <a:lnTo>
                    <a:pt x="310" y="3361"/>
                  </a:lnTo>
                  <a:lnTo>
                    <a:pt x="263" y="3320"/>
                  </a:lnTo>
                  <a:lnTo>
                    <a:pt x="221" y="3278"/>
                  </a:lnTo>
                  <a:lnTo>
                    <a:pt x="182" y="3233"/>
                  </a:lnTo>
                  <a:lnTo>
                    <a:pt x="147" y="3187"/>
                  </a:lnTo>
                  <a:lnTo>
                    <a:pt x="117" y="3139"/>
                  </a:lnTo>
                  <a:lnTo>
                    <a:pt x="90" y="3089"/>
                  </a:lnTo>
                  <a:lnTo>
                    <a:pt x="67" y="3039"/>
                  </a:lnTo>
                  <a:lnTo>
                    <a:pt x="47" y="2986"/>
                  </a:lnTo>
                  <a:lnTo>
                    <a:pt x="31" y="2932"/>
                  </a:lnTo>
                  <a:lnTo>
                    <a:pt x="18" y="2877"/>
                  </a:lnTo>
                  <a:lnTo>
                    <a:pt x="9" y="2821"/>
                  </a:lnTo>
                  <a:lnTo>
                    <a:pt x="3" y="2764"/>
                  </a:lnTo>
                  <a:lnTo>
                    <a:pt x="0" y="2706"/>
                  </a:lnTo>
                  <a:lnTo>
                    <a:pt x="0" y="2648"/>
                  </a:lnTo>
                  <a:lnTo>
                    <a:pt x="2" y="2588"/>
                  </a:lnTo>
                  <a:lnTo>
                    <a:pt x="9" y="2529"/>
                  </a:lnTo>
                  <a:lnTo>
                    <a:pt x="17" y="2467"/>
                  </a:lnTo>
                  <a:lnTo>
                    <a:pt x="28" y="2407"/>
                  </a:lnTo>
                  <a:lnTo>
                    <a:pt x="41" y="2345"/>
                  </a:lnTo>
                  <a:lnTo>
                    <a:pt x="58" y="2284"/>
                  </a:lnTo>
                  <a:lnTo>
                    <a:pt x="76" y="2223"/>
                  </a:lnTo>
                  <a:lnTo>
                    <a:pt x="97" y="2161"/>
                  </a:lnTo>
                  <a:lnTo>
                    <a:pt x="119" y="2099"/>
                  </a:lnTo>
                  <a:lnTo>
                    <a:pt x="145" y="2037"/>
                  </a:lnTo>
                  <a:lnTo>
                    <a:pt x="172" y="1977"/>
                  </a:lnTo>
                  <a:lnTo>
                    <a:pt x="200" y="1916"/>
                  </a:lnTo>
                  <a:lnTo>
                    <a:pt x="230" y="1855"/>
                  </a:lnTo>
                  <a:lnTo>
                    <a:pt x="262" y="1796"/>
                  </a:lnTo>
                  <a:lnTo>
                    <a:pt x="296" y="1737"/>
                  </a:lnTo>
                  <a:lnTo>
                    <a:pt x="331" y="1678"/>
                  </a:lnTo>
                  <a:lnTo>
                    <a:pt x="368" y="1621"/>
                  </a:lnTo>
                  <a:lnTo>
                    <a:pt x="405" y="1564"/>
                  </a:lnTo>
                  <a:lnTo>
                    <a:pt x="444" y="1509"/>
                  </a:lnTo>
                  <a:lnTo>
                    <a:pt x="484" y="1455"/>
                  </a:lnTo>
                  <a:lnTo>
                    <a:pt x="525" y="1401"/>
                  </a:lnTo>
                  <a:lnTo>
                    <a:pt x="567" y="1350"/>
                  </a:lnTo>
                  <a:lnTo>
                    <a:pt x="610" y="1299"/>
                  </a:lnTo>
                  <a:lnTo>
                    <a:pt x="654" y="1250"/>
                  </a:lnTo>
                  <a:lnTo>
                    <a:pt x="697" y="1203"/>
                  </a:lnTo>
                  <a:lnTo>
                    <a:pt x="742" y="1158"/>
                  </a:lnTo>
                  <a:lnTo>
                    <a:pt x="786" y="1114"/>
                  </a:lnTo>
                  <a:lnTo>
                    <a:pt x="831" y="1072"/>
                  </a:lnTo>
                  <a:lnTo>
                    <a:pt x="877" y="1033"/>
                  </a:lnTo>
                  <a:lnTo>
                    <a:pt x="922" y="995"/>
                  </a:lnTo>
                  <a:lnTo>
                    <a:pt x="968" y="959"/>
                  </a:lnTo>
                  <a:lnTo>
                    <a:pt x="1013" y="927"/>
                  </a:lnTo>
                  <a:lnTo>
                    <a:pt x="1059" y="895"/>
                  </a:lnTo>
                  <a:lnTo>
                    <a:pt x="1103" y="867"/>
                  </a:lnTo>
                  <a:lnTo>
                    <a:pt x="1148" y="842"/>
                  </a:lnTo>
                  <a:lnTo>
                    <a:pt x="1191" y="819"/>
                  </a:lnTo>
                  <a:lnTo>
                    <a:pt x="1149" y="789"/>
                  </a:lnTo>
                  <a:lnTo>
                    <a:pt x="1108" y="757"/>
                  </a:lnTo>
                  <a:lnTo>
                    <a:pt x="1069" y="721"/>
                  </a:lnTo>
                  <a:lnTo>
                    <a:pt x="1032" y="683"/>
                  </a:lnTo>
                  <a:lnTo>
                    <a:pt x="996" y="643"/>
                  </a:lnTo>
                  <a:lnTo>
                    <a:pt x="963" y="602"/>
                  </a:lnTo>
                  <a:lnTo>
                    <a:pt x="932" y="559"/>
                  </a:lnTo>
                  <a:lnTo>
                    <a:pt x="903" y="516"/>
                  </a:lnTo>
                  <a:lnTo>
                    <a:pt x="878" y="471"/>
                  </a:lnTo>
                  <a:lnTo>
                    <a:pt x="854" y="428"/>
                  </a:lnTo>
                  <a:lnTo>
                    <a:pt x="833" y="384"/>
                  </a:lnTo>
                  <a:lnTo>
                    <a:pt x="815" y="340"/>
                  </a:lnTo>
                  <a:lnTo>
                    <a:pt x="801" y="299"/>
                  </a:lnTo>
                  <a:lnTo>
                    <a:pt x="790" y="258"/>
                  </a:lnTo>
                  <a:lnTo>
                    <a:pt x="781" y="220"/>
                  </a:lnTo>
                  <a:lnTo>
                    <a:pt x="776" y="183"/>
                  </a:lnTo>
                  <a:lnTo>
                    <a:pt x="775" y="150"/>
                  </a:lnTo>
                  <a:lnTo>
                    <a:pt x="777" y="118"/>
                  </a:lnTo>
                  <a:lnTo>
                    <a:pt x="783" y="90"/>
                  </a:lnTo>
                  <a:lnTo>
                    <a:pt x="793" y="67"/>
                  </a:lnTo>
                  <a:lnTo>
                    <a:pt x="808" y="47"/>
                  </a:lnTo>
                  <a:lnTo>
                    <a:pt x="830" y="26"/>
                  </a:lnTo>
                  <a:lnTo>
                    <a:pt x="854" y="12"/>
                  </a:lnTo>
                  <a:lnTo>
                    <a:pt x="881" y="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7"/>
            <p:cNvSpPr>
              <a:spLocks/>
            </p:cNvSpPr>
            <p:nvPr/>
          </p:nvSpPr>
          <p:spPr bwMode="auto">
            <a:xfrm>
              <a:off x="-111125" y="3817938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01"/>
          <p:cNvSpPr/>
          <p:nvPr/>
        </p:nvSpPr>
        <p:spPr>
          <a:xfrm>
            <a:off x="3607121" y="3564397"/>
            <a:ext cx="6070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</p:txBody>
      </p:sp>
      <p:sp>
        <p:nvSpPr>
          <p:cNvPr id="19" name="TextBox 106"/>
          <p:cNvSpPr txBox="1"/>
          <p:nvPr/>
        </p:nvSpPr>
        <p:spPr>
          <a:xfrm>
            <a:off x="3607122" y="4046582"/>
            <a:ext cx="607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0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32539" y="3287616"/>
            <a:ext cx="8126922" cy="2122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" y="5450630"/>
            <a:ext cx="11658600" cy="7977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01644" y="3960764"/>
            <a:ext cx="814388" cy="776288"/>
            <a:chOff x="-285750" y="3146425"/>
            <a:chExt cx="814388" cy="776288"/>
          </a:xfrm>
          <a:solidFill>
            <a:schemeClr val="bg1"/>
          </a:solidFill>
        </p:grpSpPr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-38100" y="3275013"/>
              <a:ext cx="319088" cy="5191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33"/>
            <p:cNvSpPr>
              <a:spLocks noEditPoints="1"/>
            </p:cNvSpPr>
            <p:nvPr/>
          </p:nvSpPr>
          <p:spPr bwMode="auto">
            <a:xfrm>
              <a:off x="295275" y="3146425"/>
              <a:ext cx="233363" cy="776288"/>
            </a:xfrm>
            <a:custGeom>
              <a:avLst/>
              <a:gdLst>
                <a:gd name="T0" fmla="*/ 448 w 1025"/>
                <a:gd name="T1" fmla="*/ 2187 h 3424"/>
                <a:gd name="T2" fmla="*/ 448 w 1025"/>
                <a:gd name="T3" fmla="*/ 2945 h 3424"/>
                <a:gd name="T4" fmla="*/ 832 w 1025"/>
                <a:gd name="T5" fmla="*/ 3076 h 3424"/>
                <a:gd name="T6" fmla="*/ 832 w 1025"/>
                <a:gd name="T7" fmla="*/ 2224 h 3424"/>
                <a:gd name="T8" fmla="*/ 448 w 1025"/>
                <a:gd name="T9" fmla="*/ 2187 h 3424"/>
                <a:gd name="T10" fmla="*/ 128 w 1025"/>
                <a:gd name="T11" fmla="*/ 2151 h 3424"/>
                <a:gd name="T12" fmla="*/ 128 w 1025"/>
                <a:gd name="T13" fmla="*/ 2816 h 3424"/>
                <a:gd name="T14" fmla="*/ 384 w 1025"/>
                <a:gd name="T15" fmla="*/ 2912 h 3424"/>
                <a:gd name="T16" fmla="*/ 384 w 1025"/>
                <a:gd name="T17" fmla="*/ 2177 h 3424"/>
                <a:gd name="T18" fmla="*/ 128 w 1025"/>
                <a:gd name="T19" fmla="*/ 2151 h 3424"/>
                <a:gd name="T20" fmla="*/ 384 w 1025"/>
                <a:gd name="T21" fmla="*/ 1368 h 3424"/>
                <a:gd name="T22" fmla="*/ 128 w 1025"/>
                <a:gd name="T23" fmla="*/ 1418 h 3424"/>
                <a:gd name="T24" fmla="*/ 128 w 1025"/>
                <a:gd name="T25" fmla="*/ 2083 h 3424"/>
                <a:gd name="T26" fmla="*/ 384 w 1025"/>
                <a:gd name="T27" fmla="*/ 2103 h 3424"/>
                <a:gd name="T28" fmla="*/ 384 w 1025"/>
                <a:gd name="T29" fmla="*/ 1368 h 3424"/>
                <a:gd name="T30" fmla="*/ 832 w 1025"/>
                <a:gd name="T31" fmla="*/ 1289 h 3424"/>
                <a:gd name="T32" fmla="*/ 448 w 1025"/>
                <a:gd name="T33" fmla="*/ 1354 h 3424"/>
                <a:gd name="T34" fmla="*/ 448 w 1025"/>
                <a:gd name="T35" fmla="*/ 2111 h 3424"/>
                <a:gd name="T36" fmla="*/ 832 w 1025"/>
                <a:gd name="T37" fmla="*/ 2140 h 3424"/>
                <a:gd name="T38" fmla="*/ 832 w 1025"/>
                <a:gd name="T39" fmla="*/ 1289 h 3424"/>
                <a:gd name="T40" fmla="*/ 384 w 1025"/>
                <a:gd name="T41" fmla="*/ 560 h 3424"/>
                <a:gd name="T42" fmla="*/ 128 w 1025"/>
                <a:gd name="T43" fmla="*/ 686 h 3424"/>
                <a:gd name="T44" fmla="*/ 128 w 1025"/>
                <a:gd name="T45" fmla="*/ 1352 h 3424"/>
                <a:gd name="T46" fmla="*/ 384 w 1025"/>
                <a:gd name="T47" fmla="*/ 1295 h 3424"/>
                <a:gd name="T48" fmla="*/ 384 w 1025"/>
                <a:gd name="T49" fmla="*/ 560 h 3424"/>
                <a:gd name="T50" fmla="*/ 832 w 1025"/>
                <a:gd name="T51" fmla="*/ 354 h 3424"/>
                <a:gd name="T52" fmla="*/ 448 w 1025"/>
                <a:gd name="T53" fmla="*/ 519 h 3424"/>
                <a:gd name="T54" fmla="*/ 448 w 1025"/>
                <a:gd name="T55" fmla="*/ 1278 h 3424"/>
                <a:gd name="T56" fmla="*/ 832 w 1025"/>
                <a:gd name="T57" fmla="*/ 1204 h 3424"/>
                <a:gd name="T58" fmla="*/ 832 w 1025"/>
                <a:gd name="T59" fmla="*/ 354 h 3424"/>
                <a:gd name="T60" fmla="*/ 1025 w 1025"/>
                <a:gd name="T61" fmla="*/ 0 h 3424"/>
                <a:gd name="T62" fmla="*/ 1025 w 1025"/>
                <a:gd name="T63" fmla="*/ 3424 h 3424"/>
                <a:gd name="T64" fmla="*/ 0 w 1025"/>
                <a:gd name="T65" fmla="*/ 2959 h 3424"/>
                <a:gd name="T66" fmla="*/ 0 w 1025"/>
                <a:gd name="T67" fmla="*/ 538 h 3424"/>
                <a:gd name="T68" fmla="*/ 1025 w 1025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5" h="3424">
                  <a:moveTo>
                    <a:pt x="448" y="2187"/>
                  </a:moveTo>
                  <a:lnTo>
                    <a:pt x="448" y="2945"/>
                  </a:lnTo>
                  <a:lnTo>
                    <a:pt x="832" y="3076"/>
                  </a:lnTo>
                  <a:lnTo>
                    <a:pt x="832" y="2224"/>
                  </a:lnTo>
                  <a:lnTo>
                    <a:pt x="448" y="2187"/>
                  </a:lnTo>
                  <a:close/>
                  <a:moveTo>
                    <a:pt x="128" y="2151"/>
                  </a:moveTo>
                  <a:lnTo>
                    <a:pt x="128" y="2816"/>
                  </a:lnTo>
                  <a:lnTo>
                    <a:pt x="384" y="2912"/>
                  </a:lnTo>
                  <a:lnTo>
                    <a:pt x="384" y="2177"/>
                  </a:lnTo>
                  <a:lnTo>
                    <a:pt x="128" y="2151"/>
                  </a:lnTo>
                  <a:close/>
                  <a:moveTo>
                    <a:pt x="384" y="1368"/>
                  </a:moveTo>
                  <a:lnTo>
                    <a:pt x="128" y="1418"/>
                  </a:lnTo>
                  <a:lnTo>
                    <a:pt x="128" y="2083"/>
                  </a:lnTo>
                  <a:lnTo>
                    <a:pt x="384" y="2103"/>
                  </a:lnTo>
                  <a:lnTo>
                    <a:pt x="384" y="1368"/>
                  </a:lnTo>
                  <a:close/>
                  <a:moveTo>
                    <a:pt x="832" y="1289"/>
                  </a:moveTo>
                  <a:lnTo>
                    <a:pt x="448" y="1354"/>
                  </a:lnTo>
                  <a:lnTo>
                    <a:pt x="448" y="2111"/>
                  </a:lnTo>
                  <a:lnTo>
                    <a:pt x="832" y="2140"/>
                  </a:lnTo>
                  <a:lnTo>
                    <a:pt x="832" y="1289"/>
                  </a:lnTo>
                  <a:close/>
                  <a:moveTo>
                    <a:pt x="384" y="560"/>
                  </a:moveTo>
                  <a:lnTo>
                    <a:pt x="128" y="686"/>
                  </a:lnTo>
                  <a:lnTo>
                    <a:pt x="128" y="1352"/>
                  </a:lnTo>
                  <a:lnTo>
                    <a:pt x="384" y="1295"/>
                  </a:lnTo>
                  <a:lnTo>
                    <a:pt x="384" y="560"/>
                  </a:lnTo>
                  <a:close/>
                  <a:moveTo>
                    <a:pt x="832" y="354"/>
                  </a:moveTo>
                  <a:lnTo>
                    <a:pt x="448" y="519"/>
                  </a:lnTo>
                  <a:lnTo>
                    <a:pt x="448" y="1278"/>
                  </a:lnTo>
                  <a:lnTo>
                    <a:pt x="832" y="1204"/>
                  </a:lnTo>
                  <a:lnTo>
                    <a:pt x="832" y="354"/>
                  </a:lnTo>
                  <a:close/>
                  <a:moveTo>
                    <a:pt x="1025" y="0"/>
                  </a:moveTo>
                  <a:lnTo>
                    <a:pt x="1025" y="3424"/>
                  </a:lnTo>
                  <a:lnTo>
                    <a:pt x="0" y="2959"/>
                  </a:lnTo>
                  <a:lnTo>
                    <a:pt x="0" y="538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-285750" y="3146425"/>
              <a:ext cx="233363" cy="776288"/>
            </a:xfrm>
            <a:custGeom>
              <a:avLst/>
              <a:gdLst>
                <a:gd name="T0" fmla="*/ 577 w 1026"/>
                <a:gd name="T1" fmla="*/ 2187 h 3424"/>
                <a:gd name="T2" fmla="*/ 192 w 1026"/>
                <a:gd name="T3" fmla="*/ 2224 h 3424"/>
                <a:gd name="T4" fmla="*/ 192 w 1026"/>
                <a:gd name="T5" fmla="*/ 3076 h 3424"/>
                <a:gd name="T6" fmla="*/ 577 w 1026"/>
                <a:gd name="T7" fmla="*/ 2945 h 3424"/>
                <a:gd name="T8" fmla="*/ 577 w 1026"/>
                <a:gd name="T9" fmla="*/ 2187 h 3424"/>
                <a:gd name="T10" fmla="*/ 897 w 1026"/>
                <a:gd name="T11" fmla="*/ 2151 h 3424"/>
                <a:gd name="T12" fmla="*/ 641 w 1026"/>
                <a:gd name="T13" fmla="*/ 2177 h 3424"/>
                <a:gd name="T14" fmla="*/ 641 w 1026"/>
                <a:gd name="T15" fmla="*/ 2912 h 3424"/>
                <a:gd name="T16" fmla="*/ 897 w 1026"/>
                <a:gd name="T17" fmla="*/ 2816 h 3424"/>
                <a:gd name="T18" fmla="*/ 897 w 1026"/>
                <a:gd name="T19" fmla="*/ 2151 h 3424"/>
                <a:gd name="T20" fmla="*/ 641 w 1026"/>
                <a:gd name="T21" fmla="*/ 1368 h 3424"/>
                <a:gd name="T22" fmla="*/ 641 w 1026"/>
                <a:gd name="T23" fmla="*/ 2103 h 3424"/>
                <a:gd name="T24" fmla="*/ 897 w 1026"/>
                <a:gd name="T25" fmla="*/ 2083 h 3424"/>
                <a:gd name="T26" fmla="*/ 897 w 1026"/>
                <a:gd name="T27" fmla="*/ 1418 h 3424"/>
                <a:gd name="T28" fmla="*/ 641 w 1026"/>
                <a:gd name="T29" fmla="*/ 1368 h 3424"/>
                <a:gd name="T30" fmla="*/ 192 w 1026"/>
                <a:gd name="T31" fmla="*/ 1289 h 3424"/>
                <a:gd name="T32" fmla="*/ 192 w 1026"/>
                <a:gd name="T33" fmla="*/ 2140 h 3424"/>
                <a:gd name="T34" fmla="*/ 577 w 1026"/>
                <a:gd name="T35" fmla="*/ 2111 h 3424"/>
                <a:gd name="T36" fmla="*/ 577 w 1026"/>
                <a:gd name="T37" fmla="*/ 1354 h 3424"/>
                <a:gd name="T38" fmla="*/ 192 w 1026"/>
                <a:gd name="T39" fmla="*/ 1289 h 3424"/>
                <a:gd name="T40" fmla="*/ 641 w 1026"/>
                <a:gd name="T41" fmla="*/ 560 h 3424"/>
                <a:gd name="T42" fmla="*/ 641 w 1026"/>
                <a:gd name="T43" fmla="*/ 1295 h 3424"/>
                <a:gd name="T44" fmla="*/ 897 w 1026"/>
                <a:gd name="T45" fmla="*/ 1352 h 3424"/>
                <a:gd name="T46" fmla="*/ 897 w 1026"/>
                <a:gd name="T47" fmla="*/ 686 h 3424"/>
                <a:gd name="T48" fmla="*/ 641 w 1026"/>
                <a:gd name="T49" fmla="*/ 560 h 3424"/>
                <a:gd name="T50" fmla="*/ 192 w 1026"/>
                <a:gd name="T51" fmla="*/ 354 h 3424"/>
                <a:gd name="T52" fmla="*/ 192 w 1026"/>
                <a:gd name="T53" fmla="*/ 1204 h 3424"/>
                <a:gd name="T54" fmla="*/ 577 w 1026"/>
                <a:gd name="T55" fmla="*/ 1278 h 3424"/>
                <a:gd name="T56" fmla="*/ 577 w 1026"/>
                <a:gd name="T57" fmla="*/ 519 h 3424"/>
                <a:gd name="T58" fmla="*/ 192 w 1026"/>
                <a:gd name="T59" fmla="*/ 354 h 3424"/>
                <a:gd name="T60" fmla="*/ 0 w 1026"/>
                <a:gd name="T61" fmla="*/ 0 h 3424"/>
                <a:gd name="T62" fmla="*/ 1026 w 1026"/>
                <a:gd name="T63" fmla="*/ 538 h 3424"/>
                <a:gd name="T64" fmla="*/ 1026 w 1026"/>
                <a:gd name="T65" fmla="*/ 2959 h 3424"/>
                <a:gd name="T66" fmla="*/ 0 w 1026"/>
                <a:gd name="T67" fmla="*/ 3424 h 3424"/>
                <a:gd name="T68" fmla="*/ 0 w 1026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6" h="3424">
                  <a:moveTo>
                    <a:pt x="577" y="2187"/>
                  </a:moveTo>
                  <a:lnTo>
                    <a:pt x="192" y="2224"/>
                  </a:lnTo>
                  <a:lnTo>
                    <a:pt x="192" y="3076"/>
                  </a:lnTo>
                  <a:lnTo>
                    <a:pt x="577" y="2945"/>
                  </a:lnTo>
                  <a:lnTo>
                    <a:pt x="577" y="2187"/>
                  </a:lnTo>
                  <a:close/>
                  <a:moveTo>
                    <a:pt x="897" y="2151"/>
                  </a:moveTo>
                  <a:lnTo>
                    <a:pt x="641" y="2177"/>
                  </a:lnTo>
                  <a:lnTo>
                    <a:pt x="641" y="2912"/>
                  </a:lnTo>
                  <a:lnTo>
                    <a:pt x="897" y="2816"/>
                  </a:lnTo>
                  <a:lnTo>
                    <a:pt x="897" y="2151"/>
                  </a:lnTo>
                  <a:close/>
                  <a:moveTo>
                    <a:pt x="641" y="1368"/>
                  </a:moveTo>
                  <a:lnTo>
                    <a:pt x="641" y="2103"/>
                  </a:lnTo>
                  <a:lnTo>
                    <a:pt x="897" y="2083"/>
                  </a:lnTo>
                  <a:lnTo>
                    <a:pt x="897" y="1418"/>
                  </a:lnTo>
                  <a:lnTo>
                    <a:pt x="641" y="1368"/>
                  </a:lnTo>
                  <a:close/>
                  <a:moveTo>
                    <a:pt x="192" y="1289"/>
                  </a:moveTo>
                  <a:lnTo>
                    <a:pt x="192" y="2140"/>
                  </a:lnTo>
                  <a:lnTo>
                    <a:pt x="577" y="2111"/>
                  </a:lnTo>
                  <a:lnTo>
                    <a:pt x="577" y="1354"/>
                  </a:lnTo>
                  <a:lnTo>
                    <a:pt x="192" y="1289"/>
                  </a:lnTo>
                  <a:close/>
                  <a:moveTo>
                    <a:pt x="641" y="560"/>
                  </a:moveTo>
                  <a:lnTo>
                    <a:pt x="641" y="1295"/>
                  </a:lnTo>
                  <a:lnTo>
                    <a:pt x="897" y="1352"/>
                  </a:lnTo>
                  <a:lnTo>
                    <a:pt x="897" y="686"/>
                  </a:lnTo>
                  <a:lnTo>
                    <a:pt x="641" y="560"/>
                  </a:lnTo>
                  <a:close/>
                  <a:moveTo>
                    <a:pt x="192" y="354"/>
                  </a:moveTo>
                  <a:lnTo>
                    <a:pt x="192" y="1204"/>
                  </a:lnTo>
                  <a:lnTo>
                    <a:pt x="577" y="1278"/>
                  </a:lnTo>
                  <a:lnTo>
                    <a:pt x="577" y="519"/>
                  </a:lnTo>
                  <a:lnTo>
                    <a:pt x="192" y="354"/>
                  </a:lnTo>
                  <a:close/>
                  <a:moveTo>
                    <a:pt x="0" y="0"/>
                  </a:moveTo>
                  <a:lnTo>
                    <a:pt x="1026" y="538"/>
                  </a:lnTo>
                  <a:lnTo>
                    <a:pt x="1026" y="2959"/>
                  </a:lnTo>
                  <a:lnTo>
                    <a:pt x="0" y="3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2706" y="2027470"/>
            <a:ext cx="1630123" cy="1627495"/>
            <a:chOff x="2878550" y="3200611"/>
            <a:chExt cx="769731" cy="768490"/>
          </a:xfrm>
        </p:grpSpPr>
        <p:sp>
          <p:nvSpPr>
            <p:cNvPr id="24" name="Freeform 51"/>
            <p:cNvSpPr>
              <a:spLocks/>
            </p:cNvSpPr>
            <p:nvPr/>
          </p:nvSpPr>
          <p:spPr bwMode="auto">
            <a:xfrm>
              <a:off x="2878550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3090846" y="3383111"/>
              <a:ext cx="557435" cy="585989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53"/>
            <p:cNvSpPr>
              <a:spLocks noEditPoints="1"/>
            </p:cNvSpPr>
            <p:nvPr/>
          </p:nvSpPr>
          <p:spPr bwMode="auto">
            <a:xfrm>
              <a:off x="3027530" y="3332210"/>
              <a:ext cx="471771" cy="504050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01"/>
          <p:cNvSpPr/>
          <p:nvPr/>
        </p:nvSpPr>
        <p:spPr>
          <a:xfrm>
            <a:off x="3607121" y="3564397"/>
            <a:ext cx="6070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19" name="TextBox 106"/>
          <p:cNvSpPr txBox="1"/>
          <p:nvPr/>
        </p:nvSpPr>
        <p:spPr>
          <a:xfrm>
            <a:off x="3607122" y="4046582"/>
            <a:ext cx="607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32539" y="3287616"/>
            <a:ext cx="8126922" cy="2122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" y="5450630"/>
            <a:ext cx="11658600" cy="7977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69713" y="3937926"/>
            <a:ext cx="878252" cy="821967"/>
            <a:chOff x="-150813" y="2973388"/>
            <a:chExt cx="1312863" cy="1228725"/>
          </a:xfrm>
          <a:solidFill>
            <a:schemeClr val="bg1"/>
          </a:solidFill>
        </p:grpSpPr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-150813" y="2973388"/>
              <a:ext cx="831850" cy="819150"/>
            </a:xfrm>
            <a:custGeom>
              <a:avLst/>
              <a:gdLst>
                <a:gd name="T0" fmla="*/ 997 w 2097"/>
                <a:gd name="T1" fmla="*/ 599 h 2068"/>
                <a:gd name="T2" fmla="*/ 900 w 2097"/>
                <a:gd name="T3" fmla="*/ 622 h 2068"/>
                <a:gd name="T4" fmla="*/ 813 w 2097"/>
                <a:gd name="T5" fmla="*/ 664 h 2068"/>
                <a:gd name="T6" fmla="*/ 738 w 2097"/>
                <a:gd name="T7" fmla="*/ 724 h 2068"/>
                <a:gd name="T8" fmla="*/ 677 w 2097"/>
                <a:gd name="T9" fmla="*/ 800 h 2068"/>
                <a:gd name="T10" fmla="*/ 634 w 2097"/>
                <a:gd name="T11" fmla="*/ 887 h 2068"/>
                <a:gd name="T12" fmla="*/ 612 w 2097"/>
                <a:gd name="T13" fmla="*/ 985 h 2068"/>
                <a:gd name="T14" fmla="*/ 612 w 2097"/>
                <a:gd name="T15" fmla="*/ 1087 h 2068"/>
                <a:gd name="T16" fmla="*/ 634 w 2097"/>
                <a:gd name="T17" fmla="*/ 1184 h 2068"/>
                <a:gd name="T18" fmla="*/ 677 w 2097"/>
                <a:gd name="T19" fmla="*/ 1272 h 2068"/>
                <a:gd name="T20" fmla="*/ 738 w 2097"/>
                <a:gd name="T21" fmla="*/ 1347 h 2068"/>
                <a:gd name="T22" fmla="*/ 813 w 2097"/>
                <a:gd name="T23" fmla="*/ 1408 h 2068"/>
                <a:gd name="T24" fmla="*/ 900 w 2097"/>
                <a:gd name="T25" fmla="*/ 1450 h 2068"/>
                <a:gd name="T26" fmla="*/ 997 w 2097"/>
                <a:gd name="T27" fmla="*/ 1473 h 2068"/>
                <a:gd name="T28" fmla="*/ 1099 w 2097"/>
                <a:gd name="T29" fmla="*/ 1473 h 2068"/>
                <a:gd name="T30" fmla="*/ 1197 w 2097"/>
                <a:gd name="T31" fmla="*/ 1450 h 2068"/>
                <a:gd name="T32" fmla="*/ 1284 w 2097"/>
                <a:gd name="T33" fmla="*/ 1408 h 2068"/>
                <a:gd name="T34" fmla="*/ 1360 w 2097"/>
                <a:gd name="T35" fmla="*/ 1347 h 2068"/>
                <a:gd name="T36" fmla="*/ 1420 w 2097"/>
                <a:gd name="T37" fmla="*/ 1272 h 2068"/>
                <a:gd name="T38" fmla="*/ 1462 w 2097"/>
                <a:gd name="T39" fmla="*/ 1184 h 2068"/>
                <a:gd name="T40" fmla="*/ 1485 w 2097"/>
                <a:gd name="T41" fmla="*/ 1087 h 2068"/>
                <a:gd name="T42" fmla="*/ 1485 w 2097"/>
                <a:gd name="T43" fmla="*/ 985 h 2068"/>
                <a:gd name="T44" fmla="*/ 1462 w 2097"/>
                <a:gd name="T45" fmla="*/ 887 h 2068"/>
                <a:gd name="T46" fmla="*/ 1420 w 2097"/>
                <a:gd name="T47" fmla="*/ 800 h 2068"/>
                <a:gd name="T48" fmla="*/ 1360 w 2097"/>
                <a:gd name="T49" fmla="*/ 724 h 2068"/>
                <a:gd name="T50" fmla="*/ 1284 w 2097"/>
                <a:gd name="T51" fmla="*/ 664 h 2068"/>
                <a:gd name="T52" fmla="*/ 1197 w 2097"/>
                <a:gd name="T53" fmla="*/ 622 h 2068"/>
                <a:gd name="T54" fmla="*/ 1099 w 2097"/>
                <a:gd name="T55" fmla="*/ 599 h 2068"/>
                <a:gd name="T56" fmla="*/ 876 w 2097"/>
                <a:gd name="T57" fmla="*/ 0 h 2068"/>
                <a:gd name="T58" fmla="*/ 1221 w 2097"/>
                <a:gd name="T59" fmla="*/ 218 h 2068"/>
                <a:gd name="T60" fmla="*/ 1334 w 2097"/>
                <a:gd name="T61" fmla="*/ 251 h 2068"/>
                <a:gd name="T62" fmla="*/ 1441 w 2097"/>
                <a:gd name="T63" fmla="*/ 299 h 2068"/>
                <a:gd name="T64" fmla="*/ 1845 w 2097"/>
                <a:gd name="T65" fmla="*/ 353 h 2068"/>
                <a:gd name="T66" fmla="*/ 1739 w 2097"/>
                <a:gd name="T67" fmla="*/ 568 h 2068"/>
                <a:gd name="T68" fmla="*/ 1799 w 2097"/>
                <a:gd name="T69" fmla="*/ 670 h 2068"/>
                <a:gd name="T70" fmla="*/ 2037 w 2097"/>
                <a:gd name="T71" fmla="*/ 686 h 2068"/>
                <a:gd name="T72" fmla="*/ 1882 w 2097"/>
                <a:gd name="T73" fmla="*/ 1064 h 2068"/>
                <a:gd name="T74" fmla="*/ 1870 w 2097"/>
                <a:gd name="T75" fmla="*/ 1182 h 2068"/>
                <a:gd name="T76" fmla="*/ 1842 w 2097"/>
                <a:gd name="T77" fmla="*/ 1295 h 2068"/>
                <a:gd name="T78" fmla="*/ 1858 w 2097"/>
                <a:gd name="T79" fmla="*/ 1702 h 2068"/>
                <a:gd name="T80" fmla="*/ 1628 w 2097"/>
                <a:gd name="T81" fmla="*/ 1636 h 2068"/>
                <a:gd name="T82" fmla="*/ 1538 w 2097"/>
                <a:gd name="T83" fmla="*/ 1711 h 2068"/>
                <a:gd name="T84" fmla="*/ 1564 w 2097"/>
                <a:gd name="T85" fmla="*/ 1950 h 2068"/>
                <a:gd name="T86" fmla="*/ 1166 w 2097"/>
                <a:gd name="T87" fmla="*/ 1863 h 2068"/>
                <a:gd name="T88" fmla="*/ 1048 w 2097"/>
                <a:gd name="T89" fmla="*/ 1871 h 2068"/>
                <a:gd name="T90" fmla="*/ 930 w 2097"/>
                <a:gd name="T91" fmla="*/ 1863 h 2068"/>
                <a:gd name="T92" fmla="*/ 533 w 2097"/>
                <a:gd name="T93" fmla="*/ 1950 h 2068"/>
                <a:gd name="T94" fmla="*/ 559 w 2097"/>
                <a:gd name="T95" fmla="*/ 1711 h 2068"/>
                <a:gd name="T96" fmla="*/ 468 w 2097"/>
                <a:gd name="T97" fmla="*/ 1636 h 2068"/>
                <a:gd name="T98" fmla="*/ 239 w 2097"/>
                <a:gd name="T99" fmla="*/ 1702 h 2068"/>
                <a:gd name="T100" fmla="*/ 255 w 2097"/>
                <a:gd name="T101" fmla="*/ 1295 h 2068"/>
                <a:gd name="T102" fmla="*/ 227 w 2097"/>
                <a:gd name="T103" fmla="*/ 1182 h 2068"/>
                <a:gd name="T104" fmla="*/ 215 w 2097"/>
                <a:gd name="T105" fmla="*/ 1064 h 2068"/>
                <a:gd name="T106" fmla="*/ 59 w 2097"/>
                <a:gd name="T107" fmla="*/ 686 h 2068"/>
                <a:gd name="T108" fmla="*/ 298 w 2097"/>
                <a:gd name="T109" fmla="*/ 670 h 2068"/>
                <a:gd name="T110" fmla="*/ 358 w 2097"/>
                <a:gd name="T111" fmla="*/ 568 h 2068"/>
                <a:gd name="T112" fmla="*/ 252 w 2097"/>
                <a:gd name="T113" fmla="*/ 353 h 2068"/>
                <a:gd name="T114" fmla="*/ 655 w 2097"/>
                <a:gd name="T115" fmla="*/ 299 h 2068"/>
                <a:gd name="T116" fmla="*/ 763 w 2097"/>
                <a:gd name="T117" fmla="*/ 251 h 2068"/>
                <a:gd name="T118" fmla="*/ 876 w 2097"/>
                <a:gd name="T119" fmla="*/ 21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7" h="2068">
                  <a:moveTo>
                    <a:pt x="1048" y="596"/>
                  </a:moveTo>
                  <a:lnTo>
                    <a:pt x="997" y="599"/>
                  </a:lnTo>
                  <a:lnTo>
                    <a:pt x="948" y="608"/>
                  </a:lnTo>
                  <a:lnTo>
                    <a:pt x="900" y="622"/>
                  </a:lnTo>
                  <a:lnTo>
                    <a:pt x="855" y="641"/>
                  </a:lnTo>
                  <a:lnTo>
                    <a:pt x="813" y="664"/>
                  </a:lnTo>
                  <a:lnTo>
                    <a:pt x="774" y="692"/>
                  </a:lnTo>
                  <a:lnTo>
                    <a:pt x="738" y="724"/>
                  </a:lnTo>
                  <a:lnTo>
                    <a:pt x="705" y="761"/>
                  </a:lnTo>
                  <a:lnTo>
                    <a:pt x="677" y="800"/>
                  </a:lnTo>
                  <a:lnTo>
                    <a:pt x="653" y="842"/>
                  </a:lnTo>
                  <a:lnTo>
                    <a:pt x="634" y="887"/>
                  </a:lnTo>
                  <a:lnTo>
                    <a:pt x="620" y="935"/>
                  </a:lnTo>
                  <a:lnTo>
                    <a:pt x="612" y="985"/>
                  </a:lnTo>
                  <a:lnTo>
                    <a:pt x="609" y="1035"/>
                  </a:lnTo>
                  <a:lnTo>
                    <a:pt x="612" y="1087"/>
                  </a:lnTo>
                  <a:lnTo>
                    <a:pt x="620" y="1137"/>
                  </a:lnTo>
                  <a:lnTo>
                    <a:pt x="634" y="1184"/>
                  </a:lnTo>
                  <a:lnTo>
                    <a:pt x="653" y="1230"/>
                  </a:lnTo>
                  <a:lnTo>
                    <a:pt x="677" y="1272"/>
                  </a:lnTo>
                  <a:lnTo>
                    <a:pt x="705" y="1311"/>
                  </a:lnTo>
                  <a:lnTo>
                    <a:pt x="738" y="1347"/>
                  </a:lnTo>
                  <a:lnTo>
                    <a:pt x="774" y="1379"/>
                  </a:lnTo>
                  <a:lnTo>
                    <a:pt x="813" y="1408"/>
                  </a:lnTo>
                  <a:lnTo>
                    <a:pt x="855" y="1431"/>
                  </a:lnTo>
                  <a:lnTo>
                    <a:pt x="900" y="1450"/>
                  </a:lnTo>
                  <a:lnTo>
                    <a:pt x="948" y="1464"/>
                  </a:lnTo>
                  <a:lnTo>
                    <a:pt x="997" y="1473"/>
                  </a:lnTo>
                  <a:lnTo>
                    <a:pt x="1048" y="1476"/>
                  </a:lnTo>
                  <a:lnTo>
                    <a:pt x="1099" y="1473"/>
                  </a:lnTo>
                  <a:lnTo>
                    <a:pt x="1150" y="1464"/>
                  </a:lnTo>
                  <a:lnTo>
                    <a:pt x="1197" y="1450"/>
                  </a:lnTo>
                  <a:lnTo>
                    <a:pt x="1242" y="1431"/>
                  </a:lnTo>
                  <a:lnTo>
                    <a:pt x="1284" y="1408"/>
                  </a:lnTo>
                  <a:lnTo>
                    <a:pt x="1323" y="1379"/>
                  </a:lnTo>
                  <a:lnTo>
                    <a:pt x="1360" y="1347"/>
                  </a:lnTo>
                  <a:lnTo>
                    <a:pt x="1392" y="1311"/>
                  </a:lnTo>
                  <a:lnTo>
                    <a:pt x="1420" y="1272"/>
                  </a:lnTo>
                  <a:lnTo>
                    <a:pt x="1443" y="1230"/>
                  </a:lnTo>
                  <a:lnTo>
                    <a:pt x="1462" y="1184"/>
                  </a:lnTo>
                  <a:lnTo>
                    <a:pt x="1476" y="1137"/>
                  </a:lnTo>
                  <a:lnTo>
                    <a:pt x="1485" y="1087"/>
                  </a:lnTo>
                  <a:lnTo>
                    <a:pt x="1488" y="1035"/>
                  </a:lnTo>
                  <a:lnTo>
                    <a:pt x="1485" y="985"/>
                  </a:lnTo>
                  <a:lnTo>
                    <a:pt x="1476" y="935"/>
                  </a:lnTo>
                  <a:lnTo>
                    <a:pt x="1462" y="887"/>
                  </a:lnTo>
                  <a:lnTo>
                    <a:pt x="1443" y="842"/>
                  </a:lnTo>
                  <a:lnTo>
                    <a:pt x="1420" y="800"/>
                  </a:lnTo>
                  <a:lnTo>
                    <a:pt x="1392" y="761"/>
                  </a:lnTo>
                  <a:lnTo>
                    <a:pt x="1360" y="724"/>
                  </a:lnTo>
                  <a:lnTo>
                    <a:pt x="1323" y="692"/>
                  </a:lnTo>
                  <a:lnTo>
                    <a:pt x="1284" y="664"/>
                  </a:lnTo>
                  <a:lnTo>
                    <a:pt x="1242" y="641"/>
                  </a:lnTo>
                  <a:lnTo>
                    <a:pt x="1197" y="622"/>
                  </a:lnTo>
                  <a:lnTo>
                    <a:pt x="1150" y="608"/>
                  </a:lnTo>
                  <a:lnTo>
                    <a:pt x="1099" y="599"/>
                  </a:lnTo>
                  <a:lnTo>
                    <a:pt x="1048" y="596"/>
                  </a:lnTo>
                  <a:close/>
                  <a:moveTo>
                    <a:pt x="876" y="0"/>
                  </a:moveTo>
                  <a:lnTo>
                    <a:pt x="1221" y="0"/>
                  </a:lnTo>
                  <a:lnTo>
                    <a:pt x="1221" y="218"/>
                  </a:lnTo>
                  <a:lnTo>
                    <a:pt x="1278" y="232"/>
                  </a:lnTo>
                  <a:lnTo>
                    <a:pt x="1334" y="251"/>
                  </a:lnTo>
                  <a:lnTo>
                    <a:pt x="1389" y="273"/>
                  </a:lnTo>
                  <a:lnTo>
                    <a:pt x="1441" y="299"/>
                  </a:lnTo>
                  <a:lnTo>
                    <a:pt x="1582" y="132"/>
                  </a:lnTo>
                  <a:lnTo>
                    <a:pt x="1845" y="353"/>
                  </a:lnTo>
                  <a:lnTo>
                    <a:pt x="1705" y="520"/>
                  </a:lnTo>
                  <a:lnTo>
                    <a:pt x="1739" y="568"/>
                  </a:lnTo>
                  <a:lnTo>
                    <a:pt x="1771" y="618"/>
                  </a:lnTo>
                  <a:lnTo>
                    <a:pt x="1799" y="670"/>
                  </a:lnTo>
                  <a:lnTo>
                    <a:pt x="1823" y="724"/>
                  </a:lnTo>
                  <a:lnTo>
                    <a:pt x="2037" y="686"/>
                  </a:lnTo>
                  <a:lnTo>
                    <a:pt x="2097" y="1025"/>
                  </a:lnTo>
                  <a:lnTo>
                    <a:pt x="1882" y="1064"/>
                  </a:lnTo>
                  <a:lnTo>
                    <a:pt x="1878" y="1124"/>
                  </a:lnTo>
                  <a:lnTo>
                    <a:pt x="1870" y="1182"/>
                  </a:lnTo>
                  <a:lnTo>
                    <a:pt x="1858" y="1240"/>
                  </a:lnTo>
                  <a:lnTo>
                    <a:pt x="1842" y="1295"/>
                  </a:lnTo>
                  <a:lnTo>
                    <a:pt x="2030" y="1405"/>
                  </a:lnTo>
                  <a:lnTo>
                    <a:pt x="1858" y="1702"/>
                  </a:lnTo>
                  <a:lnTo>
                    <a:pt x="1669" y="1594"/>
                  </a:lnTo>
                  <a:lnTo>
                    <a:pt x="1628" y="1636"/>
                  </a:lnTo>
                  <a:lnTo>
                    <a:pt x="1585" y="1675"/>
                  </a:lnTo>
                  <a:lnTo>
                    <a:pt x="1538" y="1711"/>
                  </a:lnTo>
                  <a:lnTo>
                    <a:pt x="1489" y="1745"/>
                  </a:lnTo>
                  <a:lnTo>
                    <a:pt x="1564" y="1950"/>
                  </a:lnTo>
                  <a:lnTo>
                    <a:pt x="1240" y="2068"/>
                  </a:lnTo>
                  <a:lnTo>
                    <a:pt x="1166" y="1863"/>
                  </a:lnTo>
                  <a:lnTo>
                    <a:pt x="1107" y="1869"/>
                  </a:lnTo>
                  <a:lnTo>
                    <a:pt x="1048" y="1871"/>
                  </a:lnTo>
                  <a:lnTo>
                    <a:pt x="989" y="1869"/>
                  </a:lnTo>
                  <a:lnTo>
                    <a:pt x="930" y="1863"/>
                  </a:lnTo>
                  <a:lnTo>
                    <a:pt x="856" y="2068"/>
                  </a:lnTo>
                  <a:lnTo>
                    <a:pt x="533" y="1950"/>
                  </a:lnTo>
                  <a:lnTo>
                    <a:pt x="608" y="1745"/>
                  </a:lnTo>
                  <a:lnTo>
                    <a:pt x="559" y="1711"/>
                  </a:lnTo>
                  <a:lnTo>
                    <a:pt x="512" y="1675"/>
                  </a:lnTo>
                  <a:lnTo>
                    <a:pt x="468" y="1636"/>
                  </a:lnTo>
                  <a:lnTo>
                    <a:pt x="428" y="1594"/>
                  </a:lnTo>
                  <a:lnTo>
                    <a:pt x="239" y="1702"/>
                  </a:lnTo>
                  <a:lnTo>
                    <a:pt x="66" y="1405"/>
                  </a:lnTo>
                  <a:lnTo>
                    <a:pt x="255" y="1295"/>
                  </a:lnTo>
                  <a:lnTo>
                    <a:pt x="239" y="1240"/>
                  </a:lnTo>
                  <a:lnTo>
                    <a:pt x="227" y="1182"/>
                  </a:lnTo>
                  <a:lnTo>
                    <a:pt x="219" y="1124"/>
                  </a:lnTo>
                  <a:lnTo>
                    <a:pt x="215" y="1064"/>
                  </a:lnTo>
                  <a:lnTo>
                    <a:pt x="0" y="1025"/>
                  </a:lnTo>
                  <a:lnTo>
                    <a:pt x="59" y="686"/>
                  </a:lnTo>
                  <a:lnTo>
                    <a:pt x="274" y="724"/>
                  </a:lnTo>
                  <a:lnTo>
                    <a:pt x="298" y="670"/>
                  </a:lnTo>
                  <a:lnTo>
                    <a:pt x="327" y="618"/>
                  </a:lnTo>
                  <a:lnTo>
                    <a:pt x="358" y="568"/>
                  </a:lnTo>
                  <a:lnTo>
                    <a:pt x="392" y="520"/>
                  </a:lnTo>
                  <a:lnTo>
                    <a:pt x="252" y="353"/>
                  </a:lnTo>
                  <a:lnTo>
                    <a:pt x="515" y="132"/>
                  </a:lnTo>
                  <a:lnTo>
                    <a:pt x="655" y="299"/>
                  </a:lnTo>
                  <a:lnTo>
                    <a:pt x="708" y="273"/>
                  </a:lnTo>
                  <a:lnTo>
                    <a:pt x="763" y="251"/>
                  </a:lnTo>
                  <a:lnTo>
                    <a:pt x="819" y="232"/>
                  </a:lnTo>
                  <a:lnTo>
                    <a:pt x="876" y="218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468312" y="3606800"/>
              <a:ext cx="588963" cy="595313"/>
            </a:xfrm>
            <a:custGeom>
              <a:avLst/>
              <a:gdLst>
                <a:gd name="T0" fmla="*/ 700 w 1486"/>
                <a:gd name="T1" fmla="*/ 439 h 1502"/>
                <a:gd name="T2" fmla="*/ 619 w 1486"/>
                <a:gd name="T3" fmla="*/ 462 h 1502"/>
                <a:gd name="T4" fmla="*/ 549 w 1486"/>
                <a:gd name="T5" fmla="*/ 504 h 1502"/>
                <a:gd name="T6" fmla="*/ 493 w 1486"/>
                <a:gd name="T7" fmla="*/ 561 h 1502"/>
                <a:gd name="T8" fmla="*/ 453 w 1486"/>
                <a:gd name="T9" fmla="*/ 632 h 1502"/>
                <a:gd name="T10" fmla="*/ 432 w 1486"/>
                <a:gd name="T11" fmla="*/ 710 h 1502"/>
                <a:gd name="T12" fmla="*/ 432 w 1486"/>
                <a:gd name="T13" fmla="*/ 795 h 1502"/>
                <a:gd name="T14" fmla="*/ 455 w 1486"/>
                <a:gd name="T15" fmla="*/ 876 h 1502"/>
                <a:gd name="T16" fmla="*/ 496 w 1486"/>
                <a:gd name="T17" fmla="*/ 947 h 1502"/>
                <a:gd name="T18" fmla="*/ 554 w 1486"/>
                <a:gd name="T19" fmla="*/ 1003 h 1502"/>
                <a:gd name="T20" fmla="*/ 624 w 1486"/>
                <a:gd name="T21" fmla="*/ 1042 h 1502"/>
                <a:gd name="T22" fmla="*/ 703 w 1486"/>
                <a:gd name="T23" fmla="*/ 1063 h 1502"/>
                <a:gd name="T24" fmla="*/ 787 w 1486"/>
                <a:gd name="T25" fmla="*/ 1063 h 1502"/>
                <a:gd name="T26" fmla="*/ 868 w 1486"/>
                <a:gd name="T27" fmla="*/ 1040 h 1502"/>
                <a:gd name="T28" fmla="*/ 938 w 1486"/>
                <a:gd name="T29" fmla="*/ 999 h 1502"/>
                <a:gd name="T30" fmla="*/ 994 w 1486"/>
                <a:gd name="T31" fmla="*/ 942 h 1502"/>
                <a:gd name="T32" fmla="*/ 1035 w 1486"/>
                <a:gd name="T33" fmla="*/ 871 h 1502"/>
                <a:gd name="T34" fmla="*/ 1056 w 1486"/>
                <a:gd name="T35" fmla="*/ 793 h 1502"/>
                <a:gd name="T36" fmla="*/ 1056 w 1486"/>
                <a:gd name="T37" fmla="*/ 708 h 1502"/>
                <a:gd name="T38" fmla="*/ 1033 w 1486"/>
                <a:gd name="T39" fmla="*/ 627 h 1502"/>
                <a:gd name="T40" fmla="*/ 990 w 1486"/>
                <a:gd name="T41" fmla="*/ 556 h 1502"/>
                <a:gd name="T42" fmla="*/ 933 w 1486"/>
                <a:gd name="T43" fmla="*/ 500 h 1502"/>
                <a:gd name="T44" fmla="*/ 863 w 1486"/>
                <a:gd name="T45" fmla="*/ 460 h 1502"/>
                <a:gd name="T46" fmla="*/ 784 w 1486"/>
                <a:gd name="T47" fmla="*/ 438 h 1502"/>
                <a:gd name="T48" fmla="*/ 763 w 1486"/>
                <a:gd name="T49" fmla="*/ 0 h 1502"/>
                <a:gd name="T50" fmla="*/ 842 w 1486"/>
                <a:gd name="T51" fmla="*/ 161 h 1502"/>
                <a:gd name="T52" fmla="*/ 949 w 1486"/>
                <a:gd name="T53" fmla="*/ 190 h 1502"/>
                <a:gd name="T54" fmla="*/ 1241 w 1486"/>
                <a:gd name="T55" fmla="*/ 189 h 1502"/>
                <a:gd name="T56" fmla="*/ 1196 w 1486"/>
                <a:gd name="T57" fmla="*/ 362 h 1502"/>
                <a:gd name="T58" fmla="*/ 1262 w 1486"/>
                <a:gd name="T59" fmla="*/ 454 h 1502"/>
                <a:gd name="T60" fmla="*/ 1486 w 1486"/>
                <a:gd name="T61" fmla="*/ 641 h 1502"/>
                <a:gd name="T62" fmla="*/ 1341 w 1486"/>
                <a:gd name="T63" fmla="*/ 745 h 1502"/>
                <a:gd name="T64" fmla="*/ 1331 w 1486"/>
                <a:gd name="T65" fmla="*/ 857 h 1502"/>
                <a:gd name="T66" fmla="*/ 1383 w 1486"/>
                <a:gd name="T67" fmla="*/ 1144 h 1502"/>
                <a:gd name="T68" fmla="*/ 1205 w 1486"/>
                <a:gd name="T69" fmla="*/ 1131 h 1502"/>
                <a:gd name="T70" fmla="*/ 1126 w 1486"/>
                <a:gd name="T71" fmla="*/ 1210 h 1502"/>
                <a:gd name="T72" fmla="*/ 981 w 1486"/>
                <a:gd name="T73" fmla="*/ 1464 h 1502"/>
                <a:gd name="T74" fmla="*/ 868 w 1486"/>
                <a:gd name="T75" fmla="*/ 1336 h 1502"/>
                <a:gd name="T76" fmla="*/ 783 w 1486"/>
                <a:gd name="T77" fmla="*/ 1348 h 1502"/>
                <a:gd name="T78" fmla="*/ 709 w 1486"/>
                <a:gd name="T79" fmla="*/ 1502 h 1502"/>
                <a:gd name="T80" fmla="*/ 501 w 1486"/>
                <a:gd name="T81" fmla="*/ 1298 h 1502"/>
                <a:gd name="T82" fmla="*/ 403 w 1486"/>
                <a:gd name="T83" fmla="*/ 1242 h 1502"/>
                <a:gd name="T84" fmla="*/ 236 w 1486"/>
                <a:gd name="T85" fmla="*/ 1305 h 1502"/>
                <a:gd name="T86" fmla="*/ 207 w 1486"/>
                <a:gd name="T87" fmla="*/ 1014 h 1502"/>
                <a:gd name="T88" fmla="*/ 167 w 1486"/>
                <a:gd name="T89" fmla="*/ 909 h 1502"/>
                <a:gd name="T90" fmla="*/ 0 w 1486"/>
                <a:gd name="T91" fmla="*/ 848 h 1502"/>
                <a:gd name="T92" fmla="*/ 164 w 1486"/>
                <a:gd name="T93" fmla="*/ 606 h 1502"/>
                <a:gd name="T94" fmla="*/ 201 w 1486"/>
                <a:gd name="T95" fmla="*/ 501 h 1502"/>
                <a:gd name="T96" fmla="*/ 111 w 1486"/>
                <a:gd name="T97" fmla="*/ 346 h 1502"/>
                <a:gd name="T98" fmla="*/ 392 w 1486"/>
                <a:gd name="T99" fmla="*/ 267 h 1502"/>
                <a:gd name="T100" fmla="*/ 488 w 1486"/>
                <a:gd name="T101" fmla="*/ 210 h 1502"/>
                <a:gd name="T102" fmla="*/ 519 w 1486"/>
                <a:gd name="T103" fmla="*/ 34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1502">
                  <a:moveTo>
                    <a:pt x="743" y="436"/>
                  </a:moveTo>
                  <a:lnTo>
                    <a:pt x="700" y="439"/>
                  </a:lnTo>
                  <a:lnTo>
                    <a:pt x="658" y="448"/>
                  </a:lnTo>
                  <a:lnTo>
                    <a:pt x="619" y="462"/>
                  </a:lnTo>
                  <a:lnTo>
                    <a:pt x="582" y="481"/>
                  </a:lnTo>
                  <a:lnTo>
                    <a:pt x="549" y="504"/>
                  </a:lnTo>
                  <a:lnTo>
                    <a:pt x="519" y="531"/>
                  </a:lnTo>
                  <a:lnTo>
                    <a:pt x="493" y="561"/>
                  </a:lnTo>
                  <a:lnTo>
                    <a:pt x="470" y="595"/>
                  </a:lnTo>
                  <a:lnTo>
                    <a:pt x="453" y="632"/>
                  </a:lnTo>
                  <a:lnTo>
                    <a:pt x="440" y="670"/>
                  </a:lnTo>
                  <a:lnTo>
                    <a:pt x="432" y="710"/>
                  </a:lnTo>
                  <a:lnTo>
                    <a:pt x="429" y="752"/>
                  </a:lnTo>
                  <a:lnTo>
                    <a:pt x="432" y="795"/>
                  </a:lnTo>
                  <a:lnTo>
                    <a:pt x="441" y="837"/>
                  </a:lnTo>
                  <a:lnTo>
                    <a:pt x="455" y="876"/>
                  </a:lnTo>
                  <a:lnTo>
                    <a:pt x="473" y="912"/>
                  </a:lnTo>
                  <a:lnTo>
                    <a:pt x="496" y="947"/>
                  </a:lnTo>
                  <a:lnTo>
                    <a:pt x="523" y="977"/>
                  </a:lnTo>
                  <a:lnTo>
                    <a:pt x="554" y="1003"/>
                  </a:lnTo>
                  <a:lnTo>
                    <a:pt x="587" y="1025"/>
                  </a:lnTo>
                  <a:lnTo>
                    <a:pt x="624" y="1042"/>
                  </a:lnTo>
                  <a:lnTo>
                    <a:pt x="663" y="1055"/>
                  </a:lnTo>
                  <a:lnTo>
                    <a:pt x="703" y="1063"/>
                  </a:lnTo>
                  <a:lnTo>
                    <a:pt x="744" y="1066"/>
                  </a:lnTo>
                  <a:lnTo>
                    <a:pt x="787" y="1063"/>
                  </a:lnTo>
                  <a:lnTo>
                    <a:pt x="829" y="1054"/>
                  </a:lnTo>
                  <a:lnTo>
                    <a:pt x="868" y="1040"/>
                  </a:lnTo>
                  <a:lnTo>
                    <a:pt x="905" y="1022"/>
                  </a:lnTo>
                  <a:lnTo>
                    <a:pt x="938" y="999"/>
                  </a:lnTo>
                  <a:lnTo>
                    <a:pt x="968" y="972"/>
                  </a:lnTo>
                  <a:lnTo>
                    <a:pt x="994" y="942"/>
                  </a:lnTo>
                  <a:lnTo>
                    <a:pt x="1016" y="907"/>
                  </a:lnTo>
                  <a:lnTo>
                    <a:pt x="1035" y="871"/>
                  </a:lnTo>
                  <a:lnTo>
                    <a:pt x="1048" y="833"/>
                  </a:lnTo>
                  <a:lnTo>
                    <a:pt x="1056" y="793"/>
                  </a:lnTo>
                  <a:lnTo>
                    <a:pt x="1059" y="750"/>
                  </a:lnTo>
                  <a:lnTo>
                    <a:pt x="1056" y="708"/>
                  </a:lnTo>
                  <a:lnTo>
                    <a:pt x="1047" y="666"/>
                  </a:lnTo>
                  <a:lnTo>
                    <a:pt x="1033" y="627"/>
                  </a:lnTo>
                  <a:lnTo>
                    <a:pt x="1013" y="589"/>
                  </a:lnTo>
                  <a:lnTo>
                    <a:pt x="990" y="556"/>
                  </a:lnTo>
                  <a:lnTo>
                    <a:pt x="963" y="526"/>
                  </a:lnTo>
                  <a:lnTo>
                    <a:pt x="933" y="500"/>
                  </a:lnTo>
                  <a:lnTo>
                    <a:pt x="900" y="478"/>
                  </a:lnTo>
                  <a:lnTo>
                    <a:pt x="863" y="460"/>
                  </a:lnTo>
                  <a:lnTo>
                    <a:pt x="825" y="446"/>
                  </a:lnTo>
                  <a:lnTo>
                    <a:pt x="784" y="438"/>
                  </a:lnTo>
                  <a:lnTo>
                    <a:pt x="743" y="436"/>
                  </a:lnTo>
                  <a:close/>
                  <a:moveTo>
                    <a:pt x="763" y="0"/>
                  </a:moveTo>
                  <a:lnTo>
                    <a:pt x="785" y="155"/>
                  </a:lnTo>
                  <a:lnTo>
                    <a:pt x="842" y="161"/>
                  </a:lnTo>
                  <a:lnTo>
                    <a:pt x="896" y="173"/>
                  </a:lnTo>
                  <a:lnTo>
                    <a:pt x="949" y="190"/>
                  </a:lnTo>
                  <a:lnTo>
                    <a:pt x="1033" y="57"/>
                  </a:lnTo>
                  <a:lnTo>
                    <a:pt x="1241" y="189"/>
                  </a:lnTo>
                  <a:lnTo>
                    <a:pt x="1158" y="321"/>
                  </a:lnTo>
                  <a:lnTo>
                    <a:pt x="1196" y="362"/>
                  </a:lnTo>
                  <a:lnTo>
                    <a:pt x="1231" y="406"/>
                  </a:lnTo>
                  <a:lnTo>
                    <a:pt x="1262" y="454"/>
                  </a:lnTo>
                  <a:lnTo>
                    <a:pt x="1410" y="405"/>
                  </a:lnTo>
                  <a:lnTo>
                    <a:pt x="1486" y="641"/>
                  </a:lnTo>
                  <a:lnTo>
                    <a:pt x="1337" y="688"/>
                  </a:lnTo>
                  <a:lnTo>
                    <a:pt x="1341" y="745"/>
                  </a:lnTo>
                  <a:lnTo>
                    <a:pt x="1339" y="802"/>
                  </a:lnTo>
                  <a:lnTo>
                    <a:pt x="1331" y="857"/>
                  </a:lnTo>
                  <a:lnTo>
                    <a:pt x="1476" y="915"/>
                  </a:lnTo>
                  <a:lnTo>
                    <a:pt x="1383" y="1144"/>
                  </a:lnTo>
                  <a:lnTo>
                    <a:pt x="1238" y="1085"/>
                  </a:lnTo>
                  <a:lnTo>
                    <a:pt x="1205" y="1131"/>
                  </a:lnTo>
                  <a:lnTo>
                    <a:pt x="1167" y="1172"/>
                  </a:lnTo>
                  <a:lnTo>
                    <a:pt x="1126" y="1210"/>
                  </a:lnTo>
                  <a:lnTo>
                    <a:pt x="1199" y="1348"/>
                  </a:lnTo>
                  <a:lnTo>
                    <a:pt x="981" y="1464"/>
                  </a:lnTo>
                  <a:lnTo>
                    <a:pt x="908" y="1326"/>
                  </a:lnTo>
                  <a:lnTo>
                    <a:pt x="868" y="1336"/>
                  </a:lnTo>
                  <a:lnTo>
                    <a:pt x="826" y="1344"/>
                  </a:lnTo>
                  <a:lnTo>
                    <a:pt x="783" y="1348"/>
                  </a:lnTo>
                  <a:lnTo>
                    <a:pt x="742" y="1349"/>
                  </a:lnTo>
                  <a:lnTo>
                    <a:pt x="709" y="1502"/>
                  </a:lnTo>
                  <a:lnTo>
                    <a:pt x="468" y="1451"/>
                  </a:lnTo>
                  <a:lnTo>
                    <a:pt x="501" y="1298"/>
                  </a:lnTo>
                  <a:lnTo>
                    <a:pt x="451" y="1273"/>
                  </a:lnTo>
                  <a:lnTo>
                    <a:pt x="403" y="1242"/>
                  </a:lnTo>
                  <a:lnTo>
                    <a:pt x="358" y="1208"/>
                  </a:lnTo>
                  <a:lnTo>
                    <a:pt x="236" y="1305"/>
                  </a:lnTo>
                  <a:lnTo>
                    <a:pt x="84" y="1110"/>
                  </a:lnTo>
                  <a:lnTo>
                    <a:pt x="207" y="1014"/>
                  </a:lnTo>
                  <a:lnTo>
                    <a:pt x="184" y="963"/>
                  </a:lnTo>
                  <a:lnTo>
                    <a:pt x="167" y="909"/>
                  </a:lnTo>
                  <a:lnTo>
                    <a:pt x="155" y="853"/>
                  </a:lnTo>
                  <a:lnTo>
                    <a:pt x="0" y="848"/>
                  </a:lnTo>
                  <a:lnTo>
                    <a:pt x="8" y="601"/>
                  </a:lnTo>
                  <a:lnTo>
                    <a:pt x="164" y="606"/>
                  </a:lnTo>
                  <a:lnTo>
                    <a:pt x="180" y="553"/>
                  </a:lnTo>
                  <a:lnTo>
                    <a:pt x="201" y="501"/>
                  </a:lnTo>
                  <a:lnTo>
                    <a:pt x="228" y="451"/>
                  </a:lnTo>
                  <a:lnTo>
                    <a:pt x="111" y="346"/>
                  </a:lnTo>
                  <a:lnTo>
                    <a:pt x="277" y="163"/>
                  </a:lnTo>
                  <a:lnTo>
                    <a:pt x="392" y="267"/>
                  </a:lnTo>
                  <a:lnTo>
                    <a:pt x="439" y="237"/>
                  </a:lnTo>
                  <a:lnTo>
                    <a:pt x="488" y="210"/>
                  </a:lnTo>
                  <a:lnTo>
                    <a:pt x="541" y="189"/>
                  </a:lnTo>
                  <a:lnTo>
                    <a:pt x="519" y="34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96912" y="3148013"/>
              <a:ext cx="465138" cy="469900"/>
            </a:xfrm>
            <a:custGeom>
              <a:avLst/>
              <a:gdLst>
                <a:gd name="T0" fmla="*/ 536 w 1173"/>
                <a:gd name="T1" fmla="*/ 349 h 1186"/>
                <a:gd name="T2" fmla="*/ 469 w 1173"/>
                <a:gd name="T3" fmla="*/ 374 h 1186"/>
                <a:gd name="T4" fmla="*/ 410 w 1173"/>
                <a:gd name="T5" fmla="*/ 417 h 1186"/>
                <a:gd name="T6" fmla="*/ 368 w 1173"/>
                <a:gd name="T7" fmla="*/ 474 h 1186"/>
                <a:gd name="T8" fmla="*/ 344 w 1173"/>
                <a:gd name="T9" fmla="*/ 538 h 1186"/>
                <a:gd name="T10" fmla="*/ 338 w 1173"/>
                <a:gd name="T11" fmla="*/ 607 h 1186"/>
                <a:gd name="T12" fmla="*/ 352 w 1173"/>
                <a:gd name="T13" fmla="*/ 677 h 1186"/>
                <a:gd name="T14" fmla="*/ 387 w 1173"/>
                <a:gd name="T15" fmla="*/ 742 h 1186"/>
                <a:gd name="T16" fmla="*/ 437 w 1173"/>
                <a:gd name="T17" fmla="*/ 793 h 1186"/>
                <a:gd name="T18" fmla="*/ 499 w 1173"/>
                <a:gd name="T19" fmla="*/ 826 h 1186"/>
                <a:gd name="T20" fmla="*/ 566 w 1173"/>
                <a:gd name="T21" fmla="*/ 841 h 1186"/>
                <a:gd name="T22" fmla="*/ 635 w 1173"/>
                <a:gd name="T23" fmla="*/ 837 h 1186"/>
                <a:gd name="T24" fmla="*/ 704 w 1173"/>
                <a:gd name="T25" fmla="*/ 812 h 1186"/>
                <a:gd name="T26" fmla="*/ 762 w 1173"/>
                <a:gd name="T27" fmla="*/ 768 h 1186"/>
                <a:gd name="T28" fmla="*/ 804 w 1173"/>
                <a:gd name="T29" fmla="*/ 712 h 1186"/>
                <a:gd name="T30" fmla="*/ 828 w 1173"/>
                <a:gd name="T31" fmla="*/ 648 h 1186"/>
                <a:gd name="T32" fmla="*/ 834 w 1173"/>
                <a:gd name="T33" fmla="*/ 578 h 1186"/>
                <a:gd name="T34" fmla="*/ 820 w 1173"/>
                <a:gd name="T35" fmla="*/ 509 h 1186"/>
                <a:gd name="T36" fmla="*/ 785 w 1173"/>
                <a:gd name="T37" fmla="*/ 443 h 1186"/>
                <a:gd name="T38" fmla="*/ 735 w 1173"/>
                <a:gd name="T39" fmla="*/ 394 h 1186"/>
                <a:gd name="T40" fmla="*/ 674 w 1173"/>
                <a:gd name="T41" fmla="*/ 360 h 1186"/>
                <a:gd name="T42" fmla="*/ 606 w 1173"/>
                <a:gd name="T43" fmla="*/ 345 h 1186"/>
                <a:gd name="T44" fmla="*/ 609 w 1173"/>
                <a:gd name="T45" fmla="*/ 0 h 1186"/>
                <a:gd name="T46" fmla="*/ 775 w 1173"/>
                <a:gd name="T47" fmla="*/ 161 h 1186"/>
                <a:gd name="T48" fmla="*/ 852 w 1173"/>
                <a:gd name="T49" fmla="*/ 203 h 1186"/>
                <a:gd name="T50" fmla="*/ 984 w 1173"/>
                <a:gd name="T51" fmla="*/ 154 h 1186"/>
                <a:gd name="T52" fmla="*/ 1008 w 1173"/>
                <a:gd name="T53" fmla="*/ 383 h 1186"/>
                <a:gd name="T54" fmla="*/ 1040 w 1173"/>
                <a:gd name="T55" fmla="*/ 467 h 1186"/>
                <a:gd name="T56" fmla="*/ 1173 w 1173"/>
                <a:gd name="T57" fmla="*/ 513 h 1186"/>
                <a:gd name="T58" fmla="*/ 1044 w 1173"/>
                <a:gd name="T59" fmla="*/ 704 h 1186"/>
                <a:gd name="T60" fmla="*/ 1015 w 1173"/>
                <a:gd name="T61" fmla="*/ 788 h 1186"/>
                <a:gd name="T62" fmla="*/ 1088 w 1173"/>
                <a:gd name="T63" fmla="*/ 909 h 1186"/>
                <a:gd name="T64" fmla="*/ 865 w 1173"/>
                <a:gd name="T65" fmla="*/ 973 h 1186"/>
                <a:gd name="T66" fmla="*/ 809 w 1173"/>
                <a:gd name="T67" fmla="*/ 1009 h 1186"/>
                <a:gd name="T68" fmla="*/ 749 w 1173"/>
                <a:gd name="T69" fmla="*/ 1036 h 1186"/>
                <a:gd name="T70" fmla="*/ 574 w 1173"/>
                <a:gd name="T71" fmla="*/ 1186 h 1186"/>
                <a:gd name="T72" fmla="*/ 512 w 1173"/>
                <a:gd name="T73" fmla="*/ 1059 h 1186"/>
                <a:gd name="T74" fmla="*/ 426 w 1173"/>
                <a:gd name="T75" fmla="*/ 1037 h 1186"/>
                <a:gd name="T76" fmla="*/ 196 w 1173"/>
                <a:gd name="T77" fmla="*/ 1040 h 1186"/>
                <a:gd name="T78" fmla="*/ 230 w 1173"/>
                <a:gd name="T79" fmla="*/ 903 h 1186"/>
                <a:gd name="T80" fmla="*/ 178 w 1173"/>
                <a:gd name="T81" fmla="*/ 831 h 1186"/>
                <a:gd name="T82" fmla="*/ 0 w 1173"/>
                <a:gd name="T83" fmla="*/ 684 h 1186"/>
                <a:gd name="T84" fmla="*/ 115 w 1173"/>
                <a:gd name="T85" fmla="*/ 601 h 1186"/>
                <a:gd name="T86" fmla="*/ 122 w 1173"/>
                <a:gd name="T87" fmla="*/ 513 h 1186"/>
                <a:gd name="T88" fmla="*/ 79 w 1173"/>
                <a:gd name="T89" fmla="*/ 286 h 1186"/>
                <a:gd name="T90" fmla="*/ 219 w 1173"/>
                <a:gd name="T91" fmla="*/ 297 h 1186"/>
                <a:gd name="T92" fmla="*/ 282 w 1173"/>
                <a:gd name="T93" fmla="*/ 232 h 1186"/>
                <a:gd name="T94" fmla="*/ 394 w 1173"/>
                <a:gd name="T95" fmla="*/ 31 h 1186"/>
                <a:gd name="T96" fmla="*/ 497 w 1173"/>
                <a:gd name="T97" fmla="*/ 129 h 1186"/>
                <a:gd name="T98" fmla="*/ 584 w 1173"/>
                <a:gd name="T99" fmla="*/ 12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3" h="1186">
                  <a:moveTo>
                    <a:pt x="571" y="345"/>
                  </a:moveTo>
                  <a:lnTo>
                    <a:pt x="536" y="349"/>
                  </a:lnTo>
                  <a:lnTo>
                    <a:pt x="502" y="359"/>
                  </a:lnTo>
                  <a:lnTo>
                    <a:pt x="469" y="374"/>
                  </a:lnTo>
                  <a:lnTo>
                    <a:pt x="437" y="394"/>
                  </a:lnTo>
                  <a:lnTo>
                    <a:pt x="410" y="417"/>
                  </a:lnTo>
                  <a:lnTo>
                    <a:pt x="387" y="443"/>
                  </a:lnTo>
                  <a:lnTo>
                    <a:pt x="368" y="474"/>
                  </a:lnTo>
                  <a:lnTo>
                    <a:pt x="354" y="505"/>
                  </a:lnTo>
                  <a:lnTo>
                    <a:pt x="344" y="538"/>
                  </a:lnTo>
                  <a:lnTo>
                    <a:pt x="339" y="572"/>
                  </a:lnTo>
                  <a:lnTo>
                    <a:pt x="338" y="607"/>
                  </a:lnTo>
                  <a:lnTo>
                    <a:pt x="343" y="643"/>
                  </a:lnTo>
                  <a:lnTo>
                    <a:pt x="352" y="677"/>
                  </a:lnTo>
                  <a:lnTo>
                    <a:pt x="367" y="711"/>
                  </a:lnTo>
                  <a:lnTo>
                    <a:pt x="387" y="742"/>
                  </a:lnTo>
                  <a:lnTo>
                    <a:pt x="410" y="769"/>
                  </a:lnTo>
                  <a:lnTo>
                    <a:pt x="437" y="793"/>
                  </a:lnTo>
                  <a:lnTo>
                    <a:pt x="467" y="811"/>
                  </a:lnTo>
                  <a:lnTo>
                    <a:pt x="499" y="826"/>
                  </a:lnTo>
                  <a:lnTo>
                    <a:pt x="532" y="836"/>
                  </a:lnTo>
                  <a:lnTo>
                    <a:pt x="566" y="841"/>
                  </a:lnTo>
                  <a:lnTo>
                    <a:pt x="601" y="841"/>
                  </a:lnTo>
                  <a:lnTo>
                    <a:pt x="635" y="837"/>
                  </a:lnTo>
                  <a:lnTo>
                    <a:pt x="671" y="827"/>
                  </a:lnTo>
                  <a:lnTo>
                    <a:pt x="704" y="812"/>
                  </a:lnTo>
                  <a:lnTo>
                    <a:pt x="735" y="793"/>
                  </a:lnTo>
                  <a:lnTo>
                    <a:pt x="762" y="768"/>
                  </a:lnTo>
                  <a:lnTo>
                    <a:pt x="785" y="742"/>
                  </a:lnTo>
                  <a:lnTo>
                    <a:pt x="804" y="712"/>
                  </a:lnTo>
                  <a:lnTo>
                    <a:pt x="818" y="681"/>
                  </a:lnTo>
                  <a:lnTo>
                    <a:pt x="828" y="648"/>
                  </a:lnTo>
                  <a:lnTo>
                    <a:pt x="833" y="613"/>
                  </a:lnTo>
                  <a:lnTo>
                    <a:pt x="834" y="578"/>
                  </a:lnTo>
                  <a:lnTo>
                    <a:pt x="829" y="543"/>
                  </a:lnTo>
                  <a:lnTo>
                    <a:pt x="820" y="509"/>
                  </a:lnTo>
                  <a:lnTo>
                    <a:pt x="805" y="475"/>
                  </a:lnTo>
                  <a:lnTo>
                    <a:pt x="785" y="443"/>
                  </a:lnTo>
                  <a:lnTo>
                    <a:pt x="762" y="416"/>
                  </a:lnTo>
                  <a:lnTo>
                    <a:pt x="735" y="394"/>
                  </a:lnTo>
                  <a:lnTo>
                    <a:pt x="706" y="375"/>
                  </a:lnTo>
                  <a:lnTo>
                    <a:pt x="674" y="360"/>
                  </a:lnTo>
                  <a:lnTo>
                    <a:pt x="640" y="350"/>
                  </a:lnTo>
                  <a:lnTo>
                    <a:pt x="606" y="345"/>
                  </a:lnTo>
                  <a:lnTo>
                    <a:pt x="571" y="345"/>
                  </a:lnTo>
                  <a:close/>
                  <a:moveTo>
                    <a:pt x="609" y="0"/>
                  </a:moveTo>
                  <a:lnTo>
                    <a:pt x="800" y="40"/>
                  </a:lnTo>
                  <a:lnTo>
                    <a:pt x="775" y="161"/>
                  </a:lnTo>
                  <a:lnTo>
                    <a:pt x="814" y="180"/>
                  </a:lnTo>
                  <a:lnTo>
                    <a:pt x="852" y="203"/>
                  </a:lnTo>
                  <a:lnTo>
                    <a:pt x="888" y="230"/>
                  </a:lnTo>
                  <a:lnTo>
                    <a:pt x="984" y="154"/>
                  </a:lnTo>
                  <a:lnTo>
                    <a:pt x="1105" y="307"/>
                  </a:lnTo>
                  <a:lnTo>
                    <a:pt x="1008" y="383"/>
                  </a:lnTo>
                  <a:lnTo>
                    <a:pt x="1026" y="424"/>
                  </a:lnTo>
                  <a:lnTo>
                    <a:pt x="1040" y="467"/>
                  </a:lnTo>
                  <a:lnTo>
                    <a:pt x="1050" y="509"/>
                  </a:lnTo>
                  <a:lnTo>
                    <a:pt x="1173" y="513"/>
                  </a:lnTo>
                  <a:lnTo>
                    <a:pt x="1167" y="708"/>
                  </a:lnTo>
                  <a:lnTo>
                    <a:pt x="1044" y="704"/>
                  </a:lnTo>
                  <a:lnTo>
                    <a:pt x="1031" y="746"/>
                  </a:lnTo>
                  <a:lnTo>
                    <a:pt x="1015" y="788"/>
                  </a:lnTo>
                  <a:lnTo>
                    <a:pt x="995" y="828"/>
                  </a:lnTo>
                  <a:lnTo>
                    <a:pt x="1088" y="909"/>
                  </a:lnTo>
                  <a:lnTo>
                    <a:pt x="958" y="1055"/>
                  </a:lnTo>
                  <a:lnTo>
                    <a:pt x="865" y="973"/>
                  </a:lnTo>
                  <a:lnTo>
                    <a:pt x="838" y="992"/>
                  </a:lnTo>
                  <a:lnTo>
                    <a:pt x="809" y="1009"/>
                  </a:lnTo>
                  <a:lnTo>
                    <a:pt x="779" y="1023"/>
                  </a:lnTo>
                  <a:lnTo>
                    <a:pt x="749" y="1036"/>
                  </a:lnTo>
                  <a:lnTo>
                    <a:pt x="767" y="1158"/>
                  </a:lnTo>
                  <a:lnTo>
                    <a:pt x="574" y="1186"/>
                  </a:lnTo>
                  <a:lnTo>
                    <a:pt x="556" y="1064"/>
                  </a:lnTo>
                  <a:lnTo>
                    <a:pt x="512" y="1059"/>
                  </a:lnTo>
                  <a:lnTo>
                    <a:pt x="469" y="1050"/>
                  </a:lnTo>
                  <a:lnTo>
                    <a:pt x="426" y="1037"/>
                  </a:lnTo>
                  <a:lnTo>
                    <a:pt x="362" y="1142"/>
                  </a:lnTo>
                  <a:lnTo>
                    <a:pt x="196" y="1040"/>
                  </a:lnTo>
                  <a:lnTo>
                    <a:pt x="261" y="934"/>
                  </a:lnTo>
                  <a:lnTo>
                    <a:pt x="230" y="903"/>
                  </a:lnTo>
                  <a:lnTo>
                    <a:pt x="203" y="868"/>
                  </a:lnTo>
                  <a:lnTo>
                    <a:pt x="178" y="831"/>
                  </a:lnTo>
                  <a:lnTo>
                    <a:pt x="62" y="869"/>
                  </a:lnTo>
                  <a:lnTo>
                    <a:pt x="0" y="684"/>
                  </a:lnTo>
                  <a:lnTo>
                    <a:pt x="118" y="646"/>
                  </a:lnTo>
                  <a:lnTo>
                    <a:pt x="115" y="601"/>
                  </a:lnTo>
                  <a:lnTo>
                    <a:pt x="116" y="556"/>
                  </a:lnTo>
                  <a:lnTo>
                    <a:pt x="122" y="513"/>
                  </a:lnTo>
                  <a:lnTo>
                    <a:pt x="7" y="467"/>
                  </a:lnTo>
                  <a:lnTo>
                    <a:pt x="79" y="286"/>
                  </a:lnTo>
                  <a:lnTo>
                    <a:pt x="193" y="332"/>
                  </a:lnTo>
                  <a:lnTo>
                    <a:pt x="219" y="297"/>
                  </a:lnTo>
                  <a:lnTo>
                    <a:pt x="248" y="263"/>
                  </a:lnTo>
                  <a:lnTo>
                    <a:pt x="282" y="232"/>
                  </a:lnTo>
                  <a:lnTo>
                    <a:pt x="223" y="123"/>
                  </a:lnTo>
                  <a:lnTo>
                    <a:pt x="394" y="31"/>
                  </a:lnTo>
                  <a:lnTo>
                    <a:pt x="452" y="140"/>
                  </a:lnTo>
                  <a:lnTo>
                    <a:pt x="497" y="129"/>
                  </a:lnTo>
                  <a:lnTo>
                    <a:pt x="540" y="123"/>
                  </a:lnTo>
                  <a:lnTo>
                    <a:pt x="584" y="120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2706" y="2027470"/>
            <a:ext cx="1630123" cy="1632763"/>
            <a:chOff x="4061988" y="3200611"/>
            <a:chExt cx="767248" cy="768490"/>
          </a:xfrm>
        </p:grpSpPr>
        <p:sp>
          <p:nvSpPr>
            <p:cNvPr id="24" name="Freeform 90"/>
            <p:cNvSpPr>
              <a:spLocks/>
            </p:cNvSpPr>
            <p:nvPr/>
          </p:nvSpPr>
          <p:spPr bwMode="auto">
            <a:xfrm>
              <a:off x="4061988" y="3200611"/>
              <a:ext cx="767248" cy="768490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9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54 w 618"/>
                <a:gd name="T11" fmla="*/ 619 h 619"/>
                <a:gd name="T12" fmla="*/ 254 w 618"/>
                <a:gd name="T13" fmla="*/ 619 h 619"/>
                <a:gd name="T14" fmla="*/ 263 w 618"/>
                <a:gd name="T15" fmla="*/ 619 h 619"/>
                <a:gd name="T16" fmla="*/ 271 w 618"/>
                <a:gd name="T17" fmla="*/ 619 h 619"/>
                <a:gd name="T18" fmla="*/ 288 w 618"/>
                <a:gd name="T19" fmla="*/ 619 h 619"/>
                <a:gd name="T20" fmla="*/ 356 w 618"/>
                <a:gd name="T21" fmla="*/ 619 h 619"/>
                <a:gd name="T22" fmla="*/ 362 w 618"/>
                <a:gd name="T23" fmla="*/ 619 h 619"/>
                <a:gd name="T24" fmla="*/ 384 w 618"/>
                <a:gd name="T25" fmla="*/ 619 h 619"/>
                <a:gd name="T26" fmla="*/ 618 w 618"/>
                <a:gd name="T27" fmla="*/ 619 h 619"/>
                <a:gd name="T28" fmla="*/ 618 w 618"/>
                <a:gd name="T29" fmla="*/ 359 h 619"/>
                <a:gd name="T30" fmla="*/ 618 w 618"/>
                <a:gd name="T31" fmla="*/ 358 h 619"/>
                <a:gd name="T32" fmla="*/ 618 w 618"/>
                <a:gd name="T33" fmla="*/ 331 h 619"/>
                <a:gd name="T34" fmla="*/ 618 w 618"/>
                <a:gd name="T35" fmla="*/ 314 h 619"/>
                <a:gd name="T36" fmla="*/ 618 w 618"/>
                <a:gd name="T37" fmla="*/ 313 h 619"/>
                <a:gd name="T38" fmla="*/ 618 w 618"/>
                <a:gd name="T39" fmla="*/ 308 h 619"/>
                <a:gd name="T40" fmla="*/ 618 w 618"/>
                <a:gd name="T41" fmla="*/ 266 h 619"/>
                <a:gd name="T42" fmla="*/ 618 w 618"/>
                <a:gd name="T43" fmla="*/ 261 h 619"/>
                <a:gd name="T44" fmla="*/ 618 w 618"/>
                <a:gd name="T45" fmla="*/ 246 h 619"/>
                <a:gd name="T46" fmla="*/ 618 w 618"/>
                <a:gd name="T47" fmla="*/ 0 h 619"/>
                <a:gd name="T48" fmla="*/ 0 w 618"/>
                <a:gd name="T4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54" y="619"/>
                  </a:lnTo>
                  <a:lnTo>
                    <a:pt x="254" y="619"/>
                  </a:lnTo>
                  <a:lnTo>
                    <a:pt x="263" y="619"/>
                  </a:lnTo>
                  <a:lnTo>
                    <a:pt x="271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84" y="619"/>
                  </a:lnTo>
                  <a:lnTo>
                    <a:pt x="618" y="619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1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91"/>
            <p:cNvSpPr>
              <a:spLocks/>
            </p:cNvSpPr>
            <p:nvPr/>
          </p:nvSpPr>
          <p:spPr bwMode="auto">
            <a:xfrm>
              <a:off x="4394710" y="3334693"/>
              <a:ext cx="434526" cy="634408"/>
            </a:xfrm>
            <a:custGeom>
              <a:avLst/>
              <a:gdLst>
                <a:gd name="T0" fmla="*/ 350 w 350"/>
                <a:gd name="T1" fmla="*/ 251 h 511"/>
                <a:gd name="T2" fmla="*/ 80 w 350"/>
                <a:gd name="T3" fmla="*/ 0 h 511"/>
                <a:gd name="T4" fmla="*/ 71 w 350"/>
                <a:gd name="T5" fmla="*/ 5 h 511"/>
                <a:gd name="T6" fmla="*/ 38 w 350"/>
                <a:gd name="T7" fmla="*/ 106 h 511"/>
                <a:gd name="T8" fmla="*/ 43 w 350"/>
                <a:gd name="T9" fmla="*/ 314 h 511"/>
                <a:gd name="T10" fmla="*/ 2 w 350"/>
                <a:gd name="T11" fmla="*/ 400 h 511"/>
                <a:gd name="T12" fmla="*/ 0 w 350"/>
                <a:gd name="T13" fmla="*/ 403 h 511"/>
                <a:gd name="T14" fmla="*/ 116 w 350"/>
                <a:gd name="T15" fmla="*/ 511 h 511"/>
                <a:gd name="T16" fmla="*/ 350 w 350"/>
                <a:gd name="T17" fmla="*/ 511 h 511"/>
                <a:gd name="T18" fmla="*/ 350 w 350"/>
                <a:gd name="T19" fmla="*/ 25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511">
                  <a:moveTo>
                    <a:pt x="350" y="251"/>
                  </a:moveTo>
                  <a:lnTo>
                    <a:pt x="80" y="0"/>
                  </a:lnTo>
                  <a:lnTo>
                    <a:pt x="71" y="5"/>
                  </a:lnTo>
                  <a:lnTo>
                    <a:pt x="38" y="106"/>
                  </a:lnTo>
                  <a:lnTo>
                    <a:pt x="43" y="314"/>
                  </a:lnTo>
                  <a:lnTo>
                    <a:pt x="2" y="400"/>
                  </a:lnTo>
                  <a:lnTo>
                    <a:pt x="0" y="403"/>
                  </a:lnTo>
                  <a:lnTo>
                    <a:pt x="116" y="511"/>
                  </a:lnTo>
                  <a:lnTo>
                    <a:pt x="350" y="511"/>
                  </a:lnTo>
                  <a:lnTo>
                    <a:pt x="350" y="25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92"/>
            <p:cNvSpPr>
              <a:spLocks noChangeArrowheads="1"/>
            </p:cNvSpPr>
            <p:nvPr/>
          </p:nvSpPr>
          <p:spPr bwMode="auto">
            <a:xfrm>
              <a:off x="4394710" y="3333452"/>
              <a:ext cx="100562" cy="5015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01"/>
          <p:cNvSpPr/>
          <p:nvPr/>
        </p:nvSpPr>
        <p:spPr>
          <a:xfrm>
            <a:off x="3607121" y="3564397"/>
            <a:ext cx="6070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19" name="TextBox 106"/>
          <p:cNvSpPr txBox="1"/>
          <p:nvPr/>
        </p:nvSpPr>
        <p:spPr>
          <a:xfrm>
            <a:off x="3607122" y="4046582"/>
            <a:ext cx="607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32539" y="3287616"/>
            <a:ext cx="8126922" cy="2122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" y="5450630"/>
            <a:ext cx="11658600" cy="7977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564751" y="3809929"/>
            <a:ext cx="685000" cy="1077961"/>
          </a:xfrm>
          <a:custGeom>
            <a:avLst/>
            <a:gdLst>
              <a:gd name="T0" fmla="*/ 2013 w 2233"/>
              <a:gd name="T1" fmla="*/ 0 h 3515"/>
              <a:gd name="T2" fmla="*/ 2013 w 2233"/>
              <a:gd name="T3" fmla="*/ 0 h 3515"/>
              <a:gd name="T4" fmla="*/ 1487 w 2233"/>
              <a:gd name="T5" fmla="*/ 1516 h 3515"/>
              <a:gd name="T6" fmla="*/ 2233 w 2233"/>
              <a:gd name="T7" fmla="*/ 1516 h 3515"/>
              <a:gd name="T8" fmla="*/ 173 w 2233"/>
              <a:gd name="T9" fmla="*/ 3515 h 3515"/>
              <a:gd name="T10" fmla="*/ 747 w 2233"/>
              <a:gd name="T11" fmla="*/ 1998 h 3515"/>
              <a:gd name="T12" fmla="*/ 0 w 2233"/>
              <a:gd name="T13" fmla="*/ 1998 h 3515"/>
              <a:gd name="T14" fmla="*/ 2013 w 2233"/>
              <a:gd name="T15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3515">
                <a:moveTo>
                  <a:pt x="2013" y="0"/>
                </a:moveTo>
                <a:lnTo>
                  <a:pt x="2013" y="0"/>
                </a:lnTo>
                <a:lnTo>
                  <a:pt x="1487" y="1516"/>
                </a:lnTo>
                <a:lnTo>
                  <a:pt x="2233" y="1516"/>
                </a:lnTo>
                <a:lnTo>
                  <a:pt x="173" y="3515"/>
                </a:lnTo>
                <a:lnTo>
                  <a:pt x="747" y="1998"/>
                </a:lnTo>
                <a:lnTo>
                  <a:pt x="0" y="1998"/>
                </a:lnTo>
                <a:lnTo>
                  <a:pt x="20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14293" y="2027470"/>
            <a:ext cx="1632763" cy="1632763"/>
            <a:chOff x="5242943" y="3200611"/>
            <a:chExt cx="768490" cy="768490"/>
          </a:xfrm>
        </p:grpSpPr>
        <p:sp>
          <p:nvSpPr>
            <p:cNvPr id="15" name="Freeform 63"/>
            <p:cNvSpPr>
              <a:spLocks/>
            </p:cNvSpPr>
            <p:nvPr/>
          </p:nvSpPr>
          <p:spPr bwMode="auto">
            <a:xfrm>
              <a:off x="5242943" y="3200611"/>
              <a:ext cx="768490" cy="768490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4"/>
            <p:cNvSpPr>
              <a:spLocks/>
            </p:cNvSpPr>
            <p:nvPr/>
          </p:nvSpPr>
          <p:spPr bwMode="auto">
            <a:xfrm>
              <a:off x="5490001" y="3378145"/>
              <a:ext cx="521431" cy="590955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5"/>
            <p:cNvSpPr>
              <a:spLocks/>
            </p:cNvSpPr>
            <p:nvPr/>
          </p:nvSpPr>
          <p:spPr bwMode="auto">
            <a:xfrm>
              <a:off x="5429168" y="3333451"/>
              <a:ext cx="396039" cy="502809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01"/>
          <p:cNvSpPr/>
          <p:nvPr/>
        </p:nvSpPr>
        <p:spPr>
          <a:xfrm>
            <a:off x="3607121" y="3564397"/>
            <a:ext cx="6070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19" name="TextBox 106"/>
          <p:cNvSpPr txBox="1"/>
          <p:nvPr/>
        </p:nvSpPr>
        <p:spPr>
          <a:xfrm>
            <a:off x="3607122" y="4046582"/>
            <a:ext cx="607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032539" y="3287616"/>
            <a:ext cx="8126922" cy="2122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07121" y="3564397"/>
            <a:ext cx="6070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607122" y="4046582"/>
            <a:ext cx="607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" y="5450630"/>
            <a:ext cx="11658600" cy="7977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94500" y="4006803"/>
            <a:ext cx="828676" cy="684213"/>
            <a:chOff x="227013" y="3370263"/>
            <a:chExt cx="828676" cy="684213"/>
          </a:xfrm>
          <a:solidFill>
            <a:schemeClr val="bg1"/>
          </a:solidFill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27013" y="3421063"/>
              <a:ext cx="723900" cy="633413"/>
            </a:xfrm>
            <a:custGeom>
              <a:avLst/>
              <a:gdLst>
                <a:gd name="T0" fmla="*/ 2470 w 3190"/>
                <a:gd name="T1" fmla="*/ 263 h 2792"/>
                <a:gd name="T2" fmla="*/ 3167 w 3190"/>
                <a:gd name="T3" fmla="*/ 1064 h 2792"/>
                <a:gd name="T4" fmla="*/ 2865 w 3190"/>
                <a:gd name="T5" fmla="*/ 1808 h 2792"/>
                <a:gd name="T6" fmla="*/ 2760 w 3190"/>
                <a:gd name="T7" fmla="*/ 2020 h 2792"/>
                <a:gd name="T8" fmla="*/ 2594 w 3190"/>
                <a:gd name="T9" fmla="*/ 2174 h 2792"/>
                <a:gd name="T10" fmla="*/ 2381 w 3190"/>
                <a:gd name="T11" fmla="*/ 2311 h 2792"/>
                <a:gd name="T12" fmla="*/ 2244 w 3190"/>
                <a:gd name="T13" fmla="*/ 2521 h 2792"/>
                <a:gd name="T14" fmla="*/ 2090 w 3190"/>
                <a:gd name="T15" fmla="*/ 2686 h 2792"/>
                <a:gd name="T16" fmla="*/ 1877 w 3190"/>
                <a:gd name="T17" fmla="*/ 2792 h 2792"/>
                <a:gd name="T18" fmla="*/ 1308 w 3190"/>
                <a:gd name="T19" fmla="*/ 2594 h 2792"/>
                <a:gd name="T20" fmla="*/ 1128 w 3190"/>
                <a:gd name="T21" fmla="*/ 2616 h 2792"/>
                <a:gd name="T22" fmla="*/ 1026 w 3190"/>
                <a:gd name="T23" fmla="*/ 2450 h 2792"/>
                <a:gd name="T24" fmla="*/ 996 w 3190"/>
                <a:gd name="T25" fmla="*/ 2391 h 2792"/>
                <a:gd name="T26" fmla="*/ 818 w 3190"/>
                <a:gd name="T27" fmla="*/ 2316 h 2792"/>
                <a:gd name="T28" fmla="*/ 808 w 3190"/>
                <a:gd name="T29" fmla="*/ 2134 h 2792"/>
                <a:gd name="T30" fmla="*/ 672 w 3190"/>
                <a:gd name="T31" fmla="*/ 2146 h 2792"/>
                <a:gd name="T32" fmla="*/ 543 w 3190"/>
                <a:gd name="T33" fmla="*/ 1997 h 2792"/>
                <a:gd name="T34" fmla="*/ 538 w 3190"/>
                <a:gd name="T35" fmla="*/ 1902 h 2792"/>
                <a:gd name="T36" fmla="*/ 355 w 3190"/>
                <a:gd name="T37" fmla="*/ 1858 h 2792"/>
                <a:gd name="T38" fmla="*/ 311 w 3190"/>
                <a:gd name="T39" fmla="*/ 1677 h 2792"/>
                <a:gd name="T40" fmla="*/ 0 w 3190"/>
                <a:gd name="T41" fmla="*/ 994 h 2792"/>
                <a:gd name="T42" fmla="*/ 95 w 3190"/>
                <a:gd name="T43" fmla="*/ 920 h 2792"/>
                <a:gd name="T44" fmla="*/ 691 w 3190"/>
                <a:gd name="T45" fmla="*/ 1364 h 2792"/>
                <a:gd name="T46" fmla="*/ 847 w 3190"/>
                <a:gd name="T47" fmla="*/ 1492 h 2792"/>
                <a:gd name="T48" fmla="*/ 834 w 3190"/>
                <a:gd name="T49" fmla="*/ 1626 h 2792"/>
                <a:gd name="T50" fmla="*/ 1018 w 3190"/>
                <a:gd name="T51" fmla="*/ 1637 h 2792"/>
                <a:gd name="T52" fmla="*/ 1093 w 3190"/>
                <a:gd name="T53" fmla="*/ 1813 h 2792"/>
                <a:gd name="T54" fmla="*/ 1152 w 3190"/>
                <a:gd name="T55" fmla="*/ 1843 h 2792"/>
                <a:gd name="T56" fmla="*/ 1318 w 3190"/>
                <a:gd name="T57" fmla="*/ 1945 h 2792"/>
                <a:gd name="T58" fmla="*/ 1297 w 3190"/>
                <a:gd name="T59" fmla="*/ 2124 h 2792"/>
                <a:gd name="T60" fmla="*/ 1476 w 3190"/>
                <a:gd name="T61" fmla="*/ 2102 h 2792"/>
                <a:gd name="T62" fmla="*/ 1579 w 3190"/>
                <a:gd name="T63" fmla="*/ 2267 h 2792"/>
                <a:gd name="T64" fmla="*/ 1884 w 3190"/>
                <a:gd name="T65" fmla="*/ 2641 h 2792"/>
                <a:gd name="T66" fmla="*/ 1987 w 3190"/>
                <a:gd name="T67" fmla="*/ 2556 h 2792"/>
                <a:gd name="T68" fmla="*/ 1720 w 3190"/>
                <a:gd name="T69" fmla="*/ 2226 h 2792"/>
                <a:gd name="T70" fmla="*/ 1793 w 3190"/>
                <a:gd name="T71" fmla="*/ 2131 h 2792"/>
                <a:gd name="T72" fmla="*/ 2126 w 3190"/>
                <a:gd name="T73" fmla="*/ 2400 h 2792"/>
                <a:gd name="T74" fmla="*/ 2228 w 3190"/>
                <a:gd name="T75" fmla="*/ 2315 h 2792"/>
                <a:gd name="T76" fmla="*/ 1961 w 3190"/>
                <a:gd name="T77" fmla="*/ 1985 h 2792"/>
                <a:gd name="T78" fmla="*/ 2035 w 3190"/>
                <a:gd name="T79" fmla="*/ 1891 h 2792"/>
                <a:gd name="T80" fmla="*/ 2368 w 3190"/>
                <a:gd name="T81" fmla="*/ 2160 h 2792"/>
                <a:gd name="T82" fmla="*/ 2470 w 3190"/>
                <a:gd name="T83" fmla="*/ 2075 h 2792"/>
                <a:gd name="T84" fmla="*/ 2203 w 3190"/>
                <a:gd name="T85" fmla="*/ 1745 h 2792"/>
                <a:gd name="T86" fmla="*/ 2277 w 3190"/>
                <a:gd name="T87" fmla="*/ 1650 h 2792"/>
                <a:gd name="T88" fmla="*/ 2610 w 3190"/>
                <a:gd name="T89" fmla="*/ 1920 h 2792"/>
                <a:gd name="T90" fmla="*/ 2712 w 3190"/>
                <a:gd name="T91" fmla="*/ 1835 h 2792"/>
                <a:gd name="T92" fmla="*/ 2677 w 3190"/>
                <a:gd name="T93" fmla="*/ 1749 h 2792"/>
                <a:gd name="T94" fmla="*/ 2520 w 3190"/>
                <a:gd name="T95" fmla="*/ 1593 h 2792"/>
                <a:gd name="T96" fmla="*/ 2265 w 3190"/>
                <a:gd name="T97" fmla="*/ 1339 h 2792"/>
                <a:gd name="T98" fmla="*/ 1990 w 3190"/>
                <a:gd name="T99" fmla="*/ 1066 h 2792"/>
                <a:gd name="T100" fmla="*/ 1774 w 3190"/>
                <a:gd name="T101" fmla="*/ 852 h 2792"/>
                <a:gd name="T102" fmla="*/ 1688 w 3190"/>
                <a:gd name="T103" fmla="*/ 777 h 2792"/>
                <a:gd name="T104" fmla="*/ 1568 w 3190"/>
                <a:gd name="T105" fmla="*/ 829 h 2792"/>
                <a:gd name="T106" fmla="*/ 1346 w 3190"/>
                <a:gd name="T107" fmla="*/ 1175 h 2792"/>
                <a:gd name="T108" fmla="*/ 1072 w 3190"/>
                <a:gd name="T109" fmla="*/ 1261 h 2792"/>
                <a:gd name="T110" fmla="*/ 874 w 3190"/>
                <a:gd name="T111" fmla="*/ 1104 h 2792"/>
                <a:gd name="T112" fmla="*/ 1168 w 3190"/>
                <a:gd name="T113" fmla="*/ 224 h 2792"/>
                <a:gd name="T114" fmla="*/ 1271 w 3190"/>
                <a:gd name="T115" fmla="*/ 104 h 2792"/>
                <a:gd name="T116" fmla="*/ 1469 w 3190"/>
                <a:gd name="T117" fmla="*/ 11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90" h="2792">
                  <a:moveTo>
                    <a:pt x="1594" y="0"/>
                  </a:moveTo>
                  <a:lnTo>
                    <a:pt x="1640" y="3"/>
                  </a:lnTo>
                  <a:lnTo>
                    <a:pt x="1689" y="12"/>
                  </a:lnTo>
                  <a:lnTo>
                    <a:pt x="1740" y="26"/>
                  </a:lnTo>
                  <a:lnTo>
                    <a:pt x="2438" y="244"/>
                  </a:lnTo>
                  <a:lnTo>
                    <a:pt x="2455" y="252"/>
                  </a:lnTo>
                  <a:lnTo>
                    <a:pt x="2470" y="263"/>
                  </a:lnTo>
                  <a:lnTo>
                    <a:pt x="3167" y="957"/>
                  </a:lnTo>
                  <a:lnTo>
                    <a:pt x="3180" y="974"/>
                  </a:lnTo>
                  <a:lnTo>
                    <a:pt x="3188" y="992"/>
                  </a:lnTo>
                  <a:lnTo>
                    <a:pt x="3190" y="1011"/>
                  </a:lnTo>
                  <a:lnTo>
                    <a:pt x="3188" y="1030"/>
                  </a:lnTo>
                  <a:lnTo>
                    <a:pt x="3180" y="1048"/>
                  </a:lnTo>
                  <a:lnTo>
                    <a:pt x="3167" y="1064"/>
                  </a:lnTo>
                  <a:lnTo>
                    <a:pt x="2685" y="1544"/>
                  </a:lnTo>
                  <a:lnTo>
                    <a:pt x="2802" y="1661"/>
                  </a:lnTo>
                  <a:lnTo>
                    <a:pt x="2825" y="1687"/>
                  </a:lnTo>
                  <a:lnTo>
                    <a:pt x="2841" y="1715"/>
                  </a:lnTo>
                  <a:lnTo>
                    <a:pt x="2854" y="1745"/>
                  </a:lnTo>
                  <a:lnTo>
                    <a:pt x="2862" y="1776"/>
                  </a:lnTo>
                  <a:lnTo>
                    <a:pt x="2865" y="1808"/>
                  </a:lnTo>
                  <a:lnTo>
                    <a:pt x="2864" y="1842"/>
                  </a:lnTo>
                  <a:lnTo>
                    <a:pt x="2858" y="1874"/>
                  </a:lnTo>
                  <a:lnTo>
                    <a:pt x="2848" y="1906"/>
                  </a:lnTo>
                  <a:lnTo>
                    <a:pt x="2832" y="1938"/>
                  </a:lnTo>
                  <a:lnTo>
                    <a:pt x="2813" y="1968"/>
                  </a:lnTo>
                  <a:lnTo>
                    <a:pt x="2789" y="1995"/>
                  </a:lnTo>
                  <a:lnTo>
                    <a:pt x="2760" y="2020"/>
                  </a:lnTo>
                  <a:lnTo>
                    <a:pt x="2727" y="2041"/>
                  </a:lnTo>
                  <a:lnTo>
                    <a:pt x="2694" y="2056"/>
                  </a:lnTo>
                  <a:lnTo>
                    <a:pt x="2659" y="2066"/>
                  </a:lnTo>
                  <a:lnTo>
                    <a:pt x="2623" y="2070"/>
                  </a:lnTo>
                  <a:lnTo>
                    <a:pt x="2619" y="2106"/>
                  </a:lnTo>
                  <a:lnTo>
                    <a:pt x="2608" y="2140"/>
                  </a:lnTo>
                  <a:lnTo>
                    <a:pt x="2594" y="2174"/>
                  </a:lnTo>
                  <a:lnTo>
                    <a:pt x="2573" y="2206"/>
                  </a:lnTo>
                  <a:lnTo>
                    <a:pt x="2547" y="2235"/>
                  </a:lnTo>
                  <a:lnTo>
                    <a:pt x="2518" y="2261"/>
                  </a:lnTo>
                  <a:lnTo>
                    <a:pt x="2485" y="2281"/>
                  </a:lnTo>
                  <a:lnTo>
                    <a:pt x="2452" y="2296"/>
                  </a:lnTo>
                  <a:lnTo>
                    <a:pt x="2417" y="2306"/>
                  </a:lnTo>
                  <a:lnTo>
                    <a:pt x="2381" y="2311"/>
                  </a:lnTo>
                  <a:lnTo>
                    <a:pt x="2377" y="2346"/>
                  </a:lnTo>
                  <a:lnTo>
                    <a:pt x="2367" y="2381"/>
                  </a:lnTo>
                  <a:lnTo>
                    <a:pt x="2352" y="2414"/>
                  </a:lnTo>
                  <a:lnTo>
                    <a:pt x="2331" y="2447"/>
                  </a:lnTo>
                  <a:lnTo>
                    <a:pt x="2306" y="2476"/>
                  </a:lnTo>
                  <a:lnTo>
                    <a:pt x="2276" y="2501"/>
                  </a:lnTo>
                  <a:lnTo>
                    <a:pt x="2244" y="2521"/>
                  </a:lnTo>
                  <a:lnTo>
                    <a:pt x="2210" y="2537"/>
                  </a:lnTo>
                  <a:lnTo>
                    <a:pt x="2175" y="2546"/>
                  </a:lnTo>
                  <a:lnTo>
                    <a:pt x="2139" y="2551"/>
                  </a:lnTo>
                  <a:lnTo>
                    <a:pt x="2135" y="2586"/>
                  </a:lnTo>
                  <a:lnTo>
                    <a:pt x="2125" y="2622"/>
                  </a:lnTo>
                  <a:lnTo>
                    <a:pt x="2110" y="2655"/>
                  </a:lnTo>
                  <a:lnTo>
                    <a:pt x="2090" y="2686"/>
                  </a:lnTo>
                  <a:lnTo>
                    <a:pt x="2064" y="2716"/>
                  </a:lnTo>
                  <a:lnTo>
                    <a:pt x="2036" y="2740"/>
                  </a:lnTo>
                  <a:lnTo>
                    <a:pt x="2007" y="2760"/>
                  </a:lnTo>
                  <a:lnTo>
                    <a:pt x="1976" y="2774"/>
                  </a:lnTo>
                  <a:lnTo>
                    <a:pt x="1943" y="2784"/>
                  </a:lnTo>
                  <a:lnTo>
                    <a:pt x="1910" y="2791"/>
                  </a:lnTo>
                  <a:lnTo>
                    <a:pt x="1877" y="2792"/>
                  </a:lnTo>
                  <a:lnTo>
                    <a:pt x="1845" y="2789"/>
                  </a:lnTo>
                  <a:lnTo>
                    <a:pt x="1812" y="2781"/>
                  </a:lnTo>
                  <a:lnTo>
                    <a:pt x="1782" y="2769"/>
                  </a:lnTo>
                  <a:lnTo>
                    <a:pt x="1754" y="2752"/>
                  </a:lnTo>
                  <a:lnTo>
                    <a:pt x="1728" y="2730"/>
                  </a:lnTo>
                  <a:lnTo>
                    <a:pt x="1449" y="2452"/>
                  </a:lnTo>
                  <a:lnTo>
                    <a:pt x="1308" y="2594"/>
                  </a:lnTo>
                  <a:lnTo>
                    <a:pt x="1287" y="2610"/>
                  </a:lnTo>
                  <a:lnTo>
                    <a:pt x="1262" y="2624"/>
                  </a:lnTo>
                  <a:lnTo>
                    <a:pt x="1238" y="2632"/>
                  </a:lnTo>
                  <a:lnTo>
                    <a:pt x="1210" y="2634"/>
                  </a:lnTo>
                  <a:lnTo>
                    <a:pt x="1183" y="2633"/>
                  </a:lnTo>
                  <a:lnTo>
                    <a:pt x="1155" y="2626"/>
                  </a:lnTo>
                  <a:lnTo>
                    <a:pt x="1128" y="2616"/>
                  </a:lnTo>
                  <a:lnTo>
                    <a:pt x="1103" y="2600"/>
                  </a:lnTo>
                  <a:lnTo>
                    <a:pt x="1080" y="2580"/>
                  </a:lnTo>
                  <a:lnTo>
                    <a:pt x="1060" y="2557"/>
                  </a:lnTo>
                  <a:lnTo>
                    <a:pt x="1044" y="2531"/>
                  </a:lnTo>
                  <a:lnTo>
                    <a:pt x="1034" y="2505"/>
                  </a:lnTo>
                  <a:lnTo>
                    <a:pt x="1027" y="2478"/>
                  </a:lnTo>
                  <a:lnTo>
                    <a:pt x="1026" y="2450"/>
                  </a:lnTo>
                  <a:lnTo>
                    <a:pt x="1028" y="2423"/>
                  </a:lnTo>
                  <a:lnTo>
                    <a:pt x="1036" y="2398"/>
                  </a:lnTo>
                  <a:lnTo>
                    <a:pt x="1048" y="2374"/>
                  </a:lnTo>
                  <a:lnTo>
                    <a:pt x="1066" y="2353"/>
                  </a:lnTo>
                  <a:lnTo>
                    <a:pt x="1045" y="2371"/>
                  </a:lnTo>
                  <a:lnTo>
                    <a:pt x="1021" y="2383"/>
                  </a:lnTo>
                  <a:lnTo>
                    <a:pt x="996" y="2391"/>
                  </a:lnTo>
                  <a:lnTo>
                    <a:pt x="969" y="2394"/>
                  </a:lnTo>
                  <a:lnTo>
                    <a:pt x="941" y="2392"/>
                  </a:lnTo>
                  <a:lnTo>
                    <a:pt x="914" y="2385"/>
                  </a:lnTo>
                  <a:lnTo>
                    <a:pt x="887" y="2375"/>
                  </a:lnTo>
                  <a:lnTo>
                    <a:pt x="861" y="2360"/>
                  </a:lnTo>
                  <a:lnTo>
                    <a:pt x="838" y="2340"/>
                  </a:lnTo>
                  <a:lnTo>
                    <a:pt x="818" y="2316"/>
                  </a:lnTo>
                  <a:lnTo>
                    <a:pt x="802" y="2291"/>
                  </a:lnTo>
                  <a:lnTo>
                    <a:pt x="792" y="2265"/>
                  </a:lnTo>
                  <a:lnTo>
                    <a:pt x="785" y="2237"/>
                  </a:lnTo>
                  <a:lnTo>
                    <a:pt x="784" y="2210"/>
                  </a:lnTo>
                  <a:lnTo>
                    <a:pt x="786" y="2184"/>
                  </a:lnTo>
                  <a:lnTo>
                    <a:pt x="794" y="2158"/>
                  </a:lnTo>
                  <a:lnTo>
                    <a:pt x="808" y="2134"/>
                  </a:lnTo>
                  <a:lnTo>
                    <a:pt x="824" y="2112"/>
                  </a:lnTo>
                  <a:lnTo>
                    <a:pt x="803" y="2130"/>
                  </a:lnTo>
                  <a:lnTo>
                    <a:pt x="780" y="2143"/>
                  </a:lnTo>
                  <a:lnTo>
                    <a:pt x="754" y="2150"/>
                  </a:lnTo>
                  <a:lnTo>
                    <a:pt x="727" y="2154"/>
                  </a:lnTo>
                  <a:lnTo>
                    <a:pt x="699" y="2151"/>
                  </a:lnTo>
                  <a:lnTo>
                    <a:pt x="672" y="2146"/>
                  </a:lnTo>
                  <a:lnTo>
                    <a:pt x="645" y="2135"/>
                  </a:lnTo>
                  <a:lnTo>
                    <a:pt x="619" y="2119"/>
                  </a:lnTo>
                  <a:lnTo>
                    <a:pt x="596" y="2099"/>
                  </a:lnTo>
                  <a:lnTo>
                    <a:pt x="576" y="2076"/>
                  </a:lnTo>
                  <a:lnTo>
                    <a:pt x="561" y="2051"/>
                  </a:lnTo>
                  <a:lnTo>
                    <a:pt x="550" y="2024"/>
                  </a:lnTo>
                  <a:lnTo>
                    <a:pt x="543" y="1997"/>
                  </a:lnTo>
                  <a:lnTo>
                    <a:pt x="542" y="1970"/>
                  </a:lnTo>
                  <a:lnTo>
                    <a:pt x="545" y="1943"/>
                  </a:lnTo>
                  <a:lnTo>
                    <a:pt x="553" y="1917"/>
                  </a:lnTo>
                  <a:lnTo>
                    <a:pt x="566" y="1893"/>
                  </a:lnTo>
                  <a:lnTo>
                    <a:pt x="582" y="1872"/>
                  </a:lnTo>
                  <a:lnTo>
                    <a:pt x="561" y="1890"/>
                  </a:lnTo>
                  <a:lnTo>
                    <a:pt x="538" y="1902"/>
                  </a:lnTo>
                  <a:lnTo>
                    <a:pt x="512" y="1910"/>
                  </a:lnTo>
                  <a:lnTo>
                    <a:pt x="485" y="1913"/>
                  </a:lnTo>
                  <a:lnTo>
                    <a:pt x="458" y="1911"/>
                  </a:lnTo>
                  <a:lnTo>
                    <a:pt x="430" y="1905"/>
                  </a:lnTo>
                  <a:lnTo>
                    <a:pt x="403" y="1894"/>
                  </a:lnTo>
                  <a:lnTo>
                    <a:pt x="377" y="1878"/>
                  </a:lnTo>
                  <a:lnTo>
                    <a:pt x="355" y="1858"/>
                  </a:lnTo>
                  <a:lnTo>
                    <a:pt x="335" y="1836"/>
                  </a:lnTo>
                  <a:lnTo>
                    <a:pt x="319" y="1811"/>
                  </a:lnTo>
                  <a:lnTo>
                    <a:pt x="308" y="1784"/>
                  </a:lnTo>
                  <a:lnTo>
                    <a:pt x="302" y="1756"/>
                  </a:lnTo>
                  <a:lnTo>
                    <a:pt x="300" y="1729"/>
                  </a:lnTo>
                  <a:lnTo>
                    <a:pt x="304" y="1702"/>
                  </a:lnTo>
                  <a:lnTo>
                    <a:pt x="311" y="1677"/>
                  </a:lnTo>
                  <a:lnTo>
                    <a:pt x="324" y="1653"/>
                  </a:lnTo>
                  <a:lnTo>
                    <a:pt x="342" y="1632"/>
                  </a:lnTo>
                  <a:lnTo>
                    <a:pt x="475" y="1499"/>
                  </a:lnTo>
                  <a:lnTo>
                    <a:pt x="22" y="1047"/>
                  </a:lnTo>
                  <a:lnTo>
                    <a:pt x="10" y="1032"/>
                  </a:lnTo>
                  <a:lnTo>
                    <a:pt x="2" y="1013"/>
                  </a:lnTo>
                  <a:lnTo>
                    <a:pt x="0" y="994"/>
                  </a:lnTo>
                  <a:lnTo>
                    <a:pt x="2" y="975"/>
                  </a:lnTo>
                  <a:lnTo>
                    <a:pt x="10" y="957"/>
                  </a:lnTo>
                  <a:lnTo>
                    <a:pt x="22" y="940"/>
                  </a:lnTo>
                  <a:lnTo>
                    <a:pt x="38" y="928"/>
                  </a:lnTo>
                  <a:lnTo>
                    <a:pt x="56" y="920"/>
                  </a:lnTo>
                  <a:lnTo>
                    <a:pt x="76" y="918"/>
                  </a:lnTo>
                  <a:lnTo>
                    <a:pt x="95" y="920"/>
                  </a:lnTo>
                  <a:lnTo>
                    <a:pt x="113" y="928"/>
                  </a:lnTo>
                  <a:lnTo>
                    <a:pt x="130" y="940"/>
                  </a:lnTo>
                  <a:lnTo>
                    <a:pt x="584" y="1393"/>
                  </a:lnTo>
                  <a:lnTo>
                    <a:pt x="608" y="1377"/>
                  </a:lnTo>
                  <a:lnTo>
                    <a:pt x="634" y="1367"/>
                  </a:lnTo>
                  <a:lnTo>
                    <a:pt x="662" y="1363"/>
                  </a:lnTo>
                  <a:lnTo>
                    <a:pt x="691" y="1364"/>
                  </a:lnTo>
                  <a:lnTo>
                    <a:pt x="720" y="1369"/>
                  </a:lnTo>
                  <a:lnTo>
                    <a:pt x="748" y="1379"/>
                  </a:lnTo>
                  <a:lnTo>
                    <a:pt x="775" y="1395"/>
                  </a:lnTo>
                  <a:lnTo>
                    <a:pt x="800" y="1416"/>
                  </a:lnTo>
                  <a:lnTo>
                    <a:pt x="820" y="1440"/>
                  </a:lnTo>
                  <a:lnTo>
                    <a:pt x="836" y="1465"/>
                  </a:lnTo>
                  <a:lnTo>
                    <a:pt x="847" y="1492"/>
                  </a:lnTo>
                  <a:lnTo>
                    <a:pt x="852" y="1519"/>
                  </a:lnTo>
                  <a:lnTo>
                    <a:pt x="855" y="1546"/>
                  </a:lnTo>
                  <a:lnTo>
                    <a:pt x="851" y="1573"/>
                  </a:lnTo>
                  <a:lnTo>
                    <a:pt x="843" y="1599"/>
                  </a:lnTo>
                  <a:lnTo>
                    <a:pt x="831" y="1622"/>
                  </a:lnTo>
                  <a:lnTo>
                    <a:pt x="813" y="1643"/>
                  </a:lnTo>
                  <a:lnTo>
                    <a:pt x="834" y="1626"/>
                  </a:lnTo>
                  <a:lnTo>
                    <a:pt x="858" y="1613"/>
                  </a:lnTo>
                  <a:lnTo>
                    <a:pt x="884" y="1606"/>
                  </a:lnTo>
                  <a:lnTo>
                    <a:pt x="911" y="1602"/>
                  </a:lnTo>
                  <a:lnTo>
                    <a:pt x="939" y="1604"/>
                  </a:lnTo>
                  <a:lnTo>
                    <a:pt x="965" y="1610"/>
                  </a:lnTo>
                  <a:lnTo>
                    <a:pt x="992" y="1621"/>
                  </a:lnTo>
                  <a:lnTo>
                    <a:pt x="1018" y="1637"/>
                  </a:lnTo>
                  <a:lnTo>
                    <a:pt x="1042" y="1657"/>
                  </a:lnTo>
                  <a:lnTo>
                    <a:pt x="1062" y="1680"/>
                  </a:lnTo>
                  <a:lnTo>
                    <a:pt x="1077" y="1705"/>
                  </a:lnTo>
                  <a:lnTo>
                    <a:pt x="1088" y="1731"/>
                  </a:lnTo>
                  <a:lnTo>
                    <a:pt x="1094" y="1759"/>
                  </a:lnTo>
                  <a:lnTo>
                    <a:pt x="1095" y="1786"/>
                  </a:lnTo>
                  <a:lnTo>
                    <a:pt x="1093" y="1813"/>
                  </a:lnTo>
                  <a:lnTo>
                    <a:pt x="1085" y="1838"/>
                  </a:lnTo>
                  <a:lnTo>
                    <a:pt x="1073" y="1863"/>
                  </a:lnTo>
                  <a:lnTo>
                    <a:pt x="1055" y="1884"/>
                  </a:lnTo>
                  <a:lnTo>
                    <a:pt x="1076" y="1866"/>
                  </a:lnTo>
                  <a:lnTo>
                    <a:pt x="1100" y="1854"/>
                  </a:lnTo>
                  <a:lnTo>
                    <a:pt x="1126" y="1846"/>
                  </a:lnTo>
                  <a:lnTo>
                    <a:pt x="1152" y="1843"/>
                  </a:lnTo>
                  <a:lnTo>
                    <a:pt x="1180" y="1845"/>
                  </a:lnTo>
                  <a:lnTo>
                    <a:pt x="1207" y="1851"/>
                  </a:lnTo>
                  <a:lnTo>
                    <a:pt x="1234" y="1862"/>
                  </a:lnTo>
                  <a:lnTo>
                    <a:pt x="1260" y="1877"/>
                  </a:lnTo>
                  <a:lnTo>
                    <a:pt x="1284" y="1896"/>
                  </a:lnTo>
                  <a:lnTo>
                    <a:pt x="1304" y="1920"/>
                  </a:lnTo>
                  <a:lnTo>
                    <a:pt x="1318" y="1945"/>
                  </a:lnTo>
                  <a:lnTo>
                    <a:pt x="1329" y="1972"/>
                  </a:lnTo>
                  <a:lnTo>
                    <a:pt x="1336" y="1999"/>
                  </a:lnTo>
                  <a:lnTo>
                    <a:pt x="1337" y="2027"/>
                  </a:lnTo>
                  <a:lnTo>
                    <a:pt x="1334" y="2053"/>
                  </a:lnTo>
                  <a:lnTo>
                    <a:pt x="1326" y="2079"/>
                  </a:lnTo>
                  <a:lnTo>
                    <a:pt x="1314" y="2102"/>
                  </a:lnTo>
                  <a:lnTo>
                    <a:pt x="1297" y="2124"/>
                  </a:lnTo>
                  <a:lnTo>
                    <a:pt x="1318" y="2107"/>
                  </a:lnTo>
                  <a:lnTo>
                    <a:pt x="1342" y="2095"/>
                  </a:lnTo>
                  <a:lnTo>
                    <a:pt x="1368" y="2087"/>
                  </a:lnTo>
                  <a:lnTo>
                    <a:pt x="1394" y="2083"/>
                  </a:lnTo>
                  <a:lnTo>
                    <a:pt x="1421" y="2085"/>
                  </a:lnTo>
                  <a:lnTo>
                    <a:pt x="1449" y="2091"/>
                  </a:lnTo>
                  <a:lnTo>
                    <a:pt x="1476" y="2102"/>
                  </a:lnTo>
                  <a:lnTo>
                    <a:pt x="1501" y="2117"/>
                  </a:lnTo>
                  <a:lnTo>
                    <a:pt x="1524" y="2137"/>
                  </a:lnTo>
                  <a:lnTo>
                    <a:pt x="1544" y="2160"/>
                  </a:lnTo>
                  <a:lnTo>
                    <a:pt x="1560" y="2186"/>
                  </a:lnTo>
                  <a:lnTo>
                    <a:pt x="1571" y="2213"/>
                  </a:lnTo>
                  <a:lnTo>
                    <a:pt x="1577" y="2239"/>
                  </a:lnTo>
                  <a:lnTo>
                    <a:pt x="1579" y="2267"/>
                  </a:lnTo>
                  <a:lnTo>
                    <a:pt x="1576" y="2294"/>
                  </a:lnTo>
                  <a:lnTo>
                    <a:pt x="1568" y="2320"/>
                  </a:lnTo>
                  <a:lnTo>
                    <a:pt x="1555" y="2343"/>
                  </a:lnTo>
                  <a:lnTo>
                    <a:pt x="1836" y="2623"/>
                  </a:lnTo>
                  <a:lnTo>
                    <a:pt x="1850" y="2633"/>
                  </a:lnTo>
                  <a:lnTo>
                    <a:pt x="1866" y="2639"/>
                  </a:lnTo>
                  <a:lnTo>
                    <a:pt x="1884" y="2641"/>
                  </a:lnTo>
                  <a:lnTo>
                    <a:pt x="1903" y="2638"/>
                  </a:lnTo>
                  <a:lnTo>
                    <a:pt x="1922" y="2633"/>
                  </a:lnTo>
                  <a:lnTo>
                    <a:pt x="1940" y="2623"/>
                  </a:lnTo>
                  <a:lnTo>
                    <a:pt x="1957" y="2609"/>
                  </a:lnTo>
                  <a:lnTo>
                    <a:pt x="1970" y="2593"/>
                  </a:lnTo>
                  <a:lnTo>
                    <a:pt x="1980" y="2575"/>
                  </a:lnTo>
                  <a:lnTo>
                    <a:pt x="1987" y="2556"/>
                  </a:lnTo>
                  <a:lnTo>
                    <a:pt x="1988" y="2537"/>
                  </a:lnTo>
                  <a:lnTo>
                    <a:pt x="1987" y="2519"/>
                  </a:lnTo>
                  <a:lnTo>
                    <a:pt x="1980" y="2502"/>
                  </a:lnTo>
                  <a:lnTo>
                    <a:pt x="1970" y="2489"/>
                  </a:lnTo>
                  <a:lnTo>
                    <a:pt x="1739" y="2260"/>
                  </a:lnTo>
                  <a:lnTo>
                    <a:pt x="1727" y="2244"/>
                  </a:lnTo>
                  <a:lnTo>
                    <a:pt x="1720" y="2226"/>
                  </a:lnTo>
                  <a:lnTo>
                    <a:pt x="1717" y="2206"/>
                  </a:lnTo>
                  <a:lnTo>
                    <a:pt x="1720" y="2187"/>
                  </a:lnTo>
                  <a:lnTo>
                    <a:pt x="1727" y="2169"/>
                  </a:lnTo>
                  <a:lnTo>
                    <a:pt x="1739" y="2153"/>
                  </a:lnTo>
                  <a:lnTo>
                    <a:pt x="1756" y="2140"/>
                  </a:lnTo>
                  <a:lnTo>
                    <a:pt x="1774" y="2134"/>
                  </a:lnTo>
                  <a:lnTo>
                    <a:pt x="1793" y="2131"/>
                  </a:lnTo>
                  <a:lnTo>
                    <a:pt x="1812" y="2134"/>
                  </a:lnTo>
                  <a:lnTo>
                    <a:pt x="1831" y="2140"/>
                  </a:lnTo>
                  <a:lnTo>
                    <a:pt x="1847" y="2153"/>
                  </a:lnTo>
                  <a:lnTo>
                    <a:pt x="2078" y="2382"/>
                  </a:lnTo>
                  <a:lnTo>
                    <a:pt x="2091" y="2392"/>
                  </a:lnTo>
                  <a:lnTo>
                    <a:pt x="2108" y="2399"/>
                  </a:lnTo>
                  <a:lnTo>
                    <a:pt x="2126" y="2400"/>
                  </a:lnTo>
                  <a:lnTo>
                    <a:pt x="2145" y="2399"/>
                  </a:lnTo>
                  <a:lnTo>
                    <a:pt x="2164" y="2392"/>
                  </a:lnTo>
                  <a:lnTo>
                    <a:pt x="2182" y="2382"/>
                  </a:lnTo>
                  <a:lnTo>
                    <a:pt x="2199" y="2369"/>
                  </a:lnTo>
                  <a:lnTo>
                    <a:pt x="2212" y="2352"/>
                  </a:lnTo>
                  <a:lnTo>
                    <a:pt x="2222" y="2334"/>
                  </a:lnTo>
                  <a:lnTo>
                    <a:pt x="2228" y="2315"/>
                  </a:lnTo>
                  <a:lnTo>
                    <a:pt x="2230" y="2296"/>
                  </a:lnTo>
                  <a:lnTo>
                    <a:pt x="2228" y="2278"/>
                  </a:lnTo>
                  <a:lnTo>
                    <a:pt x="2222" y="2263"/>
                  </a:lnTo>
                  <a:lnTo>
                    <a:pt x="2212" y="2248"/>
                  </a:lnTo>
                  <a:lnTo>
                    <a:pt x="1981" y="2020"/>
                  </a:lnTo>
                  <a:lnTo>
                    <a:pt x="1969" y="2003"/>
                  </a:lnTo>
                  <a:lnTo>
                    <a:pt x="1961" y="1985"/>
                  </a:lnTo>
                  <a:lnTo>
                    <a:pt x="1959" y="1965"/>
                  </a:lnTo>
                  <a:lnTo>
                    <a:pt x="1961" y="1946"/>
                  </a:lnTo>
                  <a:lnTo>
                    <a:pt x="1969" y="1929"/>
                  </a:lnTo>
                  <a:lnTo>
                    <a:pt x="1981" y="1913"/>
                  </a:lnTo>
                  <a:lnTo>
                    <a:pt x="1998" y="1901"/>
                  </a:lnTo>
                  <a:lnTo>
                    <a:pt x="2016" y="1893"/>
                  </a:lnTo>
                  <a:lnTo>
                    <a:pt x="2035" y="1891"/>
                  </a:lnTo>
                  <a:lnTo>
                    <a:pt x="2054" y="1893"/>
                  </a:lnTo>
                  <a:lnTo>
                    <a:pt x="2072" y="1901"/>
                  </a:lnTo>
                  <a:lnTo>
                    <a:pt x="2089" y="1913"/>
                  </a:lnTo>
                  <a:lnTo>
                    <a:pt x="2320" y="2141"/>
                  </a:lnTo>
                  <a:lnTo>
                    <a:pt x="2333" y="2151"/>
                  </a:lnTo>
                  <a:lnTo>
                    <a:pt x="2350" y="2158"/>
                  </a:lnTo>
                  <a:lnTo>
                    <a:pt x="2368" y="2160"/>
                  </a:lnTo>
                  <a:lnTo>
                    <a:pt x="2387" y="2158"/>
                  </a:lnTo>
                  <a:lnTo>
                    <a:pt x="2405" y="2151"/>
                  </a:lnTo>
                  <a:lnTo>
                    <a:pt x="2424" y="2143"/>
                  </a:lnTo>
                  <a:lnTo>
                    <a:pt x="2440" y="2128"/>
                  </a:lnTo>
                  <a:lnTo>
                    <a:pt x="2454" y="2111"/>
                  </a:lnTo>
                  <a:lnTo>
                    <a:pt x="2464" y="2094"/>
                  </a:lnTo>
                  <a:lnTo>
                    <a:pt x="2470" y="2075"/>
                  </a:lnTo>
                  <a:lnTo>
                    <a:pt x="2472" y="2057"/>
                  </a:lnTo>
                  <a:lnTo>
                    <a:pt x="2470" y="2039"/>
                  </a:lnTo>
                  <a:lnTo>
                    <a:pt x="2464" y="2022"/>
                  </a:lnTo>
                  <a:lnTo>
                    <a:pt x="2453" y="2008"/>
                  </a:lnTo>
                  <a:lnTo>
                    <a:pt x="2223" y="1779"/>
                  </a:lnTo>
                  <a:lnTo>
                    <a:pt x="2211" y="1763"/>
                  </a:lnTo>
                  <a:lnTo>
                    <a:pt x="2203" y="1745"/>
                  </a:lnTo>
                  <a:lnTo>
                    <a:pt x="2201" y="1726"/>
                  </a:lnTo>
                  <a:lnTo>
                    <a:pt x="2203" y="1707"/>
                  </a:lnTo>
                  <a:lnTo>
                    <a:pt x="2211" y="1688"/>
                  </a:lnTo>
                  <a:lnTo>
                    <a:pt x="2223" y="1672"/>
                  </a:lnTo>
                  <a:lnTo>
                    <a:pt x="2239" y="1660"/>
                  </a:lnTo>
                  <a:lnTo>
                    <a:pt x="2257" y="1652"/>
                  </a:lnTo>
                  <a:lnTo>
                    <a:pt x="2277" y="1650"/>
                  </a:lnTo>
                  <a:lnTo>
                    <a:pt x="2296" y="1652"/>
                  </a:lnTo>
                  <a:lnTo>
                    <a:pt x="2314" y="1660"/>
                  </a:lnTo>
                  <a:lnTo>
                    <a:pt x="2330" y="1672"/>
                  </a:lnTo>
                  <a:lnTo>
                    <a:pt x="2560" y="1901"/>
                  </a:lnTo>
                  <a:lnTo>
                    <a:pt x="2575" y="1912"/>
                  </a:lnTo>
                  <a:lnTo>
                    <a:pt x="2591" y="1917"/>
                  </a:lnTo>
                  <a:lnTo>
                    <a:pt x="2610" y="1920"/>
                  </a:lnTo>
                  <a:lnTo>
                    <a:pt x="2628" y="1917"/>
                  </a:lnTo>
                  <a:lnTo>
                    <a:pt x="2647" y="1912"/>
                  </a:lnTo>
                  <a:lnTo>
                    <a:pt x="2664" y="1902"/>
                  </a:lnTo>
                  <a:lnTo>
                    <a:pt x="2681" y="1889"/>
                  </a:lnTo>
                  <a:lnTo>
                    <a:pt x="2696" y="1872"/>
                  </a:lnTo>
                  <a:lnTo>
                    <a:pt x="2705" y="1853"/>
                  </a:lnTo>
                  <a:lnTo>
                    <a:pt x="2712" y="1835"/>
                  </a:lnTo>
                  <a:lnTo>
                    <a:pt x="2714" y="1816"/>
                  </a:lnTo>
                  <a:lnTo>
                    <a:pt x="2712" y="1798"/>
                  </a:lnTo>
                  <a:lnTo>
                    <a:pt x="2705" y="1782"/>
                  </a:lnTo>
                  <a:lnTo>
                    <a:pt x="2695" y="1768"/>
                  </a:lnTo>
                  <a:lnTo>
                    <a:pt x="2692" y="1766"/>
                  </a:lnTo>
                  <a:lnTo>
                    <a:pt x="2687" y="1759"/>
                  </a:lnTo>
                  <a:lnTo>
                    <a:pt x="2677" y="1749"/>
                  </a:lnTo>
                  <a:lnTo>
                    <a:pt x="2663" y="1736"/>
                  </a:lnTo>
                  <a:lnTo>
                    <a:pt x="2647" y="1719"/>
                  </a:lnTo>
                  <a:lnTo>
                    <a:pt x="2626" y="1699"/>
                  </a:lnTo>
                  <a:lnTo>
                    <a:pt x="2604" y="1677"/>
                  </a:lnTo>
                  <a:lnTo>
                    <a:pt x="2578" y="1651"/>
                  </a:lnTo>
                  <a:lnTo>
                    <a:pt x="2550" y="1623"/>
                  </a:lnTo>
                  <a:lnTo>
                    <a:pt x="2520" y="1593"/>
                  </a:lnTo>
                  <a:lnTo>
                    <a:pt x="2488" y="1561"/>
                  </a:lnTo>
                  <a:lnTo>
                    <a:pt x="2454" y="1528"/>
                  </a:lnTo>
                  <a:lnTo>
                    <a:pt x="2418" y="1492"/>
                  </a:lnTo>
                  <a:lnTo>
                    <a:pt x="2381" y="1455"/>
                  </a:lnTo>
                  <a:lnTo>
                    <a:pt x="2343" y="1417"/>
                  </a:lnTo>
                  <a:lnTo>
                    <a:pt x="2305" y="1378"/>
                  </a:lnTo>
                  <a:lnTo>
                    <a:pt x="2265" y="1339"/>
                  </a:lnTo>
                  <a:lnTo>
                    <a:pt x="2225" y="1299"/>
                  </a:lnTo>
                  <a:lnTo>
                    <a:pt x="2185" y="1260"/>
                  </a:lnTo>
                  <a:lnTo>
                    <a:pt x="2146" y="1220"/>
                  </a:lnTo>
                  <a:lnTo>
                    <a:pt x="2106" y="1181"/>
                  </a:lnTo>
                  <a:lnTo>
                    <a:pt x="2066" y="1142"/>
                  </a:lnTo>
                  <a:lnTo>
                    <a:pt x="2028" y="1103"/>
                  </a:lnTo>
                  <a:lnTo>
                    <a:pt x="1990" y="1066"/>
                  </a:lnTo>
                  <a:lnTo>
                    <a:pt x="1954" y="1031"/>
                  </a:lnTo>
                  <a:lnTo>
                    <a:pt x="1920" y="996"/>
                  </a:lnTo>
                  <a:lnTo>
                    <a:pt x="1886" y="963"/>
                  </a:lnTo>
                  <a:lnTo>
                    <a:pt x="1855" y="931"/>
                  </a:lnTo>
                  <a:lnTo>
                    <a:pt x="1826" y="902"/>
                  </a:lnTo>
                  <a:lnTo>
                    <a:pt x="1799" y="877"/>
                  </a:lnTo>
                  <a:lnTo>
                    <a:pt x="1774" y="852"/>
                  </a:lnTo>
                  <a:lnTo>
                    <a:pt x="1753" y="831"/>
                  </a:lnTo>
                  <a:lnTo>
                    <a:pt x="1734" y="813"/>
                  </a:lnTo>
                  <a:lnTo>
                    <a:pt x="1718" y="798"/>
                  </a:lnTo>
                  <a:lnTo>
                    <a:pt x="1712" y="793"/>
                  </a:lnTo>
                  <a:lnTo>
                    <a:pt x="1706" y="787"/>
                  </a:lnTo>
                  <a:lnTo>
                    <a:pt x="1698" y="782"/>
                  </a:lnTo>
                  <a:lnTo>
                    <a:pt x="1688" y="777"/>
                  </a:lnTo>
                  <a:lnTo>
                    <a:pt x="1677" y="774"/>
                  </a:lnTo>
                  <a:lnTo>
                    <a:pt x="1663" y="773"/>
                  </a:lnTo>
                  <a:lnTo>
                    <a:pt x="1649" y="775"/>
                  </a:lnTo>
                  <a:lnTo>
                    <a:pt x="1631" y="782"/>
                  </a:lnTo>
                  <a:lnTo>
                    <a:pt x="1612" y="792"/>
                  </a:lnTo>
                  <a:lnTo>
                    <a:pt x="1592" y="808"/>
                  </a:lnTo>
                  <a:lnTo>
                    <a:pt x="1568" y="829"/>
                  </a:lnTo>
                  <a:lnTo>
                    <a:pt x="1542" y="857"/>
                  </a:lnTo>
                  <a:lnTo>
                    <a:pt x="1519" y="888"/>
                  </a:lnTo>
                  <a:lnTo>
                    <a:pt x="1500" y="920"/>
                  </a:lnTo>
                  <a:lnTo>
                    <a:pt x="1394" y="1113"/>
                  </a:lnTo>
                  <a:lnTo>
                    <a:pt x="1382" y="1133"/>
                  </a:lnTo>
                  <a:lnTo>
                    <a:pt x="1366" y="1154"/>
                  </a:lnTo>
                  <a:lnTo>
                    <a:pt x="1346" y="1175"/>
                  </a:lnTo>
                  <a:lnTo>
                    <a:pt x="1312" y="1206"/>
                  </a:lnTo>
                  <a:lnTo>
                    <a:pt x="1275" y="1230"/>
                  </a:lnTo>
                  <a:lnTo>
                    <a:pt x="1235" y="1249"/>
                  </a:lnTo>
                  <a:lnTo>
                    <a:pt x="1196" y="1261"/>
                  </a:lnTo>
                  <a:lnTo>
                    <a:pt x="1155" y="1268"/>
                  </a:lnTo>
                  <a:lnTo>
                    <a:pt x="1113" y="1268"/>
                  </a:lnTo>
                  <a:lnTo>
                    <a:pt x="1072" y="1261"/>
                  </a:lnTo>
                  <a:lnTo>
                    <a:pt x="1036" y="1250"/>
                  </a:lnTo>
                  <a:lnTo>
                    <a:pt x="1002" y="1235"/>
                  </a:lnTo>
                  <a:lnTo>
                    <a:pt x="970" y="1216"/>
                  </a:lnTo>
                  <a:lnTo>
                    <a:pt x="942" y="1193"/>
                  </a:lnTo>
                  <a:lnTo>
                    <a:pt x="915" y="1167"/>
                  </a:lnTo>
                  <a:lnTo>
                    <a:pt x="893" y="1136"/>
                  </a:lnTo>
                  <a:lnTo>
                    <a:pt x="874" y="1104"/>
                  </a:lnTo>
                  <a:lnTo>
                    <a:pt x="861" y="1077"/>
                  </a:lnTo>
                  <a:lnTo>
                    <a:pt x="853" y="1050"/>
                  </a:lnTo>
                  <a:lnTo>
                    <a:pt x="848" y="1023"/>
                  </a:lnTo>
                  <a:lnTo>
                    <a:pt x="848" y="998"/>
                  </a:lnTo>
                  <a:lnTo>
                    <a:pt x="850" y="974"/>
                  </a:lnTo>
                  <a:lnTo>
                    <a:pt x="858" y="953"/>
                  </a:lnTo>
                  <a:lnTo>
                    <a:pt x="1168" y="224"/>
                  </a:lnTo>
                  <a:lnTo>
                    <a:pt x="1179" y="204"/>
                  </a:lnTo>
                  <a:lnTo>
                    <a:pt x="1193" y="183"/>
                  </a:lnTo>
                  <a:lnTo>
                    <a:pt x="1210" y="162"/>
                  </a:lnTo>
                  <a:lnTo>
                    <a:pt x="1230" y="139"/>
                  </a:lnTo>
                  <a:lnTo>
                    <a:pt x="1241" y="129"/>
                  </a:lnTo>
                  <a:lnTo>
                    <a:pt x="1254" y="117"/>
                  </a:lnTo>
                  <a:lnTo>
                    <a:pt x="1271" y="104"/>
                  </a:lnTo>
                  <a:lnTo>
                    <a:pt x="1291" y="89"/>
                  </a:lnTo>
                  <a:lnTo>
                    <a:pt x="1314" y="74"/>
                  </a:lnTo>
                  <a:lnTo>
                    <a:pt x="1340" y="59"/>
                  </a:lnTo>
                  <a:lnTo>
                    <a:pt x="1368" y="45"/>
                  </a:lnTo>
                  <a:lnTo>
                    <a:pt x="1399" y="31"/>
                  </a:lnTo>
                  <a:lnTo>
                    <a:pt x="1432" y="20"/>
                  </a:lnTo>
                  <a:lnTo>
                    <a:pt x="1469" y="11"/>
                  </a:lnTo>
                  <a:lnTo>
                    <a:pt x="1508" y="3"/>
                  </a:lnTo>
                  <a:lnTo>
                    <a:pt x="1550" y="0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800101" y="3370263"/>
              <a:ext cx="255588" cy="255588"/>
            </a:xfrm>
            <a:custGeom>
              <a:avLst/>
              <a:gdLst>
                <a:gd name="T0" fmla="*/ 737 w 1133"/>
                <a:gd name="T1" fmla="*/ 722 h 1126"/>
                <a:gd name="T2" fmla="*/ 688 w 1133"/>
                <a:gd name="T3" fmla="*/ 747 h 1126"/>
                <a:gd name="T4" fmla="*/ 653 w 1133"/>
                <a:gd name="T5" fmla="*/ 789 h 1126"/>
                <a:gd name="T6" fmla="*/ 641 w 1133"/>
                <a:gd name="T7" fmla="*/ 842 h 1126"/>
                <a:gd name="T8" fmla="*/ 653 w 1133"/>
                <a:gd name="T9" fmla="*/ 898 h 1126"/>
                <a:gd name="T10" fmla="*/ 688 w 1133"/>
                <a:gd name="T11" fmla="*/ 939 h 1126"/>
                <a:gd name="T12" fmla="*/ 737 w 1133"/>
                <a:gd name="T13" fmla="*/ 964 h 1126"/>
                <a:gd name="T14" fmla="*/ 795 w 1133"/>
                <a:gd name="T15" fmla="*/ 964 h 1126"/>
                <a:gd name="T16" fmla="*/ 844 w 1133"/>
                <a:gd name="T17" fmla="*/ 939 h 1126"/>
                <a:gd name="T18" fmla="*/ 879 w 1133"/>
                <a:gd name="T19" fmla="*/ 897 h 1126"/>
                <a:gd name="T20" fmla="*/ 891 w 1133"/>
                <a:gd name="T21" fmla="*/ 842 h 1126"/>
                <a:gd name="T22" fmla="*/ 879 w 1133"/>
                <a:gd name="T23" fmla="*/ 789 h 1126"/>
                <a:gd name="T24" fmla="*/ 844 w 1133"/>
                <a:gd name="T25" fmla="*/ 747 h 1126"/>
                <a:gd name="T26" fmla="*/ 795 w 1133"/>
                <a:gd name="T27" fmla="*/ 722 h 1126"/>
                <a:gd name="T28" fmla="*/ 379 w 1133"/>
                <a:gd name="T29" fmla="*/ 0 h 1126"/>
                <a:gd name="T30" fmla="*/ 429 w 1133"/>
                <a:gd name="T31" fmla="*/ 13 h 1126"/>
                <a:gd name="T32" fmla="*/ 474 w 1133"/>
                <a:gd name="T33" fmla="*/ 44 h 1126"/>
                <a:gd name="T34" fmla="*/ 1106 w 1133"/>
                <a:gd name="T35" fmla="*/ 676 h 1126"/>
                <a:gd name="T36" fmla="*/ 1128 w 1133"/>
                <a:gd name="T37" fmla="*/ 724 h 1126"/>
                <a:gd name="T38" fmla="*/ 1133 w 1133"/>
                <a:gd name="T39" fmla="*/ 776 h 1126"/>
                <a:gd name="T40" fmla="*/ 1119 w 1133"/>
                <a:gd name="T41" fmla="*/ 826 h 1126"/>
                <a:gd name="T42" fmla="*/ 1089 w 1133"/>
                <a:gd name="T43" fmla="*/ 869 h 1126"/>
                <a:gd name="T44" fmla="*/ 853 w 1133"/>
                <a:gd name="T45" fmla="*/ 1101 h 1126"/>
                <a:gd name="T46" fmla="*/ 805 w 1133"/>
                <a:gd name="T47" fmla="*/ 1122 h 1126"/>
                <a:gd name="T48" fmla="*/ 753 w 1133"/>
                <a:gd name="T49" fmla="*/ 1126 h 1126"/>
                <a:gd name="T50" fmla="*/ 703 w 1133"/>
                <a:gd name="T51" fmla="*/ 1113 h 1126"/>
                <a:gd name="T52" fmla="*/ 659 w 1133"/>
                <a:gd name="T53" fmla="*/ 1083 h 1126"/>
                <a:gd name="T54" fmla="*/ 26 w 1133"/>
                <a:gd name="T55" fmla="*/ 450 h 1126"/>
                <a:gd name="T56" fmla="*/ 5 w 1133"/>
                <a:gd name="T57" fmla="*/ 403 h 1126"/>
                <a:gd name="T58" fmla="*/ 0 w 1133"/>
                <a:gd name="T59" fmla="*/ 352 h 1126"/>
                <a:gd name="T60" fmla="*/ 13 w 1133"/>
                <a:gd name="T61" fmla="*/ 302 h 1126"/>
                <a:gd name="T62" fmla="*/ 44 w 1133"/>
                <a:gd name="T63" fmla="*/ 257 h 1126"/>
                <a:gd name="T64" fmla="*/ 280 w 1133"/>
                <a:gd name="T65" fmla="*/ 27 h 1126"/>
                <a:gd name="T66" fmla="*/ 328 w 1133"/>
                <a:gd name="T67" fmla="*/ 5 h 1126"/>
                <a:gd name="T68" fmla="*/ 379 w 1133"/>
                <a:gd name="T69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3" h="1126">
                  <a:moveTo>
                    <a:pt x="767" y="719"/>
                  </a:moveTo>
                  <a:lnTo>
                    <a:pt x="737" y="722"/>
                  </a:lnTo>
                  <a:lnTo>
                    <a:pt x="712" y="731"/>
                  </a:lnTo>
                  <a:lnTo>
                    <a:pt x="688" y="747"/>
                  </a:lnTo>
                  <a:lnTo>
                    <a:pt x="669" y="766"/>
                  </a:lnTo>
                  <a:lnTo>
                    <a:pt x="653" y="789"/>
                  </a:lnTo>
                  <a:lnTo>
                    <a:pt x="644" y="815"/>
                  </a:lnTo>
                  <a:lnTo>
                    <a:pt x="641" y="842"/>
                  </a:lnTo>
                  <a:lnTo>
                    <a:pt x="644" y="871"/>
                  </a:lnTo>
                  <a:lnTo>
                    <a:pt x="653" y="898"/>
                  </a:lnTo>
                  <a:lnTo>
                    <a:pt x="669" y="920"/>
                  </a:lnTo>
                  <a:lnTo>
                    <a:pt x="688" y="939"/>
                  </a:lnTo>
                  <a:lnTo>
                    <a:pt x="712" y="954"/>
                  </a:lnTo>
                  <a:lnTo>
                    <a:pt x="737" y="964"/>
                  </a:lnTo>
                  <a:lnTo>
                    <a:pt x="767" y="967"/>
                  </a:lnTo>
                  <a:lnTo>
                    <a:pt x="795" y="964"/>
                  </a:lnTo>
                  <a:lnTo>
                    <a:pt x="821" y="954"/>
                  </a:lnTo>
                  <a:lnTo>
                    <a:pt x="844" y="939"/>
                  </a:lnTo>
                  <a:lnTo>
                    <a:pt x="863" y="920"/>
                  </a:lnTo>
                  <a:lnTo>
                    <a:pt x="879" y="897"/>
                  </a:lnTo>
                  <a:lnTo>
                    <a:pt x="888" y="871"/>
                  </a:lnTo>
                  <a:lnTo>
                    <a:pt x="891" y="842"/>
                  </a:lnTo>
                  <a:lnTo>
                    <a:pt x="888" y="815"/>
                  </a:lnTo>
                  <a:lnTo>
                    <a:pt x="879" y="789"/>
                  </a:lnTo>
                  <a:lnTo>
                    <a:pt x="863" y="766"/>
                  </a:lnTo>
                  <a:lnTo>
                    <a:pt x="844" y="747"/>
                  </a:lnTo>
                  <a:lnTo>
                    <a:pt x="821" y="731"/>
                  </a:lnTo>
                  <a:lnTo>
                    <a:pt x="795" y="722"/>
                  </a:lnTo>
                  <a:lnTo>
                    <a:pt x="767" y="719"/>
                  </a:lnTo>
                  <a:close/>
                  <a:moveTo>
                    <a:pt x="379" y="0"/>
                  </a:moveTo>
                  <a:lnTo>
                    <a:pt x="405" y="5"/>
                  </a:lnTo>
                  <a:lnTo>
                    <a:pt x="429" y="13"/>
                  </a:lnTo>
                  <a:lnTo>
                    <a:pt x="453" y="27"/>
                  </a:lnTo>
                  <a:lnTo>
                    <a:pt x="474" y="44"/>
                  </a:lnTo>
                  <a:lnTo>
                    <a:pt x="1089" y="655"/>
                  </a:lnTo>
                  <a:lnTo>
                    <a:pt x="1106" y="676"/>
                  </a:lnTo>
                  <a:lnTo>
                    <a:pt x="1119" y="700"/>
                  </a:lnTo>
                  <a:lnTo>
                    <a:pt x="1128" y="724"/>
                  </a:lnTo>
                  <a:lnTo>
                    <a:pt x="1133" y="750"/>
                  </a:lnTo>
                  <a:lnTo>
                    <a:pt x="1133" y="776"/>
                  </a:lnTo>
                  <a:lnTo>
                    <a:pt x="1128" y="801"/>
                  </a:lnTo>
                  <a:lnTo>
                    <a:pt x="1119" y="826"/>
                  </a:lnTo>
                  <a:lnTo>
                    <a:pt x="1106" y="848"/>
                  </a:lnTo>
                  <a:lnTo>
                    <a:pt x="1089" y="869"/>
                  </a:lnTo>
                  <a:lnTo>
                    <a:pt x="874" y="1083"/>
                  </a:lnTo>
                  <a:lnTo>
                    <a:pt x="853" y="1101"/>
                  </a:lnTo>
                  <a:lnTo>
                    <a:pt x="829" y="1113"/>
                  </a:lnTo>
                  <a:lnTo>
                    <a:pt x="805" y="1122"/>
                  </a:lnTo>
                  <a:lnTo>
                    <a:pt x="779" y="1126"/>
                  </a:lnTo>
                  <a:lnTo>
                    <a:pt x="753" y="1126"/>
                  </a:lnTo>
                  <a:lnTo>
                    <a:pt x="728" y="1122"/>
                  </a:lnTo>
                  <a:lnTo>
                    <a:pt x="703" y="1113"/>
                  </a:lnTo>
                  <a:lnTo>
                    <a:pt x="680" y="1101"/>
                  </a:lnTo>
                  <a:lnTo>
                    <a:pt x="659" y="1083"/>
                  </a:lnTo>
                  <a:lnTo>
                    <a:pt x="44" y="471"/>
                  </a:lnTo>
                  <a:lnTo>
                    <a:pt x="26" y="450"/>
                  </a:lnTo>
                  <a:lnTo>
                    <a:pt x="13" y="428"/>
                  </a:lnTo>
                  <a:lnTo>
                    <a:pt x="5" y="403"/>
                  </a:lnTo>
                  <a:lnTo>
                    <a:pt x="0" y="378"/>
                  </a:lnTo>
                  <a:lnTo>
                    <a:pt x="0" y="352"/>
                  </a:lnTo>
                  <a:lnTo>
                    <a:pt x="5" y="327"/>
                  </a:lnTo>
                  <a:lnTo>
                    <a:pt x="13" y="302"/>
                  </a:lnTo>
                  <a:lnTo>
                    <a:pt x="26" y="279"/>
                  </a:lnTo>
                  <a:lnTo>
                    <a:pt x="44" y="257"/>
                  </a:lnTo>
                  <a:lnTo>
                    <a:pt x="259" y="44"/>
                  </a:lnTo>
                  <a:lnTo>
                    <a:pt x="280" y="27"/>
                  </a:lnTo>
                  <a:lnTo>
                    <a:pt x="303" y="13"/>
                  </a:lnTo>
                  <a:lnTo>
                    <a:pt x="328" y="5"/>
                  </a:lnTo>
                  <a:lnTo>
                    <a:pt x="353" y="0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14293" y="2028443"/>
            <a:ext cx="1632761" cy="1635400"/>
            <a:chOff x="6425139" y="3200611"/>
            <a:chExt cx="768490" cy="769732"/>
          </a:xfrm>
        </p:grpSpPr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6425139" y="3200611"/>
              <a:ext cx="768490" cy="769731"/>
            </a:xfrm>
            <a:custGeom>
              <a:avLst/>
              <a:gdLst>
                <a:gd name="T0" fmla="*/ 0 w 619"/>
                <a:gd name="T1" fmla="*/ 0 h 620"/>
                <a:gd name="T2" fmla="*/ 0 w 619"/>
                <a:gd name="T3" fmla="*/ 340 h 620"/>
                <a:gd name="T4" fmla="*/ 0 w 619"/>
                <a:gd name="T5" fmla="*/ 382 h 620"/>
                <a:gd name="T6" fmla="*/ 0 w 619"/>
                <a:gd name="T7" fmla="*/ 620 h 620"/>
                <a:gd name="T8" fmla="*/ 216 w 619"/>
                <a:gd name="T9" fmla="*/ 620 h 620"/>
                <a:gd name="T10" fmla="*/ 255 w 619"/>
                <a:gd name="T11" fmla="*/ 620 h 620"/>
                <a:gd name="T12" fmla="*/ 255 w 619"/>
                <a:gd name="T13" fmla="*/ 620 h 620"/>
                <a:gd name="T14" fmla="*/ 272 w 619"/>
                <a:gd name="T15" fmla="*/ 620 h 620"/>
                <a:gd name="T16" fmla="*/ 362 w 619"/>
                <a:gd name="T17" fmla="*/ 620 h 620"/>
                <a:gd name="T18" fmla="*/ 619 w 619"/>
                <a:gd name="T19" fmla="*/ 620 h 620"/>
                <a:gd name="T20" fmla="*/ 619 w 619"/>
                <a:gd name="T21" fmla="*/ 359 h 620"/>
                <a:gd name="T22" fmla="*/ 619 w 619"/>
                <a:gd name="T23" fmla="*/ 332 h 620"/>
                <a:gd name="T24" fmla="*/ 619 w 619"/>
                <a:gd name="T25" fmla="*/ 315 h 620"/>
                <a:gd name="T26" fmla="*/ 619 w 619"/>
                <a:gd name="T27" fmla="*/ 314 h 620"/>
                <a:gd name="T28" fmla="*/ 619 w 619"/>
                <a:gd name="T29" fmla="*/ 262 h 620"/>
                <a:gd name="T30" fmla="*/ 619 w 619"/>
                <a:gd name="T31" fmla="*/ 0 h 620"/>
                <a:gd name="T32" fmla="*/ 0 w 619"/>
                <a:gd name="T3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620">
                  <a:moveTo>
                    <a:pt x="0" y="0"/>
                  </a:moveTo>
                  <a:lnTo>
                    <a:pt x="0" y="340"/>
                  </a:lnTo>
                  <a:lnTo>
                    <a:pt x="0" y="382"/>
                  </a:lnTo>
                  <a:lnTo>
                    <a:pt x="0" y="620"/>
                  </a:lnTo>
                  <a:lnTo>
                    <a:pt x="216" y="620"/>
                  </a:lnTo>
                  <a:lnTo>
                    <a:pt x="255" y="620"/>
                  </a:lnTo>
                  <a:lnTo>
                    <a:pt x="255" y="620"/>
                  </a:lnTo>
                  <a:lnTo>
                    <a:pt x="272" y="620"/>
                  </a:lnTo>
                  <a:lnTo>
                    <a:pt x="362" y="620"/>
                  </a:lnTo>
                  <a:lnTo>
                    <a:pt x="619" y="620"/>
                  </a:lnTo>
                  <a:lnTo>
                    <a:pt x="619" y="359"/>
                  </a:lnTo>
                  <a:lnTo>
                    <a:pt x="619" y="332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262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40"/>
            <p:cNvSpPr>
              <a:spLocks/>
            </p:cNvSpPr>
            <p:nvPr/>
          </p:nvSpPr>
          <p:spPr bwMode="auto">
            <a:xfrm>
              <a:off x="6620054" y="3335935"/>
              <a:ext cx="573574" cy="634408"/>
            </a:xfrm>
            <a:custGeom>
              <a:avLst/>
              <a:gdLst>
                <a:gd name="T0" fmla="*/ 360 w 360"/>
                <a:gd name="T1" fmla="*/ 397 h 397"/>
                <a:gd name="T2" fmla="*/ 360 w 360"/>
                <a:gd name="T3" fmla="*/ 194 h 397"/>
                <a:gd name="T4" fmla="*/ 360 w 360"/>
                <a:gd name="T5" fmla="*/ 173 h 397"/>
                <a:gd name="T6" fmla="*/ 360 w 360"/>
                <a:gd name="T7" fmla="*/ 160 h 397"/>
                <a:gd name="T8" fmla="*/ 360 w 360"/>
                <a:gd name="T9" fmla="*/ 159 h 397"/>
                <a:gd name="T10" fmla="*/ 360 w 360"/>
                <a:gd name="T11" fmla="*/ 119 h 397"/>
                <a:gd name="T12" fmla="*/ 232 w 360"/>
                <a:gd name="T13" fmla="*/ 0 h 397"/>
                <a:gd name="T14" fmla="*/ 218 w 360"/>
                <a:gd name="T15" fmla="*/ 14 h 397"/>
                <a:gd name="T16" fmla="*/ 168 w 360"/>
                <a:gd name="T17" fmla="*/ 25 h 397"/>
                <a:gd name="T18" fmla="*/ 72 w 360"/>
                <a:gd name="T19" fmla="*/ 25 h 397"/>
                <a:gd name="T20" fmla="*/ 30 w 360"/>
                <a:gd name="T21" fmla="*/ 46 h 397"/>
                <a:gd name="T22" fmla="*/ 36 w 360"/>
                <a:gd name="T23" fmla="*/ 115 h 397"/>
                <a:gd name="T24" fmla="*/ 2 w 360"/>
                <a:gd name="T25" fmla="*/ 310 h 397"/>
                <a:gd name="T26" fmla="*/ 0 w 360"/>
                <a:gd name="T27" fmla="*/ 313 h 397"/>
                <a:gd name="T28" fmla="*/ 90 w 360"/>
                <a:gd name="T29" fmla="*/ 397 h 397"/>
                <a:gd name="T30" fmla="*/ 160 w 360"/>
                <a:gd name="T31" fmla="*/ 397 h 397"/>
                <a:gd name="T32" fmla="*/ 360 w 360"/>
                <a:gd name="T33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97">
                  <a:moveTo>
                    <a:pt x="360" y="397"/>
                  </a:moveTo>
                  <a:cubicBezTo>
                    <a:pt x="360" y="194"/>
                    <a:pt x="360" y="194"/>
                    <a:pt x="360" y="194"/>
                  </a:cubicBezTo>
                  <a:cubicBezTo>
                    <a:pt x="360" y="173"/>
                    <a:pt x="360" y="173"/>
                    <a:pt x="360" y="173"/>
                  </a:cubicBezTo>
                  <a:cubicBezTo>
                    <a:pt x="360" y="160"/>
                    <a:pt x="360" y="160"/>
                    <a:pt x="360" y="160"/>
                  </a:cubicBezTo>
                  <a:cubicBezTo>
                    <a:pt x="360" y="159"/>
                    <a:pt x="360" y="159"/>
                    <a:pt x="360" y="159"/>
                  </a:cubicBezTo>
                  <a:cubicBezTo>
                    <a:pt x="360" y="119"/>
                    <a:pt x="360" y="119"/>
                    <a:pt x="360" y="119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30" y="44"/>
                    <a:pt x="30" y="46"/>
                  </a:cubicBezTo>
                  <a:cubicBezTo>
                    <a:pt x="30" y="48"/>
                    <a:pt x="36" y="115"/>
                    <a:pt x="36" y="115"/>
                  </a:cubicBezTo>
                  <a:cubicBezTo>
                    <a:pt x="2" y="310"/>
                    <a:pt x="2" y="310"/>
                    <a:pt x="2" y="31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90" y="397"/>
                    <a:pt x="90" y="397"/>
                    <a:pt x="90" y="397"/>
                  </a:cubicBezTo>
                  <a:cubicBezTo>
                    <a:pt x="160" y="397"/>
                    <a:pt x="160" y="397"/>
                    <a:pt x="160" y="397"/>
                  </a:cubicBezTo>
                  <a:lnTo>
                    <a:pt x="360" y="39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41"/>
            <p:cNvSpPr>
              <a:spLocks/>
            </p:cNvSpPr>
            <p:nvPr/>
          </p:nvSpPr>
          <p:spPr bwMode="auto">
            <a:xfrm>
              <a:off x="6617571" y="3334693"/>
              <a:ext cx="383624" cy="502809"/>
            </a:xfrm>
            <a:custGeom>
              <a:avLst/>
              <a:gdLst>
                <a:gd name="T0" fmla="*/ 0 w 309"/>
                <a:gd name="T1" fmla="*/ 405 h 405"/>
                <a:gd name="T2" fmla="*/ 0 w 309"/>
                <a:gd name="T3" fmla="*/ 0 h 405"/>
                <a:gd name="T4" fmla="*/ 301 w 309"/>
                <a:gd name="T5" fmla="*/ 0 h 405"/>
                <a:gd name="T6" fmla="*/ 301 w 309"/>
                <a:gd name="T7" fmla="*/ 68 h 405"/>
                <a:gd name="T8" fmla="*/ 82 w 309"/>
                <a:gd name="T9" fmla="*/ 68 h 405"/>
                <a:gd name="T10" fmla="*/ 82 w 309"/>
                <a:gd name="T11" fmla="*/ 158 h 405"/>
                <a:gd name="T12" fmla="*/ 286 w 309"/>
                <a:gd name="T13" fmla="*/ 158 h 405"/>
                <a:gd name="T14" fmla="*/ 286 w 309"/>
                <a:gd name="T15" fmla="*/ 226 h 405"/>
                <a:gd name="T16" fmla="*/ 82 w 309"/>
                <a:gd name="T17" fmla="*/ 226 h 405"/>
                <a:gd name="T18" fmla="*/ 82 w 309"/>
                <a:gd name="T19" fmla="*/ 337 h 405"/>
                <a:gd name="T20" fmla="*/ 309 w 309"/>
                <a:gd name="T21" fmla="*/ 337 h 405"/>
                <a:gd name="T22" fmla="*/ 309 w 309"/>
                <a:gd name="T23" fmla="*/ 405 h 405"/>
                <a:gd name="T24" fmla="*/ 0 w 309"/>
                <a:gd name="T2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405">
                  <a:moveTo>
                    <a:pt x="0" y="405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68"/>
                  </a:lnTo>
                  <a:lnTo>
                    <a:pt x="82" y="68"/>
                  </a:lnTo>
                  <a:lnTo>
                    <a:pt x="82" y="158"/>
                  </a:lnTo>
                  <a:lnTo>
                    <a:pt x="286" y="158"/>
                  </a:lnTo>
                  <a:lnTo>
                    <a:pt x="286" y="226"/>
                  </a:lnTo>
                  <a:lnTo>
                    <a:pt x="82" y="226"/>
                  </a:lnTo>
                  <a:lnTo>
                    <a:pt x="82" y="337"/>
                  </a:lnTo>
                  <a:lnTo>
                    <a:pt x="309" y="337"/>
                  </a:lnTo>
                  <a:lnTo>
                    <a:pt x="309" y="405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2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266700" y="5136741"/>
            <a:ext cx="11658600" cy="79777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Analysis Model for PowerPoint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298149" y="2198256"/>
            <a:ext cx="2036249" cy="30214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261900" y="2198256"/>
            <a:ext cx="2275511" cy="3021444"/>
            <a:chOff x="7260311" y="2198256"/>
            <a:chExt cx="2275511" cy="3021444"/>
          </a:xfrm>
        </p:grpSpPr>
        <p:sp>
          <p:nvSpPr>
            <p:cNvPr id="39" name="Rectangle 38"/>
            <p:cNvSpPr/>
            <p:nvPr/>
          </p:nvSpPr>
          <p:spPr>
            <a:xfrm>
              <a:off x="7260311" y="2198256"/>
              <a:ext cx="2036249" cy="3021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9043687" y="3522971"/>
              <a:ext cx="612256" cy="37201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77257" y="2198256"/>
            <a:ext cx="2275511" cy="3021444"/>
            <a:chOff x="5275668" y="2198256"/>
            <a:chExt cx="2275511" cy="3021444"/>
          </a:xfrm>
        </p:grpSpPr>
        <p:sp>
          <p:nvSpPr>
            <p:cNvPr id="42" name="Rectangle 41"/>
            <p:cNvSpPr/>
            <p:nvPr/>
          </p:nvSpPr>
          <p:spPr>
            <a:xfrm>
              <a:off x="5275668" y="2198256"/>
              <a:ext cx="2036249" cy="30214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7059044" y="3522971"/>
              <a:ext cx="612256" cy="37201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1008" y="2198256"/>
            <a:ext cx="2275511" cy="3021444"/>
            <a:chOff x="3239419" y="2198256"/>
            <a:chExt cx="2275511" cy="3021444"/>
          </a:xfrm>
        </p:grpSpPr>
        <p:sp>
          <p:nvSpPr>
            <p:cNvPr id="36" name="Rectangle 35"/>
            <p:cNvSpPr/>
            <p:nvPr/>
          </p:nvSpPr>
          <p:spPr>
            <a:xfrm>
              <a:off x="3239419" y="2198256"/>
              <a:ext cx="2036249" cy="30214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5022795" y="3522971"/>
              <a:ext cx="612256" cy="3720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56366" y="2198256"/>
            <a:ext cx="2275511" cy="3021444"/>
            <a:chOff x="1254777" y="2198256"/>
            <a:chExt cx="2275511" cy="3021444"/>
          </a:xfrm>
        </p:grpSpPr>
        <p:sp>
          <p:nvSpPr>
            <p:cNvPr id="32" name="Rectangle 31"/>
            <p:cNvSpPr/>
            <p:nvPr/>
          </p:nvSpPr>
          <p:spPr>
            <a:xfrm>
              <a:off x="1254777" y="2198256"/>
              <a:ext cx="2036249" cy="30214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3038153" y="3522971"/>
              <a:ext cx="612256" cy="37201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27982" y="1856796"/>
            <a:ext cx="743992" cy="745195"/>
            <a:chOff x="6425139" y="3200611"/>
            <a:chExt cx="768490" cy="769732"/>
          </a:xfrm>
        </p:grpSpPr>
        <p:sp>
          <p:nvSpPr>
            <p:cNvPr id="8" name="Freeform 39"/>
            <p:cNvSpPr>
              <a:spLocks/>
            </p:cNvSpPr>
            <p:nvPr/>
          </p:nvSpPr>
          <p:spPr bwMode="auto">
            <a:xfrm>
              <a:off x="6425139" y="3200611"/>
              <a:ext cx="768490" cy="769731"/>
            </a:xfrm>
            <a:custGeom>
              <a:avLst/>
              <a:gdLst>
                <a:gd name="T0" fmla="*/ 0 w 619"/>
                <a:gd name="T1" fmla="*/ 0 h 620"/>
                <a:gd name="T2" fmla="*/ 0 w 619"/>
                <a:gd name="T3" fmla="*/ 340 h 620"/>
                <a:gd name="T4" fmla="*/ 0 w 619"/>
                <a:gd name="T5" fmla="*/ 382 h 620"/>
                <a:gd name="T6" fmla="*/ 0 w 619"/>
                <a:gd name="T7" fmla="*/ 620 h 620"/>
                <a:gd name="T8" fmla="*/ 216 w 619"/>
                <a:gd name="T9" fmla="*/ 620 h 620"/>
                <a:gd name="T10" fmla="*/ 255 w 619"/>
                <a:gd name="T11" fmla="*/ 620 h 620"/>
                <a:gd name="T12" fmla="*/ 255 w 619"/>
                <a:gd name="T13" fmla="*/ 620 h 620"/>
                <a:gd name="T14" fmla="*/ 272 w 619"/>
                <a:gd name="T15" fmla="*/ 620 h 620"/>
                <a:gd name="T16" fmla="*/ 362 w 619"/>
                <a:gd name="T17" fmla="*/ 620 h 620"/>
                <a:gd name="T18" fmla="*/ 619 w 619"/>
                <a:gd name="T19" fmla="*/ 620 h 620"/>
                <a:gd name="T20" fmla="*/ 619 w 619"/>
                <a:gd name="T21" fmla="*/ 359 h 620"/>
                <a:gd name="T22" fmla="*/ 619 w 619"/>
                <a:gd name="T23" fmla="*/ 332 h 620"/>
                <a:gd name="T24" fmla="*/ 619 w 619"/>
                <a:gd name="T25" fmla="*/ 315 h 620"/>
                <a:gd name="T26" fmla="*/ 619 w 619"/>
                <a:gd name="T27" fmla="*/ 314 h 620"/>
                <a:gd name="T28" fmla="*/ 619 w 619"/>
                <a:gd name="T29" fmla="*/ 262 h 620"/>
                <a:gd name="T30" fmla="*/ 619 w 619"/>
                <a:gd name="T31" fmla="*/ 0 h 620"/>
                <a:gd name="T32" fmla="*/ 0 w 619"/>
                <a:gd name="T3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620">
                  <a:moveTo>
                    <a:pt x="0" y="0"/>
                  </a:moveTo>
                  <a:lnTo>
                    <a:pt x="0" y="340"/>
                  </a:lnTo>
                  <a:lnTo>
                    <a:pt x="0" y="382"/>
                  </a:lnTo>
                  <a:lnTo>
                    <a:pt x="0" y="620"/>
                  </a:lnTo>
                  <a:lnTo>
                    <a:pt x="216" y="620"/>
                  </a:lnTo>
                  <a:lnTo>
                    <a:pt x="255" y="620"/>
                  </a:lnTo>
                  <a:lnTo>
                    <a:pt x="255" y="620"/>
                  </a:lnTo>
                  <a:lnTo>
                    <a:pt x="272" y="620"/>
                  </a:lnTo>
                  <a:lnTo>
                    <a:pt x="362" y="620"/>
                  </a:lnTo>
                  <a:lnTo>
                    <a:pt x="619" y="620"/>
                  </a:lnTo>
                  <a:lnTo>
                    <a:pt x="619" y="359"/>
                  </a:lnTo>
                  <a:lnTo>
                    <a:pt x="619" y="332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262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40"/>
            <p:cNvSpPr>
              <a:spLocks/>
            </p:cNvSpPr>
            <p:nvPr/>
          </p:nvSpPr>
          <p:spPr bwMode="auto">
            <a:xfrm>
              <a:off x="6620054" y="3335935"/>
              <a:ext cx="573574" cy="634408"/>
            </a:xfrm>
            <a:custGeom>
              <a:avLst/>
              <a:gdLst>
                <a:gd name="T0" fmla="*/ 360 w 360"/>
                <a:gd name="T1" fmla="*/ 397 h 397"/>
                <a:gd name="T2" fmla="*/ 360 w 360"/>
                <a:gd name="T3" fmla="*/ 194 h 397"/>
                <a:gd name="T4" fmla="*/ 360 w 360"/>
                <a:gd name="T5" fmla="*/ 173 h 397"/>
                <a:gd name="T6" fmla="*/ 360 w 360"/>
                <a:gd name="T7" fmla="*/ 160 h 397"/>
                <a:gd name="T8" fmla="*/ 360 w 360"/>
                <a:gd name="T9" fmla="*/ 159 h 397"/>
                <a:gd name="T10" fmla="*/ 360 w 360"/>
                <a:gd name="T11" fmla="*/ 119 h 397"/>
                <a:gd name="T12" fmla="*/ 232 w 360"/>
                <a:gd name="T13" fmla="*/ 0 h 397"/>
                <a:gd name="T14" fmla="*/ 218 w 360"/>
                <a:gd name="T15" fmla="*/ 14 h 397"/>
                <a:gd name="T16" fmla="*/ 168 w 360"/>
                <a:gd name="T17" fmla="*/ 25 h 397"/>
                <a:gd name="T18" fmla="*/ 72 w 360"/>
                <a:gd name="T19" fmla="*/ 25 h 397"/>
                <a:gd name="T20" fmla="*/ 30 w 360"/>
                <a:gd name="T21" fmla="*/ 46 h 397"/>
                <a:gd name="T22" fmla="*/ 36 w 360"/>
                <a:gd name="T23" fmla="*/ 115 h 397"/>
                <a:gd name="T24" fmla="*/ 2 w 360"/>
                <a:gd name="T25" fmla="*/ 310 h 397"/>
                <a:gd name="T26" fmla="*/ 0 w 360"/>
                <a:gd name="T27" fmla="*/ 313 h 397"/>
                <a:gd name="T28" fmla="*/ 90 w 360"/>
                <a:gd name="T29" fmla="*/ 397 h 397"/>
                <a:gd name="T30" fmla="*/ 160 w 360"/>
                <a:gd name="T31" fmla="*/ 397 h 397"/>
                <a:gd name="T32" fmla="*/ 360 w 360"/>
                <a:gd name="T33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97">
                  <a:moveTo>
                    <a:pt x="360" y="397"/>
                  </a:moveTo>
                  <a:cubicBezTo>
                    <a:pt x="360" y="194"/>
                    <a:pt x="360" y="194"/>
                    <a:pt x="360" y="194"/>
                  </a:cubicBezTo>
                  <a:cubicBezTo>
                    <a:pt x="360" y="173"/>
                    <a:pt x="360" y="173"/>
                    <a:pt x="360" y="173"/>
                  </a:cubicBezTo>
                  <a:cubicBezTo>
                    <a:pt x="360" y="160"/>
                    <a:pt x="360" y="160"/>
                    <a:pt x="360" y="160"/>
                  </a:cubicBezTo>
                  <a:cubicBezTo>
                    <a:pt x="360" y="159"/>
                    <a:pt x="360" y="159"/>
                    <a:pt x="360" y="159"/>
                  </a:cubicBezTo>
                  <a:cubicBezTo>
                    <a:pt x="360" y="119"/>
                    <a:pt x="360" y="119"/>
                    <a:pt x="360" y="119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30" y="44"/>
                    <a:pt x="30" y="46"/>
                  </a:cubicBezTo>
                  <a:cubicBezTo>
                    <a:pt x="30" y="48"/>
                    <a:pt x="36" y="115"/>
                    <a:pt x="36" y="115"/>
                  </a:cubicBezTo>
                  <a:cubicBezTo>
                    <a:pt x="2" y="310"/>
                    <a:pt x="2" y="310"/>
                    <a:pt x="2" y="31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90" y="397"/>
                    <a:pt x="90" y="397"/>
                    <a:pt x="90" y="397"/>
                  </a:cubicBezTo>
                  <a:cubicBezTo>
                    <a:pt x="160" y="397"/>
                    <a:pt x="160" y="397"/>
                    <a:pt x="160" y="397"/>
                  </a:cubicBezTo>
                  <a:lnTo>
                    <a:pt x="360" y="39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6617571" y="3334693"/>
              <a:ext cx="383624" cy="502809"/>
            </a:xfrm>
            <a:custGeom>
              <a:avLst/>
              <a:gdLst>
                <a:gd name="T0" fmla="*/ 0 w 309"/>
                <a:gd name="T1" fmla="*/ 405 h 405"/>
                <a:gd name="T2" fmla="*/ 0 w 309"/>
                <a:gd name="T3" fmla="*/ 0 h 405"/>
                <a:gd name="T4" fmla="*/ 301 w 309"/>
                <a:gd name="T5" fmla="*/ 0 h 405"/>
                <a:gd name="T6" fmla="*/ 301 w 309"/>
                <a:gd name="T7" fmla="*/ 68 h 405"/>
                <a:gd name="T8" fmla="*/ 82 w 309"/>
                <a:gd name="T9" fmla="*/ 68 h 405"/>
                <a:gd name="T10" fmla="*/ 82 w 309"/>
                <a:gd name="T11" fmla="*/ 158 h 405"/>
                <a:gd name="T12" fmla="*/ 286 w 309"/>
                <a:gd name="T13" fmla="*/ 158 h 405"/>
                <a:gd name="T14" fmla="*/ 286 w 309"/>
                <a:gd name="T15" fmla="*/ 226 h 405"/>
                <a:gd name="T16" fmla="*/ 82 w 309"/>
                <a:gd name="T17" fmla="*/ 226 h 405"/>
                <a:gd name="T18" fmla="*/ 82 w 309"/>
                <a:gd name="T19" fmla="*/ 337 h 405"/>
                <a:gd name="T20" fmla="*/ 309 w 309"/>
                <a:gd name="T21" fmla="*/ 337 h 405"/>
                <a:gd name="T22" fmla="*/ 309 w 309"/>
                <a:gd name="T23" fmla="*/ 405 h 405"/>
                <a:gd name="T24" fmla="*/ 0 w 309"/>
                <a:gd name="T2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405">
                  <a:moveTo>
                    <a:pt x="0" y="405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68"/>
                  </a:lnTo>
                  <a:lnTo>
                    <a:pt x="82" y="68"/>
                  </a:lnTo>
                  <a:lnTo>
                    <a:pt x="82" y="158"/>
                  </a:lnTo>
                  <a:lnTo>
                    <a:pt x="286" y="158"/>
                  </a:lnTo>
                  <a:lnTo>
                    <a:pt x="286" y="226"/>
                  </a:lnTo>
                  <a:lnTo>
                    <a:pt x="82" y="226"/>
                  </a:lnTo>
                  <a:lnTo>
                    <a:pt x="82" y="337"/>
                  </a:lnTo>
                  <a:lnTo>
                    <a:pt x="309" y="337"/>
                  </a:lnTo>
                  <a:lnTo>
                    <a:pt x="309" y="405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70243" y="1857395"/>
            <a:ext cx="745194" cy="743992"/>
            <a:chOff x="2878550" y="3200611"/>
            <a:chExt cx="769731" cy="768490"/>
          </a:xfrm>
        </p:grpSpPr>
        <p:sp>
          <p:nvSpPr>
            <p:cNvPr id="12" name="Freeform 51"/>
            <p:cNvSpPr>
              <a:spLocks/>
            </p:cNvSpPr>
            <p:nvPr/>
          </p:nvSpPr>
          <p:spPr bwMode="auto">
            <a:xfrm>
              <a:off x="2878550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2"/>
            <p:cNvSpPr>
              <a:spLocks/>
            </p:cNvSpPr>
            <p:nvPr/>
          </p:nvSpPr>
          <p:spPr bwMode="auto">
            <a:xfrm>
              <a:off x="3090846" y="3383111"/>
              <a:ext cx="557435" cy="585989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53"/>
            <p:cNvSpPr>
              <a:spLocks noEditPoints="1"/>
            </p:cNvSpPr>
            <p:nvPr/>
          </p:nvSpPr>
          <p:spPr bwMode="auto">
            <a:xfrm>
              <a:off x="3027530" y="3332210"/>
              <a:ext cx="471771" cy="504050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91733" y="1857395"/>
            <a:ext cx="743992" cy="743992"/>
            <a:chOff x="5242943" y="3200611"/>
            <a:chExt cx="768490" cy="768490"/>
          </a:xfrm>
        </p:grpSpPr>
        <p:sp>
          <p:nvSpPr>
            <p:cNvPr id="16" name="Freeform 63"/>
            <p:cNvSpPr>
              <a:spLocks/>
            </p:cNvSpPr>
            <p:nvPr/>
          </p:nvSpPr>
          <p:spPr bwMode="auto">
            <a:xfrm>
              <a:off x="5242943" y="3200611"/>
              <a:ext cx="768490" cy="768490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4"/>
            <p:cNvSpPr>
              <a:spLocks/>
            </p:cNvSpPr>
            <p:nvPr/>
          </p:nvSpPr>
          <p:spPr bwMode="auto">
            <a:xfrm>
              <a:off x="5490001" y="3378145"/>
              <a:ext cx="521431" cy="590955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65"/>
            <p:cNvSpPr>
              <a:spLocks/>
            </p:cNvSpPr>
            <p:nvPr/>
          </p:nvSpPr>
          <p:spPr bwMode="auto">
            <a:xfrm>
              <a:off x="5429168" y="3333451"/>
              <a:ext cx="396039" cy="502809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907693" y="1857395"/>
            <a:ext cx="742790" cy="743992"/>
            <a:chOff x="4061988" y="3200611"/>
            <a:chExt cx="767248" cy="768490"/>
          </a:xfrm>
        </p:grpSpPr>
        <p:sp>
          <p:nvSpPr>
            <p:cNvPr id="20" name="Freeform 90"/>
            <p:cNvSpPr>
              <a:spLocks/>
            </p:cNvSpPr>
            <p:nvPr/>
          </p:nvSpPr>
          <p:spPr bwMode="auto">
            <a:xfrm>
              <a:off x="4061988" y="3200611"/>
              <a:ext cx="767248" cy="768490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9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54 w 618"/>
                <a:gd name="T11" fmla="*/ 619 h 619"/>
                <a:gd name="T12" fmla="*/ 254 w 618"/>
                <a:gd name="T13" fmla="*/ 619 h 619"/>
                <a:gd name="T14" fmla="*/ 263 w 618"/>
                <a:gd name="T15" fmla="*/ 619 h 619"/>
                <a:gd name="T16" fmla="*/ 271 w 618"/>
                <a:gd name="T17" fmla="*/ 619 h 619"/>
                <a:gd name="T18" fmla="*/ 288 w 618"/>
                <a:gd name="T19" fmla="*/ 619 h 619"/>
                <a:gd name="T20" fmla="*/ 356 w 618"/>
                <a:gd name="T21" fmla="*/ 619 h 619"/>
                <a:gd name="T22" fmla="*/ 362 w 618"/>
                <a:gd name="T23" fmla="*/ 619 h 619"/>
                <a:gd name="T24" fmla="*/ 384 w 618"/>
                <a:gd name="T25" fmla="*/ 619 h 619"/>
                <a:gd name="T26" fmla="*/ 618 w 618"/>
                <a:gd name="T27" fmla="*/ 619 h 619"/>
                <a:gd name="T28" fmla="*/ 618 w 618"/>
                <a:gd name="T29" fmla="*/ 359 h 619"/>
                <a:gd name="T30" fmla="*/ 618 w 618"/>
                <a:gd name="T31" fmla="*/ 358 h 619"/>
                <a:gd name="T32" fmla="*/ 618 w 618"/>
                <a:gd name="T33" fmla="*/ 331 h 619"/>
                <a:gd name="T34" fmla="*/ 618 w 618"/>
                <a:gd name="T35" fmla="*/ 314 h 619"/>
                <a:gd name="T36" fmla="*/ 618 w 618"/>
                <a:gd name="T37" fmla="*/ 313 h 619"/>
                <a:gd name="T38" fmla="*/ 618 w 618"/>
                <a:gd name="T39" fmla="*/ 308 h 619"/>
                <a:gd name="T40" fmla="*/ 618 w 618"/>
                <a:gd name="T41" fmla="*/ 266 h 619"/>
                <a:gd name="T42" fmla="*/ 618 w 618"/>
                <a:gd name="T43" fmla="*/ 261 h 619"/>
                <a:gd name="T44" fmla="*/ 618 w 618"/>
                <a:gd name="T45" fmla="*/ 246 h 619"/>
                <a:gd name="T46" fmla="*/ 618 w 618"/>
                <a:gd name="T47" fmla="*/ 0 h 619"/>
                <a:gd name="T48" fmla="*/ 0 w 618"/>
                <a:gd name="T4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54" y="619"/>
                  </a:lnTo>
                  <a:lnTo>
                    <a:pt x="254" y="619"/>
                  </a:lnTo>
                  <a:lnTo>
                    <a:pt x="263" y="619"/>
                  </a:lnTo>
                  <a:lnTo>
                    <a:pt x="271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84" y="619"/>
                  </a:lnTo>
                  <a:lnTo>
                    <a:pt x="618" y="619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1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91"/>
            <p:cNvSpPr>
              <a:spLocks/>
            </p:cNvSpPr>
            <p:nvPr/>
          </p:nvSpPr>
          <p:spPr bwMode="auto">
            <a:xfrm>
              <a:off x="4394710" y="3334693"/>
              <a:ext cx="434526" cy="634408"/>
            </a:xfrm>
            <a:custGeom>
              <a:avLst/>
              <a:gdLst>
                <a:gd name="T0" fmla="*/ 350 w 350"/>
                <a:gd name="T1" fmla="*/ 251 h 511"/>
                <a:gd name="T2" fmla="*/ 80 w 350"/>
                <a:gd name="T3" fmla="*/ 0 h 511"/>
                <a:gd name="T4" fmla="*/ 71 w 350"/>
                <a:gd name="T5" fmla="*/ 5 h 511"/>
                <a:gd name="T6" fmla="*/ 38 w 350"/>
                <a:gd name="T7" fmla="*/ 106 h 511"/>
                <a:gd name="T8" fmla="*/ 43 w 350"/>
                <a:gd name="T9" fmla="*/ 314 h 511"/>
                <a:gd name="T10" fmla="*/ 2 w 350"/>
                <a:gd name="T11" fmla="*/ 400 h 511"/>
                <a:gd name="T12" fmla="*/ 0 w 350"/>
                <a:gd name="T13" fmla="*/ 403 h 511"/>
                <a:gd name="T14" fmla="*/ 116 w 350"/>
                <a:gd name="T15" fmla="*/ 511 h 511"/>
                <a:gd name="T16" fmla="*/ 350 w 350"/>
                <a:gd name="T17" fmla="*/ 511 h 511"/>
                <a:gd name="T18" fmla="*/ 350 w 350"/>
                <a:gd name="T19" fmla="*/ 25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511">
                  <a:moveTo>
                    <a:pt x="350" y="251"/>
                  </a:moveTo>
                  <a:lnTo>
                    <a:pt x="80" y="0"/>
                  </a:lnTo>
                  <a:lnTo>
                    <a:pt x="71" y="5"/>
                  </a:lnTo>
                  <a:lnTo>
                    <a:pt x="38" y="106"/>
                  </a:lnTo>
                  <a:lnTo>
                    <a:pt x="43" y="314"/>
                  </a:lnTo>
                  <a:lnTo>
                    <a:pt x="2" y="400"/>
                  </a:lnTo>
                  <a:lnTo>
                    <a:pt x="0" y="403"/>
                  </a:lnTo>
                  <a:lnTo>
                    <a:pt x="116" y="511"/>
                  </a:lnTo>
                  <a:lnTo>
                    <a:pt x="350" y="511"/>
                  </a:lnTo>
                  <a:lnTo>
                    <a:pt x="350" y="25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92"/>
            <p:cNvSpPr>
              <a:spLocks noChangeArrowheads="1"/>
            </p:cNvSpPr>
            <p:nvPr/>
          </p:nvSpPr>
          <p:spPr bwMode="auto">
            <a:xfrm>
              <a:off x="4394710" y="3333452"/>
              <a:ext cx="100562" cy="5015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85600" y="1857395"/>
            <a:ext cx="745195" cy="743992"/>
            <a:chOff x="1695111" y="3200611"/>
            <a:chExt cx="769732" cy="768490"/>
          </a:xfrm>
        </p:grpSpPr>
        <p:sp>
          <p:nvSpPr>
            <p:cNvPr id="24" name="Freeform 99"/>
            <p:cNvSpPr>
              <a:spLocks/>
            </p:cNvSpPr>
            <p:nvPr/>
          </p:nvSpPr>
          <p:spPr bwMode="auto">
            <a:xfrm>
              <a:off x="1695111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9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6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56 w 620"/>
                <a:gd name="T29" fmla="*/ 619 h 619"/>
                <a:gd name="T30" fmla="*/ 363 w 620"/>
                <a:gd name="T31" fmla="*/ 619 h 619"/>
                <a:gd name="T32" fmla="*/ 367 w 620"/>
                <a:gd name="T33" fmla="*/ 619 h 619"/>
                <a:gd name="T34" fmla="*/ 386 w 620"/>
                <a:gd name="T35" fmla="*/ 619 h 619"/>
                <a:gd name="T36" fmla="*/ 620 w 620"/>
                <a:gd name="T37" fmla="*/ 619 h 619"/>
                <a:gd name="T38" fmla="*/ 620 w 620"/>
                <a:gd name="T39" fmla="*/ 453 h 619"/>
                <a:gd name="T40" fmla="*/ 620 w 620"/>
                <a:gd name="T41" fmla="*/ 359 h 619"/>
                <a:gd name="T42" fmla="*/ 620 w 620"/>
                <a:gd name="T43" fmla="*/ 358 h 619"/>
                <a:gd name="T44" fmla="*/ 620 w 620"/>
                <a:gd name="T45" fmla="*/ 331 h 619"/>
                <a:gd name="T46" fmla="*/ 620 w 620"/>
                <a:gd name="T47" fmla="*/ 314 h 619"/>
                <a:gd name="T48" fmla="*/ 620 w 620"/>
                <a:gd name="T49" fmla="*/ 313 h 619"/>
                <a:gd name="T50" fmla="*/ 620 w 620"/>
                <a:gd name="T51" fmla="*/ 308 h 619"/>
                <a:gd name="T52" fmla="*/ 620 w 620"/>
                <a:gd name="T53" fmla="*/ 277 h 619"/>
                <a:gd name="T54" fmla="*/ 620 w 620"/>
                <a:gd name="T55" fmla="*/ 266 h 619"/>
                <a:gd name="T56" fmla="*/ 620 w 620"/>
                <a:gd name="T57" fmla="*/ 261 h 619"/>
                <a:gd name="T58" fmla="*/ 620 w 620"/>
                <a:gd name="T59" fmla="*/ 246 h 619"/>
                <a:gd name="T60" fmla="*/ 620 w 620"/>
                <a:gd name="T61" fmla="*/ 245 h 619"/>
                <a:gd name="T62" fmla="*/ 620 w 620"/>
                <a:gd name="T63" fmla="*/ 234 h 619"/>
                <a:gd name="T64" fmla="*/ 620 w 620"/>
                <a:gd name="T65" fmla="*/ 214 h 619"/>
                <a:gd name="T66" fmla="*/ 620 w 620"/>
                <a:gd name="T67" fmla="*/ 0 h 619"/>
                <a:gd name="T68" fmla="*/ 0 w 620"/>
                <a:gd name="T6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5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00"/>
            <p:cNvSpPr>
              <a:spLocks/>
            </p:cNvSpPr>
            <p:nvPr/>
          </p:nvSpPr>
          <p:spPr bwMode="auto">
            <a:xfrm>
              <a:off x="1880095" y="3332210"/>
              <a:ext cx="584748" cy="636891"/>
            </a:xfrm>
            <a:custGeom>
              <a:avLst/>
              <a:gdLst>
                <a:gd name="T0" fmla="*/ 250 w 366"/>
                <a:gd name="T1" fmla="*/ 1 h 399"/>
                <a:gd name="T2" fmla="*/ 224 w 366"/>
                <a:gd name="T3" fmla="*/ 16 h 399"/>
                <a:gd name="T4" fmla="*/ 200 w 366"/>
                <a:gd name="T5" fmla="*/ 110 h 399"/>
                <a:gd name="T6" fmla="*/ 226 w 366"/>
                <a:gd name="T7" fmla="*/ 159 h 399"/>
                <a:gd name="T8" fmla="*/ 62 w 366"/>
                <a:gd name="T9" fmla="*/ 0 h 399"/>
                <a:gd name="T10" fmla="*/ 37 w 366"/>
                <a:gd name="T11" fmla="*/ 17 h 399"/>
                <a:gd name="T12" fmla="*/ 32 w 366"/>
                <a:gd name="T13" fmla="*/ 90 h 399"/>
                <a:gd name="T14" fmla="*/ 17 w 366"/>
                <a:gd name="T15" fmla="*/ 216 h 399"/>
                <a:gd name="T16" fmla="*/ 3 w 366"/>
                <a:gd name="T17" fmla="*/ 314 h 399"/>
                <a:gd name="T18" fmla="*/ 0 w 366"/>
                <a:gd name="T19" fmla="*/ 315 h 399"/>
                <a:gd name="T20" fmla="*/ 90 w 366"/>
                <a:gd name="T21" fmla="*/ 399 h 399"/>
                <a:gd name="T22" fmla="*/ 96 w 366"/>
                <a:gd name="T23" fmla="*/ 399 h 399"/>
                <a:gd name="T24" fmla="*/ 103 w 366"/>
                <a:gd name="T25" fmla="*/ 399 h 399"/>
                <a:gd name="T26" fmla="*/ 108 w 366"/>
                <a:gd name="T27" fmla="*/ 399 h 399"/>
                <a:gd name="T28" fmla="*/ 161 w 366"/>
                <a:gd name="T29" fmla="*/ 399 h 399"/>
                <a:gd name="T30" fmla="*/ 166 w 366"/>
                <a:gd name="T31" fmla="*/ 399 h 399"/>
                <a:gd name="T32" fmla="*/ 169 w 366"/>
                <a:gd name="T33" fmla="*/ 399 h 399"/>
                <a:gd name="T34" fmla="*/ 184 w 366"/>
                <a:gd name="T35" fmla="*/ 399 h 399"/>
                <a:gd name="T36" fmla="*/ 366 w 366"/>
                <a:gd name="T37" fmla="*/ 399 h 399"/>
                <a:gd name="T38" fmla="*/ 366 w 366"/>
                <a:gd name="T39" fmla="*/ 270 h 399"/>
                <a:gd name="T40" fmla="*/ 366 w 366"/>
                <a:gd name="T41" fmla="*/ 197 h 399"/>
                <a:gd name="T42" fmla="*/ 366 w 366"/>
                <a:gd name="T43" fmla="*/ 196 h 399"/>
                <a:gd name="T44" fmla="*/ 366 w 366"/>
                <a:gd name="T45" fmla="*/ 175 h 399"/>
                <a:gd name="T46" fmla="*/ 366 w 366"/>
                <a:gd name="T47" fmla="*/ 162 h 399"/>
                <a:gd name="T48" fmla="*/ 366 w 366"/>
                <a:gd name="T49" fmla="*/ 161 h 399"/>
                <a:gd name="T50" fmla="*/ 366 w 366"/>
                <a:gd name="T51" fmla="*/ 157 h 399"/>
                <a:gd name="T52" fmla="*/ 366 w 366"/>
                <a:gd name="T53" fmla="*/ 133 h 399"/>
                <a:gd name="T54" fmla="*/ 366 w 366"/>
                <a:gd name="T55" fmla="*/ 125 h 399"/>
                <a:gd name="T56" fmla="*/ 366 w 366"/>
                <a:gd name="T57" fmla="*/ 121 h 399"/>
                <a:gd name="T58" fmla="*/ 366 w 366"/>
                <a:gd name="T59" fmla="*/ 109 h 399"/>
                <a:gd name="T60" fmla="*/ 366 w 366"/>
                <a:gd name="T61" fmla="*/ 108 h 399"/>
                <a:gd name="T62" fmla="*/ 250 w 366"/>
                <a:gd name="T6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6" h="399">
                  <a:moveTo>
                    <a:pt x="250" y="1"/>
                  </a:moveTo>
                  <a:cubicBezTo>
                    <a:pt x="224" y="16"/>
                    <a:pt x="224" y="16"/>
                    <a:pt x="224" y="16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3" y="87"/>
                    <a:pt x="32" y="90"/>
                  </a:cubicBezTo>
                  <a:cubicBezTo>
                    <a:pt x="31" y="93"/>
                    <a:pt x="17" y="216"/>
                    <a:pt x="17" y="216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3" y="314"/>
                    <a:pt x="2" y="314"/>
                    <a:pt x="0" y="315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6" y="399"/>
                    <a:pt x="96" y="399"/>
                    <a:pt x="96" y="399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161" y="399"/>
                    <a:pt x="161" y="399"/>
                    <a:pt x="161" y="399"/>
                  </a:cubicBezTo>
                  <a:cubicBezTo>
                    <a:pt x="166" y="399"/>
                    <a:pt x="166" y="399"/>
                    <a:pt x="166" y="39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66" y="197"/>
                    <a:pt x="366" y="197"/>
                    <a:pt x="366" y="197"/>
                  </a:cubicBezTo>
                  <a:cubicBezTo>
                    <a:pt x="366" y="196"/>
                    <a:pt x="366" y="196"/>
                    <a:pt x="366" y="196"/>
                  </a:cubicBezTo>
                  <a:cubicBezTo>
                    <a:pt x="366" y="175"/>
                    <a:pt x="366" y="175"/>
                    <a:pt x="366" y="175"/>
                  </a:cubicBezTo>
                  <a:cubicBezTo>
                    <a:pt x="366" y="162"/>
                    <a:pt x="366" y="162"/>
                    <a:pt x="366" y="162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366" y="157"/>
                    <a:pt x="366" y="157"/>
                    <a:pt x="366" y="157"/>
                  </a:cubicBezTo>
                  <a:cubicBezTo>
                    <a:pt x="366" y="133"/>
                    <a:pt x="366" y="133"/>
                    <a:pt x="366" y="133"/>
                  </a:cubicBezTo>
                  <a:cubicBezTo>
                    <a:pt x="366" y="125"/>
                    <a:pt x="366" y="125"/>
                    <a:pt x="366" y="125"/>
                  </a:cubicBezTo>
                  <a:cubicBezTo>
                    <a:pt x="366" y="121"/>
                    <a:pt x="366" y="121"/>
                    <a:pt x="366" y="121"/>
                  </a:cubicBezTo>
                  <a:cubicBezTo>
                    <a:pt x="366" y="109"/>
                    <a:pt x="366" y="109"/>
                    <a:pt x="366" y="109"/>
                  </a:cubicBezTo>
                  <a:cubicBezTo>
                    <a:pt x="366" y="108"/>
                    <a:pt x="366" y="108"/>
                    <a:pt x="366" y="108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1880095" y="3332210"/>
              <a:ext cx="399764" cy="504050"/>
            </a:xfrm>
            <a:custGeom>
              <a:avLst/>
              <a:gdLst>
                <a:gd name="T0" fmla="*/ 0 w 322"/>
                <a:gd name="T1" fmla="*/ 406 h 406"/>
                <a:gd name="T2" fmla="*/ 0 w 322"/>
                <a:gd name="T3" fmla="*/ 0 h 406"/>
                <a:gd name="T4" fmla="*/ 80 w 322"/>
                <a:gd name="T5" fmla="*/ 0 h 406"/>
                <a:gd name="T6" fmla="*/ 246 w 322"/>
                <a:gd name="T7" fmla="*/ 271 h 406"/>
                <a:gd name="T8" fmla="*/ 246 w 322"/>
                <a:gd name="T9" fmla="*/ 0 h 406"/>
                <a:gd name="T10" fmla="*/ 322 w 322"/>
                <a:gd name="T11" fmla="*/ 0 h 406"/>
                <a:gd name="T12" fmla="*/ 322 w 322"/>
                <a:gd name="T13" fmla="*/ 406 h 406"/>
                <a:gd name="T14" fmla="*/ 240 w 322"/>
                <a:gd name="T15" fmla="*/ 406 h 406"/>
                <a:gd name="T16" fmla="*/ 76 w 322"/>
                <a:gd name="T17" fmla="*/ 141 h 406"/>
                <a:gd name="T18" fmla="*/ 76 w 322"/>
                <a:gd name="T19" fmla="*/ 406 h 406"/>
                <a:gd name="T20" fmla="*/ 0 w 322"/>
                <a:gd name="T2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06">
                  <a:moveTo>
                    <a:pt x="0" y="406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246" y="271"/>
                  </a:lnTo>
                  <a:lnTo>
                    <a:pt x="246" y="0"/>
                  </a:lnTo>
                  <a:lnTo>
                    <a:pt x="322" y="0"/>
                  </a:lnTo>
                  <a:lnTo>
                    <a:pt x="322" y="406"/>
                  </a:lnTo>
                  <a:lnTo>
                    <a:pt x="240" y="406"/>
                  </a:lnTo>
                  <a:lnTo>
                    <a:pt x="76" y="141"/>
                  </a:lnTo>
                  <a:lnTo>
                    <a:pt x="76" y="406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1811062" y="351670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04570" y="3516707"/>
            <a:ext cx="1709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91928" y="3516707"/>
            <a:ext cx="1806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639463" y="351670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596363" y="3516707"/>
            <a:ext cx="1439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9556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494198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2655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517298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551340" y="39988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948690" y="2725399"/>
            <a:ext cx="735164" cy="607003"/>
            <a:chOff x="227013" y="3370263"/>
            <a:chExt cx="828676" cy="684213"/>
          </a:xfrm>
          <a:solidFill>
            <a:schemeClr val="bg1"/>
          </a:solidFill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227013" y="3421063"/>
              <a:ext cx="723900" cy="633413"/>
            </a:xfrm>
            <a:custGeom>
              <a:avLst/>
              <a:gdLst>
                <a:gd name="T0" fmla="*/ 2470 w 3190"/>
                <a:gd name="T1" fmla="*/ 263 h 2792"/>
                <a:gd name="T2" fmla="*/ 3167 w 3190"/>
                <a:gd name="T3" fmla="*/ 1064 h 2792"/>
                <a:gd name="T4" fmla="*/ 2865 w 3190"/>
                <a:gd name="T5" fmla="*/ 1808 h 2792"/>
                <a:gd name="T6" fmla="*/ 2760 w 3190"/>
                <a:gd name="T7" fmla="*/ 2020 h 2792"/>
                <a:gd name="T8" fmla="*/ 2594 w 3190"/>
                <a:gd name="T9" fmla="*/ 2174 h 2792"/>
                <a:gd name="T10" fmla="*/ 2381 w 3190"/>
                <a:gd name="T11" fmla="*/ 2311 h 2792"/>
                <a:gd name="T12" fmla="*/ 2244 w 3190"/>
                <a:gd name="T13" fmla="*/ 2521 h 2792"/>
                <a:gd name="T14" fmla="*/ 2090 w 3190"/>
                <a:gd name="T15" fmla="*/ 2686 h 2792"/>
                <a:gd name="T16" fmla="*/ 1877 w 3190"/>
                <a:gd name="T17" fmla="*/ 2792 h 2792"/>
                <a:gd name="T18" fmla="*/ 1308 w 3190"/>
                <a:gd name="T19" fmla="*/ 2594 h 2792"/>
                <a:gd name="T20" fmla="*/ 1128 w 3190"/>
                <a:gd name="T21" fmla="*/ 2616 h 2792"/>
                <a:gd name="T22" fmla="*/ 1026 w 3190"/>
                <a:gd name="T23" fmla="*/ 2450 h 2792"/>
                <a:gd name="T24" fmla="*/ 996 w 3190"/>
                <a:gd name="T25" fmla="*/ 2391 h 2792"/>
                <a:gd name="T26" fmla="*/ 818 w 3190"/>
                <a:gd name="T27" fmla="*/ 2316 h 2792"/>
                <a:gd name="T28" fmla="*/ 808 w 3190"/>
                <a:gd name="T29" fmla="*/ 2134 h 2792"/>
                <a:gd name="T30" fmla="*/ 672 w 3190"/>
                <a:gd name="T31" fmla="*/ 2146 h 2792"/>
                <a:gd name="T32" fmla="*/ 543 w 3190"/>
                <a:gd name="T33" fmla="*/ 1997 h 2792"/>
                <a:gd name="T34" fmla="*/ 538 w 3190"/>
                <a:gd name="T35" fmla="*/ 1902 h 2792"/>
                <a:gd name="T36" fmla="*/ 355 w 3190"/>
                <a:gd name="T37" fmla="*/ 1858 h 2792"/>
                <a:gd name="T38" fmla="*/ 311 w 3190"/>
                <a:gd name="T39" fmla="*/ 1677 h 2792"/>
                <a:gd name="T40" fmla="*/ 0 w 3190"/>
                <a:gd name="T41" fmla="*/ 994 h 2792"/>
                <a:gd name="T42" fmla="*/ 95 w 3190"/>
                <a:gd name="T43" fmla="*/ 920 h 2792"/>
                <a:gd name="T44" fmla="*/ 691 w 3190"/>
                <a:gd name="T45" fmla="*/ 1364 h 2792"/>
                <a:gd name="T46" fmla="*/ 847 w 3190"/>
                <a:gd name="T47" fmla="*/ 1492 h 2792"/>
                <a:gd name="T48" fmla="*/ 834 w 3190"/>
                <a:gd name="T49" fmla="*/ 1626 h 2792"/>
                <a:gd name="T50" fmla="*/ 1018 w 3190"/>
                <a:gd name="T51" fmla="*/ 1637 h 2792"/>
                <a:gd name="T52" fmla="*/ 1093 w 3190"/>
                <a:gd name="T53" fmla="*/ 1813 h 2792"/>
                <a:gd name="T54" fmla="*/ 1152 w 3190"/>
                <a:gd name="T55" fmla="*/ 1843 h 2792"/>
                <a:gd name="T56" fmla="*/ 1318 w 3190"/>
                <a:gd name="T57" fmla="*/ 1945 h 2792"/>
                <a:gd name="T58" fmla="*/ 1297 w 3190"/>
                <a:gd name="T59" fmla="*/ 2124 h 2792"/>
                <a:gd name="T60" fmla="*/ 1476 w 3190"/>
                <a:gd name="T61" fmla="*/ 2102 h 2792"/>
                <a:gd name="T62" fmla="*/ 1579 w 3190"/>
                <a:gd name="T63" fmla="*/ 2267 h 2792"/>
                <a:gd name="T64" fmla="*/ 1884 w 3190"/>
                <a:gd name="T65" fmla="*/ 2641 h 2792"/>
                <a:gd name="T66" fmla="*/ 1987 w 3190"/>
                <a:gd name="T67" fmla="*/ 2556 h 2792"/>
                <a:gd name="T68" fmla="*/ 1720 w 3190"/>
                <a:gd name="T69" fmla="*/ 2226 h 2792"/>
                <a:gd name="T70" fmla="*/ 1793 w 3190"/>
                <a:gd name="T71" fmla="*/ 2131 h 2792"/>
                <a:gd name="T72" fmla="*/ 2126 w 3190"/>
                <a:gd name="T73" fmla="*/ 2400 h 2792"/>
                <a:gd name="T74" fmla="*/ 2228 w 3190"/>
                <a:gd name="T75" fmla="*/ 2315 h 2792"/>
                <a:gd name="T76" fmla="*/ 1961 w 3190"/>
                <a:gd name="T77" fmla="*/ 1985 h 2792"/>
                <a:gd name="T78" fmla="*/ 2035 w 3190"/>
                <a:gd name="T79" fmla="*/ 1891 h 2792"/>
                <a:gd name="T80" fmla="*/ 2368 w 3190"/>
                <a:gd name="T81" fmla="*/ 2160 h 2792"/>
                <a:gd name="T82" fmla="*/ 2470 w 3190"/>
                <a:gd name="T83" fmla="*/ 2075 h 2792"/>
                <a:gd name="T84" fmla="*/ 2203 w 3190"/>
                <a:gd name="T85" fmla="*/ 1745 h 2792"/>
                <a:gd name="T86" fmla="*/ 2277 w 3190"/>
                <a:gd name="T87" fmla="*/ 1650 h 2792"/>
                <a:gd name="T88" fmla="*/ 2610 w 3190"/>
                <a:gd name="T89" fmla="*/ 1920 h 2792"/>
                <a:gd name="T90" fmla="*/ 2712 w 3190"/>
                <a:gd name="T91" fmla="*/ 1835 h 2792"/>
                <a:gd name="T92" fmla="*/ 2677 w 3190"/>
                <a:gd name="T93" fmla="*/ 1749 h 2792"/>
                <a:gd name="T94" fmla="*/ 2520 w 3190"/>
                <a:gd name="T95" fmla="*/ 1593 h 2792"/>
                <a:gd name="T96" fmla="*/ 2265 w 3190"/>
                <a:gd name="T97" fmla="*/ 1339 h 2792"/>
                <a:gd name="T98" fmla="*/ 1990 w 3190"/>
                <a:gd name="T99" fmla="*/ 1066 h 2792"/>
                <a:gd name="T100" fmla="*/ 1774 w 3190"/>
                <a:gd name="T101" fmla="*/ 852 h 2792"/>
                <a:gd name="T102" fmla="*/ 1688 w 3190"/>
                <a:gd name="T103" fmla="*/ 777 h 2792"/>
                <a:gd name="T104" fmla="*/ 1568 w 3190"/>
                <a:gd name="T105" fmla="*/ 829 h 2792"/>
                <a:gd name="T106" fmla="*/ 1346 w 3190"/>
                <a:gd name="T107" fmla="*/ 1175 h 2792"/>
                <a:gd name="T108" fmla="*/ 1072 w 3190"/>
                <a:gd name="T109" fmla="*/ 1261 h 2792"/>
                <a:gd name="T110" fmla="*/ 874 w 3190"/>
                <a:gd name="T111" fmla="*/ 1104 h 2792"/>
                <a:gd name="T112" fmla="*/ 1168 w 3190"/>
                <a:gd name="T113" fmla="*/ 224 h 2792"/>
                <a:gd name="T114" fmla="*/ 1271 w 3190"/>
                <a:gd name="T115" fmla="*/ 104 h 2792"/>
                <a:gd name="T116" fmla="*/ 1469 w 3190"/>
                <a:gd name="T117" fmla="*/ 11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90" h="2792">
                  <a:moveTo>
                    <a:pt x="1594" y="0"/>
                  </a:moveTo>
                  <a:lnTo>
                    <a:pt x="1640" y="3"/>
                  </a:lnTo>
                  <a:lnTo>
                    <a:pt x="1689" y="12"/>
                  </a:lnTo>
                  <a:lnTo>
                    <a:pt x="1740" y="26"/>
                  </a:lnTo>
                  <a:lnTo>
                    <a:pt x="2438" y="244"/>
                  </a:lnTo>
                  <a:lnTo>
                    <a:pt x="2455" y="252"/>
                  </a:lnTo>
                  <a:lnTo>
                    <a:pt x="2470" y="263"/>
                  </a:lnTo>
                  <a:lnTo>
                    <a:pt x="3167" y="957"/>
                  </a:lnTo>
                  <a:lnTo>
                    <a:pt x="3180" y="974"/>
                  </a:lnTo>
                  <a:lnTo>
                    <a:pt x="3188" y="992"/>
                  </a:lnTo>
                  <a:lnTo>
                    <a:pt x="3190" y="1011"/>
                  </a:lnTo>
                  <a:lnTo>
                    <a:pt x="3188" y="1030"/>
                  </a:lnTo>
                  <a:lnTo>
                    <a:pt x="3180" y="1048"/>
                  </a:lnTo>
                  <a:lnTo>
                    <a:pt x="3167" y="1064"/>
                  </a:lnTo>
                  <a:lnTo>
                    <a:pt x="2685" y="1544"/>
                  </a:lnTo>
                  <a:lnTo>
                    <a:pt x="2802" y="1661"/>
                  </a:lnTo>
                  <a:lnTo>
                    <a:pt x="2825" y="1687"/>
                  </a:lnTo>
                  <a:lnTo>
                    <a:pt x="2841" y="1715"/>
                  </a:lnTo>
                  <a:lnTo>
                    <a:pt x="2854" y="1745"/>
                  </a:lnTo>
                  <a:lnTo>
                    <a:pt x="2862" y="1776"/>
                  </a:lnTo>
                  <a:lnTo>
                    <a:pt x="2865" y="1808"/>
                  </a:lnTo>
                  <a:lnTo>
                    <a:pt x="2864" y="1842"/>
                  </a:lnTo>
                  <a:lnTo>
                    <a:pt x="2858" y="1874"/>
                  </a:lnTo>
                  <a:lnTo>
                    <a:pt x="2848" y="1906"/>
                  </a:lnTo>
                  <a:lnTo>
                    <a:pt x="2832" y="1938"/>
                  </a:lnTo>
                  <a:lnTo>
                    <a:pt x="2813" y="1968"/>
                  </a:lnTo>
                  <a:lnTo>
                    <a:pt x="2789" y="1995"/>
                  </a:lnTo>
                  <a:lnTo>
                    <a:pt x="2760" y="2020"/>
                  </a:lnTo>
                  <a:lnTo>
                    <a:pt x="2727" y="2041"/>
                  </a:lnTo>
                  <a:lnTo>
                    <a:pt x="2694" y="2056"/>
                  </a:lnTo>
                  <a:lnTo>
                    <a:pt x="2659" y="2066"/>
                  </a:lnTo>
                  <a:lnTo>
                    <a:pt x="2623" y="2070"/>
                  </a:lnTo>
                  <a:lnTo>
                    <a:pt x="2619" y="2106"/>
                  </a:lnTo>
                  <a:lnTo>
                    <a:pt x="2608" y="2140"/>
                  </a:lnTo>
                  <a:lnTo>
                    <a:pt x="2594" y="2174"/>
                  </a:lnTo>
                  <a:lnTo>
                    <a:pt x="2573" y="2206"/>
                  </a:lnTo>
                  <a:lnTo>
                    <a:pt x="2547" y="2235"/>
                  </a:lnTo>
                  <a:lnTo>
                    <a:pt x="2518" y="2261"/>
                  </a:lnTo>
                  <a:lnTo>
                    <a:pt x="2485" y="2281"/>
                  </a:lnTo>
                  <a:lnTo>
                    <a:pt x="2452" y="2296"/>
                  </a:lnTo>
                  <a:lnTo>
                    <a:pt x="2417" y="2306"/>
                  </a:lnTo>
                  <a:lnTo>
                    <a:pt x="2381" y="2311"/>
                  </a:lnTo>
                  <a:lnTo>
                    <a:pt x="2377" y="2346"/>
                  </a:lnTo>
                  <a:lnTo>
                    <a:pt x="2367" y="2381"/>
                  </a:lnTo>
                  <a:lnTo>
                    <a:pt x="2352" y="2414"/>
                  </a:lnTo>
                  <a:lnTo>
                    <a:pt x="2331" y="2447"/>
                  </a:lnTo>
                  <a:lnTo>
                    <a:pt x="2306" y="2476"/>
                  </a:lnTo>
                  <a:lnTo>
                    <a:pt x="2276" y="2501"/>
                  </a:lnTo>
                  <a:lnTo>
                    <a:pt x="2244" y="2521"/>
                  </a:lnTo>
                  <a:lnTo>
                    <a:pt x="2210" y="2537"/>
                  </a:lnTo>
                  <a:lnTo>
                    <a:pt x="2175" y="2546"/>
                  </a:lnTo>
                  <a:lnTo>
                    <a:pt x="2139" y="2551"/>
                  </a:lnTo>
                  <a:lnTo>
                    <a:pt x="2135" y="2586"/>
                  </a:lnTo>
                  <a:lnTo>
                    <a:pt x="2125" y="2622"/>
                  </a:lnTo>
                  <a:lnTo>
                    <a:pt x="2110" y="2655"/>
                  </a:lnTo>
                  <a:lnTo>
                    <a:pt x="2090" y="2686"/>
                  </a:lnTo>
                  <a:lnTo>
                    <a:pt x="2064" y="2716"/>
                  </a:lnTo>
                  <a:lnTo>
                    <a:pt x="2036" y="2740"/>
                  </a:lnTo>
                  <a:lnTo>
                    <a:pt x="2007" y="2760"/>
                  </a:lnTo>
                  <a:lnTo>
                    <a:pt x="1976" y="2774"/>
                  </a:lnTo>
                  <a:lnTo>
                    <a:pt x="1943" y="2784"/>
                  </a:lnTo>
                  <a:lnTo>
                    <a:pt x="1910" y="2791"/>
                  </a:lnTo>
                  <a:lnTo>
                    <a:pt x="1877" y="2792"/>
                  </a:lnTo>
                  <a:lnTo>
                    <a:pt x="1845" y="2789"/>
                  </a:lnTo>
                  <a:lnTo>
                    <a:pt x="1812" y="2781"/>
                  </a:lnTo>
                  <a:lnTo>
                    <a:pt x="1782" y="2769"/>
                  </a:lnTo>
                  <a:lnTo>
                    <a:pt x="1754" y="2752"/>
                  </a:lnTo>
                  <a:lnTo>
                    <a:pt x="1728" y="2730"/>
                  </a:lnTo>
                  <a:lnTo>
                    <a:pt x="1449" y="2452"/>
                  </a:lnTo>
                  <a:lnTo>
                    <a:pt x="1308" y="2594"/>
                  </a:lnTo>
                  <a:lnTo>
                    <a:pt x="1287" y="2610"/>
                  </a:lnTo>
                  <a:lnTo>
                    <a:pt x="1262" y="2624"/>
                  </a:lnTo>
                  <a:lnTo>
                    <a:pt x="1238" y="2632"/>
                  </a:lnTo>
                  <a:lnTo>
                    <a:pt x="1210" y="2634"/>
                  </a:lnTo>
                  <a:lnTo>
                    <a:pt x="1183" y="2633"/>
                  </a:lnTo>
                  <a:lnTo>
                    <a:pt x="1155" y="2626"/>
                  </a:lnTo>
                  <a:lnTo>
                    <a:pt x="1128" y="2616"/>
                  </a:lnTo>
                  <a:lnTo>
                    <a:pt x="1103" y="2600"/>
                  </a:lnTo>
                  <a:lnTo>
                    <a:pt x="1080" y="2580"/>
                  </a:lnTo>
                  <a:lnTo>
                    <a:pt x="1060" y="2557"/>
                  </a:lnTo>
                  <a:lnTo>
                    <a:pt x="1044" y="2531"/>
                  </a:lnTo>
                  <a:lnTo>
                    <a:pt x="1034" y="2505"/>
                  </a:lnTo>
                  <a:lnTo>
                    <a:pt x="1027" y="2478"/>
                  </a:lnTo>
                  <a:lnTo>
                    <a:pt x="1026" y="2450"/>
                  </a:lnTo>
                  <a:lnTo>
                    <a:pt x="1028" y="2423"/>
                  </a:lnTo>
                  <a:lnTo>
                    <a:pt x="1036" y="2398"/>
                  </a:lnTo>
                  <a:lnTo>
                    <a:pt x="1048" y="2374"/>
                  </a:lnTo>
                  <a:lnTo>
                    <a:pt x="1066" y="2353"/>
                  </a:lnTo>
                  <a:lnTo>
                    <a:pt x="1045" y="2371"/>
                  </a:lnTo>
                  <a:lnTo>
                    <a:pt x="1021" y="2383"/>
                  </a:lnTo>
                  <a:lnTo>
                    <a:pt x="996" y="2391"/>
                  </a:lnTo>
                  <a:lnTo>
                    <a:pt x="969" y="2394"/>
                  </a:lnTo>
                  <a:lnTo>
                    <a:pt x="941" y="2392"/>
                  </a:lnTo>
                  <a:lnTo>
                    <a:pt x="914" y="2385"/>
                  </a:lnTo>
                  <a:lnTo>
                    <a:pt x="887" y="2375"/>
                  </a:lnTo>
                  <a:lnTo>
                    <a:pt x="861" y="2360"/>
                  </a:lnTo>
                  <a:lnTo>
                    <a:pt x="838" y="2340"/>
                  </a:lnTo>
                  <a:lnTo>
                    <a:pt x="818" y="2316"/>
                  </a:lnTo>
                  <a:lnTo>
                    <a:pt x="802" y="2291"/>
                  </a:lnTo>
                  <a:lnTo>
                    <a:pt x="792" y="2265"/>
                  </a:lnTo>
                  <a:lnTo>
                    <a:pt x="785" y="2237"/>
                  </a:lnTo>
                  <a:lnTo>
                    <a:pt x="784" y="2210"/>
                  </a:lnTo>
                  <a:lnTo>
                    <a:pt x="786" y="2184"/>
                  </a:lnTo>
                  <a:lnTo>
                    <a:pt x="794" y="2158"/>
                  </a:lnTo>
                  <a:lnTo>
                    <a:pt x="808" y="2134"/>
                  </a:lnTo>
                  <a:lnTo>
                    <a:pt x="824" y="2112"/>
                  </a:lnTo>
                  <a:lnTo>
                    <a:pt x="803" y="2130"/>
                  </a:lnTo>
                  <a:lnTo>
                    <a:pt x="780" y="2143"/>
                  </a:lnTo>
                  <a:lnTo>
                    <a:pt x="754" y="2150"/>
                  </a:lnTo>
                  <a:lnTo>
                    <a:pt x="727" y="2154"/>
                  </a:lnTo>
                  <a:lnTo>
                    <a:pt x="699" y="2151"/>
                  </a:lnTo>
                  <a:lnTo>
                    <a:pt x="672" y="2146"/>
                  </a:lnTo>
                  <a:lnTo>
                    <a:pt x="645" y="2135"/>
                  </a:lnTo>
                  <a:lnTo>
                    <a:pt x="619" y="2119"/>
                  </a:lnTo>
                  <a:lnTo>
                    <a:pt x="596" y="2099"/>
                  </a:lnTo>
                  <a:lnTo>
                    <a:pt x="576" y="2076"/>
                  </a:lnTo>
                  <a:lnTo>
                    <a:pt x="561" y="2051"/>
                  </a:lnTo>
                  <a:lnTo>
                    <a:pt x="550" y="2024"/>
                  </a:lnTo>
                  <a:lnTo>
                    <a:pt x="543" y="1997"/>
                  </a:lnTo>
                  <a:lnTo>
                    <a:pt x="542" y="1970"/>
                  </a:lnTo>
                  <a:lnTo>
                    <a:pt x="545" y="1943"/>
                  </a:lnTo>
                  <a:lnTo>
                    <a:pt x="553" y="1917"/>
                  </a:lnTo>
                  <a:lnTo>
                    <a:pt x="566" y="1893"/>
                  </a:lnTo>
                  <a:lnTo>
                    <a:pt x="582" y="1872"/>
                  </a:lnTo>
                  <a:lnTo>
                    <a:pt x="561" y="1890"/>
                  </a:lnTo>
                  <a:lnTo>
                    <a:pt x="538" y="1902"/>
                  </a:lnTo>
                  <a:lnTo>
                    <a:pt x="512" y="1910"/>
                  </a:lnTo>
                  <a:lnTo>
                    <a:pt x="485" y="1913"/>
                  </a:lnTo>
                  <a:lnTo>
                    <a:pt x="458" y="1911"/>
                  </a:lnTo>
                  <a:lnTo>
                    <a:pt x="430" y="1905"/>
                  </a:lnTo>
                  <a:lnTo>
                    <a:pt x="403" y="1894"/>
                  </a:lnTo>
                  <a:lnTo>
                    <a:pt x="377" y="1878"/>
                  </a:lnTo>
                  <a:lnTo>
                    <a:pt x="355" y="1858"/>
                  </a:lnTo>
                  <a:lnTo>
                    <a:pt x="335" y="1836"/>
                  </a:lnTo>
                  <a:lnTo>
                    <a:pt x="319" y="1811"/>
                  </a:lnTo>
                  <a:lnTo>
                    <a:pt x="308" y="1784"/>
                  </a:lnTo>
                  <a:lnTo>
                    <a:pt x="302" y="1756"/>
                  </a:lnTo>
                  <a:lnTo>
                    <a:pt x="300" y="1729"/>
                  </a:lnTo>
                  <a:lnTo>
                    <a:pt x="304" y="1702"/>
                  </a:lnTo>
                  <a:lnTo>
                    <a:pt x="311" y="1677"/>
                  </a:lnTo>
                  <a:lnTo>
                    <a:pt x="324" y="1653"/>
                  </a:lnTo>
                  <a:lnTo>
                    <a:pt x="342" y="1632"/>
                  </a:lnTo>
                  <a:lnTo>
                    <a:pt x="475" y="1499"/>
                  </a:lnTo>
                  <a:lnTo>
                    <a:pt x="22" y="1047"/>
                  </a:lnTo>
                  <a:lnTo>
                    <a:pt x="10" y="1032"/>
                  </a:lnTo>
                  <a:lnTo>
                    <a:pt x="2" y="1013"/>
                  </a:lnTo>
                  <a:lnTo>
                    <a:pt x="0" y="994"/>
                  </a:lnTo>
                  <a:lnTo>
                    <a:pt x="2" y="975"/>
                  </a:lnTo>
                  <a:lnTo>
                    <a:pt x="10" y="957"/>
                  </a:lnTo>
                  <a:lnTo>
                    <a:pt x="22" y="940"/>
                  </a:lnTo>
                  <a:lnTo>
                    <a:pt x="38" y="928"/>
                  </a:lnTo>
                  <a:lnTo>
                    <a:pt x="56" y="920"/>
                  </a:lnTo>
                  <a:lnTo>
                    <a:pt x="76" y="918"/>
                  </a:lnTo>
                  <a:lnTo>
                    <a:pt x="95" y="920"/>
                  </a:lnTo>
                  <a:lnTo>
                    <a:pt x="113" y="928"/>
                  </a:lnTo>
                  <a:lnTo>
                    <a:pt x="130" y="940"/>
                  </a:lnTo>
                  <a:lnTo>
                    <a:pt x="584" y="1393"/>
                  </a:lnTo>
                  <a:lnTo>
                    <a:pt x="608" y="1377"/>
                  </a:lnTo>
                  <a:lnTo>
                    <a:pt x="634" y="1367"/>
                  </a:lnTo>
                  <a:lnTo>
                    <a:pt x="662" y="1363"/>
                  </a:lnTo>
                  <a:lnTo>
                    <a:pt x="691" y="1364"/>
                  </a:lnTo>
                  <a:lnTo>
                    <a:pt x="720" y="1369"/>
                  </a:lnTo>
                  <a:lnTo>
                    <a:pt x="748" y="1379"/>
                  </a:lnTo>
                  <a:lnTo>
                    <a:pt x="775" y="1395"/>
                  </a:lnTo>
                  <a:lnTo>
                    <a:pt x="800" y="1416"/>
                  </a:lnTo>
                  <a:lnTo>
                    <a:pt x="820" y="1440"/>
                  </a:lnTo>
                  <a:lnTo>
                    <a:pt x="836" y="1465"/>
                  </a:lnTo>
                  <a:lnTo>
                    <a:pt x="847" y="1492"/>
                  </a:lnTo>
                  <a:lnTo>
                    <a:pt x="852" y="1519"/>
                  </a:lnTo>
                  <a:lnTo>
                    <a:pt x="855" y="1546"/>
                  </a:lnTo>
                  <a:lnTo>
                    <a:pt x="851" y="1573"/>
                  </a:lnTo>
                  <a:lnTo>
                    <a:pt x="843" y="1599"/>
                  </a:lnTo>
                  <a:lnTo>
                    <a:pt x="831" y="1622"/>
                  </a:lnTo>
                  <a:lnTo>
                    <a:pt x="813" y="1643"/>
                  </a:lnTo>
                  <a:lnTo>
                    <a:pt x="834" y="1626"/>
                  </a:lnTo>
                  <a:lnTo>
                    <a:pt x="858" y="1613"/>
                  </a:lnTo>
                  <a:lnTo>
                    <a:pt x="884" y="1606"/>
                  </a:lnTo>
                  <a:lnTo>
                    <a:pt x="911" y="1602"/>
                  </a:lnTo>
                  <a:lnTo>
                    <a:pt x="939" y="1604"/>
                  </a:lnTo>
                  <a:lnTo>
                    <a:pt x="965" y="1610"/>
                  </a:lnTo>
                  <a:lnTo>
                    <a:pt x="992" y="1621"/>
                  </a:lnTo>
                  <a:lnTo>
                    <a:pt x="1018" y="1637"/>
                  </a:lnTo>
                  <a:lnTo>
                    <a:pt x="1042" y="1657"/>
                  </a:lnTo>
                  <a:lnTo>
                    <a:pt x="1062" y="1680"/>
                  </a:lnTo>
                  <a:lnTo>
                    <a:pt x="1077" y="1705"/>
                  </a:lnTo>
                  <a:lnTo>
                    <a:pt x="1088" y="1731"/>
                  </a:lnTo>
                  <a:lnTo>
                    <a:pt x="1094" y="1759"/>
                  </a:lnTo>
                  <a:lnTo>
                    <a:pt x="1095" y="1786"/>
                  </a:lnTo>
                  <a:lnTo>
                    <a:pt x="1093" y="1813"/>
                  </a:lnTo>
                  <a:lnTo>
                    <a:pt x="1085" y="1838"/>
                  </a:lnTo>
                  <a:lnTo>
                    <a:pt x="1073" y="1863"/>
                  </a:lnTo>
                  <a:lnTo>
                    <a:pt x="1055" y="1884"/>
                  </a:lnTo>
                  <a:lnTo>
                    <a:pt x="1076" y="1866"/>
                  </a:lnTo>
                  <a:lnTo>
                    <a:pt x="1100" y="1854"/>
                  </a:lnTo>
                  <a:lnTo>
                    <a:pt x="1126" y="1846"/>
                  </a:lnTo>
                  <a:lnTo>
                    <a:pt x="1152" y="1843"/>
                  </a:lnTo>
                  <a:lnTo>
                    <a:pt x="1180" y="1845"/>
                  </a:lnTo>
                  <a:lnTo>
                    <a:pt x="1207" y="1851"/>
                  </a:lnTo>
                  <a:lnTo>
                    <a:pt x="1234" y="1862"/>
                  </a:lnTo>
                  <a:lnTo>
                    <a:pt x="1260" y="1877"/>
                  </a:lnTo>
                  <a:lnTo>
                    <a:pt x="1284" y="1896"/>
                  </a:lnTo>
                  <a:lnTo>
                    <a:pt x="1304" y="1920"/>
                  </a:lnTo>
                  <a:lnTo>
                    <a:pt x="1318" y="1945"/>
                  </a:lnTo>
                  <a:lnTo>
                    <a:pt x="1329" y="1972"/>
                  </a:lnTo>
                  <a:lnTo>
                    <a:pt x="1336" y="1999"/>
                  </a:lnTo>
                  <a:lnTo>
                    <a:pt x="1337" y="2027"/>
                  </a:lnTo>
                  <a:lnTo>
                    <a:pt x="1334" y="2053"/>
                  </a:lnTo>
                  <a:lnTo>
                    <a:pt x="1326" y="2079"/>
                  </a:lnTo>
                  <a:lnTo>
                    <a:pt x="1314" y="2102"/>
                  </a:lnTo>
                  <a:lnTo>
                    <a:pt x="1297" y="2124"/>
                  </a:lnTo>
                  <a:lnTo>
                    <a:pt x="1318" y="2107"/>
                  </a:lnTo>
                  <a:lnTo>
                    <a:pt x="1342" y="2095"/>
                  </a:lnTo>
                  <a:lnTo>
                    <a:pt x="1368" y="2087"/>
                  </a:lnTo>
                  <a:lnTo>
                    <a:pt x="1394" y="2083"/>
                  </a:lnTo>
                  <a:lnTo>
                    <a:pt x="1421" y="2085"/>
                  </a:lnTo>
                  <a:lnTo>
                    <a:pt x="1449" y="2091"/>
                  </a:lnTo>
                  <a:lnTo>
                    <a:pt x="1476" y="2102"/>
                  </a:lnTo>
                  <a:lnTo>
                    <a:pt x="1501" y="2117"/>
                  </a:lnTo>
                  <a:lnTo>
                    <a:pt x="1524" y="2137"/>
                  </a:lnTo>
                  <a:lnTo>
                    <a:pt x="1544" y="2160"/>
                  </a:lnTo>
                  <a:lnTo>
                    <a:pt x="1560" y="2186"/>
                  </a:lnTo>
                  <a:lnTo>
                    <a:pt x="1571" y="2213"/>
                  </a:lnTo>
                  <a:lnTo>
                    <a:pt x="1577" y="2239"/>
                  </a:lnTo>
                  <a:lnTo>
                    <a:pt x="1579" y="2267"/>
                  </a:lnTo>
                  <a:lnTo>
                    <a:pt x="1576" y="2294"/>
                  </a:lnTo>
                  <a:lnTo>
                    <a:pt x="1568" y="2320"/>
                  </a:lnTo>
                  <a:lnTo>
                    <a:pt x="1555" y="2343"/>
                  </a:lnTo>
                  <a:lnTo>
                    <a:pt x="1836" y="2623"/>
                  </a:lnTo>
                  <a:lnTo>
                    <a:pt x="1850" y="2633"/>
                  </a:lnTo>
                  <a:lnTo>
                    <a:pt x="1866" y="2639"/>
                  </a:lnTo>
                  <a:lnTo>
                    <a:pt x="1884" y="2641"/>
                  </a:lnTo>
                  <a:lnTo>
                    <a:pt x="1903" y="2638"/>
                  </a:lnTo>
                  <a:lnTo>
                    <a:pt x="1922" y="2633"/>
                  </a:lnTo>
                  <a:lnTo>
                    <a:pt x="1940" y="2623"/>
                  </a:lnTo>
                  <a:lnTo>
                    <a:pt x="1957" y="2609"/>
                  </a:lnTo>
                  <a:lnTo>
                    <a:pt x="1970" y="2593"/>
                  </a:lnTo>
                  <a:lnTo>
                    <a:pt x="1980" y="2575"/>
                  </a:lnTo>
                  <a:lnTo>
                    <a:pt x="1987" y="2556"/>
                  </a:lnTo>
                  <a:lnTo>
                    <a:pt x="1988" y="2537"/>
                  </a:lnTo>
                  <a:lnTo>
                    <a:pt x="1987" y="2519"/>
                  </a:lnTo>
                  <a:lnTo>
                    <a:pt x="1980" y="2502"/>
                  </a:lnTo>
                  <a:lnTo>
                    <a:pt x="1970" y="2489"/>
                  </a:lnTo>
                  <a:lnTo>
                    <a:pt x="1739" y="2260"/>
                  </a:lnTo>
                  <a:lnTo>
                    <a:pt x="1727" y="2244"/>
                  </a:lnTo>
                  <a:lnTo>
                    <a:pt x="1720" y="2226"/>
                  </a:lnTo>
                  <a:lnTo>
                    <a:pt x="1717" y="2206"/>
                  </a:lnTo>
                  <a:lnTo>
                    <a:pt x="1720" y="2187"/>
                  </a:lnTo>
                  <a:lnTo>
                    <a:pt x="1727" y="2169"/>
                  </a:lnTo>
                  <a:lnTo>
                    <a:pt x="1739" y="2153"/>
                  </a:lnTo>
                  <a:lnTo>
                    <a:pt x="1756" y="2140"/>
                  </a:lnTo>
                  <a:lnTo>
                    <a:pt x="1774" y="2134"/>
                  </a:lnTo>
                  <a:lnTo>
                    <a:pt x="1793" y="2131"/>
                  </a:lnTo>
                  <a:lnTo>
                    <a:pt x="1812" y="2134"/>
                  </a:lnTo>
                  <a:lnTo>
                    <a:pt x="1831" y="2140"/>
                  </a:lnTo>
                  <a:lnTo>
                    <a:pt x="1847" y="2153"/>
                  </a:lnTo>
                  <a:lnTo>
                    <a:pt x="2078" y="2382"/>
                  </a:lnTo>
                  <a:lnTo>
                    <a:pt x="2091" y="2392"/>
                  </a:lnTo>
                  <a:lnTo>
                    <a:pt x="2108" y="2399"/>
                  </a:lnTo>
                  <a:lnTo>
                    <a:pt x="2126" y="2400"/>
                  </a:lnTo>
                  <a:lnTo>
                    <a:pt x="2145" y="2399"/>
                  </a:lnTo>
                  <a:lnTo>
                    <a:pt x="2164" y="2392"/>
                  </a:lnTo>
                  <a:lnTo>
                    <a:pt x="2182" y="2382"/>
                  </a:lnTo>
                  <a:lnTo>
                    <a:pt x="2199" y="2369"/>
                  </a:lnTo>
                  <a:lnTo>
                    <a:pt x="2212" y="2352"/>
                  </a:lnTo>
                  <a:lnTo>
                    <a:pt x="2222" y="2334"/>
                  </a:lnTo>
                  <a:lnTo>
                    <a:pt x="2228" y="2315"/>
                  </a:lnTo>
                  <a:lnTo>
                    <a:pt x="2230" y="2296"/>
                  </a:lnTo>
                  <a:lnTo>
                    <a:pt x="2228" y="2278"/>
                  </a:lnTo>
                  <a:lnTo>
                    <a:pt x="2222" y="2263"/>
                  </a:lnTo>
                  <a:lnTo>
                    <a:pt x="2212" y="2248"/>
                  </a:lnTo>
                  <a:lnTo>
                    <a:pt x="1981" y="2020"/>
                  </a:lnTo>
                  <a:lnTo>
                    <a:pt x="1969" y="2003"/>
                  </a:lnTo>
                  <a:lnTo>
                    <a:pt x="1961" y="1985"/>
                  </a:lnTo>
                  <a:lnTo>
                    <a:pt x="1959" y="1965"/>
                  </a:lnTo>
                  <a:lnTo>
                    <a:pt x="1961" y="1946"/>
                  </a:lnTo>
                  <a:lnTo>
                    <a:pt x="1969" y="1929"/>
                  </a:lnTo>
                  <a:lnTo>
                    <a:pt x="1981" y="1913"/>
                  </a:lnTo>
                  <a:lnTo>
                    <a:pt x="1998" y="1901"/>
                  </a:lnTo>
                  <a:lnTo>
                    <a:pt x="2016" y="1893"/>
                  </a:lnTo>
                  <a:lnTo>
                    <a:pt x="2035" y="1891"/>
                  </a:lnTo>
                  <a:lnTo>
                    <a:pt x="2054" y="1893"/>
                  </a:lnTo>
                  <a:lnTo>
                    <a:pt x="2072" y="1901"/>
                  </a:lnTo>
                  <a:lnTo>
                    <a:pt x="2089" y="1913"/>
                  </a:lnTo>
                  <a:lnTo>
                    <a:pt x="2320" y="2141"/>
                  </a:lnTo>
                  <a:lnTo>
                    <a:pt x="2333" y="2151"/>
                  </a:lnTo>
                  <a:lnTo>
                    <a:pt x="2350" y="2158"/>
                  </a:lnTo>
                  <a:lnTo>
                    <a:pt x="2368" y="2160"/>
                  </a:lnTo>
                  <a:lnTo>
                    <a:pt x="2387" y="2158"/>
                  </a:lnTo>
                  <a:lnTo>
                    <a:pt x="2405" y="2151"/>
                  </a:lnTo>
                  <a:lnTo>
                    <a:pt x="2424" y="2143"/>
                  </a:lnTo>
                  <a:lnTo>
                    <a:pt x="2440" y="2128"/>
                  </a:lnTo>
                  <a:lnTo>
                    <a:pt x="2454" y="2111"/>
                  </a:lnTo>
                  <a:lnTo>
                    <a:pt x="2464" y="2094"/>
                  </a:lnTo>
                  <a:lnTo>
                    <a:pt x="2470" y="2075"/>
                  </a:lnTo>
                  <a:lnTo>
                    <a:pt x="2472" y="2057"/>
                  </a:lnTo>
                  <a:lnTo>
                    <a:pt x="2470" y="2039"/>
                  </a:lnTo>
                  <a:lnTo>
                    <a:pt x="2464" y="2022"/>
                  </a:lnTo>
                  <a:lnTo>
                    <a:pt x="2453" y="2008"/>
                  </a:lnTo>
                  <a:lnTo>
                    <a:pt x="2223" y="1779"/>
                  </a:lnTo>
                  <a:lnTo>
                    <a:pt x="2211" y="1763"/>
                  </a:lnTo>
                  <a:lnTo>
                    <a:pt x="2203" y="1745"/>
                  </a:lnTo>
                  <a:lnTo>
                    <a:pt x="2201" y="1726"/>
                  </a:lnTo>
                  <a:lnTo>
                    <a:pt x="2203" y="1707"/>
                  </a:lnTo>
                  <a:lnTo>
                    <a:pt x="2211" y="1688"/>
                  </a:lnTo>
                  <a:lnTo>
                    <a:pt x="2223" y="1672"/>
                  </a:lnTo>
                  <a:lnTo>
                    <a:pt x="2239" y="1660"/>
                  </a:lnTo>
                  <a:lnTo>
                    <a:pt x="2257" y="1652"/>
                  </a:lnTo>
                  <a:lnTo>
                    <a:pt x="2277" y="1650"/>
                  </a:lnTo>
                  <a:lnTo>
                    <a:pt x="2296" y="1652"/>
                  </a:lnTo>
                  <a:lnTo>
                    <a:pt x="2314" y="1660"/>
                  </a:lnTo>
                  <a:lnTo>
                    <a:pt x="2330" y="1672"/>
                  </a:lnTo>
                  <a:lnTo>
                    <a:pt x="2560" y="1901"/>
                  </a:lnTo>
                  <a:lnTo>
                    <a:pt x="2575" y="1912"/>
                  </a:lnTo>
                  <a:lnTo>
                    <a:pt x="2591" y="1917"/>
                  </a:lnTo>
                  <a:lnTo>
                    <a:pt x="2610" y="1920"/>
                  </a:lnTo>
                  <a:lnTo>
                    <a:pt x="2628" y="1917"/>
                  </a:lnTo>
                  <a:lnTo>
                    <a:pt x="2647" y="1912"/>
                  </a:lnTo>
                  <a:lnTo>
                    <a:pt x="2664" y="1902"/>
                  </a:lnTo>
                  <a:lnTo>
                    <a:pt x="2681" y="1889"/>
                  </a:lnTo>
                  <a:lnTo>
                    <a:pt x="2696" y="1872"/>
                  </a:lnTo>
                  <a:lnTo>
                    <a:pt x="2705" y="1853"/>
                  </a:lnTo>
                  <a:lnTo>
                    <a:pt x="2712" y="1835"/>
                  </a:lnTo>
                  <a:lnTo>
                    <a:pt x="2714" y="1816"/>
                  </a:lnTo>
                  <a:lnTo>
                    <a:pt x="2712" y="1798"/>
                  </a:lnTo>
                  <a:lnTo>
                    <a:pt x="2705" y="1782"/>
                  </a:lnTo>
                  <a:lnTo>
                    <a:pt x="2695" y="1768"/>
                  </a:lnTo>
                  <a:lnTo>
                    <a:pt x="2692" y="1766"/>
                  </a:lnTo>
                  <a:lnTo>
                    <a:pt x="2687" y="1759"/>
                  </a:lnTo>
                  <a:lnTo>
                    <a:pt x="2677" y="1749"/>
                  </a:lnTo>
                  <a:lnTo>
                    <a:pt x="2663" y="1736"/>
                  </a:lnTo>
                  <a:lnTo>
                    <a:pt x="2647" y="1719"/>
                  </a:lnTo>
                  <a:lnTo>
                    <a:pt x="2626" y="1699"/>
                  </a:lnTo>
                  <a:lnTo>
                    <a:pt x="2604" y="1677"/>
                  </a:lnTo>
                  <a:lnTo>
                    <a:pt x="2578" y="1651"/>
                  </a:lnTo>
                  <a:lnTo>
                    <a:pt x="2550" y="1623"/>
                  </a:lnTo>
                  <a:lnTo>
                    <a:pt x="2520" y="1593"/>
                  </a:lnTo>
                  <a:lnTo>
                    <a:pt x="2488" y="1561"/>
                  </a:lnTo>
                  <a:lnTo>
                    <a:pt x="2454" y="1528"/>
                  </a:lnTo>
                  <a:lnTo>
                    <a:pt x="2418" y="1492"/>
                  </a:lnTo>
                  <a:lnTo>
                    <a:pt x="2381" y="1455"/>
                  </a:lnTo>
                  <a:lnTo>
                    <a:pt x="2343" y="1417"/>
                  </a:lnTo>
                  <a:lnTo>
                    <a:pt x="2305" y="1378"/>
                  </a:lnTo>
                  <a:lnTo>
                    <a:pt x="2265" y="1339"/>
                  </a:lnTo>
                  <a:lnTo>
                    <a:pt x="2225" y="1299"/>
                  </a:lnTo>
                  <a:lnTo>
                    <a:pt x="2185" y="1260"/>
                  </a:lnTo>
                  <a:lnTo>
                    <a:pt x="2146" y="1220"/>
                  </a:lnTo>
                  <a:lnTo>
                    <a:pt x="2106" y="1181"/>
                  </a:lnTo>
                  <a:lnTo>
                    <a:pt x="2066" y="1142"/>
                  </a:lnTo>
                  <a:lnTo>
                    <a:pt x="2028" y="1103"/>
                  </a:lnTo>
                  <a:lnTo>
                    <a:pt x="1990" y="1066"/>
                  </a:lnTo>
                  <a:lnTo>
                    <a:pt x="1954" y="1031"/>
                  </a:lnTo>
                  <a:lnTo>
                    <a:pt x="1920" y="996"/>
                  </a:lnTo>
                  <a:lnTo>
                    <a:pt x="1886" y="963"/>
                  </a:lnTo>
                  <a:lnTo>
                    <a:pt x="1855" y="931"/>
                  </a:lnTo>
                  <a:lnTo>
                    <a:pt x="1826" y="902"/>
                  </a:lnTo>
                  <a:lnTo>
                    <a:pt x="1799" y="877"/>
                  </a:lnTo>
                  <a:lnTo>
                    <a:pt x="1774" y="852"/>
                  </a:lnTo>
                  <a:lnTo>
                    <a:pt x="1753" y="831"/>
                  </a:lnTo>
                  <a:lnTo>
                    <a:pt x="1734" y="813"/>
                  </a:lnTo>
                  <a:lnTo>
                    <a:pt x="1718" y="798"/>
                  </a:lnTo>
                  <a:lnTo>
                    <a:pt x="1712" y="793"/>
                  </a:lnTo>
                  <a:lnTo>
                    <a:pt x="1706" y="787"/>
                  </a:lnTo>
                  <a:lnTo>
                    <a:pt x="1698" y="782"/>
                  </a:lnTo>
                  <a:lnTo>
                    <a:pt x="1688" y="777"/>
                  </a:lnTo>
                  <a:lnTo>
                    <a:pt x="1677" y="774"/>
                  </a:lnTo>
                  <a:lnTo>
                    <a:pt x="1663" y="773"/>
                  </a:lnTo>
                  <a:lnTo>
                    <a:pt x="1649" y="775"/>
                  </a:lnTo>
                  <a:lnTo>
                    <a:pt x="1631" y="782"/>
                  </a:lnTo>
                  <a:lnTo>
                    <a:pt x="1612" y="792"/>
                  </a:lnTo>
                  <a:lnTo>
                    <a:pt x="1592" y="808"/>
                  </a:lnTo>
                  <a:lnTo>
                    <a:pt x="1568" y="829"/>
                  </a:lnTo>
                  <a:lnTo>
                    <a:pt x="1542" y="857"/>
                  </a:lnTo>
                  <a:lnTo>
                    <a:pt x="1519" y="888"/>
                  </a:lnTo>
                  <a:lnTo>
                    <a:pt x="1500" y="920"/>
                  </a:lnTo>
                  <a:lnTo>
                    <a:pt x="1394" y="1113"/>
                  </a:lnTo>
                  <a:lnTo>
                    <a:pt x="1382" y="1133"/>
                  </a:lnTo>
                  <a:lnTo>
                    <a:pt x="1366" y="1154"/>
                  </a:lnTo>
                  <a:lnTo>
                    <a:pt x="1346" y="1175"/>
                  </a:lnTo>
                  <a:lnTo>
                    <a:pt x="1312" y="1206"/>
                  </a:lnTo>
                  <a:lnTo>
                    <a:pt x="1275" y="1230"/>
                  </a:lnTo>
                  <a:lnTo>
                    <a:pt x="1235" y="1249"/>
                  </a:lnTo>
                  <a:lnTo>
                    <a:pt x="1196" y="1261"/>
                  </a:lnTo>
                  <a:lnTo>
                    <a:pt x="1155" y="1268"/>
                  </a:lnTo>
                  <a:lnTo>
                    <a:pt x="1113" y="1268"/>
                  </a:lnTo>
                  <a:lnTo>
                    <a:pt x="1072" y="1261"/>
                  </a:lnTo>
                  <a:lnTo>
                    <a:pt x="1036" y="1250"/>
                  </a:lnTo>
                  <a:lnTo>
                    <a:pt x="1002" y="1235"/>
                  </a:lnTo>
                  <a:lnTo>
                    <a:pt x="970" y="1216"/>
                  </a:lnTo>
                  <a:lnTo>
                    <a:pt x="942" y="1193"/>
                  </a:lnTo>
                  <a:lnTo>
                    <a:pt x="915" y="1167"/>
                  </a:lnTo>
                  <a:lnTo>
                    <a:pt x="893" y="1136"/>
                  </a:lnTo>
                  <a:lnTo>
                    <a:pt x="874" y="1104"/>
                  </a:lnTo>
                  <a:lnTo>
                    <a:pt x="861" y="1077"/>
                  </a:lnTo>
                  <a:lnTo>
                    <a:pt x="853" y="1050"/>
                  </a:lnTo>
                  <a:lnTo>
                    <a:pt x="848" y="1023"/>
                  </a:lnTo>
                  <a:lnTo>
                    <a:pt x="848" y="998"/>
                  </a:lnTo>
                  <a:lnTo>
                    <a:pt x="850" y="974"/>
                  </a:lnTo>
                  <a:lnTo>
                    <a:pt x="858" y="953"/>
                  </a:lnTo>
                  <a:lnTo>
                    <a:pt x="1168" y="224"/>
                  </a:lnTo>
                  <a:lnTo>
                    <a:pt x="1179" y="204"/>
                  </a:lnTo>
                  <a:lnTo>
                    <a:pt x="1193" y="183"/>
                  </a:lnTo>
                  <a:lnTo>
                    <a:pt x="1210" y="162"/>
                  </a:lnTo>
                  <a:lnTo>
                    <a:pt x="1230" y="139"/>
                  </a:lnTo>
                  <a:lnTo>
                    <a:pt x="1241" y="129"/>
                  </a:lnTo>
                  <a:lnTo>
                    <a:pt x="1254" y="117"/>
                  </a:lnTo>
                  <a:lnTo>
                    <a:pt x="1271" y="104"/>
                  </a:lnTo>
                  <a:lnTo>
                    <a:pt x="1291" y="89"/>
                  </a:lnTo>
                  <a:lnTo>
                    <a:pt x="1314" y="74"/>
                  </a:lnTo>
                  <a:lnTo>
                    <a:pt x="1340" y="59"/>
                  </a:lnTo>
                  <a:lnTo>
                    <a:pt x="1368" y="45"/>
                  </a:lnTo>
                  <a:lnTo>
                    <a:pt x="1399" y="31"/>
                  </a:lnTo>
                  <a:lnTo>
                    <a:pt x="1432" y="20"/>
                  </a:lnTo>
                  <a:lnTo>
                    <a:pt x="1469" y="11"/>
                  </a:lnTo>
                  <a:lnTo>
                    <a:pt x="1508" y="3"/>
                  </a:lnTo>
                  <a:lnTo>
                    <a:pt x="1550" y="0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7"/>
            <p:cNvSpPr>
              <a:spLocks noEditPoints="1"/>
            </p:cNvSpPr>
            <p:nvPr/>
          </p:nvSpPr>
          <p:spPr bwMode="auto">
            <a:xfrm>
              <a:off x="800101" y="3370263"/>
              <a:ext cx="255588" cy="255588"/>
            </a:xfrm>
            <a:custGeom>
              <a:avLst/>
              <a:gdLst>
                <a:gd name="T0" fmla="*/ 737 w 1133"/>
                <a:gd name="T1" fmla="*/ 722 h 1126"/>
                <a:gd name="T2" fmla="*/ 688 w 1133"/>
                <a:gd name="T3" fmla="*/ 747 h 1126"/>
                <a:gd name="T4" fmla="*/ 653 w 1133"/>
                <a:gd name="T5" fmla="*/ 789 h 1126"/>
                <a:gd name="T6" fmla="*/ 641 w 1133"/>
                <a:gd name="T7" fmla="*/ 842 h 1126"/>
                <a:gd name="T8" fmla="*/ 653 w 1133"/>
                <a:gd name="T9" fmla="*/ 898 h 1126"/>
                <a:gd name="T10" fmla="*/ 688 w 1133"/>
                <a:gd name="T11" fmla="*/ 939 h 1126"/>
                <a:gd name="T12" fmla="*/ 737 w 1133"/>
                <a:gd name="T13" fmla="*/ 964 h 1126"/>
                <a:gd name="T14" fmla="*/ 795 w 1133"/>
                <a:gd name="T15" fmla="*/ 964 h 1126"/>
                <a:gd name="T16" fmla="*/ 844 w 1133"/>
                <a:gd name="T17" fmla="*/ 939 h 1126"/>
                <a:gd name="T18" fmla="*/ 879 w 1133"/>
                <a:gd name="T19" fmla="*/ 897 h 1126"/>
                <a:gd name="T20" fmla="*/ 891 w 1133"/>
                <a:gd name="T21" fmla="*/ 842 h 1126"/>
                <a:gd name="T22" fmla="*/ 879 w 1133"/>
                <a:gd name="T23" fmla="*/ 789 h 1126"/>
                <a:gd name="T24" fmla="*/ 844 w 1133"/>
                <a:gd name="T25" fmla="*/ 747 h 1126"/>
                <a:gd name="T26" fmla="*/ 795 w 1133"/>
                <a:gd name="T27" fmla="*/ 722 h 1126"/>
                <a:gd name="T28" fmla="*/ 379 w 1133"/>
                <a:gd name="T29" fmla="*/ 0 h 1126"/>
                <a:gd name="T30" fmla="*/ 429 w 1133"/>
                <a:gd name="T31" fmla="*/ 13 h 1126"/>
                <a:gd name="T32" fmla="*/ 474 w 1133"/>
                <a:gd name="T33" fmla="*/ 44 h 1126"/>
                <a:gd name="T34" fmla="*/ 1106 w 1133"/>
                <a:gd name="T35" fmla="*/ 676 h 1126"/>
                <a:gd name="T36" fmla="*/ 1128 w 1133"/>
                <a:gd name="T37" fmla="*/ 724 h 1126"/>
                <a:gd name="T38" fmla="*/ 1133 w 1133"/>
                <a:gd name="T39" fmla="*/ 776 h 1126"/>
                <a:gd name="T40" fmla="*/ 1119 w 1133"/>
                <a:gd name="T41" fmla="*/ 826 h 1126"/>
                <a:gd name="T42" fmla="*/ 1089 w 1133"/>
                <a:gd name="T43" fmla="*/ 869 h 1126"/>
                <a:gd name="T44" fmla="*/ 853 w 1133"/>
                <a:gd name="T45" fmla="*/ 1101 h 1126"/>
                <a:gd name="T46" fmla="*/ 805 w 1133"/>
                <a:gd name="T47" fmla="*/ 1122 h 1126"/>
                <a:gd name="T48" fmla="*/ 753 w 1133"/>
                <a:gd name="T49" fmla="*/ 1126 h 1126"/>
                <a:gd name="T50" fmla="*/ 703 w 1133"/>
                <a:gd name="T51" fmla="*/ 1113 h 1126"/>
                <a:gd name="T52" fmla="*/ 659 w 1133"/>
                <a:gd name="T53" fmla="*/ 1083 h 1126"/>
                <a:gd name="T54" fmla="*/ 26 w 1133"/>
                <a:gd name="T55" fmla="*/ 450 h 1126"/>
                <a:gd name="T56" fmla="*/ 5 w 1133"/>
                <a:gd name="T57" fmla="*/ 403 h 1126"/>
                <a:gd name="T58" fmla="*/ 0 w 1133"/>
                <a:gd name="T59" fmla="*/ 352 h 1126"/>
                <a:gd name="T60" fmla="*/ 13 w 1133"/>
                <a:gd name="T61" fmla="*/ 302 h 1126"/>
                <a:gd name="T62" fmla="*/ 44 w 1133"/>
                <a:gd name="T63" fmla="*/ 257 h 1126"/>
                <a:gd name="T64" fmla="*/ 280 w 1133"/>
                <a:gd name="T65" fmla="*/ 27 h 1126"/>
                <a:gd name="T66" fmla="*/ 328 w 1133"/>
                <a:gd name="T67" fmla="*/ 5 h 1126"/>
                <a:gd name="T68" fmla="*/ 379 w 1133"/>
                <a:gd name="T69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3" h="1126">
                  <a:moveTo>
                    <a:pt x="767" y="719"/>
                  </a:moveTo>
                  <a:lnTo>
                    <a:pt x="737" y="722"/>
                  </a:lnTo>
                  <a:lnTo>
                    <a:pt x="712" y="731"/>
                  </a:lnTo>
                  <a:lnTo>
                    <a:pt x="688" y="747"/>
                  </a:lnTo>
                  <a:lnTo>
                    <a:pt x="669" y="766"/>
                  </a:lnTo>
                  <a:lnTo>
                    <a:pt x="653" y="789"/>
                  </a:lnTo>
                  <a:lnTo>
                    <a:pt x="644" y="815"/>
                  </a:lnTo>
                  <a:lnTo>
                    <a:pt x="641" y="842"/>
                  </a:lnTo>
                  <a:lnTo>
                    <a:pt x="644" y="871"/>
                  </a:lnTo>
                  <a:lnTo>
                    <a:pt x="653" y="898"/>
                  </a:lnTo>
                  <a:lnTo>
                    <a:pt x="669" y="920"/>
                  </a:lnTo>
                  <a:lnTo>
                    <a:pt x="688" y="939"/>
                  </a:lnTo>
                  <a:lnTo>
                    <a:pt x="712" y="954"/>
                  </a:lnTo>
                  <a:lnTo>
                    <a:pt x="737" y="964"/>
                  </a:lnTo>
                  <a:lnTo>
                    <a:pt x="767" y="967"/>
                  </a:lnTo>
                  <a:lnTo>
                    <a:pt x="795" y="964"/>
                  </a:lnTo>
                  <a:lnTo>
                    <a:pt x="821" y="954"/>
                  </a:lnTo>
                  <a:lnTo>
                    <a:pt x="844" y="939"/>
                  </a:lnTo>
                  <a:lnTo>
                    <a:pt x="863" y="920"/>
                  </a:lnTo>
                  <a:lnTo>
                    <a:pt x="879" y="897"/>
                  </a:lnTo>
                  <a:lnTo>
                    <a:pt x="888" y="871"/>
                  </a:lnTo>
                  <a:lnTo>
                    <a:pt x="891" y="842"/>
                  </a:lnTo>
                  <a:lnTo>
                    <a:pt x="888" y="815"/>
                  </a:lnTo>
                  <a:lnTo>
                    <a:pt x="879" y="789"/>
                  </a:lnTo>
                  <a:lnTo>
                    <a:pt x="863" y="766"/>
                  </a:lnTo>
                  <a:lnTo>
                    <a:pt x="844" y="747"/>
                  </a:lnTo>
                  <a:lnTo>
                    <a:pt x="821" y="731"/>
                  </a:lnTo>
                  <a:lnTo>
                    <a:pt x="795" y="722"/>
                  </a:lnTo>
                  <a:lnTo>
                    <a:pt x="767" y="719"/>
                  </a:lnTo>
                  <a:close/>
                  <a:moveTo>
                    <a:pt x="379" y="0"/>
                  </a:moveTo>
                  <a:lnTo>
                    <a:pt x="405" y="5"/>
                  </a:lnTo>
                  <a:lnTo>
                    <a:pt x="429" y="13"/>
                  </a:lnTo>
                  <a:lnTo>
                    <a:pt x="453" y="27"/>
                  </a:lnTo>
                  <a:lnTo>
                    <a:pt x="474" y="44"/>
                  </a:lnTo>
                  <a:lnTo>
                    <a:pt x="1089" y="655"/>
                  </a:lnTo>
                  <a:lnTo>
                    <a:pt x="1106" y="676"/>
                  </a:lnTo>
                  <a:lnTo>
                    <a:pt x="1119" y="700"/>
                  </a:lnTo>
                  <a:lnTo>
                    <a:pt x="1128" y="724"/>
                  </a:lnTo>
                  <a:lnTo>
                    <a:pt x="1133" y="750"/>
                  </a:lnTo>
                  <a:lnTo>
                    <a:pt x="1133" y="776"/>
                  </a:lnTo>
                  <a:lnTo>
                    <a:pt x="1128" y="801"/>
                  </a:lnTo>
                  <a:lnTo>
                    <a:pt x="1119" y="826"/>
                  </a:lnTo>
                  <a:lnTo>
                    <a:pt x="1106" y="848"/>
                  </a:lnTo>
                  <a:lnTo>
                    <a:pt x="1089" y="869"/>
                  </a:lnTo>
                  <a:lnTo>
                    <a:pt x="874" y="1083"/>
                  </a:lnTo>
                  <a:lnTo>
                    <a:pt x="853" y="1101"/>
                  </a:lnTo>
                  <a:lnTo>
                    <a:pt x="829" y="1113"/>
                  </a:lnTo>
                  <a:lnTo>
                    <a:pt x="805" y="1122"/>
                  </a:lnTo>
                  <a:lnTo>
                    <a:pt x="779" y="1126"/>
                  </a:lnTo>
                  <a:lnTo>
                    <a:pt x="753" y="1126"/>
                  </a:lnTo>
                  <a:lnTo>
                    <a:pt x="728" y="1122"/>
                  </a:lnTo>
                  <a:lnTo>
                    <a:pt x="703" y="1113"/>
                  </a:lnTo>
                  <a:lnTo>
                    <a:pt x="680" y="1101"/>
                  </a:lnTo>
                  <a:lnTo>
                    <a:pt x="659" y="1083"/>
                  </a:lnTo>
                  <a:lnTo>
                    <a:pt x="44" y="471"/>
                  </a:lnTo>
                  <a:lnTo>
                    <a:pt x="26" y="450"/>
                  </a:lnTo>
                  <a:lnTo>
                    <a:pt x="13" y="428"/>
                  </a:lnTo>
                  <a:lnTo>
                    <a:pt x="5" y="403"/>
                  </a:lnTo>
                  <a:lnTo>
                    <a:pt x="0" y="378"/>
                  </a:lnTo>
                  <a:lnTo>
                    <a:pt x="0" y="352"/>
                  </a:lnTo>
                  <a:lnTo>
                    <a:pt x="5" y="327"/>
                  </a:lnTo>
                  <a:lnTo>
                    <a:pt x="13" y="302"/>
                  </a:lnTo>
                  <a:lnTo>
                    <a:pt x="26" y="279"/>
                  </a:lnTo>
                  <a:lnTo>
                    <a:pt x="44" y="257"/>
                  </a:lnTo>
                  <a:lnTo>
                    <a:pt x="259" y="44"/>
                  </a:lnTo>
                  <a:lnTo>
                    <a:pt x="280" y="27"/>
                  </a:lnTo>
                  <a:lnTo>
                    <a:pt x="303" y="13"/>
                  </a:lnTo>
                  <a:lnTo>
                    <a:pt x="328" y="5"/>
                  </a:lnTo>
                  <a:lnTo>
                    <a:pt x="353" y="0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Freeform 12"/>
          <p:cNvSpPr>
            <a:spLocks/>
          </p:cNvSpPr>
          <p:nvPr/>
        </p:nvSpPr>
        <p:spPr bwMode="auto">
          <a:xfrm>
            <a:off x="8055391" y="2625405"/>
            <a:ext cx="449267" cy="706996"/>
          </a:xfrm>
          <a:custGeom>
            <a:avLst/>
            <a:gdLst>
              <a:gd name="T0" fmla="*/ 2013 w 2233"/>
              <a:gd name="T1" fmla="*/ 0 h 3515"/>
              <a:gd name="T2" fmla="*/ 2013 w 2233"/>
              <a:gd name="T3" fmla="*/ 0 h 3515"/>
              <a:gd name="T4" fmla="*/ 1487 w 2233"/>
              <a:gd name="T5" fmla="*/ 1516 h 3515"/>
              <a:gd name="T6" fmla="*/ 2233 w 2233"/>
              <a:gd name="T7" fmla="*/ 1516 h 3515"/>
              <a:gd name="T8" fmla="*/ 173 w 2233"/>
              <a:gd name="T9" fmla="*/ 3515 h 3515"/>
              <a:gd name="T10" fmla="*/ 747 w 2233"/>
              <a:gd name="T11" fmla="*/ 1998 h 3515"/>
              <a:gd name="T12" fmla="*/ 0 w 2233"/>
              <a:gd name="T13" fmla="*/ 1998 h 3515"/>
              <a:gd name="T14" fmla="*/ 2013 w 2233"/>
              <a:gd name="T15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3515">
                <a:moveTo>
                  <a:pt x="2013" y="0"/>
                </a:moveTo>
                <a:lnTo>
                  <a:pt x="2013" y="0"/>
                </a:lnTo>
                <a:lnTo>
                  <a:pt x="1487" y="1516"/>
                </a:lnTo>
                <a:lnTo>
                  <a:pt x="2233" y="1516"/>
                </a:lnTo>
                <a:lnTo>
                  <a:pt x="173" y="3515"/>
                </a:lnTo>
                <a:lnTo>
                  <a:pt x="747" y="1998"/>
                </a:lnTo>
                <a:lnTo>
                  <a:pt x="0" y="1998"/>
                </a:lnTo>
                <a:lnTo>
                  <a:pt x="20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905807" y="2603189"/>
            <a:ext cx="779146" cy="729212"/>
            <a:chOff x="-150813" y="2973388"/>
            <a:chExt cx="1312863" cy="1228725"/>
          </a:xfrm>
          <a:solidFill>
            <a:schemeClr val="bg1"/>
          </a:solidFill>
        </p:grpSpPr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-150813" y="2973388"/>
              <a:ext cx="831850" cy="819150"/>
            </a:xfrm>
            <a:custGeom>
              <a:avLst/>
              <a:gdLst>
                <a:gd name="T0" fmla="*/ 997 w 2097"/>
                <a:gd name="T1" fmla="*/ 599 h 2068"/>
                <a:gd name="T2" fmla="*/ 900 w 2097"/>
                <a:gd name="T3" fmla="*/ 622 h 2068"/>
                <a:gd name="T4" fmla="*/ 813 w 2097"/>
                <a:gd name="T5" fmla="*/ 664 h 2068"/>
                <a:gd name="T6" fmla="*/ 738 w 2097"/>
                <a:gd name="T7" fmla="*/ 724 h 2068"/>
                <a:gd name="T8" fmla="*/ 677 w 2097"/>
                <a:gd name="T9" fmla="*/ 800 h 2068"/>
                <a:gd name="T10" fmla="*/ 634 w 2097"/>
                <a:gd name="T11" fmla="*/ 887 h 2068"/>
                <a:gd name="T12" fmla="*/ 612 w 2097"/>
                <a:gd name="T13" fmla="*/ 985 h 2068"/>
                <a:gd name="T14" fmla="*/ 612 w 2097"/>
                <a:gd name="T15" fmla="*/ 1087 h 2068"/>
                <a:gd name="T16" fmla="*/ 634 w 2097"/>
                <a:gd name="T17" fmla="*/ 1184 h 2068"/>
                <a:gd name="T18" fmla="*/ 677 w 2097"/>
                <a:gd name="T19" fmla="*/ 1272 h 2068"/>
                <a:gd name="T20" fmla="*/ 738 w 2097"/>
                <a:gd name="T21" fmla="*/ 1347 h 2068"/>
                <a:gd name="T22" fmla="*/ 813 w 2097"/>
                <a:gd name="T23" fmla="*/ 1408 h 2068"/>
                <a:gd name="T24" fmla="*/ 900 w 2097"/>
                <a:gd name="T25" fmla="*/ 1450 h 2068"/>
                <a:gd name="T26" fmla="*/ 997 w 2097"/>
                <a:gd name="T27" fmla="*/ 1473 h 2068"/>
                <a:gd name="T28" fmla="*/ 1099 w 2097"/>
                <a:gd name="T29" fmla="*/ 1473 h 2068"/>
                <a:gd name="T30" fmla="*/ 1197 w 2097"/>
                <a:gd name="T31" fmla="*/ 1450 h 2068"/>
                <a:gd name="T32" fmla="*/ 1284 w 2097"/>
                <a:gd name="T33" fmla="*/ 1408 h 2068"/>
                <a:gd name="T34" fmla="*/ 1360 w 2097"/>
                <a:gd name="T35" fmla="*/ 1347 h 2068"/>
                <a:gd name="T36" fmla="*/ 1420 w 2097"/>
                <a:gd name="T37" fmla="*/ 1272 h 2068"/>
                <a:gd name="T38" fmla="*/ 1462 w 2097"/>
                <a:gd name="T39" fmla="*/ 1184 h 2068"/>
                <a:gd name="T40" fmla="*/ 1485 w 2097"/>
                <a:gd name="T41" fmla="*/ 1087 h 2068"/>
                <a:gd name="T42" fmla="*/ 1485 w 2097"/>
                <a:gd name="T43" fmla="*/ 985 h 2068"/>
                <a:gd name="T44" fmla="*/ 1462 w 2097"/>
                <a:gd name="T45" fmla="*/ 887 h 2068"/>
                <a:gd name="T46" fmla="*/ 1420 w 2097"/>
                <a:gd name="T47" fmla="*/ 800 h 2068"/>
                <a:gd name="T48" fmla="*/ 1360 w 2097"/>
                <a:gd name="T49" fmla="*/ 724 h 2068"/>
                <a:gd name="T50" fmla="*/ 1284 w 2097"/>
                <a:gd name="T51" fmla="*/ 664 h 2068"/>
                <a:gd name="T52" fmla="*/ 1197 w 2097"/>
                <a:gd name="T53" fmla="*/ 622 h 2068"/>
                <a:gd name="T54" fmla="*/ 1099 w 2097"/>
                <a:gd name="T55" fmla="*/ 599 h 2068"/>
                <a:gd name="T56" fmla="*/ 876 w 2097"/>
                <a:gd name="T57" fmla="*/ 0 h 2068"/>
                <a:gd name="T58" fmla="*/ 1221 w 2097"/>
                <a:gd name="T59" fmla="*/ 218 h 2068"/>
                <a:gd name="T60" fmla="*/ 1334 w 2097"/>
                <a:gd name="T61" fmla="*/ 251 h 2068"/>
                <a:gd name="T62" fmla="*/ 1441 w 2097"/>
                <a:gd name="T63" fmla="*/ 299 h 2068"/>
                <a:gd name="T64" fmla="*/ 1845 w 2097"/>
                <a:gd name="T65" fmla="*/ 353 h 2068"/>
                <a:gd name="T66" fmla="*/ 1739 w 2097"/>
                <a:gd name="T67" fmla="*/ 568 h 2068"/>
                <a:gd name="T68" fmla="*/ 1799 w 2097"/>
                <a:gd name="T69" fmla="*/ 670 h 2068"/>
                <a:gd name="T70" fmla="*/ 2037 w 2097"/>
                <a:gd name="T71" fmla="*/ 686 h 2068"/>
                <a:gd name="T72" fmla="*/ 1882 w 2097"/>
                <a:gd name="T73" fmla="*/ 1064 h 2068"/>
                <a:gd name="T74" fmla="*/ 1870 w 2097"/>
                <a:gd name="T75" fmla="*/ 1182 h 2068"/>
                <a:gd name="T76" fmla="*/ 1842 w 2097"/>
                <a:gd name="T77" fmla="*/ 1295 h 2068"/>
                <a:gd name="T78" fmla="*/ 1858 w 2097"/>
                <a:gd name="T79" fmla="*/ 1702 h 2068"/>
                <a:gd name="T80" fmla="*/ 1628 w 2097"/>
                <a:gd name="T81" fmla="*/ 1636 h 2068"/>
                <a:gd name="T82" fmla="*/ 1538 w 2097"/>
                <a:gd name="T83" fmla="*/ 1711 h 2068"/>
                <a:gd name="T84" fmla="*/ 1564 w 2097"/>
                <a:gd name="T85" fmla="*/ 1950 h 2068"/>
                <a:gd name="T86" fmla="*/ 1166 w 2097"/>
                <a:gd name="T87" fmla="*/ 1863 h 2068"/>
                <a:gd name="T88" fmla="*/ 1048 w 2097"/>
                <a:gd name="T89" fmla="*/ 1871 h 2068"/>
                <a:gd name="T90" fmla="*/ 930 w 2097"/>
                <a:gd name="T91" fmla="*/ 1863 h 2068"/>
                <a:gd name="T92" fmla="*/ 533 w 2097"/>
                <a:gd name="T93" fmla="*/ 1950 h 2068"/>
                <a:gd name="T94" fmla="*/ 559 w 2097"/>
                <a:gd name="T95" fmla="*/ 1711 h 2068"/>
                <a:gd name="T96" fmla="*/ 468 w 2097"/>
                <a:gd name="T97" fmla="*/ 1636 h 2068"/>
                <a:gd name="T98" fmla="*/ 239 w 2097"/>
                <a:gd name="T99" fmla="*/ 1702 h 2068"/>
                <a:gd name="T100" fmla="*/ 255 w 2097"/>
                <a:gd name="T101" fmla="*/ 1295 h 2068"/>
                <a:gd name="T102" fmla="*/ 227 w 2097"/>
                <a:gd name="T103" fmla="*/ 1182 h 2068"/>
                <a:gd name="T104" fmla="*/ 215 w 2097"/>
                <a:gd name="T105" fmla="*/ 1064 h 2068"/>
                <a:gd name="T106" fmla="*/ 59 w 2097"/>
                <a:gd name="T107" fmla="*/ 686 h 2068"/>
                <a:gd name="T108" fmla="*/ 298 w 2097"/>
                <a:gd name="T109" fmla="*/ 670 h 2068"/>
                <a:gd name="T110" fmla="*/ 358 w 2097"/>
                <a:gd name="T111" fmla="*/ 568 h 2068"/>
                <a:gd name="T112" fmla="*/ 252 w 2097"/>
                <a:gd name="T113" fmla="*/ 353 h 2068"/>
                <a:gd name="T114" fmla="*/ 655 w 2097"/>
                <a:gd name="T115" fmla="*/ 299 h 2068"/>
                <a:gd name="T116" fmla="*/ 763 w 2097"/>
                <a:gd name="T117" fmla="*/ 251 h 2068"/>
                <a:gd name="T118" fmla="*/ 876 w 2097"/>
                <a:gd name="T119" fmla="*/ 21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7" h="2068">
                  <a:moveTo>
                    <a:pt x="1048" y="596"/>
                  </a:moveTo>
                  <a:lnTo>
                    <a:pt x="997" y="599"/>
                  </a:lnTo>
                  <a:lnTo>
                    <a:pt x="948" y="608"/>
                  </a:lnTo>
                  <a:lnTo>
                    <a:pt x="900" y="622"/>
                  </a:lnTo>
                  <a:lnTo>
                    <a:pt x="855" y="641"/>
                  </a:lnTo>
                  <a:lnTo>
                    <a:pt x="813" y="664"/>
                  </a:lnTo>
                  <a:lnTo>
                    <a:pt x="774" y="692"/>
                  </a:lnTo>
                  <a:lnTo>
                    <a:pt x="738" y="724"/>
                  </a:lnTo>
                  <a:lnTo>
                    <a:pt x="705" y="761"/>
                  </a:lnTo>
                  <a:lnTo>
                    <a:pt x="677" y="800"/>
                  </a:lnTo>
                  <a:lnTo>
                    <a:pt x="653" y="842"/>
                  </a:lnTo>
                  <a:lnTo>
                    <a:pt x="634" y="887"/>
                  </a:lnTo>
                  <a:lnTo>
                    <a:pt x="620" y="935"/>
                  </a:lnTo>
                  <a:lnTo>
                    <a:pt x="612" y="985"/>
                  </a:lnTo>
                  <a:lnTo>
                    <a:pt x="609" y="1035"/>
                  </a:lnTo>
                  <a:lnTo>
                    <a:pt x="612" y="1087"/>
                  </a:lnTo>
                  <a:lnTo>
                    <a:pt x="620" y="1137"/>
                  </a:lnTo>
                  <a:lnTo>
                    <a:pt x="634" y="1184"/>
                  </a:lnTo>
                  <a:lnTo>
                    <a:pt x="653" y="1230"/>
                  </a:lnTo>
                  <a:lnTo>
                    <a:pt x="677" y="1272"/>
                  </a:lnTo>
                  <a:lnTo>
                    <a:pt x="705" y="1311"/>
                  </a:lnTo>
                  <a:lnTo>
                    <a:pt x="738" y="1347"/>
                  </a:lnTo>
                  <a:lnTo>
                    <a:pt x="774" y="1379"/>
                  </a:lnTo>
                  <a:lnTo>
                    <a:pt x="813" y="1408"/>
                  </a:lnTo>
                  <a:lnTo>
                    <a:pt x="855" y="1431"/>
                  </a:lnTo>
                  <a:lnTo>
                    <a:pt x="900" y="1450"/>
                  </a:lnTo>
                  <a:lnTo>
                    <a:pt x="948" y="1464"/>
                  </a:lnTo>
                  <a:lnTo>
                    <a:pt x="997" y="1473"/>
                  </a:lnTo>
                  <a:lnTo>
                    <a:pt x="1048" y="1476"/>
                  </a:lnTo>
                  <a:lnTo>
                    <a:pt x="1099" y="1473"/>
                  </a:lnTo>
                  <a:lnTo>
                    <a:pt x="1150" y="1464"/>
                  </a:lnTo>
                  <a:lnTo>
                    <a:pt x="1197" y="1450"/>
                  </a:lnTo>
                  <a:lnTo>
                    <a:pt x="1242" y="1431"/>
                  </a:lnTo>
                  <a:lnTo>
                    <a:pt x="1284" y="1408"/>
                  </a:lnTo>
                  <a:lnTo>
                    <a:pt x="1323" y="1379"/>
                  </a:lnTo>
                  <a:lnTo>
                    <a:pt x="1360" y="1347"/>
                  </a:lnTo>
                  <a:lnTo>
                    <a:pt x="1392" y="1311"/>
                  </a:lnTo>
                  <a:lnTo>
                    <a:pt x="1420" y="1272"/>
                  </a:lnTo>
                  <a:lnTo>
                    <a:pt x="1443" y="1230"/>
                  </a:lnTo>
                  <a:lnTo>
                    <a:pt x="1462" y="1184"/>
                  </a:lnTo>
                  <a:lnTo>
                    <a:pt x="1476" y="1137"/>
                  </a:lnTo>
                  <a:lnTo>
                    <a:pt x="1485" y="1087"/>
                  </a:lnTo>
                  <a:lnTo>
                    <a:pt x="1488" y="1035"/>
                  </a:lnTo>
                  <a:lnTo>
                    <a:pt x="1485" y="985"/>
                  </a:lnTo>
                  <a:lnTo>
                    <a:pt x="1476" y="935"/>
                  </a:lnTo>
                  <a:lnTo>
                    <a:pt x="1462" y="887"/>
                  </a:lnTo>
                  <a:lnTo>
                    <a:pt x="1443" y="842"/>
                  </a:lnTo>
                  <a:lnTo>
                    <a:pt x="1420" y="800"/>
                  </a:lnTo>
                  <a:lnTo>
                    <a:pt x="1392" y="761"/>
                  </a:lnTo>
                  <a:lnTo>
                    <a:pt x="1360" y="724"/>
                  </a:lnTo>
                  <a:lnTo>
                    <a:pt x="1323" y="692"/>
                  </a:lnTo>
                  <a:lnTo>
                    <a:pt x="1284" y="664"/>
                  </a:lnTo>
                  <a:lnTo>
                    <a:pt x="1242" y="641"/>
                  </a:lnTo>
                  <a:lnTo>
                    <a:pt x="1197" y="622"/>
                  </a:lnTo>
                  <a:lnTo>
                    <a:pt x="1150" y="608"/>
                  </a:lnTo>
                  <a:lnTo>
                    <a:pt x="1099" y="599"/>
                  </a:lnTo>
                  <a:lnTo>
                    <a:pt x="1048" y="596"/>
                  </a:lnTo>
                  <a:close/>
                  <a:moveTo>
                    <a:pt x="876" y="0"/>
                  </a:moveTo>
                  <a:lnTo>
                    <a:pt x="1221" y="0"/>
                  </a:lnTo>
                  <a:lnTo>
                    <a:pt x="1221" y="218"/>
                  </a:lnTo>
                  <a:lnTo>
                    <a:pt x="1278" y="232"/>
                  </a:lnTo>
                  <a:lnTo>
                    <a:pt x="1334" y="251"/>
                  </a:lnTo>
                  <a:lnTo>
                    <a:pt x="1389" y="273"/>
                  </a:lnTo>
                  <a:lnTo>
                    <a:pt x="1441" y="299"/>
                  </a:lnTo>
                  <a:lnTo>
                    <a:pt x="1582" y="132"/>
                  </a:lnTo>
                  <a:lnTo>
                    <a:pt x="1845" y="353"/>
                  </a:lnTo>
                  <a:lnTo>
                    <a:pt x="1705" y="520"/>
                  </a:lnTo>
                  <a:lnTo>
                    <a:pt x="1739" y="568"/>
                  </a:lnTo>
                  <a:lnTo>
                    <a:pt x="1771" y="618"/>
                  </a:lnTo>
                  <a:lnTo>
                    <a:pt x="1799" y="670"/>
                  </a:lnTo>
                  <a:lnTo>
                    <a:pt x="1823" y="724"/>
                  </a:lnTo>
                  <a:lnTo>
                    <a:pt x="2037" y="686"/>
                  </a:lnTo>
                  <a:lnTo>
                    <a:pt x="2097" y="1025"/>
                  </a:lnTo>
                  <a:lnTo>
                    <a:pt x="1882" y="1064"/>
                  </a:lnTo>
                  <a:lnTo>
                    <a:pt x="1878" y="1124"/>
                  </a:lnTo>
                  <a:lnTo>
                    <a:pt x="1870" y="1182"/>
                  </a:lnTo>
                  <a:lnTo>
                    <a:pt x="1858" y="1240"/>
                  </a:lnTo>
                  <a:lnTo>
                    <a:pt x="1842" y="1295"/>
                  </a:lnTo>
                  <a:lnTo>
                    <a:pt x="2030" y="1405"/>
                  </a:lnTo>
                  <a:lnTo>
                    <a:pt x="1858" y="1702"/>
                  </a:lnTo>
                  <a:lnTo>
                    <a:pt x="1669" y="1594"/>
                  </a:lnTo>
                  <a:lnTo>
                    <a:pt x="1628" y="1636"/>
                  </a:lnTo>
                  <a:lnTo>
                    <a:pt x="1585" y="1675"/>
                  </a:lnTo>
                  <a:lnTo>
                    <a:pt x="1538" y="1711"/>
                  </a:lnTo>
                  <a:lnTo>
                    <a:pt x="1489" y="1745"/>
                  </a:lnTo>
                  <a:lnTo>
                    <a:pt x="1564" y="1950"/>
                  </a:lnTo>
                  <a:lnTo>
                    <a:pt x="1240" y="2068"/>
                  </a:lnTo>
                  <a:lnTo>
                    <a:pt x="1166" y="1863"/>
                  </a:lnTo>
                  <a:lnTo>
                    <a:pt x="1107" y="1869"/>
                  </a:lnTo>
                  <a:lnTo>
                    <a:pt x="1048" y="1871"/>
                  </a:lnTo>
                  <a:lnTo>
                    <a:pt x="989" y="1869"/>
                  </a:lnTo>
                  <a:lnTo>
                    <a:pt x="930" y="1863"/>
                  </a:lnTo>
                  <a:lnTo>
                    <a:pt x="856" y="2068"/>
                  </a:lnTo>
                  <a:lnTo>
                    <a:pt x="533" y="1950"/>
                  </a:lnTo>
                  <a:lnTo>
                    <a:pt x="608" y="1745"/>
                  </a:lnTo>
                  <a:lnTo>
                    <a:pt x="559" y="1711"/>
                  </a:lnTo>
                  <a:lnTo>
                    <a:pt x="512" y="1675"/>
                  </a:lnTo>
                  <a:lnTo>
                    <a:pt x="468" y="1636"/>
                  </a:lnTo>
                  <a:lnTo>
                    <a:pt x="428" y="1594"/>
                  </a:lnTo>
                  <a:lnTo>
                    <a:pt x="239" y="1702"/>
                  </a:lnTo>
                  <a:lnTo>
                    <a:pt x="66" y="1405"/>
                  </a:lnTo>
                  <a:lnTo>
                    <a:pt x="255" y="1295"/>
                  </a:lnTo>
                  <a:lnTo>
                    <a:pt x="239" y="1240"/>
                  </a:lnTo>
                  <a:lnTo>
                    <a:pt x="227" y="1182"/>
                  </a:lnTo>
                  <a:lnTo>
                    <a:pt x="219" y="1124"/>
                  </a:lnTo>
                  <a:lnTo>
                    <a:pt x="215" y="1064"/>
                  </a:lnTo>
                  <a:lnTo>
                    <a:pt x="0" y="1025"/>
                  </a:lnTo>
                  <a:lnTo>
                    <a:pt x="59" y="686"/>
                  </a:lnTo>
                  <a:lnTo>
                    <a:pt x="274" y="724"/>
                  </a:lnTo>
                  <a:lnTo>
                    <a:pt x="298" y="670"/>
                  </a:lnTo>
                  <a:lnTo>
                    <a:pt x="327" y="618"/>
                  </a:lnTo>
                  <a:lnTo>
                    <a:pt x="358" y="568"/>
                  </a:lnTo>
                  <a:lnTo>
                    <a:pt x="392" y="520"/>
                  </a:lnTo>
                  <a:lnTo>
                    <a:pt x="252" y="353"/>
                  </a:lnTo>
                  <a:lnTo>
                    <a:pt x="515" y="132"/>
                  </a:lnTo>
                  <a:lnTo>
                    <a:pt x="655" y="299"/>
                  </a:lnTo>
                  <a:lnTo>
                    <a:pt x="708" y="273"/>
                  </a:lnTo>
                  <a:lnTo>
                    <a:pt x="763" y="251"/>
                  </a:lnTo>
                  <a:lnTo>
                    <a:pt x="819" y="232"/>
                  </a:lnTo>
                  <a:lnTo>
                    <a:pt x="876" y="218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468312" y="3606800"/>
              <a:ext cx="588963" cy="595313"/>
            </a:xfrm>
            <a:custGeom>
              <a:avLst/>
              <a:gdLst>
                <a:gd name="T0" fmla="*/ 700 w 1486"/>
                <a:gd name="T1" fmla="*/ 439 h 1502"/>
                <a:gd name="T2" fmla="*/ 619 w 1486"/>
                <a:gd name="T3" fmla="*/ 462 h 1502"/>
                <a:gd name="T4" fmla="*/ 549 w 1486"/>
                <a:gd name="T5" fmla="*/ 504 h 1502"/>
                <a:gd name="T6" fmla="*/ 493 w 1486"/>
                <a:gd name="T7" fmla="*/ 561 h 1502"/>
                <a:gd name="T8" fmla="*/ 453 w 1486"/>
                <a:gd name="T9" fmla="*/ 632 h 1502"/>
                <a:gd name="T10" fmla="*/ 432 w 1486"/>
                <a:gd name="T11" fmla="*/ 710 h 1502"/>
                <a:gd name="T12" fmla="*/ 432 w 1486"/>
                <a:gd name="T13" fmla="*/ 795 h 1502"/>
                <a:gd name="T14" fmla="*/ 455 w 1486"/>
                <a:gd name="T15" fmla="*/ 876 h 1502"/>
                <a:gd name="T16" fmla="*/ 496 w 1486"/>
                <a:gd name="T17" fmla="*/ 947 h 1502"/>
                <a:gd name="T18" fmla="*/ 554 w 1486"/>
                <a:gd name="T19" fmla="*/ 1003 h 1502"/>
                <a:gd name="T20" fmla="*/ 624 w 1486"/>
                <a:gd name="T21" fmla="*/ 1042 h 1502"/>
                <a:gd name="T22" fmla="*/ 703 w 1486"/>
                <a:gd name="T23" fmla="*/ 1063 h 1502"/>
                <a:gd name="T24" fmla="*/ 787 w 1486"/>
                <a:gd name="T25" fmla="*/ 1063 h 1502"/>
                <a:gd name="T26" fmla="*/ 868 w 1486"/>
                <a:gd name="T27" fmla="*/ 1040 h 1502"/>
                <a:gd name="T28" fmla="*/ 938 w 1486"/>
                <a:gd name="T29" fmla="*/ 999 h 1502"/>
                <a:gd name="T30" fmla="*/ 994 w 1486"/>
                <a:gd name="T31" fmla="*/ 942 h 1502"/>
                <a:gd name="T32" fmla="*/ 1035 w 1486"/>
                <a:gd name="T33" fmla="*/ 871 h 1502"/>
                <a:gd name="T34" fmla="*/ 1056 w 1486"/>
                <a:gd name="T35" fmla="*/ 793 h 1502"/>
                <a:gd name="T36" fmla="*/ 1056 w 1486"/>
                <a:gd name="T37" fmla="*/ 708 h 1502"/>
                <a:gd name="T38" fmla="*/ 1033 w 1486"/>
                <a:gd name="T39" fmla="*/ 627 h 1502"/>
                <a:gd name="T40" fmla="*/ 990 w 1486"/>
                <a:gd name="T41" fmla="*/ 556 h 1502"/>
                <a:gd name="T42" fmla="*/ 933 w 1486"/>
                <a:gd name="T43" fmla="*/ 500 h 1502"/>
                <a:gd name="T44" fmla="*/ 863 w 1486"/>
                <a:gd name="T45" fmla="*/ 460 h 1502"/>
                <a:gd name="T46" fmla="*/ 784 w 1486"/>
                <a:gd name="T47" fmla="*/ 438 h 1502"/>
                <a:gd name="T48" fmla="*/ 763 w 1486"/>
                <a:gd name="T49" fmla="*/ 0 h 1502"/>
                <a:gd name="T50" fmla="*/ 842 w 1486"/>
                <a:gd name="T51" fmla="*/ 161 h 1502"/>
                <a:gd name="T52" fmla="*/ 949 w 1486"/>
                <a:gd name="T53" fmla="*/ 190 h 1502"/>
                <a:gd name="T54" fmla="*/ 1241 w 1486"/>
                <a:gd name="T55" fmla="*/ 189 h 1502"/>
                <a:gd name="T56" fmla="*/ 1196 w 1486"/>
                <a:gd name="T57" fmla="*/ 362 h 1502"/>
                <a:gd name="T58" fmla="*/ 1262 w 1486"/>
                <a:gd name="T59" fmla="*/ 454 h 1502"/>
                <a:gd name="T60" fmla="*/ 1486 w 1486"/>
                <a:gd name="T61" fmla="*/ 641 h 1502"/>
                <a:gd name="T62" fmla="*/ 1341 w 1486"/>
                <a:gd name="T63" fmla="*/ 745 h 1502"/>
                <a:gd name="T64" fmla="*/ 1331 w 1486"/>
                <a:gd name="T65" fmla="*/ 857 h 1502"/>
                <a:gd name="T66" fmla="*/ 1383 w 1486"/>
                <a:gd name="T67" fmla="*/ 1144 h 1502"/>
                <a:gd name="T68" fmla="*/ 1205 w 1486"/>
                <a:gd name="T69" fmla="*/ 1131 h 1502"/>
                <a:gd name="T70" fmla="*/ 1126 w 1486"/>
                <a:gd name="T71" fmla="*/ 1210 h 1502"/>
                <a:gd name="T72" fmla="*/ 981 w 1486"/>
                <a:gd name="T73" fmla="*/ 1464 h 1502"/>
                <a:gd name="T74" fmla="*/ 868 w 1486"/>
                <a:gd name="T75" fmla="*/ 1336 h 1502"/>
                <a:gd name="T76" fmla="*/ 783 w 1486"/>
                <a:gd name="T77" fmla="*/ 1348 h 1502"/>
                <a:gd name="T78" fmla="*/ 709 w 1486"/>
                <a:gd name="T79" fmla="*/ 1502 h 1502"/>
                <a:gd name="T80" fmla="*/ 501 w 1486"/>
                <a:gd name="T81" fmla="*/ 1298 h 1502"/>
                <a:gd name="T82" fmla="*/ 403 w 1486"/>
                <a:gd name="T83" fmla="*/ 1242 h 1502"/>
                <a:gd name="T84" fmla="*/ 236 w 1486"/>
                <a:gd name="T85" fmla="*/ 1305 h 1502"/>
                <a:gd name="T86" fmla="*/ 207 w 1486"/>
                <a:gd name="T87" fmla="*/ 1014 h 1502"/>
                <a:gd name="T88" fmla="*/ 167 w 1486"/>
                <a:gd name="T89" fmla="*/ 909 h 1502"/>
                <a:gd name="T90" fmla="*/ 0 w 1486"/>
                <a:gd name="T91" fmla="*/ 848 h 1502"/>
                <a:gd name="T92" fmla="*/ 164 w 1486"/>
                <a:gd name="T93" fmla="*/ 606 h 1502"/>
                <a:gd name="T94" fmla="*/ 201 w 1486"/>
                <a:gd name="T95" fmla="*/ 501 h 1502"/>
                <a:gd name="T96" fmla="*/ 111 w 1486"/>
                <a:gd name="T97" fmla="*/ 346 h 1502"/>
                <a:gd name="T98" fmla="*/ 392 w 1486"/>
                <a:gd name="T99" fmla="*/ 267 h 1502"/>
                <a:gd name="T100" fmla="*/ 488 w 1486"/>
                <a:gd name="T101" fmla="*/ 210 h 1502"/>
                <a:gd name="T102" fmla="*/ 519 w 1486"/>
                <a:gd name="T103" fmla="*/ 34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1502">
                  <a:moveTo>
                    <a:pt x="743" y="436"/>
                  </a:moveTo>
                  <a:lnTo>
                    <a:pt x="700" y="439"/>
                  </a:lnTo>
                  <a:lnTo>
                    <a:pt x="658" y="448"/>
                  </a:lnTo>
                  <a:lnTo>
                    <a:pt x="619" y="462"/>
                  </a:lnTo>
                  <a:lnTo>
                    <a:pt x="582" y="481"/>
                  </a:lnTo>
                  <a:lnTo>
                    <a:pt x="549" y="504"/>
                  </a:lnTo>
                  <a:lnTo>
                    <a:pt x="519" y="531"/>
                  </a:lnTo>
                  <a:lnTo>
                    <a:pt x="493" y="561"/>
                  </a:lnTo>
                  <a:lnTo>
                    <a:pt x="470" y="595"/>
                  </a:lnTo>
                  <a:lnTo>
                    <a:pt x="453" y="632"/>
                  </a:lnTo>
                  <a:lnTo>
                    <a:pt x="440" y="670"/>
                  </a:lnTo>
                  <a:lnTo>
                    <a:pt x="432" y="710"/>
                  </a:lnTo>
                  <a:lnTo>
                    <a:pt x="429" y="752"/>
                  </a:lnTo>
                  <a:lnTo>
                    <a:pt x="432" y="795"/>
                  </a:lnTo>
                  <a:lnTo>
                    <a:pt x="441" y="837"/>
                  </a:lnTo>
                  <a:lnTo>
                    <a:pt x="455" y="876"/>
                  </a:lnTo>
                  <a:lnTo>
                    <a:pt x="473" y="912"/>
                  </a:lnTo>
                  <a:lnTo>
                    <a:pt x="496" y="947"/>
                  </a:lnTo>
                  <a:lnTo>
                    <a:pt x="523" y="977"/>
                  </a:lnTo>
                  <a:lnTo>
                    <a:pt x="554" y="1003"/>
                  </a:lnTo>
                  <a:lnTo>
                    <a:pt x="587" y="1025"/>
                  </a:lnTo>
                  <a:lnTo>
                    <a:pt x="624" y="1042"/>
                  </a:lnTo>
                  <a:lnTo>
                    <a:pt x="663" y="1055"/>
                  </a:lnTo>
                  <a:lnTo>
                    <a:pt x="703" y="1063"/>
                  </a:lnTo>
                  <a:lnTo>
                    <a:pt x="744" y="1066"/>
                  </a:lnTo>
                  <a:lnTo>
                    <a:pt x="787" y="1063"/>
                  </a:lnTo>
                  <a:lnTo>
                    <a:pt x="829" y="1054"/>
                  </a:lnTo>
                  <a:lnTo>
                    <a:pt x="868" y="1040"/>
                  </a:lnTo>
                  <a:lnTo>
                    <a:pt x="905" y="1022"/>
                  </a:lnTo>
                  <a:lnTo>
                    <a:pt x="938" y="999"/>
                  </a:lnTo>
                  <a:lnTo>
                    <a:pt x="968" y="972"/>
                  </a:lnTo>
                  <a:lnTo>
                    <a:pt x="994" y="942"/>
                  </a:lnTo>
                  <a:lnTo>
                    <a:pt x="1016" y="907"/>
                  </a:lnTo>
                  <a:lnTo>
                    <a:pt x="1035" y="871"/>
                  </a:lnTo>
                  <a:lnTo>
                    <a:pt x="1048" y="833"/>
                  </a:lnTo>
                  <a:lnTo>
                    <a:pt x="1056" y="793"/>
                  </a:lnTo>
                  <a:lnTo>
                    <a:pt x="1059" y="750"/>
                  </a:lnTo>
                  <a:lnTo>
                    <a:pt x="1056" y="708"/>
                  </a:lnTo>
                  <a:lnTo>
                    <a:pt x="1047" y="666"/>
                  </a:lnTo>
                  <a:lnTo>
                    <a:pt x="1033" y="627"/>
                  </a:lnTo>
                  <a:lnTo>
                    <a:pt x="1013" y="589"/>
                  </a:lnTo>
                  <a:lnTo>
                    <a:pt x="990" y="556"/>
                  </a:lnTo>
                  <a:lnTo>
                    <a:pt x="963" y="526"/>
                  </a:lnTo>
                  <a:lnTo>
                    <a:pt x="933" y="500"/>
                  </a:lnTo>
                  <a:lnTo>
                    <a:pt x="900" y="478"/>
                  </a:lnTo>
                  <a:lnTo>
                    <a:pt x="863" y="460"/>
                  </a:lnTo>
                  <a:lnTo>
                    <a:pt x="825" y="446"/>
                  </a:lnTo>
                  <a:lnTo>
                    <a:pt x="784" y="438"/>
                  </a:lnTo>
                  <a:lnTo>
                    <a:pt x="743" y="436"/>
                  </a:lnTo>
                  <a:close/>
                  <a:moveTo>
                    <a:pt x="763" y="0"/>
                  </a:moveTo>
                  <a:lnTo>
                    <a:pt x="785" y="155"/>
                  </a:lnTo>
                  <a:lnTo>
                    <a:pt x="842" y="161"/>
                  </a:lnTo>
                  <a:lnTo>
                    <a:pt x="896" y="173"/>
                  </a:lnTo>
                  <a:lnTo>
                    <a:pt x="949" y="190"/>
                  </a:lnTo>
                  <a:lnTo>
                    <a:pt x="1033" y="57"/>
                  </a:lnTo>
                  <a:lnTo>
                    <a:pt x="1241" y="189"/>
                  </a:lnTo>
                  <a:lnTo>
                    <a:pt x="1158" y="321"/>
                  </a:lnTo>
                  <a:lnTo>
                    <a:pt x="1196" y="362"/>
                  </a:lnTo>
                  <a:lnTo>
                    <a:pt x="1231" y="406"/>
                  </a:lnTo>
                  <a:lnTo>
                    <a:pt x="1262" y="454"/>
                  </a:lnTo>
                  <a:lnTo>
                    <a:pt x="1410" y="405"/>
                  </a:lnTo>
                  <a:lnTo>
                    <a:pt x="1486" y="641"/>
                  </a:lnTo>
                  <a:lnTo>
                    <a:pt x="1337" y="688"/>
                  </a:lnTo>
                  <a:lnTo>
                    <a:pt x="1341" y="745"/>
                  </a:lnTo>
                  <a:lnTo>
                    <a:pt x="1339" y="802"/>
                  </a:lnTo>
                  <a:lnTo>
                    <a:pt x="1331" y="857"/>
                  </a:lnTo>
                  <a:lnTo>
                    <a:pt x="1476" y="915"/>
                  </a:lnTo>
                  <a:lnTo>
                    <a:pt x="1383" y="1144"/>
                  </a:lnTo>
                  <a:lnTo>
                    <a:pt x="1238" y="1085"/>
                  </a:lnTo>
                  <a:lnTo>
                    <a:pt x="1205" y="1131"/>
                  </a:lnTo>
                  <a:lnTo>
                    <a:pt x="1167" y="1172"/>
                  </a:lnTo>
                  <a:lnTo>
                    <a:pt x="1126" y="1210"/>
                  </a:lnTo>
                  <a:lnTo>
                    <a:pt x="1199" y="1348"/>
                  </a:lnTo>
                  <a:lnTo>
                    <a:pt x="981" y="1464"/>
                  </a:lnTo>
                  <a:lnTo>
                    <a:pt x="908" y="1326"/>
                  </a:lnTo>
                  <a:lnTo>
                    <a:pt x="868" y="1336"/>
                  </a:lnTo>
                  <a:lnTo>
                    <a:pt x="826" y="1344"/>
                  </a:lnTo>
                  <a:lnTo>
                    <a:pt x="783" y="1348"/>
                  </a:lnTo>
                  <a:lnTo>
                    <a:pt x="742" y="1349"/>
                  </a:lnTo>
                  <a:lnTo>
                    <a:pt x="709" y="1502"/>
                  </a:lnTo>
                  <a:lnTo>
                    <a:pt x="468" y="1451"/>
                  </a:lnTo>
                  <a:lnTo>
                    <a:pt x="501" y="1298"/>
                  </a:lnTo>
                  <a:lnTo>
                    <a:pt x="451" y="1273"/>
                  </a:lnTo>
                  <a:lnTo>
                    <a:pt x="403" y="1242"/>
                  </a:lnTo>
                  <a:lnTo>
                    <a:pt x="358" y="1208"/>
                  </a:lnTo>
                  <a:lnTo>
                    <a:pt x="236" y="1305"/>
                  </a:lnTo>
                  <a:lnTo>
                    <a:pt x="84" y="1110"/>
                  </a:lnTo>
                  <a:lnTo>
                    <a:pt x="207" y="1014"/>
                  </a:lnTo>
                  <a:lnTo>
                    <a:pt x="184" y="963"/>
                  </a:lnTo>
                  <a:lnTo>
                    <a:pt x="167" y="909"/>
                  </a:lnTo>
                  <a:lnTo>
                    <a:pt x="155" y="853"/>
                  </a:lnTo>
                  <a:lnTo>
                    <a:pt x="0" y="848"/>
                  </a:lnTo>
                  <a:lnTo>
                    <a:pt x="8" y="601"/>
                  </a:lnTo>
                  <a:lnTo>
                    <a:pt x="164" y="606"/>
                  </a:lnTo>
                  <a:lnTo>
                    <a:pt x="180" y="553"/>
                  </a:lnTo>
                  <a:lnTo>
                    <a:pt x="201" y="501"/>
                  </a:lnTo>
                  <a:lnTo>
                    <a:pt x="228" y="451"/>
                  </a:lnTo>
                  <a:lnTo>
                    <a:pt x="111" y="346"/>
                  </a:lnTo>
                  <a:lnTo>
                    <a:pt x="277" y="163"/>
                  </a:lnTo>
                  <a:lnTo>
                    <a:pt x="392" y="267"/>
                  </a:lnTo>
                  <a:lnTo>
                    <a:pt x="439" y="237"/>
                  </a:lnTo>
                  <a:lnTo>
                    <a:pt x="488" y="210"/>
                  </a:lnTo>
                  <a:lnTo>
                    <a:pt x="541" y="189"/>
                  </a:lnTo>
                  <a:lnTo>
                    <a:pt x="519" y="34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19"/>
            <p:cNvSpPr>
              <a:spLocks noEditPoints="1"/>
            </p:cNvSpPr>
            <p:nvPr/>
          </p:nvSpPr>
          <p:spPr bwMode="auto">
            <a:xfrm>
              <a:off x="696912" y="3148013"/>
              <a:ext cx="465138" cy="469900"/>
            </a:xfrm>
            <a:custGeom>
              <a:avLst/>
              <a:gdLst>
                <a:gd name="T0" fmla="*/ 536 w 1173"/>
                <a:gd name="T1" fmla="*/ 349 h 1186"/>
                <a:gd name="T2" fmla="*/ 469 w 1173"/>
                <a:gd name="T3" fmla="*/ 374 h 1186"/>
                <a:gd name="T4" fmla="*/ 410 w 1173"/>
                <a:gd name="T5" fmla="*/ 417 h 1186"/>
                <a:gd name="T6" fmla="*/ 368 w 1173"/>
                <a:gd name="T7" fmla="*/ 474 h 1186"/>
                <a:gd name="T8" fmla="*/ 344 w 1173"/>
                <a:gd name="T9" fmla="*/ 538 h 1186"/>
                <a:gd name="T10" fmla="*/ 338 w 1173"/>
                <a:gd name="T11" fmla="*/ 607 h 1186"/>
                <a:gd name="T12" fmla="*/ 352 w 1173"/>
                <a:gd name="T13" fmla="*/ 677 h 1186"/>
                <a:gd name="T14" fmla="*/ 387 w 1173"/>
                <a:gd name="T15" fmla="*/ 742 h 1186"/>
                <a:gd name="T16" fmla="*/ 437 w 1173"/>
                <a:gd name="T17" fmla="*/ 793 h 1186"/>
                <a:gd name="T18" fmla="*/ 499 w 1173"/>
                <a:gd name="T19" fmla="*/ 826 h 1186"/>
                <a:gd name="T20" fmla="*/ 566 w 1173"/>
                <a:gd name="T21" fmla="*/ 841 h 1186"/>
                <a:gd name="T22" fmla="*/ 635 w 1173"/>
                <a:gd name="T23" fmla="*/ 837 h 1186"/>
                <a:gd name="T24" fmla="*/ 704 w 1173"/>
                <a:gd name="T25" fmla="*/ 812 h 1186"/>
                <a:gd name="T26" fmla="*/ 762 w 1173"/>
                <a:gd name="T27" fmla="*/ 768 h 1186"/>
                <a:gd name="T28" fmla="*/ 804 w 1173"/>
                <a:gd name="T29" fmla="*/ 712 h 1186"/>
                <a:gd name="T30" fmla="*/ 828 w 1173"/>
                <a:gd name="T31" fmla="*/ 648 h 1186"/>
                <a:gd name="T32" fmla="*/ 834 w 1173"/>
                <a:gd name="T33" fmla="*/ 578 h 1186"/>
                <a:gd name="T34" fmla="*/ 820 w 1173"/>
                <a:gd name="T35" fmla="*/ 509 h 1186"/>
                <a:gd name="T36" fmla="*/ 785 w 1173"/>
                <a:gd name="T37" fmla="*/ 443 h 1186"/>
                <a:gd name="T38" fmla="*/ 735 w 1173"/>
                <a:gd name="T39" fmla="*/ 394 h 1186"/>
                <a:gd name="T40" fmla="*/ 674 w 1173"/>
                <a:gd name="T41" fmla="*/ 360 h 1186"/>
                <a:gd name="T42" fmla="*/ 606 w 1173"/>
                <a:gd name="T43" fmla="*/ 345 h 1186"/>
                <a:gd name="T44" fmla="*/ 609 w 1173"/>
                <a:gd name="T45" fmla="*/ 0 h 1186"/>
                <a:gd name="T46" fmla="*/ 775 w 1173"/>
                <a:gd name="T47" fmla="*/ 161 h 1186"/>
                <a:gd name="T48" fmla="*/ 852 w 1173"/>
                <a:gd name="T49" fmla="*/ 203 h 1186"/>
                <a:gd name="T50" fmla="*/ 984 w 1173"/>
                <a:gd name="T51" fmla="*/ 154 h 1186"/>
                <a:gd name="T52" fmla="*/ 1008 w 1173"/>
                <a:gd name="T53" fmla="*/ 383 h 1186"/>
                <a:gd name="T54" fmla="*/ 1040 w 1173"/>
                <a:gd name="T55" fmla="*/ 467 h 1186"/>
                <a:gd name="T56" fmla="*/ 1173 w 1173"/>
                <a:gd name="T57" fmla="*/ 513 h 1186"/>
                <a:gd name="T58" fmla="*/ 1044 w 1173"/>
                <a:gd name="T59" fmla="*/ 704 h 1186"/>
                <a:gd name="T60" fmla="*/ 1015 w 1173"/>
                <a:gd name="T61" fmla="*/ 788 h 1186"/>
                <a:gd name="T62" fmla="*/ 1088 w 1173"/>
                <a:gd name="T63" fmla="*/ 909 h 1186"/>
                <a:gd name="T64" fmla="*/ 865 w 1173"/>
                <a:gd name="T65" fmla="*/ 973 h 1186"/>
                <a:gd name="T66" fmla="*/ 809 w 1173"/>
                <a:gd name="T67" fmla="*/ 1009 h 1186"/>
                <a:gd name="T68" fmla="*/ 749 w 1173"/>
                <a:gd name="T69" fmla="*/ 1036 h 1186"/>
                <a:gd name="T70" fmla="*/ 574 w 1173"/>
                <a:gd name="T71" fmla="*/ 1186 h 1186"/>
                <a:gd name="T72" fmla="*/ 512 w 1173"/>
                <a:gd name="T73" fmla="*/ 1059 h 1186"/>
                <a:gd name="T74" fmla="*/ 426 w 1173"/>
                <a:gd name="T75" fmla="*/ 1037 h 1186"/>
                <a:gd name="T76" fmla="*/ 196 w 1173"/>
                <a:gd name="T77" fmla="*/ 1040 h 1186"/>
                <a:gd name="T78" fmla="*/ 230 w 1173"/>
                <a:gd name="T79" fmla="*/ 903 h 1186"/>
                <a:gd name="T80" fmla="*/ 178 w 1173"/>
                <a:gd name="T81" fmla="*/ 831 h 1186"/>
                <a:gd name="T82" fmla="*/ 0 w 1173"/>
                <a:gd name="T83" fmla="*/ 684 h 1186"/>
                <a:gd name="T84" fmla="*/ 115 w 1173"/>
                <a:gd name="T85" fmla="*/ 601 h 1186"/>
                <a:gd name="T86" fmla="*/ 122 w 1173"/>
                <a:gd name="T87" fmla="*/ 513 h 1186"/>
                <a:gd name="T88" fmla="*/ 79 w 1173"/>
                <a:gd name="T89" fmla="*/ 286 h 1186"/>
                <a:gd name="T90" fmla="*/ 219 w 1173"/>
                <a:gd name="T91" fmla="*/ 297 h 1186"/>
                <a:gd name="T92" fmla="*/ 282 w 1173"/>
                <a:gd name="T93" fmla="*/ 232 h 1186"/>
                <a:gd name="T94" fmla="*/ 394 w 1173"/>
                <a:gd name="T95" fmla="*/ 31 h 1186"/>
                <a:gd name="T96" fmla="*/ 497 w 1173"/>
                <a:gd name="T97" fmla="*/ 129 h 1186"/>
                <a:gd name="T98" fmla="*/ 584 w 1173"/>
                <a:gd name="T99" fmla="*/ 12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3" h="1186">
                  <a:moveTo>
                    <a:pt x="571" y="345"/>
                  </a:moveTo>
                  <a:lnTo>
                    <a:pt x="536" y="349"/>
                  </a:lnTo>
                  <a:lnTo>
                    <a:pt x="502" y="359"/>
                  </a:lnTo>
                  <a:lnTo>
                    <a:pt x="469" y="374"/>
                  </a:lnTo>
                  <a:lnTo>
                    <a:pt x="437" y="394"/>
                  </a:lnTo>
                  <a:lnTo>
                    <a:pt x="410" y="417"/>
                  </a:lnTo>
                  <a:lnTo>
                    <a:pt x="387" y="443"/>
                  </a:lnTo>
                  <a:lnTo>
                    <a:pt x="368" y="474"/>
                  </a:lnTo>
                  <a:lnTo>
                    <a:pt x="354" y="505"/>
                  </a:lnTo>
                  <a:lnTo>
                    <a:pt x="344" y="538"/>
                  </a:lnTo>
                  <a:lnTo>
                    <a:pt x="339" y="572"/>
                  </a:lnTo>
                  <a:lnTo>
                    <a:pt x="338" y="607"/>
                  </a:lnTo>
                  <a:lnTo>
                    <a:pt x="343" y="643"/>
                  </a:lnTo>
                  <a:lnTo>
                    <a:pt x="352" y="677"/>
                  </a:lnTo>
                  <a:lnTo>
                    <a:pt x="367" y="711"/>
                  </a:lnTo>
                  <a:lnTo>
                    <a:pt x="387" y="742"/>
                  </a:lnTo>
                  <a:lnTo>
                    <a:pt x="410" y="769"/>
                  </a:lnTo>
                  <a:lnTo>
                    <a:pt x="437" y="793"/>
                  </a:lnTo>
                  <a:lnTo>
                    <a:pt x="467" y="811"/>
                  </a:lnTo>
                  <a:lnTo>
                    <a:pt x="499" y="826"/>
                  </a:lnTo>
                  <a:lnTo>
                    <a:pt x="532" y="836"/>
                  </a:lnTo>
                  <a:lnTo>
                    <a:pt x="566" y="841"/>
                  </a:lnTo>
                  <a:lnTo>
                    <a:pt x="601" y="841"/>
                  </a:lnTo>
                  <a:lnTo>
                    <a:pt x="635" y="837"/>
                  </a:lnTo>
                  <a:lnTo>
                    <a:pt x="671" y="827"/>
                  </a:lnTo>
                  <a:lnTo>
                    <a:pt x="704" y="812"/>
                  </a:lnTo>
                  <a:lnTo>
                    <a:pt x="735" y="793"/>
                  </a:lnTo>
                  <a:lnTo>
                    <a:pt x="762" y="768"/>
                  </a:lnTo>
                  <a:lnTo>
                    <a:pt x="785" y="742"/>
                  </a:lnTo>
                  <a:lnTo>
                    <a:pt x="804" y="712"/>
                  </a:lnTo>
                  <a:lnTo>
                    <a:pt x="818" y="681"/>
                  </a:lnTo>
                  <a:lnTo>
                    <a:pt x="828" y="648"/>
                  </a:lnTo>
                  <a:lnTo>
                    <a:pt x="833" y="613"/>
                  </a:lnTo>
                  <a:lnTo>
                    <a:pt x="834" y="578"/>
                  </a:lnTo>
                  <a:lnTo>
                    <a:pt x="829" y="543"/>
                  </a:lnTo>
                  <a:lnTo>
                    <a:pt x="820" y="509"/>
                  </a:lnTo>
                  <a:lnTo>
                    <a:pt x="805" y="475"/>
                  </a:lnTo>
                  <a:lnTo>
                    <a:pt x="785" y="443"/>
                  </a:lnTo>
                  <a:lnTo>
                    <a:pt x="762" y="416"/>
                  </a:lnTo>
                  <a:lnTo>
                    <a:pt x="735" y="394"/>
                  </a:lnTo>
                  <a:lnTo>
                    <a:pt x="706" y="375"/>
                  </a:lnTo>
                  <a:lnTo>
                    <a:pt x="674" y="360"/>
                  </a:lnTo>
                  <a:lnTo>
                    <a:pt x="640" y="350"/>
                  </a:lnTo>
                  <a:lnTo>
                    <a:pt x="606" y="345"/>
                  </a:lnTo>
                  <a:lnTo>
                    <a:pt x="571" y="345"/>
                  </a:lnTo>
                  <a:close/>
                  <a:moveTo>
                    <a:pt x="609" y="0"/>
                  </a:moveTo>
                  <a:lnTo>
                    <a:pt x="800" y="40"/>
                  </a:lnTo>
                  <a:lnTo>
                    <a:pt x="775" y="161"/>
                  </a:lnTo>
                  <a:lnTo>
                    <a:pt x="814" y="180"/>
                  </a:lnTo>
                  <a:lnTo>
                    <a:pt x="852" y="203"/>
                  </a:lnTo>
                  <a:lnTo>
                    <a:pt x="888" y="230"/>
                  </a:lnTo>
                  <a:lnTo>
                    <a:pt x="984" y="154"/>
                  </a:lnTo>
                  <a:lnTo>
                    <a:pt x="1105" y="307"/>
                  </a:lnTo>
                  <a:lnTo>
                    <a:pt x="1008" y="383"/>
                  </a:lnTo>
                  <a:lnTo>
                    <a:pt x="1026" y="424"/>
                  </a:lnTo>
                  <a:lnTo>
                    <a:pt x="1040" y="467"/>
                  </a:lnTo>
                  <a:lnTo>
                    <a:pt x="1050" y="509"/>
                  </a:lnTo>
                  <a:lnTo>
                    <a:pt x="1173" y="513"/>
                  </a:lnTo>
                  <a:lnTo>
                    <a:pt x="1167" y="708"/>
                  </a:lnTo>
                  <a:lnTo>
                    <a:pt x="1044" y="704"/>
                  </a:lnTo>
                  <a:lnTo>
                    <a:pt x="1031" y="746"/>
                  </a:lnTo>
                  <a:lnTo>
                    <a:pt x="1015" y="788"/>
                  </a:lnTo>
                  <a:lnTo>
                    <a:pt x="995" y="828"/>
                  </a:lnTo>
                  <a:lnTo>
                    <a:pt x="1088" y="909"/>
                  </a:lnTo>
                  <a:lnTo>
                    <a:pt x="958" y="1055"/>
                  </a:lnTo>
                  <a:lnTo>
                    <a:pt x="865" y="973"/>
                  </a:lnTo>
                  <a:lnTo>
                    <a:pt x="838" y="992"/>
                  </a:lnTo>
                  <a:lnTo>
                    <a:pt x="809" y="1009"/>
                  </a:lnTo>
                  <a:lnTo>
                    <a:pt x="779" y="1023"/>
                  </a:lnTo>
                  <a:lnTo>
                    <a:pt x="749" y="1036"/>
                  </a:lnTo>
                  <a:lnTo>
                    <a:pt x="767" y="1158"/>
                  </a:lnTo>
                  <a:lnTo>
                    <a:pt x="574" y="1186"/>
                  </a:lnTo>
                  <a:lnTo>
                    <a:pt x="556" y="1064"/>
                  </a:lnTo>
                  <a:lnTo>
                    <a:pt x="512" y="1059"/>
                  </a:lnTo>
                  <a:lnTo>
                    <a:pt x="469" y="1050"/>
                  </a:lnTo>
                  <a:lnTo>
                    <a:pt x="426" y="1037"/>
                  </a:lnTo>
                  <a:lnTo>
                    <a:pt x="362" y="1142"/>
                  </a:lnTo>
                  <a:lnTo>
                    <a:pt x="196" y="1040"/>
                  </a:lnTo>
                  <a:lnTo>
                    <a:pt x="261" y="934"/>
                  </a:lnTo>
                  <a:lnTo>
                    <a:pt x="230" y="903"/>
                  </a:lnTo>
                  <a:lnTo>
                    <a:pt x="203" y="868"/>
                  </a:lnTo>
                  <a:lnTo>
                    <a:pt x="178" y="831"/>
                  </a:lnTo>
                  <a:lnTo>
                    <a:pt x="62" y="869"/>
                  </a:lnTo>
                  <a:lnTo>
                    <a:pt x="0" y="684"/>
                  </a:lnTo>
                  <a:lnTo>
                    <a:pt x="118" y="646"/>
                  </a:lnTo>
                  <a:lnTo>
                    <a:pt x="115" y="601"/>
                  </a:lnTo>
                  <a:lnTo>
                    <a:pt x="116" y="556"/>
                  </a:lnTo>
                  <a:lnTo>
                    <a:pt x="122" y="513"/>
                  </a:lnTo>
                  <a:lnTo>
                    <a:pt x="7" y="467"/>
                  </a:lnTo>
                  <a:lnTo>
                    <a:pt x="79" y="286"/>
                  </a:lnTo>
                  <a:lnTo>
                    <a:pt x="193" y="332"/>
                  </a:lnTo>
                  <a:lnTo>
                    <a:pt x="219" y="297"/>
                  </a:lnTo>
                  <a:lnTo>
                    <a:pt x="248" y="263"/>
                  </a:lnTo>
                  <a:lnTo>
                    <a:pt x="282" y="232"/>
                  </a:lnTo>
                  <a:lnTo>
                    <a:pt x="223" y="123"/>
                  </a:lnTo>
                  <a:lnTo>
                    <a:pt x="394" y="31"/>
                  </a:lnTo>
                  <a:lnTo>
                    <a:pt x="452" y="140"/>
                  </a:lnTo>
                  <a:lnTo>
                    <a:pt x="497" y="129"/>
                  </a:lnTo>
                  <a:lnTo>
                    <a:pt x="540" y="123"/>
                  </a:lnTo>
                  <a:lnTo>
                    <a:pt x="584" y="120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978189" y="2617539"/>
            <a:ext cx="592603" cy="714862"/>
            <a:chOff x="-817563" y="2787650"/>
            <a:chExt cx="1208088" cy="1457325"/>
          </a:xfrm>
          <a:solidFill>
            <a:schemeClr val="bg1"/>
          </a:solidFill>
        </p:grpSpPr>
        <p:sp>
          <p:nvSpPr>
            <p:cNvPr id="81" name="Freeform 24"/>
            <p:cNvSpPr>
              <a:spLocks/>
            </p:cNvSpPr>
            <p:nvPr/>
          </p:nvSpPr>
          <p:spPr bwMode="auto">
            <a:xfrm>
              <a:off x="-182563" y="3724275"/>
              <a:ext cx="79375" cy="130175"/>
            </a:xfrm>
            <a:custGeom>
              <a:avLst/>
              <a:gdLst>
                <a:gd name="T0" fmla="*/ 0 w 201"/>
                <a:gd name="T1" fmla="*/ 0 h 328"/>
                <a:gd name="T2" fmla="*/ 43 w 201"/>
                <a:gd name="T3" fmla="*/ 11 h 328"/>
                <a:gd name="T4" fmla="*/ 84 w 201"/>
                <a:gd name="T5" fmla="*/ 26 h 328"/>
                <a:gd name="T6" fmla="*/ 124 w 201"/>
                <a:gd name="T7" fmla="*/ 44 h 328"/>
                <a:gd name="T8" fmla="*/ 142 w 201"/>
                <a:gd name="T9" fmla="*/ 54 h 328"/>
                <a:gd name="T10" fmla="*/ 159 w 201"/>
                <a:gd name="T11" fmla="*/ 65 h 328"/>
                <a:gd name="T12" fmla="*/ 173 w 201"/>
                <a:gd name="T13" fmla="*/ 79 h 328"/>
                <a:gd name="T14" fmla="*/ 184 w 201"/>
                <a:gd name="T15" fmla="*/ 94 h 328"/>
                <a:gd name="T16" fmla="*/ 192 w 201"/>
                <a:gd name="T17" fmla="*/ 111 h 328"/>
                <a:gd name="T18" fmla="*/ 198 w 201"/>
                <a:gd name="T19" fmla="*/ 128 h 328"/>
                <a:gd name="T20" fmla="*/ 201 w 201"/>
                <a:gd name="T21" fmla="*/ 154 h 328"/>
                <a:gd name="T22" fmla="*/ 200 w 201"/>
                <a:gd name="T23" fmla="*/ 181 h 328"/>
                <a:gd name="T24" fmla="*/ 194 w 201"/>
                <a:gd name="T25" fmla="*/ 207 h 328"/>
                <a:gd name="T26" fmla="*/ 183 w 201"/>
                <a:gd name="T27" fmla="*/ 231 h 328"/>
                <a:gd name="T28" fmla="*/ 169 w 201"/>
                <a:gd name="T29" fmla="*/ 254 h 328"/>
                <a:gd name="T30" fmla="*/ 150 w 201"/>
                <a:gd name="T31" fmla="*/ 273 h 328"/>
                <a:gd name="T32" fmla="*/ 128 w 201"/>
                <a:gd name="T33" fmla="*/ 288 h 328"/>
                <a:gd name="T34" fmla="*/ 104 w 201"/>
                <a:gd name="T35" fmla="*/ 300 h 328"/>
                <a:gd name="T36" fmla="*/ 78 w 201"/>
                <a:gd name="T37" fmla="*/ 310 h 328"/>
                <a:gd name="T38" fmla="*/ 53 w 201"/>
                <a:gd name="T39" fmla="*/ 318 h 328"/>
                <a:gd name="T40" fmla="*/ 26 w 201"/>
                <a:gd name="T41" fmla="*/ 324 h 328"/>
                <a:gd name="T42" fmla="*/ 0 w 201"/>
                <a:gd name="T43" fmla="*/ 328 h 328"/>
                <a:gd name="T44" fmla="*/ 0 w 201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28">
                  <a:moveTo>
                    <a:pt x="0" y="0"/>
                  </a:moveTo>
                  <a:lnTo>
                    <a:pt x="43" y="11"/>
                  </a:lnTo>
                  <a:lnTo>
                    <a:pt x="84" y="26"/>
                  </a:lnTo>
                  <a:lnTo>
                    <a:pt x="124" y="44"/>
                  </a:lnTo>
                  <a:lnTo>
                    <a:pt x="142" y="54"/>
                  </a:lnTo>
                  <a:lnTo>
                    <a:pt x="159" y="65"/>
                  </a:lnTo>
                  <a:lnTo>
                    <a:pt x="173" y="79"/>
                  </a:lnTo>
                  <a:lnTo>
                    <a:pt x="184" y="94"/>
                  </a:lnTo>
                  <a:lnTo>
                    <a:pt x="192" y="111"/>
                  </a:lnTo>
                  <a:lnTo>
                    <a:pt x="198" y="128"/>
                  </a:lnTo>
                  <a:lnTo>
                    <a:pt x="201" y="154"/>
                  </a:lnTo>
                  <a:lnTo>
                    <a:pt x="200" y="181"/>
                  </a:lnTo>
                  <a:lnTo>
                    <a:pt x="194" y="207"/>
                  </a:lnTo>
                  <a:lnTo>
                    <a:pt x="183" y="231"/>
                  </a:lnTo>
                  <a:lnTo>
                    <a:pt x="169" y="254"/>
                  </a:lnTo>
                  <a:lnTo>
                    <a:pt x="150" y="273"/>
                  </a:lnTo>
                  <a:lnTo>
                    <a:pt x="128" y="288"/>
                  </a:lnTo>
                  <a:lnTo>
                    <a:pt x="104" y="300"/>
                  </a:lnTo>
                  <a:lnTo>
                    <a:pt x="78" y="310"/>
                  </a:lnTo>
                  <a:lnTo>
                    <a:pt x="53" y="318"/>
                  </a:lnTo>
                  <a:lnTo>
                    <a:pt x="26" y="324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25"/>
            <p:cNvSpPr>
              <a:spLocks/>
            </p:cNvSpPr>
            <p:nvPr/>
          </p:nvSpPr>
          <p:spPr bwMode="auto">
            <a:xfrm>
              <a:off x="-320675" y="3514725"/>
              <a:ext cx="65088" cy="119063"/>
            </a:xfrm>
            <a:custGeom>
              <a:avLst/>
              <a:gdLst>
                <a:gd name="T0" fmla="*/ 164 w 164"/>
                <a:gd name="T1" fmla="*/ 0 h 298"/>
                <a:gd name="T2" fmla="*/ 164 w 164"/>
                <a:gd name="T3" fmla="*/ 298 h 298"/>
                <a:gd name="T4" fmla="*/ 134 w 164"/>
                <a:gd name="T5" fmla="*/ 288 h 298"/>
                <a:gd name="T6" fmla="*/ 106 w 164"/>
                <a:gd name="T7" fmla="*/ 278 h 298"/>
                <a:gd name="T8" fmla="*/ 76 w 164"/>
                <a:gd name="T9" fmla="*/ 264 h 298"/>
                <a:gd name="T10" fmla="*/ 47 w 164"/>
                <a:gd name="T11" fmla="*/ 247 h 298"/>
                <a:gd name="T12" fmla="*/ 31 w 164"/>
                <a:gd name="T13" fmla="*/ 235 h 298"/>
                <a:gd name="T14" fmla="*/ 18 w 164"/>
                <a:gd name="T15" fmla="*/ 221 h 298"/>
                <a:gd name="T16" fmla="*/ 8 w 164"/>
                <a:gd name="T17" fmla="*/ 203 h 298"/>
                <a:gd name="T18" fmla="*/ 2 w 164"/>
                <a:gd name="T19" fmla="*/ 183 h 298"/>
                <a:gd name="T20" fmla="*/ 0 w 164"/>
                <a:gd name="T21" fmla="*/ 161 h 298"/>
                <a:gd name="T22" fmla="*/ 0 w 164"/>
                <a:gd name="T23" fmla="*/ 140 h 298"/>
                <a:gd name="T24" fmla="*/ 4 w 164"/>
                <a:gd name="T25" fmla="*/ 120 h 298"/>
                <a:gd name="T26" fmla="*/ 11 w 164"/>
                <a:gd name="T27" fmla="*/ 99 h 298"/>
                <a:gd name="T28" fmla="*/ 22 w 164"/>
                <a:gd name="T29" fmla="*/ 82 h 298"/>
                <a:gd name="T30" fmla="*/ 39 w 164"/>
                <a:gd name="T31" fmla="*/ 60 h 298"/>
                <a:gd name="T32" fmla="*/ 61 w 164"/>
                <a:gd name="T33" fmla="*/ 42 h 298"/>
                <a:gd name="T34" fmla="*/ 85 w 164"/>
                <a:gd name="T35" fmla="*/ 28 h 298"/>
                <a:gd name="T36" fmla="*/ 110 w 164"/>
                <a:gd name="T37" fmla="*/ 16 h 298"/>
                <a:gd name="T38" fmla="*/ 137 w 164"/>
                <a:gd name="T39" fmla="*/ 7 h 298"/>
                <a:gd name="T40" fmla="*/ 164 w 164"/>
                <a:gd name="T4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98">
                  <a:moveTo>
                    <a:pt x="164" y="0"/>
                  </a:moveTo>
                  <a:lnTo>
                    <a:pt x="164" y="298"/>
                  </a:lnTo>
                  <a:lnTo>
                    <a:pt x="134" y="288"/>
                  </a:lnTo>
                  <a:lnTo>
                    <a:pt x="106" y="278"/>
                  </a:lnTo>
                  <a:lnTo>
                    <a:pt x="76" y="264"/>
                  </a:lnTo>
                  <a:lnTo>
                    <a:pt x="47" y="247"/>
                  </a:lnTo>
                  <a:lnTo>
                    <a:pt x="31" y="235"/>
                  </a:lnTo>
                  <a:lnTo>
                    <a:pt x="18" y="221"/>
                  </a:lnTo>
                  <a:lnTo>
                    <a:pt x="8" y="203"/>
                  </a:lnTo>
                  <a:lnTo>
                    <a:pt x="2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1" y="99"/>
                  </a:lnTo>
                  <a:lnTo>
                    <a:pt x="22" y="82"/>
                  </a:lnTo>
                  <a:lnTo>
                    <a:pt x="39" y="60"/>
                  </a:lnTo>
                  <a:lnTo>
                    <a:pt x="61" y="42"/>
                  </a:lnTo>
                  <a:lnTo>
                    <a:pt x="85" y="28"/>
                  </a:lnTo>
                  <a:lnTo>
                    <a:pt x="110" y="16"/>
                  </a:lnTo>
                  <a:lnTo>
                    <a:pt x="137" y="7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 26"/>
            <p:cNvSpPr>
              <a:spLocks noEditPoints="1"/>
            </p:cNvSpPr>
            <p:nvPr/>
          </p:nvSpPr>
          <p:spPr bwMode="auto">
            <a:xfrm>
              <a:off x="-817563" y="2787650"/>
              <a:ext cx="1208088" cy="1457325"/>
            </a:xfrm>
            <a:custGeom>
              <a:avLst/>
              <a:gdLst>
                <a:gd name="T0" fmla="*/ 1420 w 3043"/>
                <a:gd name="T1" fmla="*/ 1531 h 3673"/>
                <a:gd name="T2" fmla="*/ 1209 w 3043"/>
                <a:gd name="T3" fmla="*/ 1729 h 3673"/>
                <a:gd name="T4" fmla="*/ 1074 w 3043"/>
                <a:gd name="T5" fmla="*/ 1957 h 3673"/>
                <a:gd name="T6" fmla="*/ 1136 w 3043"/>
                <a:gd name="T7" fmla="*/ 2172 h 3673"/>
                <a:gd name="T8" fmla="*/ 1376 w 3043"/>
                <a:gd name="T9" fmla="*/ 2308 h 3673"/>
                <a:gd name="T10" fmla="*/ 1281 w 3043"/>
                <a:gd name="T11" fmla="*/ 2589 h 3673"/>
                <a:gd name="T12" fmla="*/ 1201 w 3043"/>
                <a:gd name="T13" fmla="*/ 2453 h 3673"/>
                <a:gd name="T14" fmla="*/ 1074 w 3043"/>
                <a:gd name="T15" fmla="*/ 2488 h 3673"/>
                <a:gd name="T16" fmla="*/ 1101 w 3043"/>
                <a:gd name="T17" fmla="*/ 2642 h 3673"/>
                <a:gd name="T18" fmla="*/ 1330 w 3043"/>
                <a:gd name="T19" fmla="*/ 2838 h 3673"/>
                <a:gd name="T20" fmla="*/ 1452 w 3043"/>
                <a:gd name="T21" fmla="*/ 3038 h 3673"/>
                <a:gd name="T22" fmla="*/ 1581 w 3043"/>
                <a:gd name="T23" fmla="*/ 3020 h 3673"/>
                <a:gd name="T24" fmla="*/ 1732 w 3043"/>
                <a:gd name="T25" fmla="*/ 2843 h 3673"/>
                <a:gd name="T26" fmla="*/ 1956 w 3043"/>
                <a:gd name="T27" fmla="*/ 2645 h 3673"/>
                <a:gd name="T28" fmla="*/ 1941 w 3043"/>
                <a:gd name="T29" fmla="*/ 2369 h 3673"/>
                <a:gd name="T30" fmla="*/ 1948 w 3043"/>
                <a:gd name="T31" fmla="*/ 2381 h 3673"/>
                <a:gd name="T32" fmla="*/ 1935 w 3043"/>
                <a:gd name="T33" fmla="*/ 2359 h 3673"/>
                <a:gd name="T34" fmla="*/ 1936 w 3043"/>
                <a:gd name="T35" fmla="*/ 2360 h 3673"/>
                <a:gd name="T36" fmla="*/ 1845 w 3043"/>
                <a:gd name="T37" fmla="*/ 2268 h 3673"/>
                <a:gd name="T38" fmla="*/ 1598 w 3043"/>
                <a:gd name="T39" fmla="*/ 1832 h 3673"/>
                <a:gd name="T40" fmla="*/ 1772 w 3043"/>
                <a:gd name="T41" fmla="*/ 1939 h 3673"/>
                <a:gd name="T42" fmla="*/ 1848 w 3043"/>
                <a:gd name="T43" fmla="*/ 2038 h 3673"/>
                <a:gd name="T44" fmla="*/ 1961 w 3043"/>
                <a:gd name="T45" fmla="*/ 1974 h 3673"/>
                <a:gd name="T46" fmla="*/ 1897 w 3043"/>
                <a:gd name="T47" fmla="*/ 1801 h 3673"/>
                <a:gd name="T48" fmla="*/ 1633 w 3043"/>
                <a:gd name="T49" fmla="*/ 1654 h 3673"/>
                <a:gd name="T50" fmla="*/ 1546 w 3043"/>
                <a:gd name="T51" fmla="*/ 1468 h 3673"/>
                <a:gd name="T52" fmla="*/ 1031 w 3043"/>
                <a:gd name="T53" fmla="*/ 27 h 3673"/>
                <a:gd name="T54" fmla="*/ 1276 w 3043"/>
                <a:gd name="T55" fmla="*/ 125 h 3673"/>
                <a:gd name="T56" fmla="*/ 1527 w 3043"/>
                <a:gd name="T57" fmla="*/ 117 h 3673"/>
                <a:gd name="T58" fmla="*/ 1836 w 3043"/>
                <a:gd name="T59" fmla="*/ 33 h 3673"/>
                <a:gd name="T60" fmla="*/ 2077 w 3043"/>
                <a:gd name="T61" fmla="*/ 18 h 3673"/>
                <a:gd name="T62" fmla="*/ 2087 w 3043"/>
                <a:gd name="T63" fmla="*/ 175 h 3673"/>
                <a:gd name="T64" fmla="*/ 1978 w 3043"/>
                <a:gd name="T65" fmla="*/ 453 h 3673"/>
                <a:gd name="T66" fmla="*/ 1781 w 3043"/>
                <a:gd name="T67" fmla="*/ 735 h 3673"/>
                <a:gd name="T68" fmla="*/ 1942 w 3043"/>
                <a:gd name="T69" fmla="*/ 922 h 3673"/>
                <a:gd name="T70" fmla="*/ 2264 w 3043"/>
                <a:gd name="T71" fmla="*/ 1184 h 3673"/>
                <a:gd name="T72" fmla="*/ 2565 w 3043"/>
                <a:gd name="T73" fmla="*/ 1526 h 3673"/>
                <a:gd name="T74" fmla="*/ 2814 w 3043"/>
                <a:gd name="T75" fmla="*/ 1918 h 3673"/>
                <a:gd name="T76" fmla="*/ 2984 w 3043"/>
                <a:gd name="T77" fmla="*/ 2330 h 3673"/>
                <a:gd name="T78" fmla="*/ 3043 w 3043"/>
                <a:gd name="T79" fmla="*/ 2733 h 3673"/>
                <a:gd name="T80" fmla="*/ 2964 w 3043"/>
                <a:gd name="T81" fmla="*/ 3098 h 3673"/>
                <a:gd name="T82" fmla="*/ 2716 w 3043"/>
                <a:gd name="T83" fmla="*/ 3396 h 3673"/>
                <a:gd name="T84" fmla="*/ 2271 w 3043"/>
                <a:gd name="T85" fmla="*/ 3598 h 3673"/>
                <a:gd name="T86" fmla="*/ 1598 w 3043"/>
                <a:gd name="T87" fmla="*/ 3673 h 3673"/>
                <a:gd name="T88" fmla="*/ 847 w 3043"/>
                <a:gd name="T89" fmla="*/ 3604 h 3673"/>
                <a:gd name="T90" fmla="*/ 361 w 3043"/>
                <a:gd name="T91" fmla="*/ 3399 h 3673"/>
                <a:gd name="T92" fmla="*/ 90 w 3043"/>
                <a:gd name="T93" fmla="*/ 3089 h 3673"/>
                <a:gd name="T94" fmla="*/ 0 w 3043"/>
                <a:gd name="T95" fmla="*/ 2706 h 3673"/>
                <a:gd name="T96" fmla="*/ 58 w 3043"/>
                <a:gd name="T97" fmla="*/ 2284 h 3673"/>
                <a:gd name="T98" fmla="*/ 230 w 3043"/>
                <a:gd name="T99" fmla="*/ 1855 h 3673"/>
                <a:gd name="T100" fmla="*/ 484 w 3043"/>
                <a:gd name="T101" fmla="*/ 1455 h 3673"/>
                <a:gd name="T102" fmla="*/ 786 w 3043"/>
                <a:gd name="T103" fmla="*/ 1114 h 3673"/>
                <a:gd name="T104" fmla="*/ 1103 w 3043"/>
                <a:gd name="T105" fmla="*/ 867 h 3673"/>
                <a:gd name="T106" fmla="*/ 996 w 3043"/>
                <a:gd name="T107" fmla="*/ 643 h 3673"/>
                <a:gd name="T108" fmla="*/ 815 w 3043"/>
                <a:gd name="T109" fmla="*/ 340 h 3673"/>
                <a:gd name="T110" fmla="*/ 783 w 3043"/>
                <a:gd name="T111" fmla="*/ 9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3" h="3673">
                  <a:moveTo>
                    <a:pt x="1505" y="1460"/>
                  </a:moveTo>
                  <a:lnTo>
                    <a:pt x="1485" y="1462"/>
                  </a:lnTo>
                  <a:lnTo>
                    <a:pt x="1466" y="1470"/>
                  </a:lnTo>
                  <a:lnTo>
                    <a:pt x="1448" y="1483"/>
                  </a:lnTo>
                  <a:lnTo>
                    <a:pt x="1436" y="1497"/>
                  </a:lnTo>
                  <a:lnTo>
                    <a:pt x="1426" y="1513"/>
                  </a:lnTo>
                  <a:lnTo>
                    <a:pt x="1420" y="1531"/>
                  </a:lnTo>
                  <a:lnTo>
                    <a:pt x="1418" y="1550"/>
                  </a:lnTo>
                  <a:lnTo>
                    <a:pt x="1418" y="1650"/>
                  </a:lnTo>
                  <a:lnTo>
                    <a:pt x="1373" y="1658"/>
                  </a:lnTo>
                  <a:lnTo>
                    <a:pt x="1330" y="1670"/>
                  </a:lnTo>
                  <a:lnTo>
                    <a:pt x="1287" y="1686"/>
                  </a:lnTo>
                  <a:lnTo>
                    <a:pt x="1247" y="1706"/>
                  </a:lnTo>
                  <a:lnTo>
                    <a:pt x="1209" y="1729"/>
                  </a:lnTo>
                  <a:lnTo>
                    <a:pt x="1175" y="1758"/>
                  </a:lnTo>
                  <a:lnTo>
                    <a:pt x="1146" y="1788"/>
                  </a:lnTo>
                  <a:lnTo>
                    <a:pt x="1120" y="1823"/>
                  </a:lnTo>
                  <a:lnTo>
                    <a:pt x="1100" y="1860"/>
                  </a:lnTo>
                  <a:lnTo>
                    <a:pt x="1088" y="1891"/>
                  </a:lnTo>
                  <a:lnTo>
                    <a:pt x="1080" y="1923"/>
                  </a:lnTo>
                  <a:lnTo>
                    <a:pt x="1074" y="1957"/>
                  </a:lnTo>
                  <a:lnTo>
                    <a:pt x="1073" y="1990"/>
                  </a:lnTo>
                  <a:lnTo>
                    <a:pt x="1075" y="2024"/>
                  </a:lnTo>
                  <a:lnTo>
                    <a:pt x="1080" y="2056"/>
                  </a:lnTo>
                  <a:lnTo>
                    <a:pt x="1089" y="2089"/>
                  </a:lnTo>
                  <a:lnTo>
                    <a:pt x="1101" y="2120"/>
                  </a:lnTo>
                  <a:lnTo>
                    <a:pt x="1117" y="2148"/>
                  </a:lnTo>
                  <a:lnTo>
                    <a:pt x="1136" y="2172"/>
                  </a:lnTo>
                  <a:lnTo>
                    <a:pt x="1157" y="2196"/>
                  </a:lnTo>
                  <a:lnTo>
                    <a:pt x="1181" y="2216"/>
                  </a:lnTo>
                  <a:lnTo>
                    <a:pt x="1216" y="2241"/>
                  </a:lnTo>
                  <a:lnTo>
                    <a:pt x="1254" y="2262"/>
                  </a:lnTo>
                  <a:lnTo>
                    <a:pt x="1294" y="2280"/>
                  </a:lnTo>
                  <a:lnTo>
                    <a:pt x="1334" y="2294"/>
                  </a:lnTo>
                  <a:lnTo>
                    <a:pt x="1376" y="2308"/>
                  </a:lnTo>
                  <a:lnTo>
                    <a:pt x="1418" y="2319"/>
                  </a:lnTo>
                  <a:lnTo>
                    <a:pt x="1418" y="2676"/>
                  </a:lnTo>
                  <a:lnTo>
                    <a:pt x="1386" y="2666"/>
                  </a:lnTo>
                  <a:lnTo>
                    <a:pt x="1356" y="2651"/>
                  </a:lnTo>
                  <a:lnTo>
                    <a:pt x="1328" y="2635"/>
                  </a:lnTo>
                  <a:lnTo>
                    <a:pt x="1303" y="2613"/>
                  </a:lnTo>
                  <a:lnTo>
                    <a:pt x="1281" y="2589"/>
                  </a:lnTo>
                  <a:lnTo>
                    <a:pt x="1263" y="2562"/>
                  </a:lnTo>
                  <a:lnTo>
                    <a:pt x="1249" y="2533"/>
                  </a:lnTo>
                  <a:lnTo>
                    <a:pt x="1244" y="2517"/>
                  </a:lnTo>
                  <a:lnTo>
                    <a:pt x="1239" y="2502"/>
                  </a:lnTo>
                  <a:lnTo>
                    <a:pt x="1230" y="2483"/>
                  </a:lnTo>
                  <a:lnTo>
                    <a:pt x="1218" y="2466"/>
                  </a:lnTo>
                  <a:lnTo>
                    <a:pt x="1201" y="2453"/>
                  </a:lnTo>
                  <a:lnTo>
                    <a:pt x="1182" y="2444"/>
                  </a:lnTo>
                  <a:lnTo>
                    <a:pt x="1162" y="2440"/>
                  </a:lnTo>
                  <a:lnTo>
                    <a:pt x="1140" y="2440"/>
                  </a:lnTo>
                  <a:lnTo>
                    <a:pt x="1120" y="2446"/>
                  </a:lnTo>
                  <a:lnTo>
                    <a:pt x="1102" y="2456"/>
                  </a:lnTo>
                  <a:lnTo>
                    <a:pt x="1086" y="2471"/>
                  </a:lnTo>
                  <a:lnTo>
                    <a:pt x="1074" y="2488"/>
                  </a:lnTo>
                  <a:lnTo>
                    <a:pt x="1067" y="2504"/>
                  </a:lnTo>
                  <a:lnTo>
                    <a:pt x="1064" y="2522"/>
                  </a:lnTo>
                  <a:lnTo>
                    <a:pt x="1064" y="2539"/>
                  </a:lnTo>
                  <a:lnTo>
                    <a:pt x="1066" y="2554"/>
                  </a:lnTo>
                  <a:lnTo>
                    <a:pt x="1071" y="2570"/>
                  </a:lnTo>
                  <a:lnTo>
                    <a:pt x="1082" y="2602"/>
                  </a:lnTo>
                  <a:lnTo>
                    <a:pt x="1101" y="2642"/>
                  </a:lnTo>
                  <a:lnTo>
                    <a:pt x="1123" y="2680"/>
                  </a:lnTo>
                  <a:lnTo>
                    <a:pt x="1150" y="2715"/>
                  </a:lnTo>
                  <a:lnTo>
                    <a:pt x="1181" y="2746"/>
                  </a:lnTo>
                  <a:lnTo>
                    <a:pt x="1215" y="2775"/>
                  </a:lnTo>
                  <a:lnTo>
                    <a:pt x="1250" y="2799"/>
                  </a:lnTo>
                  <a:lnTo>
                    <a:pt x="1289" y="2820"/>
                  </a:lnTo>
                  <a:lnTo>
                    <a:pt x="1330" y="2838"/>
                  </a:lnTo>
                  <a:lnTo>
                    <a:pt x="1371" y="2851"/>
                  </a:lnTo>
                  <a:lnTo>
                    <a:pt x="1418" y="2861"/>
                  </a:lnTo>
                  <a:lnTo>
                    <a:pt x="1418" y="2966"/>
                  </a:lnTo>
                  <a:lnTo>
                    <a:pt x="1420" y="2987"/>
                  </a:lnTo>
                  <a:lnTo>
                    <a:pt x="1427" y="3006"/>
                  </a:lnTo>
                  <a:lnTo>
                    <a:pt x="1438" y="3023"/>
                  </a:lnTo>
                  <a:lnTo>
                    <a:pt x="1452" y="3038"/>
                  </a:lnTo>
                  <a:lnTo>
                    <a:pt x="1470" y="3049"/>
                  </a:lnTo>
                  <a:lnTo>
                    <a:pt x="1490" y="3055"/>
                  </a:lnTo>
                  <a:lnTo>
                    <a:pt x="1510" y="3057"/>
                  </a:lnTo>
                  <a:lnTo>
                    <a:pt x="1531" y="3053"/>
                  </a:lnTo>
                  <a:lnTo>
                    <a:pt x="1550" y="3047"/>
                  </a:lnTo>
                  <a:lnTo>
                    <a:pt x="1567" y="3034"/>
                  </a:lnTo>
                  <a:lnTo>
                    <a:pt x="1581" y="3020"/>
                  </a:lnTo>
                  <a:lnTo>
                    <a:pt x="1589" y="3004"/>
                  </a:lnTo>
                  <a:lnTo>
                    <a:pt x="1596" y="2985"/>
                  </a:lnTo>
                  <a:lnTo>
                    <a:pt x="1598" y="2966"/>
                  </a:lnTo>
                  <a:lnTo>
                    <a:pt x="1598" y="2870"/>
                  </a:lnTo>
                  <a:lnTo>
                    <a:pt x="1643" y="2865"/>
                  </a:lnTo>
                  <a:lnTo>
                    <a:pt x="1689" y="2857"/>
                  </a:lnTo>
                  <a:lnTo>
                    <a:pt x="1732" y="2843"/>
                  </a:lnTo>
                  <a:lnTo>
                    <a:pt x="1775" y="2827"/>
                  </a:lnTo>
                  <a:lnTo>
                    <a:pt x="1815" y="2807"/>
                  </a:lnTo>
                  <a:lnTo>
                    <a:pt x="1853" y="2780"/>
                  </a:lnTo>
                  <a:lnTo>
                    <a:pt x="1885" y="2752"/>
                  </a:lnTo>
                  <a:lnTo>
                    <a:pt x="1914" y="2719"/>
                  </a:lnTo>
                  <a:lnTo>
                    <a:pt x="1937" y="2684"/>
                  </a:lnTo>
                  <a:lnTo>
                    <a:pt x="1956" y="2645"/>
                  </a:lnTo>
                  <a:lnTo>
                    <a:pt x="1970" y="2603"/>
                  </a:lnTo>
                  <a:lnTo>
                    <a:pt x="1978" y="2561"/>
                  </a:lnTo>
                  <a:lnTo>
                    <a:pt x="1980" y="2522"/>
                  </a:lnTo>
                  <a:lnTo>
                    <a:pt x="1977" y="2482"/>
                  </a:lnTo>
                  <a:lnTo>
                    <a:pt x="1970" y="2443"/>
                  </a:lnTo>
                  <a:lnTo>
                    <a:pt x="1958" y="2405"/>
                  </a:lnTo>
                  <a:lnTo>
                    <a:pt x="1941" y="2369"/>
                  </a:lnTo>
                  <a:lnTo>
                    <a:pt x="1942" y="2371"/>
                  </a:lnTo>
                  <a:lnTo>
                    <a:pt x="1944" y="2373"/>
                  </a:lnTo>
                  <a:lnTo>
                    <a:pt x="1945" y="2376"/>
                  </a:lnTo>
                  <a:lnTo>
                    <a:pt x="1946" y="2378"/>
                  </a:lnTo>
                  <a:lnTo>
                    <a:pt x="1948" y="2380"/>
                  </a:lnTo>
                  <a:lnTo>
                    <a:pt x="1948" y="2380"/>
                  </a:lnTo>
                  <a:lnTo>
                    <a:pt x="1948" y="2381"/>
                  </a:lnTo>
                  <a:lnTo>
                    <a:pt x="1948" y="2380"/>
                  </a:lnTo>
                  <a:lnTo>
                    <a:pt x="1946" y="2379"/>
                  </a:lnTo>
                  <a:lnTo>
                    <a:pt x="1945" y="2377"/>
                  </a:lnTo>
                  <a:lnTo>
                    <a:pt x="1943" y="2372"/>
                  </a:lnTo>
                  <a:lnTo>
                    <a:pt x="1941" y="2368"/>
                  </a:lnTo>
                  <a:lnTo>
                    <a:pt x="1937" y="2363"/>
                  </a:lnTo>
                  <a:lnTo>
                    <a:pt x="1935" y="2359"/>
                  </a:lnTo>
                  <a:lnTo>
                    <a:pt x="1934" y="2357"/>
                  </a:lnTo>
                  <a:lnTo>
                    <a:pt x="1933" y="2356"/>
                  </a:lnTo>
                  <a:lnTo>
                    <a:pt x="1933" y="2354"/>
                  </a:lnTo>
                  <a:lnTo>
                    <a:pt x="1933" y="2356"/>
                  </a:lnTo>
                  <a:lnTo>
                    <a:pt x="1934" y="2356"/>
                  </a:lnTo>
                  <a:lnTo>
                    <a:pt x="1935" y="2358"/>
                  </a:lnTo>
                  <a:lnTo>
                    <a:pt x="1936" y="2360"/>
                  </a:lnTo>
                  <a:lnTo>
                    <a:pt x="1937" y="2362"/>
                  </a:lnTo>
                  <a:lnTo>
                    <a:pt x="1939" y="2364"/>
                  </a:lnTo>
                  <a:lnTo>
                    <a:pt x="1941" y="2368"/>
                  </a:lnTo>
                  <a:lnTo>
                    <a:pt x="1921" y="2339"/>
                  </a:lnTo>
                  <a:lnTo>
                    <a:pt x="1898" y="2312"/>
                  </a:lnTo>
                  <a:lnTo>
                    <a:pt x="1873" y="2289"/>
                  </a:lnTo>
                  <a:lnTo>
                    <a:pt x="1845" y="2268"/>
                  </a:lnTo>
                  <a:lnTo>
                    <a:pt x="1816" y="2249"/>
                  </a:lnTo>
                  <a:lnTo>
                    <a:pt x="1785" y="2234"/>
                  </a:lnTo>
                  <a:lnTo>
                    <a:pt x="1752" y="2220"/>
                  </a:lnTo>
                  <a:lnTo>
                    <a:pt x="1702" y="2203"/>
                  </a:lnTo>
                  <a:lnTo>
                    <a:pt x="1650" y="2187"/>
                  </a:lnTo>
                  <a:lnTo>
                    <a:pt x="1598" y="2175"/>
                  </a:lnTo>
                  <a:lnTo>
                    <a:pt x="1598" y="1832"/>
                  </a:lnTo>
                  <a:lnTo>
                    <a:pt x="1631" y="1840"/>
                  </a:lnTo>
                  <a:lnTo>
                    <a:pt x="1663" y="1850"/>
                  </a:lnTo>
                  <a:lnTo>
                    <a:pt x="1693" y="1863"/>
                  </a:lnTo>
                  <a:lnTo>
                    <a:pt x="1722" y="1881"/>
                  </a:lnTo>
                  <a:lnTo>
                    <a:pt x="1746" y="1901"/>
                  </a:lnTo>
                  <a:lnTo>
                    <a:pt x="1765" y="1926"/>
                  </a:lnTo>
                  <a:lnTo>
                    <a:pt x="1772" y="1939"/>
                  </a:lnTo>
                  <a:lnTo>
                    <a:pt x="1779" y="1954"/>
                  </a:lnTo>
                  <a:lnTo>
                    <a:pt x="1785" y="1969"/>
                  </a:lnTo>
                  <a:lnTo>
                    <a:pt x="1789" y="1984"/>
                  </a:lnTo>
                  <a:lnTo>
                    <a:pt x="1799" y="2003"/>
                  </a:lnTo>
                  <a:lnTo>
                    <a:pt x="1813" y="2018"/>
                  </a:lnTo>
                  <a:lnTo>
                    <a:pt x="1829" y="2031"/>
                  </a:lnTo>
                  <a:lnTo>
                    <a:pt x="1848" y="2038"/>
                  </a:lnTo>
                  <a:lnTo>
                    <a:pt x="1869" y="2042"/>
                  </a:lnTo>
                  <a:lnTo>
                    <a:pt x="1891" y="2041"/>
                  </a:lnTo>
                  <a:lnTo>
                    <a:pt x="1911" y="2034"/>
                  </a:lnTo>
                  <a:lnTo>
                    <a:pt x="1929" y="2023"/>
                  </a:lnTo>
                  <a:lnTo>
                    <a:pt x="1943" y="2008"/>
                  </a:lnTo>
                  <a:lnTo>
                    <a:pt x="1955" y="1989"/>
                  </a:lnTo>
                  <a:lnTo>
                    <a:pt x="1961" y="1974"/>
                  </a:lnTo>
                  <a:lnTo>
                    <a:pt x="1963" y="1956"/>
                  </a:lnTo>
                  <a:lnTo>
                    <a:pt x="1962" y="1938"/>
                  </a:lnTo>
                  <a:lnTo>
                    <a:pt x="1959" y="1922"/>
                  </a:lnTo>
                  <a:lnTo>
                    <a:pt x="1954" y="1906"/>
                  </a:lnTo>
                  <a:lnTo>
                    <a:pt x="1941" y="1873"/>
                  </a:lnTo>
                  <a:lnTo>
                    <a:pt x="1922" y="1835"/>
                  </a:lnTo>
                  <a:lnTo>
                    <a:pt x="1897" y="1801"/>
                  </a:lnTo>
                  <a:lnTo>
                    <a:pt x="1869" y="1769"/>
                  </a:lnTo>
                  <a:lnTo>
                    <a:pt x="1836" y="1740"/>
                  </a:lnTo>
                  <a:lnTo>
                    <a:pt x="1799" y="1715"/>
                  </a:lnTo>
                  <a:lnTo>
                    <a:pt x="1760" y="1695"/>
                  </a:lnTo>
                  <a:lnTo>
                    <a:pt x="1719" y="1678"/>
                  </a:lnTo>
                  <a:lnTo>
                    <a:pt x="1676" y="1664"/>
                  </a:lnTo>
                  <a:lnTo>
                    <a:pt x="1633" y="1654"/>
                  </a:lnTo>
                  <a:lnTo>
                    <a:pt x="1598" y="1649"/>
                  </a:lnTo>
                  <a:lnTo>
                    <a:pt x="1598" y="1550"/>
                  </a:lnTo>
                  <a:lnTo>
                    <a:pt x="1596" y="1529"/>
                  </a:lnTo>
                  <a:lnTo>
                    <a:pt x="1588" y="1510"/>
                  </a:lnTo>
                  <a:lnTo>
                    <a:pt x="1577" y="1493"/>
                  </a:lnTo>
                  <a:lnTo>
                    <a:pt x="1563" y="1479"/>
                  </a:lnTo>
                  <a:lnTo>
                    <a:pt x="1546" y="1468"/>
                  </a:lnTo>
                  <a:lnTo>
                    <a:pt x="1526" y="1461"/>
                  </a:lnTo>
                  <a:lnTo>
                    <a:pt x="1505" y="1460"/>
                  </a:lnTo>
                  <a:close/>
                  <a:moveTo>
                    <a:pt x="908" y="0"/>
                  </a:moveTo>
                  <a:lnTo>
                    <a:pt x="937" y="1"/>
                  </a:lnTo>
                  <a:lnTo>
                    <a:pt x="967" y="7"/>
                  </a:lnTo>
                  <a:lnTo>
                    <a:pt x="998" y="16"/>
                  </a:lnTo>
                  <a:lnTo>
                    <a:pt x="1031" y="27"/>
                  </a:lnTo>
                  <a:lnTo>
                    <a:pt x="1064" y="39"/>
                  </a:lnTo>
                  <a:lnTo>
                    <a:pt x="1098" y="54"/>
                  </a:lnTo>
                  <a:lnTo>
                    <a:pt x="1133" y="69"/>
                  </a:lnTo>
                  <a:lnTo>
                    <a:pt x="1168" y="85"/>
                  </a:lnTo>
                  <a:lnTo>
                    <a:pt x="1204" y="99"/>
                  </a:lnTo>
                  <a:lnTo>
                    <a:pt x="1239" y="113"/>
                  </a:lnTo>
                  <a:lnTo>
                    <a:pt x="1276" y="125"/>
                  </a:lnTo>
                  <a:lnTo>
                    <a:pt x="1312" y="134"/>
                  </a:lnTo>
                  <a:lnTo>
                    <a:pt x="1349" y="140"/>
                  </a:lnTo>
                  <a:lnTo>
                    <a:pt x="1384" y="143"/>
                  </a:lnTo>
                  <a:lnTo>
                    <a:pt x="1421" y="141"/>
                  </a:lnTo>
                  <a:lnTo>
                    <a:pt x="1452" y="135"/>
                  </a:lnTo>
                  <a:lnTo>
                    <a:pt x="1488" y="127"/>
                  </a:lnTo>
                  <a:lnTo>
                    <a:pt x="1527" y="117"/>
                  </a:lnTo>
                  <a:lnTo>
                    <a:pt x="1567" y="106"/>
                  </a:lnTo>
                  <a:lnTo>
                    <a:pt x="1611" y="94"/>
                  </a:lnTo>
                  <a:lnTo>
                    <a:pt x="1654" y="81"/>
                  </a:lnTo>
                  <a:lnTo>
                    <a:pt x="1700" y="69"/>
                  </a:lnTo>
                  <a:lnTo>
                    <a:pt x="1746" y="56"/>
                  </a:lnTo>
                  <a:lnTo>
                    <a:pt x="1791" y="45"/>
                  </a:lnTo>
                  <a:lnTo>
                    <a:pt x="1836" y="33"/>
                  </a:lnTo>
                  <a:lnTo>
                    <a:pt x="1879" y="23"/>
                  </a:lnTo>
                  <a:lnTo>
                    <a:pt x="1922" y="17"/>
                  </a:lnTo>
                  <a:lnTo>
                    <a:pt x="1962" y="11"/>
                  </a:lnTo>
                  <a:lnTo>
                    <a:pt x="2000" y="9"/>
                  </a:lnTo>
                  <a:lnTo>
                    <a:pt x="2035" y="9"/>
                  </a:lnTo>
                  <a:lnTo>
                    <a:pt x="2065" y="12"/>
                  </a:lnTo>
                  <a:lnTo>
                    <a:pt x="2077" y="18"/>
                  </a:lnTo>
                  <a:lnTo>
                    <a:pt x="2087" y="29"/>
                  </a:lnTo>
                  <a:lnTo>
                    <a:pt x="2094" y="44"/>
                  </a:lnTo>
                  <a:lnTo>
                    <a:pt x="2098" y="63"/>
                  </a:lnTo>
                  <a:lnTo>
                    <a:pt x="2099" y="86"/>
                  </a:lnTo>
                  <a:lnTo>
                    <a:pt x="2097" y="113"/>
                  </a:lnTo>
                  <a:lnTo>
                    <a:pt x="2094" y="142"/>
                  </a:lnTo>
                  <a:lnTo>
                    <a:pt x="2087" y="175"/>
                  </a:lnTo>
                  <a:lnTo>
                    <a:pt x="2078" y="210"/>
                  </a:lnTo>
                  <a:lnTo>
                    <a:pt x="2066" y="247"/>
                  </a:lnTo>
                  <a:lnTo>
                    <a:pt x="2052" y="286"/>
                  </a:lnTo>
                  <a:lnTo>
                    <a:pt x="2037" y="327"/>
                  </a:lnTo>
                  <a:lnTo>
                    <a:pt x="2019" y="368"/>
                  </a:lnTo>
                  <a:lnTo>
                    <a:pt x="1999" y="411"/>
                  </a:lnTo>
                  <a:lnTo>
                    <a:pt x="1978" y="453"/>
                  </a:lnTo>
                  <a:lnTo>
                    <a:pt x="1954" y="497"/>
                  </a:lnTo>
                  <a:lnTo>
                    <a:pt x="1930" y="539"/>
                  </a:lnTo>
                  <a:lnTo>
                    <a:pt x="1903" y="581"/>
                  </a:lnTo>
                  <a:lnTo>
                    <a:pt x="1874" y="622"/>
                  </a:lnTo>
                  <a:lnTo>
                    <a:pt x="1845" y="661"/>
                  </a:lnTo>
                  <a:lnTo>
                    <a:pt x="1814" y="699"/>
                  </a:lnTo>
                  <a:lnTo>
                    <a:pt x="1781" y="735"/>
                  </a:lnTo>
                  <a:lnTo>
                    <a:pt x="1748" y="768"/>
                  </a:lnTo>
                  <a:lnTo>
                    <a:pt x="1713" y="799"/>
                  </a:lnTo>
                  <a:lnTo>
                    <a:pt x="1758" y="819"/>
                  </a:lnTo>
                  <a:lnTo>
                    <a:pt x="1804" y="841"/>
                  </a:lnTo>
                  <a:lnTo>
                    <a:pt x="1849" y="866"/>
                  </a:lnTo>
                  <a:lnTo>
                    <a:pt x="1895" y="893"/>
                  </a:lnTo>
                  <a:lnTo>
                    <a:pt x="1942" y="922"/>
                  </a:lnTo>
                  <a:lnTo>
                    <a:pt x="1988" y="953"/>
                  </a:lnTo>
                  <a:lnTo>
                    <a:pt x="2035" y="987"/>
                  </a:lnTo>
                  <a:lnTo>
                    <a:pt x="2080" y="1023"/>
                  </a:lnTo>
                  <a:lnTo>
                    <a:pt x="2127" y="1061"/>
                  </a:lnTo>
                  <a:lnTo>
                    <a:pt x="2173" y="1101"/>
                  </a:lnTo>
                  <a:lnTo>
                    <a:pt x="2219" y="1142"/>
                  </a:lnTo>
                  <a:lnTo>
                    <a:pt x="2264" y="1184"/>
                  </a:lnTo>
                  <a:lnTo>
                    <a:pt x="2309" y="1229"/>
                  </a:lnTo>
                  <a:lnTo>
                    <a:pt x="2354" y="1276"/>
                  </a:lnTo>
                  <a:lnTo>
                    <a:pt x="2397" y="1323"/>
                  </a:lnTo>
                  <a:lnTo>
                    <a:pt x="2441" y="1372"/>
                  </a:lnTo>
                  <a:lnTo>
                    <a:pt x="2483" y="1422"/>
                  </a:lnTo>
                  <a:lnTo>
                    <a:pt x="2524" y="1474"/>
                  </a:lnTo>
                  <a:lnTo>
                    <a:pt x="2565" y="1526"/>
                  </a:lnTo>
                  <a:lnTo>
                    <a:pt x="2605" y="1580"/>
                  </a:lnTo>
                  <a:lnTo>
                    <a:pt x="2642" y="1634"/>
                  </a:lnTo>
                  <a:lnTo>
                    <a:pt x="2680" y="1690"/>
                  </a:lnTo>
                  <a:lnTo>
                    <a:pt x="2716" y="1746"/>
                  </a:lnTo>
                  <a:lnTo>
                    <a:pt x="2751" y="1803"/>
                  </a:lnTo>
                  <a:lnTo>
                    <a:pt x="2783" y="1860"/>
                  </a:lnTo>
                  <a:lnTo>
                    <a:pt x="2814" y="1918"/>
                  </a:lnTo>
                  <a:lnTo>
                    <a:pt x="2844" y="1976"/>
                  </a:lnTo>
                  <a:lnTo>
                    <a:pt x="2872" y="2035"/>
                  </a:lnTo>
                  <a:lnTo>
                    <a:pt x="2899" y="2093"/>
                  </a:lnTo>
                  <a:lnTo>
                    <a:pt x="2924" y="2152"/>
                  </a:lnTo>
                  <a:lnTo>
                    <a:pt x="2946" y="2212"/>
                  </a:lnTo>
                  <a:lnTo>
                    <a:pt x="2966" y="2271"/>
                  </a:lnTo>
                  <a:lnTo>
                    <a:pt x="2984" y="2330"/>
                  </a:lnTo>
                  <a:lnTo>
                    <a:pt x="2999" y="2389"/>
                  </a:lnTo>
                  <a:lnTo>
                    <a:pt x="3014" y="2447"/>
                  </a:lnTo>
                  <a:lnTo>
                    <a:pt x="3025" y="2505"/>
                  </a:lnTo>
                  <a:lnTo>
                    <a:pt x="3033" y="2563"/>
                  </a:lnTo>
                  <a:lnTo>
                    <a:pt x="3040" y="2620"/>
                  </a:lnTo>
                  <a:lnTo>
                    <a:pt x="3043" y="2677"/>
                  </a:lnTo>
                  <a:lnTo>
                    <a:pt x="3043" y="2733"/>
                  </a:lnTo>
                  <a:lnTo>
                    <a:pt x="3042" y="2789"/>
                  </a:lnTo>
                  <a:lnTo>
                    <a:pt x="3036" y="2842"/>
                  </a:lnTo>
                  <a:lnTo>
                    <a:pt x="3028" y="2896"/>
                  </a:lnTo>
                  <a:lnTo>
                    <a:pt x="3017" y="2948"/>
                  </a:lnTo>
                  <a:lnTo>
                    <a:pt x="3003" y="3000"/>
                  </a:lnTo>
                  <a:lnTo>
                    <a:pt x="2985" y="3050"/>
                  </a:lnTo>
                  <a:lnTo>
                    <a:pt x="2964" y="3098"/>
                  </a:lnTo>
                  <a:lnTo>
                    <a:pt x="2939" y="3146"/>
                  </a:lnTo>
                  <a:lnTo>
                    <a:pt x="2911" y="3192"/>
                  </a:lnTo>
                  <a:lnTo>
                    <a:pt x="2880" y="3236"/>
                  </a:lnTo>
                  <a:lnTo>
                    <a:pt x="2844" y="3279"/>
                  </a:lnTo>
                  <a:lnTo>
                    <a:pt x="2805" y="3320"/>
                  </a:lnTo>
                  <a:lnTo>
                    <a:pt x="2763" y="3359"/>
                  </a:lnTo>
                  <a:lnTo>
                    <a:pt x="2716" y="3396"/>
                  </a:lnTo>
                  <a:lnTo>
                    <a:pt x="2665" y="3432"/>
                  </a:lnTo>
                  <a:lnTo>
                    <a:pt x="2610" y="3465"/>
                  </a:lnTo>
                  <a:lnTo>
                    <a:pt x="2551" y="3496"/>
                  </a:lnTo>
                  <a:lnTo>
                    <a:pt x="2487" y="3525"/>
                  </a:lnTo>
                  <a:lnTo>
                    <a:pt x="2419" y="3551"/>
                  </a:lnTo>
                  <a:lnTo>
                    <a:pt x="2348" y="3576"/>
                  </a:lnTo>
                  <a:lnTo>
                    <a:pt x="2271" y="3598"/>
                  </a:lnTo>
                  <a:lnTo>
                    <a:pt x="2190" y="3617"/>
                  </a:lnTo>
                  <a:lnTo>
                    <a:pt x="2103" y="3634"/>
                  </a:lnTo>
                  <a:lnTo>
                    <a:pt x="2012" y="3647"/>
                  </a:lnTo>
                  <a:lnTo>
                    <a:pt x="1916" y="3658"/>
                  </a:lnTo>
                  <a:lnTo>
                    <a:pt x="1816" y="3666"/>
                  </a:lnTo>
                  <a:lnTo>
                    <a:pt x="1710" y="3672"/>
                  </a:lnTo>
                  <a:lnTo>
                    <a:pt x="1598" y="3673"/>
                  </a:lnTo>
                  <a:lnTo>
                    <a:pt x="1482" y="3672"/>
                  </a:lnTo>
                  <a:lnTo>
                    <a:pt x="1361" y="3667"/>
                  </a:lnTo>
                  <a:lnTo>
                    <a:pt x="1234" y="3659"/>
                  </a:lnTo>
                  <a:lnTo>
                    <a:pt x="1129" y="3651"/>
                  </a:lnTo>
                  <a:lnTo>
                    <a:pt x="1030" y="3638"/>
                  </a:lnTo>
                  <a:lnTo>
                    <a:pt x="936" y="3623"/>
                  </a:lnTo>
                  <a:lnTo>
                    <a:pt x="847" y="3604"/>
                  </a:lnTo>
                  <a:lnTo>
                    <a:pt x="763" y="3582"/>
                  </a:lnTo>
                  <a:lnTo>
                    <a:pt x="685" y="3558"/>
                  </a:lnTo>
                  <a:lnTo>
                    <a:pt x="610" y="3531"/>
                  </a:lnTo>
                  <a:lnTo>
                    <a:pt x="541" y="3502"/>
                  </a:lnTo>
                  <a:lnTo>
                    <a:pt x="476" y="3470"/>
                  </a:lnTo>
                  <a:lnTo>
                    <a:pt x="417" y="3436"/>
                  </a:lnTo>
                  <a:lnTo>
                    <a:pt x="361" y="3399"/>
                  </a:lnTo>
                  <a:lnTo>
                    <a:pt x="310" y="3361"/>
                  </a:lnTo>
                  <a:lnTo>
                    <a:pt x="263" y="3320"/>
                  </a:lnTo>
                  <a:lnTo>
                    <a:pt x="221" y="3278"/>
                  </a:lnTo>
                  <a:lnTo>
                    <a:pt x="182" y="3233"/>
                  </a:lnTo>
                  <a:lnTo>
                    <a:pt x="147" y="3187"/>
                  </a:lnTo>
                  <a:lnTo>
                    <a:pt x="117" y="3139"/>
                  </a:lnTo>
                  <a:lnTo>
                    <a:pt x="90" y="3089"/>
                  </a:lnTo>
                  <a:lnTo>
                    <a:pt x="67" y="3039"/>
                  </a:lnTo>
                  <a:lnTo>
                    <a:pt x="47" y="2986"/>
                  </a:lnTo>
                  <a:lnTo>
                    <a:pt x="31" y="2932"/>
                  </a:lnTo>
                  <a:lnTo>
                    <a:pt x="18" y="2877"/>
                  </a:lnTo>
                  <a:lnTo>
                    <a:pt x="9" y="2821"/>
                  </a:lnTo>
                  <a:lnTo>
                    <a:pt x="3" y="2764"/>
                  </a:lnTo>
                  <a:lnTo>
                    <a:pt x="0" y="2706"/>
                  </a:lnTo>
                  <a:lnTo>
                    <a:pt x="0" y="2648"/>
                  </a:lnTo>
                  <a:lnTo>
                    <a:pt x="2" y="2588"/>
                  </a:lnTo>
                  <a:lnTo>
                    <a:pt x="9" y="2529"/>
                  </a:lnTo>
                  <a:lnTo>
                    <a:pt x="17" y="2467"/>
                  </a:lnTo>
                  <a:lnTo>
                    <a:pt x="28" y="2407"/>
                  </a:lnTo>
                  <a:lnTo>
                    <a:pt x="41" y="2345"/>
                  </a:lnTo>
                  <a:lnTo>
                    <a:pt x="58" y="2284"/>
                  </a:lnTo>
                  <a:lnTo>
                    <a:pt x="76" y="2223"/>
                  </a:lnTo>
                  <a:lnTo>
                    <a:pt x="97" y="2161"/>
                  </a:lnTo>
                  <a:lnTo>
                    <a:pt x="119" y="2099"/>
                  </a:lnTo>
                  <a:lnTo>
                    <a:pt x="145" y="2037"/>
                  </a:lnTo>
                  <a:lnTo>
                    <a:pt x="172" y="1977"/>
                  </a:lnTo>
                  <a:lnTo>
                    <a:pt x="200" y="1916"/>
                  </a:lnTo>
                  <a:lnTo>
                    <a:pt x="230" y="1855"/>
                  </a:lnTo>
                  <a:lnTo>
                    <a:pt x="262" y="1796"/>
                  </a:lnTo>
                  <a:lnTo>
                    <a:pt x="296" y="1737"/>
                  </a:lnTo>
                  <a:lnTo>
                    <a:pt x="331" y="1678"/>
                  </a:lnTo>
                  <a:lnTo>
                    <a:pt x="368" y="1621"/>
                  </a:lnTo>
                  <a:lnTo>
                    <a:pt x="405" y="1564"/>
                  </a:lnTo>
                  <a:lnTo>
                    <a:pt x="444" y="1509"/>
                  </a:lnTo>
                  <a:lnTo>
                    <a:pt x="484" y="1455"/>
                  </a:lnTo>
                  <a:lnTo>
                    <a:pt x="525" y="1401"/>
                  </a:lnTo>
                  <a:lnTo>
                    <a:pt x="567" y="1350"/>
                  </a:lnTo>
                  <a:lnTo>
                    <a:pt x="610" y="1299"/>
                  </a:lnTo>
                  <a:lnTo>
                    <a:pt x="654" y="1250"/>
                  </a:lnTo>
                  <a:lnTo>
                    <a:pt x="697" y="1203"/>
                  </a:lnTo>
                  <a:lnTo>
                    <a:pt x="742" y="1158"/>
                  </a:lnTo>
                  <a:lnTo>
                    <a:pt x="786" y="1114"/>
                  </a:lnTo>
                  <a:lnTo>
                    <a:pt x="831" y="1072"/>
                  </a:lnTo>
                  <a:lnTo>
                    <a:pt x="877" y="1033"/>
                  </a:lnTo>
                  <a:lnTo>
                    <a:pt x="922" y="995"/>
                  </a:lnTo>
                  <a:lnTo>
                    <a:pt x="968" y="959"/>
                  </a:lnTo>
                  <a:lnTo>
                    <a:pt x="1013" y="927"/>
                  </a:lnTo>
                  <a:lnTo>
                    <a:pt x="1059" y="895"/>
                  </a:lnTo>
                  <a:lnTo>
                    <a:pt x="1103" y="867"/>
                  </a:lnTo>
                  <a:lnTo>
                    <a:pt x="1148" y="842"/>
                  </a:lnTo>
                  <a:lnTo>
                    <a:pt x="1191" y="819"/>
                  </a:lnTo>
                  <a:lnTo>
                    <a:pt x="1149" y="789"/>
                  </a:lnTo>
                  <a:lnTo>
                    <a:pt x="1108" y="757"/>
                  </a:lnTo>
                  <a:lnTo>
                    <a:pt x="1069" y="721"/>
                  </a:lnTo>
                  <a:lnTo>
                    <a:pt x="1032" y="683"/>
                  </a:lnTo>
                  <a:lnTo>
                    <a:pt x="996" y="643"/>
                  </a:lnTo>
                  <a:lnTo>
                    <a:pt x="963" y="602"/>
                  </a:lnTo>
                  <a:lnTo>
                    <a:pt x="932" y="559"/>
                  </a:lnTo>
                  <a:lnTo>
                    <a:pt x="903" y="516"/>
                  </a:lnTo>
                  <a:lnTo>
                    <a:pt x="878" y="471"/>
                  </a:lnTo>
                  <a:lnTo>
                    <a:pt x="854" y="428"/>
                  </a:lnTo>
                  <a:lnTo>
                    <a:pt x="833" y="384"/>
                  </a:lnTo>
                  <a:lnTo>
                    <a:pt x="815" y="340"/>
                  </a:lnTo>
                  <a:lnTo>
                    <a:pt x="801" y="299"/>
                  </a:lnTo>
                  <a:lnTo>
                    <a:pt x="790" y="258"/>
                  </a:lnTo>
                  <a:lnTo>
                    <a:pt x="781" y="220"/>
                  </a:lnTo>
                  <a:lnTo>
                    <a:pt x="776" y="183"/>
                  </a:lnTo>
                  <a:lnTo>
                    <a:pt x="775" y="150"/>
                  </a:lnTo>
                  <a:lnTo>
                    <a:pt x="777" y="118"/>
                  </a:lnTo>
                  <a:lnTo>
                    <a:pt x="783" y="90"/>
                  </a:lnTo>
                  <a:lnTo>
                    <a:pt x="793" y="67"/>
                  </a:lnTo>
                  <a:lnTo>
                    <a:pt x="808" y="47"/>
                  </a:lnTo>
                  <a:lnTo>
                    <a:pt x="830" y="26"/>
                  </a:lnTo>
                  <a:lnTo>
                    <a:pt x="854" y="12"/>
                  </a:lnTo>
                  <a:lnTo>
                    <a:pt x="881" y="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auto">
            <a:xfrm>
              <a:off x="-111125" y="3817938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897888" y="2643713"/>
            <a:ext cx="722489" cy="688688"/>
            <a:chOff x="-285750" y="3146425"/>
            <a:chExt cx="814388" cy="776288"/>
          </a:xfrm>
          <a:solidFill>
            <a:schemeClr val="bg1"/>
          </a:solidFill>
        </p:grpSpPr>
        <p:sp>
          <p:nvSpPr>
            <p:cNvPr id="86" name="Rectangle 32"/>
            <p:cNvSpPr>
              <a:spLocks noChangeArrowheads="1"/>
            </p:cNvSpPr>
            <p:nvPr/>
          </p:nvSpPr>
          <p:spPr bwMode="auto">
            <a:xfrm>
              <a:off x="-38100" y="3275013"/>
              <a:ext cx="319088" cy="5191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auto">
            <a:xfrm>
              <a:off x="295275" y="3146425"/>
              <a:ext cx="233363" cy="776288"/>
            </a:xfrm>
            <a:custGeom>
              <a:avLst/>
              <a:gdLst>
                <a:gd name="T0" fmla="*/ 448 w 1025"/>
                <a:gd name="T1" fmla="*/ 2187 h 3424"/>
                <a:gd name="T2" fmla="*/ 448 w 1025"/>
                <a:gd name="T3" fmla="*/ 2945 h 3424"/>
                <a:gd name="T4" fmla="*/ 832 w 1025"/>
                <a:gd name="T5" fmla="*/ 3076 h 3424"/>
                <a:gd name="T6" fmla="*/ 832 w 1025"/>
                <a:gd name="T7" fmla="*/ 2224 h 3424"/>
                <a:gd name="T8" fmla="*/ 448 w 1025"/>
                <a:gd name="T9" fmla="*/ 2187 h 3424"/>
                <a:gd name="T10" fmla="*/ 128 w 1025"/>
                <a:gd name="T11" fmla="*/ 2151 h 3424"/>
                <a:gd name="T12" fmla="*/ 128 w 1025"/>
                <a:gd name="T13" fmla="*/ 2816 h 3424"/>
                <a:gd name="T14" fmla="*/ 384 w 1025"/>
                <a:gd name="T15" fmla="*/ 2912 h 3424"/>
                <a:gd name="T16" fmla="*/ 384 w 1025"/>
                <a:gd name="T17" fmla="*/ 2177 h 3424"/>
                <a:gd name="T18" fmla="*/ 128 w 1025"/>
                <a:gd name="T19" fmla="*/ 2151 h 3424"/>
                <a:gd name="T20" fmla="*/ 384 w 1025"/>
                <a:gd name="T21" fmla="*/ 1368 h 3424"/>
                <a:gd name="T22" fmla="*/ 128 w 1025"/>
                <a:gd name="T23" fmla="*/ 1418 h 3424"/>
                <a:gd name="T24" fmla="*/ 128 w 1025"/>
                <a:gd name="T25" fmla="*/ 2083 h 3424"/>
                <a:gd name="T26" fmla="*/ 384 w 1025"/>
                <a:gd name="T27" fmla="*/ 2103 h 3424"/>
                <a:gd name="T28" fmla="*/ 384 w 1025"/>
                <a:gd name="T29" fmla="*/ 1368 h 3424"/>
                <a:gd name="T30" fmla="*/ 832 w 1025"/>
                <a:gd name="T31" fmla="*/ 1289 h 3424"/>
                <a:gd name="T32" fmla="*/ 448 w 1025"/>
                <a:gd name="T33" fmla="*/ 1354 h 3424"/>
                <a:gd name="T34" fmla="*/ 448 w 1025"/>
                <a:gd name="T35" fmla="*/ 2111 h 3424"/>
                <a:gd name="T36" fmla="*/ 832 w 1025"/>
                <a:gd name="T37" fmla="*/ 2140 h 3424"/>
                <a:gd name="T38" fmla="*/ 832 w 1025"/>
                <a:gd name="T39" fmla="*/ 1289 h 3424"/>
                <a:gd name="T40" fmla="*/ 384 w 1025"/>
                <a:gd name="T41" fmla="*/ 560 h 3424"/>
                <a:gd name="T42" fmla="*/ 128 w 1025"/>
                <a:gd name="T43" fmla="*/ 686 h 3424"/>
                <a:gd name="T44" fmla="*/ 128 w 1025"/>
                <a:gd name="T45" fmla="*/ 1352 h 3424"/>
                <a:gd name="T46" fmla="*/ 384 w 1025"/>
                <a:gd name="T47" fmla="*/ 1295 h 3424"/>
                <a:gd name="T48" fmla="*/ 384 w 1025"/>
                <a:gd name="T49" fmla="*/ 560 h 3424"/>
                <a:gd name="T50" fmla="*/ 832 w 1025"/>
                <a:gd name="T51" fmla="*/ 354 h 3424"/>
                <a:gd name="T52" fmla="*/ 448 w 1025"/>
                <a:gd name="T53" fmla="*/ 519 h 3424"/>
                <a:gd name="T54" fmla="*/ 448 w 1025"/>
                <a:gd name="T55" fmla="*/ 1278 h 3424"/>
                <a:gd name="T56" fmla="*/ 832 w 1025"/>
                <a:gd name="T57" fmla="*/ 1204 h 3424"/>
                <a:gd name="T58" fmla="*/ 832 w 1025"/>
                <a:gd name="T59" fmla="*/ 354 h 3424"/>
                <a:gd name="T60" fmla="*/ 1025 w 1025"/>
                <a:gd name="T61" fmla="*/ 0 h 3424"/>
                <a:gd name="T62" fmla="*/ 1025 w 1025"/>
                <a:gd name="T63" fmla="*/ 3424 h 3424"/>
                <a:gd name="T64" fmla="*/ 0 w 1025"/>
                <a:gd name="T65" fmla="*/ 2959 h 3424"/>
                <a:gd name="T66" fmla="*/ 0 w 1025"/>
                <a:gd name="T67" fmla="*/ 538 h 3424"/>
                <a:gd name="T68" fmla="*/ 1025 w 1025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5" h="3424">
                  <a:moveTo>
                    <a:pt x="448" y="2187"/>
                  </a:moveTo>
                  <a:lnTo>
                    <a:pt x="448" y="2945"/>
                  </a:lnTo>
                  <a:lnTo>
                    <a:pt x="832" y="3076"/>
                  </a:lnTo>
                  <a:lnTo>
                    <a:pt x="832" y="2224"/>
                  </a:lnTo>
                  <a:lnTo>
                    <a:pt x="448" y="2187"/>
                  </a:lnTo>
                  <a:close/>
                  <a:moveTo>
                    <a:pt x="128" y="2151"/>
                  </a:moveTo>
                  <a:lnTo>
                    <a:pt x="128" y="2816"/>
                  </a:lnTo>
                  <a:lnTo>
                    <a:pt x="384" y="2912"/>
                  </a:lnTo>
                  <a:lnTo>
                    <a:pt x="384" y="2177"/>
                  </a:lnTo>
                  <a:lnTo>
                    <a:pt x="128" y="2151"/>
                  </a:lnTo>
                  <a:close/>
                  <a:moveTo>
                    <a:pt x="384" y="1368"/>
                  </a:moveTo>
                  <a:lnTo>
                    <a:pt x="128" y="1418"/>
                  </a:lnTo>
                  <a:lnTo>
                    <a:pt x="128" y="2083"/>
                  </a:lnTo>
                  <a:lnTo>
                    <a:pt x="384" y="2103"/>
                  </a:lnTo>
                  <a:lnTo>
                    <a:pt x="384" y="1368"/>
                  </a:lnTo>
                  <a:close/>
                  <a:moveTo>
                    <a:pt x="832" y="1289"/>
                  </a:moveTo>
                  <a:lnTo>
                    <a:pt x="448" y="1354"/>
                  </a:lnTo>
                  <a:lnTo>
                    <a:pt x="448" y="2111"/>
                  </a:lnTo>
                  <a:lnTo>
                    <a:pt x="832" y="2140"/>
                  </a:lnTo>
                  <a:lnTo>
                    <a:pt x="832" y="1289"/>
                  </a:lnTo>
                  <a:close/>
                  <a:moveTo>
                    <a:pt x="384" y="560"/>
                  </a:moveTo>
                  <a:lnTo>
                    <a:pt x="128" y="686"/>
                  </a:lnTo>
                  <a:lnTo>
                    <a:pt x="128" y="1352"/>
                  </a:lnTo>
                  <a:lnTo>
                    <a:pt x="384" y="1295"/>
                  </a:lnTo>
                  <a:lnTo>
                    <a:pt x="384" y="560"/>
                  </a:lnTo>
                  <a:close/>
                  <a:moveTo>
                    <a:pt x="832" y="354"/>
                  </a:moveTo>
                  <a:lnTo>
                    <a:pt x="448" y="519"/>
                  </a:lnTo>
                  <a:lnTo>
                    <a:pt x="448" y="1278"/>
                  </a:lnTo>
                  <a:lnTo>
                    <a:pt x="832" y="1204"/>
                  </a:lnTo>
                  <a:lnTo>
                    <a:pt x="832" y="354"/>
                  </a:lnTo>
                  <a:close/>
                  <a:moveTo>
                    <a:pt x="1025" y="0"/>
                  </a:moveTo>
                  <a:lnTo>
                    <a:pt x="1025" y="3424"/>
                  </a:lnTo>
                  <a:lnTo>
                    <a:pt x="0" y="2959"/>
                  </a:lnTo>
                  <a:lnTo>
                    <a:pt x="0" y="538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34"/>
            <p:cNvSpPr>
              <a:spLocks noEditPoints="1"/>
            </p:cNvSpPr>
            <p:nvPr/>
          </p:nvSpPr>
          <p:spPr bwMode="auto">
            <a:xfrm>
              <a:off x="-285750" y="3146425"/>
              <a:ext cx="233363" cy="776288"/>
            </a:xfrm>
            <a:custGeom>
              <a:avLst/>
              <a:gdLst>
                <a:gd name="T0" fmla="*/ 577 w 1026"/>
                <a:gd name="T1" fmla="*/ 2187 h 3424"/>
                <a:gd name="T2" fmla="*/ 192 w 1026"/>
                <a:gd name="T3" fmla="*/ 2224 h 3424"/>
                <a:gd name="T4" fmla="*/ 192 w 1026"/>
                <a:gd name="T5" fmla="*/ 3076 h 3424"/>
                <a:gd name="T6" fmla="*/ 577 w 1026"/>
                <a:gd name="T7" fmla="*/ 2945 h 3424"/>
                <a:gd name="T8" fmla="*/ 577 w 1026"/>
                <a:gd name="T9" fmla="*/ 2187 h 3424"/>
                <a:gd name="T10" fmla="*/ 897 w 1026"/>
                <a:gd name="T11" fmla="*/ 2151 h 3424"/>
                <a:gd name="T12" fmla="*/ 641 w 1026"/>
                <a:gd name="T13" fmla="*/ 2177 h 3424"/>
                <a:gd name="T14" fmla="*/ 641 w 1026"/>
                <a:gd name="T15" fmla="*/ 2912 h 3424"/>
                <a:gd name="T16" fmla="*/ 897 w 1026"/>
                <a:gd name="T17" fmla="*/ 2816 h 3424"/>
                <a:gd name="T18" fmla="*/ 897 w 1026"/>
                <a:gd name="T19" fmla="*/ 2151 h 3424"/>
                <a:gd name="T20" fmla="*/ 641 w 1026"/>
                <a:gd name="T21" fmla="*/ 1368 h 3424"/>
                <a:gd name="T22" fmla="*/ 641 w 1026"/>
                <a:gd name="T23" fmla="*/ 2103 h 3424"/>
                <a:gd name="T24" fmla="*/ 897 w 1026"/>
                <a:gd name="T25" fmla="*/ 2083 h 3424"/>
                <a:gd name="T26" fmla="*/ 897 w 1026"/>
                <a:gd name="T27" fmla="*/ 1418 h 3424"/>
                <a:gd name="T28" fmla="*/ 641 w 1026"/>
                <a:gd name="T29" fmla="*/ 1368 h 3424"/>
                <a:gd name="T30" fmla="*/ 192 w 1026"/>
                <a:gd name="T31" fmla="*/ 1289 h 3424"/>
                <a:gd name="T32" fmla="*/ 192 w 1026"/>
                <a:gd name="T33" fmla="*/ 2140 h 3424"/>
                <a:gd name="T34" fmla="*/ 577 w 1026"/>
                <a:gd name="T35" fmla="*/ 2111 h 3424"/>
                <a:gd name="T36" fmla="*/ 577 w 1026"/>
                <a:gd name="T37" fmla="*/ 1354 h 3424"/>
                <a:gd name="T38" fmla="*/ 192 w 1026"/>
                <a:gd name="T39" fmla="*/ 1289 h 3424"/>
                <a:gd name="T40" fmla="*/ 641 w 1026"/>
                <a:gd name="T41" fmla="*/ 560 h 3424"/>
                <a:gd name="T42" fmla="*/ 641 w 1026"/>
                <a:gd name="T43" fmla="*/ 1295 h 3424"/>
                <a:gd name="T44" fmla="*/ 897 w 1026"/>
                <a:gd name="T45" fmla="*/ 1352 h 3424"/>
                <a:gd name="T46" fmla="*/ 897 w 1026"/>
                <a:gd name="T47" fmla="*/ 686 h 3424"/>
                <a:gd name="T48" fmla="*/ 641 w 1026"/>
                <a:gd name="T49" fmla="*/ 560 h 3424"/>
                <a:gd name="T50" fmla="*/ 192 w 1026"/>
                <a:gd name="T51" fmla="*/ 354 h 3424"/>
                <a:gd name="T52" fmla="*/ 192 w 1026"/>
                <a:gd name="T53" fmla="*/ 1204 h 3424"/>
                <a:gd name="T54" fmla="*/ 577 w 1026"/>
                <a:gd name="T55" fmla="*/ 1278 h 3424"/>
                <a:gd name="T56" fmla="*/ 577 w 1026"/>
                <a:gd name="T57" fmla="*/ 519 h 3424"/>
                <a:gd name="T58" fmla="*/ 192 w 1026"/>
                <a:gd name="T59" fmla="*/ 354 h 3424"/>
                <a:gd name="T60" fmla="*/ 0 w 1026"/>
                <a:gd name="T61" fmla="*/ 0 h 3424"/>
                <a:gd name="T62" fmla="*/ 1026 w 1026"/>
                <a:gd name="T63" fmla="*/ 538 h 3424"/>
                <a:gd name="T64" fmla="*/ 1026 w 1026"/>
                <a:gd name="T65" fmla="*/ 2959 h 3424"/>
                <a:gd name="T66" fmla="*/ 0 w 1026"/>
                <a:gd name="T67" fmla="*/ 3424 h 3424"/>
                <a:gd name="T68" fmla="*/ 0 w 1026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6" h="3424">
                  <a:moveTo>
                    <a:pt x="577" y="2187"/>
                  </a:moveTo>
                  <a:lnTo>
                    <a:pt x="192" y="2224"/>
                  </a:lnTo>
                  <a:lnTo>
                    <a:pt x="192" y="3076"/>
                  </a:lnTo>
                  <a:lnTo>
                    <a:pt x="577" y="2945"/>
                  </a:lnTo>
                  <a:lnTo>
                    <a:pt x="577" y="2187"/>
                  </a:lnTo>
                  <a:close/>
                  <a:moveTo>
                    <a:pt x="897" y="2151"/>
                  </a:moveTo>
                  <a:lnTo>
                    <a:pt x="641" y="2177"/>
                  </a:lnTo>
                  <a:lnTo>
                    <a:pt x="641" y="2912"/>
                  </a:lnTo>
                  <a:lnTo>
                    <a:pt x="897" y="2816"/>
                  </a:lnTo>
                  <a:lnTo>
                    <a:pt x="897" y="2151"/>
                  </a:lnTo>
                  <a:close/>
                  <a:moveTo>
                    <a:pt x="641" y="1368"/>
                  </a:moveTo>
                  <a:lnTo>
                    <a:pt x="641" y="2103"/>
                  </a:lnTo>
                  <a:lnTo>
                    <a:pt x="897" y="2083"/>
                  </a:lnTo>
                  <a:lnTo>
                    <a:pt x="897" y="1418"/>
                  </a:lnTo>
                  <a:lnTo>
                    <a:pt x="641" y="1368"/>
                  </a:lnTo>
                  <a:close/>
                  <a:moveTo>
                    <a:pt x="192" y="1289"/>
                  </a:moveTo>
                  <a:lnTo>
                    <a:pt x="192" y="2140"/>
                  </a:lnTo>
                  <a:lnTo>
                    <a:pt x="577" y="2111"/>
                  </a:lnTo>
                  <a:lnTo>
                    <a:pt x="577" y="1354"/>
                  </a:lnTo>
                  <a:lnTo>
                    <a:pt x="192" y="1289"/>
                  </a:lnTo>
                  <a:close/>
                  <a:moveTo>
                    <a:pt x="641" y="560"/>
                  </a:moveTo>
                  <a:lnTo>
                    <a:pt x="641" y="1295"/>
                  </a:lnTo>
                  <a:lnTo>
                    <a:pt x="897" y="1352"/>
                  </a:lnTo>
                  <a:lnTo>
                    <a:pt x="897" y="686"/>
                  </a:lnTo>
                  <a:lnTo>
                    <a:pt x="641" y="560"/>
                  </a:lnTo>
                  <a:close/>
                  <a:moveTo>
                    <a:pt x="192" y="354"/>
                  </a:moveTo>
                  <a:lnTo>
                    <a:pt x="192" y="1204"/>
                  </a:lnTo>
                  <a:lnTo>
                    <a:pt x="577" y="1278"/>
                  </a:lnTo>
                  <a:lnTo>
                    <a:pt x="577" y="519"/>
                  </a:lnTo>
                  <a:lnTo>
                    <a:pt x="192" y="354"/>
                  </a:lnTo>
                  <a:close/>
                  <a:moveTo>
                    <a:pt x="0" y="0"/>
                  </a:moveTo>
                  <a:lnTo>
                    <a:pt x="1026" y="538"/>
                  </a:lnTo>
                  <a:lnTo>
                    <a:pt x="1026" y="2959"/>
                  </a:lnTo>
                  <a:lnTo>
                    <a:pt x="0" y="3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NOISE Analysis Model for PowerPoint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1322" y="3086224"/>
            <a:ext cx="1752600" cy="30859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142666" y="3086224"/>
            <a:ext cx="1752600" cy="3085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18209" y="3086224"/>
            <a:ext cx="1752600" cy="3085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94845" y="3086224"/>
            <a:ext cx="1752600" cy="30859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398078" y="3086224"/>
            <a:ext cx="1752600" cy="30859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1402167" y="1100779"/>
            <a:ext cx="1751535" cy="1748709"/>
            <a:chOff x="1695111" y="3200611"/>
            <a:chExt cx="769732" cy="768490"/>
          </a:xfrm>
        </p:grpSpPr>
        <p:sp>
          <p:nvSpPr>
            <p:cNvPr id="73" name="Freeform 99"/>
            <p:cNvSpPr>
              <a:spLocks/>
            </p:cNvSpPr>
            <p:nvPr/>
          </p:nvSpPr>
          <p:spPr bwMode="auto">
            <a:xfrm>
              <a:off x="1695111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9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6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56 w 620"/>
                <a:gd name="T29" fmla="*/ 619 h 619"/>
                <a:gd name="T30" fmla="*/ 363 w 620"/>
                <a:gd name="T31" fmla="*/ 619 h 619"/>
                <a:gd name="T32" fmla="*/ 367 w 620"/>
                <a:gd name="T33" fmla="*/ 619 h 619"/>
                <a:gd name="T34" fmla="*/ 386 w 620"/>
                <a:gd name="T35" fmla="*/ 619 h 619"/>
                <a:gd name="T36" fmla="*/ 620 w 620"/>
                <a:gd name="T37" fmla="*/ 619 h 619"/>
                <a:gd name="T38" fmla="*/ 620 w 620"/>
                <a:gd name="T39" fmla="*/ 453 h 619"/>
                <a:gd name="T40" fmla="*/ 620 w 620"/>
                <a:gd name="T41" fmla="*/ 359 h 619"/>
                <a:gd name="T42" fmla="*/ 620 w 620"/>
                <a:gd name="T43" fmla="*/ 358 h 619"/>
                <a:gd name="T44" fmla="*/ 620 w 620"/>
                <a:gd name="T45" fmla="*/ 331 h 619"/>
                <a:gd name="T46" fmla="*/ 620 w 620"/>
                <a:gd name="T47" fmla="*/ 314 h 619"/>
                <a:gd name="T48" fmla="*/ 620 w 620"/>
                <a:gd name="T49" fmla="*/ 313 h 619"/>
                <a:gd name="T50" fmla="*/ 620 w 620"/>
                <a:gd name="T51" fmla="*/ 308 h 619"/>
                <a:gd name="T52" fmla="*/ 620 w 620"/>
                <a:gd name="T53" fmla="*/ 277 h 619"/>
                <a:gd name="T54" fmla="*/ 620 w 620"/>
                <a:gd name="T55" fmla="*/ 266 h 619"/>
                <a:gd name="T56" fmla="*/ 620 w 620"/>
                <a:gd name="T57" fmla="*/ 261 h 619"/>
                <a:gd name="T58" fmla="*/ 620 w 620"/>
                <a:gd name="T59" fmla="*/ 246 h 619"/>
                <a:gd name="T60" fmla="*/ 620 w 620"/>
                <a:gd name="T61" fmla="*/ 245 h 619"/>
                <a:gd name="T62" fmla="*/ 620 w 620"/>
                <a:gd name="T63" fmla="*/ 234 h 619"/>
                <a:gd name="T64" fmla="*/ 620 w 620"/>
                <a:gd name="T65" fmla="*/ 214 h 619"/>
                <a:gd name="T66" fmla="*/ 620 w 620"/>
                <a:gd name="T67" fmla="*/ 0 h 619"/>
                <a:gd name="T68" fmla="*/ 0 w 620"/>
                <a:gd name="T6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5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100"/>
            <p:cNvSpPr>
              <a:spLocks/>
            </p:cNvSpPr>
            <p:nvPr/>
          </p:nvSpPr>
          <p:spPr bwMode="auto">
            <a:xfrm>
              <a:off x="1880095" y="3332210"/>
              <a:ext cx="584748" cy="636891"/>
            </a:xfrm>
            <a:custGeom>
              <a:avLst/>
              <a:gdLst>
                <a:gd name="T0" fmla="*/ 250 w 366"/>
                <a:gd name="T1" fmla="*/ 1 h 399"/>
                <a:gd name="T2" fmla="*/ 224 w 366"/>
                <a:gd name="T3" fmla="*/ 16 h 399"/>
                <a:gd name="T4" fmla="*/ 200 w 366"/>
                <a:gd name="T5" fmla="*/ 110 h 399"/>
                <a:gd name="T6" fmla="*/ 226 w 366"/>
                <a:gd name="T7" fmla="*/ 159 h 399"/>
                <a:gd name="T8" fmla="*/ 62 w 366"/>
                <a:gd name="T9" fmla="*/ 0 h 399"/>
                <a:gd name="T10" fmla="*/ 37 w 366"/>
                <a:gd name="T11" fmla="*/ 17 h 399"/>
                <a:gd name="T12" fmla="*/ 32 w 366"/>
                <a:gd name="T13" fmla="*/ 90 h 399"/>
                <a:gd name="T14" fmla="*/ 17 w 366"/>
                <a:gd name="T15" fmla="*/ 216 h 399"/>
                <a:gd name="T16" fmla="*/ 3 w 366"/>
                <a:gd name="T17" fmla="*/ 314 h 399"/>
                <a:gd name="T18" fmla="*/ 0 w 366"/>
                <a:gd name="T19" fmla="*/ 315 h 399"/>
                <a:gd name="T20" fmla="*/ 90 w 366"/>
                <a:gd name="T21" fmla="*/ 399 h 399"/>
                <a:gd name="T22" fmla="*/ 96 w 366"/>
                <a:gd name="T23" fmla="*/ 399 h 399"/>
                <a:gd name="T24" fmla="*/ 103 w 366"/>
                <a:gd name="T25" fmla="*/ 399 h 399"/>
                <a:gd name="T26" fmla="*/ 108 w 366"/>
                <a:gd name="T27" fmla="*/ 399 h 399"/>
                <a:gd name="T28" fmla="*/ 161 w 366"/>
                <a:gd name="T29" fmla="*/ 399 h 399"/>
                <a:gd name="T30" fmla="*/ 166 w 366"/>
                <a:gd name="T31" fmla="*/ 399 h 399"/>
                <a:gd name="T32" fmla="*/ 169 w 366"/>
                <a:gd name="T33" fmla="*/ 399 h 399"/>
                <a:gd name="T34" fmla="*/ 184 w 366"/>
                <a:gd name="T35" fmla="*/ 399 h 399"/>
                <a:gd name="T36" fmla="*/ 366 w 366"/>
                <a:gd name="T37" fmla="*/ 399 h 399"/>
                <a:gd name="T38" fmla="*/ 366 w 366"/>
                <a:gd name="T39" fmla="*/ 270 h 399"/>
                <a:gd name="T40" fmla="*/ 366 w 366"/>
                <a:gd name="T41" fmla="*/ 197 h 399"/>
                <a:gd name="T42" fmla="*/ 366 w 366"/>
                <a:gd name="T43" fmla="*/ 196 h 399"/>
                <a:gd name="T44" fmla="*/ 366 w 366"/>
                <a:gd name="T45" fmla="*/ 175 h 399"/>
                <a:gd name="T46" fmla="*/ 366 w 366"/>
                <a:gd name="T47" fmla="*/ 162 h 399"/>
                <a:gd name="T48" fmla="*/ 366 w 366"/>
                <a:gd name="T49" fmla="*/ 161 h 399"/>
                <a:gd name="T50" fmla="*/ 366 w 366"/>
                <a:gd name="T51" fmla="*/ 157 h 399"/>
                <a:gd name="T52" fmla="*/ 366 w 366"/>
                <a:gd name="T53" fmla="*/ 133 h 399"/>
                <a:gd name="T54" fmla="*/ 366 w 366"/>
                <a:gd name="T55" fmla="*/ 125 h 399"/>
                <a:gd name="T56" fmla="*/ 366 w 366"/>
                <a:gd name="T57" fmla="*/ 121 h 399"/>
                <a:gd name="T58" fmla="*/ 366 w 366"/>
                <a:gd name="T59" fmla="*/ 109 h 399"/>
                <a:gd name="T60" fmla="*/ 366 w 366"/>
                <a:gd name="T61" fmla="*/ 108 h 399"/>
                <a:gd name="T62" fmla="*/ 250 w 366"/>
                <a:gd name="T63" fmla="*/ 1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6" h="399">
                  <a:moveTo>
                    <a:pt x="250" y="1"/>
                  </a:moveTo>
                  <a:cubicBezTo>
                    <a:pt x="224" y="16"/>
                    <a:pt x="224" y="16"/>
                    <a:pt x="224" y="16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3" y="87"/>
                    <a:pt x="32" y="90"/>
                  </a:cubicBezTo>
                  <a:cubicBezTo>
                    <a:pt x="31" y="93"/>
                    <a:pt x="17" y="216"/>
                    <a:pt x="17" y="216"/>
                  </a:cubicBezTo>
                  <a:cubicBezTo>
                    <a:pt x="3" y="314"/>
                    <a:pt x="3" y="314"/>
                    <a:pt x="3" y="314"/>
                  </a:cubicBezTo>
                  <a:cubicBezTo>
                    <a:pt x="3" y="314"/>
                    <a:pt x="2" y="314"/>
                    <a:pt x="0" y="315"/>
                  </a:cubicBezTo>
                  <a:cubicBezTo>
                    <a:pt x="90" y="399"/>
                    <a:pt x="90" y="399"/>
                    <a:pt x="90" y="399"/>
                  </a:cubicBezTo>
                  <a:cubicBezTo>
                    <a:pt x="96" y="399"/>
                    <a:pt x="96" y="399"/>
                    <a:pt x="96" y="399"/>
                  </a:cubicBezTo>
                  <a:cubicBezTo>
                    <a:pt x="103" y="399"/>
                    <a:pt x="103" y="399"/>
                    <a:pt x="103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161" y="399"/>
                    <a:pt x="161" y="399"/>
                    <a:pt x="161" y="399"/>
                  </a:cubicBezTo>
                  <a:cubicBezTo>
                    <a:pt x="166" y="399"/>
                    <a:pt x="166" y="399"/>
                    <a:pt x="166" y="39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366" y="399"/>
                    <a:pt x="366" y="399"/>
                    <a:pt x="366" y="399"/>
                  </a:cubicBezTo>
                  <a:cubicBezTo>
                    <a:pt x="366" y="270"/>
                    <a:pt x="366" y="270"/>
                    <a:pt x="366" y="270"/>
                  </a:cubicBezTo>
                  <a:cubicBezTo>
                    <a:pt x="366" y="197"/>
                    <a:pt x="366" y="197"/>
                    <a:pt x="366" y="197"/>
                  </a:cubicBezTo>
                  <a:cubicBezTo>
                    <a:pt x="366" y="196"/>
                    <a:pt x="366" y="196"/>
                    <a:pt x="366" y="196"/>
                  </a:cubicBezTo>
                  <a:cubicBezTo>
                    <a:pt x="366" y="175"/>
                    <a:pt x="366" y="175"/>
                    <a:pt x="366" y="175"/>
                  </a:cubicBezTo>
                  <a:cubicBezTo>
                    <a:pt x="366" y="162"/>
                    <a:pt x="366" y="162"/>
                    <a:pt x="366" y="162"/>
                  </a:cubicBezTo>
                  <a:cubicBezTo>
                    <a:pt x="366" y="161"/>
                    <a:pt x="366" y="161"/>
                    <a:pt x="366" y="161"/>
                  </a:cubicBezTo>
                  <a:cubicBezTo>
                    <a:pt x="366" y="157"/>
                    <a:pt x="366" y="157"/>
                    <a:pt x="366" y="157"/>
                  </a:cubicBezTo>
                  <a:cubicBezTo>
                    <a:pt x="366" y="133"/>
                    <a:pt x="366" y="133"/>
                    <a:pt x="366" y="133"/>
                  </a:cubicBezTo>
                  <a:cubicBezTo>
                    <a:pt x="366" y="125"/>
                    <a:pt x="366" y="125"/>
                    <a:pt x="366" y="125"/>
                  </a:cubicBezTo>
                  <a:cubicBezTo>
                    <a:pt x="366" y="121"/>
                    <a:pt x="366" y="121"/>
                    <a:pt x="366" y="121"/>
                  </a:cubicBezTo>
                  <a:cubicBezTo>
                    <a:pt x="366" y="109"/>
                    <a:pt x="366" y="109"/>
                    <a:pt x="366" y="109"/>
                  </a:cubicBezTo>
                  <a:cubicBezTo>
                    <a:pt x="366" y="108"/>
                    <a:pt x="366" y="108"/>
                    <a:pt x="366" y="108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101"/>
            <p:cNvSpPr>
              <a:spLocks/>
            </p:cNvSpPr>
            <p:nvPr/>
          </p:nvSpPr>
          <p:spPr bwMode="auto">
            <a:xfrm>
              <a:off x="1880095" y="3332210"/>
              <a:ext cx="399764" cy="504050"/>
            </a:xfrm>
            <a:custGeom>
              <a:avLst/>
              <a:gdLst>
                <a:gd name="T0" fmla="*/ 0 w 322"/>
                <a:gd name="T1" fmla="*/ 406 h 406"/>
                <a:gd name="T2" fmla="*/ 0 w 322"/>
                <a:gd name="T3" fmla="*/ 0 h 406"/>
                <a:gd name="T4" fmla="*/ 80 w 322"/>
                <a:gd name="T5" fmla="*/ 0 h 406"/>
                <a:gd name="T6" fmla="*/ 246 w 322"/>
                <a:gd name="T7" fmla="*/ 271 h 406"/>
                <a:gd name="T8" fmla="*/ 246 w 322"/>
                <a:gd name="T9" fmla="*/ 0 h 406"/>
                <a:gd name="T10" fmla="*/ 322 w 322"/>
                <a:gd name="T11" fmla="*/ 0 h 406"/>
                <a:gd name="T12" fmla="*/ 322 w 322"/>
                <a:gd name="T13" fmla="*/ 406 h 406"/>
                <a:gd name="T14" fmla="*/ 240 w 322"/>
                <a:gd name="T15" fmla="*/ 406 h 406"/>
                <a:gd name="T16" fmla="*/ 76 w 322"/>
                <a:gd name="T17" fmla="*/ 141 h 406"/>
                <a:gd name="T18" fmla="*/ 76 w 322"/>
                <a:gd name="T19" fmla="*/ 406 h 406"/>
                <a:gd name="T20" fmla="*/ 0 w 322"/>
                <a:gd name="T2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2" h="406">
                  <a:moveTo>
                    <a:pt x="0" y="406"/>
                  </a:moveTo>
                  <a:lnTo>
                    <a:pt x="0" y="0"/>
                  </a:lnTo>
                  <a:lnTo>
                    <a:pt x="80" y="0"/>
                  </a:lnTo>
                  <a:lnTo>
                    <a:pt x="246" y="271"/>
                  </a:lnTo>
                  <a:lnTo>
                    <a:pt x="246" y="0"/>
                  </a:lnTo>
                  <a:lnTo>
                    <a:pt x="322" y="0"/>
                  </a:lnTo>
                  <a:lnTo>
                    <a:pt x="322" y="406"/>
                  </a:lnTo>
                  <a:lnTo>
                    <a:pt x="240" y="406"/>
                  </a:lnTo>
                  <a:lnTo>
                    <a:pt x="76" y="141"/>
                  </a:lnTo>
                  <a:lnTo>
                    <a:pt x="76" y="406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1810951" y="4354907"/>
            <a:ext cx="92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09446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298658" y="1100779"/>
            <a:ext cx="1751533" cy="1748709"/>
            <a:chOff x="2878550" y="3200611"/>
            <a:chExt cx="769731" cy="768490"/>
          </a:xfrm>
        </p:grpSpPr>
        <p:sp>
          <p:nvSpPr>
            <p:cNvPr id="90" name="Freeform 51"/>
            <p:cNvSpPr>
              <a:spLocks/>
            </p:cNvSpPr>
            <p:nvPr/>
          </p:nvSpPr>
          <p:spPr bwMode="auto">
            <a:xfrm>
              <a:off x="2878550" y="3200611"/>
              <a:ext cx="769731" cy="768490"/>
            </a:xfrm>
            <a:custGeom>
              <a:avLst/>
              <a:gdLst>
                <a:gd name="T0" fmla="*/ 0 w 620"/>
                <a:gd name="T1" fmla="*/ 0 h 619"/>
                <a:gd name="T2" fmla="*/ 0 w 620"/>
                <a:gd name="T3" fmla="*/ 338 h 619"/>
                <a:gd name="T4" fmla="*/ 0 w 620"/>
                <a:gd name="T5" fmla="*/ 381 h 619"/>
                <a:gd name="T6" fmla="*/ 0 w 620"/>
                <a:gd name="T7" fmla="*/ 619 h 619"/>
                <a:gd name="T8" fmla="*/ 216 w 620"/>
                <a:gd name="T9" fmla="*/ 619 h 619"/>
                <a:gd name="T10" fmla="*/ 232 w 620"/>
                <a:gd name="T11" fmla="*/ 619 h 619"/>
                <a:gd name="T12" fmla="*/ 245 w 620"/>
                <a:gd name="T13" fmla="*/ 619 h 619"/>
                <a:gd name="T14" fmla="*/ 255 w 620"/>
                <a:gd name="T15" fmla="*/ 619 h 619"/>
                <a:gd name="T16" fmla="*/ 256 w 620"/>
                <a:gd name="T17" fmla="*/ 619 h 619"/>
                <a:gd name="T18" fmla="*/ 265 w 620"/>
                <a:gd name="T19" fmla="*/ 619 h 619"/>
                <a:gd name="T20" fmla="*/ 265 w 620"/>
                <a:gd name="T21" fmla="*/ 619 h 619"/>
                <a:gd name="T22" fmla="*/ 273 w 620"/>
                <a:gd name="T23" fmla="*/ 619 h 619"/>
                <a:gd name="T24" fmla="*/ 282 w 620"/>
                <a:gd name="T25" fmla="*/ 619 h 619"/>
                <a:gd name="T26" fmla="*/ 288 w 620"/>
                <a:gd name="T27" fmla="*/ 619 h 619"/>
                <a:gd name="T28" fmla="*/ 345 w 620"/>
                <a:gd name="T29" fmla="*/ 619 h 619"/>
                <a:gd name="T30" fmla="*/ 356 w 620"/>
                <a:gd name="T31" fmla="*/ 619 h 619"/>
                <a:gd name="T32" fmla="*/ 363 w 620"/>
                <a:gd name="T33" fmla="*/ 619 h 619"/>
                <a:gd name="T34" fmla="*/ 367 w 620"/>
                <a:gd name="T35" fmla="*/ 619 h 619"/>
                <a:gd name="T36" fmla="*/ 386 w 620"/>
                <a:gd name="T37" fmla="*/ 619 h 619"/>
                <a:gd name="T38" fmla="*/ 620 w 620"/>
                <a:gd name="T39" fmla="*/ 619 h 619"/>
                <a:gd name="T40" fmla="*/ 620 w 620"/>
                <a:gd name="T41" fmla="*/ 453 h 619"/>
                <a:gd name="T42" fmla="*/ 620 w 620"/>
                <a:gd name="T43" fmla="*/ 359 h 619"/>
                <a:gd name="T44" fmla="*/ 620 w 620"/>
                <a:gd name="T45" fmla="*/ 358 h 619"/>
                <a:gd name="T46" fmla="*/ 620 w 620"/>
                <a:gd name="T47" fmla="*/ 331 h 619"/>
                <a:gd name="T48" fmla="*/ 620 w 620"/>
                <a:gd name="T49" fmla="*/ 322 h 619"/>
                <a:gd name="T50" fmla="*/ 620 w 620"/>
                <a:gd name="T51" fmla="*/ 314 h 619"/>
                <a:gd name="T52" fmla="*/ 620 w 620"/>
                <a:gd name="T53" fmla="*/ 313 h 619"/>
                <a:gd name="T54" fmla="*/ 620 w 620"/>
                <a:gd name="T55" fmla="*/ 308 h 619"/>
                <a:gd name="T56" fmla="*/ 620 w 620"/>
                <a:gd name="T57" fmla="*/ 277 h 619"/>
                <a:gd name="T58" fmla="*/ 620 w 620"/>
                <a:gd name="T59" fmla="*/ 266 h 619"/>
                <a:gd name="T60" fmla="*/ 620 w 620"/>
                <a:gd name="T61" fmla="*/ 261 h 619"/>
                <a:gd name="T62" fmla="*/ 620 w 620"/>
                <a:gd name="T63" fmla="*/ 246 h 619"/>
                <a:gd name="T64" fmla="*/ 620 w 620"/>
                <a:gd name="T65" fmla="*/ 246 h 619"/>
                <a:gd name="T66" fmla="*/ 620 w 620"/>
                <a:gd name="T67" fmla="*/ 234 h 619"/>
                <a:gd name="T68" fmla="*/ 620 w 620"/>
                <a:gd name="T69" fmla="*/ 214 h 619"/>
                <a:gd name="T70" fmla="*/ 620 w 620"/>
                <a:gd name="T71" fmla="*/ 0 h 619"/>
                <a:gd name="T72" fmla="*/ 0 w 620"/>
                <a:gd name="T73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0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2" y="619"/>
                  </a:lnTo>
                  <a:lnTo>
                    <a:pt x="245" y="619"/>
                  </a:lnTo>
                  <a:lnTo>
                    <a:pt x="255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3" y="619"/>
                  </a:lnTo>
                  <a:lnTo>
                    <a:pt x="282" y="619"/>
                  </a:lnTo>
                  <a:lnTo>
                    <a:pt x="288" y="619"/>
                  </a:lnTo>
                  <a:lnTo>
                    <a:pt x="345" y="619"/>
                  </a:lnTo>
                  <a:lnTo>
                    <a:pt x="356" y="619"/>
                  </a:lnTo>
                  <a:lnTo>
                    <a:pt x="363" y="619"/>
                  </a:lnTo>
                  <a:lnTo>
                    <a:pt x="367" y="619"/>
                  </a:lnTo>
                  <a:lnTo>
                    <a:pt x="386" y="619"/>
                  </a:lnTo>
                  <a:lnTo>
                    <a:pt x="620" y="619"/>
                  </a:lnTo>
                  <a:lnTo>
                    <a:pt x="620" y="453"/>
                  </a:lnTo>
                  <a:lnTo>
                    <a:pt x="620" y="359"/>
                  </a:lnTo>
                  <a:lnTo>
                    <a:pt x="620" y="358"/>
                  </a:lnTo>
                  <a:lnTo>
                    <a:pt x="620" y="331"/>
                  </a:lnTo>
                  <a:lnTo>
                    <a:pt x="620" y="322"/>
                  </a:lnTo>
                  <a:lnTo>
                    <a:pt x="620" y="314"/>
                  </a:lnTo>
                  <a:lnTo>
                    <a:pt x="620" y="313"/>
                  </a:lnTo>
                  <a:lnTo>
                    <a:pt x="620" y="308"/>
                  </a:lnTo>
                  <a:lnTo>
                    <a:pt x="620" y="277"/>
                  </a:lnTo>
                  <a:lnTo>
                    <a:pt x="620" y="266"/>
                  </a:lnTo>
                  <a:lnTo>
                    <a:pt x="620" y="261"/>
                  </a:lnTo>
                  <a:lnTo>
                    <a:pt x="620" y="246"/>
                  </a:lnTo>
                  <a:lnTo>
                    <a:pt x="620" y="246"/>
                  </a:lnTo>
                  <a:lnTo>
                    <a:pt x="620" y="234"/>
                  </a:lnTo>
                  <a:lnTo>
                    <a:pt x="620" y="214"/>
                  </a:lnTo>
                  <a:lnTo>
                    <a:pt x="6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52"/>
            <p:cNvSpPr>
              <a:spLocks/>
            </p:cNvSpPr>
            <p:nvPr/>
          </p:nvSpPr>
          <p:spPr bwMode="auto">
            <a:xfrm>
              <a:off x="3090846" y="3383111"/>
              <a:ext cx="557435" cy="585989"/>
            </a:xfrm>
            <a:custGeom>
              <a:avLst/>
              <a:gdLst>
                <a:gd name="T0" fmla="*/ 149 w 349"/>
                <a:gd name="T1" fmla="*/ 367 h 367"/>
                <a:gd name="T2" fmla="*/ 152 w 349"/>
                <a:gd name="T3" fmla="*/ 367 h 367"/>
                <a:gd name="T4" fmla="*/ 167 w 349"/>
                <a:gd name="T5" fmla="*/ 367 h 367"/>
                <a:gd name="T6" fmla="*/ 349 w 349"/>
                <a:gd name="T7" fmla="*/ 367 h 367"/>
                <a:gd name="T8" fmla="*/ 349 w 349"/>
                <a:gd name="T9" fmla="*/ 238 h 367"/>
                <a:gd name="T10" fmla="*/ 349 w 349"/>
                <a:gd name="T11" fmla="*/ 165 h 367"/>
                <a:gd name="T12" fmla="*/ 349 w 349"/>
                <a:gd name="T13" fmla="*/ 164 h 367"/>
                <a:gd name="T14" fmla="*/ 349 w 349"/>
                <a:gd name="T15" fmla="*/ 143 h 367"/>
                <a:gd name="T16" fmla="*/ 349 w 349"/>
                <a:gd name="T17" fmla="*/ 136 h 367"/>
                <a:gd name="T18" fmla="*/ 203 w 349"/>
                <a:gd name="T19" fmla="*/ 0 h 367"/>
                <a:gd name="T20" fmla="*/ 178 w 349"/>
                <a:gd name="T21" fmla="*/ 11 h 367"/>
                <a:gd name="T22" fmla="*/ 128 w 349"/>
                <a:gd name="T23" fmla="*/ 8 h 367"/>
                <a:gd name="T24" fmla="*/ 81 w 349"/>
                <a:gd name="T25" fmla="*/ 11 h 367"/>
                <a:gd name="T26" fmla="*/ 24 w 349"/>
                <a:gd name="T27" fmla="*/ 19 h 367"/>
                <a:gd name="T28" fmla="*/ 8 w 349"/>
                <a:gd name="T29" fmla="*/ 55 h 367"/>
                <a:gd name="T30" fmla="*/ 0 w 349"/>
                <a:gd name="T31" fmla="*/ 96 h 367"/>
                <a:gd name="T32" fmla="*/ 17 w 349"/>
                <a:gd name="T33" fmla="*/ 232 h 367"/>
                <a:gd name="T34" fmla="*/ 7 w 349"/>
                <a:gd name="T35" fmla="*/ 247 h 367"/>
                <a:gd name="T36" fmla="*/ 135 w 349"/>
                <a:gd name="T37" fmla="*/ 367 h 367"/>
                <a:gd name="T38" fmla="*/ 144 w 349"/>
                <a:gd name="T39" fmla="*/ 367 h 367"/>
                <a:gd name="T40" fmla="*/ 149 w 349"/>
                <a:gd name="T41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9" h="367">
                  <a:moveTo>
                    <a:pt x="149" y="367"/>
                  </a:moveTo>
                  <a:cubicBezTo>
                    <a:pt x="152" y="367"/>
                    <a:pt x="152" y="367"/>
                    <a:pt x="152" y="367"/>
                  </a:cubicBezTo>
                  <a:cubicBezTo>
                    <a:pt x="167" y="367"/>
                    <a:pt x="167" y="367"/>
                    <a:pt x="167" y="367"/>
                  </a:cubicBezTo>
                  <a:cubicBezTo>
                    <a:pt x="349" y="367"/>
                    <a:pt x="349" y="367"/>
                    <a:pt x="349" y="367"/>
                  </a:cubicBezTo>
                  <a:cubicBezTo>
                    <a:pt x="349" y="238"/>
                    <a:pt x="349" y="238"/>
                    <a:pt x="349" y="238"/>
                  </a:cubicBezTo>
                  <a:cubicBezTo>
                    <a:pt x="349" y="165"/>
                    <a:pt x="349" y="165"/>
                    <a:pt x="349" y="165"/>
                  </a:cubicBezTo>
                  <a:cubicBezTo>
                    <a:pt x="349" y="164"/>
                    <a:pt x="349" y="164"/>
                    <a:pt x="349" y="164"/>
                  </a:cubicBezTo>
                  <a:cubicBezTo>
                    <a:pt x="349" y="143"/>
                    <a:pt x="349" y="143"/>
                    <a:pt x="349" y="143"/>
                  </a:cubicBezTo>
                  <a:cubicBezTo>
                    <a:pt x="349" y="136"/>
                    <a:pt x="349" y="136"/>
                    <a:pt x="349" y="136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28" y="17"/>
                    <a:pt x="24" y="19"/>
                  </a:cubicBezTo>
                  <a:cubicBezTo>
                    <a:pt x="19" y="21"/>
                    <a:pt x="8" y="55"/>
                    <a:pt x="8" y="5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7" y="232"/>
                    <a:pt x="17" y="232"/>
                    <a:pt x="17" y="232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135" y="367"/>
                    <a:pt x="135" y="367"/>
                    <a:pt x="135" y="367"/>
                  </a:cubicBezTo>
                  <a:cubicBezTo>
                    <a:pt x="144" y="367"/>
                    <a:pt x="144" y="367"/>
                    <a:pt x="144" y="367"/>
                  </a:cubicBezTo>
                  <a:lnTo>
                    <a:pt x="149" y="36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53"/>
            <p:cNvSpPr>
              <a:spLocks noEditPoints="1"/>
            </p:cNvSpPr>
            <p:nvPr/>
          </p:nvSpPr>
          <p:spPr bwMode="auto">
            <a:xfrm>
              <a:off x="3027530" y="3332210"/>
              <a:ext cx="471771" cy="504050"/>
            </a:xfrm>
            <a:custGeom>
              <a:avLst/>
              <a:gdLst>
                <a:gd name="T0" fmla="*/ 0 w 296"/>
                <a:gd name="T1" fmla="*/ 160 h 316"/>
                <a:gd name="T2" fmla="*/ 14 w 296"/>
                <a:gd name="T3" fmla="*/ 82 h 316"/>
                <a:gd name="T4" fmla="*/ 42 w 296"/>
                <a:gd name="T5" fmla="*/ 40 h 316"/>
                <a:gd name="T6" fmla="*/ 82 w 296"/>
                <a:gd name="T7" fmla="*/ 13 h 316"/>
                <a:gd name="T8" fmla="*/ 147 w 296"/>
                <a:gd name="T9" fmla="*/ 0 h 316"/>
                <a:gd name="T10" fmla="*/ 255 w 296"/>
                <a:gd name="T11" fmla="*/ 42 h 316"/>
                <a:gd name="T12" fmla="*/ 296 w 296"/>
                <a:gd name="T13" fmla="*/ 159 h 316"/>
                <a:gd name="T14" fmla="*/ 256 w 296"/>
                <a:gd name="T15" fmla="*/ 274 h 316"/>
                <a:gd name="T16" fmla="*/ 148 w 296"/>
                <a:gd name="T17" fmla="*/ 316 h 316"/>
                <a:gd name="T18" fmla="*/ 40 w 296"/>
                <a:gd name="T19" fmla="*/ 274 h 316"/>
                <a:gd name="T20" fmla="*/ 0 w 296"/>
                <a:gd name="T21" fmla="*/ 160 h 316"/>
                <a:gd name="T22" fmla="*/ 63 w 296"/>
                <a:gd name="T23" fmla="*/ 158 h 316"/>
                <a:gd name="T24" fmla="*/ 87 w 296"/>
                <a:gd name="T25" fmla="*/ 237 h 316"/>
                <a:gd name="T26" fmla="*/ 148 w 296"/>
                <a:gd name="T27" fmla="*/ 263 h 316"/>
                <a:gd name="T28" fmla="*/ 209 w 296"/>
                <a:gd name="T29" fmla="*/ 237 h 316"/>
                <a:gd name="T30" fmla="*/ 232 w 296"/>
                <a:gd name="T31" fmla="*/ 157 h 316"/>
                <a:gd name="T32" fmla="*/ 209 w 296"/>
                <a:gd name="T33" fmla="*/ 79 h 316"/>
                <a:gd name="T34" fmla="*/ 148 w 296"/>
                <a:gd name="T35" fmla="*/ 53 h 316"/>
                <a:gd name="T36" fmla="*/ 87 w 296"/>
                <a:gd name="T37" fmla="*/ 79 h 316"/>
                <a:gd name="T38" fmla="*/ 63 w 296"/>
                <a:gd name="T3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6" h="316">
                  <a:moveTo>
                    <a:pt x="0" y="160"/>
                  </a:moveTo>
                  <a:cubicBezTo>
                    <a:pt x="0" y="129"/>
                    <a:pt x="5" y="103"/>
                    <a:pt x="14" y="82"/>
                  </a:cubicBezTo>
                  <a:cubicBezTo>
                    <a:pt x="21" y="66"/>
                    <a:pt x="30" y="52"/>
                    <a:pt x="42" y="40"/>
                  </a:cubicBezTo>
                  <a:cubicBezTo>
                    <a:pt x="54" y="28"/>
                    <a:pt x="67" y="19"/>
                    <a:pt x="82" y="13"/>
                  </a:cubicBezTo>
                  <a:cubicBezTo>
                    <a:pt x="101" y="5"/>
                    <a:pt x="123" y="0"/>
                    <a:pt x="147" y="0"/>
                  </a:cubicBezTo>
                  <a:cubicBezTo>
                    <a:pt x="192" y="0"/>
                    <a:pt x="228" y="14"/>
                    <a:pt x="255" y="42"/>
                  </a:cubicBezTo>
                  <a:cubicBezTo>
                    <a:pt x="282" y="70"/>
                    <a:pt x="296" y="109"/>
                    <a:pt x="296" y="159"/>
                  </a:cubicBezTo>
                  <a:cubicBezTo>
                    <a:pt x="296" y="208"/>
                    <a:pt x="282" y="246"/>
                    <a:pt x="256" y="274"/>
                  </a:cubicBezTo>
                  <a:cubicBezTo>
                    <a:pt x="229" y="302"/>
                    <a:pt x="193" y="316"/>
                    <a:pt x="148" y="316"/>
                  </a:cubicBezTo>
                  <a:cubicBezTo>
                    <a:pt x="103" y="316"/>
                    <a:pt x="67" y="302"/>
                    <a:pt x="40" y="274"/>
                  </a:cubicBezTo>
                  <a:cubicBezTo>
                    <a:pt x="13" y="247"/>
                    <a:pt x="0" y="209"/>
                    <a:pt x="0" y="160"/>
                  </a:cubicBezTo>
                  <a:close/>
                  <a:moveTo>
                    <a:pt x="63" y="158"/>
                  </a:moveTo>
                  <a:cubicBezTo>
                    <a:pt x="63" y="193"/>
                    <a:pt x="71" y="219"/>
                    <a:pt x="87" y="237"/>
                  </a:cubicBezTo>
                  <a:cubicBezTo>
                    <a:pt x="103" y="254"/>
                    <a:pt x="124" y="263"/>
                    <a:pt x="148" y="263"/>
                  </a:cubicBezTo>
                  <a:cubicBezTo>
                    <a:pt x="173" y="263"/>
                    <a:pt x="193" y="255"/>
                    <a:pt x="209" y="237"/>
                  </a:cubicBezTo>
                  <a:cubicBezTo>
                    <a:pt x="224" y="219"/>
                    <a:pt x="232" y="193"/>
                    <a:pt x="232" y="157"/>
                  </a:cubicBezTo>
                  <a:cubicBezTo>
                    <a:pt x="232" y="122"/>
                    <a:pt x="224" y="96"/>
                    <a:pt x="209" y="79"/>
                  </a:cubicBezTo>
                  <a:cubicBezTo>
                    <a:pt x="194" y="62"/>
                    <a:pt x="173" y="53"/>
                    <a:pt x="148" y="53"/>
                  </a:cubicBezTo>
                  <a:cubicBezTo>
                    <a:pt x="123" y="53"/>
                    <a:pt x="102" y="62"/>
                    <a:pt x="87" y="79"/>
                  </a:cubicBezTo>
                  <a:cubicBezTo>
                    <a:pt x="71" y="97"/>
                    <a:pt x="63" y="123"/>
                    <a:pt x="63" y="15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3316306" y="4354907"/>
            <a:ext cx="17091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405935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sz="1400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5224927" y="1100779"/>
            <a:ext cx="1745882" cy="1748709"/>
            <a:chOff x="4061988" y="3200611"/>
            <a:chExt cx="767248" cy="768490"/>
          </a:xfrm>
        </p:grpSpPr>
        <p:sp>
          <p:nvSpPr>
            <p:cNvPr id="120" name="Freeform 90"/>
            <p:cNvSpPr>
              <a:spLocks/>
            </p:cNvSpPr>
            <p:nvPr/>
          </p:nvSpPr>
          <p:spPr bwMode="auto">
            <a:xfrm>
              <a:off x="4061988" y="3200611"/>
              <a:ext cx="767248" cy="768490"/>
            </a:xfrm>
            <a:custGeom>
              <a:avLst/>
              <a:gdLst>
                <a:gd name="T0" fmla="*/ 0 w 618"/>
                <a:gd name="T1" fmla="*/ 0 h 619"/>
                <a:gd name="T2" fmla="*/ 0 w 618"/>
                <a:gd name="T3" fmla="*/ 339 h 619"/>
                <a:gd name="T4" fmla="*/ 0 w 618"/>
                <a:gd name="T5" fmla="*/ 381 h 619"/>
                <a:gd name="T6" fmla="*/ 0 w 618"/>
                <a:gd name="T7" fmla="*/ 619 h 619"/>
                <a:gd name="T8" fmla="*/ 216 w 618"/>
                <a:gd name="T9" fmla="*/ 619 h 619"/>
                <a:gd name="T10" fmla="*/ 254 w 618"/>
                <a:gd name="T11" fmla="*/ 619 h 619"/>
                <a:gd name="T12" fmla="*/ 254 w 618"/>
                <a:gd name="T13" fmla="*/ 619 h 619"/>
                <a:gd name="T14" fmla="*/ 263 w 618"/>
                <a:gd name="T15" fmla="*/ 619 h 619"/>
                <a:gd name="T16" fmla="*/ 271 w 618"/>
                <a:gd name="T17" fmla="*/ 619 h 619"/>
                <a:gd name="T18" fmla="*/ 288 w 618"/>
                <a:gd name="T19" fmla="*/ 619 h 619"/>
                <a:gd name="T20" fmla="*/ 356 w 618"/>
                <a:gd name="T21" fmla="*/ 619 h 619"/>
                <a:gd name="T22" fmla="*/ 362 w 618"/>
                <a:gd name="T23" fmla="*/ 619 h 619"/>
                <a:gd name="T24" fmla="*/ 384 w 618"/>
                <a:gd name="T25" fmla="*/ 619 h 619"/>
                <a:gd name="T26" fmla="*/ 618 w 618"/>
                <a:gd name="T27" fmla="*/ 619 h 619"/>
                <a:gd name="T28" fmla="*/ 618 w 618"/>
                <a:gd name="T29" fmla="*/ 359 h 619"/>
                <a:gd name="T30" fmla="*/ 618 w 618"/>
                <a:gd name="T31" fmla="*/ 358 h 619"/>
                <a:gd name="T32" fmla="*/ 618 w 618"/>
                <a:gd name="T33" fmla="*/ 331 h 619"/>
                <a:gd name="T34" fmla="*/ 618 w 618"/>
                <a:gd name="T35" fmla="*/ 314 h 619"/>
                <a:gd name="T36" fmla="*/ 618 w 618"/>
                <a:gd name="T37" fmla="*/ 313 h 619"/>
                <a:gd name="T38" fmla="*/ 618 w 618"/>
                <a:gd name="T39" fmla="*/ 308 h 619"/>
                <a:gd name="T40" fmla="*/ 618 w 618"/>
                <a:gd name="T41" fmla="*/ 266 h 619"/>
                <a:gd name="T42" fmla="*/ 618 w 618"/>
                <a:gd name="T43" fmla="*/ 261 h 619"/>
                <a:gd name="T44" fmla="*/ 618 w 618"/>
                <a:gd name="T45" fmla="*/ 246 h 619"/>
                <a:gd name="T46" fmla="*/ 618 w 618"/>
                <a:gd name="T47" fmla="*/ 0 h 619"/>
                <a:gd name="T48" fmla="*/ 0 w 618"/>
                <a:gd name="T4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8" h="619">
                  <a:moveTo>
                    <a:pt x="0" y="0"/>
                  </a:moveTo>
                  <a:lnTo>
                    <a:pt x="0" y="339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54" y="619"/>
                  </a:lnTo>
                  <a:lnTo>
                    <a:pt x="254" y="619"/>
                  </a:lnTo>
                  <a:lnTo>
                    <a:pt x="263" y="619"/>
                  </a:lnTo>
                  <a:lnTo>
                    <a:pt x="271" y="619"/>
                  </a:lnTo>
                  <a:lnTo>
                    <a:pt x="288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84" y="619"/>
                  </a:lnTo>
                  <a:lnTo>
                    <a:pt x="618" y="619"/>
                  </a:lnTo>
                  <a:lnTo>
                    <a:pt x="618" y="359"/>
                  </a:lnTo>
                  <a:lnTo>
                    <a:pt x="618" y="358"/>
                  </a:lnTo>
                  <a:lnTo>
                    <a:pt x="618" y="331"/>
                  </a:lnTo>
                  <a:lnTo>
                    <a:pt x="618" y="314"/>
                  </a:lnTo>
                  <a:lnTo>
                    <a:pt x="618" y="313"/>
                  </a:lnTo>
                  <a:lnTo>
                    <a:pt x="618" y="308"/>
                  </a:lnTo>
                  <a:lnTo>
                    <a:pt x="618" y="266"/>
                  </a:lnTo>
                  <a:lnTo>
                    <a:pt x="618" y="261"/>
                  </a:lnTo>
                  <a:lnTo>
                    <a:pt x="618" y="246"/>
                  </a:lnTo>
                  <a:lnTo>
                    <a:pt x="6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91"/>
            <p:cNvSpPr>
              <a:spLocks/>
            </p:cNvSpPr>
            <p:nvPr/>
          </p:nvSpPr>
          <p:spPr bwMode="auto">
            <a:xfrm>
              <a:off x="4394710" y="3334693"/>
              <a:ext cx="434526" cy="634408"/>
            </a:xfrm>
            <a:custGeom>
              <a:avLst/>
              <a:gdLst>
                <a:gd name="T0" fmla="*/ 350 w 350"/>
                <a:gd name="T1" fmla="*/ 251 h 511"/>
                <a:gd name="T2" fmla="*/ 80 w 350"/>
                <a:gd name="T3" fmla="*/ 0 h 511"/>
                <a:gd name="T4" fmla="*/ 71 w 350"/>
                <a:gd name="T5" fmla="*/ 5 h 511"/>
                <a:gd name="T6" fmla="*/ 38 w 350"/>
                <a:gd name="T7" fmla="*/ 106 h 511"/>
                <a:gd name="T8" fmla="*/ 43 w 350"/>
                <a:gd name="T9" fmla="*/ 314 h 511"/>
                <a:gd name="T10" fmla="*/ 2 w 350"/>
                <a:gd name="T11" fmla="*/ 400 h 511"/>
                <a:gd name="T12" fmla="*/ 0 w 350"/>
                <a:gd name="T13" fmla="*/ 403 h 511"/>
                <a:gd name="T14" fmla="*/ 116 w 350"/>
                <a:gd name="T15" fmla="*/ 511 h 511"/>
                <a:gd name="T16" fmla="*/ 350 w 350"/>
                <a:gd name="T17" fmla="*/ 511 h 511"/>
                <a:gd name="T18" fmla="*/ 350 w 350"/>
                <a:gd name="T19" fmla="*/ 25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511">
                  <a:moveTo>
                    <a:pt x="350" y="251"/>
                  </a:moveTo>
                  <a:lnTo>
                    <a:pt x="80" y="0"/>
                  </a:lnTo>
                  <a:lnTo>
                    <a:pt x="71" y="5"/>
                  </a:lnTo>
                  <a:lnTo>
                    <a:pt x="38" y="106"/>
                  </a:lnTo>
                  <a:lnTo>
                    <a:pt x="43" y="314"/>
                  </a:lnTo>
                  <a:lnTo>
                    <a:pt x="2" y="400"/>
                  </a:lnTo>
                  <a:lnTo>
                    <a:pt x="0" y="403"/>
                  </a:lnTo>
                  <a:lnTo>
                    <a:pt x="116" y="511"/>
                  </a:lnTo>
                  <a:lnTo>
                    <a:pt x="350" y="511"/>
                  </a:lnTo>
                  <a:lnTo>
                    <a:pt x="350" y="25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92"/>
            <p:cNvSpPr>
              <a:spLocks noChangeArrowheads="1"/>
            </p:cNvSpPr>
            <p:nvPr/>
          </p:nvSpPr>
          <p:spPr bwMode="auto">
            <a:xfrm>
              <a:off x="4394710" y="3333452"/>
              <a:ext cx="100562" cy="50156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5191056" y="4354907"/>
            <a:ext cx="1806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329577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7147257" y="1100779"/>
            <a:ext cx="1748709" cy="1748709"/>
            <a:chOff x="5242943" y="3200611"/>
            <a:chExt cx="768490" cy="768490"/>
          </a:xfrm>
        </p:grpSpPr>
        <p:sp>
          <p:nvSpPr>
            <p:cNvPr id="126" name="Freeform 63"/>
            <p:cNvSpPr>
              <a:spLocks/>
            </p:cNvSpPr>
            <p:nvPr/>
          </p:nvSpPr>
          <p:spPr bwMode="auto">
            <a:xfrm>
              <a:off x="5242943" y="3200611"/>
              <a:ext cx="768490" cy="768490"/>
            </a:xfrm>
            <a:custGeom>
              <a:avLst/>
              <a:gdLst>
                <a:gd name="T0" fmla="*/ 0 w 619"/>
                <a:gd name="T1" fmla="*/ 0 h 619"/>
                <a:gd name="T2" fmla="*/ 0 w 619"/>
                <a:gd name="T3" fmla="*/ 338 h 619"/>
                <a:gd name="T4" fmla="*/ 0 w 619"/>
                <a:gd name="T5" fmla="*/ 381 h 619"/>
                <a:gd name="T6" fmla="*/ 0 w 619"/>
                <a:gd name="T7" fmla="*/ 619 h 619"/>
                <a:gd name="T8" fmla="*/ 216 w 619"/>
                <a:gd name="T9" fmla="*/ 619 h 619"/>
                <a:gd name="T10" fmla="*/ 231 w 619"/>
                <a:gd name="T11" fmla="*/ 619 h 619"/>
                <a:gd name="T12" fmla="*/ 244 w 619"/>
                <a:gd name="T13" fmla="*/ 619 h 619"/>
                <a:gd name="T14" fmla="*/ 245 w 619"/>
                <a:gd name="T15" fmla="*/ 619 h 619"/>
                <a:gd name="T16" fmla="*/ 256 w 619"/>
                <a:gd name="T17" fmla="*/ 619 h 619"/>
                <a:gd name="T18" fmla="*/ 256 w 619"/>
                <a:gd name="T19" fmla="*/ 619 h 619"/>
                <a:gd name="T20" fmla="*/ 265 w 619"/>
                <a:gd name="T21" fmla="*/ 619 h 619"/>
                <a:gd name="T22" fmla="*/ 265 w 619"/>
                <a:gd name="T23" fmla="*/ 619 h 619"/>
                <a:gd name="T24" fmla="*/ 271 w 619"/>
                <a:gd name="T25" fmla="*/ 619 h 619"/>
                <a:gd name="T26" fmla="*/ 272 w 619"/>
                <a:gd name="T27" fmla="*/ 619 h 619"/>
                <a:gd name="T28" fmla="*/ 281 w 619"/>
                <a:gd name="T29" fmla="*/ 619 h 619"/>
                <a:gd name="T30" fmla="*/ 288 w 619"/>
                <a:gd name="T31" fmla="*/ 619 h 619"/>
                <a:gd name="T32" fmla="*/ 344 w 619"/>
                <a:gd name="T33" fmla="*/ 619 h 619"/>
                <a:gd name="T34" fmla="*/ 352 w 619"/>
                <a:gd name="T35" fmla="*/ 619 h 619"/>
                <a:gd name="T36" fmla="*/ 356 w 619"/>
                <a:gd name="T37" fmla="*/ 619 h 619"/>
                <a:gd name="T38" fmla="*/ 362 w 619"/>
                <a:gd name="T39" fmla="*/ 619 h 619"/>
                <a:gd name="T40" fmla="*/ 367 w 619"/>
                <a:gd name="T41" fmla="*/ 619 h 619"/>
                <a:gd name="T42" fmla="*/ 375 w 619"/>
                <a:gd name="T43" fmla="*/ 619 h 619"/>
                <a:gd name="T44" fmla="*/ 385 w 619"/>
                <a:gd name="T45" fmla="*/ 619 h 619"/>
                <a:gd name="T46" fmla="*/ 619 w 619"/>
                <a:gd name="T47" fmla="*/ 619 h 619"/>
                <a:gd name="T48" fmla="*/ 619 w 619"/>
                <a:gd name="T49" fmla="*/ 453 h 619"/>
                <a:gd name="T50" fmla="*/ 619 w 619"/>
                <a:gd name="T51" fmla="*/ 359 h 619"/>
                <a:gd name="T52" fmla="*/ 619 w 619"/>
                <a:gd name="T53" fmla="*/ 358 h 619"/>
                <a:gd name="T54" fmla="*/ 619 w 619"/>
                <a:gd name="T55" fmla="*/ 332 h 619"/>
                <a:gd name="T56" fmla="*/ 619 w 619"/>
                <a:gd name="T57" fmla="*/ 331 h 619"/>
                <a:gd name="T58" fmla="*/ 619 w 619"/>
                <a:gd name="T59" fmla="*/ 326 h 619"/>
                <a:gd name="T60" fmla="*/ 619 w 619"/>
                <a:gd name="T61" fmla="*/ 322 h 619"/>
                <a:gd name="T62" fmla="*/ 619 w 619"/>
                <a:gd name="T63" fmla="*/ 319 h 619"/>
                <a:gd name="T64" fmla="*/ 619 w 619"/>
                <a:gd name="T65" fmla="*/ 315 h 619"/>
                <a:gd name="T66" fmla="*/ 619 w 619"/>
                <a:gd name="T67" fmla="*/ 314 h 619"/>
                <a:gd name="T68" fmla="*/ 619 w 619"/>
                <a:gd name="T69" fmla="*/ 313 h 619"/>
                <a:gd name="T70" fmla="*/ 619 w 619"/>
                <a:gd name="T71" fmla="*/ 308 h 619"/>
                <a:gd name="T72" fmla="*/ 619 w 619"/>
                <a:gd name="T73" fmla="*/ 277 h 619"/>
                <a:gd name="T74" fmla="*/ 619 w 619"/>
                <a:gd name="T75" fmla="*/ 266 h 619"/>
                <a:gd name="T76" fmla="*/ 619 w 619"/>
                <a:gd name="T77" fmla="*/ 261 h 619"/>
                <a:gd name="T78" fmla="*/ 619 w 619"/>
                <a:gd name="T79" fmla="*/ 246 h 619"/>
                <a:gd name="T80" fmla="*/ 619 w 619"/>
                <a:gd name="T81" fmla="*/ 246 h 619"/>
                <a:gd name="T82" fmla="*/ 619 w 619"/>
                <a:gd name="T83" fmla="*/ 234 h 619"/>
                <a:gd name="T84" fmla="*/ 619 w 619"/>
                <a:gd name="T85" fmla="*/ 214 h 619"/>
                <a:gd name="T86" fmla="*/ 619 w 619"/>
                <a:gd name="T87" fmla="*/ 0 h 619"/>
                <a:gd name="T88" fmla="*/ 0 w 619"/>
                <a:gd name="T89" fmla="*/ 0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9" h="619">
                  <a:moveTo>
                    <a:pt x="0" y="0"/>
                  </a:moveTo>
                  <a:lnTo>
                    <a:pt x="0" y="338"/>
                  </a:lnTo>
                  <a:lnTo>
                    <a:pt x="0" y="381"/>
                  </a:lnTo>
                  <a:lnTo>
                    <a:pt x="0" y="619"/>
                  </a:lnTo>
                  <a:lnTo>
                    <a:pt x="216" y="619"/>
                  </a:lnTo>
                  <a:lnTo>
                    <a:pt x="231" y="619"/>
                  </a:lnTo>
                  <a:lnTo>
                    <a:pt x="244" y="619"/>
                  </a:lnTo>
                  <a:lnTo>
                    <a:pt x="245" y="619"/>
                  </a:lnTo>
                  <a:lnTo>
                    <a:pt x="256" y="619"/>
                  </a:lnTo>
                  <a:lnTo>
                    <a:pt x="256" y="619"/>
                  </a:lnTo>
                  <a:lnTo>
                    <a:pt x="265" y="619"/>
                  </a:lnTo>
                  <a:lnTo>
                    <a:pt x="265" y="619"/>
                  </a:lnTo>
                  <a:lnTo>
                    <a:pt x="271" y="619"/>
                  </a:lnTo>
                  <a:lnTo>
                    <a:pt x="272" y="619"/>
                  </a:lnTo>
                  <a:lnTo>
                    <a:pt x="281" y="619"/>
                  </a:lnTo>
                  <a:lnTo>
                    <a:pt x="288" y="619"/>
                  </a:lnTo>
                  <a:lnTo>
                    <a:pt x="344" y="619"/>
                  </a:lnTo>
                  <a:lnTo>
                    <a:pt x="352" y="619"/>
                  </a:lnTo>
                  <a:lnTo>
                    <a:pt x="356" y="619"/>
                  </a:lnTo>
                  <a:lnTo>
                    <a:pt x="362" y="619"/>
                  </a:lnTo>
                  <a:lnTo>
                    <a:pt x="367" y="619"/>
                  </a:lnTo>
                  <a:lnTo>
                    <a:pt x="375" y="619"/>
                  </a:lnTo>
                  <a:lnTo>
                    <a:pt x="385" y="619"/>
                  </a:lnTo>
                  <a:lnTo>
                    <a:pt x="619" y="619"/>
                  </a:lnTo>
                  <a:lnTo>
                    <a:pt x="619" y="453"/>
                  </a:lnTo>
                  <a:lnTo>
                    <a:pt x="619" y="359"/>
                  </a:lnTo>
                  <a:lnTo>
                    <a:pt x="619" y="358"/>
                  </a:lnTo>
                  <a:lnTo>
                    <a:pt x="619" y="332"/>
                  </a:lnTo>
                  <a:lnTo>
                    <a:pt x="619" y="331"/>
                  </a:lnTo>
                  <a:lnTo>
                    <a:pt x="619" y="326"/>
                  </a:lnTo>
                  <a:lnTo>
                    <a:pt x="619" y="322"/>
                  </a:lnTo>
                  <a:lnTo>
                    <a:pt x="619" y="319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313"/>
                  </a:lnTo>
                  <a:lnTo>
                    <a:pt x="619" y="308"/>
                  </a:lnTo>
                  <a:lnTo>
                    <a:pt x="619" y="277"/>
                  </a:lnTo>
                  <a:lnTo>
                    <a:pt x="619" y="266"/>
                  </a:lnTo>
                  <a:lnTo>
                    <a:pt x="619" y="261"/>
                  </a:lnTo>
                  <a:lnTo>
                    <a:pt x="619" y="246"/>
                  </a:lnTo>
                  <a:lnTo>
                    <a:pt x="619" y="246"/>
                  </a:lnTo>
                  <a:lnTo>
                    <a:pt x="619" y="234"/>
                  </a:lnTo>
                  <a:lnTo>
                    <a:pt x="619" y="214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64"/>
            <p:cNvSpPr>
              <a:spLocks/>
            </p:cNvSpPr>
            <p:nvPr/>
          </p:nvSpPr>
          <p:spPr bwMode="auto">
            <a:xfrm>
              <a:off x="5490001" y="3378145"/>
              <a:ext cx="521431" cy="590955"/>
            </a:xfrm>
            <a:custGeom>
              <a:avLst/>
              <a:gdLst>
                <a:gd name="T0" fmla="*/ 127 w 327"/>
                <a:gd name="T1" fmla="*/ 370 h 370"/>
                <a:gd name="T2" fmla="*/ 131 w 327"/>
                <a:gd name="T3" fmla="*/ 370 h 370"/>
                <a:gd name="T4" fmla="*/ 137 w 327"/>
                <a:gd name="T5" fmla="*/ 370 h 370"/>
                <a:gd name="T6" fmla="*/ 145 w 327"/>
                <a:gd name="T7" fmla="*/ 370 h 370"/>
                <a:gd name="T8" fmla="*/ 327 w 327"/>
                <a:gd name="T9" fmla="*/ 370 h 370"/>
                <a:gd name="T10" fmla="*/ 327 w 327"/>
                <a:gd name="T11" fmla="*/ 241 h 370"/>
                <a:gd name="T12" fmla="*/ 327 w 327"/>
                <a:gd name="T13" fmla="*/ 168 h 370"/>
                <a:gd name="T14" fmla="*/ 327 w 327"/>
                <a:gd name="T15" fmla="*/ 167 h 370"/>
                <a:gd name="T16" fmla="*/ 327 w 327"/>
                <a:gd name="T17" fmla="*/ 147 h 370"/>
                <a:gd name="T18" fmla="*/ 327 w 327"/>
                <a:gd name="T19" fmla="*/ 146 h 370"/>
                <a:gd name="T20" fmla="*/ 327 w 327"/>
                <a:gd name="T21" fmla="*/ 142 h 370"/>
                <a:gd name="T22" fmla="*/ 174 w 327"/>
                <a:gd name="T23" fmla="*/ 0 h 370"/>
                <a:gd name="T24" fmla="*/ 164 w 327"/>
                <a:gd name="T25" fmla="*/ 5 h 370"/>
                <a:gd name="T26" fmla="*/ 169 w 327"/>
                <a:gd name="T27" fmla="*/ 35 h 370"/>
                <a:gd name="T28" fmla="*/ 150 w 327"/>
                <a:gd name="T29" fmla="*/ 24 h 370"/>
                <a:gd name="T30" fmla="*/ 129 w 327"/>
                <a:gd name="T31" fmla="*/ 8 h 370"/>
                <a:gd name="T32" fmla="*/ 67 w 327"/>
                <a:gd name="T33" fmla="*/ 14 h 370"/>
                <a:gd name="T34" fmla="*/ 17 w 327"/>
                <a:gd name="T35" fmla="*/ 26 h 370"/>
                <a:gd name="T36" fmla="*/ 10 w 327"/>
                <a:gd name="T37" fmla="*/ 54 h 370"/>
                <a:gd name="T38" fmla="*/ 12 w 327"/>
                <a:gd name="T39" fmla="*/ 77 h 370"/>
                <a:gd name="T40" fmla="*/ 42 w 327"/>
                <a:gd name="T41" fmla="*/ 105 h 370"/>
                <a:gd name="T42" fmla="*/ 105 w 327"/>
                <a:gd name="T43" fmla="*/ 131 h 370"/>
                <a:gd name="T44" fmla="*/ 167 w 327"/>
                <a:gd name="T45" fmla="*/ 171 h 370"/>
                <a:gd name="T46" fmla="*/ 174 w 327"/>
                <a:gd name="T47" fmla="*/ 203 h 370"/>
                <a:gd name="T48" fmla="*/ 167 w 327"/>
                <a:gd name="T49" fmla="*/ 256 h 370"/>
                <a:gd name="T50" fmla="*/ 55 w 327"/>
                <a:gd name="T51" fmla="*/ 258 h 370"/>
                <a:gd name="T52" fmla="*/ 9 w 327"/>
                <a:gd name="T53" fmla="*/ 245 h 370"/>
                <a:gd name="T54" fmla="*/ 0 w 327"/>
                <a:gd name="T55" fmla="*/ 259 h 370"/>
                <a:gd name="T56" fmla="*/ 119 w 327"/>
                <a:gd name="T57" fmla="*/ 370 h 370"/>
                <a:gd name="T58" fmla="*/ 122 w 327"/>
                <a:gd name="T59" fmla="*/ 370 h 370"/>
                <a:gd name="T60" fmla="*/ 127 w 327"/>
                <a:gd name="T61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370">
                  <a:moveTo>
                    <a:pt x="127" y="370"/>
                  </a:moveTo>
                  <a:cubicBezTo>
                    <a:pt x="131" y="370"/>
                    <a:pt x="131" y="370"/>
                    <a:pt x="131" y="370"/>
                  </a:cubicBezTo>
                  <a:cubicBezTo>
                    <a:pt x="137" y="370"/>
                    <a:pt x="137" y="370"/>
                    <a:pt x="137" y="370"/>
                  </a:cubicBezTo>
                  <a:cubicBezTo>
                    <a:pt x="145" y="370"/>
                    <a:pt x="145" y="370"/>
                    <a:pt x="145" y="370"/>
                  </a:cubicBezTo>
                  <a:cubicBezTo>
                    <a:pt x="327" y="370"/>
                    <a:pt x="327" y="370"/>
                    <a:pt x="327" y="370"/>
                  </a:cubicBezTo>
                  <a:cubicBezTo>
                    <a:pt x="327" y="241"/>
                    <a:pt x="327" y="241"/>
                    <a:pt x="327" y="241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7" y="167"/>
                    <a:pt x="327" y="167"/>
                    <a:pt x="327" y="167"/>
                  </a:cubicBezTo>
                  <a:cubicBezTo>
                    <a:pt x="327" y="147"/>
                    <a:pt x="327" y="147"/>
                    <a:pt x="327" y="147"/>
                  </a:cubicBezTo>
                  <a:cubicBezTo>
                    <a:pt x="327" y="146"/>
                    <a:pt x="327" y="146"/>
                    <a:pt x="327" y="146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29" y="8"/>
                    <a:pt x="129" y="8"/>
                    <a:pt x="129" y="8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0" y="48"/>
                    <a:pt x="10" y="54"/>
                  </a:cubicBezTo>
                  <a:cubicBezTo>
                    <a:pt x="10" y="60"/>
                    <a:pt x="12" y="77"/>
                    <a:pt x="12" y="7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105" y="131"/>
                    <a:pt x="105" y="131"/>
                    <a:pt x="105" y="13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7" y="171"/>
                    <a:pt x="174" y="197"/>
                    <a:pt x="174" y="203"/>
                  </a:cubicBezTo>
                  <a:cubicBezTo>
                    <a:pt x="174" y="209"/>
                    <a:pt x="167" y="254"/>
                    <a:pt x="167" y="256"/>
                  </a:cubicBezTo>
                  <a:cubicBezTo>
                    <a:pt x="166" y="258"/>
                    <a:pt x="55" y="258"/>
                    <a:pt x="55" y="258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2" y="370"/>
                    <a:pt x="122" y="370"/>
                    <a:pt x="122" y="370"/>
                  </a:cubicBezTo>
                  <a:lnTo>
                    <a:pt x="127" y="37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Freeform 65"/>
            <p:cNvSpPr>
              <a:spLocks/>
            </p:cNvSpPr>
            <p:nvPr/>
          </p:nvSpPr>
          <p:spPr bwMode="auto">
            <a:xfrm>
              <a:off x="5429168" y="3333451"/>
              <a:ext cx="396039" cy="502809"/>
            </a:xfrm>
            <a:custGeom>
              <a:avLst/>
              <a:gdLst>
                <a:gd name="T0" fmla="*/ 0 w 248"/>
                <a:gd name="T1" fmla="*/ 210 h 315"/>
                <a:gd name="T2" fmla="*/ 60 w 248"/>
                <a:gd name="T3" fmla="*/ 204 h 315"/>
                <a:gd name="T4" fmla="*/ 82 w 248"/>
                <a:gd name="T5" fmla="*/ 249 h 315"/>
                <a:gd name="T6" fmla="*/ 126 w 248"/>
                <a:gd name="T7" fmla="*/ 263 h 315"/>
                <a:gd name="T8" fmla="*/ 171 w 248"/>
                <a:gd name="T9" fmla="*/ 250 h 315"/>
                <a:gd name="T10" fmla="*/ 186 w 248"/>
                <a:gd name="T11" fmla="*/ 221 h 315"/>
                <a:gd name="T12" fmla="*/ 180 w 248"/>
                <a:gd name="T13" fmla="*/ 202 h 315"/>
                <a:gd name="T14" fmla="*/ 158 w 248"/>
                <a:gd name="T15" fmla="*/ 189 h 315"/>
                <a:gd name="T16" fmla="*/ 109 w 248"/>
                <a:gd name="T17" fmla="*/ 176 h 315"/>
                <a:gd name="T18" fmla="*/ 39 w 248"/>
                <a:gd name="T19" fmla="*/ 146 h 315"/>
                <a:gd name="T20" fmla="*/ 11 w 248"/>
                <a:gd name="T21" fmla="*/ 85 h 315"/>
                <a:gd name="T22" fmla="*/ 24 w 248"/>
                <a:gd name="T23" fmla="*/ 41 h 315"/>
                <a:gd name="T24" fmla="*/ 62 w 248"/>
                <a:gd name="T25" fmla="*/ 10 h 315"/>
                <a:gd name="T26" fmla="*/ 122 w 248"/>
                <a:gd name="T27" fmla="*/ 0 h 315"/>
                <a:gd name="T28" fmla="*/ 209 w 248"/>
                <a:gd name="T29" fmla="*/ 25 h 315"/>
                <a:gd name="T30" fmla="*/ 239 w 248"/>
                <a:gd name="T31" fmla="*/ 92 h 315"/>
                <a:gd name="T32" fmla="*/ 178 w 248"/>
                <a:gd name="T33" fmla="*/ 95 h 315"/>
                <a:gd name="T34" fmla="*/ 161 w 248"/>
                <a:gd name="T35" fmla="*/ 61 h 315"/>
                <a:gd name="T36" fmla="*/ 122 w 248"/>
                <a:gd name="T37" fmla="*/ 51 h 315"/>
                <a:gd name="T38" fmla="*/ 80 w 248"/>
                <a:gd name="T39" fmla="*/ 62 h 315"/>
                <a:gd name="T40" fmla="*/ 70 w 248"/>
                <a:gd name="T41" fmla="*/ 81 h 315"/>
                <a:gd name="T42" fmla="*/ 79 w 248"/>
                <a:gd name="T43" fmla="*/ 99 h 315"/>
                <a:gd name="T44" fmla="*/ 136 w 248"/>
                <a:gd name="T45" fmla="*/ 119 h 315"/>
                <a:gd name="T46" fmla="*/ 202 w 248"/>
                <a:gd name="T47" fmla="*/ 141 h 315"/>
                <a:gd name="T48" fmla="*/ 236 w 248"/>
                <a:gd name="T49" fmla="*/ 172 h 315"/>
                <a:gd name="T50" fmla="*/ 248 w 248"/>
                <a:gd name="T51" fmla="*/ 221 h 315"/>
                <a:gd name="T52" fmla="*/ 233 w 248"/>
                <a:gd name="T53" fmla="*/ 270 h 315"/>
                <a:gd name="T54" fmla="*/ 192 w 248"/>
                <a:gd name="T55" fmla="*/ 304 h 315"/>
                <a:gd name="T56" fmla="*/ 126 w 248"/>
                <a:gd name="T57" fmla="*/ 315 h 315"/>
                <a:gd name="T58" fmla="*/ 37 w 248"/>
                <a:gd name="T59" fmla="*/ 288 h 315"/>
                <a:gd name="T60" fmla="*/ 0 w 248"/>
                <a:gd name="T61" fmla="*/ 21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8" h="315">
                  <a:moveTo>
                    <a:pt x="0" y="210"/>
                  </a:moveTo>
                  <a:cubicBezTo>
                    <a:pt x="60" y="204"/>
                    <a:pt x="60" y="204"/>
                    <a:pt x="60" y="204"/>
                  </a:cubicBezTo>
                  <a:cubicBezTo>
                    <a:pt x="64" y="225"/>
                    <a:pt x="71" y="239"/>
                    <a:pt x="82" y="249"/>
                  </a:cubicBezTo>
                  <a:cubicBezTo>
                    <a:pt x="93" y="258"/>
                    <a:pt x="108" y="263"/>
                    <a:pt x="126" y="263"/>
                  </a:cubicBezTo>
                  <a:cubicBezTo>
                    <a:pt x="146" y="263"/>
                    <a:pt x="161" y="259"/>
                    <a:pt x="171" y="250"/>
                  </a:cubicBezTo>
                  <a:cubicBezTo>
                    <a:pt x="181" y="242"/>
                    <a:pt x="186" y="232"/>
                    <a:pt x="186" y="221"/>
                  </a:cubicBezTo>
                  <a:cubicBezTo>
                    <a:pt x="186" y="214"/>
                    <a:pt x="184" y="208"/>
                    <a:pt x="180" y="202"/>
                  </a:cubicBezTo>
                  <a:cubicBezTo>
                    <a:pt x="176" y="197"/>
                    <a:pt x="168" y="193"/>
                    <a:pt x="158" y="189"/>
                  </a:cubicBezTo>
                  <a:cubicBezTo>
                    <a:pt x="151" y="187"/>
                    <a:pt x="134" y="182"/>
                    <a:pt x="109" y="176"/>
                  </a:cubicBezTo>
                  <a:cubicBezTo>
                    <a:pt x="76" y="168"/>
                    <a:pt x="53" y="158"/>
                    <a:pt x="39" y="146"/>
                  </a:cubicBezTo>
                  <a:cubicBezTo>
                    <a:pt x="21" y="129"/>
                    <a:pt x="11" y="109"/>
                    <a:pt x="11" y="85"/>
                  </a:cubicBezTo>
                  <a:cubicBezTo>
                    <a:pt x="11" y="69"/>
                    <a:pt x="16" y="55"/>
                    <a:pt x="24" y="41"/>
                  </a:cubicBezTo>
                  <a:cubicBezTo>
                    <a:pt x="33" y="28"/>
                    <a:pt x="46" y="17"/>
                    <a:pt x="62" y="10"/>
                  </a:cubicBezTo>
                  <a:cubicBezTo>
                    <a:pt x="79" y="3"/>
                    <a:pt x="99" y="0"/>
                    <a:pt x="122" y="0"/>
                  </a:cubicBezTo>
                  <a:cubicBezTo>
                    <a:pt x="161" y="0"/>
                    <a:pt x="189" y="8"/>
                    <a:pt x="209" y="25"/>
                  </a:cubicBezTo>
                  <a:cubicBezTo>
                    <a:pt x="228" y="42"/>
                    <a:pt x="238" y="64"/>
                    <a:pt x="239" y="92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5" y="79"/>
                    <a:pt x="169" y="68"/>
                    <a:pt x="161" y="61"/>
                  </a:cubicBezTo>
                  <a:cubicBezTo>
                    <a:pt x="152" y="54"/>
                    <a:pt x="139" y="51"/>
                    <a:pt x="122" y="51"/>
                  </a:cubicBezTo>
                  <a:cubicBezTo>
                    <a:pt x="104" y="51"/>
                    <a:pt x="90" y="54"/>
                    <a:pt x="80" y="62"/>
                  </a:cubicBezTo>
                  <a:cubicBezTo>
                    <a:pt x="73" y="66"/>
                    <a:pt x="70" y="73"/>
                    <a:pt x="70" y="81"/>
                  </a:cubicBezTo>
                  <a:cubicBezTo>
                    <a:pt x="70" y="88"/>
                    <a:pt x="73" y="94"/>
                    <a:pt x="79" y="99"/>
                  </a:cubicBezTo>
                  <a:cubicBezTo>
                    <a:pt x="87" y="106"/>
                    <a:pt x="106" y="112"/>
                    <a:pt x="136" y="119"/>
                  </a:cubicBezTo>
                  <a:cubicBezTo>
                    <a:pt x="165" y="126"/>
                    <a:pt x="188" y="134"/>
                    <a:pt x="202" y="141"/>
                  </a:cubicBezTo>
                  <a:cubicBezTo>
                    <a:pt x="216" y="149"/>
                    <a:pt x="227" y="159"/>
                    <a:pt x="236" y="172"/>
                  </a:cubicBezTo>
                  <a:cubicBezTo>
                    <a:pt x="244" y="185"/>
                    <a:pt x="248" y="201"/>
                    <a:pt x="248" y="221"/>
                  </a:cubicBezTo>
                  <a:cubicBezTo>
                    <a:pt x="248" y="238"/>
                    <a:pt x="243" y="254"/>
                    <a:pt x="233" y="270"/>
                  </a:cubicBezTo>
                  <a:cubicBezTo>
                    <a:pt x="223" y="285"/>
                    <a:pt x="210" y="296"/>
                    <a:pt x="192" y="304"/>
                  </a:cubicBezTo>
                  <a:cubicBezTo>
                    <a:pt x="174" y="311"/>
                    <a:pt x="152" y="315"/>
                    <a:pt x="126" y="315"/>
                  </a:cubicBezTo>
                  <a:cubicBezTo>
                    <a:pt x="87" y="315"/>
                    <a:pt x="58" y="306"/>
                    <a:pt x="37" y="288"/>
                  </a:cubicBezTo>
                  <a:cubicBezTo>
                    <a:pt x="17" y="270"/>
                    <a:pt x="4" y="244"/>
                    <a:pt x="0" y="21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7377591" y="4354907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253219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9043747" y="1099464"/>
            <a:ext cx="1748709" cy="1751535"/>
            <a:chOff x="6425139" y="3200611"/>
            <a:chExt cx="768490" cy="769732"/>
          </a:xfrm>
        </p:grpSpPr>
        <p:sp>
          <p:nvSpPr>
            <p:cNvPr id="132" name="Freeform 39"/>
            <p:cNvSpPr>
              <a:spLocks/>
            </p:cNvSpPr>
            <p:nvPr/>
          </p:nvSpPr>
          <p:spPr bwMode="auto">
            <a:xfrm>
              <a:off x="6425139" y="3200611"/>
              <a:ext cx="768490" cy="769731"/>
            </a:xfrm>
            <a:custGeom>
              <a:avLst/>
              <a:gdLst>
                <a:gd name="T0" fmla="*/ 0 w 619"/>
                <a:gd name="T1" fmla="*/ 0 h 620"/>
                <a:gd name="T2" fmla="*/ 0 w 619"/>
                <a:gd name="T3" fmla="*/ 340 h 620"/>
                <a:gd name="T4" fmla="*/ 0 w 619"/>
                <a:gd name="T5" fmla="*/ 382 h 620"/>
                <a:gd name="T6" fmla="*/ 0 w 619"/>
                <a:gd name="T7" fmla="*/ 620 h 620"/>
                <a:gd name="T8" fmla="*/ 216 w 619"/>
                <a:gd name="T9" fmla="*/ 620 h 620"/>
                <a:gd name="T10" fmla="*/ 255 w 619"/>
                <a:gd name="T11" fmla="*/ 620 h 620"/>
                <a:gd name="T12" fmla="*/ 255 w 619"/>
                <a:gd name="T13" fmla="*/ 620 h 620"/>
                <a:gd name="T14" fmla="*/ 272 w 619"/>
                <a:gd name="T15" fmla="*/ 620 h 620"/>
                <a:gd name="T16" fmla="*/ 362 w 619"/>
                <a:gd name="T17" fmla="*/ 620 h 620"/>
                <a:gd name="T18" fmla="*/ 619 w 619"/>
                <a:gd name="T19" fmla="*/ 620 h 620"/>
                <a:gd name="T20" fmla="*/ 619 w 619"/>
                <a:gd name="T21" fmla="*/ 359 h 620"/>
                <a:gd name="T22" fmla="*/ 619 w 619"/>
                <a:gd name="T23" fmla="*/ 332 h 620"/>
                <a:gd name="T24" fmla="*/ 619 w 619"/>
                <a:gd name="T25" fmla="*/ 315 h 620"/>
                <a:gd name="T26" fmla="*/ 619 w 619"/>
                <a:gd name="T27" fmla="*/ 314 h 620"/>
                <a:gd name="T28" fmla="*/ 619 w 619"/>
                <a:gd name="T29" fmla="*/ 262 h 620"/>
                <a:gd name="T30" fmla="*/ 619 w 619"/>
                <a:gd name="T31" fmla="*/ 0 h 620"/>
                <a:gd name="T32" fmla="*/ 0 w 619"/>
                <a:gd name="T33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9" h="620">
                  <a:moveTo>
                    <a:pt x="0" y="0"/>
                  </a:moveTo>
                  <a:lnTo>
                    <a:pt x="0" y="340"/>
                  </a:lnTo>
                  <a:lnTo>
                    <a:pt x="0" y="382"/>
                  </a:lnTo>
                  <a:lnTo>
                    <a:pt x="0" y="620"/>
                  </a:lnTo>
                  <a:lnTo>
                    <a:pt x="216" y="620"/>
                  </a:lnTo>
                  <a:lnTo>
                    <a:pt x="255" y="620"/>
                  </a:lnTo>
                  <a:lnTo>
                    <a:pt x="255" y="620"/>
                  </a:lnTo>
                  <a:lnTo>
                    <a:pt x="272" y="620"/>
                  </a:lnTo>
                  <a:lnTo>
                    <a:pt x="362" y="620"/>
                  </a:lnTo>
                  <a:lnTo>
                    <a:pt x="619" y="620"/>
                  </a:lnTo>
                  <a:lnTo>
                    <a:pt x="619" y="359"/>
                  </a:lnTo>
                  <a:lnTo>
                    <a:pt x="619" y="332"/>
                  </a:lnTo>
                  <a:lnTo>
                    <a:pt x="619" y="315"/>
                  </a:lnTo>
                  <a:lnTo>
                    <a:pt x="619" y="314"/>
                  </a:lnTo>
                  <a:lnTo>
                    <a:pt x="619" y="262"/>
                  </a:lnTo>
                  <a:lnTo>
                    <a:pt x="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40"/>
            <p:cNvSpPr>
              <a:spLocks/>
            </p:cNvSpPr>
            <p:nvPr/>
          </p:nvSpPr>
          <p:spPr bwMode="auto">
            <a:xfrm>
              <a:off x="6620054" y="3335935"/>
              <a:ext cx="573574" cy="634408"/>
            </a:xfrm>
            <a:custGeom>
              <a:avLst/>
              <a:gdLst>
                <a:gd name="T0" fmla="*/ 360 w 360"/>
                <a:gd name="T1" fmla="*/ 397 h 397"/>
                <a:gd name="T2" fmla="*/ 360 w 360"/>
                <a:gd name="T3" fmla="*/ 194 h 397"/>
                <a:gd name="T4" fmla="*/ 360 w 360"/>
                <a:gd name="T5" fmla="*/ 173 h 397"/>
                <a:gd name="T6" fmla="*/ 360 w 360"/>
                <a:gd name="T7" fmla="*/ 160 h 397"/>
                <a:gd name="T8" fmla="*/ 360 w 360"/>
                <a:gd name="T9" fmla="*/ 159 h 397"/>
                <a:gd name="T10" fmla="*/ 360 w 360"/>
                <a:gd name="T11" fmla="*/ 119 h 397"/>
                <a:gd name="T12" fmla="*/ 232 w 360"/>
                <a:gd name="T13" fmla="*/ 0 h 397"/>
                <a:gd name="T14" fmla="*/ 218 w 360"/>
                <a:gd name="T15" fmla="*/ 14 h 397"/>
                <a:gd name="T16" fmla="*/ 168 w 360"/>
                <a:gd name="T17" fmla="*/ 25 h 397"/>
                <a:gd name="T18" fmla="*/ 72 w 360"/>
                <a:gd name="T19" fmla="*/ 25 h 397"/>
                <a:gd name="T20" fmla="*/ 30 w 360"/>
                <a:gd name="T21" fmla="*/ 46 h 397"/>
                <a:gd name="T22" fmla="*/ 36 w 360"/>
                <a:gd name="T23" fmla="*/ 115 h 397"/>
                <a:gd name="T24" fmla="*/ 2 w 360"/>
                <a:gd name="T25" fmla="*/ 310 h 397"/>
                <a:gd name="T26" fmla="*/ 0 w 360"/>
                <a:gd name="T27" fmla="*/ 313 h 397"/>
                <a:gd name="T28" fmla="*/ 90 w 360"/>
                <a:gd name="T29" fmla="*/ 397 h 397"/>
                <a:gd name="T30" fmla="*/ 160 w 360"/>
                <a:gd name="T31" fmla="*/ 397 h 397"/>
                <a:gd name="T32" fmla="*/ 360 w 360"/>
                <a:gd name="T33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397">
                  <a:moveTo>
                    <a:pt x="360" y="397"/>
                  </a:moveTo>
                  <a:cubicBezTo>
                    <a:pt x="360" y="194"/>
                    <a:pt x="360" y="194"/>
                    <a:pt x="360" y="194"/>
                  </a:cubicBezTo>
                  <a:cubicBezTo>
                    <a:pt x="360" y="173"/>
                    <a:pt x="360" y="173"/>
                    <a:pt x="360" y="173"/>
                  </a:cubicBezTo>
                  <a:cubicBezTo>
                    <a:pt x="360" y="160"/>
                    <a:pt x="360" y="160"/>
                    <a:pt x="360" y="160"/>
                  </a:cubicBezTo>
                  <a:cubicBezTo>
                    <a:pt x="360" y="159"/>
                    <a:pt x="360" y="159"/>
                    <a:pt x="360" y="159"/>
                  </a:cubicBezTo>
                  <a:cubicBezTo>
                    <a:pt x="360" y="119"/>
                    <a:pt x="360" y="119"/>
                    <a:pt x="360" y="119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18" y="14"/>
                    <a:pt x="218" y="14"/>
                    <a:pt x="218" y="14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5"/>
                    <a:pt x="30" y="44"/>
                    <a:pt x="30" y="46"/>
                  </a:cubicBezTo>
                  <a:cubicBezTo>
                    <a:pt x="30" y="48"/>
                    <a:pt x="36" y="115"/>
                    <a:pt x="36" y="115"/>
                  </a:cubicBezTo>
                  <a:cubicBezTo>
                    <a:pt x="2" y="310"/>
                    <a:pt x="2" y="310"/>
                    <a:pt x="2" y="310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90" y="397"/>
                    <a:pt x="90" y="397"/>
                    <a:pt x="90" y="397"/>
                  </a:cubicBezTo>
                  <a:cubicBezTo>
                    <a:pt x="160" y="397"/>
                    <a:pt x="160" y="397"/>
                    <a:pt x="160" y="397"/>
                  </a:cubicBezTo>
                  <a:lnTo>
                    <a:pt x="360" y="39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41"/>
            <p:cNvSpPr>
              <a:spLocks/>
            </p:cNvSpPr>
            <p:nvPr/>
          </p:nvSpPr>
          <p:spPr bwMode="auto">
            <a:xfrm>
              <a:off x="6617571" y="3334693"/>
              <a:ext cx="383624" cy="502809"/>
            </a:xfrm>
            <a:custGeom>
              <a:avLst/>
              <a:gdLst>
                <a:gd name="T0" fmla="*/ 0 w 309"/>
                <a:gd name="T1" fmla="*/ 405 h 405"/>
                <a:gd name="T2" fmla="*/ 0 w 309"/>
                <a:gd name="T3" fmla="*/ 0 h 405"/>
                <a:gd name="T4" fmla="*/ 301 w 309"/>
                <a:gd name="T5" fmla="*/ 0 h 405"/>
                <a:gd name="T6" fmla="*/ 301 w 309"/>
                <a:gd name="T7" fmla="*/ 68 h 405"/>
                <a:gd name="T8" fmla="*/ 82 w 309"/>
                <a:gd name="T9" fmla="*/ 68 h 405"/>
                <a:gd name="T10" fmla="*/ 82 w 309"/>
                <a:gd name="T11" fmla="*/ 158 h 405"/>
                <a:gd name="T12" fmla="*/ 286 w 309"/>
                <a:gd name="T13" fmla="*/ 158 h 405"/>
                <a:gd name="T14" fmla="*/ 286 w 309"/>
                <a:gd name="T15" fmla="*/ 226 h 405"/>
                <a:gd name="T16" fmla="*/ 82 w 309"/>
                <a:gd name="T17" fmla="*/ 226 h 405"/>
                <a:gd name="T18" fmla="*/ 82 w 309"/>
                <a:gd name="T19" fmla="*/ 337 h 405"/>
                <a:gd name="T20" fmla="*/ 309 w 309"/>
                <a:gd name="T21" fmla="*/ 337 h 405"/>
                <a:gd name="T22" fmla="*/ 309 w 309"/>
                <a:gd name="T23" fmla="*/ 405 h 405"/>
                <a:gd name="T24" fmla="*/ 0 w 309"/>
                <a:gd name="T25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405">
                  <a:moveTo>
                    <a:pt x="0" y="405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68"/>
                  </a:lnTo>
                  <a:lnTo>
                    <a:pt x="82" y="68"/>
                  </a:lnTo>
                  <a:lnTo>
                    <a:pt x="82" y="158"/>
                  </a:lnTo>
                  <a:lnTo>
                    <a:pt x="286" y="158"/>
                  </a:lnTo>
                  <a:lnTo>
                    <a:pt x="286" y="226"/>
                  </a:lnTo>
                  <a:lnTo>
                    <a:pt x="82" y="226"/>
                  </a:lnTo>
                  <a:lnTo>
                    <a:pt x="82" y="337"/>
                  </a:lnTo>
                  <a:lnTo>
                    <a:pt x="309" y="337"/>
                  </a:lnTo>
                  <a:lnTo>
                    <a:pt x="309" y="405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Rectangle 134"/>
          <p:cNvSpPr/>
          <p:nvPr/>
        </p:nvSpPr>
        <p:spPr>
          <a:xfrm>
            <a:off x="9194731" y="4354907"/>
            <a:ext cx="1439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149708" y="4837094"/>
            <a:ext cx="152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Insert your desired text here.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9503284" y="3439498"/>
            <a:ext cx="828676" cy="684213"/>
            <a:chOff x="227013" y="3370263"/>
            <a:chExt cx="828676" cy="684213"/>
          </a:xfrm>
          <a:solidFill>
            <a:schemeClr val="bg1"/>
          </a:solidFill>
        </p:grpSpPr>
        <p:sp>
          <p:nvSpPr>
            <p:cNvPr id="138" name="Freeform 6"/>
            <p:cNvSpPr>
              <a:spLocks/>
            </p:cNvSpPr>
            <p:nvPr/>
          </p:nvSpPr>
          <p:spPr bwMode="auto">
            <a:xfrm>
              <a:off x="227013" y="3421063"/>
              <a:ext cx="723900" cy="633413"/>
            </a:xfrm>
            <a:custGeom>
              <a:avLst/>
              <a:gdLst>
                <a:gd name="T0" fmla="*/ 2470 w 3190"/>
                <a:gd name="T1" fmla="*/ 263 h 2792"/>
                <a:gd name="T2" fmla="*/ 3167 w 3190"/>
                <a:gd name="T3" fmla="*/ 1064 h 2792"/>
                <a:gd name="T4" fmla="*/ 2865 w 3190"/>
                <a:gd name="T5" fmla="*/ 1808 h 2792"/>
                <a:gd name="T6" fmla="*/ 2760 w 3190"/>
                <a:gd name="T7" fmla="*/ 2020 h 2792"/>
                <a:gd name="T8" fmla="*/ 2594 w 3190"/>
                <a:gd name="T9" fmla="*/ 2174 h 2792"/>
                <a:gd name="T10" fmla="*/ 2381 w 3190"/>
                <a:gd name="T11" fmla="*/ 2311 h 2792"/>
                <a:gd name="T12" fmla="*/ 2244 w 3190"/>
                <a:gd name="T13" fmla="*/ 2521 h 2792"/>
                <a:gd name="T14" fmla="*/ 2090 w 3190"/>
                <a:gd name="T15" fmla="*/ 2686 h 2792"/>
                <a:gd name="T16" fmla="*/ 1877 w 3190"/>
                <a:gd name="T17" fmla="*/ 2792 h 2792"/>
                <a:gd name="T18" fmla="*/ 1308 w 3190"/>
                <a:gd name="T19" fmla="*/ 2594 h 2792"/>
                <a:gd name="T20" fmla="*/ 1128 w 3190"/>
                <a:gd name="T21" fmla="*/ 2616 h 2792"/>
                <a:gd name="T22" fmla="*/ 1026 w 3190"/>
                <a:gd name="T23" fmla="*/ 2450 h 2792"/>
                <a:gd name="T24" fmla="*/ 996 w 3190"/>
                <a:gd name="T25" fmla="*/ 2391 h 2792"/>
                <a:gd name="T26" fmla="*/ 818 w 3190"/>
                <a:gd name="T27" fmla="*/ 2316 h 2792"/>
                <a:gd name="T28" fmla="*/ 808 w 3190"/>
                <a:gd name="T29" fmla="*/ 2134 h 2792"/>
                <a:gd name="T30" fmla="*/ 672 w 3190"/>
                <a:gd name="T31" fmla="*/ 2146 h 2792"/>
                <a:gd name="T32" fmla="*/ 543 w 3190"/>
                <a:gd name="T33" fmla="*/ 1997 h 2792"/>
                <a:gd name="T34" fmla="*/ 538 w 3190"/>
                <a:gd name="T35" fmla="*/ 1902 h 2792"/>
                <a:gd name="T36" fmla="*/ 355 w 3190"/>
                <a:gd name="T37" fmla="*/ 1858 h 2792"/>
                <a:gd name="T38" fmla="*/ 311 w 3190"/>
                <a:gd name="T39" fmla="*/ 1677 h 2792"/>
                <a:gd name="T40" fmla="*/ 0 w 3190"/>
                <a:gd name="T41" fmla="*/ 994 h 2792"/>
                <a:gd name="T42" fmla="*/ 95 w 3190"/>
                <a:gd name="T43" fmla="*/ 920 h 2792"/>
                <a:gd name="T44" fmla="*/ 691 w 3190"/>
                <a:gd name="T45" fmla="*/ 1364 h 2792"/>
                <a:gd name="T46" fmla="*/ 847 w 3190"/>
                <a:gd name="T47" fmla="*/ 1492 h 2792"/>
                <a:gd name="T48" fmla="*/ 834 w 3190"/>
                <a:gd name="T49" fmla="*/ 1626 h 2792"/>
                <a:gd name="T50" fmla="*/ 1018 w 3190"/>
                <a:gd name="T51" fmla="*/ 1637 h 2792"/>
                <a:gd name="T52" fmla="*/ 1093 w 3190"/>
                <a:gd name="T53" fmla="*/ 1813 h 2792"/>
                <a:gd name="T54" fmla="*/ 1152 w 3190"/>
                <a:gd name="T55" fmla="*/ 1843 h 2792"/>
                <a:gd name="T56" fmla="*/ 1318 w 3190"/>
                <a:gd name="T57" fmla="*/ 1945 h 2792"/>
                <a:gd name="T58" fmla="*/ 1297 w 3190"/>
                <a:gd name="T59" fmla="*/ 2124 h 2792"/>
                <a:gd name="T60" fmla="*/ 1476 w 3190"/>
                <a:gd name="T61" fmla="*/ 2102 h 2792"/>
                <a:gd name="T62" fmla="*/ 1579 w 3190"/>
                <a:gd name="T63" fmla="*/ 2267 h 2792"/>
                <a:gd name="T64" fmla="*/ 1884 w 3190"/>
                <a:gd name="T65" fmla="*/ 2641 h 2792"/>
                <a:gd name="T66" fmla="*/ 1987 w 3190"/>
                <a:gd name="T67" fmla="*/ 2556 h 2792"/>
                <a:gd name="T68" fmla="*/ 1720 w 3190"/>
                <a:gd name="T69" fmla="*/ 2226 h 2792"/>
                <a:gd name="T70" fmla="*/ 1793 w 3190"/>
                <a:gd name="T71" fmla="*/ 2131 h 2792"/>
                <a:gd name="T72" fmla="*/ 2126 w 3190"/>
                <a:gd name="T73" fmla="*/ 2400 h 2792"/>
                <a:gd name="T74" fmla="*/ 2228 w 3190"/>
                <a:gd name="T75" fmla="*/ 2315 h 2792"/>
                <a:gd name="T76" fmla="*/ 1961 w 3190"/>
                <a:gd name="T77" fmla="*/ 1985 h 2792"/>
                <a:gd name="T78" fmla="*/ 2035 w 3190"/>
                <a:gd name="T79" fmla="*/ 1891 h 2792"/>
                <a:gd name="T80" fmla="*/ 2368 w 3190"/>
                <a:gd name="T81" fmla="*/ 2160 h 2792"/>
                <a:gd name="T82" fmla="*/ 2470 w 3190"/>
                <a:gd name="T83" fmla="*/ 2075 h 2792"/>
                <a:gd name="T84" fmla="*/ 2203 w 3190"/>
                <a:gd name="T85" fmla="*/ 1745 h 2792"/>
                <a:gd name="T86" fmla="*/ 2277 w 3190"/>
                <a:gd name="T87" fmla="*/ 1650 h 2792"/>
                <a:gd name="T88" fmla="*/ 2610 w 3190"/>
                <a:gd name="T89" fmla="*/ 1920 h 2792"/>
                <a:gd name="T90" fmla="*/ 2712 w 3190"/>
                <a:gd name="T91" fmla="*/ 1835 h 2792"/>
                <a:gd name="T92" fmla="*/ 2677 w 3190"/>
                <a:gd name="T93" fmla="*/ 1749 h 2792"/>
                <a:gd name="T94" fmla="*/ 2520 w 3190"/>
                <a:gd name="T95" fmla="*/ 1593 h 2792"/>
                <a:gd name="T96" fmla="*/ 2265 w 3190"/>
                <a:gd name="T97" fmla="*/ 1339 h 2792"/>
                <a:gd name="T98" fmla="*/ 1990 w 3190"/>
                <a:gd name="T99" fmla="*/ 1066 h 2792"/>
                <a:gd name="T100" fmla="*/ 1774 w 3190"/>
                <a:gd name="T101" fmla="*/ 852 h 2792"/>
                <a:gd name="T102" fmla="*/ 1688 w 3190"/>
                <a:gd name="T103" fmla="*/ 777 h 2792"/>
                <a:gd name="T104" fmla="*/ 1568 w 3190"/>
                <a:gd name="T105" fmla="*/ 829 h 2792"/>
                <a:gd name="T106" fmla="*/ 1346 w 3190"/>
                <a:gd name="T107" fmla="*/ 1175 h 2792"/>
                <a:gd name="T108" fmla="*/ 1072 w 3190"/>
                <a:gd name="T109" fmla="*/ 1261 h 2792"/>
                <a:gd name="T110" fmla="*/ 874 w 3190"/>
                <a:gd name="T111" fmla="*/ 1104 h 2792"/>
                <a:gd name="T112" fmla="*/ 1168 w 3190"/>
                <a:gd name="T113" fmla="*/ 224 h 2792"/>
                <a:gd name="T114" fmla="*/ 1271 w 3190"/>
                <a:gd name="T115" fmla="*/ 104 h 2792"/>
                <a:gd name="T116" fmla="*/ 1469 w 3190"/>
                <a:gd name="T117" fmla="*/ 11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90" h="2792">
                  <a:moveTo>
                    <a:pt x="1594" y="0"/>
                  </a:moveTo>
                  <a:lnTo>
                    <a:pt x="1640" y="3"/>
                  </a:lnTo>
                  <a:lnTo>
                    <a:pt x="1689" y="12"/>
                  </a:lnTo>
                  <a:lnTo>
                    <a:pt x="1740" y="26"/>
                  </a:lnTo>
                  <a:lnTo>
                    <a:pt x="2438" y="244"/>
                  </a:lnTo>
                  <a:lnTo>
                    <a:pt x="2455" y="252"/>
                  </a:lnTo>
                  <a:lnTo>
                    <a:pt x="2470" y="263"/>
                  </a:lnTo>
                  <a:lnTo>
                    <a:pt x="3167" y="957"/>
                  </a:lnTo>
                  <a:lnTo>
                    <a:pt x="3180" y="974"/>
                  </a:lnTo>
                  <a:lnTo>
                    <a:pt x="3188" y="992"/>
                  </a:lnTo>
                  <a:lnTo>
                    <a:pt x="3190" y="1011"/>
                  </a:lnTo>
                  <a:lnTo>
                    <a:pt x="3188" y="1030"/>
                  </a:lnTo>
                  <a:lnTo>
                    <a:pt x="3180" y="1048"/>
                  </a:lnTo>
                  <a:lnTo>
                    <a:pt x="3167" y="1064"/>
                  </a:lnTo>
                  <a:lnTo>
                    <a:pt x="2685" y="1544"/>
                  </a:lnTo>
                  <a:lnTo>
                    <a:pt x="2802" y="1661"/>
                  </a:lnTo>
                  <a:lnTo>
                    <a:pt x="2825" y="1687"/>
                  </a:lnTo>
                  <a:lnTo>
                    <a:pt x="2841" y="1715"/>
                  </a:lnTo>
                  <a:lnTo>
                    <a:pt x="2854" y="1745"/>
                  </a:lnTo>
                  <a:lnTo>
                    <a:pt x="2862" y="1776"/>
                  </a:lnTo>
                  <a:lnTo>
                    <a:pt x="2865" y="1808"/>
                  </a:lnTo>
                  <a:lnTo>
                    <a:pt x="2864" y="1842"/>
                  </a:lnTo>
                  <a:lnTo>
                    <a:pt x="2858" y="1874"/>
                  </a:lnTo>
                  <a:lnTo>
                    <a:pt x="2848" y="1906"/>
                  </a:lnTo>
                  <a:lnTo>
                    <a:pt x="2832" y="1938"/>
                  </a:lnTo>
                  <a:lnTo>
                    <a:pt x="2813" y="1968"/>
                  </a:lnTo>
                  <a:lnTo>
                    <a:pt x="2789" y="1995"/>
                  </a:lnTo>
                  <a:lnTo>
                    <a:pt x="2760" y="2020"/>
                  </a:lnTo>
                  <a:lnTo>
                    <a:pt x="2727" y="2041"/>
                  </a:lnTo>
                  <a:lnTo>
                    <a:pt x="2694" y="2056"/>
                  </a:lnTo>
                  <a:lnTo>
                    <a:pt x="2659" y="2066"/>
                  </a:lnTo>
                  <a:lnTo>
                    <a:pt x="2623" y="2070"/>
                  </a:lnTo>
                  <a:lnTo>
                    <a:pt x="2619" y="2106"/>
                  </a:lnTo>
                  <a:lnTo>
                    <a:pt x="2608" y="2140"/>
                  </a:lnTo>
                  <a:lnTo>
                    <a:pt x="2594" y="2174"/>
                  </a:lnTo>
                  <a:lnTo>
                    <a:pt x="2573" y="2206"/>
                  </a:lnTo>
                  <a:lnTo>
                    <a:pt x="2547" y="2235"/>
                  </a:lnTo>
                  <a:lnTo>
                    <a:pt x="2518" y="2261"/>
                  </a:lnTo>
                  <a:lnTo>
                    <a:pt x="2485" y="2281"/>
                  </a:lnTo>
                  <a:lnTo>
                    <a:pt x="2452" y="2296"/>
                  </a:lnTo>
                  <a:lnTo>
                    <a:pt x="2417" y="2306"/>
                  </a:lnTo>
                  <a:lnTo>
                    <a:pt x="2381" y="2311"/>
                  </a:lnTo>
                  <a:lnTo>
                    <a:pt x="2377" y="2346"/>
                  </a:lnTo>
                  <a:lnTo>
                    <a:pt x="2367" y="2381"/>
                  </a:lnTo>
                  <a:lnTo>
                    <a:pt x="2352" y="2414"/>
                  </a:lnTo>
                  <a:lnTo>
                    <a:pt x="2331" y="2447"/>
                  </a:lnTo>
                  <a:lnTo>
                    <a:pt x="2306" y="2476"/>
                  </a:lnTo>
                  <a:lnTo>
                    <a:pt x="2276" y="2501"/>
                  </a:lnTo>
                  <a:lnTo>
                    <a:pt x="2244" y="2521"/>
                  </a:lnTo>
                  <a:lnTo>
                    <a:pt x="2210" y="2537"/>
                  </a:lnTo>
                  <a:lnTo>
                    <a:pt x="2175" y="2546"/>
                  </a:lnTo>
                  <a:lnTo>
                    <a:pt x="2139" y="2551"/>
                  </a:lnTo>
                  <a:lnTo>
                    <a:pt x="2135" y="2586"/>
                  </a:lnTo>
                  <a:lnTo>
                    <a:pt x="2125" y="2622"/>
                  </a:lnTo>
                  <a:lnTo>
                    <a:pt x="2110" y="2655"/>
                  </a:lnTo>
                  <a:lnTo>
                    <a:pt x="2090" y="2686"/>
                  </a:lnTo>
                  <a:lnTo>
                    <a:pt x="2064" y="2716"/>
                  </a:lnTo>
                  <a:lnTo>
                    <a:pt x="2036" y="2740"/>
                  </a:lnTo>
                  <a:lnTo>
                    <a:pt x="2007" y="2760"/>
                  </a:lnTo>
                  <a:lnTo>
                    <a:pt x="1976" y="2774"/>
                  </a:lnTo>
                  <a:lnTo>
                    <a:pt x="1943" y="2784"/>
                  </a:lnTo>
                  <a:lnTo>
                    <a:pt x="1910" y="2791"/>
                  </a:lnTo>
                  <a:lnTo>
                    <a:pt x="1877" y="2792"/>
                  </a:lnTo>
                  <a:lnTo>
                    <a:pt x="1845" y="2789"/>
                  </a:lnTo>
                  <a:lnTo>
                    <a:pt x="1812" y="2781"/>
                  </a:lnTo>
                  <a:lnTo>
                    <a:pt x="1782" y="2769"/>
                  </a:lnTo>
                  <a:lnTo>
                    <a:pt x="1754" y="2752"/>
                  </a:lnTo>
                  <a:lnTo>
                    <a:pt x="1728" y="2730"/>
                  </a:lnTo>
                  <a:lnTo>
                    <a:pt x="1449" y="2452"/>
                  </a:lnTo>
                  <a:lnTo>
                    <a:pt x="1308" y="2594"/>
                  </a:lnTo>
                  <a:lnTo>
                    <a:pt x="1287" y="2610"/>
                  </a:lnTo>
                  <a:lnTo>
                    <a:pt x="1262" y="2624"/>
                  </a:lnTo>
                  <a:lnTo>
                    <a:pt x="1238" y="2632"/>
                  </a:lnTo>
                  <a:lnTo>
                    <a:pt x="1210" y="2634"/>
                  </a:lnTo>
                  <a:lnTo>
                    <a:pt x="1183" y="2633"/>
                  </a:lnTo>
                  <a:lnTo>
                    <a:pt x="1155" y="2626"/>
                  </a:lnTo>
                  <a:lnTo>
                    <a:pt x="1128" y="2616"/>
                  </a:lnTo>
                  <a:lnTo>
                    <a:pt x="1103" y="2600"/>
                  </a:lnTo>
                  <a:lnTo>
                    <a:pt x="1080" y="2580"/>
                  </a:lnTo>
                  <a:lnTo>
                    <a:pt x="1060" y="2557"/>
                  </a:lnTo>
                  <a:lnTo>
                    <a:pt x="1044" y="2531"/>
                  </a:lnTo>
                  <a:lnTo>
                    <a:pt x="1034" y="2505"/>
                  </a:lnTo>
                  <a:lnTo>
                    <a:pt x="1027" y="2478"/>
                  </a:lnTo>
                  <a:lnTo>
                    <a:pt x="1026" y="2450"/>
                  </a:lnTo>
                  <a:lnTo>
                    <a:pt x="1028" y="2423"/>
                  </a:lnTo>
                  <a:lnTo>
                    <a:pt x="1036" y="2398"/>
                  </a:lnTo>
                  <a:lnTo>
                    <a:pt x="1048" y="2374"/>
                  </a:lnTo>
                  <a:lnTo>
                    <a:pt x="1066" y="2353"/>
                  </a:lnTo>
                  <a:lnTo>
                    <a:pt x="1045" y="2371"/>
                  </a:lnTo>
                  <a:lnTo>
                    <a:pt x="1021" y="2383"/>
                  </a:lnTo>
                  <a:lnTo>
                    <a:pt x="996" y="2391"/>
                  </a:lnTo>
                  <a:lnTo>
                    <a:pt x="969" y="2394"/>
                  </a:lnTo>
                  <a:lnTo>
                    <a:pt x="941" y="2392"/>
                  </a:lnTo>
                  <a:lnTo>
                    <a:pt x="914" y="2385"/>
                  </a:lnTo>
                  <a:lnTo>
                    <a:pt x="887" y="2375"/>
                  </a:lnTo>
                  <a:lnTo>
                    <a:pt x="861" y="2360"/>
                  </a:lnTo>
                  <a:lnTo>
                    <a:pt x="838" y="2340"/>
                  </a:lnTo>
                  <a:lnTo>
                    <a:pt x="818" y="2316"/>
                  </a:lnTo>
                  <a:lnTo>
                    <a:pt x="802" y="2291"/>
                  </a:lnTo>
                  <a:lnTo>
                    <a:pt x="792" y="2265"/>
                  </a:lnTo>
                  <a:lnTo>
                    <a:pt x="785" y="2237"/>
                  </a:lnTo>
                  <a:lnTo>
                    <a:pt x="784" y="2210"/>
                  </a:lnTo>
                  <a:lnTo>
                    <a:pt x="786" y="2184"/>
                  </a:lnTo>
                  <a:lnTo>
                    <a:pt x="794" y="2158"/>
                  </a:lnTo>
                  <a:lnTo>
                    <a:pt x="808" y="2134"/>
                  </a:lnTo>
                  <a:lnTo>
                    <a:pt x="824" y="2112"/>
                  </a:lnTo>
                  <a:lnTo>
                    <a:pt x="803" y="2130"/>
                  </a:lnTo>
                  <a:lnTo>
                    <a:pt x="780" y="2143"/>
                  </a:lnTo>
                  <a:lnTo>
                    <a:pt x="754" y="2150"/>
                  </a:lnTo>
                  <a:lnTo>
                    <a:pt x="727" y="2154"/>
                  </a:lnTo>
                  <a:lnTo>
                    <a:pt x="699" y="2151"/>
                  </a:lnTo>
                  <a:lnTo>
                    <a:pt x="672" y="2146"/>
                  </a:lnTo>
                  <a:lnTo>
                    <a:pt x="645" y="2135"/>
                  </a:lnTo>
                  <a:lnTo>
                    <a:pt x="619" y="2119"/>
                  </a:lnTo>
                  <a:lnTo>
                    <a:pt x="596" y="2099"/>
                  </a:lnTo>
                  <a:lnTo>
                    <a:pt x="576" y="2076"/>
                  </a:lnTo>
                  <a:lnTo>
                    <a:pt x="561" y="2051"/>
                  </a:lnTo>
                  <a:lnTo>
                    <a:pt x="550" y="2024"/>
                  </a:lnTo>
                  <a:lnTo>
                    <a:pt x="543" y="1997"/>
                  </a:lnTo>
                  <a:lnTo>
                    <a:pt x="542" y="1970"/>
                  </a:lnTo>
                  <a:lnTo>
                    <a:pt x="545" y="1943"/>
                  </a:lnTo>
                  <a:lnTo>
                    <a:pt x="553" y="1917"/>
                  </a:lnTo>
                  <a:lnTo>
                    <a:pt x="566" y="1893"/>
                  </a:lnTo>
                  <a:lnTo>
                    <a:pt x="582" y="1872"/>
                  </a:lnTo>
                  <a:lnTo>
                    <a:pt x="561" y="1890"/>
                  </a:lnTo>
                  <a:lnTo>
                    <a:pt x="538" y="1902"/>
                  </a:lnTo>
                  <a:lnTo>
                    <a:pt x="512" y="1910"/>
                  </a:lnTo>
                  <a:lnTo>
                    <a:pt x="485" y="1913"/>
                  </a:lnTo>
                  <a:lnTo>
                    <a:pt x="458" y="1911"/>
                  </a:lnTo>
                  <a:lnTo>
                    <a:pt x="430" y="1905"/>
                  </a:lnTo>
                  <a:lnTo>
                    <a:pt x="403" y="1894"/>
                  </a:lnTo>
                  <a:lnTo>
                    <a:pt x="377" y="1878"/>
                  </a:lnTo>
                  <a:lnTo>
                    <a:pt x="355" y="1858"/>
                  </a:lnTo>
                  <a:lnTo>
                    <a:pt x="335" y="1836"/>
                  </a:lnTo>
                  <a:lnTo>
                    <a:pt x="319" y="1811"/>
                  </a:lnTo>
                  <a:lnTo>
                    <a:pt x="308" y="1784"/>
                  </a:lnTo>
                  <a:lnTo>
                    <a:pt x="302" y="1756"/>
                  </a:lnTo>
                  <a:lnTo>
                    <a:pt x="300" y="1729"/>
                  </a:lnTo>
                  <a:lnTo>
                    <a:pt x="304" y="1702"/>
                  </a:lnTo>
                  <a:lnTo>
                    <a:pt x="311" y="1677"/>
                  </a:lnTo>
                  <a:lnTo>
                    <a:pt x="324" y="1653"/>
                  </a:lnTo>
                  <a:lnTo>
                    <a:pt x="342" y="1632"/>
                  </a:lnTo>
                  <a:lnTo>
                    <a:pt x="475" y="1499"/>
                  </a:lnTo>
                  <a:lnTo>
                    <a:pt x="22" y="1047"/>
                  </a:lnTo>
                  <a:lnTo>
                    <a:pt x="10" y="1032"/>
                  </a:lnTo>
                  <a:lnTo>
                    <a:pt x="2" y="1013"/>
                  </a:lnTo>
                  <a:lnTo>
                    <a:pt x="0" y="994"/>
                  </a:lnTo>
                  <a:lnTo>
                    <a:pt x="2" y="975"/>
                  </a:lnTo>
                  <a:lnTo>
                    <a:pt x="10" y="957"/>
                  </a:lnTo>
                  <a:lnTo>
                    <a:pt x="22" y="940"/>
                  </a:lnTo>
                  <a:lnTo>
                    <a:pt x="38" y="928"/>
                  </a:lnTo>
                  <a:lnTo>
                    <a:pt x="56" y="920"/>
                  </a:lnTo>
                  <a:lnTo>
                    <a:pt x="76" y="918"/>
                  </a:lnTo>
                  <a:lnTo>
                    <a:pt x="95" y="920"/>
                  </a:lnTo>
                  <a:lnTo>
                    <a:pt x="113" y="928"/>
                  </a:lnTo>
                  <a:lnTo>
                    <a:pt x="130" y="940"/>
                  </a:lnTo>
                  <a:lnTo>
                    <a:pt x="584" y="1393"/>
                  </a:lnTo>
                  <a:lnTo>
                    <a:pt x="608" y="1377"/>
                  </a:lnTo>
                  <a:lnTo>
                    <a:pt x="634" y="1367"/>
                  </a:lnTo>
                  <a:lnTo>
                    <a:pt x="662" y="1363"/>
                  </a:lnTo>
                  <a:lnTo>
                    <a:pt x="691" y="1364"/>
                  </a:lnTo>
                  <a:lnTo>
                    <a:pt x="720" y="1369"/>
                  </a:lnTo>
                  <a:lnTo>
                    <a:pt x="748" y="1379"/>
                  </a:lnTo>
                  <a:lnTo>
                    <a:pt x="775" y="1395"/>
                  </a:lnTo>
                  <a:lnTo>
                    <a:pt x="800" y="1416"/>
                  </a:lnTo>
                  <a:lnTo>
                    <a:pt x="820" y="1440"/>
                  </a:lnTo>
                  <a:lnTo>
                    <a:pt x="836" y="1465"/>
                  </a:lnTo>
                  <a:lnTo>
                    <a:pt x="847" y="1492"/>
                  </a:lnTo>
                  <a:lnTo>
                    <a:pt x="852" y="1519"/>
                  </a:lnTo>
                  <a:lnTo>
                    <a:pt x="855" y="1546"/>
                  </a:lnTo>
                  <a:lnTo>
                    <a:pt x="851" y="1573"/>
                  </a:lnTo>
                  <a:lnTo>
                    <a:pt x="843" y="1599"/>
                  </a:lnTo>
                  <a:lnTo>
                    <a:pt x="831" y="1622"/>
                  </a:lnTo>
                  <a:lnTo>
                    <a:pt x="813" y="1643"/>
                  </a:lnTo>
                  <a:lnTo>
                    <a:pt x="834" y="1626"/>
                  </a:lnTo>
                  <a:lnTo>
                    <a:pt x="858" y="1613"/>
                  </a:lnTo>
                  <a:lnTo>
                    <a:pt x="884" y="1606"/>
                  </a:lnTo>
                  <a:lnTo>
                    <a:pt x="911" y="1602"/>
                  </a:lnTo>
                  <a:lnTo>
                    <a:pt x="939" y="1604"/>
                  </a:lnTo>
                  <a:lnTo>
                    <a:pt x="965" y="1610"/>
                  </a:lnTo>
                  <a:lnTo>
                    <a:pt x="992" y="1621"/>
                  </a:lnTo>
                  <a:lnTo>
                    <a:pt x="1018" y="1637"/>
                  </a:lnTo>
                  <a:lnTo>
                    <a:pt x="1042" y="1657"/>
                  </a:lnTo>
                  <a:lnTo>
                    <a:pt x="1062" y="1680"/>
                  </a:lnTo>
                  <a:lnTo>
                    <a:pt x="1077" y="1705"/>
                  </a:lnTo>
                  <a:lnTo>
                    <a:pt x="1088" y="1731"/>
                  </a:lnTo>
                  <a:lnTo>
                    <a:pt x="1094" y="1759"/>
                  </a:lnTo>
                  <a:lnTo>
                    <a:pt x="1095" y="1786"/>
                  </a:lnTo>
                  <a:lnTo>
                    <a:pt x="1093" y="1813"/>
                  </a:lnTo>
                  <a:lnTo>
                    <a:pt x="1085" y="1838"/>
                  </a:lnTo>
                  <a:lnTo>
                    <a:pt x="1073" y="1863"/>
                  </a:lnTo>
                  <a:lnTo>
                    <a:pt x="1055" y="1884"/>
                  </a:lnTo>
                  <a:lnTo>
                    <a:pt x="1076" y="1866"/>
                  </a:lnTo>
                  <a:lnTo>
                    <a:pt x="1100" y="1854"/>
                  </a:lnTo>
                  <a:lnTo>
                    <a:pt x="1126" y="1846"/>
                  </a:lnTo>
                  <a:lnTo>
                    <a:pt x="1152" y="1843"/>
                  </a:lnTo>
                  <a:lnTo>
                    <a:pt x="1180" y="1845"/>
                  </a:lnTo>
                  <a:lnTo>
                    <a:pt x="1207" y="1851"/>
                  </a:lnTo>
                  <a:lnTo>
                    <a:pt x="1234" y="1862"/>
                  </a:lnTo>
                  <a:lnTo>
                    <a:pt x="1260" y="1877"/>
                  </a:lnTo>
                  <a:lnTo>
                    <a:pt x="1284" y="1896"/>
                  </a:lnTo>
                  <a:lnTo>
                    <a:pt x="1304" y="1920"/>
                  </a:lnTo>
                  <a:lnTo>
                    <a:pt x="1318" y="1945"/>
                  </a:lnTo>
                  <a:lnTo>
                    <a:pt x="1329" y="1972"/>
                  </a:lnTo>
                  <a:lnTo>
                    <a:pt x="1336" y="1999"/>
                  </a:lnTo>
                  <a:lnTo>
                    <a:pt x="1337" y="2027"/>
                  </a:lnTo>
                  <a:lnTo>
                    <a:pt x="1334" y="2053"/>
                  </a:lnTo>
                  <a:lnTo>
                    <a:pt x="1326" y="2079"/>
                  </a:lnTo>
                  <a:lnTo>
                    <a:pt x="1314" y="2102"/>
                  </a:lnTo>
                  <a:lnTo>
                    <a:pt x="1297" y="2124"/>
                  </a:lnTo>
                  <a:lnTo>
                    <a:pt x="1318" y="2107"/>
                  </a:lnTo>
                  <a:lnTo>
                    <a:pt x="1342" y="2095"/>
                  </a:lnTo>
                  <a:lnTo>
                    <a:pt x="1368" y="2087"/>
                  </a:lnTo>
                  <a:lnTo>
                    <a:pt x="1394" y="2083"/>
                  </a:lnTo>
                  <a:lnTo>
                    <a:pt x="1421" y="2085"/>
                  </a:lnTo>
                  <a:lnTo>
                    <a:pt x="1449" y="2091"/>
                  </a:lnTo>
                  <a:lnTo>
                    <a:pt x="1476" y="2102"/>
                  </a:lnTo>
                  <a:lnTo>
                    <a:pt x="1501" y="2117"/>
                  </a:lnTo>
                  <a:lnTo>
                    <a:pt x="1524" y="2137"/>
                  </a:lnTo>
                  <a:lnTo>
                    <a:pt x="1544" y="2160"/>
                  </a:lnTo>
                  <a:lnTo>
                    <a:pt x="1560" y="2186"/>
                  </a:lnTo>
                  <a:lnTo>
                    <a:pt x="1571" y="2213"/>
                  </a:lnTo>
                  <a:lnTo>
                    <a:pt x="1577" y="2239"/>
                  </a:lnTo>
                  <a:lnTo>
                    <a:pt x="1579" y="2267"/>
                  </a:lnTo>
                  <a:lnTo>
                    <a:pt x="1576" y="2294"/>
                  </a:lnTo>
                  <a:lnTo>
                    <a:pt x="1568" y="2320"/>
                  </a:lnTo>
                  <a:lnTo>
                    <a:pt x="1555" y="2343"/>
                  </a:lnTo>
                  <a:lnTo>
                    <a:pt x="1836" y="2623"/>
                  </a:lnTo>
                  <a:lnTo>
                    <a:pt x="1850" y="2633"/>
                  </a:lnTo>
                  <a:lnTo>
                    <a:pt x="1866" y="2639"/>
                  </a:lnTo>
                  <a:lnTo>
                    <a:pt x="1884" y="2641"/>
                  </a:lnTo>
                  <a:lnTo>
                    <a:pt x="1903" y="2638"/>
                  </a:lnTo>
                  <a:lnTo>
                    <a:pt x="1922" y="2633"/>
                  </a:lnTo>
                  <a:lnTo>
                    <a:pt x="1940" y="2623"/>
                  </a:lnTo>
                  <a:lnTo>
                    <a:pt x="1957" y="2609"/>
                  </a:lnTo>
                  <a:lnTo>
                    <a:pt x="1970" y="2593"/>
                  </a:lnTo>
                  <a:lnTo>
                    <a:pt x="1980" y="2575"/>
                  </a:lnTo>
                  <a:lnTo>
                    <a:pt x="1987" y="2556"/>
                  </a:lnTo>
                  <a:lnTo>
                    <a:pt x="1988" y="2537"/>
                  </a:lnTo>
                  <a:lnTo>
                    <a:pt x="1987" y="2519"/>
                  </a:lnTo>
                  <a:lnTo>
                    <a:pt x="1980" y="2502"/>
                  </a:lnTo>
                  <a:lnTo>
                    <a:pt x="1970" y="2489"/>
                  </a:lnTo>
                  <a:lnTo>
                    <a:pt x="1739" y="2260"/>
                  </a:lnTo>
                  <a:lnTo>
                    <a:pt x="1727" y="2244"/>
                  </a:lnTo>
                  <a:lnTo>
                    <a:pt x="1720" y="2226"/>
                  </a:lnTo>
                  <a:lnTo>
                    <a:pt x="1717" y="2206"/>
                  </a:lnTo>
                  <a:lnTo>
                    <a:pt x="1720" y="2187"/>
                  </a:lnTo>
                  <a:lnTo>
                    <a:pt x="1727" y="2169"/>
                  </a:lnTo>
                  <a:lnTo>
                    <a:pt x="1739" y="2153"/>
                  </a:lnTo>
                  <a:lnTo>
                    <a:pt x="1756" y="2140"/>
                  </a:lnTo>
                  <a:lnTo>
                    <a:pt x="1774" y="2134"/>
                  </a:lnTo>
                  <a:lnTo>
                    <a:pt x="1793" y="2131"/>
                  </a:lnTo>
                  <a:lnTo>
                    <a:pt x="1812" y="2134"/>
                  </a:lnTo>
                  <a:lnTo>
                    <a:pt x="1831" y="2140"/>
                  </a:lnTo>
                  <a:lnTo>
                    <a:pt x="1847" y="2153"/>
                  </a:lnTo>
                  <a:lnTo>
                    <a:pt x="2078" y="2382"/>
                  </a:lnTo>
                  <a:lnTo>
                    <a:pt x="2091" y="2392"/>
                  </a:lnTo>
                  <a:lnTo>
                    <a:pt x="2108" y="2399"/>
                  </a:lnTo>
                  <a:lnTo>
                    <a:pt x="2126" y="2400"/>
                  </a:lnTo>
                  <a:lnTo>
                    <a:pt x="2145" y="2399"/>
                  </a:lnTo>
                  <a:lnTo>
                    <a:pt x="2164" y="2392"/>
                  </a:lnTo>
                  <a:lnTo>
                    <a:pt x="2182" y="2382"/>
                  </a:lnTo>
                  <a:lnTo>
                    <a:pt x="2199" y="2369"/>
                  </a:lnTo>
                  <a:lnTo>
                    <a:pt x="2212" y="2352"/>
                  </a:lnTo>
                  <a:lnTo>
                    <a:pt x="2222" y="2334"/>
                  </a:lnTo>
                  <a:lnTo>
                    <a:pt x="2228" y="2315"/>
                  </a:lnTo>
                  <a:lnTo>
                    <a:pt x="2230" y="2296"/>
                  </a:lnTo>
                  <a:lnTo>
                    <a:pt x="2228" y="2278"/>
                  </a:lnTo>
                  <a:lnTo>
                    <a:pt x="2222" y="2263"/>
                  </a:lnTo>
                  <a:lnTo>
                    <a:pt x="2212" y="2248"/>
                  </a:lnTo>
                  <a:lnTo>
                    <a:pt x="1981" y="2020"/>
                  </a:lnTo>
                  <a:lnTo>
                    <a:pt x="1969" y="2003"/>
                  </a:lnTo>
                  <a:lnTo>
                    <a:pt x="1961" y="1985"/>
                  </a:lnTo>
                  <a:lnTo>
                    <a:pt x="1959" y="1965"/>
                  </a:lnTo>
                  <a:lnTo>
                    <a:pt x="1961" y="1946"/>
                  </a:lnTo>
                  <a:lnTo>
                    <a:pt x="1969" y="1929"/>
                  </a:lnTo>
                  <a:lnTo>
                    <a:pt x="1981" y="1913"/>
                  </a:lnTo>
                  <a:lnTo>
                    <a:pt x="1998" y="1901"/>
                  </a:lnTo>
                  <a:lnTo>
                    <a:pt x="2016" y="1893"/>
                  </a:lnTo>
                  <a:lnTo>
                    <a:pt x="2035" y="1891"/>
                  </a:lnTo>
                  <a:lnTo>
                    <a:pt x="2054" y="1893"/>
                  </a:lnTo>
                  <a:lnTo>
                    <a:pt x="2072" y="1901"/>
                  </a:lnTo>
                  <a:lnTo>
                    <a:pt x="2089" y="1913"/>
                  </a:lnTo>
                  <a:lnTo>
                    <a:pt x="2320" y="2141"/>
                  </a:lnTo>
                  <a:lnTo>
                    <a:pt x="2333" y="2151"/>
                  </a:lnTo>
                  <a:lnTo>
                    <a:pt x="2350" y="2158"/>
                  </a:lnTo>
                  <a:lnTo>
                    <a:pt x="2368" y="2160"/>
                  </a:lnTo>
                  <a:lnTo>
                    <a:pt x="2387" y="2158"/>
                  </a:lnTo>
                  <a:lnTo>
                    <a:pt x="2405" y="2151"/>
                  </a:lnTo>
                  <a:lnTo>
                    <a:pt x="2424" y="2143"/>
                  </a:lnTo>
                  <a:lnTo>
                    <a:pt x="2440" y="2128"/>
                  </a:lnTo>
                  <a:lnTo>
                    <a:pt x="2454" y="2111"/>
                  </a:lnTo>
                  <a:lnTo>
                    <a:pt x="2464" y="2094"/>
                  </a:lnTo>
                  <a:lnTo>
                    <a:pt x="2470" y="2075"/>
                  </a:lnTo>
                  <a:lnTo>
                    <a:pt x="2472" y="2057"/>
                  </a:lnTo>
                  <a:lnTo>
                    <a:pt x="2470" y="2039"/>
                  </a:lnTo>
                  <a:lnTo>
                    <a:pt x="2464" y="2022"/>
                  </a:lnTo>
                  <a:lnTo>
                    <a:pt x="2453" y="2008"/>
                  </a:lnTo>
                  <a:lnTo>
                    <a:pt x="2223" y="1779"/>
                  </a:lnTo>
                  <a:lnTo>
                    <a:pt x="2211" y="1763"/>
                  </a:lnTo>
                  <a:lnTo>
                    <a:pt x="2203" y="1745"/>
                  </a:lnTo>
                  <a:lnTo>
                    <a:pt x="2201" y="1726"/>
                  </a:lnTo>
                  <a:lnTo>
                    <a:pt x="2203" y="1707"/>
                  </a:lnTo>
                  <a:lnTo>
                    <a:pt x="2211" y="1688"/>
                  </a:lnTo>
                  <a:lnTo>
                    <a:pt x="2223" y="1672"/>
                  </a:lnTo>
                  <a:lnTo>
                    <a:pt x="2239" y="1660"/>
                  </a:lnTo>
                  <a:lnTo>
                    <a:pt x="2257" y="1652"/>
                  </a:lnTo>
                  <a:lnTo>
                    <a:pt x="2277" y="1650"/>
                  </a:lnTo>
                  <a:lnTo>
                    <a:pt x="2296" y="1652"/>
                  </a:lnTo>
                  <a:lnTo>
                    <a:pt x="2314" y="1660"/>
                  </a:lnTo>
                  <a:lnTo>
                    <a:pt x="2330" y="1672"/>
                  </a:lnTo>
                  <a:lnTo>
                    <a:pt x="2560" y="1901"/>
                  </a:lnTo>
                  <a:lnTo>
                    <a:pt x="2575" y="1912"/>
                  </a:lnTo>
                  <a:lnTo>
                    <a:pt x="2591" y="1917"/>
                  </a:lnTo>
                  <a:lnTo>
                    <a:pt x="2610" y="1920"/>
                  </a:lnTo>
                  <a:lnTo>
                    <a:pt x="2628" y="1917"/>
                  </a:lnTo>
                  <a:lnTo>
                    <a:pt x="2647" y="1912"/>
                  </a:lnTo>
                  <a:lnTo>
                    <a:pt x="2664" y="1902"/>
                  </a:lnTo>
                  <a:lnTo>
                    <a:pt x="2681" y="1889"/>
                  </a:lnTo>
                  <a:lnTo>
                    <a:pt x="2696" y="1872"/>
                  </a:lnTo>
                  <a:lnTo>
                    <a:pt x="2705" y="1853"/>
                  </a:lnTo>
                  <a:lnTo>
                    <a:pt x="2712" y="1835"/>
                  </a:lnTo>
                  <a:lnTo>
                    <a:pt x="2714" y="1816"/>
                  </a:lnTo>
                  <a:lnTo>
                    <a:pt x="2712" y="1798"/>
                  </a:lnTo>
                  <a:lnTo>
                    <a:pt x="2705" y="1782"/>
                  </a:lnTo>
                  <a:lnTo>
                    <a:pt x="2695" y="1768"/>
                  </a:lnTo>
                  <a:lnTo>
                    <a:pt x="2692" y="1766"/>
                  </a:lnTo>
                  <a:lnTo>
                    <a:pt x="2687" y="1759"/>
                  </a:lnTo>
                  <a:lnTo>
                    <a:pt x="2677" y="1749"/>
                  </a:lnTo>
                  <a:lnTo>
                    <a:pt x="2663" y="1736"/>
                  </a:lnTo>
                  <a:lnTo>
                    <a:pt x="2647" y="1719"/>
                  </a:lnTo>
                  <a:lnTo>
                    <a:pt x="2626" y="1699"/>
                  </a:lnTo>
                  <a:lnTo>
                    <a:pt x="2604" y="1677"/>
                  </a:lnTo>
                  <a:lnTo>
                    <a:pt x="2578" y="1651"/>
                  </a:lnTo>
                  <a:lnTo>
                    <a:pt x="2550" y="1623"/>
                  </a:lnTo>
                  <a:lnTo>
                    <a:pt x="2520" y="1593"/>
                  </a:lnTo>
                  <a:lnTo>
                    <a:pt x="2488" y="1561"/>
                  </a:lnTo>
                  <a:lnTo>
                    <a:pt x="2454" y="1528"/>
                  </a:lnTo>
                  <a:lnTo>
                    <a:pt x="2418" y="1492"/>
                  </a:lnTo>
                  <a:lnTo>
                    <a:pt x="2381" y="1455"/>
                  </a:lnTo>
                  <a:lnTo>
                    <a:pt x="2343" y="1417"/>
                  </a:lnTo>
                  <a:lnTo>
                    <a:pt x="2305" y="1378"/>
                  </a:lnTo>
                  <a:lnTo>
                    <a:pt x="2265" y="1339"/>
                  </a:lnTo>
                  <a:lnTo>
                    <a:pt x="2225" y="1299"/>
                  </a:lnTo>
                  <a:lnTo>
                    <a:pt x="2185" y="1260"/>
                  </a:lnTo>
                  <a:lnTo>
                    <a:pt x="2146" y="1220"/>
                  </a:lnTo>
                  <a:lnTo>
                    <a:pt x="2106" y="1181"/>
                  </a:lnTo>
                  <a:lnTo>
                    <a:pt x="2066" y="1142"/>
                  </a:lnTo>
                  <a:lnTo>
                    <a:pt x="2028" y="1103"/>
                  </a:lnTo>
                  <a:lnTo>
                    <a:pt x="1990" y="1066"/>
                  </a:lnTo>
                  <a:lnTo>
                    <a:pt x="1954" y="1031"/>
                  </a:lnTo>
                  <a:lnTo>
                    <a:pt x="1920" y="996"/>
                  </a:lnTo>
                  <a:lnTo>
                    <a:pt x="1886" y="963"/>
                  </a:lnTo>
                  <a:lnTo>
                    <a:pt x="1855" y="931"/>
                  </a:lnTo>
                  <a:lnTo>
                    <a:pt x="1826" y="902"/>
                  </a:lnTo>
                  <a:lnTo>
                    <a:pt x="1799" y="877"/>
                  </a:lnTo>
                  <a:lnTo>
                    <a:pt x="1774" y="852"/>
                  </a:lnTo>
                  <a:lnTo>
                    <a:pt x="1753" y="831"/>
                  </a:lnTo>
                  <a:lnTo>
                    <a:pt x="1734" y="813"/>
                  </a:lnTo>
                  <a:lnTo>
                    <a:pt x="1718" y="798"/>
                  </a:lnTo>
                  <a:lnTo>
                    <a:pt x="1712" y="793"/>
                  </a:lnTo>
                  <a:lnTo>
                    <a:pt x="1706" y="787"/>
                  </a:lnTo>
                  <a:lnTo>
                    <a:pt x="1698" y="782"/>
                  </a:lnTo>
                  <a:lnTo>
                    <a:pt x="1688" y="777"/>
                  </a:lnTo>
                  <a:lnTo>
                    <a:pt x="1677" y="774"/>
                  </a:lnTo>
                  <a:lnTo>
                    <a:pt x="1663" y="773"/>
                  </a:lnTo>
                  <a:lnTo>
                    <a:pt x="1649" y="775"/>
                  </a:lnTo>
                  <a:lnTo>
                    <a:pt x="1631" y="782"/>
                  </a:lnTo>
                  <a:lnTo>
                    <a:pt x="1612" y="792"/>
                  </a:lnTo>
                  <a:lnTo>
                    <a:pt x="1592" y="808"/>
                  </a:lnTo>
                  <a:lnTo>
                    <a:pt x="1568" y="829"/>
                  </a:lnTo>
                  <a:lnTo>
                    <a:pt x="1542" y="857"/>
                  </a:lnTo>
                  <a:lnTo>
                    <a:pt x="1519" y="888"/>
                  </a:lnTo>
                  <a:lnTo>
                    <a:pt x="1500" y="920"/>
                  </a:lnTo>
                  <a:lnTo>
                    <a:pt x="1394" y="1113"/>
                  </a:lnTo>
                  <a:lnTo>
                    <a:pt x="1382" y="1133"/>
                  </a:lnTo>
                  <a:lnTo>
                    <a:pt x="1366" y="1154"/>
                  </a:lnTo>
                  <a:lnTo>
                    <a:pt x="1346" y="1175"/>
                  </a:lnTo>
                  <a:lnTo>
                    <a:pt x="1312" y="1206"/>
                  </a:lnTo>
                  <a:lnTo>
                    <a:pt x="1275" y="1230"/>
                  </a:lnTo>
                  <a:lnTo>
                    <a:pt x="1235" y="1249"/>
                  </a:lnTo>
                  <a:lnTo>
                    <a:pt x="1196" y="1261"/>
                  </a:lnTo>
                  <a:lnTo>
                    <a:pt x="1155" y="1268"/>
                  </a:lnTo>
                  <a:lnTo>
                    <a:pt x="1113" y="1268"/>
                  </a:lnTo>
                  <a:lnTo>
                    <a:pt x="1072" y="1261"/>
                  </a:lnTo>
                  <a:lnTo>
                    <a:pt x="1036" y="1250"/>
                  </a:lnTo>
                  <a:lnTo>
                    <a:pt x="1002" y="1235"/>
                  </a:lnTo>
                  <a:lnTo>
                    <a:pt x="970" y="1216"/>
                  </a:lnTo>
                  <a:lnTo>
                    <a:pt x="942" y="1193"/>
                  </a:lnTo>
                  <a:lnTo>
                    <a:pt x="915" y="1167"/>
                  </a:lnTo>
                  <a:lnTo>
                    <a:pt x="893" y="1136"/>
                  </a:lnTo>
                  <a:lnTo>
                    <a:pt x="874" y="1104"/>
                  </a:lnTo>
                  <a:lnTo>
                    <a:pt x="861" y="1077"/>
                  </a:lnTo>
                  <a:lnTo>
                    <a:pt x="853" y="1050"/>
                  </a:lnTo>
                  <a:lnTo>
                    <a:pt x="848" y="1023"/>
                  </a:lnTo>
                  <a:lnTo>
                    <a:pt x="848" y="998"/>
                  </a:lnTo>
                  <a:lnTo>
                    <a:pt x="850" y="974"/>
                  </a:lnTo>
                  <a:lnTo>
                    <a:pt x="858" y="953"/>
                  </a:lnTo>
                  <a:lnTo>
                    <a:pt x="1168" y="224"/>
                  </a:lnTo>
                  <a:lnTo>
                    <a:pt x="1179" y="204"/>
                  </a:lnTo>
                  <a:lnTo>
                    <a:pt x="1193" y="183"/>
                  </a:lnTo>
                  <a:lnTo>
                    <a:pt x="1210" y="162"/>
                  </a:lnTo>
                  <a:lnTo>
                    <a:pt x="1230" y="139"/>
                  </a:lnTo>
                  <a:lnTo>
                    <a:pt x="1241" y="129"/>
                  </a:lnTo>
                  <a:lnTo>
                    <a:pt x="1254" y="117"/>
                  </a:lnTo>
                  <a:lnTo>
                    <a:pt x="1271" y="104"/>
                  </a:lnTo>
                  <a:lnTo>
                    <a:pt x="1291" y="89"/>
                  </a:lnTo>
                  <a:lnTo>
                    <a:pt x="1314" y="74"/>
                  </a:lnTo>
                  <a:lnTo>
                    <a:pt x="1340" y="59"/>
                  </a:lnTo>
                  <a:lnTo>
                    <a:pt x="1368" y="45"/>
                  </a:lnTo>
                  <a:lnTo>
                    <a:pt x="1399" y="31"/>
                  </a:lnTo>
                  <a:lnTo>
                    <a:pt x="1432" y="20"/>
                  </a:lnTo>
                  <a:lnTo>
                    <a:pt x="1469" y="11"/>
                  </a:lnTo>
                  <a:lnTo>
                    <a:pt x="1508" y="3"/>
                  </a:lnTo>
                  <a:lnTo>
                    <a:pt x="1550" y="0"/>
                  </a:lnTo>
                  <a:lnTo>
                    <a:pt x="15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7"/>
            <p:cNvSpPr>
              <a:spLocks noEditPoints="1"/>
            </p:cNvSpPr>
            <p:nvPr/>
          </p:nvSpPr>
          <p:spPr bwMode="auto">
            <a:xfrm>
              <a:off x="800101" y="3370263"/>
              <a:ext cx="255588" cy="255588"/>
            </a:xfrm>
            <a:custGeom>
              <a:avLst/>
              <a:gdLst>
                <a:gd name="T0" fmla="*/ 737 w 1133"/>
                <a:gd name="T1" fmla="*/ 722 h 1126"/>
                <a:gd name="T2" fmla="*/ 688 w 1133"/>
                <a:gd name="T3" fmla="*/ 747 h 1126"/>
                <a:gd name="T4" fmla="*/ 653 w 1133"/>
                <a:gd name="T5" fmla="*/ 789 h 1126"/>
                <a:gd name="T6" fmla="*/ 641 w 1133"/>
                <a:gd name="T7" fmla="*/ 842 h 1126"/>
                <a:gd name="T8" fmla="*/ 653 w 1133"/>
                <a:gd name="T9" fmla="*/ 898 h 1126"/>
                <a:gd name="T10" fmla="*/ 688 w 1133"/>
                <a:gd name="T11" fmla="*/ 939 h 1126"/>
                <a:gd name="T12" fmla="*/ 737 w 1133"/>
                <a:gd name="T13" fmla="*/ 964 h 1126"/>
                <a:gd name="T14" fmla="*/ 795 w 1133"/>
                <a:gd name="T15" fmla="*/ 964 h 1126"/>
                <a:gd name="T16" fmla="*/ 844 w 1133"/>
                <a:gd name="T17" fmla="*/ 939 h 1126"/>
                <a:gd name="T18" fmla="*/ 879 w 1133"/>
                <a:gd name="T19" fmla="*/ 897 h 1126"/>
                <a:gd name="T20" fmla="*/ 891 w 1133"/>
                <a:gd name="T21" fmla="*/ 842 h 1126"/>
                <a:gd name="T22" fmla="*/ 879 w 1133"/>
                <a:gd name="T23" fmla="*/ 789 h 1126"/>
                <a:gd name="T24" fmla="*/ 844 w 1133"/>
                <a:gd name="T25" fmla="*/ 747 h 1126"/>
                <a:gd name="T26" fmla="*/ 795 w 1133"/>
                <a:gd name="T27" fmla="*/ 722 h 1126"/>
                <a:gd name="T28" fmla="*/ 379 w 1133"/>
                <a:gd name="T29" fmla="*/ 0 h 1126"/>
                <a:gd name="T30" fmla="*/ 429 w 1133"/>
                <a:gd name="T31" fmla="*/ 13 h 1126"/>
                <a:gd name="T32" fmla="*/ 474 w 1133"/>
                <a:gd name="T33" fmla="*/ 44 h 1126"/>
                <a:gd name="T34" fmla="*/ 1106 w 1133"/>
                <a:gd name="T35" fmla="*/ 676 h 1126"/>
                <a:gd name="T36" fmla="*/ 1128 w 1133"/>
                <a:gd name="T37" fmla="*/ 724 h 1126"/>
                <a:gd name="T38" fmla="*/ 1133 w 1133"/>
                <a:gd name="T39" fmla="*/ 776 h 1126"/>
                <a:gd name="T40" fmla="*/ 1119 w 1133"/>
                <a:gd name="T41" fmla="*/ 826 h 1126"/>
                <a:gd name="T42" fmla="*/ 1089 w 1133"/>
                <a:gd name="T43" fmla="*/ 869 h 1126"/>
                <a:gd name="T44" fmla="*/ 853 w 1133"/>
                <a:gd name="T45" fmla="*/ 1101 h 1126"/>
                <a:gd name="T46" fmla="*/ 805 w 1133"/>
                <a:gd name="T47" fmla="*/ 1122 h 1126"/>
                <a:gd name="T48" fmla="*/ 753 w 1133"/>
                <a:gd name="T49" fmla="*/ 1126 h 1126"/>
                <a:gd name="T50" fmla="*/ 703 w 1133"/>
                <a:gd name="T51" fmla="*/ 1113 h 1126"/>
                <a:gd name="T52" fmla="*/ 659 w 1133"/>
                <a:gd name="T53" fmla="*/ 1083 h 1126"/>
                <a:gd name="T54" fmla="*/ 26 w 1133"/>
                <a:gd name="T55" fmla="*/ 450 h 1126"/>
                <a:gd name="T56" fmla="*/ 5 w 1133"/>
                <a:gd name="T57" fmla="*/ 403 h 1126"/>
                <a:gd name="T58" fmla="*/ 0 w 1133"/>
                <a:gd name="T59" fmla="*/ 352 h 1126"/>
                <a:gd name="T60" fmla="*/ 13 w 1133"/>
                <a:gd name="T61" fmla="*/ 302 h 1126"/>
                <a:gd name="T62" fmla="*/ 44 w 1133"/>
                <a:gd name="T63" fmla="*/ 257 h 1126"/>
                <a:gd name="T64" fmla="*/ 280 w 1133"/>
                <a:gd name="T65" fmla="*/ 27 h 1126"/>
                <a:gd name="T66" fmla="*/ 328 w 1133"/>
                <a:gd name="T67" fmla="*/ 5 h 1126"/>
                <a:gd name="T68" fmla="*/ 379 w 1133"/>
                <a:gd name="T69" fmla="*/ 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3" h="1126">
                  <a:moveTo>
                    <a:pt x="767" y="719"/>
                  </a:moveTo>
                  <a:lnTo>
                    <a:pt x="737" y="722"/>
                  </a:lnTo>
                  <a:lnTo>
                    <a:pt x="712" y="731"/>
                  </a:lnTo>
                  <a:lnTo>
                    <a:pt x="688" y="747"/>
                  </a:lnTo>
                  <a:lnTo>
                    <a:pt x="669" y="766"/>
                  </a:lnTo>
                  <a:lnTo>
                    <a:pt x="653" y="789"/>
                  </a:lnTo>
                  <a:lnTo>
                    <a:pt x="644" y="815"/>
                  </a:lnTo>
                  <a:lnTo>
                    <a:pt x="641" y="842"/>
                  </a:lnTo>
                  <a:lnTo>
                    <a:pt x="644" y="871"/>
                  </a:lnTo>
                  <a:lnTo>
                    <a:pt x="653" y="898"/>
                  </a:lnTo>
                  <a:lnTo>
                    <a:pt x="669" y="920"/>
                  </a:lnTo>
                  <a:lnTo>
                    <a:pt x="688" y="939"/>
                  </a:lnTo>
                  <a:lnTo>
                    <a:pt x="712" y="954"/>
                  </a:lnTo>
                  <a:lnTo>
                    <a:pt x="737" y="964"/>
                  </a:lnTo>
                  <a:lnTo>
                    <a:pt x="767" y="967"/>
                  </a:lnTo>
                  <a:lnTo>
                    <a:pt x="795" y="964"/>
                  </a:lnTo>
                  <a:lnTo>
                    <a:pt x="821" y="954"/>
                  </a:lnTo>
                  <a:lnTo>
                    <a:pt x="844" y="939"/>
                  </a:lnTo>
                  <a:lnTo>
                    <a:pt x="863" y="920"/>
                  </a:lnTo>
                  <a:lnTo>
                    <a:pt x="879" y="897"/>
                  </a:lnTo>
                  <a:lnTo>
                    <a:pt x="888" y="871"/>
                  </a:lnTo>
                  <a:lnTo>
                    <a:pt x="891" y="842"/>
                  </a:lnTo>
                  <a:lnTo>
                    <a:pt x="888" y="815"/>
                  </a:lnTo>
                  <a:lnTo>
                    <a:pt x="879" y="789"/>
                  </a:lnTo>
                  <a:lnTo>
                    <a:pt x="863" y="766"/>
                  </a:lnTo>
                  <a:lnTo>
                    <a:pt x="844" y="747"/>
                  </a:lnTo>
                  <a:lnTo>
                    <a:pt x="821" y="731"/>
                  </a:lnTo>
                  <a:lnTo>
                    <a:pt x="795" y="722"/>
                  </a:lnTo>
                  <a:lnTo>
                    <a:pt x="767" y="719"/>
                  </a:lnTo>
                  <a:close/>
                  <a:moveTo>
                    <a:pt x="379" y="0"/>
                  </a:moveTo>
                  <a:lnTo>
                    <a:pt x="405" y="5"/>
                  </a:lnTo>
                  <a:lnTo>
                    <a:pt x="429" y="13"/>
                  </a:lnTo>
                  <a:lnTo>
                    <a:pt x="453" y="27"/>
                  </a:lnTo>
                  <a:lnTo>
                    <a:pt x="474" y="44"/>
                  </a:lnTo>
                  <a:lnTo>
                    <a:pt x="1089" y="655"/>
                  </a:lnTo>
                  <a:lnTo>
                    <a:pt x="1106" y="676"/>
                  </a:lnTo>
                  <a:lnTo>
                    <a:pt x="1119" y="700"/>
                  </a:lnTo>
                  <a:lnTo>
                    <a:pt x="1128" y="724"/>
                  </a:lnTo>
                  <a:lnTo>
                    <a:pt x="1133" y="750"/>
                  </a:lnTo>
                  <a:lnTo>
                    <a:pt x="1133" y="776"/>
                  </a:lnTo>
                  <a:lnTo>
                    <a:pt x="1128" y="801"/>
                  </a:lnTo>
                  <a:lnTo>
                    <a:pt x="1119" y="826"/>
                  </a:lnTo>
                  <a:lnTo>
                    <a:pt x="1106" y="848"/>
                  </a:lnTo>
                  <a:lnTo>
                    <a:pt x="1089" y="869"/>
                  </a:lnTo>
                  <a:lnTo>
                    <a:pt x="874" y="1083"/>
                  </a:lnTo>
                  <a:lnTo>
                    <a:pt x="853" y="1101"/>
                  </a:lnTo>
                  <a:lnTo>
                    <a:pt x="829" y="1113"/>
                  </a:lnTo>
                  <a:lnTo>
                    <a:pt x="805" y="1122"/>
                  </a:lnTo>
                  <a:lnTo>
                    <a:pt x="779" y="1126"/>
                  </a:lnTo>
                  <a:lnTo>
                    <a:pt x="753" y="1126"/>
                  </a:lnTo>
                  <a:lnTo>
                    <a:pt x="728" y="1122"/>
                  </a:lnTo>
                  <a:lnTo>
                    <a:pt x="703" y="1113"/>
                  </a:lnTo>
                  <a:lnTo>
                    <a:pt x="680" y="1101"/>
                  </a:lnTo>
                  <a:lnTo>
                    <a:pt x="659" y="1083"/>
                  </a:lnTo>
                  <a:lnTo>
                    <a:pt x="44" y="471"/>
                  </a:lnTo>
                  <a:lnTo>
                    <a:pt x="26" y="450"/>
                  </a:lnTo>
                  <a:lnTo>
                    <a:pt x="13" y="428"/>
                  </a:lnTo>
                  <a:lnTo>
                    <a:pt x="5" y="403"/>
                  </a:lnTo>
                  <a:lnTo>
                    <a:pt x="0" y="378"/>
                  </a:lnTo>
                  <a:lnTo>
                    <a:pt x="0" y="352"/>
                  </a:lnTo>
                  <a:lnTo>
                    <a:pt x="5" y="327"/>
                  </a:lnTo>
                  <a:lnTo>
                    <a:pt x="13" y="302"/>
                  </a:lnTo>
                  <a:lnTo>
                    <a:pt x="26" y="279"/>
                  </a:lnTo>
                  <a:lnTo>
                    <a:pt x="44" y="257"/>
                  </a:lnTo>
                  <a:lnTo>
                    <a:pt x="259" y="44"/>
                  </a:lnTo>
                  <a:lnTo>
                    <a:pt x="280" y="27"/>
                  </a:lnTo>
                  <a:lnTo>
                    <a:pt x="303" y="13"/>
                  </a:lnTo>
                  <a:lnTo>
                    <a:pt x="328" y="5"/>
                  </a:lnTo>
                  <a:lnTo>
                    <a:pt x="353" y="0"/>
                  </a:lnTo>
                  <a:lnTo>
                    <a:pt x="3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0" name="Freeform 12"/>
          <p:cNvSpPr>
            <a:spLocks/>
          </p:cNvSpPr>
          <p:nvPr/>
        </p:nvSpPr>
        <p:spPr bwMode="auto">
          <a:xfrm>
            <a:off x="7765761" y="3383142"/>
            <a:ext cx="506413" cy="796925"/>
          </a:xfrm>
          <a:custGeom>
            <a:avLst/>
            <a:gdLst>
              <a:gd name="T0" fmla="*/ 2013 w 2233"/>
              <a:gd name="T1" fmla="*/ 0 h 3515"/>
              <a:gd name="T2" fmla="*/ 2013 w 2233"/>
              <a:gd name="T3" fmla="*/ 0 h 3515"/>
              <a:gd name="T4" fmla="*/ 1487 w 2233"/>
              <a:gd name="T5" fmla="*/ 1516 h 3515"/>
              <a:gd name="T6" fmla="*/ 2233 w 2233"/>
              <a:gd name="T7" fmla="*/ 1516 h 3515"/>
              <a:gd name="T8" fmla="*/ 173 w 2233"/>
              <a:gd name="T9" fmla="*/ 3515 h 3515"/>
              <a:gd name="T10" fmla="*/ 747 w 2233"/>
              <a:gd name="T11" fmla="*/ 1998 h 3515"/>
              <a:gd name="T12" fmla="*/ 0 w 2233"/>
              <a:gd name="T13" fmla="*/ 1998 h 3515"/>
              <a:gd name="T14" fmla="*/ 2013 w 2233"/>
              <a:gd name="T15" fmla="*/ 0 h 3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3" h="3515">
                <a:moveTo>
                  <a:pt x="2013" y="0"/>
                </a:moveTo>
                <a:lnTo>
                  <a:pt x="2013" y="0"/>
                </a:lnTo>
                <a:lnTo>
                  <a:pt x="1487" y="1516"/>
                </a:lnTo>
                <a:lnTo>
                  <a:pt x="2233" y="1516"/>
                </a:lnTo>
                <a:lnTo>
                  <a:pt x="173" y="3515"/>
                </a:lnTo>
                <a:lnTo>
                  <a:pt x="747" y="1998"/>
                </a:lnTo>
                <a:lnTo>
                  <a:pt x="0" y="1998"/>
                </a:lnTo>
                <a:lnTo>
                  <a:pt x="20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655383" y="3370621"/>
            <a:ext cx="878252" cy="821967"/>
            <a:chOff x="-150813" y="2973388"/>
            <a:chExt cx="1312863" cy="1228725"/>
          </a:xfrm>
          <a:solidFill>
            <a:schemeClr val="bg1"/>
          </a:solidFill>
        </p:grpSpPr>
        <p:sp>
          <p:nvSpPr>
            <p:cNvPr id="142" name="Freeform 17"/>
            <p:cNvSpPr>
              <a:spLocks noEditPoints="1"/>
            </p:cNvSpPr>
            <p:nvPr/>
          </p:nvSpPr>
          <p:spPr bwMode="auto">
            <a:xfrm>
              <a:off x="-150813" y="2973388"/>
              <a:ext cx="831850" cy="819150"/>
            </a:xfrm>
            <a:custGeom>
              <a:avLst/>
              <a:gdLst>
                <a:gd name="T0" fmla="*/ 997 w 2097"/>
                <a:gd name="T1" fmla="*/ 599 h 2068"/>
                <a:gd name="T2" fmla="*/ 900 w 2097"/>
                <a:gd name="T3" fmla="*/ 622 h 2068"/>
                <a:gd name="T4" fmla="*/ 813 w 2097"/>
                <a:gd name="T5" fmla="*/ 664 h 2068"/>
                <a:gd name="T6" fmla="*/ 738 w 2097"/>
                <a:gd name="T7" fmla="*/ 724 h 2068"/>
                <a:gd name="T8" fmla="*/ 677 w 2097"/>
                <a:gd name="T9" fmla="*/ 800 h 2068"/>
                <a:gd name="T10" fmla="*/ 634 w 2097"/>
                <a:gd name="T11" fmla="*/ 887 h 2068"/>
                <a:gd name="T12" fmla="*/ 612 w 2097"/>
                <a:gd name="T13" fmla="*/ 985 h 2068"/>
                <a:gd name="T14" fmla="*/ 612 w 2097"/>
                <a:gd name="T15" fmla="*/ 1087 h 2068"/>
                <a:gd name="T16" fmla="*/ 634 w 2097"/>
                <a:gd name="T17" fmla="*/ 1184 h 2068"/>
                <a:gd name="T18" fmla="*/ 677 w 2097"/>
                <a:gd name="T19" fmla="*/ 1272 h 2068"/>
                <a:gd name="T20" fmla="*/ 738 w 2097"/>
                <a:gd name="T21" fmla="*/ 1347 h 2068"/>
                <a:gd name="T22" fmla="*/ 813 w 2097"/>
                <a:gd name="T23" fmla="*/ 1408 h 2068"/>
                <a:gd name="T24" fmla="*/ 900 w 2097"/>
                <a:gd name="T25" fmla="*/ 1450 h 2068"/>
                <a:gd name="T26" fmla="*/ 997 w 2097"/>
                <a:gd name="T27" fmla="*/ 1473 h 2068"/>
                <a:gd name="T28" fmla="*/ 1099 w 2097"/>
                <a:gd name="T29" fmla="*/ 1473 h 2068"/>
                <a:gd name="T30" fmla="*/ 1197 w 2097"/>
                <a:gd name="T31" fmla="*/ 1450 h 2068"/>
                <a:gd name="T32" fmla="*/ 1284 w 2097"/>
                <a:gd name="T33" fmla="*/ 1408 h 2068"/>
                <a:gd name="T34" fmla="*/ 1360 w 2097"/>
                <a:gd name="T35" fmla="*/ 1347 h 2068"/>
                <a:gd name="T36" fmla="*/ 1420 w 2097"/>
                <a:gd name="T37" fmla="*/ 1272 h 2068"/>
                <a:gd name="T38" fmla="*/ 1462 w 2097"/>
                <a:gd name="T39" fmla="*/ 1184 h 2068"/>
                <a:gd name="T40" fmla="*/ 1485 w 2097"/>
                <a:gd name="T41" fmla="*/ 1087 h 2068"/>
                <a:gd name="T42" fmla="*/ 1485 w 2097"/>
                <a:gd name="T43" fmla="*/ 985 h 2068"/>
                <a:gd name="T44" fmla="*/ 1462 w 2097"/>
                <a:gd name="T45" fmla="*/ 887 h 2068"/>
                <a:gd name="T46" fmla="*/ 1420 w 2097"/>
                <a:gd name="T47" fmla="*/ 800 h 2068"/>
                <a:gd name="T48" fmla="*/ 1360 w 2097"/>
                <a:gd name="T49" fmla="*/ 724 h 2068"/>
                <a:gd name="T50" fmla="*/ 1284 w 2097"/>
                <a:gd name="T51" fmla="*/ 664 h 2068"/>
                <a:gd name="T52" fmla="*/ 1197 w 2097"/>
                <a:gd name="T53" fmla="*/ 622 h 2068"/>
                <a:gd name="T54" fmla="*/ 1099 w 2097"/>
                <a:gd name="T55" fmla="*/ 599 h 2068"/>
                <a:gd name="T56" fmla="*/ 876 w 2097"/>
                <a:gd name="T57" fmla="*/ 0 h 2068"/>
                <a:gd name="T58" fmla="*/ 1221 w 2097"/>
                <a:gd name="T59" fmla="*/ 218 h 2068"/>
                <a:gd name="T60" fmla="*/ 1334 w 2097"/>
                <a:gd name="T61" fmla="*/ 251 h 2068"/>
                <a:gd name="T62" fmla="*/ 1441 w 2097"/>
                <a:gd name="T63" fmla="*/ 299 h 2068"/>
                <a:gd name="T64" fmla="*/ 1845 w 2097"/>
                <a:gd name="T65" fmla="*/ 353 h 2068"/>
                <a:gd name="T66" fmla="*/ 1739 w 2097"/>
                <a:gd name="T67" fmla="*/ 568 h 2068"/>
                <a:gd name="T68" fmla="*/ 1799 w 2097"/>
                <a:gd name="T69" fmla="*/ 670 h 2068"/>
                <a:gd name="T70" fmla="*/ 2037 w 2097"/>
                <a:gd name="T71" fmla="*/ 686 h 2068"/>
                <a:gd name="T72" fmla="*/ 1882 w 2097"/>
                <a:gd name="T73" fmla="*/ 1064 h 2068"/>
                <a:gd name="T74" fmla="*/ 1870 w 2097"/>
                <a:gd name="T75" fmla="*/ 1182 h 2068"/>
                <a:gd name="T76" fmla="*/ 1842 w 2097"/>
                <a:gd name="T77" fmla="*/ 1295 h 2068"/>
                <a:gd name="T78" fmla="*/ 1858 w 2097"/>
                <a:gd name="T79" fmla="*/ 1702 h 2068"/>
                <a:gd name="T80" fmla="*/ 1628 w 2097"/>
                <a:gd name="T81" fmla="*/ 1636 h 2068"/>
                <a:gd name="T82" fmla="*/ 1538 w 2097"/>
                <a:gd name="T83" fmla="*/ 1711 h 2068"/>
                <a:gd name="T84" fmla="*/ 1564 w 2097"/>
                <a:gd name="T85" fmla="*/ 1950 h 2068"/>
                <a:gd name="T86" fmla="*/ 1166 w 2097"/>
                <a:gd name="T87" fmla="*/ 1863 h 2068"/>
                <a:gd name="T88" fmla="*/ 1048 w 2097"/>
                <a:gd name="T89" fmla="*/ 1871 h 2068"/>
                <a:gd name="T90" fmla="*/ 930 w 2097"/>
                <a:gd name="T91" fmla="*/ 1863 h 2068"/>
                <a:gd name="T92" fmla="*/ 533 w 2097"/>
                <a:gd name="T93" fmla="*/ 1950 h 2068"/>
                <a:gd name="T94" fmla="*/ 559 w 2097"/>
                <a:gd name="T95" fmla="*/ 1711 h 2068"/>
                <a:gd name="T96" fmla="*/ 468 w 2097"/>
                <a:gd name="T97" fmla="*/ 1636 h 2068"/>
                <a:gd name="T98" fmla="*/ 239 w 2097"/>
                <a:gd name="T99" fmla="*/ 1702 h 2068"/>
                <a:gd name="T100" fmla="*/ 255 w 2097"/>
                <a:gd name="T101" fmla="*/ 1295 h 2068"/>
                <a:gd name="T102" fmla="*/ 227 w 2097"/>
                <a:gd name="T103" fmla="*/ 1182 h 2068"/>
                <a:gd name="T104" fmla="*/ 215 w 2097"/>
                <a:gd name="T105" fmla="*/ 1064 h 2068"/>
                <a:gd name="T106" fmla="*/ 59 w 2097"/>
                <a:gd name="T107" fmla="*/ 686 h 2068"/>
                <a:gd name="T108" fmla="*/ 298 w 2097"/>
                <a:gd name="T109" fmla="*/ 670 h 2068"/>
                <a:gd name="T110" fmla="*/ 358 w 2097"/>
                <a:gd name="T111" fmla="*/ 568 h 2068"/>
                <a:gd name="T112" fmla="*/ 252 w 2097"/>
                <a:gd name="T113" fmla="*/ 353 h 2068"/>
                <a:gd name="T114" fmla="*/ 655 w 2097"/>
                <a:gd name="T115" fmla="*/ 299 h 2068"/>
                <a:gd name="T116" fmla="*/ 763 w 2097"/>
                <a:gd name="T117" fmla="*/ 251 h 2068"/>
                <a:gd name="T118" fmla="*/ 876 w 2097"/>
                <a:gd name="T119" fmla="*/ 218 h 2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7" h="2068">
                  <a:moveTo>
                    <a:pt x="1048" y="596"/>
                  </a:moveTo>
                  <a:lnTo>
                    <a:pt x="997" y="599"/>
                  </a:lnTo>
                  <a:lnTo>
                    <a:pt x="948" y="608"/>
                  </a:lnTo>
                  <a:lnTo>
                    <a:pt x="900" y="622"/>
                  </a:lnTo>
                  <a:lnTo>
                    <a:pt x="855" y="641"/>
                  </a:lnTo>
                  <a:lnTo>
                    <a:pt x="813" y="664"/>
                  </a:lnTo>
                  <a:lnTo>
                    <a:pt x="774" y="692"/>
                  </a:lnTo>
                  <a:lnTo>
                    <a:pt x="738" y="724"/>
                  </a:lnTo>
                  <a:lnTo>
                    <a:pt x="705" y="761"/>
                  </a:lnTo>
                  <a:lnTo>
                    <a:pt x="677" y="800"/>
                  </a:lnTo>
                  <a:lnTo>
                    <a:pt x="653" y="842"/>
                  </a:lnTo>
                  <a:lnTo>
                    <a:pt x="634" y="887"/>
                  </a:lnTo>
                  <a:lnTo>
                    <a:pt x="620" y="935"/>
                  </a:lnTo>
                  <a:lnTo>
                    <a:pt x="612" y="985"/>
                  </a:lnTo>
                  <a:lnTo>
                    <a:pt x="609" y="1035"/>
                  </a:lnTo>
                  <a:lnTo>
                    <a:pt x="612" y="1087"/>
                  </a:lnTo>
                  <a:lnTo>
                    <a:pt x="620" y="1137"/>
                  </a:lnTo>
                  <a:lnTo>
                    <a:pt x="634" y="1184"/>
                  </a:lnTo>
                  <a:lnTo>
                    <a:pt x="653" y="1230"/>
                  </a:lnTo>
                  <a:lnTo>
                    <a:pt x="677" y="1272"/>
                  </a:lnTo>
                  <a:lnTo>
                    <a:pt x="705" y="1311"/>
                  </a:lnTo>
                  <a:lnTo>
                    <a:pt x="738" y="1347"/>
                  </a:lnTo>
                  <a:lnTo>
                    <a:pt x="774" y="1379"/>
                  </a:lnTo>
                  <a:lnTo>
                    <a:pt x="813" y="1408"/>
                  </a:lnTo>
                  <a:lnTo>
                    <a:pt x="855" y="1431"/>
                  </a:lnTo>
                  <a:lnTo>
                    <a:pt x="900" y="1450"/>
                  </a:lnTo>
                  <a:lnTo>
                    <a:pt x="948" y="1464"/>
                  </a:lnTo>
                  <a:lnTo>
                    <a:pt x="997" y="1473"/>
                  </a:lnTo>
                  <a:lnTo>
                    <a:pt x="1048" y="1476"/>
                  </a:lnTo>
                  <a:lnTo>
                    <a:pt x="1099" y="1473"/>
                  </a:lnTo>
                  <a:lnTo>
                    <a:pt x="1150" y="1464"/>
                  </a:lnTo>
                  <a:lnTo>
                    <a:pt x="1197" y="1450"/>
                  </a:lnTo>
                  <a:lnTo>
                    <a:pt x="1242" y="1431"/>
                  </a:lnTo>
                  <a:lnTo>
                    <a:pt x="1284" y="1408"/>
                  </a:lnTo>
                  <a:lnTo>
                    <a:pt x="1323" y="1379"/>
                  </a:lnTo>
                  <a:lnTo>
                    <a:pt x="1360" y="1347"/>
                  </a:lnTo>
                  <a:lnTo>
                    <a:pt x="1392" y="1311"/>
                  </a:lnTo>
                  <a:lnTo>
                    <a:pt x="1420" y="1272"/>
                  </a:lnTo>
                  <a:lnTo>
                    <a:pt x="1443" y="1230"/>
                  </a:lnTo>
                  <a:lnTo>
                    <a:pt x="1462" y="1184"/>
                  </a:lnTo>
                  <a:lnTo>
                    <a:pt x="1476" y="1137"/>
                  </a:lnTo>
                  <a:lnTo>
                    <a:pt x="1485" y="1087"/>
                  </a:lnTo>
                  <a:lnTo>
                    <a:pt x="1488" y="1035"/>
                  </a:lnTo>
                  <a:lnTo>
                    <a:pt x="1485" y="985"/>
                  </a:lnTo>
                  <a:lnTo>
                    <a:pt x="1476" y="935"/>
                  </a:lnTo>
                  <a:lnTo>
                    <a:pt x="1462" y="887"/>
                  </a:lnTo>
                  <a:lnTo>
                    <a:pt x="1443" y="842"/>
                  </a:lnTo>
                  <a:lnTo>
                    <a:pt x="1420" y="800"/>
                  </a:lnTo>
                  <a:lnTo>
                    <a:pt x="1392" y="761"/>
                  </a:lnTo>
                  <a:lnTo>
                    <a:pt x="1360" y="724"/>
                  </a:lnTo>
                  <a:lnTo>
                    <a:pt x="1323" y="692"/>
                  </a:lnTo>
                  <a:lnTo>
                    <a:pt x="1284" y="664"/>
                  </a:lnTo>
                  <a:lnTo>
                    <a:pt x="1242" y="641"/>
                  </a:lnTo>
                  <a:lnTo>
                    <a:pt x="1197" y="622"/>
                  </a:lnTo>
                  <a:lnTo>
                    <a:pt x="1150" y="608"/>
                  </a:lnTo>
                  <a:lnTo>
                    <a:pt x="1099" y="599"/>
                  </a:lnTo>
                  <a:lnTo>
                    <a:pt x="1048" y="596"/>
                  </a:lnTo>
                  <a:close/>
                  <a:moveTo>
                    <a:pt x="876" y="0"/>
                  </a:moveTo>
                  <a:lnTo>
                    <a:pt x="1221" y="0"/>
                  </a:lnTo>
                  <a:lnTo>
                    <a:pt x="1221" y="218"/>
                  </a:lnTo>
                  <a:lnTo>
                    <a:pt x="1278" y="232"/>
                  </a:lnTo>
                  <a:lnTo>
                    <a:pt x="1334" y="251"/>
                  </a:lnTo>
                  <a:lnTo>
                    <a:pt x="1389" y="273"/>
                  </a:lnTo>
                  <a:lnTo>
                    <a:pt x="1441" y="299"/>
                  </a:lnTo>
                  <a:lnTo>
                    <a:pt x="1582" y="132"/>
                  </a:lnTo>
                  <a:lnTo>
                    <a:pt x="1845" y="353"/>
                  </a:lnTo>
                  <a:lnTo>
                    <a:pt x="1705" y="520"/>
                  </a:lnTo>
                  <a:lnTo>
                    <a:pt x="1739" y="568"/>
                  </a:lnTo>
                  <a:lnTo>
                    <a:pt x="1771" y="618"/>
                  </a:lnTo>
                  <a:lnTo>
                    <a:pt x="1799" y="670"/>
                  </a:lnTo>
                  <a:lnTo>
                    <a:pt x="1823" y="724"/>
                  </a:lnTo>
                  <a:lnTo>
                    <a:pt x="2037" y="686"/>
                  </a:lnTo>
                  <a:lnTo>
                    <a:pt x="2097" y="1025"/>
                  </a:lnTo>
                  <a:lnTo>
                    <a:pt x="1882" y="1064"/>
                  </a:lnTo>
                  <a:lnTo>
                    <a:pt x="1878" y="1124"/>
                  </a:lnTo>
                  <a:lnTo>
                    <a:pt x="1870" y="1182"/>
                  </a:lnTo>
                  <a:lnTo>
                    <a:pt x="1858" y="1240"/>
                  </a:lnTo>
                  <a:lnTo>
                    <a:pt x="1842" y="1295"/>
                  </a:lnTo>
                  <a:lnTo>
                    <a:pt x="2030" y="1405"/>
                  </a:lnTo>
                  <a:lnTo>
                    <a:pt x="1858" y="1702"/>
                  </a:lnTo>
                  <a:lnTo>
                    <a:pt x="1669" y="1594"/>
                  </a:lnTo>
                  <a:lnTo>
                    <a:pt x="1628" y="1636"/>
                  </a:lnTo>
                  <a:lnTo>
                    <a:pt x="1585" y="1675"/>
                  </a:lnTo>
                  <a:lnTo>
                    <a:pt x="1538" y="1711"/>
                  </a:lnTo>
                  <a:lnTo>
                    <a:pt x="1489" y="1745"/>
                  </a:lnTo>
                  <a:lnTo>
                    <a:pt x="1564" y="1950"/>
                  </a:lnTo>
                  <a:lnTo>
                    <a:pt x="1240" y="2068"/>
                  </a:lnTo>
                  <a:lnTo>
                    <a:pt x="1166" y="1863"/>
                  </a:lnTo>
                  <a:lnTo>
                    <a:pt x="1107" y="1869"/>
                  </a:lnTo>
                  <a:lnTo>
                    <a:pt x="1048" y="1871"/>
                  </a:lnTo>
                  <a:lnTo>
                    <a:pt x="989" y="1869"/>
                  </a:lnTo>
                  <a:lnTo>
                    <a:pt x="930" y="1863"/>
                  </a:lnTo>
                  <a:lnTo>
                    <a:pt x="856" y="2068"/>
                  </a:lnTo>
                  <a:lnTo>
                    <a:pt x="533" y="1950"/>
                  </a:lnTo>
                  <a:lnTo>
                    <a:pt x="608" y="1745"/>
                  </a:lnTo>
                  <a:lnTo>
                    <a:pt x="559" y="1711"/>
                  </a:lnTo>
                  <a:lnTo>
                    <a:pt x="512" y="1675"/>
                  </a:lnTo>
                  <a:lnTo>
                    <a:pt x="468" y="1636"/>
                  </a:lnTo>
                  <a:lnTo>
                    <a:pt x="428" y="1594"/>
                  </a:lnTo>
                  <a:lnTo>
                    <a:pt x="239" y="1702"/>
                  </a:lnTo>
                  <a:lnTo>
                    <a:pt x="66" y="1405"/>
                  </a:lnTo>
                  <a:lnTo>
                    <a:pt x="255" y="1295"/>
                  </a:lnTo>
                  <a:lnTo>
                    <a:pt x="239" y="1240"/>
                  </a:lnTo>
                  <a:lnTo>
                    <a:pt x="227" y="1182"/>
                  </a:lnTo>
                  <a:lnTo>
                    <a:pt x="219" y="1124"/>
                  </a:lnTo>
                  <a:lnTo>
                    <a:pt x="215" y="1064"/>
                  </a:lnTo>
                  <a:lnTo>
                    <a:pt x="0" y="1025"/>
                  </a:lnTo>
                  <a:lnTo>
                    <a:pt x="59" y="686"/>
                  </a:lnTo>
                  <a:lnTo>
                    <a:pt x="274" y="724"/>
                  </a:lnTo>
                  <a:lnTo>
                    <a:pt x="298" y="670"/>
                  </a:lnTo>
                  <a:lnTo>
                    <a:pt x="327" y="618"/>
                  </a:lnTo>
                  <a:lnTo>
                    <a:pt x="358" y="568"/>
                  </a:lnTo>
                  <a:lnTo>
                    <a:pt x="392" y="520"/>
                  </a:lnTo>
                  <a:lnTo>
                    <a:pt x="252" y="353"/>
                  </a:lnTo>
                  <a:lnTo>
                    <a:pt x="515" y="132"/>
                  </a:lnTo>
                  <a:lnTo>
                    <a:pt x="655" y="299"/>
                  </a:lnTo>
                  <a:lnTo>
                    <a:pt x="708" y="273"/>
                  </a:lnTo>
                  <a:lnTo>
                    <a:pt x="763" y="251"/>
                  </a:lnTo>
                  <a:lnTo>
                    <a:pt x="819" y="232"/>
                  </a:lnTo>
                  <a:lnTo>
                    <a:pt x="876" y="218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18"/>
            <p:cNvSpPr>
              <a:spLocks noEditPoints="1"/>
            </p:cNvSpPr>
            <p:nvPr/>
          </p:nvSpPr>
          <p:spPr bwMode="auto">
            <a:xfrm>
              <a:off x="468312" y="3606800"/>
              <a:ext cx="588963" cy="595313"/>
            </a:xfrm>
            <a:custGeom>
              <a:avLst/>
              <a:gdLst>
                <a:gd name="T0" fmla="*/ 700 w 1486"/>
                <a:gd name="T1" fmla="*/ 439 h 1502"/>
                <a:gd name="T2" fmla="*/ 619 w 1486"/>
                <a:gd name="T3" fmla="*/ 462 h 1502"/>
                <a:gd name="T4" fmla="*/ 549 w 1486"/>
                <a:gd name="T5" fmla="*/ 504 h 1502"/>
                <a:gd name="T6" fmla="*/ 493 w 1486"/>
                <a:gd name="T7" fmla="*/ 561 h 1502"/>
                <a:gd name="T8" fmla="*/ 453 w 1486"/>
                <a:gd name="T9" fmla="*/ 632 h 1502"/>
                <a:gd name="T10" fmla="*/ 432 w 1486"/>
                <a:gd name="T11" fmla="*/ 710 h 1502"/>
                <a:gd name="T12" fmla="*/ 432 w 1486"/>
                <a:gd name="T13" fmla="*/ 795 h 1502"/>
                <a:gd name="T14" fmla="*/ 455 w 1486"/>
                <a:gd name="T15" fmla="*/ 876 h 1502"/>
                <a:gd name="T16" fmla="*/ 496 w 1486"/>
                <a:gd name="T17" fmla="*/ 947 h 1502"/>
                <a:gd name="T18" fmla="*/ 554 w 1486"/>
                <a:gd name="T19" fmla="*/ 1003 h 1502"/>
                <a:gd name="T20" fmla="*/ 624 w 1486"/>
                <a:gd name="T21" fmla="*/ 1042 h 1502"/>
                <a:gd name="T22" fmla="*/ 703 w 1486"/>
                <a:gd name="T23" fmla="*/ 1063 h 1502"/>
                <a:gd name="T24" fmla="*/ 787 w 1486"/>
                <a:gd name="T25" fmla="*/ 1063 h 1502"/>
                <a:gd name="T26" fmla="*/ 868 w 1486"/>
                <a:gd name="T27" fmla="*/ 1040 h 1502"/>
                <a:gd name="T28" fmla="*/ 938 w 1486"/>
                <a:gd name="T29" fmla="*/ 999 h 1502"/>
                <a:gd name="T30" fmla="*/ 994 w 1486"/>
                <a:gd name="T31" fmla="*/ 942 h 1502"/>
                <a:gd name="T32" fmla="*/ 1035 w 1486"/>
                <a:gd name="T33" fmla="*/ 871 h 1502"/>
                <a:gd name="T34" fmla="*/ 1056 w 1486"/>
                <a:gd name="T35" fmla="*/ 793 h 1502"/>
                <a:gd name="T36" fmla="*/ 1056 w 1486"/>
                <a:gd name="T37" fmla="*/ 708 h 1502"/>
                <a:gd name="T38" fmla="*/ 1033 w 1486"/>
                <a:gd name="T39" fmla="*/ 627 h 1502"/>
                <a:gd name="T40" fmla="*/ 990 w 1486"/>
                <a:gd name="T41" fmla="*/ 556 h 1502"/>
                <a:gd name="T42" fmla="*/ 933 w 1486"/>
                <a:gd name="T43" fmla="*/ 500 h 1502"/>
                <a:gd name="T44" fmla="*/ 863 w 1486"/>
                <a:gd name="T45" fmla="*/ 460 h 1502"/>
                <a:gd name="T46" fmla="*/ 784 w 1486"/>
                <a:gd name="T47" fmla="*/ 438 h 1502"/>
                <a:gd name="T48" fmla="*/ 763 w 1486"/>
                <a:gd name="T49" fmla="*/ 0 h 1502"/>
                <a:gd name="T50" fmla="*/ 842 w 1486"/>
                <a:gd name="T51" fmla="*/ 161 h 1502"/>
                <a:gd name="T52" fmla="*/ 949 w 1486"/>
                <a:gd name="T53" fmla="*/ 190 h 1502"/>
                <a:gd name="T54" fmla="*/ 1241 w 1486"/>
                <a:gd name="T55" fmla="*/ 189 h 1502"/>
                <a:gd name="T56" fmla="*/ 1196 w 1486"/>
                <a:gd name="T57" fmla="*/ 362 h 1502"/>
                <a:gd name="T58" fmla="*/ 1262 w 1486"/>
                <a:gd name="T59" fmla="*/ 454 h 1502"/>
                <a:gd name="T60" fmla="*/ 1486 w 1486"/>
                <a:gd name="T61" fmla="*/ 641 h 1502"/>
                <a:gd name="T62" fmla="*/ 1341 w 1486"/>
                <a:gd name="T63" fmla="*/ 745 h 1502"/>
                <a:gd name="T64" fmla="*/ 1331 w 1486"/>
                <a:gd name="T65" fmla="*/ 857 h 1502"/>
                <a:gd name="T66" fmla="*/ 1383 w 1486"/>
                <a:gd name="T67" fmla="*/ 1144 h 1502"/>
                <a:gd name="T68" fmla="*/ 1205 w 1486"/>
                <a:gd name="T69" fmla="*/ 1131 h 1502"/>
                <a:gd name="T70" fmla="*/ 1126 w 1486"/>
                <a:gd name="T71" fmla="*/ 1210 h 1502"/>
                <a:gd name="T72" fmla="*/ 981 w 1486"/>
                <a:gd name="T73" fmla="*/ 1464 h 1502"/>
                <a:gd name="T74" fmla="*/ 868 w 1486"/>
                <a:gd name="T75" fmla="*/ 1336 h 1502"/>
                <a:gd name="T76" fmla="*/ 783 w 1486"/>
                <a:gd name="T77" fmla="*/ 1348 h 1502"/>
                <a:gd name="T78" fmla="*/ 709 w 1486"/>
                <a:gd name="T79" fmla="*/ 1502 h 1502"/>
                <a:gd name="T80" fmla="*/ 501 w 1486"/>
                <a:gd name="T81" fmla="*/ 1298 h 1502"/>
                <a:gd name="T82" fmla="*/ 403 w 1486"/>
                <a:gd name="T83" fmla="*/ 1242 h 1502"/>
                <a:gd name="T84" fmla="*/ 236 w 1486"/>
                <a:gd name="T85" fmla="*/ 1305 h 1502"/>
                <a:gd name="T86" fmla="*/ 207 w 1486"/>
                <a:gd name="T87" fmla="*/ 1014 h 1502"/>
                <a:gd name="T88" fmla="*/ 167 w 1486"/>
                <a:gd name="T89" fmla="*/ 909 h 1502"/>
                <a:gd name="T90" fmla="*/ 0 w 1486"/>
                <a:gd name="T91" fmla="*/ 848 h 1502"/>
                <a:gd name="T92" fmla="*/ 164 w 1486"/>
                <a:gd name="T93" fmla="*/ 606 h 1502"/>
                <a:gd name="T94" fmla="*/ 201 w 1486"/>
                <a:gd name="T95" fmla="*/ 501 h 1502"/>
                <a:gd name="T96" fmla="*/ 111 w 1486"/>
                <a:gd name="T97" fmla="*/ 346 h 1502"/>
                <a:gd name="T98" fmla="*/ 392 w 1486"/>
                <a:gd name="T99" fmla="*/ 267 h 1502"/>
                <a:gd name="T100" fmla="*/ 488 w 1486"/>
                <a:gd name="T101" fmla="*/ 210 h 1502"/>
                <a:gd name="T102" fmla="*/ 519 w 1486"/>
                <a:gd name="T103" fmla="*/ 34 h 1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6" h="1502">
                  <a:moveTo>
                    <a:pt x="743" y="436"/>
                  </a:moveTo>
                  <a:lnTo>
                    <a:pt x="700" y="439"/>
                  </a:lnTo>
                  <a:lnTo>
                    <a:pt x="658" y="448"/>
                  </a:lnTo>
                  <a:lnTo>
                    <a:pt x="619" y="462"/>
                  </a:lnTo>
                  <a:lnTo>
                    <a:pt x="582" y="481"/>
                  </a:lnTo>
                  <a:lnTo>
                    <a:pt x="549" y="504"/>
                  </a:lnTo>
                  <a:lnTo>
                    <a:pt x="519" y="531"/>
                  </a:lnTo>
                  <a:lnTo>
                    <a:pt x="493" y="561"/>
                  </a:lnTo>
                  <a:lnTo>
                    <a:pt x="470" y="595"/>
                  </a:lnTo>
                  <a:lnTo>
                    <a:pt x="453" y="632"/>
                  </a:lnTo>
                  <a:lnTo>
                    <a:pt x="440" y="670"/>
                  </a:lnTo>
                  <a:lnTo>
                    <a:pt x="432" y="710"/>
                  </a:lnTo>
                  <a:lnTo>
                    <a:pt x="429" y="752"/>
                  </a:lnTo>
                  <a:lnTo>
                    <a:pt x="432" y="795"/>
                  </a:lnTo>
                  <a:lnTo>
                    <a:pt x="441" y="837"/>
                  </a:lnTo>
                  <a:lnTo>
                    <a:pt x="455" y="876"/>
                  </a:lnTo>
                  <a:lnTo>
                    <a:pt x="473" y="912"/>
                  </a:lnTo>
                  <a:lnTo>
                    <a:pt x="496" y="947"/>
                  </a:lnTo>
                  <a:lnTo>
                    <a:pt x="523" y="977"/>
                  </a:lnTo>
                  <a:lnTo>
                    <a:pt x="554" y="1003"/>
                  </a:lnTo>
                  <a:lnTo>
                    <a:pt x="587" y="1025"/>
                  </a:lnTo>
                  <a:lnTo>
                    <a:pt x="624" y="1042"/>
                  </a:lnTo>
                  <a:lnTo>
                    <a:pt x="663" y="1055"/>
                  </a:lnTo>
                  <a:lnTo>
                    <a:pt x="703" y="1063"/>
                  </a:lnTo>
                  <a:lnTo>
                    <a:pt x="744" y="1066"/>
                  </a:lnTo>
                  <a:lnTo>
                    <a:pt x="787" y="1063"/>
                  </a:lnTo>
                  <a:lnTo>
                    <a:pt x="829" y="1054"/>
                  </a:lnTo>
                  <a:lnTo>
                    <a:pt x="868" y="1040"/>
                  </a:lnTo>
                  <a:lnTo>
                    <a:pt x="905" y="1022"/>
                  </a:lnTo>
                  <a:lnTo>
                    <a:pt x="938" y="999"/>
                  </a:lnTo>
                  <a:lnTo>
                    <a:pt x="968" y="972"/>
                  </a:lnTo>
                  <a:lnTo>
                    <a:pt x="994" y="942"/>
                  </a:lnTo>
                  <a:lnTo>
                    <a:pt x="1016" y="907"/>
                  </a:lnTo>
                  <a:lnTo>
                    <a:pt x="1035" y="871"/>
                  </a:lnTo>
                  <a:lnTo>
                    <a:pt x="1048" y="833"/>
                  </a:lnTo>
                  <a:lnTo>
                    <a:pt x="1056" y="793"/>
                  </a:lnTo>
                  <a:lnTo>
                    <a:pt x="1059" y="750"/>
                  </a:lnTo>
                  <a:lnTo>
                    <a:pt x="1056" y="708"/>
                  </a:lnTo>
                  <a:lnTo>
                    <a:pt x="1047" y="666"/>
                  </a:lnTo>
                  <a:lnTo>
                    <a:pt x="1033" y="627"/>
                  </a:lnTo>
                  <a:lnTo>
                    <a:pt x="1013" y="589"/>
                  </a:lnTo>
                  <a:lnTo>
                    <a:pt x="990" y="556"/>
                  </a:lnTo>
                  <a:lnTo>
                    <a:pt x="963" y="526"/>
                  </a:lnTo>
                  <a:lnTo>
                    <a:pt x="933" y="500"/>
                  </a:lnTo>
                  <a:lnTo>
                    <a:pt x="900" y="478"/>
                  </a:lnTo>
                  <a:lnTo>
                    <a:pt x="863" y="460"/>
                  </a:lnTo>
                  <a:lnTo>
                    <a:pt x="825" y="446"/>
                  </a:lnTo>
                  <a:lnTo>
                    <a:pt x="784" y="438"/>
                  </a:lnTo>
                  <a:lnTo>
                    <a:pt x="743" y="436"/>
                  </a:lnTo>
                  <a:close/>
                  <a:moveTo>
                    <a:pt x="763" y="0"/>
                  </a:moveTo>
                  <a:lnTo>
                    <a:pt x="785" y="155"/>
                  </a:lnTo>
                  <a:lnTo>
                    <a:pt x="842" y="161"/>
                  </a:lnTo>
                  <a:lnTo>
                    <a:pt x="896" y="173"/>
                  </a:lnTo>
                  <a:lnTo>
                    <a:pt x="949" y="190"/>
                  </a:lnTo>
                  <a:lnTo>
                    <a:pt x="1033" y="57"/>
                  </a:lnTo>
                  <a:lnTo>
                    <a:pt x="1241" y="189"/>
                  </a:lnTo>
                  <a:lnTo>
                    <a:pt x="1158" y="321"/>
                  </a:lnTo>
                  <a:lnTo>
                    <a:pt x="1196" y="362"/>
                  </a:lnTo>
                  <a:lnTo>
                    <a:pt x="1231" y="406"/>
                  </a:lnTo>
                  <a:lnTo>
                    <a:pt x="1262" y="454"/>
                  </a:lnTo>
                  <a:lnTo>
                    <a:pt x="1410" y="405"/>
                  </a:lnTo>
                  <a:lnTo>
                    <a:pt x="1486" y="641"/>
                  </a:lnTo>
                  <a:lnTo>
                    <a:pt x="1337" y="688"/>
                  </a:lnTo>
                  <a:lnTo>
                    <a:pt x="1341" y="745"/>
                  </a:lnTo>
                  <a:lnTo>
                    <a:pt x="1339" y="802"/>
                  </a:lnTo>
                  <a:lnTo>
                    <a:pt x="1331" y="857"/>
                  </a:lnTo>
                  <a:lnTo>
                    <a:pt x="1476" y="915"/>
                  </a:lnTo>
                  <a:lnTo>
                    <a:pt x="1383" y="1144"/>
                  </a:lnTo>
                  <a:lnTo>
                    <a:pt x="1238" y="1085"/>
                  </a:lnTo>
                  <a:lnTo>
                    <a:pt x="1205" y="1131"/>
                  </a:lnTo>
                  <a:lnTo>
                    <a:pt x="1167" y="1172"/>
                  </a:lnTo>
                  <a:lnTo>
                    <a:pt x="1126" y="1210"/>
                  </a:lnTo>
                  <a:lnTo>
                    <a:pt x="1199" y="1348"/>
                  </a:lnTo>
                  <a:lnTo>
                    <a:pt x="981" y="1464"/>
                  </a:lnTo>
                  <a:lnTo>
                    <a:pt x="908" y="1326"/>
                  </a:lnTo>
                  <a:lnTo>
                    <a:pt x="868" y="1336"/>
                  </a:lnTo>
                  <a:lnTo>
                    <a:pt x="826" y="1344"/>
                  </a:lnTo>
                  <a:lnTo>
                    <a:pt x="783" y="1348"/>
                  </a:lnTo>
                  <a:lnTo>
                    <a:pt x="742" y="1349"/>
                  </a:lnTo>
                  <a:lnTo>
                    <a:pt x="709" y="1502"/>
                  </a:lnTo>
                  <a:lnTo>
                    <a:pt x="468" y="1451"/>
                  </a:lnTo>
                  <a:lnTo>
                    <a:pt x="501" y="1298"/>
                  </a:lnTo>
                  <a:lnTo>
                    <a:pt x="451" y="1273"/>
                  </a:lnTo>
                  <a:lnTo>
                    <a:pt x="403" y="1242"/>
                  </a:lnTo>
                  <a:lnTo>
                    <a:pt x="358" y="1208"/>
                  </a:lnTo>
                  <a:lnTo>
                    <a:pt x="236" y="1305"/>
                  </a:lnTo>
                  <a:lnTo>
                    <a:pt x="84" y="1110"/>
                  </a:lnTo>
                  <a:lnTo>
                    <a:pt x="207" y="1014"/>
                  </a:lnTo>
                  <a:lnTo>
                    <a:pt x="184" y="963"/>
                  </a:lnTo>
                  <a:lnTo>
                    <a:pt x="167" y="909"/>
                  </a:lnTo>
                  <a:lnTo>
                    <a:pt x="155" y="853"/>
                  </a:lnTo>
                  <a:lnTo>
                    <a:pt x="0" y="848"/>
                  </a:lnTo>
                  <a:lnTo>
                    <a:pt x="8" y="601"/>
                  </a:lnTo>
                  <a:lnTo>
                    <a:pt x="164" y="606"/>
                  </a:lnTo>
                  <a:lnTo>
                    <a:pt x="180" y="553"/>
                  </a:lnTo>
                  <a:lnTo>
                    <a:pt x="201" y="501"/>
                  </a:lnTo>
                  <a:lnTo>
                    <a:pt x="228" y="451"/>
                  </a:lnTo>
                  <a:lnTo>
                    <a:pt x="111" y="346"/>
                  </a:lnTo>
                  <a:lnTo>
                    <a:pt x="277" y="163"/>
                  </a:lnTo>
                  <a:lnTo>
                    <a:pt x="392" y="267"/>
                  </a:lnTo>
                  <a:lnTo>
                    <a:pt x="439" y="237"/>
                  </a:lnTo>
                  <a:lnTo>
                    <a:pt x="488" y="210"/>
                  </a:lnTo>
                  <a:lnTo>
                    <a:pt x="541" y="189"/>
                  </a:lnTo>
                  <a:lnTo>
                    <a:pt x="519" y="34"/>
                  </a:lnTo>
                  <a:lnTo>
                    <a:pt x="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19"/>
            <p:cNvSpPr>
              <a:spLocks noEditPoints="1"/>
            </p:cNvSpPr>
            <p:nvPr/>
          </p:nvSpPr>
          <p:spPr bwMode="auto">
            <a:xfrm>
              <a:off x="696912" y="3148013"/>
              <a:ext cx="465138" cy="469900"/>
            </a:xfrm>
            <a:custGeom>
              <a:avLst/>
              <a:gdLst>
                <a:gd name="T0" fmla="*/ 536 w 1173"/>
                <a:gd name="T1" fmla="*/ 349 h 1186"/>
                <a:gd name="T2" fmla="*/ 469 w 1173"/>
                <a:gd name="T3" fmla="*/ 374 h 1186"/>
                <a:gd name="T4" fmla="*/ 410 w 1173"/>
                <a:gd name="T5" fmla="*/ 417 h 1186"/>
                <a:gd name="T6" fmla="*/ 368 w 1173"/>
                <a:gd name="T7" fmla="*/ 474 h 1186"/>
                <a:gd name="T8" fmla="*/ 344 w 1173"/>
                <a:gd name="T9" fmla="*/ 538 h 1186"/>
                <a:gd name="T10" fmla="*/ 338 w 1173"/>
                <a:gd name="T11" fmla="*/ 607 h 1186"/>
                <a:gd name="T12" fmla="*/ 352 w 1173"/>
                <a:gd name="T13" fmla="*/ 677 h 1186"/>
                <a:gd name="T14" fmla="*/ 387 w 1173"/>
                <a:gd name="T15" fmla="*/ 742 h 1186"/>
                <a:gd name="T16" fmla="*/ 437 w 1173"/>
                <a:gd name="T17" fmla="*/ 793 h 1186"/>
                <a:gd name="T18" fmla="*/ 499 w 1173"/>
                <a:gd name="T19" fmla="*/ 826 h 1186"/>
                <a:gd name="T20" fmla="*/ 566 w 1173"/>
                <a:gd name="T21" fmla="*/ 841 h 1186"/>
                <a:gd name="T22" fmla="*/ 635 w 1173"/>
                <a:gd name="T23" fmla="*/ 837 h 1186"/>
                <a:gd name="T24" fmla="*/ 704 w 1173"/>
                <a:gd name="T25" fmla="*/ 812 h 1186"/>
                <a:gd name="T26" fmla="*/ 762 w 1173"/>
                <a:gd name="T27" fmla="*/ 768 h 1186"/>
                <a:gd name="T28" fmla="*/ 804 w 1173"/>
                <a:gd name="T29" fmla="*/ 712 h 1186"/>
                <a:gd name="T30" fmla="*/ 828 w 1173"/>
                <a:gd name="T31" fmla="*/ 648 h 1186"/>
                <a:gd name="T32" fmla="*/ 834 w 1173"/>
                <a:gd name="T33" fmla="*/ 578 h 1186"/>
                <a:gd name="T34" fmla="*/ 820 w 1173"/>
                <a:gd name="T35" fmla="*/ 509 h 1186"/>
                <a:gd name="T36" fmla="*/ 785 w 1173"/>
                <a:gd name="T37" fmla="*/ 443 h 1186"/>
                <a:gd name="T38" fmla="*/ 735 w 1173"/>
                <a:gd name="T39" fmla="*/ 394 h 1186"/>
                <a:gd name="T40" fmla="*/ 674 w 1173"/>
                <a:gd name="T41" fmla="*/ 360 h 1186"/>
                <a:gd name="T42" fmla="*/ 606 w 1173"/>
                <a:gd name="T43" fmla="*/ 345 h 1186"/>
                <a:gd name="T44" fmla="*/ 609 w 1173"/>
                <a:gd name="T45" fmla="*/ 0 h 1186"/>
                <a:gd name="T46" fmla="*/ 775 w 1173"/>
                <a:gd name="T47" fmla="*/ 161 h 1186"/>
                <a:gd name="T48" fmla="*/ 852 w 1173"/>
                <a:gd name="T49" fmla="*/ 203 h 1186"/>
                <a:gd name="T50" fmla="*/ 984 w 1173"/>
                <a:gd name="T51" fmla="*/ 154 h 1186"/>
                <a:gd name="T52" fmla="*/ 1008 w 1173"/>
                <a:gd name="T53" fmla="*/ 383 h 1186"/>
                <a:gd name="T54" fmla="*/ 1040 w 1173"/>
                <a:gd name="T55" fmla="*/ 467 h 1186"/>
                <a:gd name="T56" fmla="*/ 1173 w 1173"/>
                <a:gd name="T57" fmla="*/ 513 h 1186"/>
                <a:gd name="T58" fmla="*/ 1044 w 1173"/>
                <a:gd name="T59" fmla="*/ 704 h 1186"/>
                <a:gd name="T60" fmla="*/ 1015 w 1173"/>
                <a:gd name="T61" fmla="*/ 788 h 1186"/>
                <a:gd name="T62" fmla="*/ 1088 w 1173"/>
                <a:gd name="T63" fmla="*/ 909 h 1186"/>
                <a:gd name="T64" fmla="*/ 865 w 1173"/>
                <a:gd name="T65" fmla="*/ 973 h 1186"/>
                <a:gd name="T66" fmla="*/ 809 w 1173"/>
                <a:gd name="T67" fmla="*/ 1009 h 1186"/>
                <a:gd name="T68" fmla="*/ 749 w 1173"/>
                <a:gd name="T69" fmla="*/ 1036 h 1186"/>
                <a:gd name="T70" fmla="*/ 574 w 1173"/>
                <a:gd name="T71" fmla="*/ 1186 h 1186"/>
                <a:gd name="T72" fmla="*/ 512 w 1173"/>
                <a:gd name="T73" fmla="*/ 1059 h 1186"/>
                <a:gd name="T74" fmla="*/ 426 w 1173"/>
                <a:gd name="T75" fmla="*/ 1037 h 1186"/>
                <a:gd name="T76" fmla="*/ 196 w 1173"/>
                <a:gd name="T77" fmla="*/ 1040 h 1186"/>
                <a:gd name="T78" fmla="*/ 230 w 1173"/>
                <a:gd name="T79" fmla="*/ 903 h 1186"/>
                <a:gd name="T80" fmla="*/ 178 w 1173"/>
                <a:gd name="T81" fmla="*/ 831 h 1186"/>
                <a:gd name="T82" fmla="*/ 0 w 1173"/>
                <a:gd name="T83" fmla="*/ 684 h 1186"/>
                <a:gd name="T84" fmla="*/ 115 w 1173"/>
                <a:gd name="T85" fmla="*/ 601 h 1186"/>
                <a:gd name="T86" fmla="*/ 122 w 1173"/>
                <a:gd name="T87" fmla="*/ 513 h 1186"/>
                <a:gd name="T88" fmla="*/ 79 w 1173"/>
                <a:gd name="T89" fmla="*/ 286 h 1186"/>
                <a:gd name="T90" fmla="*/ 219 w 1173"/>
                <a:gd name="T91" fmla="*/ 297 h 1186"/>
                <a:gd name="T92" fmla="*/ 282 w 1173"/>
                <a:gd name="T93" fmla="*/ 232 h 1186"/>
                <a:gd name="T94" fmla="*/ 394 w 1173"/>
                <a:gd name="T95" fmla="*/ 31 h 1186"/>
                <a:gd name="T96" fmla="*/ 497 w 1173"/>
                <a:gd name="T97" fmla="*/ 129 h 1186"/>
                <a:gd name="T98" fmla="*/ 584 w 1173"/>
                <a:gd name="T99" fmla="*/ 12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3" h="1186">
                  <a:moveTo>
                    <a:pt x="571" y="345"/>
                  </a:moveTo>
                  <a:lnTo>
                    <a:pt x="536" y="349"/>
                  </a:lnTo>
                  <a:lnTo>
                    <a:pt x="502" y="359"/>
                  </a:lnTo>
                  <a:lnTo>
                    <a:pt x="469" y="374"/>
                  </a:lnTo>
                  <a:lnTo>
                    <a:pt x="437" y="394"/>
                  </a:lnTo>
                  <a:lnTo>
                    <a:pt x="410" y="417"/>
                  </a:lnTo>
                  <a:lnTo>
                    <a:pt x="387" y="443"/>
                  </a:lnTo>
                  <a:lnTo>
                    <a:pt x="368" y="474"/>
                  </a:lnTo>
                  <a:lnTo>
                    <a:pt x="354" y="505"/>
                  </a:lnTo>
                  <a:lnTo>
                    <a:pt x="344" y="538"/>
                  </a:lnTo>
                  <a:lnTo>
                    <a:pt x="339" y="572"/>
                  </a:lnTo>
                  <a:lnTo>
                    <a:pt x="338" y="607"/>
                  </a:lnTo>
                  <a:lnTo>
                    <a:pt x="343" y="643"/>
                  </a:lnTo>
                  <a:lnTo>
                    <a:pt x="352" y="677"/>
                  </a:lnTo>
                  <a:lnTo>
                    <a:pt x="367" y="711"/>
                  </a:lnTo>
                  <a:lnTo>
                    <a:pt x="387" y="742"/>
                  </a:lnTo>
                  <a:lnTo>
                    <a:pt x="410" y="769"/>
                  </a:lnTo>
                  <a:lnTo>
                    <a:pt x="437" y="793"/>
                  </a:lnTo>
                  <a:lnTo>
                    <a:pt x="467" y="811"/>
                  </a:lnTo>
                  <a:lnTo>
                    <a:pt x="499" y="826"/>
                  </a:lnTo>
                  <a:lnTo>
                    <a:pt x="532" y="836"/>
                  </a:lnTo>
                  <a:lnTo>
                    <a:pt x="566" y="841"/>
                  </a:lnTo>
                  <a:lnTo>
                    <a:pt x="601" y="841"/>
                  </a:lnTo>
                  <a:lnTo>
                    <a:pt x="635" y="837"/>
                  </a:lnTo>
                  <a:lnTo>
                    <a:pt x="671" y="827"/>
                  </a:lnTo>
                  <a:lnTo>
                    <a:pt x="704" y="812"/>
                  </a:lnTo>
                  <a:lnTo>
                    <a:pt x="735" y="793"/>
                  </a:lnTo>
                  <a:lnTo>
                    <a:pt x="762" y="768"/>
                  </a:lnTo>
                  <a:lnTo>
                    <a:pt x="785" y="742"/>
                  </a:lnTo>
                  <a:lnTo>
                    <a:pt x="804" y="712"/>
                  </a:lnTo>
                  <a:lnTo>
                    <a:pt x="818" y="681"/>
                  </a:lnTo>
                  <a:lnTo>
                    <a:pt x="828" y="648"/>
                  </a:lnTo>
                  <a:lnTo>
                    <a:pt x="833" y="613"/>
                  </a:lnTo>
                  <a:lnTo>
                    <a:pt x="834" y="578"/>
                  </a:lnTo>
                  <a:lnTo>
                    <a:pt x="829" y="543"/>
                  </a:lnTo>
                  <a:lnTo>
                    <a:pt x="820" y="509"/>
                  </a:lnTo>
                  <a:lnTo>
                    <a:pt x="805" y="475"/>
                  </a:lnTo>
                  <a:lnTo>
                    <a:pt x="785" y="443"/>
                  </a:lnTo>
                  <a:lnTo>
                    <a:pt x="762" y="416"/>
                  </a:lnTo>
                  <a:lnTo>
                    <a:pt x="735" y="394"/>
                  </a:lnTo>
                  <a:lnTo>
                    <a:pt x="706" y="375"/>
                  </a:lnTo>
                  <a:lnTo>
                    <a:pt x="674" y="360"/>
                  </a:lnTo>
                  <a:lnTo>
                    <a:pt x="640" y="350"/>
                  </a:lnTo>
                  <a:lnTo>
                    <a:pt x="606" y="345"/>
                  </a:lnTo>
                  <a:lnTo>
                    <a:pt x="571" y="345"/>
                  </a:lnTo>
                  <a:close/>
                  <a:moveTo>
                    <a:pt x="609" y="0"/>
                  </a:moveTo>
                  <a:lnTo>
                    <a:pt x="800" y="40"/>
                  </a:lnTo>
                  <a:lnTo>
                    <a:pt x="775" y="161"/>
                  </a:lnTo>
                  <a:lnTo>
                    <a:pt x="814" y="180"/>
                  </a:lnTo>
                  <a:lnTo>
                    <a:pt x="852" y="203"/>
                  </a:lnTo>
                  <a:lnTo>
                    <a:pt x="888" y="230"/>
                  </a:lnTo>
                  <a:lnTo>
                    <a:pt x="984" y="154"/>
                  </a:lnTo>
                  <a:lnTo>
                    <a:pt x="1105" y="307"/>
                  </a:lnTo>
                  <a:lnTo>
                    <a:pt x="1008" y="383"/>
                  </a:lnTo>
                  <a:lnTo>
                    <a:pt x="1026" y="424"/>
                  </a:lnTo>
                  <a:lnTo>
                    <a:pt x="1040" y="467"/>
                  </a:lnTo>
                  <a:lnTo>
                    <a:pt x="1050" y="509"/>
                  </a:lnTo>
                  <a:lnTo>
                    <a:pt x="1173" y="513"/>
                  </a:lnTo>
                  <a:lnTo>
                    <a:pt x="1167" y="708"/>
                  </a:lnTo>
                  <a:lnTo>
                    <a:pt x="1044" y="704"/>
                  </a:lnTo>
                  <a:lnTo>
                    <a:pt x="1031" y="746"/>
                  </a:lnTo>
                  <a:lnTo>
                    <a:pt x="1015" y="788"/>
                  </a:lnTo>
                  <a:lnTo>
                    <a:pt x="995" y="828"/>
                  </a:lnTo>
                  <a:lnTo>
                    <a:pt x="1088" y="909"/>
                  </a:lnTo>
                  <a:lnTo>
                    <a:pt x="958" y="1055"/>
                  </a:lnTo>
                  <a:lnTo>
                    <a:pt x="865" y="973"/>
                  </a:lnTo>
                  <a:lnTo>
                    <a:pt x="838" y="992"/>
                  </a:lnTo>
                  <a:lnTo>
                    <a:pt x="809" y="1009"/>
                  </a:lnTo>
                  <a:lnTo>
                    <a:pt x="779" y="1023"/>
                  </a:lnTo>
                  <a:lnTo>
                    <a:pt x="749" y="1036"/>
                  </a:lnTo>
                  <a:lnTo>
                    <a:pt x="767" y="1158"/>
                  </a:lnTo>
                  <a:lnTo>
                    <a:pt x="574" y="1186"/>
                  </a:lnTo>
                  <a:lnTo>
                    <a:pt x="556" y="1064"/>
                  </a:lnTo>
                  <a:lnTo>
                    <a:pt x="512" y="1059"/>
                  </a:lnTo>
                  <a:lnTo>
                    <a:pt x="469" y="1050"/>
                  </a:lnTo>
                  <a:lnTo>
                    <a:pt x="426" y="1037"/>
                  </a:lnTo>
                  <a:lnTo>
                    <a:pt x="362" y="1142"/>
                  </a:lnTo>
                  <a:lnTo>
                    <a:pt x="196" y="1040"/>
                  </a:lnTo>
                  <a:lnTo>
                    <a:pt x="261" y="934"/>
                  </a:lnTo>
                  <a:lnTo>
                    <a:pt x="230" y="903"/>
                  </a:lnTo>
                  <a:lnTo>
                    <a:pt x="203" y="868"/>
                  </a:lnTo>
                  <a:lnTo>
                    <a:pt x="178" y="831"/>
                  </a:lnTo>
                  <a:lnTo>
                    <a:pt x="62" y="869"/>
                  </a:lnTo>
                  <a:lnTo>
                    <a:pt x="0" y="684"/>
                  </a:lnTo>
                  <a:lnTo>
                    <a:pt x="118" y="646"/>
                  </a:lnTo>
                  <a:lnTo>
                    <a:pt x="115" y="601"/>
                  </a:lnTo>
                  <a:lnTo>
                    <a:pt x="116" y="556"/>
                  </a:lnTo>
                  <a:lnTo>
                    <a:pt x="122" y="513"/>
                  </a:lnTo>
                  <a:lnTo>
                    <a:pt x="7" y="467"/>
                  </a:lnTo>
                  <a:lnTo>
                    <a:pt x="79" y="286"/>
                  </a:lnTo>
                  <a:lnTo>
                    <a:pt x="193" y="332"/>
                  </a:lnTo>
                  <a:lnTo>
                    <a:pt x="219" y="297"/>
                  </a:lnTo>
                  <a:lnTo>
                    <a:pt x="248" y="263"/>
                  </a:lnTo>
                  <a:lnTo>
                    <a:pt x="282" y="232"/>
                  </a:lnTo>
                  <a:lnTo>
                    <a:pt x="223" y="123"/>
                  </a:lnTo>
                  <a:lnTo>
                    <a:pt x="394" y="31"/>
                  </a:lnTo>
                  <a:lnTo>
                    <a:pt x="452" y="140"/>
                  </a:lnTo>
                  <a:lnTo>
                    <a:pt x="497" y="129"/>
                  </a:lnTo>
                  <a:lnTo>
                    <a:pt x="540" y="123"/>
                  </a:lnTo>
                  <a:lnTo>
                    <a:pt x="584" y="120"/>
                  </a:lnTo>
                  <a:lnTo>
                    <a:pt x="6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940387" y="3378707"/>
            <a:ext cx="667982" cy="805792"/>
            <a:chOff x="-817563" y="2787650"/>
            <a:chExt cx="1208088" cy="1457325"/>
          </a:xfrm>
          <a:solidFill>
            <a:schemeClr val="bg1"/>
          </a:solidFill>
        </p:grpSpPr>
        <p:sp>
          <p:nvSpPr>
            <p:cNvPr id="146" name="Freeform 24"/>
            <p:cNvSpPr>
              <a:spLocks/>
            </p:cNvSpPr>
            <p:nvPr/>
          </p:nvSpPr>
          <p:spPr bwMode="auto">
            <a:xfrm>
              <a:off x="-182563" y="3724275"/>
              <a:ext cx="79375" cy="130175"/>
            </a:xfrm>
            <a:custGeom>
              <a:avLst/>
              <a:gdLst>
                <a:gd name="T0" fmla="*/ 0 w 201"/>
                <a:gd name="T1" fmla="*/ 0 h 328"/>
                <a:gd name="T2" fmla="*/ 43 w 201"/>
                <a:gd name="T3" fmla="*/ 11 h 328"/>
                <a:gd name="T4" fmla="*/ 84 w 201"/>
                <a:gd name="T5" fmla="*/ 26 h 328"/>
                <a:gd name="T6" fmla="*/ 124 w 201"/>
                <a:gd name="T7" fmla="*/ 44 h 328"/>
                <a:gd name="T8" fmla="*/ 142 w 201"/>
                <a:gd name="T9" fmla="*/ 54 h 328"/>
                <a:gd name="T10" fmla="*/ 159 w 201"/>
                <a:gd name="T11" fmla="*/ 65 h 328"/>
                <a:gd name="T12" fmla="*/ 173 w 201"/>
                <a:gd name="T13" fmla="*/ 79 h 328"/>
                <a:gd name="T14" fmla="*/ 184 w 201"/>
                <a:gd name="T15" fmla="*/ 94 h 328"/>
                <a:gd name="T16" fmla="*/ 192 w 201"/>
                <a:gd name="T17" fmla="*/ 111 h 328"/>
                <a:gd name="T18" fmla="*/ 198 w 201"/>
                <a:gd name="T19" fmla="*/ 128 h 328"/>
                <a:gd name="T20" fmla="*/ 201 w 201"/>
                <a:gd name="T21" fmla="*/ 154 h 328"/>
                <a:gd name="T22" fmla="*/ 200 w 201"/>
                <a:gd name="T23" fmla="*/ 181 h 328"/>
                <a:gd name="T24" fmla="*/ 194 w 201"/>
                <a:gd name="T25" fmla="*/ 207 h 328"/>
                <a:gd name="T26" fmla="*/ 183 w 201"/>
                <a:gd name="T27" fmla="*/ 231 h 328"/>
                <a:gd name="T28" fmla="*/ 169 w 201"/>
                <a:gd name="T29" fmla="*/ 254 h 328"/>
                <a:gd name="T30" fmla="*/ 150 w 201"/>
                <a:gd name="T31" fmla="*/ 273 h 328"/>
                <a:gd name="T32" fmla="*/ 128 w 201"/>
                <a:gd name="T33" fmla="*/ 288 h 328"/>
                <a:gd name="T34" fmla="*/ 104 w 201"/>
                <a:gd name="T35" fmla="*/ 300 h 328"/>
                <a:gd name="T36" fmla="*/ 78 w 201"/>
                <a:gd name="T37" fmla="*/ 310 h 328"/>
                <a:gd name="T38" fmla="*/ 53 w 201"/>
                <a:gd name="T39" fmla="*/ 318 h 328"/>
                <a:gd name="T40" fmla="*/ 26 w 201"/>
                <a:gd name="T41" fmla="*/ 324 h 328"/>
                <a:gd name="T42" fmla="*/ 0 w 201"/>
                <a:gd name="T43" fmla="*/ 328 h 328"/>
                <a:gd name="T44" fmla="*/ 0 w 201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328">
                  <a:moveTo>
                    <a:pt x="0" y="0"/>
                  </a:moveTo>
                  <a:lnTo>
                    <a:pt x="43" y="11"/>
                  </a:lnTo>
                  <a:lnTo>
                    <a:pt x="84" y="26"/>
                  </a:lnTo>
                  <a:lnTo>
                    <a:pt x="124" y="44"/>
                  </a:lnTo>
                  <a:lnTo>
                    <a:pt x="142" y="54"/>
                  </a:lnTo>
                  <a:lnTo>
                    <a:pt x="159" y="65"/>
                  </a:lnTo>
                  <a:lnTo>
                    <a:pt x="173" y="79"/>
                  </a:lnTo>
                  <a:lnTo>
                    <a:pt x="184" y="94"/>
                  </a:lnTo>
                  <a:lnTo>
                    <a:pt x="192" y="111"/>
                  </a:lnTo>
                  <a:lnTo>
                    <a:pt x="198" y="128"/>
                  </a:lnTo>
                  <a:lnTo>
                    <a:pt x="201" y="154"/>
                  </a:lnTo>
                  <a:lnTo>
                    <a:pt x="200" y="181"/>
                  </a:lnTo>
                  <a:lnTo>
                    <a:pt x="194" y="207"/>
                  </a:lnTo>
                  <a:lnTo>
                    <a:pt x="183" y="231"/>
                  </a:lnTo>
                  <a:lnTo>
                    <a:pt x="169" y="254"/>
                  </a:lnTo>
                  <a:lnTo>
                    <a:pt x="150" y="273"/>
                  </a:lnTo>
                  <a:lnTo>
                    <a:pt x="128" y="288"/>
                  </a:lnTo>
                  <a:lnTo>
                    <a:pt x="104" y="300"/>
                  </a:lnTo>
                  <a:lnTo>
                    <a:pt x="78" y="310"/>
                  </a:lnTo>
                  <a:lnTo>
                    <a:pt x="53" y="318"/>
                  </a:lnTo>
                  <a:lnTo>
                    <a:pt x="26" y="324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25"/>
            <p:cNvSpPr>
              <a:spLocks/>
            </p:cNvSpPr>
            <p:nvPr/>
          </p:nvSpPr>
          <p:spPr bwMode="auto">
            <a:xfrm>
              <a:off x="-320675" y="3514725"/>
              <a:ext cx="65088" cy="119063"/>
            </a:xfrm>
            <a:custGeom>
              <a:avLst/>
              <a:gdLst>
                <a:gd name="T0" fmla="*/ 164 w 164"/>
                <a:gd name="T1" fmla="*/ 0 h 298"/>
                <a:gd name="T2" fmla="*/ 164 w 164"/>
                <a:gd name="T3" fmla="*/ 298 h 298"/>
                <a:gd name="T4" fmla="*/ 134 w 164"/>
                <a:gd name="T5" fmla="*/ 288 h 298"/>
                <a:gd name="T6" fmla="*/ 106 w 164"/>
                <a:gd name="T7" fmla="*/ 278 h 298"/>
                <a:gd name="T8" fmla="*/ 76 w 164"/>
                <a:gd name="T9" fmla="*/ 264 h 298"/>
                <a:gd name="T10" fmla="*/ 47 w 164"/>
                <a:gd name="T11" fmla="*/ 247 h 298"/>
                <a:gd name="T12" fmla="*/ 31 w 164"/>
                <a:gd name="T13" fmla="*/ 235 h 298"/>
                <a:gd name="T14" fmla="*/ 18 w 164"/>
                <a:gd name="T15" fmla="*/ 221 h 298"/>
                <a:gd name="T16" fmla="*/ 8 w 164"/>
                <a:gd name="T17" fmla="*/ 203 h 298"/>
                <a:gd name="T18" fmla="*/ 2 w 164"/>
                <a:gd name="T19" fmla="*/ 183 h 298"/>
                <a:gd name="T20" fmla="*/ 0 w 164"/>
                <a:gd name="T21" fmla="*/ 161 h 298"/>
                <a:gd name="T22" fmla="*/ 0 w 164"/>
                <a:gd name="T23" fmla="*/ 140 h 298"/>
                <a:gd name="T24" fmla="*/ 4 w 164"/>
                <a:gd name="T25" fmla="*/ 120 h 298"/>
                <a:gd name="T26" fmla="*/ 11 w 164"/>
                <a:gd name="T27" fmla="*/ 99 h 298"/>
                <a:gd name="T28" fmla="*/ 22 w 164"/>
                <a:gd name="T29" fmla="*/ 82 h 298"/>
                <a:gd name="T30" fmla="*/ 39 w 164"/>
                <a:gd name="T31" fmla="*/ 60 h 298"/>
                <a:gd name="T32" fmla="*/ 61 w 164"/>
                <a:gd name="T33" fmla="*/ 42 h 298"/>
                <a:gd name="T34" fmla="*/ 85 w 164"/>
                <a:gd name="T35" fmla="*/ 28 h 298"/>
                <a:gd name="T36" fmla="*/ 110 w 164"/>
                <a:gd name="T37" fmla="*/ 16 h 298"/>
                <a:gd name="T38" fmla="*/ 137 w 164"/>
                <a:gd name="T39" fmla="*/ 7 h 298"/>
                <a:gd name="T40" fmla="*/ 164 w 164"/>
                <a:gd name="T41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4" h="298">
                  <a:moveTo>
                    <a:pt x="164" y="0"/>
                  </a:moveTo>
                  <a:lnTo>
                    <a:pt x="164" y="298"/>
                  </a:lnTo>
                  <a:lnTo>
                    <a:pt x="134" y="288"/>
                  </a:lnTo>
                  <a:lnTo>
                    <a:pt x="106" y="278"/>
                  </a:lnTo>
                  <a:lnTo>
                    <a:pt x="76" y="264"/>
                  </a:lnTo>
                  <a:lnTo>
                    <a:pt x="47" y="247"/>
                  </a:lnTo>
                  <a:lnTo>
                    <a:pt x="31" y="235"/>
                  </a:lnTo>
                  <a:lnTo>
                    <a:pt x="18" y="221"/>
                  </a:lnTo>
                  <a:lnTo>
                    <a:pt x="8" y="203"/>
                  </a:lnTo>
                  <a:lnTo>
                    <a:pt x="2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1" y="99"/>
                  </a:lnTo>
                  <a:lnTo>
                    <a:pt x="22" y="82"/>
                  </a:lnTo>
                  <a:lnTo>
                    <a:pt x="39" y="60"/>
                  </a:lnTo>
                  <a:lnTo>
                    <a:pt x="61" y="42"/>
                  </a:lnTo>
                  <a:lnTo>
                    <a:pt x="85" y="28"/>
                  </a:lnTo>
                  <a:lnTo>
                    <a:pt x="110" y="16"/>
                  </a:lnTo>
                  <a:lnTo>
                    <a:pt x="137" y="7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26"/>
            <p:cNvSpPr>
              <a:spLocks noEditPoints="1"/>
            </p:cNvSpPr>
            <p:nvPr/>
          </p:nvSpPr>
          <p:spPr bwMode="auto">
            <a:xfrm>
              <a:off x="-817563" y="2787650"/>
              <a:ext cx="1208088" cy="1457325"/>
            </a:xfrm>
            <a:custGeom>
              <a:avLst/>
              <a:gdLst>
                <a:gd name="T0" fmla="*/ 1420 w 3043"/>
                <a:gd name="T1" fmla="*/ 1531 h 3673"/>
                <a:gd name="T2" fmla="*/ 1209 w 3043"/>
                <a:gd name="T3" fmla="*/ 1729 h 3673"/>
                <a:gd name="T4" fmla="*/ 1074 w 3043"/>
                <a:gd name="T5" fmla="*/ 1957 h 3673"/>
                <a:gd name="T6" fmla="*/ 1136 w 3043"/>
                <a:gd name="T7" fmla="*/ 2172 h 3673"/>
                <a:gd name="T8" fmla="*/ 1376 w 3043"/>
                <a:gd name="T9" fmla="*/ 2308 h 3673"/>
                <a:gd name="T10" fmla="*/ 1281 w 3043"/>
                <a:gd name="T11" fmla="*/ 2589 h 3673"/>
                <a:gd name="T12" fmla="*/ 1201 w 3043"/>
                <a:gd name="T13" fmla="*/ 2453 h 3673"/>
                <a:gd name="T14" fmla="*/ 1074 w 3043"/>
                <a:gd name="T15" fmla="*/ 2488 h 3673"/>
                <a:gd name="T16" fmla="*/ 1101 w 3043"/>
                <a:gd name="T17" fmla="*/ 2642 h 3673"/>
                <a:gd name="T18" fmla="*/ 1330 w 3043"/>
                <a:gd name="T19" fmla="*/ 2838 h 3673"/>
                <a:gd name="T20" fmla="*/ 1452 w 3043"/>
                <a:gd name="T21" fmla="*/ 3038 h 3673"/>
                <a:gd name="T22" fmla="*/ 1581 w 3043"/>
                <a:gd name="T23" fmla="*/ 3020 h 3673"/>
                <a:gd name="T24" fmla="*/ 1732 w 3043"/>
                <a:gd name="T25" fmla="*/ 2843 h 3673"/>
                <a:gd name="T26" fmla="*/ 1956 w 3043"/>
                <a:gd name="T27" fmla="*/ 2645 h 3673"/>
                <a:gd name="T28" fmla="*/ 1941 w 3043"/>
                <a:gd name="T29" fmla="*/ 2369 h 3673"/>
                <a:gd name="T30" fmla="*/ 1948 w 3043"/>
                <a:gd name="T31" fmla="*/ 2381 h 3673"/>
                <a:gd name="T32" fmla="*/ 1935 w 3043"/>
                <a:gd name="T33" fmla="*/ 2359 h 3673"/>
                <a:gd name="T34" fmla="*/ 1936 w 3043"/>
                <a:gd name="T35" fmla="*/ 2360 h 3673"/>
                <a:gd name="T36" fmla="*/ 1845 w 3043"/>
                <a:gd name="T37" fmla="*/ 2268 h 3673"/>
                <a:gd name="T38" fmla="*/ 1598 w 3043"/>
                <a:gd name="T39" fmla="*/ 1832 h 3673"/>
                <a:gd name="T40" fmla="*/ 1772 w 3043"/>
                <a:gd name="T41" fmla="*/ 1939 h 3673"/>
                <a:gd name="T42" fmla="*/ 1848 w 3043"/>
                <a:gd name="T43" fmla="*/ 2038 h 3673"/>
                <a:gd name="T44" fmla="*/ 1961 w 3043"/>
                <a:gd name="T45" fmla="*/ 1974 h 3673"/>
                <a:gd name="T46" fmla="*/ 1897 w 3043"/>
                <a:gd name="T47" fmla="*/ 1801 h 3673"/>
                <a:gd name="T48" fmla="*/ 1633 w 3043"/>
                <a:gd name="T49" fmla="*/ 1654 h 3673"/>
                <a:gd name="T50" fmla="*/ 1546 w 3043"/>
                <a:gd name="T51" fmla="*/ 1468 h 3673"/>
                <a:gd name="T52" fmla="*/ 1031 w 3043"/>
                <a:gd name="T53" fmla="*/ 27 h 3673"/>
                <a:gd name="T54" fmla="*/ 1276 w 3043"/>
                <a:gd name="T55" fmla="*/ 125 h 3673"/>
                <a:gd name="T56" fmla="*/ 1527 w 3043"/>
                <a:gd name="T57" fmla="*/ 117 h 3673"/>
                <a:gd name="T58" fmla="*/ 1836 w 3043"/>
                <a:gd name="T59" fmla="*/ 33 h 3673"/>
                <a:gd name="T60" fmla="*/ 2077 w 3043"/>
                <a:gd name="T61" fmla="*/ 18 h 3673"/>
                <a:gd name="T62" fmla="*/ 2087 w 3043"/>
                <a:gd name="T63" fmla="*/ 175 h 3673"/>
                <a:gd name="T64" fmla="*/ 1978 w 3043"/>
                <a:gd name="T65" fmla="*/ 453 h 3673"/>
                <a:gd name="T66" fmla="*/ 1781 w 3043"/>
                <a:gd name="T67" fmla="*/ 735 h 3673"/>
                <a:gd name="T68" fmla="*/ 1942 w 3043"/>
                <a:gd name="T69" fmla="*/ 922 h 3673"/>
                <a:gd name="T70" fmla="*/ 2264 w 3043"/>
                <a:gd name="T71" fmla="*/ 1184 h 3673"/>
                <a:gd name="T72" fmla="*/ 2565 w 3043"/>
                <a:gd name="T73" fmla="*/ 1526 h 3673"/>
                <a:gd name="T74" fmla="*/ 2814 w 3043"/>
                <a:gd name="T75" fmla="*/ 1918 h 3673"/>
                <a:gd name="T76" fmla="*/ 2984 w 3043"/>
                <a:gd name="T77" fmla="*/ 2330 h 3673"/>
                <a:gd name="T78" fmla="*/ 3043 w 3043"/>
                <a:gd name="T79" fmla="*/ 2733 h 3673"/>
                <a:gd name="T80" fmla="*/ 2964 w 3043"/>
                <a:gd name="T81" fmla="*/ 3098 h 3673"/>
                <a:gd name="T82" fmla="*/ 2716 w 3043"/>
                <a:gd name="T83" fmla="*/ 3396 h 3673"/>
                <a:gd name="T84" fmla="*/ 2271 w 3043"/>
                <a:gd name="T85" fmla="*/ 3598 h 3673"/>
                <a:gd name="T86" fmla="*/ 1598 w 3043"/>
                <a:gd name="T87" fmla="*/ 3673 h 3673"/>
                <a:gd name="T88" fmla="*/ 847 w 3043"/>
                <a:gd name="T89" fmla="*/ 3604 h 3673"/>
                <a:gd name="T90" fmla="*/ 361 w 3043"/>
                <a:gd name="T91" fmla="*/ 3399 h 3673"/>
                <a:gd name="T92" fmla="*/ 90 w 3043"/>
                <a:gd name="T93" fmla="*/ 3089 h 3673"/>
                <a:gd name="T94" fmla="*/ 0 w 3043"/>
                <a:gd name="T95" fmla="*/ 2706 h 3673"/>
                <a:gd name="T96" fmla="*/ 58 w 3043"/>
                <a:gd name="T97" fmla="*/ 2284 h 3673"/>
                <a:gd name="T98" fmla="*/ 230 w 3043"/>
                <a:gd name="T99" fmla="*/ 1855 h 3673"/>
                <a:gd name="T100" fmla="*/ 484 w 3043"/>
                <a:gd name="T101" fmla="*/ 1455 h 3673"/>
                <a:gd name="T102" fmla="*/ 786 w 3043"/>
                <a:gd name="T103" fmla="*/ 1114 h 3673"/>
                <a:gd name="T104" fmla="*/ 1103 w 3043"/>
                <a:gd name="T105" fmla="*/ 867 h 3673"/>
                <a:gd name="T106" fmla="*/ 996 w 3043"/>
                <a:gd name="T107" fmla="*/ 643 h 3673"/>
                <a:gd name="T108" fmla="*/ 815 w 3043"/>
                <a:gd name="T109" fmla="*/ 340 h 3673"/>
                <a:gd name="T110" fmla="*/ 783 w 3043"/>
                <a:gd name="T111" fmla="*/ 90 h 3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3" h="3673">
                  <a:moveTo>
                    <a:pt x="1505" y="1460"/>
                  </a:moveTo>
                  <a:lnTo>
                    <a:pt x="1485" y="1462"/>
                  </a:lnTo>
                  <a:lnTo>
                    <a:pt x="1466" y="1470"/>
                  </a:lnTo>
                  <a:lnTo>
                    <a:pt x="1448" y="1483"/>
                  </a:lnTo>
                  <a:lnTo>
                    <a:pt x="1436" y="1497"/>
                  </a:lnTo>
                  <a:lnTo>
                    <a:pt x="1426" y="1513"/>
                  </a:lnTo>
                  <a:lnTo>
                    <a:pt x="1420" y="1531"/>
                  </a:lnTo>
                  <a:lnTo>
                    <a:pt x="1418" y="1550"/>
                  </a:lnTo>
                  <a:lnTo>
                    <a:pt x="1418" y="1650"/>
                  </a:lnTo>
                  <a:lnTo>
                    <a:pt x="1373" y="1658"/>
                  </a:lnTo>
                  <a:lnTo>
                    <a:pt x="1330" y="1670"/>
                  </a:lnTo>
                  <a:lnTo>
                    <a:pt x="1287" y="1686"/>
                  </a:lnTo>
                  <a:lnTo>
                    <a:pt x="1247" y="1706"/>
                  </a:lnTo>
                  <a:lnTo>
                    <a:pt x="1209" y="1729"/>
                  </a:lnTo>
                  <a:lnTo>
                    <a:pt x="1175" y="1758"/>
                  </a:lnTo>
                  <a:lnTo>
                    <a:pt x="1146" y="1788"/>
                  </a:lnTo>
                  <a:lnTo>
                    <a:pt x="1120" y="1823"/>
                  </a:lnTo>
                  <a:lnTo>
                    <a:pt x="1100" y="1860"/>
                  </a:lnTo>
                  <a:lnTo>
                    <a:pt x="1088" y="1891"/>
                  </a:lnTo>
                  <a:lnTo>
                    <a:pt x="1080" y="1923"/>
                  </a:lnTo>
                  <a:lnTo>
                    <a:pt x="1074" y="1957"/>
                  </a:lnTo>
                  <a:lnTo>
                    <a:pt x="1073" y="1990"/>
                  </a:lnTo>
                  <a:lnTo>
                    <a:pt x="1075" y="2024"/>
                  </a:lnTo>
                  <a:lnTo>
                    <a:pt x="1080" y="2056"/>
                  </a:lnTo>
                  <a:lnTo>
                    <a:pt x="1089" y="2089"/>
                  </a:lnTo>
                  <a:lnTo>
                    <a:pt x="1101" y="2120"/>
                  </a:lnTo>
                  <a:lnTo>
                    <a:pt x="1117" y="2148"/>
                  </a:lnTo>
                  <a:lnTo>
                    <a:pt x="1136" y="2172"/>
                  </a:lnTo>
                  <a:lnTo>
                    <a:pt x="1157" y="2196"/>
                  </a:lnTo>
                  <a:lnTo>
                    <a:pt x="1181" y="2216"/>
                  </a:lnTo>
                  <a:lnTo>
                    <a:pt x="1216" y="2241"/>
                  </a:lnTo>
                  <a:lnTo>
                    <a:pt x="1254" y="2262"/>
                  </a:lnTo>
                  <a:lnTo>
                    <a:pt x="1294" y="2280"/>
                  </a:lnTo>
                  <a:lnTo>
                    <a:pt x="1334" y="2294"/>
                  </a:lnTo>
                  <a:lnTo>
                    <a:pt x="1376" y="2308"/>
                  </a:lnTo>
                  <a:lnTo>
                    <a:pt x="1418" y="2319"/>
                  </a:lnTo>
                  <a:lnTo>
                    <a:pt x="1418" y="2676"/>
                  </a:lnTo>
                  <a:lnTo>
                    <a:pt x="1386" y="2666"/>
                  </a:lnTo>
                  <a:lnTo>
                    <a:pt x="1356" y="2651"/>
                  </a:lnTo>
                  <a:lnTo>
                    <a:pt x="1328" y="2635"/>
                  </a:lnTo>
                  <a:lnTo>
                    <a:pt x="1303" y="2613"/>
                  </a:lnTo>
                  <a:lnTo>
                    <a:pt x="1281" y="2589"/>
                  </a:lnTo>
                  <a:lnTo>
                    <a:pt x="1263" y="2562"/>
                  </a:lnTo>
                  <a:lnTo>
                    <a:pt x="1249" y="2533"/>
                  </a:lnTo>
                  <a:lnTo>
                    <a:pt x="1244" y="2517"/>
                  </a:lnTo>
                  <a:lnTo>
                    <a:pt x="1239" y="2502"/>
                  </a:lnTo>
                  <a:lnTo>
                    <a:pt x="1230" y="2483"/>
                  </a:lnTo>
                  <a:lnTo>
                    <a:pt x="1218" y="2466"/>
                  </a:lnTo>
                  <a:lnTo>
                    <a:pt x="1201" y="2453"/>
                  </a:lnTo>
                  <a:lnTo>
                    <a:pt x="1182" y="2444"/>
                  </a:lnTo>
                  <a:lnTo>
                    <a:pt x="1162" y="2440"/>
                  </a:lnTo>
                  <a:lnTo>
                    <a:pt x="1140" y="2440"/>
                  </a:lnTo>
                  <a:lnTo>
                    <a:pt x="1120" y="2446"/>
                  </a:lnTo>
                  <a:lnTo>
                    <a:pt x="1102" y="2456"/>
                  </a:lnTo>
                  <a:lnTo>
                    <a:pt x="1086" y="2471"/>
                  </a:lnTo>
                  <a:lnTo>
                    <a:pt x="1074" y="2488"/>
                  </a:lnTo>
                  <a:lnTo>
                    <a:pt x="1067" y="2504"/>
                  </a:lnTo>
                  <a:lnTo>
                    <a:pt x="1064" y="2522"/>
                  </a:lnTo>
                  <a:lnTo>
                    <a:pt x="1064" y="2539"/>
                  </a:lnTo>
                  <a:lnTo>
                    <a:pt x="1066" y="2554"/>
                  </a:lnTo>
                  <a:lnTo>
                    <a:pt x="1071" y="2570"/>
                  </a:lnTo>
                  <a:lnTo>
                    <a:pt x="1082" y="2602"/>
                  </a:lnTo>
                  <a:lnTo>
                    <a:pt x="1101" y="2642"/>
                  </a:lnTo>
                  <a:lnTo>
                    <a:pt x="1123" y="2680"/>
                  </a:lnTo>
                  <a:lnTo>
                    <a:pt x="1150" y="2715"/>
                  </a:lnTo>
                  <a:lnTo>
                    <a:pt x="1181" y="2746"/>
                  </a:lnTo>
                  <a:lnTo>
                    <a:pt x="1215" y="2775"/>
                  </a:lnTo>
                  <a:lnTo>
                    <a:pt x="1250" y="2799"/>
                  </a:lnTo>
                  <a:lnTo>
                    <a:pt x="1289" y="2820"/>
                  </a:lnTo>
                  <a:lnTo>
                    <a:pt x="1330" y="2838"/>
                  </a:lnTo>
                  <a:lnTo>
                    <a:pt x="1371" y="2851"/>
                  </a:lnTo>
                  <a:lnTo>
                    <a:pt x="1418" y="2861"/>
                  </a:lnTo>
                  <a:lnTo>
                    <a:pt x="1418" y="2966"/>
                  </a:lnTo>
                  <a:lnTo>
                    <a:pt x="1420" y="2987"/>
                  </a:lnTo>
                  <a:lnTo>
                    <a:pt x="1427" y="3006"/>
                  </a:lnTo>
                  <a:lnTo>
                    <a:pt x="1438" y="3023"/>
                  </a:lnTo>
                  <a:lnTo>
                    <a:pt x="1452" y="3038"/>
                  </a:lnTo>
                  <a:lnTo>
                    <a:pt x="1470" y="3049"/>
                  </a:lnTo>
                  <a:lnTo>
                    <a:pt x="1490" y="3055"/>
                  </a:lnTo>
                  <a:lnTo>
                    <a:pt x="1510" y="3057"/>
                  </a:lnTo>
                  <a:lnTo>
                    <a:pt x="1531" y="3053"/>
                  </a:lnTo>
                  <a:lnTo>
                    <a:pt x="1550" y="3047"/>
                  </a:lnTo>
                  <a:lnTo>
                    <a:pt x="1567" y="3034"/>
                  </a:lnTo>
                  <a:lnTo>
                    <a:pt x="1581" y="3020"/>
                  </a:lnTo>
                  <a:lnTo>
                    <a:pt x="1589" y="3004"/>
                  </a:lnTo>
                  <a:lnTo>
                    <a:pt x="1596" y="2985"/>
                  </a:lnTo>
                  <a:lnTo>
                    <a:pt x="1598" y="2966"/>
                  </a:lnTo>
                  <a:lnTo>
                    <a:pt x="1598" y="2870"/>
                  </a:lnTo>
                  <a:lnTo>
                    <a:pt x="1643" y="2865"/>
                  </a:lnTo>
                  <a:lnTo>
                    <a:pt x="1689" y="2857"/>
                  </a:lnTo>
                  <a:lnTo>
                    <a:pt x="1732" y="2843"/>
                  </a:lnTo>
                  <a:lnTo>
                    <a:pt x="1775" y="2827"/>
                  </a:lnTo>
                  <a:lnTo>
                    <a:pt x="1815" y="2807"/>
                  </a:lnTo>
                  <a:lnTo>
                    <a:pt x="1853" y="2780"/>
                  </a:lnTo>
                  <a:lnTo>
                    <a:pt x="1885" y="2752"/>
                  </a:lnTo>
                  <a:lnTo>
                    <a:pt x="1914" y="2719"/>
                  </a:lnTo>
                  <a:lnTo>
                    <a:pt x="1937" y="2684"/>
                  </a:lnTo>
                  <a:lnTo>
                    <a:pt x="1956" y="2645"/>
                  </a:lnTo>
                  <a:lnTo>
                    <a:pt x="1970" y="2603"/>
                  </a:lnTo>
                  <a:lnTo>
                    <a:pt x="1978" y="2561"/>
                  </a:lnTo>
                  <a:lnTo>
                    <a:pt x="1980" y="2522"/>
                  </a:lnTo>
                  <a:lnTo>
                    <a:pt x="1977" y="2482"/>
                  </a:lnTo>
                  <a:lnTo>
                    <a:pt x="1970" y="2443"/>
                  </a:lnTo>
                  <a:lnTo>
                    <a:pt x="1958" y="2405"/>
                  </a:lnTo>
                  <a:lnTo>
                    <a:pt x="1941" y="2369"/>
                  </a:lnTo>
                  <a:lnTo>
                    <a:pt x="1942" y="2371"/>
                  </a:lnTo>
                  <a:lnTo>
                    <a:pt x="1944" y="2373"/>
                  </a:lnTo>
                  <a:lnTo>
                    <a:pt x="1945" y="2376"/>
                  </a:lnTo>
                  <a:lnTo>
                    <a:pt x="1946" y="2378"/>
                  </a:lnTo>
                  <a:lnTo>
                    <a:pt x="1948" y="2380"/>
                  </a:lnTo>
                  <a:lnTo>
                    <a:pt x="1948" y="2380"/>
                  </a:lnTo>
                  <a:lnTo>
                    <a:pt x="1948" y="2381"/>
                  </a:lnTo>
                  <a:lnTo>
                    <a:pt x="1948" y="2380"/>
                  </a:lnTo>
                  <a:lnTo>
                    <a:pt x="1946" y="2379"/>
                  </a:lnTo>
                  <a:lnTo>
                    <a:pt x="1945" y="2377"/>
                  </a:lnTo>
                  <a:lnTo>
                    <a:pt x="1943" y="2372"/>
                  </a:lnTo>
                  <a:lnTo>
                    <a:pt x="1941" y="2368"/>
                  </a:lnTo>
                  <a:lnTo>
                    <a:pt x="1937" y="2363"/>
                  </a:lnTo>
                  <a:lnTo>
                    <a:pt x="1935" y="2359"/>
                  </a:lnTo>
                  <a:lnTo>
                    <a:pt x="1934" y="2357"/>
                  </a:lnTo>
                  <a:lnTo>
                    <a:pt x="1933" y="2356"/>
                  </a:lnTo>
                  <a:lnTo>
                    <a:pt x="1933" y="2354"/>
                  </a:lnTo>
                  <a:lnTo>
                    <a:pt x="1933" y="2356"/>
                  </a:lnTo>
                  <a:lnTo>
                    <a:pt x="1934" y="2356"/>
                  </a:lnTo>
                  <a:lnTo>
                    <a:pt x="1935" y="2358"/>
                  </a:lnTo>
                  <a:lnTo>
                    <a:pt x="1936" y="2360"/>
                  </a:lnTo>
                  <a:lnTo>
                    <a:pt x="1937" y="2362"/>
                  </a:lnTo>
                  <a:lnTo>
                    <a:pt x="1939" y="2364"/>
                  </a:lnTo>
                  <a:lnTo>
                    <a:pt x="1941" y="2368"/>
                  </a:lnTo>
                  <a:lnTo>
                    <a:pt x="1921" y="2339"/>
                  </a:lnTo>
                  <a:lnTo>
                    <a:pt x="1898" y="2312"/>
                  </a:lnTo>
                  <a:lnTo>
                    <a:pt x="1873" y="2289"/>
                  </a:lnTo>
                  <a:lnTo>
                    <a:pt x="1845" y="2268"/>
                  </a:lnTo>
                  <a:lnTo>
                    <a:pt x="1816" y="2249"/>
                  </a:lnTo>
                  <a:lnTo>
                    <a:pt x="1785" y="2234"/>
                  </a:lnTo>
                  <a:lnTo>
                    <a:pt x="1752" y="2220"/>
                  </a:lnTo>
                  <a:lnTo>
                    <a:pt x="1702" y="2203"/>
                  </a:lnTo>
                  <a:lnTo>
                    <a:pt x="1650" y="2187"/>
                  </a:lnTo>
                  <a:lnTo>
                    <a:pt x="1598" y="2175"/>
                  </a:lnTo>
                  <a:lnTo>
                    <a:pt x="1598" y="1832"/>
                  </a:lnTo>
                  <a:lnTo>
                    <a:pt x="1631" y="1840"/>
                  </a:lnTo>
                  <a:lnTo>
                    <a:pt x="1663" y="1850"/>
                  </a:lnTo>
                  <a:lnTo>
                    <a:pt x="1693" y="1863"/>
                  </a:lnTo>
                  <a:lnTo>
                    <a:pt x="1722" y="1881"/>
                  </a:lnTo>
                  <a:lnTo>
                    <a:pt x="1746" y="1901"/>
                  </a:lnTo>
                  <a:lnTo>
                    <a:pt x="1765" y="1926"/>
                  </a:lnTo>
                  <a:lnTo>
                    <a:pt x="1772" y="1939"/>
                  </a:lnTo>
                  <a:lnTo>
                    <a:pt x="1779" y="1954"/>
                  </a:lnTo>
                  <a:lnTo>
                    <a:pt x="1785" y="1969"/>
                  </a:lnTo>
                  <a:lnTo>
                    <a:pt x="1789" y="1984"/>
                  </a:lnTo>
                  <a:lnTo>
                    <a:pt x="1799" y="2003"/>
                  </a:lnTo>
                  <a:lnTo>
                    <a:pt x="1813" y="2018"/>
                  </a:lnTo>
                  <a:lnTo>
                    <a:pt x="1829" y="2031"/>
                  </a:lnTo>
                  <a:lnTo>
                    <a:pt x="1848" y="2038"/>
                  </a:lnTo>
                  <a:lnTo>
                    <a:pt x="1869" y="2042"/>
                  </a:lnTo>
                  <a:lnTo>
                    <a:pt x="1891" y="2041"/>
                  </a:lnTo>
                  <a:lnTo>
                    <a:pt x="1911" y="2034"/>
                  </a:lnTo>
                  <a:lnTo>
                    <a:pt x="1929" y="2023"/>
                  </a:lnTo>
                  <a:lnTo>
                    <a:pt x="1943" y="2008"/>
                  </a:lnTo>
                  <a:lnTo>
                    <a:pt x="1955" y="1989"/>
                  </a:lnTo>
                  <a:lnTo>
                    <a:pt x="1961" y="1974"/>
                  </a:lnTo>
                  <a:lnTo>
                    <a:pt x="1963" y="1956"/>
                  </a:lnTo>
                  <a:lnTo>
                    <a:pt x="1962" y="1938"/>
                  </a:lnTo>
                  <a:lnTo>
                    <a:pt x="1959" y="1922"/>
                  </a:lnTo>
                  <a:lnTo>
                    <a:pt x="1954" y="1906"/>
                  </a:lnTo>
                  <a:lnTo>
                    <a:pt x="1941" y="1873"/>
                  </a:lnTo>
                  <a:lnTo>
                    <a:pt x="1922" y="1835"/>
                  </a:lnTo>
                  <a:lnTo>
                    <a:pt x="1897" y="1801"/>
                  </a:lnTo>
                  <a:lnTo>
                    <a:pt x="1869" y="1769"/>
                  </a:lnTo>
                  <a:lnTo>
                    <a:pt x="1836" y="1740"/>
                  </a:lnTo>
                  <a:lnTo>
                    <a:pt x="1799" y="1715"/>
                  </a:lnTo>
                  <a:lnTo>
                    <a:pt x="1760" y="1695"/>
                  </a:lnTo>
                  <a:lnTo>
                    <a:pt x="1719" y="1678"/>
                  </a:lnTo>
                  <a:lnTo>
                    <a:pt x="1676" y="1664"/>
                  </a:lnTo>
                  <a:lnTo>
                    <a:pt x="1633" y="1654"/>
                  </a:lnTo>
                  <a:lnTo>
                    <a:pt x="1598" y="1649"/>
                  </a:lnTo>
                  <a:lnTo>
                    <a:pt x="1598" y="1550"/>
                  </a:lnTo>
                  <a:lnTo>
                    <a:pt x="1596" y="1529"/>
                  </a:lnTo>
                  <a:lnTo>
                    <a:pt x="1588" y="1510"/>
                  </a:lnTo>
                  <a:lnTo>
                    <a:pt x="1577" y="1493"/>
                  </a:lnTo>
                  <a:lnTo>
                    <a:pt x="1563" y="1479"/>
                  </a:lnTo>
                  <a:lnTo>
                    <a:pt x="1546" y="1468"/>
                  </a:lnTo>
                  <a:lnTo>
                    <a:pt x="1526" y="1461"/>
                  </a:lnTo>
                  <a:lnTo>
                    <a:pt x="1505" y="1460"/>
                  </a:lnTo>
                  <a:close/>
                  <a:moveTo>
                    <a:pt x="908" y="0"/>
                  </a:moveTo>
                  <a:lnTo>
                    <a:pt x="937" y="1"/>
                  </a:lnTo>
                  <a:lnTo>
                    <a:pt x="967" y="7"/>
                  </a:lnTo>
                  <a:lnTo>
                    <a:pt x="998" y="16"/>
                  </a:lnTo>
                  <a:lnTo>
                    <a:pt x="1031" y="27"/>
                  </a:lnTo>
                  <a:lnTo>
                    <a:pt x="1064" y="39"/>
                  </a:lnTo>
                  <a:lnTo>
                    <a:pt x="1098" y="54"/>
                  </a:lnTo>
                  <a:lnTo>
                    <a:pt x="1133" y="69"/>
                  </a:lnTo>
                  <a:lnTo>
                    <a:pt x="1168" y="85"/>
                  </a:lnTo>
                  <a:lnTo>
                    <a:pt x="1204" y="99"/>
                  </a:lnTo>
                  <a:lnTo>
                    <a:pt x="1239" y="113"/>
                  </a:lnTo>
                  <a:lnTo>
                    <a:pt x="1276" y="125"/>
                  </a:lnTo>
                  <a:lnTo>
                    <a:pt x="1312" y="134"/>
                  </a:lnTo>
                  <a:lnTo>
                    <a:pt x="1349" y="140"/>
                  </a:lnTo>
                  <a:lnTo>
                    <a:pt x="1384" y="143"/>
                  </a:lnTo>
                  <a:lnTo>
                    <a:pt x="1421" y="141"/>
                  </a:lnTo>
                  <a:lnTo>
                    <a:pt x="1452" y="135"/>
                  </a:lnTo>
                  <a:lnTo>
                    <a:pt x="1488" y="127"/>
                  </a:lnTo>
                  <a:lnTo>
                    <a:pt x="1527" y="117"/>
                  </a:lnTo>
                  <a:lnTo>
                    <a:pt x="1567" y="106"/>
                  </a:lnTo>
                  <a:lnTo>
                    <a:pt x="1611" y="94"/>
                  </a:lnTo>
                  <a:lnTo>
                    <a:pt x="1654" y="81"/>
                  </a:lnTo>
                  <a:lnTo>
                    <a:pt x="1700" y="69"/>
                  </a:lnTo>
                  <a:lnTo>
                    <a:pt x="1746" y="56"/>
                  </a:lnTo>
                  <a:lnTo>
                    <a:pt x="1791" y="45"/>
                  </a:lnTo>
                  <a:lnTo>
                    <a:pt x="1836" y="33"/>
                  </a:lnTo>
                  <a:lnTo>
                    <a:pt x="1879" y="23"/>
                  </a:lnTo>
                  <a:lnTo>
                    <a:pt x="1922" y="17"/>
                  </a:lnTo>
                  <a:lnTo>
                    <a:pt x="1962" y="11"/>
                  </a:lnTo>
                  <a:lnTo>
                    <a:pt x="2000" y="9"/>
                  </a:lnTo>
                  <a:lnTo>
                    <a:pt x="2035" y="9"/>
                  </a:lnTo>
                  <a:lnTo>
                    <a:pt x="2065" y="12"/>
                  </a:lnTo>
                  <a:lnTo>
                    <a:pt x="2077" y="18"/>
                  </a:lnTo>
                  <a:lnTo>
                    <a:pt x="2087" y="29"/>
                  </a:lnTo>
                  <a:lnTo>
                    <a:pt x="2094" y="44"/>
                  </a:lnTo>
                  <a:lnTo>
                    <a:pt x="2098" y="63"/>
                  </a:lnTo>
                  <a:lnTo>
                    <a:pt x="2099" y="86"/>
                  </a:lnTo>
                  <a:lnTo>
                    <a:pt x="2097" y="113"/>
                  </a:lnTo>
                  <a:lnTo>
                    <a:pt x="2094" y="142"/>
                  </a:lnTo>
                  <a:lnTo>
                    <a:pt x="2087" y="175"/>
                  </a:lnTo>
                  <a:lnTo>
                    <a:pt x="2078" y="210"/>
                  </a:lnTo>
                  <a:lnTo>
                    <a:pt x="2066" y="247"/>
                  </a:lnTo>
                  <a:lnTo>
                    <a:pt x="2052" y="286"/>
                  </a:lnTo>
                  <a:lnTo>
                    <a:pt x="2037" y="327"/>
                  </a:lnTo>
                  <a:lnTo>
                    <a:pt x="2019" y="368"/>
                  </a:lnTo>
                  <a:lnTo>
                    <a:pt x="1999" y="411"/>
                  </a:lnTo>
                  <a:lnTo>
                    <a:pt x="1978" y="453"/>
                  </a:lnTo>
                  <a:lnTo>
                    <a:pt x="1954" y="497"/>
                  </a:lnTo>
                  <a:lnTo>
                    <a:pt x="1930" y="539"/>
                  </a:lnTo>
                  <a:lnTo>
                    <a:pt x="1903" y="581"/>
                  </a:lnTo>
                  <a:lnTo>
                    <a:pt x="1874" y="622"/>
                  </a:lnTo>
                  <a:lnTo>
                    <a:pt x="1845" y="661"/>
                  </a:lnTo>
                  <a:lnTo>
                    <a:pt x="1814" y="699"/>
                  </a:lnTo>
                  <a:lnTo>
                    <a:pt x="1781" y="735"/>
                  </a:lnTo>
                  <a:lnTo>
                    <a:pt x="1748" y="768"/>
                  </a:lnTo>
                  <a:lnTo>
                    <a:pt x="1713" y="799"/>
                  </a:lnTo>
                  <a:lnTo>
                    <a:pt x="1758" y="819"/>
                  </a:lnTo>
                  <a:lnTo>
                    <a:pt x="1804" y="841"/>
                  </a:lnTo>
                  <a:lnTo>
                    <a:pt x="1849" y="866"/>
                  </a:lnTo>
                  <a:lnTo>
                    <a:pt x="1895" y="893"/>
                  </a:lnTo>
                  <a:lnTo>
                    <a:pt x="1942" y="922"/>
                  </a:lnTo>
                  <a:lnTo>
                    <a:pt x="1988" y="953"/>
                  </a:lnTo>
                  <a:lnTo>
                    <a:pt x="2035" y="987"/>
                  </a:lnTo>
                  <a:lnTo>
                    <a:pt x="2080" y="1023"/>
                  </a:lnTo>
                  <a:lnTo>
                    <a:pt x="2127" y="1061"/>
                  </a:lnTo>
                  <a:lnTo>
                    <a:pt x="2173" y="1101"/>
                  </a:lnTo>
                  <a:lnTo>
                    <a:pt x="2219" y="1142"/>
                  </a:lnTo>
                  <a:lnTo>
                    <a:pt x="2264" y="1184"/>
                  </a:lnTo>
                  <a:lnTo>
                    <a:pt x="2309" y="1229"/>
                  </a:lnTo>
                  <a:lnTo>
                    <a:pt x="2354" y="1276"/>
                  </a:lnTo>
                  <a:lnTo>
                    <a:pt x="2397" y="1323"/>
                  </a:lnTo>
                  <a:lnTo>
                    <a:pt x="2441" y="1372"/>
                  </a:lnTo>
                  <a:lnTo>
                    <a:pt x="2483" y="1422"/>
                  </a:lnTo>
                  <a:lnTo>
                    <a:pt x="2524" y="1474"/>
                  </a:lnTo>
                  <a:lnTo>
                    <a:pt x="2565" y="1526"/>
                  </a:lnTo>
                  <a:lnTo>
                    <a:pt x="2605" y="1580"/>
                  </a:lnTo>
                  <a:lnTo>
                    <a:pt x="2642" y="1634"/>
                  </a:lnTo>
                  <a:lnTo>
                    <a:pt x="2680" y="1690"/>
                  </a:lnTo>
                  <a:lnTo>
                    <a:pt x="2716" y="1746"/>
                  </a:lnTo>
                  <a:lnTo>
                    <a:pt x="2751" y="1803"/>
                  </a:lnTo>
                  <a:lnTo>
                    <a:pt x="2783" y="1860"/>
                  </a:lnTo>
                  <a:lnTo>
                    <a:pt x="2814" y="1918"/>
                  </a:lnTo>
                  <a:lnTo>
                    <a:pt x="2844" y="1976"/>
                  </a:lnTo>
                  <a:lnTo>
                    <a:pt x="2872" y="2035"/>
                  </a:lnTo>
                  <a:lnTo>
                    <a:pt x="2899" y="2093"/>
                  </a:lnTo>
                  <a:lnTo>
                    <a:pt x="2924" y="2152"/>
                  </a:lnTo>
                  <a:lnTo>
                    <a:pt x="2946" y="2212"/>
                  </a:lnTo>
                  <a:lnTo>
                    <a:pt x="2966" y="2271"/>
                  </a:lnTo>
                  <a:lnTo>
                    <a:pt x="2984" y="2330"/>
                  </a:lnTo>
                  <a:lnTo>
                    <a:pt x="2999" y="2389"/>
                  </a:lnTo>
                  <a:lnTo>
                    <a:pt x="3014" y="2447"/>
                  </a:lnTo>
                  <a:lnTo>
                    <a:pt x="3025" y="2505"/>
                  </a:lnTo>
                  <a:lnTo>
                    <a:pt x="3033" y="2563"/>
                  </a:lnTo>
                  <a:lnTo>
                    <a:pt x="3040" y="2620"/>
                  </a:lnTo>
                  <a:lnTo>
                    <a:pt x="3043" y="2677"/>
                  </a:lnTo>
                  <a:lnTo>
                    <a:pt x="3043" y="2733"/>
                  </a:lnTo>
                  <a:lnTo>
                    <a:pt x="3042" y="2789"/>
                  </a:lnTo>
                  <a:lnTo>
                    <a:pt x="3036" y="2842"/>
                  </a:lnTo>
                  <a:lnTo>
                    <a:pt x="3028" y="2896"/>
                  </a:lnTo>
                  <a:lnTo>
                    <a:pt x="3017" y="2948"/>
                  </a:lnTo>
                  <a:lnTo>
                    <a:pt x="3003" y="3000"/>
                  </a:lnTo>
                  <a:lnTo>
                    <a:pt x="2985" y="3050"/>
                  </a:lnTo>
                  <a:lnTo>
                    <a:pt x="2964" y="3098"/>
                  </a:lnTo>
                  <a:lnTo>
                    <a:pt x="2939" y="3146"/>
                  </a:lnTo>
                  <a:lnTo>
                    <a:pt x="2911" y="3192"/>
                  </a:lnTo>
                  <a:lnTo>
                    <a:pt x="2880" y="3236"/>
                  </a:lnTo>
                  <a:lnTo>
                    <a:pt x="2844" y="3279"/>
                  </a:lnTo>
                  <a:lnTo>
                    <a:pt x="2805" y="3320"/>
                  </a:lnTo>
                  <a:lnTo>
                    <a:pt x="2763" y="3359"/>
                  </a:lnTo>
                  <a:lnTo>
                    <a:pt x="2716" y="3396"/>
                  </a:lnTo>
                  <a:lnTo>
                    <a:pt x="2665" y="3432"/>
                  </a:lnTo>
                  <a:lnTo>
                    <a:pt x="2610" y="3465"/>
                  </a:lnTo>
                  <a:lnTo>
                    <a:pt x="2551" y="3496"/>
                  </a:lnTo>
                  <a:lnTo>
                    <a:pt x="2487" y="3525"/>
                  </a:lnTo>
                  <a:lnTo>
                    <a:pt x="2419" y="3551"/>
                  </a:lnTo>
                  <a:lnTo>
                    <a:pt x="2348" y="3576"/>
                  </a:lnTo>
                  <a:lnTo>
                    <a:pt x="2271" y="3598"/>
                  </a:lnTo>
                  <a:lnTo>
                    <a:pt x="2190" y="3617"/>
                  </a:lnTo>
                  <a:lnTo>
                    <a:pt x="2103" y="3634"/>
                  </a:lnTo>
                  <a:lnTo>
                    <a:pt x="2012" y="3647"/>
                  </a:lnTo>
                  <a:lnTo>
                    <a:pt x="1916" y="3658"/>
                  </a:lnTo>
                  <a:lnTo>
                    <a:pt x="1816" y="3666"/>
                  </a:lnTo>
                  <a:lnTo>
                    <a:pt x="1710" y="3672"/>
                  </a:lnTo>
                  <a:lnTo>
                    <a:pt x="1598" y="3673"/>
                  </a:lnTo>
                  <a:lnTo>
                    <a:pt x="1482" y="3672"/>
                  </a:lnTo>
                  <a:lnTo>
                    <a:pt x="1361" y="3667"/>
                  </a:lnTo>
                  <a:lnTo>
                    <a:pt x="1234" y="3659"/>
                  </a:lnTo>
                  <a:lnTo>
                    <a:pt x="1129" y="3651"/>
                  </a:lnTo>
                  <a:lnTo>
                    <a:pt x="1030" y="3638"/>
                  </a:lnTo>
                  <a:lnTo>
                    <a:pt x="936" y="3623"/>
                  </a:lnTo>
                  <a:lnTo>
                    <a:pt x="847" y="3604"/>
                  </a:lnTo>
                  <a:lnTo>
                    <a:pt x="763" y="3582"/>
                  </a:lnTo>
                  <a:lnTo>
                    <a:pt x="685" y="3558"/>
                  </a:lnTo>
                  <a:lnTo>
                    <a:pt x="610" y="3531"/>
                  </a:lnTo>
                  <a:lnTo>
                    <a:pt x="541" y="3502"/>
                  </a:lnTo>
                  <a:lnTo>
                    <a:pt x="476" y="3470"/>
                  </a:lnTo>
                  <a:lnTo>
                    <a:pt x="417" y="3436"/>
                  </a:lnTo>
                  <a:lnTo>
                    <a:pt x="361" y="3399"/>
                  </a:lnTo>
                  <a:lnTo>
                    <a:pt x="310" y="3361"/>
                  </a:lnTo>
                  <a:lnTo>
                    <a:pt x="263" y="3320"/>
                  </a:lnTo>
                  <a:lnTo>
                    <a:pt x="221" y="3278"/>
                  </a:lnTo>
                  <a:lnTo>
                    <a:pt x="182" y="3233"/>
                  </a:lnTo>
                  <a:lnTo>
                    <a:pt x="147" y="3187"/>
                  </a:lnTo>
                  <a:lnTo>
                    <a:pt x="117" y="3139"/>
                  </a:lnTo>
                  <a:lnTo>
                    <a:pt x="90" y="3089"/>
                  </a:lnTo>
                  <a:lnTo>
                    <a:pt x="67" y="3039"/>
                  </a:lnTo>
                  <a:lnTo>
                    <a:pt x="47" y="2986"/>
                  </a:lnTo>
                  <a:lnTo>
                    <a:pt x="31" y="2932"/>
                  </a:lnTo>
                  <a:lnTo>
                    <a:pt x="18" y="2877"/>
                  </a:lnTo>
                  <a:lnTo>
                    <a:pt x="9" y="2821"/>
                  </a:lnTo>
                  <a:lnTo>
                    <a:pt x="3" y="2764"/>
                  </a:lnTo>
                  <a:lnTo>
                    <a:pt x="0" y="2706"/>
                  </a:lnTo>
                  <a:lnTo>
                    <a:pt x="0" y="2648"/>
                  </a:lnTo>
                  <a:lnTo>
                    <a:pt x="2" y="2588"/>
                  </a:lnTo>
                  <a:lnTo>
                    <a:pt x="9" y="2529"/>
                  </a:lnTo>
                  <a:lnTo>
                    <a:pt x="17" y="2467"/>
                  </a:lnTo>
                  <a:lnTo>
                    <a:pt x="28" y="2407"/>
                  </a:lnTo>
                  <a:lnTo>
                    <a:pt x="41" y="2345"/>
                  </a:lnTo>
                  <a:lnTo>
                    <a:pt x="58" y="2284"/>
                  </a:lnTo>
                  <a:lnTo>
                    <a:pt x="76" y="2223"/>
                  </a:lnTo>
                  <a:lnTo>
                    <a:pt x="97" y="2161"/>
                  </a:lnTo>
                  <a:lnTo>
                    <a:pt x="119" y="2099"/>
                  </a:lnTo>
                  <a:lnTo>
                    <a:pt x="145" y="2037"/>
                  </a:lnTo>
                  <a:lnTo>
                    <a:pt x="172" y="1977"/>
                  </a:lnTo>
                  <a:lnTo>
                    <a:pt x="200" y="1916"/>
                  </a:lnTo>
                  <a:lnTo>
                    <a:pt x="230" y="1855"/>
                  </a:lnTo>
                  <a:lnTo>
                    <a:pt x="262" y="1796"/>
                  </a:lnTo>
                  <a:lnTo>
                    <a:pt x="296" y="1737"/>
                  </a:lnTo>
                  <a:lnTo>
                    <a:pt x="331" y="1678"/>
                  </a:lnTo>
                  <a:lnTo>
                    <a:pt x="368" y="1621"/>
                  </a:lnTo>
                  <a:lnTo>
                    <a:pt x="405" y="1564"/>
                  </a:lnTo>
                  <a:lnTo>
                    <a:pt x="444" y="1509"/>
                  </a:lnTo>
                  <a:lnTo>
                    <a:pt x="484" y="1455"/>
                  </a:lnTo>
                  <a:lnTo>
                    <a:pt x="525" y="1401"/>
                  </a:lnTo>
                  <a:lnTo>
                    <a:pt x="567" y="1350"/>
                  </a:lnTo>
                  <a:lnTo>
                    <a:pt x="610" y="1299"/>
                  </a:lnTo>
                  <a:lnTo>
                    <a:pt x="654" y="1250"/>
                  </a:lnTo>
                  <a:lnTo>
                    <a:pt x="697" y="1203"/>
                  </a:lnTo>
                  <a:lnTo>
                    <a:pt x="742" y="1158"/>
                  </a:lnTo>
                  <a:lnTo>
                    <a:pt x="786" y="1114"/>
                  </a:lnTo>
                  <a:lnTo>
                    <a:pt x="831" y="1072"/>
                  </a:lnTo>
                  <a:lnTo>
                    <a:pt x="877" y="1033"/>
                  </a:lnTo>
                  <a:lnTo>
                    <a:pt x="922" y="995"/>
                  </a:lnTo>
                  <a:lnTo>
                    <a:pt x="968" y="959"/>
                  </a:lnTo>
                  <a:lnTo>
                    <a:pt x="1013" y="927"/>
                  </a:lnTo>
                  <a:lnTo>
                    <a:pt x="1059" y="895"/>
                  </a:lnTo>
                  <a:lnTo>
                    <a:pt x="1103" y="867"/>
                  </a:lnTo>
                  <a:lnTo>
                    <a:pt x="1148" y="842"/>
                  </a:lnTo>
                  <a:lnTo>
                    <a:pt x="1191" y="819"/>
                  </a:lnTo>
                  <a:lnTo>
                    <a:pt x="1149" y="789"/>
                  </a:lnTo>
                  <a:lnTo>
                    <a:pt x="1108" y="757"/>
                  </a:lnTo>
                  <a:lnTo>
                    <a:pt x="1069" y="721"/>
                  </a:lnTo>
                  <a:lnTo>
                    <a:pt x="1032" y="683"/>
                  </a:lnTo>
                  <a:lnTo>
                    <a:pt x="996" y="643"/>
                  </a:lnTo>
                  <a:lnTo>
                    <a:pt x="963" y="602"/>
                  </a:lnTo>
                  <a:lnTo>
                    <a:pt x="932" y="559"/>
                  </a:lnTo>
                  <a:lnTo>
                    <a:pt x="903" y="516"/>
                  </a:lnTo>
                  <a:lnTo>
                    <a:pt x="878" y="471"/>
                  </a:lnTo>
                  <a:lnTo>
                    <a:pt x="854" y="428"/>
                  </a:lnTo>
                  <a:lnTo>
                    <a:pt x="833" y="384"/>
                  </a:lnTo>
                  <a:lnTo>
                    <a:pt x="815" y="340"/>
                  </a:lnTo>
                  <a:lnTo>
                    <a:pt x="801" y="299"/>
                  </a:lnTo>
                  <a:lnTo>
                    <a:pt x="790" y="258"/>
                  </a:lnTo>
                  <a:lnTo>
                    <a:pt x="781" y="220"/>
                  </a:lnTo>
                  <a:lnTo>
                    <a:pt x="776" y="183"/>
                  </a:lnTo>
                  <a:lnTo>
                    <a:pt x="775" y="150"/>
                  </a:lnTo>
                  <a:lnTo>
                    <a:pt x="777" y="118"/>
                  </a:lnTo>
                  <a:lnTo>
                    <a:pt x="783" y="90"/>
                  </a:lnTo>
                  <a:lnTo>
                    <a:pt x="793" y="67"/>
                  </a:lnTo>
                  <a:lnTo>
                    <a:pt x="808" y="47"/>
                  </a:lnTo>
                  <a:lnTo>
                    <a:pt x="830" y="26"/>
                  </a:lnTo>
                  <a:lnTo>
                    <a:pt x="854" y="12"/>
                  </a:lnTo>
                  <a:lnTo>
                    <a:pt x="881" y="3"/>
                  </a:lnTo>
                  <a:lnTo>
                    <a:pt x="9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27"/>
            <p:cNvSpPr>
              <a:spLocks/>
            </p:cNvSpPr>
            <p:nvPr/>
          </p:nvSpPr>
          <p:spPr bwMode="auto">
            <a:xfrm>
              <a:off x="-111125" y="3817938"/>
              <a:ext cx="0" cy="0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763951" y="3393459"/>
            <a:ext cx="814388" cy="776288"/>
            <a:chOff x="-285750" y="3146425"/>
            <a:chExt cx="814388" cy="776288"/>
          </a:xfrm>
          <a:solidFill>
            <a:schemeClr val="bg1"/>
          </a:solidFill>
        </p:grpSpPr>
        <p:sp>
          <p:nvSpPr>
            <p:cNvPr id="151" name="Rectangle 32"/>
            <p:cNvSpPr>
              <a:spLocks noChangeArrowheads="1"/>
            </p:cNvSpPr>
            <p:nvPr/>
          </p:nvSpPr>
          <p:spPr bwMode="auto">
            <a:xfrm>
              <a:off x="-38100" y="3275013"/>
              <a:ext cx="319088" cy="5191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33"/>
            <p:cNvSpPr>
              <a:spLocks noEditPoints="1"/>
            </p:cNvSpPr>
            <p:nvPr/>
          </p:nvSpPr>
          <p:spPr bwMode="auto">
            <a:xfrm>
              <a:off x="295275" y="3146425"/>
              <a:ext cx="233363" cy="776288"/>
            </a:xfrm>
            <a:custGeom>
              <a:avLst/>
              <a:gdLst>
                <a:gd name="T0" fmla="*/ 448 w 1025"/>
                <a:gd name="T1" fmla="*/ 2187 h 3424"/>
                <a:gd name="T2" fmla="*/ 448 w 1025"/>
                <a:gd name="T3" fmla="*/ 2945 h 3424"/>
                <a:gd name="T4" fmla="*/ 832 w 1025"/>
                <a:gd name="T5" fmla="*/ 3076 h 3424"/>
                <a:gd name="T6" fmla="*/ 832 w 1025"/>
                <a:gd name="T7" fmla="*/ 2224 h 3424"/>
                <a:gd name="T8" fmla="*/ 448 w 1025"/>
                <a:gd name="T9" fmla="*/ 2187 h 3424"/>
                <a:gd name="T10" fmla="*/ 128 w 1025"/>
                <a:gd name="T11" fmla="*/ 2151 h 3424"/>
                <a:gd name="T12" fmla="*/ 128 w 1025"/>
                <a:gd name="T13" fmla="*/ 2816 h 3424"/>
                <a:gd name="T14" fmla="*/ 384 w 1025"/>
                <a:gd name="T15" fmla="*/ 2912 h 3424"/>
                <a:gd name="T16" fmla="*/ 384 w 1025"/>
                <a:gd name="T17" fmla="*/ 2177 h 3424"/>
                <a:gd name="T18" fmla="*/ 128 w 1025"/>
                <a:gd name="T19" fmla="*/ 2151 h 3424"/>
                <a:gd name="T20" fmla="*/ 384 w 1025"/>
                <a:gd name="T21" fmla="*/ 1368 h 3424"/>
                <a:gd name="T22" fmla="*/ 128 w 1025"/>
                <a:gd name="T23" fmla="*/ 1418 h 3424"/>
                <a:gd name="T24" fmla="*/ 128 w 1025"/>
                <a:gd name="T25" fmla="*/ 2083 h 3424"/>
                <a:gd name="T26" fmla="*/ 384 w 1025"/>
                <a:gd name="T27" fmla="*/ 2103 h 3424"/>
                <a:gd name="T28" fmla="*/ 384 w 1025"/>
                <a:gd name="T29" fmla="*/ 1368 h 3424"/>
                <a:gd name="T30" fmla="*/ 832 w 1025"/>
                <a:gd name="T31" fmla="*/ 1289 h 3424"/>
                <a:gd name="T32" fmla="*/ 448 w 1025"/>
                <a:gd name="T33" fmla="*/ 1354 h 3424"/>
                <a:gd name="T34" fmla="*/ 448 w 1025"/>
                <a:gd name="T35" fmla="*/ 2111 h 3424"/>
                <a:gd name="T36" fmla="*/ 832 w 1025"/>
                <a:gd name="T37" fmla="*/ 2140 h 3424"/>
                <a:gd name="T38" fmla="*/ 832 w 1025"/>
                <a:gd name="T39" fmla="*/ 1289 h 3424"/>
                <a:gd name="T40" fmla="*/ 384 w 1025"/>
                <a:gd name="T41" fmla="*/ 560 h 3424"/>
                <a:gd name="T42" fmla="*/ 128 w 1025"/>
                <a:gd name="T43" fmla="*/ 686 h 3424"/>
                <a:gd name="T44" fmla="*/ 128 w 1025"/>
                <a:gd name="T45" fmla="*/ 1352 h 3424"/>
                <a:gd name="T46" fmla="*/ 384 w 1025"/>
                <a:gd name="T47" fmla="*/ 1295 h 3424"/>
                <a:gd name="T48" fmla="*/ 384 w 1025"/>
                <a:gd name="T49" fmla="*/ 560 h 3424"/>
                <a:gd name="T50" fmla="*/ 832 w 1025"/>
                <a:gd name="T51" fmla="*/ 354 h 3424"/>
                <a:gd name="T52" fmla="*/ 448 w 1025"/>
                <a:gd name="T53" fmla="*/ 519 h 3424"/>
                <a:gd name="T54" fmla="*/ 448 w 1025"/>
                <a:gd name="T55" fmla="*/ 1278 h 3424"/>
                <a:gd name="T56" fmla="*/ 832 w 1025"/>
                <a:gd name="T57" fmla="*/ 1204 h 3424"/>
                <a:gd name="T58" fmla="*/ 832 w 1025"/>
                <a:gd name="T59" fmla="*/ 354 h 3424"/>
                <a:gd name="T60" fmla="*/ 1025 w 1025"/>
                <a:gd name="T61" fmla="*/ 0 h 3424"/>
                <a:gd name="T62" fmla="*/ 1025 w 1025"/>
                <a:gd name="T63" fmla="*/ 3424 h 3424"/>
                <a:gd name="T64" fmla="*/ 0 w 1025"/>
                <a:gd name="T65" fmla="*/ 2959 h 3424"/>
                <a:gd name="T66" fmla="*/ 0 w 1025"/>
                <a:gd name="T67" fmla="*/ 538 h 3424"/>
                <a:gd name="T68" fmla="*/ 1025 w 1025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5" h="3424">
                  <a:moveTo>
                    <a:pt x="448" y="2187"/>
                  </a:moveTo>
                  <a:lnTo>
                    <a:pt x="448" y="2945"/>
                  </a:lnTo>
                  <a:lnTo>
                    <a:pt x="832" y="3076"/>
                  </a:lnTo>
                  <a:lnTo>
                    <a:pt x="832" y="2224"/>
                  </a:lnTo>
                  <a:lnTo>
                    <a:pt x="448" y="2187"/>
                  </a:lnTo>
                  <a:close/>
                  <a:moveTo>
                    <a:pt x="128" y="2151"/>
                  </a:moveTo>
                  <a:lnTo>
                    <a:pt x="128" y="2816"/>
                  </a:lnTo>
                  <a:lnTo>
                    <a:pt x="384" y="2912"/>
                  </a:lnTo>
                  <a:lnTo>
                    <a:pt x="384" y="2177"/>
                  </a:lnTo>
                  <a:lnTo>
                    <a:pt x="128" y="2151"/>
                  </a:lnTo>
                  <a:close/>
                  <a:moveTo>
                    <a:pt x="384" y="1368"/>
                  </a:moveTo>
                  <a:lnTo>
                    <a:pt x="128" y="1418"/>
                  </a:lnTo>
                  <a:lnTo>
                    <a:pt x="128" y="2083"/>
                  </a:lnTo>
                  <a:lnTo>
                    <a:pt x="384" y="2103"/>
                  </a:lnTo>
                  <a:lnTo>
                    <a:pt x="384" y="1368"/>
                  </a:lnTo>
                  <a:close/>
                  <a:moveTo>
                    <a:pt x="832" y="1289"/>
                  </a:moveTo>
                  <a:lnTo>
                    <a:pt x="448" y="1354"/>
                  </a:lnTo>
                  <a:lnTo>
                    <a:pt x="448" y="2111"/>
                  </a:lnTo>
                  <a:lnTo>
                    <a:pt x="832" y="2140"/>
                  </a:lnTo>
                  <a:lnTo>
                    <a:pt x="832" y="1289"/>
                  </a:lnTo>
                  <a:close/>
                  <a:moveTo>
                    <a:pt x="384" y="560"/>
                  </a:moveTo>
                  <a:lnTo>
                    <a:pt x="128" y="686"/>
                  </a:lnTo>
                  <a:lnTo>
                    <a:pt x="128" y="1352"/>
                  </a:lnTo>
                  <a:lnTo>
                    <a:pt x="384" y="1295"/>
                  </a:lnTo>
                  <a:lnTo>
                    <a:pt x="384" y="560"/>
                  </a:lnTo>
                  <a:close/>
                  <a:moveTo>
                    <a:pt x="832" y="354"/>
                  </a:moveTo>
                  <a:lnTo>
                    <a:pt x="448" y="519"/>
                  </a:lnTo>
                  <a:lnTo>
                    <a:pt x="448" y="1278"/>
                  </a:lnTo>
                  <a:lnTo>
                    <a:pt x="832" y="1204"/>
                  </a:lnTo>
                  <a:lnTo>
                    <a:pt x="832" y="354"/>
                  </a:lnTo>
                  <a:close/>
                  <a:moveTo>
                    <a:pt x="1025" y="0"/>
                  </a:moveTo>
                  <a:lnTo>
                    <a:pt x="1025" y="3424"/>
                  </a:lnTo>
                  <a:lnTo>
                    <a:pt x="0" y="2959"/>
                  </a:lnTo>
                  <a:lnTo>
                    <a:pt x="0" y="538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34"/>
            <p:cNvSpPr>
              <a:spLocks noEditPoints="1"/>
            </p:cNvSpPr>
            <p:nvPr/>
          </p:nvSpPr>
          <p:spPr bwMode="auto">
            <a:xfrm>
              <a:off x="-285750" y="3146425"/>
              <a:ext cx="233363" cy="776288"/>
            </a:xfrm>
            <a:custGeom>
              <a:avLst/>
              <a:gdLst>
                <a:gd name="T0" fmla="*/ 577 w 1026"/>
                <a:gd name="T1" fmla="*/ 2187 h 3424"/>
                <a:gd name="T2" fmla="*/ 192 w 1026"/>
                <a:gd name="T3" fmla="*/ 2224 h 3424"/>
                <a:gd name="T4" fmla="*/ 192 w 1026"/>
                <a:gd name="T5" fmla="*/ 3076 h 3424"/>
                <a:gd name="T6" fmla="*/ 577 w 1026"/>
                <a:gd name="T7" fmla="*/ 2945 h 3424"/>
                <a:gd name="T8" fmla="*/ 577 w 1026"/>
                <a:gd name="T9" fmla="*/ 2187 h 3424"/>
                <a:gd name="T10" fmla="*/ 897 w 1026"/>
                <a:gd name="T11" fmla="*/ 2151 h 3424"/>
                <a:gd name="T12" fmla="*/ 641 w 1026"/>
                <a:gd name="T13" fmla="*/ 2177 h 3424"/>
                <a:gd name="T14" fmla="*/ 641 w 1026"/>
                <a:gd name="T15" fmla="*/ 2912 h 3424"/>
                <a:gd name="T16" fmla="*/ 897 w 1026"/>
                <a:gd name="T17" fmla="*/ 2816 h 3424"/>
                <a:gd name="T18" fmla="*/ 897 w 1026"/>
                <a:gd name="T19" fmla="*/ 2151 h 3424"/>
                <a:gd name="T20" fmla="*/ 641 w 1026"/>
                <a:gd name="T21" fmla="*/ 1368 h 3424"/>
                <a:gd name="T22" fmla="*/ 641 w 1026"/>
                <a:gd name="T23" fmla="*/ 2103 h 3424"/>
                <a:gd name="T24" fmla="*/ 897 w 1026"/>
                <a:gd name="T25" fmla="*/ 2083 h 3424"/>
                <a:gd name="T26" fmla="*/ 897 w 1026"/>
                <a:gd name="T27" fmla="*/ 1418 h 3424"/>
                <a:gd name="T28" fmla="*/ 641 w 1026"/>
                <a:gd name="T29" fmla="*/ 1368 h 3424"/>
                <a:gd name="T30" fmla="*/ 192 w 1026"/>
                <a:gd name="T31" fmla="*/ 1289 h 3424"/>
                <a:gd name="T32" fmla="*/ 192 w 1026"/>
                <a:gd name="T33" fmla="*/ 2140 h 3424"/>
                <a:gd name="T34" fmla="*/ 577 w 1026"/>
                <a:gd name="T35" fmla="*/ 2111 h 3424"/>
                <a:gd name="T36" fmla="*/ 577 w 1026"/>
                <a:gd name="T37" fmla="*/ 1354 h 3424"/>
                <a:gd name="T38" fmla="*/ 192 w 1026"/>
                <a:gd name="T39" fmla="*/ 1289 h 3424"/>
                <a:gd name="T40" fmla="*/ 641 w 1026"/>
                <a:gd name="T41" fmla="*/ 560 h 3424"/>
                <a:gd name="T42" fmla="*/ 641 w 1026"/>
                <a:gd name="T43" fmla="*/ 1295 h 3424"/>
                <a:gd name="T44" fmla="*/ 897 w 1026"/>
                <a:gd name="T45" fmla="*/ 1352 h 3424"/>
                <a:gd name="T46" fmla="*/ 897 w 1026"/>
                <a:gd name="T47" fmla="*/ 686 h 3424"/>
                <a:gd name="T48" fmla="*/ 641 w 1026"/>
                <a:gd name="T49" fmla="*/ 560 h 3424"/>
                <a:gd name="T50" fmla="*/ 192 w 1026"/>
                <a:gd name="T51" fmla="*/ 354 h 3424"/>
                <a:gd name="T52" fmla="*/ 192 w 1026"/>
                <a:gd name="T53" fmla="*/ 1204 h 3424"/>
                <a:gd name="T54" fmla="*/ 577 w 1026"/>
                <a:gd name="T55" fmla="*/ 1278 h 3424"/>
                <a:gd name="T56" fmla="*/ 577 w 1026"/>
                <a:gd name="T57" fmla="*/ 519 h 3424"/>
                <a:gd name="T58" fmla="*/ 192 w 1026"/>
                <a:gd name="T59" fmla="*/ 354 h 3424"/>
                <a:gd name="T60" fmla="*/ 0 w 1026"/>
                <a:gd name="T61" fmla="*/ 0 h 3424"/>
                <a:gd name="T62" fmla="*/ 1026 w 1026"/>
                <a:gd name="T63" fmla="*/ 538 h 3424"/>
                <a:gd name="T64" fmla="*/ 1026 w 1026"/>
                <a:gd name="T65" fmla="*/ 2959 h 3424"/>
                <a:gd name="T66" fmla="*/ 0 w 1026"/>
                <a:gd name="T67" fmla="*/ 3424 h 3424"/>
                <a:gd name="T68" fmla="*/ 0 w 1026"/>
                <a:gd name="T69" fmla="*/ 0 h 3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6" h="3424">
                  <a:moveTo>
                    <a:pt x="577" y="2187"/>
                  </a:moveTo>
                  <a:lnTo>
                    <a:pt x="192" y="2224"/>
                  </a:lnTo>
                  <a:lnTo>
                    <a:pt x="192" y="3076"/>
                  </a:lnTo>
                  <a:lnTo>
                    <a:pt x="577" y="2945"/>
                  </a:lnTo>
                  <a:lnTo>
                    <a:pt x="577" y="2187"/>
                  </a:lnTo>
                  <a:close/>
                  <a:moveTo>
                    <a:pt x="897" y="2151"/>
                  </a:moveTo>
                  <a:lnTo>
                    <a:pt x="641" y="2177"/>
                  </a:lnTo>
                  <a:lnTo>
                    <a:pt x="641" y="2912"/>
                  </a:lnTo>
                  <a:lnTo>
                    <a:pt x="897" y="2816"/>
                  </a:lnTo>
                  <a:lnTo>
                    <a:pt x="897" y="2151"/>
                  </a:lnTo>
                  <a:close/>
                  <a:moveTo>
                    <a:pt x="641" y="1368"/>
                  </a:moveTo>
                  <a:lnTo>
                    <a:pt x="641" y="2103"/>
                  </a:lnTo>
                  <a:lnTo>
                    <a:pt x="897" y="2083"/>
                  </a:lnTo>
                  <a:lnTo>
                    <a:pt x="897" y="1418"/>
                  </a:lnTo>
                  <a:lnTo>
                    <a:pt x="641" y="1368"/>
                  </a:lnTo>
                  <a:close/>
                  <a:moveTo>
                    <a:pt x="192" y="1289"/>
                  </a:moveTo>
                  <a:lnTo>
                    <a:pt x="192" y="2140"/>
                  </a:lnTo>
                  <a:lnTo>
                    <a:pt x="577" y="2111"/>
                  </a:lnTo>
                  <a:lnTo>
                    <a:pt x="577" y="1354"/>
                  </a:lnTo>
                  <a:lnTo>
                    <a:pt x="192" y="1289"/>
                  </a:lnTo>
                  <a:close/>
                  <a:moveTo>
                    <a:pt x="641" y="560"/>
                  </a:moveTo>
                  <a:lnTo>
                    <a:pt x="641" y="1295"/>
                  </a:lnTo>
                  <a:lnTo>
                    <a:pt x="897" y="1352"/>
                  </a:lnTo>
                  <a:lnTo>
                    <a:pt x="897" y="686"/>
                  </a:lnTo>
                  <a:lnTo>
                    <a:pt x="641" y="560"/>
                  </a:lnTo>
                  <a:close/>
                  <a:moveTo>
                    <a:pt x="192" y="354"/>
                  </a:moveTo>
                  <a:lnTo>
                    <a:pt x="192" y="1204"/>
                  </a:lnTo>
                  <a:lnTo>
                    <a:pt x="577" y="1278"/>
                  </a:lnTo>
                  <a:lnTo>
                    <a:pt x="577" y="519"/>
                  </a:lnTo>
                  <a:lnTo>
                    <a:pt x="192" y="354"/>
                  </a:lnTo>
                  <a:close/>
                  <a:moveTo>
                    <a:pt x="0" y="0"/>
                  </a:moveTo>
                  <a:lnTo>
                    <a:pt x="1026" y="538"/>
                  </a:lnTo>
                  <a:lnTo>
                    <a:pt x="1026" y="2959"/>
                  </a:lnTo>
                  <a:lnTo>
                    <a:pt x="0" y="3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8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7FDBDD"/>
      </a:dk2>
      <a:lt2>
        <a:srgbClr val="736356"/>
      </a:lt2>
      <a:accent1>
        <a:srgbClr val="6087A4"/>
      </a:accent1>
      <a:accent2>
        <a:srgbClr val="0F9C58"/>
      </a:accent2>
      <a:accent3>
        <a:srgbClr val="F3B31A"/>
      </a:accent3>
      <a:accent4>
        <a:srgbClr val="547DBE"/>
      </a:accent4>
      <a:accent5>
        <a:srgbClr val="131D43"/>
      </a:accent5>
      <a:accent6>
        <a:srgbClr val="DC4436"/>
      </a:accent6>
      <a:hlink>
        <a:srgbClr val="5D381E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4CE64D-D93A-4397-BA20-FA19BF271238}"/>
</file>

<file path=customXml/itemProps2.xml><?xml version="1.0" encoding="utf-8"?>
<ds:datastoreItem xmlns:ds="http://schemas.openxmlformats.org/officeDocument/2006/customXml" ds:itemID="{44A24192-E8A5-4C11-AD8C-771B9D9D5A9E}"/>
</file>

<file path=customXml/itemProps3.xml><?xml version="1.0" encoding="utf-8"?>
<ds:datastoreItem xmlns:ds="http://schemas.openxmlformats.org/officeDocument/2006/customXml" ds:itemID="{EC2C4297-7FA2-47B5-8112-688AA720504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5438</TotalTime>
  <Words>471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NOISE Analysis Model for PowerPoint</vt:lpstr>
      <vt:lpstr>NOISE Analysis Model for PowerPoint</vt:lpstr>
      <vt:lpstr>NOISE Analysis Model for PowerPoint</vt:lpstr>
      <vt:lpstr>NOISE Analysis Model for PowerPoint</vt:lpstr>
      <vt:lpstr>NOISE Analysis Model for PowerPoint</vt:lpstr>
      <vt:lpstr>NOISE Analysis Model for PowerPoint</vt:lpstr>
      <vt:lpstr>NOISE Analysis Model for PowerPoint</vt:lpstr>
      <vt:lpstr>NOISE Analysis Model for PowerPoint</vt:lpstr>
      <vt:lpstr>NOISE Analysis Model for PowerPoint</vt:lpstr>
      <vt:lpstr>NOISE Analysis Model for PowerPoint</vt:lpstr>
      <vt:lpstr>PowerPoint Presentation</vt:lpstr>
    </vt:vector>
  </TitlesOfParts>
  <Manager>SlideModel</Manager>
  <Company>SlideModel</Company>
  <LinksUpToDate>false</LinksUpToDate>
  <SharedDoc>false</SharedDoc>
  <HyperlinkBase>http://slidemodel.com/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</dc:title>
  <dc:subject>SlideModel PowerPoint Templates</dc:subject>
  <dc:creator>SlideModel</dc:creator>
  <cp:keywords>SlideModel PowerPoint Templates</cp:keywords>
  <dc:description>SlideModel PowerPoint Templates</dc:description>
  <cp:lastModifiedBy>SlideModel</cp:lastModifiedBy>
  <cp:revision>142</cp:revision>
  <dcterms:created xsi:type="dcterms:W3CDTF">2013-09-12T13:05:01Z</dcterms:created>
  <dcterms:modified xsi:type="dcterms:W3CDTF">2015-10-19T12:51:35Z</dcterms:modified>
  <cp:category>SlideModel PowerPoint Templates</cp:category>
  <cp:contentStatus>SlideModel PowerPoint Templates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