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75" r:id="rId3"/>
    <p:sldId id="281" r:id="rId4"/>
    <p:sldId id="280" r:id="rId5"/>
    <p:sldId id="277" r:id="rId6"/>
    <p:sldId id="279" r:id="rId7"/>
    <p:sldId id="278" r:id="rId8"/>
    <p:sldId id="283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71" d="100"/>
          <a:sy n="71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92471" y="1064114"/>
            <a:ext cx="5788859" cy="5512552"/>
          </a:xfrm>
          <a:prstGeom prst="rect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Within Actions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 rot="1989358">
            <a:off x="8834606" y="3194543"/>
            <a:ext cx="1244834" cy="713742"/>
          </a:xfrm>
          <a:custGeom>
            <a:avLst/>
            <a:gdLst>
              <a:gd name="T0" fmla="*/ 348 w 1772"/>
              <a:gd name="T1" fmla="*/ 0 h 1016"/>
              <a:gd name="T2" fmla="*/ 1772 w 1772"/>
              <a:gd name="T3" fmla="*/ 1016 h 1016"/>
              <a:gd name="T4" fmla="*/ 0 w 1772"/>
              <a:gd name="T5" fmla="*/ 1016 h 1016"/>
              <a:gd name="T6" fmla="*/ 348 w 1772"/>
              <a:gd name="T7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2" h="1016">
                <a:moveTo>
                  <a:pt x="348" y="0"/>
                </a:moveTo>
                <a:lnTo>
                  <a:pt x="1772" y="1016"/>
                </a:lnTo>
                <a:lnTo>
                  <a:pt x="0" y="1016"/>
                </a:lnTo>
                <a:lnTo>
                  <a:pt x="348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 rot="1989358">
            <a:off x="8714530" y="3917048"/>
            <a:ext cx="772050" cy="1184419"/>
          </a:xfrm>
          <a:custGeom>
            <a:avLst/>
            <a:gdLst>
              <a:gd name="T0" fmla="*/ 0 w 1099"/>
              <a:gd name="T1" fmla="*/ 0 h 1686"/>
              <a:gd name="T2" fmla="*/ 1099 w 1099"/>
              <a:gd name="T3" fmla="*/ 0 h 1686"/>
              <a:gd name="T4" fmla="*/ 549 w 1099"/>
              <a:gd name="T5" fmla="*/ 1686 h 1686"/>
              <a:gd name="T6" fmla="*/ 0 w 1099"/>
              <a:gd name="T7" fmla="*/ 0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9" h="1686">
                <a:moveTo>
                  <a:pt x="0" y="0"/>
                </a:moveTo>
                <a:lnTo>
                  <a:pt x="1099" y="0"/>
                </a:lnTo>
                <a:lnTo>
                  <a:pt x="549" y="16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 rot="1989358">
            <a:off x="7789019" y="3971170"/>
            <a:ext cx="1244132" cy="720767"/>
          </a:xfrm>
          <a:custGeom>
            <a:avLst/>
            <a:gdLst>
              <a:gd name="T0" fmla="*/ 1430 w 1771"/>
              <a:gd name="T1" fmla="*/ 0 h 1026"/>
              <a:gd name="T2" fmla="*/ 1771 w 1771"/>
              <a:gd name="T3" fmla="*/ 1026 h 1026"/>
              <a:gd name="T4" fmla="*/ 0 w 1771"/>
              <a:gd name="T5" fmla="*/ 1026 h 1026"/>
              <a:gd name="T6" fmla="*/ 1430 w 1771"/>
              <a:gd name="T7" fmla="*/ 0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1" h="1026">
                <a:moveTo>
                  <a:pt x="1430" y="0"/>
                </a:moveTo>
                <a:lnTo>
                  <a:pt x="1771" y="1026"/>
                </a:lnTo>
                <a:lnTo>
                  <a:pt x="0" y="1026"/>
                </a:lnTo>
                <a:lnTo>
                  <a:pt x="1430" y="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 rot="1989358">
            <a:off x="7610235" y="3223545"/>
            <a:ext cx="998256" cy="1191444"/>
          </a:xfrm>
          <a:custGeom>
            <a:avLst/>
            <a:gdLst>
              <a:gd name="T0" fmla="*/ 0 w 1421"/>
              <a:gd name="T1" fmla="*/ 0 h 1696"/>
              <a:gd name="T2" fmla="*/ 554 w 1421"/>
              <a:gd name="T3" fmla="*/ 1696 h 1696"/>
              <a:gd name="T4" fmla="*/ 1421 w 1421"/>
              <a:gd name="T5" fmla="*/ 1045 h 1696"/>
              <a:gd name="T6" fmla="*/ 0 w 1421"/>
              <a:gd name="T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1" h="1696">
                <a:moveTo>
                  <a:pt x="0" y="0"/>
                </a:moveTo>
                <a:lnTo>
                  <a:pt x="554" y="1696"/>
                </a:lnTo>
                <a:lnTo>
                  <a:pt x="1421" y="10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 rot="1989358">
            <a:off x="8062305" y="2623263"/>
            <a:ext cx="1005281" cy="1185824"/>
          </a:xfrm>
          <a:custGeom>
            <a:avLst/>
            <a:gdLst>
              <a:gd name="T0" fmla="*/ 888 w 1431"/>
              <a:gd name="T1" fmla="*/ 1688 h 1688"/>
              <a:gd name="T2" fmla="*/ 0 w 1431"/>
              <a:gd name="T3" fmla="*/ 1046 h 1688"/>
              <a:gd name="T4" fmla="*/ 1431 w 1431"/>
              <a:gd name="T5" fmla="*/ 0 h 1688"/>
              <a:gd name="T6" fmla="*/ 888 w 1431"/>
              <a:gd name="T7" fmla="*/ 1688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1" h="1688">
                <a:moveTo>
                  <a:pt x="888" y="1688"/>
                </a:moveTo>
                <a:lnTo>
                  <a:pt x="0" y="1046"/>
                </a:lnTo>
                <a:lnTo>
                  <a:pt x="1431" y="0"/>
                </a:lnTo>
                <a:lnTo>
                  <a:pt x="888" y="168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SCORE </a:t>
            </a:r>
            <a:r>
              <a:rPr lang="en-US" dirty="0">
                <a:solidFill>
                  <a:schemeClr val="tx1"/>
                </a:solidFill>
              </a:rPr>
              <a:t>Model PowerPoint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671" y="1064114"/>
            <a:ext cx="2362522" cy="5512552"/>
          </a:xfrm>
          <a:prstGeom prst="rect">
            <a:avLst/>
          </a:prstGeom>
          <a:solidFill>
            <a:schemeClr val="accent5">
              <a:alpha val="4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World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1571" y="1064114"/>
            <a:ext cx="2362522" cy="5512552"/>
          </a:xfrm>
          <a:prstGeom prst="rect">
            <a:avLst/>
          </a:prstGeom>
          <a:solidFill>
            <a:schemeClr val="bg2">
              <a:lumMod val="40000"/>
              <a:lumOff val="60000"/>
              <a:alpha val="4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 anchorCtr="1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World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gular Pentagon 52"/>
          <p:cNvSpPr/>
          <p:nvPr/>
        </p:nvSpPr>
        <p:spPr>
          <a:xfrm rot="1800000">
            <a:off x="1902183" y="1674131"/>
            <a:ext cx="3594435" cy="3423270"/>
          </a:xfrm>
          <a:prstGeom prst="pentagon">
            <a:avLst/>
          </a:prstGeom>
          <a:solidFill>
            <a:schemeClr val="tx2">
              <a:lumMod val="50000"/>
              <a:lumOff val="50000"/>
              <a:alpha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4871" y="5669788"/>
            <a:ext cx="1665841" cy="5232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6119" y="4803035"/>
            <a:ext cx="2006524" cy="5232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16086" y="5014620"/>
            <a:ext cx="127469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701302" y="3822182"/>
            <a:ext cx="127469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Appropriate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53431" y="2619316"/>
            <a:ext cx="127469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Elegant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9080" y="2700526"/>
            <a:ext cx="127469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19186" y="4305614"/>
            <a:ext cx="1274690" cy="30777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39433" y="1129097"/>
            <a:ext cx="1665841" cy="5232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4180" y="1314820"/>
            <a:ext cx="2006524" cy="5232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Insert your desired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18"/>
          <p:cNvSpPr>
            <a:spLocks noEditPoints="1"/>
          </p:cNvSpPr>
          <p:nvPr/>
        </p:nvSpPr>
        <p:spPr bwMode="auto">
          <a:xfrm rot="475971">
            <a:off x="8343150" y="3146600"/>
            <a:ext cx="314139" cy="313707"/>
          </a:xfrm>
          <a:custGeom>
            <a:avLst/>
            <a:gdLst>
              <a:gd name="T0" fmla="*/ 2839 w 3638"/>
              <a:gd name="T1" fmla="*/ 2359 h 3634"/>
              <a:gd name="T2" fmla="*/ 3158 w 3638"/>
              <a:gd name="T3" fmla="*/ 2654 h 3634"/>
              <a:gd name="T4" fmla="*/ 3140 w 3638"/>
              <a:gd name="T5" fmla="*/ 2814 h 3634"/>
              <a:gd name="T6" fmla="*/ 2830 w 3638"/>
              <a:gd name="T7" fmla="*/ 3116 h 3634"/>
              <a:gd name="T8" fmla="*/ 2678 w 3638"/>
              <a:gd name="T9" fmla="*/ 3168 h 3634"/>
              <a:gd name="T10" fmla="*/ 2387 w 3638"/>
              <a:gd name="T11" fmla="*/ 2840 h 3634"/>
              <a:gd name="T12" fmla="*/ 2273 w 3638"/>
              <a:gd name="T13" fmla="*/ 2726 h 3634"/>
              <a:gd name="T14" fmla="*/ 2387 w 3638"/>
              <a:gd name="T15" fmla="*/ 2612 h 3634"/>
              <a:gd name="T16" fmla="*/ 2678 w 3638"/>
              <a:gd name="T17" fmla="*/ 2283 h 3634"/>
              <a:gd name="T18" fmla="*/ 2463 w 3638"/>
              <a:gd name="T19" fmla="*/ 2098 h 3634"/>
              <a:gd name="T20" fmla="*/ 2128 w 3638"/>
              <a:gd name="T21" fmla="*/ 2401 h 3634"/>
              <a:gd name="T22" fmla="*/ 2059 w 3638"/>
              <a:gd name="T23" fmla="*/ 2863 h 3634"/>
              <a:gd name="T24" fmla="*/ 2295 w 3638"/>
              <a:gd name="T25" fmla="*/ 3251 h 3634"/>
              <a:gd name="T26" fmla="*/ 2729 w 3638"/>
              <a:gd name="T27" fmla="*/ 3407 h 3634"/>
              <a:gd name="T28" fmla="*/ 3162 w 3638"/>
              <a:gd name="T29" fmla="*/ 3251 h 3634"/>
              <a:gd name="T30" fmla="*/ 3397 w 3638"/>
              <a:gd name="T31" fmla="*/ 2863 h 3634"/>
              <a:gd name="T32" fmla="*/ 3328 w 3638"/>
              <a:gd name="T33" fmla="*/ 2401 h 3634"/>
              <a:gd name="T34" fmla="*/ 2993 w 3638"/>
              <a:gd name="T35" fmla="*/ 2098 h 3634"/>
              <a:gd name="T36" fmla="*/ 1591 w 3638"/>
              <a:gd name="T37" fmla="*/ 2498 h 3634"/>
              <a:gd name="T38" fmla="*/ 454 w 3638"/>
              <a:gd name="T39" fmla="*/ 2044 h 3634"/>
              <a:gd name="T40" fmla="*/ 3165 w 3638"/>
              <a:gd name="T41" fmla="*/ 1929 h 3634"/>
              <a:gd name="T42" fmla="*/ 3526 w 3638"/>
              <a:gd name="T43" fmla="*/ 2289 h 3634"/>
              <a:gd name="T44" fmla="*/ 3634 w 3638"/>
              <a:gd name="T45" fmla="*/ 2805 h 3634"/>
              <a:gd name="T46" fmla="*/ 3444 w 3638"/>
              <a:gd name="T47" fmla="*/ 3286 h 3634"/>
              <a:gd name="T48" fmla="*/ 3029 w 3638"/>
              <a:gd name="T49" fmla="*/ 3583 h 3634"/>
              <a:gd name="T50" fmla="*/ 2498 w 3638"/>
              <a:gd name="T51" fmla="*/ 3606 h 3634"/>
              <a:gd name="T52" fmla="*/ 2059 w 3638"/>
              <a:gd name="T53" fmla="*/ 3341 h 3634"/>
              <a:gd name="T54" fmla="*/ 1832 w 3638"/>
              <a:gd name="T55" fmla="*/ 2881 h 3634"/>
              <a:gd name="T56" fmla="*/ 1898 w 3638"/>
              <a:gd name="T57" fmla="*/ 2355 h 3634"/>
              <a:gd name="T58" fmla="*/ 2227 w 3638"/>
              <a:gd name="T59" fmla="*/ 1967 h 3634"/>
              <a:gd name="T60" fmla="*/ 2729 w 3638"/>
              <a:gd name="T61" fmla="*/ 1818 h 3634"/>
              <a:gd name="T62" fmla="*/ 1591 w 3638"/>
              <a:gd name="T63" fmla="*/ 1364 h 3634"/>
              <a:gd name="T64" fmla="*/ 454 w 3638"/>
              <a:gd name="T65" fmla="*/ 1818 h 3634"/>
              <a:gd name="T66" fmla="*/ 366 w 3638"/>
              <a:gd name="T67" fmla="*/ 672 h 3634"/>
              <a:gd name="T68" fmla="*/ 568 w 3638"/>
              <a:gd name="T69" fmla="*/ 796 h 3634"/>
              <a:gd name="T70" fmla="*/ 770 w 3638"/>
              <a:gd name="T71" fmla="*/ 672 h 3634"/>
              <a:gd name="T72" fmla="*/ 2162 w 3638"/>
              <a:gd name="T73" fmla="*/ 605 h 3634"/>
              <a:gd name="T74" fmla="*/ 2315 w 3638"/>
              <a:gd name="T75" fmla="*/ 784 h 3634"/>
              <a:gd name="T76" fmla="*/ 2548 w 3638"/>
              <a:gd name="T77" fmla="*/ 728 h 3634"/>
              <a:gd name="T78" fmla="*/ 2710 w 3638"/>
              <a:gd name="T79" fmla="*/ 454 h 3634"/>
              <a:gd name="T80" fmla="*/ 2928 w 3638"/>
              <a:gd name="T81" fmla="*/ 589 h 3634"/>
              <a:gd name="T82" fmla="*/ 228 w 3638"/>
              <a:gd name="T83" fmla="*/ 1136 h 3634"/>
              <a:gd name="T84" fmla="*/ 247 w 3638"/>
              <a:gd name="T85" fmla="*/ 2953 h 3634"/>
              <a:gd name="T86" fmla="*/ 28 w 3638"/>
              <a:gd name="T87" fmla="*/ 2818 h 3634"/>
              <a:gd name="T88" fmla="*/ 28 w 3638"/>
              <a:gd name="T89" fmla="*/ 589 h 3634"/>
              <a:gd name="T90" fmla="*/ 247 w 3638"/>
              <a:gd name="T91" fmla="*/ 454 h 3634"/>
              <a:gd name="T92" fmla="*/ 2497 w 3638"/>
              <a:gd name="T93" fmla="*/ 88 h 3634"/>
              <a:gd name="T94" fmla="*/ 2437 w 3638"/>
              <a:gd name="T95" fmla="*/ 670 h 3634"/>
              <a:gd name="T96" fmla="*/ 2285 w 3638"/>
              <a:gd name="T97" fmla="*/ 618 h 3634"/>
              <a:gd name="T98" fmla="*/ 2316 w 3638"/>
              <a:gd name="T99" fmla="*/ 26 h 3634"/>
              <a:gd name="T100" fmla="*/ 639 w 3638"/>
              <a:gd name="T101" fmla="*/ 26 h 3634"/>
              <a:gd name="T102" fmla="*/ 670 w 3638"/>
              <a:gd name="T103" fmla="*/ 618 h 3634"/>
              <a:gd name="T104" fmla="*/ 519 w 3638"/>
              <a:gd name="T105" fmla="*/ 670 h 3634"/>
              <a:gd name="T106" fmla="*/ 458 w 3638"/>
              <a:gd name="T107" fmla="*/ 8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38" h="3634">
                <a:moveTo>
                  <a:pt x="2729" y="2272"/>
                </a:moveTo>
                <a:lnTo>
                  <a:pt x="2754" y="2274"/>
                </a:lnTo>
                <a:lnTo>
                  <a:pt x="2778" y="2283"/>
                </a:lnTo>
                <a:lnTo>
                  <a:pt x="2799" y="2296"/>
                </a:lnTo>
                <a:lnTo>
                  <a:pt x="2817" y="2314"/>
                </a:lnTo>
                <a:lnTo>
                  <a:pt x="2830" y="2335"/>
                </a:lnTo>
                <a:lnTo>
                  <a:pt x="2839" y="2359"/>
                </a:lnTo>
                <a:lnTo>
                  <a:pt x="2841" y="2385"/>
                </a:lnTo>
                <a:lnTo>
                  <a:pt x="2841" y="2612"/>
                </a:lnTo>
                <a:lnTo>
                  <a:pt x="3069" y="2612"/>
                </a:lnTo>
                <a:lnTo>
                  <a:pt x="3095" y="2616"/>
                </a:lnTo>
                <a:lnTo>
                  <a:pt x="3119" y="2623"/>
                </a:lnTo>
                <a:lnTo>
                  <a:pt x="3140" y="2638"/>
                </a:lnTo>
                <a:lnTo>
                  <a:pt x="3158" y="2654"/>
                </a:lnTo>
                <a:lnTo>
                  <a:pt x="3171" y="2676"/>
                </a:lnTo>
                <a:lnTo>
                  <a:pt x="3180" y="2700"/>
                </a:lnTo>
                <a:lnTo>
                  <a:pt x="3183" y="2726"/>
                </a:lnTo>
                <a:lnTo>
                  <a:pt x="3180" y="2751"/>
                </a:lnTo>
                <a:lnTo>
                  <a:pt x="3171" y="2776"/>
                </a:lnTo>
                <a:lnTo>
                  <a:pt x="3158" y="2797"/>
                </a:lnTo>
                <a:lnTo>
                  <a:pt x="3140" y="2814"/>
                </a:lnTo>
                <a:lnTo>
                  <a:pt x="3119" y="2828"/>
                </a:lnTo>
                <a:lnTo>
                  <a:pt x="3095" y="2837"/>
                </a:lnTo>
                <a:lnTo>
                  <a:pt x="3069" y="2840"/>
                </a:lnTo>
                <a:lnTo>
                  <a:pt x="2841" y="2840"/>
                </a:lnTo>
                <a:lnTo>
                  <a:pt x="2841" y="3066"/>
                </a:lnTo>
                <a:lnTo>
                  <a:pt x="2839" y="3093"/>
                </a:lnTo>
                <a:lnTo>
                  <a:pt x="2830" y="3116"/>
                </a:lnTo>
                <a:lnTo>
                  <a:pt x="2817" y="3137"/>
                </a:lnTo>
                <a:lnTo>
                  <a:pt x="2799" y="3155"/>
                </a:lnTo>
                <a:lnTo>
                  <a:pt x="2778" y="3168"/>
                </a:lnTo>
                <a:lnTo>
                  <a:pt x="2754" y="3177"/>
                </a:lnTo>
                <a:lnTo>
                  <a:pt x="2729" y="3180"/>
                </a:lnTo>
                <a:lnTo>
                  <a:pt x="2702" y="3177"/>
                </a:lnTo>
                <a:lnTo>
                  <a:pt x="2678" y="3168"/>
                </a:lnTo>
                <a:lnTo>
                  <a:pt x="2657" y="3155"/>
                </a:lnTo>
                <a:lnTo>
                  <a:pt x="2639" y="3137"/>
                </a:lnTo>
                <a:lnTo>
                  <a:pt x="2626" y="3116"/>
                </a:lnTo>
                <a:lnTo>
                  <a:pt x="2618" y="3093"/>
                </a:lnTo>
                <a:lnTo>
                  <a:pt x="2615" y="3066"/>
                </a:lnTo>
                <a:lnTo>
                  <a:pt x="2615" y="2840"/>
                </a:lnTo>
                <a:lnTo>
                  <a:pt x="2387" y="2840"/>
                </a:lnTo>
                <a:lnTo>
                  <a:pt x="2361" y="2837"/>
                </a:lnTo>
                <a:lnTo>
                  <a:pt x="2337" y="2828"/>
                </a:lnTo>
                <a:lnTo>
                  <a:pt x="2316" y="2814"/>
                </a:lnTo>
                <a:lnTo>
                  <a:pt x="2298" y="2797"/>
                </a:lnTo>
                <a:lnTo>
                  <a:pt x="2285" y="2776"/>
                </a:lnTo>
                <a:lnTo>
                  <a:pt x="2276" y="2751"/>
                </a:lnTo>
                <a:lnTo>
                  <a:pt x="2273" y="2726"/>
                </a:lnTo>
                <a:lnTo>
                  <a:pt x="2276" y="2700"/>
                </a:lnTo>
                <a:lnTo>
                  <a:pt x="2285" y="2676"/>
                </a:lnTo>
                <a:lnTo>
                  <a:pt x="2298" y="2654"/>
                </a:lnTo>
                <a:lnTo>
                  <a:pt x="2316" y="2638"/>
                </a:lnTo>
                <a:lnTo>
                  <a:pt x="2337" y="2623"/>
                </a:lnTo>
                <a:lnTo>
                  <a:pt x="2361" y="2616"/>
                </a:lnTo>
                <a:lnTo>
                  <a:pt x="2387" y="2612"/>
                </a:lnTo>
                <a:lnTo>
                  <a:pt x="2615" y="2612"/>
                </a:lnTo>
                <a:lnTo>
                  <a:pt x="2615" y="2385"/>
                </a:lnTo>
                <a:lnTo>
                  <a:pt x="2618" y="2359"/>
                </a:lnTo>
                <a:lnTo>
                  <a:pt x="2626" y="2335"/>
                </a:lnTo>
                <a:lnTo>
                  <a:pt x="2639" y="2314"/>
                </a:lnTo>
                <a:lnTo>
                  <a:pt x="2657" y="2296"/>
                </a:lnTo>
                <a:lnTo>
                  <a:pt x="2678" y="2283"/>
                </a:lnTo>
                <a:lnTo>
                  <a:pt x="2702" y="2274"/>
                </a:lnTo>
                <a:lnTo>
                  <a:pt x="2729" y="2272"/>
                </a:lnTo>
                <a:close/>
                <a:moveTo>
                  <a:pt x="2729" y="2044"/>
                </a:moveTo>
                <a:lnTo>
                  <a:pt x="2659" y="2048"/>
                </a:lnTo>
                <a:lnTo>
                  <a:pt x="2590" y="2059"/>
                </a:lnTo>
                <a:lnTo>
                  <a:pt x="2525" y="2075"/>
                </a:lnTo>
                <a:lnTo>
                  <a:pt x="2463" y="2098"/>
                </a:lnTo>
                <a:lnTo>
                  <a:pt x="2403" y="2127"/>
                </a:lnTo>
                <a:lnTo>
                  <a:pt x="2347" y="2161"/>
                </a:lnTo>
                <a:lnTo>
                  <a:pt x="2295" y="2200"/>
                </a:lnTo>
                <a:lnTo>
                  <a:pt x="2246" y="2244"/>
                </a:lnTo>
                <a:lnTo>
                  <a:pt x="2202" y="2293"/>
                </a:lnTo>
                <a:lnTo>
                  <a:pt x="2162" y="2345"/>
                </a:lnTo>
                <a:lnTo>
                  <a:pt x="2128" y="2401"/>
                </a:lnTo>
                <a:lnTo>
                  <a:pt x="2099" y="2461"/>
                </a:lnTo>
                <a:lnTo>
                  <a:pt x="2077" y="2524"/>
                </a:lnTo>
                <a:lnTo>
                  <a:pt x="2059" y="2589"/>
                </a:lnTo>
                <a:lnTo>
                  <a:pt x="2049" y="2656"/>
                </a:lnTo>
                <a:lnTo>
                  <a:pt x="2046" y="2726"/>
                </a:lnTo>
                <a:lnTo>
                  <a:pt x="2049" y="2796"/>
                </a:lnTo>
                <a:lnTo>
                  <a:pt x="2059" y="2863"/>
                </a:lnTo>
                <a:lnTo>
                  <a:pt x="2077" y="2928"/>
                </a:lnTo>
                <a:lnTo>
                  <a:pt x="2099" y="2991"/>
                </a:lnTo>
                <a:lnTo>
                  <a:pt x="2128" y="3050"/>
                </a:lnTo>
                <a:lnTo>
                  <a:pt x="2162" y="3106"/>
                </a:lnTo>
                <a:lnTo>
                  <a:pt x="2202" y="3159"/>
                </a:lnTo>
                <a:lnTo>
                  <a:pt x="2246" y="3208"/>
                </a:lnTo>
                <a:lnTo>
                  <a:pt x="2295" y="3251"/>
                </a:lnTo>
                <a:lnTo>
                  <a:pt x="2347" y="3291"/>
                </a:lnTo>
                <a:lnTo>
                  <a:pt x="2403" y="3325"/>
                </a:lnTo>
                <a:lnTo>
                  <a:pt x="2463" y="3354"/>
                </a:lnTo>
                <a:lnTo>
                  <a:pt x="2525" y="3377"/>
                </a:lnTo>
                <a:lnTo>
                  <a:pt x="2590" y="3393"/>
                </a:lnTo>
                <a:lnTo>
                  <a:pt x="2659" y="3403"/>
                </a:lnTo>
                <a:lnTo>
                  <a:pt x="2729" y="3407"/>
                </a:lnTo>
                <a:lnTo>
                  <a:pt x="2798" y="3403"/>
                </a:lnTo>
                <a:lnTo>
                  <a:pt x="2866" y="3393"/>
                </a:lnTo>
                <a:lnTo>
                  <a:pt x="2931" y="3377"/>
                </a:lnTo>
                <a:lnTo>
                  <a:pt x="2993" y="3354"/>
                </a:lnTo>
                <a:lnTo>
                  <a:pt x="3053" y="3325"/>
                </a:lnTo>
                <a:lnTo>
                  <a:pt x="3109" y="3291"/>
                </a:lnTo>
                <a:lnTo>
                  <a:pt x="3162" y="3251"/>
                </a:lnTo>
                <a:lnTo>
                  <a:pt x="3210" y="3208"/>
                </a:lnTo>
                <a:lnTo>
                  <a:pt x="3254" y="3159"/>
                </a:lnTo>
                <a:lnTo>
                  <a:pt x="3294" y="3106"/>
                </a:lnTo>
                <a:lnTo>
                  <a:pt x="3328" y="3050"/>
                </a:lnTo>
                <a:lnTo>
                  <a:pt x="3357" y="2991"/>
                </a:lnTo>
                <a:lnTo>
                  <a:pt x="3379" y="2928"/>
                </a:lnTo>
                <a:lnTo>
                  <a:pt x="3397" y="2863"/>
                </a:lnTo>
                <a:lnTo>
                  <a:pt x="3407" y="2796"/>
                </a:lnTo>
                <a:lnTo>
                  <a:pt x="3410" y="2726"/>
                </a:lnTo>
                <a:lnTo>
                  <a:pt x="3407" y="2656"/>
                </a:lnTo>
                <a:lnTo>
                  <a:pt x="3397" y="2589"/>
                </a:lnTo>
                <a:lnTo>
                  <a:pt x="3379" y="2524"/>
                </a:lnTo>
                <a:lnTo>
                  <a:pt x="3357" y="2461"/>
                </a:lnTo>
                <a:lnTo>
                  <a:pt x="3328" y="2401"/>
                </a:lnTo>
                <a:lnTo>
                  <a:pt x="3294" y="2345"/>
                </a:lnTo>
                <a:lnTo>
                  <a:pt x="3254" y="2293"/>
                </a:lnTo>
                <a:lnTo>
                  <a:pt x="3210" y="2244"/>
                </a:lnTo>
                <a:lnTo>
                  <a:pt x="3162" y="2200"/>
                </a:lnTo>
                <a:lnTo>
                  <a:pt x="3109" y="2161"/>
                </a:lnTo>
                <a:lnTo>
                  <a:pt x="3053" y="2127"/>
                </a:lnTo>
                <a:lnTo>
                  <a:pt x="2993" y="2098"/>
                </a:lnTo>
                <a:lnTo>
                  <a:pt x="2931" y="2075"/>
                </a:lnTo>
                <a:lnTo>
                  <a:pt x="2866" y="2059"/>
                </a:lnTo>
                <a:lnTo>
                  <a:pt x="2798" y="2048"/>
                </a:lnTo>
                <a:lnTo>
                  <a:pt x="2729" y="2044"/>
                </a:lnTo>
                <a:close/>
                <a:moveTo>
                  <a:pt x="1137" y="2044"/>
                </a:moveTo>
                <a:lnTo>
                  <a:pt x="1591" y="2044"/>
                </a:lnTo>
                <a:lnTo>
                  <a:pt x="1591" y="2498"/>
                </a:lnTo>
                <a:lnTo>
                  <a:pt x="1137" y="2498"/>
                </a:lnTo>
                <a:lnTo>
                  <a:pt x="1137" y="2044"/>
                </a:lnTo>
                <a:close/>
                <a:moveTo>
                  <a:pt x="454" y="2044"/>
                </a:moveTo>
                <a:lnTo>
                  <a:pt x="909" y="2044"/>
                </a:lnTo>
                <a:lnTo>
                  <a:pt x="909" y="2498"/>
                </a:lnTo>
                <a:lnTo>
                  <a:pt x="454" y="2498"/>
                </a:lnTo>
                <a:lnTo>
                  <a:pt x="454" y="2044"/>
                </a:lnTo>
                <a:close/>
                <a:moveTo>
                  <a:pt x="2729" y="1818"/>
                </a:moveTo>
                <a:lnTo>
                  <a:pt x="2807" y="1821"/>
                </a:lnTo>
                <a:lnTo>
                  <a:pt x="2883" y="1831"/>
                </a:lnTo>
                <a:lnTo>
                  <a:pt x="2957" y="1847"/>
                </a:lnTo>
                <a:lnTo>
                  <a:pt x="3029" y="1869"/>
                </a:lnTo>
                <a:lnTo>
                  <a:pt x="3099" y="1896"/>
                </a:lnTo>
                <a:lnTo>
                  <a:pt x="3165" y="1929"/>
                </a:lnTo>
                <a:lnTo>
                  <a:pt x="3228" y="1967"/>
                </a:lnTo>
                <a:lnTo>
                  <a:pt x="3288" y="2010"/>
                </a:lnTo>
                <a:lnTo>
                  <a:pt x="3345" y="2058"/>
                </a:lnTo>
                <a:lnTo>
                  <a:pt x="3397" y="2110"/>
                </a:lnTo>
                <a:lnTo>
                  <a:pt x="3444" y="2166"/>
                </a:lnTo>
                <a:lnTo>
                  <a:pt x="3487" y="2226"/>
                </a:lnTo>
                <a:lnTo>
                  <a:pt x="3526" y="2289"/>
                </a:lnTo>
                <a:lnTo>
                  <a:pt x="3558" y="2355"/>
                </a:lnTo>
                <a:lnTo>
                  <a:pt x="3586" y="2424"/>
                </a:lnTo>
                <a:lnTo>
                  <a:pt x="3608" y="2496"/>
                </a:lnTo>
                <a:lnTo>
                  <a:pt x="3624" y="2571"/>
                </a:lnTo>
                <a:lnTo>
                  <a:pt x="3634" y="2648"/>
                </a:lnTo>
                <a:lnTo>
                  <a:pt x="3638" y="2726"/>
                </a:lnTo>
                <a:lnTo>
                  <a:pt x="3634" y="2805"/>
                </a:lnTo>
                <a:lnTo>
                  <a:pt x="3624" y="2881"/>
                </a:lnTo>
                <a:lnTo>
                  <a:pt x="3608" y="2955"/>
                </a:lnTo>
                <a:lnTo>
                  <a:pt x="3586" y="3027"/>
                </a:lnTo>
                <a:lnTo>
                  <a:pt x="3558" y="3096"/>
                </a:lnTo>
                <a:lnTo>
                  <a:pt x="3526" y="3162"/>
                </a:lnTo>
                <a:lnTo>
                  <a:pt x="3487" y="3227"/>
                </a:lnTo>
                <a:lnTo>
                  <a:pt x="3444" y="3286"/>
                </a:lnTo>
                <a:lnTo>
                  <a:pt x="3397" y="3341"/>
                </a:lnTo>
                <a:lnTo>
                  <a:pt x="3345" y="3393"/>
                </a:lnTo>
                <a:lnTo>
                  <a:pt x="3288" y="3441"/>
                </a:lnTo>
                <a:lnTo>
                  <a:pt x="3228" y="3484"/>
                </a:lnTo>
                <a:lnTo>
                  <a:pt x="3165" y="3523"/>
                </a:lnTo>
                <a:lnTo>
                  <a:pt x="3099" y="3556"/>
                </a:lnTo>
                <a:lnTo>
                  <a:pt x="3029" y="3583"/>
                </a:lnTo>
                <a:lnTo>
                  <a:pt x="2957" y="3606"/>
                </a:lnTo>
                <a:lnTo>
                  <a:pt x="2883" y="3621"/>
                </a:lnTo>
                <a:lnTo>
                  <a:pt x="2807" y="3631"/>
                </a:lnTo>
                <a:lnTo>
                  <a:pt x="2729" y="3634"/>
                </a:lnTo>
                <a:lnTo>
                  <a:pt x="2650" y="3631"/>
                </a:lnTo>
                <a:lnTo>
                  <a:pt x="2573" y="3621"/>
                </a:lnTo>
                <a:lnTo>
                  <a:pt x="2498" y="3606"/>
                </a:lnTo>
                <a:lnTo>
                  <a:pt x="2427" y="3583"/>
                </a:lnTo>
                <a:lnTo>
                  <a:pt x="2357" y="3556"/>
                </a:lnTo>
                <a:lnTo>
                  <a:pt x="2291" y="3523"/>
                </a:lnTo>
                <a:lnTo>
                  <a:pt x="2227" y="3484"/>
                </a:lnTo>
                <a:lnTo>
                  <a:pt x="2168" y="3441"/>
                </a:lnTo>
                <a:lnTo>
                  <a:pt x="2111" y="3393"/>
                </a:lnTo>
                <a:lnTo>
                  <a:pt x="2059" y="3341"/>
                </a:lnTo>
                <a:lnTo>
                  <a:pt x="2012" y="3286"/>
                </a:lnTo>
                <a:lnTo>
                  <a:pt x="1969" y="3227"/>
                </a:lnTo>
                <a:lnTo>
                  <a:pt x="1931" y="3162"/>
                </a:lnTo>
                <a:lnTo>
                  <a:pt x="1898" y="3096"/>
                </a:lnTo>
                <a:lnTo>
                  <a:pt x="1870" y="3027"/>
                </a:lnTo>
                <a:lnTo>
                  <a:pt x="1848" y="2955"/>
                </a:lnTo>
                <a:lnTo>
                  <a:pt x="1832" y="2881"/>
                </a:lnTo>
                <a:lnTo>
                  <a:pt x="1822" y="2805"/>
                </a:lnTo>
                <a:lnTo>
                  <a:pt x="1818" y="2726"/>
                </a:lnTo>
                <a:lnTo>
                  <a:pt x="1822" y="2648"/>
                </a:lnTo>
                <a:lnTo>
                  <a:pt x="1832" y="2571"/>
                </a:lnTo>
                <a:lnTo>
                  <a:pt x="1848" y="2496"/>
                </a:lnTo>
                <a:lnTo>
                  <a:pt x="1870" y="2424"/>
                </a:lnTo>
                <a:lnTo>
                  <a:pt x="1898" y="2355"/>
                </a:lnTo>
                <a:lnTo>
                  <a:pt x="1931" y="2289"/>
                </a:lnTo>
                <a:lnTo>
                  <a:pt x="1969" y="2226"/>
                </a:lnTo>
                <a:lnTo>
                  <a:pt x="2012" y="2166"/>
                </a:lnTo>
                <a:lnTo>
                  <a:pt x="2059" y="2110"/>
                </a:lnTo>
                <a:lnTo>
                  <a:pt x="2111" y="2058"/>
                </a:lnTo>
                <a:lnTo>
                  <a:pt x="2168" y="2010"/>
                </a:lnTo>
                <a:lnTo>
                  <a:pt x="2227" y="1967"/>
                </a:lnTo>
                <a:lnTo>
                  <a:pt x="2291" y="1929"/>
                </a:lnTo>
                <a:lnTo>
                  <a:pt x="2357" y="1896"/>
                </a:lnTo>
                <a:lnTo>
                  <a:pt x="2427" y="1869"/>
                </a:lnTo>
                <a:lnTo>
                  <a:pt x="2498" y="1847"/>
                </a:lnTo>
                <a:lnTo>
                  <a:pt x="2573" y="1831"/>
                </a:lnTo>
                <a:lnTo>
                  <a:pt x="2650" y="1821"/>
                </a:lnTo>
                <a:lnTo>
                  <a:pt x="2729" y="1818"/>
                </a:lnTo>
                <a:close/>
                <a:moveTo>
                  <a:pt x="1818" y="1364"/>
                </a:moveTo>
                <a:lnTo>
                  <a:pt x="2273" y="1364"/>
                </a:lnTo>
                <a:lnTo>
                  <a:pt x="2273" y="1818"/>
                </a:lnTo>
                <a:lnTo>
                  <a:pt x="1818" y="1818"/>
                </a:lnTo>
                <a:lnTo>
                  <a:pt x="1818" y="1364"/>
                </a:lnTo>
                <a:close/>
                <a:moveTo>
                  <a:pt x="1137" y="1364"/>
                </a:moveTo>
                <a:lnTo>
                  <a:pt x="1591" y="1364"/>
                </a:lnTo>
                <a:lnTo>
                  <a:pt x="1591" y="1818"/>
                </a:lnTo>
                <a:lnTo>
                  <a:pt x="1137" y="1818"/>
                </a:lnTo>
                <a:lnTo>
                  <a:pt x="1137" y="1364"/>
                </a:lnTo>
                <a:close/>
                <a:moveTo>
                  <a:pt x="454" y="1364"/>
                </a:moveTo>
                <a:lnTo>
                  <a:pt x="909" y="1364"/>
                </a:lnTo>
                <a:lnTo>
                  <a:pt x="909" y="1818"/>
                </a:lnTo>
                <a:lnTo>
                  <a:pt x="454" y="1818"/>
                </a:lnTo>
                <a:lnTo>
                  <a:pt x="454" y="1364"/>
                </a:lnTo>
                <a:close/>
                <a:moveTo>
                  <a:pt x="247" y="454"/>
                </a:moveTo>
                <a:lnTo>
                  <a:pt x="341" y="454"/>
                </a:lnTo>
                <a:lnTo>
                  <a:pt x="341" y="568"/>
                </a:lnTo>
                <a:lnTo>
                  <a:pt x="344" y="605"/>
                </a:lnTo>
                <a:lnTo>
                  <a:pt x="353" y="640"/>
                </a:lnTo>
                <a:lnTo>
                  <a:pt x="366" y="672"/>
                </a:lnTo>
                <a:lnTo>
                  <a:pt x="385" y="702"/>
                </a:lnTo>
                <a:lnTo>
                  <a:pt x="408" y="728"/>
                </a:lnTo>
                <a:lnTo>
                  <a:pt x="435" y="752"/>
                </a:lnTo>
                <a:lnTo>
                  <a:pt x="463" y="770"/>
                </a:lnTo>
                <a:lnTo>
                  <a:pt x="497" y="784"/>
                </a:lnTo>
                <a:lnTo>
                  <a:pt x="532" y="793"/>
                </a:lnTo>
                <a:lnTo>
                  <a:pt x="568" y="796"/>
                </a:lnTo>
                <a:lnTo>
                  <a:pt x="605" y="793"/>
                </a:lnTo>
                <a:lnTo>
                  <a:pt x="640" y="784"/>
                </a:lnTo>
                <a:lnTo>
                  <a:pt x="672" y="770"/>
                </a:lnTo>
                <a:lnTo>
                  <a:pt x="702" y="752"/>
                </a:lnTo>
                <a:lnTo>
                  <a:pt x="729" y="728"/>
                </a:lnTo>
                <a:lnTo>
                  <a:pt x="752" y="702"/>
                </a:lnTo>
                <a:lnTo>
                  <a:pt x="770" y="672"/>
                </a:lnTo>
                <a:lnTo>
                  <a:pt x="784" y="640"/>
                </a:lnTo>
                <a:lnTo>
                  <a:pt x="793" y="605"/>
                </a:lnTo>
                <a:lnTo>
                  <a:pt x="795" y="568"/>
                </a:lnTo>
                <a:lnTo>
                  <a:pt x="795" y="454"/>
                </a:lnTo>
                <a:lnTo>
                  <a:pt x="2160" y="454"/>
                </a:lnTo>
                <a:lnTo>
                  <a:pt x="2160" y="568"/>
                </a:lnTo>
                <a:lnTo>
                  <a:pt x="2162" y="605"/>
                </a:lnTo>
                <a:lnTo>
                  <a:pt x="2171" y="640"/>
                </a:lnTo>
                <a:lnTo>
                  <a:pt x="2185" y="672"/>
                </a:lnTo>
                <a:lnTo>
                  <a:pt x="2203" y="702"/>
                </a:lnTo>
                <a:lnTo>
                  <a:pt x="2226" y="728"/>
                </a:lnTo>
                <a:lnTo>
                  <a:pt x="2253" y="752"/>
                </a:lnTo>
                <a:lnTo>
                  <a:pt x="2283" y="770"/>
                </a:lnTo>
                <a:lnTo>
                  <a:pt x="2315" y="784"/>
                </a:lnTo>
                <a:lnTo>
                  <a:pt x="2350" y="793"/>
                </a:lnTo>
                <a:lnTo>
                  <a:pt x="2387" y="796"/>
                </a:lnTo>
                <a:lnTo>
                  <a:pt x="2424" y="793"/>
                </a:lnTo>
                <a:lnTo>
                  <a:pt x="2459" y="784"/>
                </a:lnTo>
                <a:lnTo>
                  <a:pt x="2492" y="770"/>
                </a:lnTo>
                <a:lnTo>
                  <a:pt x="2522" y="752"/>
                </a:lnTo>
                <a:lnTo>
                  <a:pt x="2548" y="728"/>
                </a:lnTo>
                <a:lnTo>
                  <a:pt x="2570" y="702"/>
                </a:lnTo>
                <a:lnTo>
                  <a:pt x="2589" y="672"/>
                </a:lnTo>
                <a:lnTo>
                  <a:pt x="2602" y="640"/>
                </a:lnTo>
                <a:lnTo>
                  <a:pt x="2611" y="605"/>
                </a:lnTo>
                <a:lnTo>
                  <a:pt x="2615" y="568"/>
                </a:lnTo>
                <a:lnTo>
                  <a:pt x="2615" y="454"/>
                </a:lnTo>
                <a:lnTo>
                  <a:pt x="2710" y="454"/>
                </a:lnTo>
                <a:lnTo>
                  <a:pt x="2750" y="458"/>
                </a:lnTo>
                <a:lnTo>
                  <a:pt x="2787" y="468"/>
                </a:lnTo>
                <a:lnTo>
                  <a:pt x="2823" y="483"/>
                </a:lnTo>
                <a:lnTo>
                  <a:pt x="2855" y="503"/>
                </a:lnTo>
                <a:lnTo>
                  <a:pt x="2883" y="527"/>
                </a:lnTo>
                <a:lnTo>
                  <a:pt x="2908" y="557"/>
                </a:lnTo>
                <a:lnTo>
                  <a:pt x="2928" y="589"/>
                </a:lnTo>
                <a:lnTo>
                  <a:pt x="2943" y="626"/>
                </a:lnTo>
                <a:lnTo>
                  <a:pt x="2952" y="664"/>
                </a:lnTo>
                <a:lnTo>
                  <a:pt x="2955" y="704"/>
                </a:lnTo>
                <a:lnTo>
                  <a:pt x="2955" y="1590"/>
                </a:lnTo>
                <a:lnTo>
                  <a:pt x="2729" y="1590"/>
                </a:lnTo>
                <a:lnTo>
                  <a:pt x="2729" y="1136"/>
                </a:lnTo>
                <a:lnTo>
                  <a:pt x="228" y="1136"/>
                </a:lnTo>
                <a:lnTo>
                  <a:pt x="228" y="2703"/>
                </a:lnTo>
                <a:lnTo>
                  <a:pt x="230" y="2714"/>
                </a:lnTo>
                <a:lnTo>
                  <a:pt x="237" y="2723"/>
                </a:lnTo>
                <a:lnTo>
                  <a:pt x="247" y="2726"/>
                </a:lnTo>
                <a:lnTo>
                  <a:pt x="1591" y="2726"/>
                </a:lnTo>
                <a:lnTo>
                  <a:pt x="1591" y="2953"/>
                </a:lnTo>
                <a:lnTo>
                  <a:pt x="247" y="2953"/>
                </a:lnTo>
                <a:lnTo>
                  <a:pt x="207" y="2949"/>
                </a:lnTo>
                <a:lnTo>
                  <a:pt x="168" y="2940"/>
                </a:lnTo>
                <a:lnTo>
                  <a:pt x="133" y="2925"/>
                </a:lnTo>
                <a:lnTo>
                  <a:pt x="101" y="2905"/>
                </a:lnTo>
                <a:lnTo>
                  <a:pt x="72" y="2880"/>
                </a:lnTo>
                <a:lnTo>
                  <a:pt x="47" y="2851"/>
                </a:lnTo>
                <a:lnTo>
                  <a:pt x="28" y="2818"/>
                </a:lnTo>
                <a:lnTo>
                  <a:pt x="12" y="2782"/>
                </a:lnTo>
                <a:lnTo>
                  <a:pt x="3" y="2744"/>
                </a:lnTo>
                <a:lnTo>
                  <a:pt x="0" y="2703"/>
                </a:lnTo>
                <a:lnTo>
                  <a:pt x="0" y="704"/>
                </a:lnTo>
                <a:lnTo>
                  <a:pt x="3" y="664"/>
                </a:lnTo>
                <a:lnTo>
                  <a:pt x="12" y="626"/>
                </a:lnTo>
                <a:lnTo>
                  <a:pt x="28" y="589"/>
                </a:lnTo>
                <a:lnTo>
                  <a:pt x="47" y="557"/>
                </a:lnTo>
                <a:lnTo>
                  <a:pt x="72" y="527"/>
                </a:lnTo>
                <a:lnTo>
                  <a:pt x="101" y="503"/>
                </a:lnTo>
                <a:lnTo>
                  <a:pt x="133" y="483"/>
                </a:lnTo>
                <a:lnTo>
                  <a:pt x="168" y="468"/>
                </a:lnTo>
                <a:lnTo>
                  <a:pt x="207" y="458"/>
                </a:lnTo>
                <a:lnTo>
                  <a:pt x="247" y="454"/>
                </a:lnTo>
                <a:close/>
                <a:moveTo>
                  <a:pt x="2387" y="0"/>
                </a:moveTo>
                <a:lnTo>
                  <a:pt x="2413" y="4"/>
                </a:lnTo>
                <a:lnTo>
                  <a:pt x="2437" y="12"/>
                </a:lnTo>
                <a:lnTo>
                  <a:pt x="2459" y="26"/>
                </a:lnTo>
                <a:lnTo>
                  <a:pt x="2475" y="43"/>
                </a:lnTo>
                <a:lnTo>
                  <a:pt x="2490" y="64"/>
                </a:lnTo>
                <a:lnTo>
                  <a:pt x="2497" y="88"/>
                </a:lnTo>
                <a:lnTo>
                  <a:pt x="2501" y="114"/>
                </a:lnTo>
                <a:lnTo>
                  <a:pt x="2501" y="568"/>
                </a:lnTo>
                <a:lnTo>
                  <a:pt x="2497" y="595"/>
                </a:lnTo>
                <a:lnTo>
                  <a:pt x="2490" y="618"/>
                </a:lnTo>
                <a:lnTo>
                  <a:pt x="2475" y="639"/>
                </a:lnTo>
                <a:lnTo>
                  <a:pt x="2459" y="657"/>
                </a:lnTo>
                <a:lnTo>
                  <a:pt x="2437" y="670"/>
                </a:lnTo>
                <a:lnTo>
                  <a:pt x="2413" y="679"/>
                </a:lnTo>
                <a:lnTo>
                  <a:pt x="2387" y="682"/>
                </a:lnTo>
                <a:lnTo>
                  <a:pt x="2361" y="679"/>
                </a:lnTo>
                <a:lnTo>
                  <a:pt x="2337" y="670"/>
                </a:lnTo>
                <a:lnTo>
                  <a:pt x="2316" y="657"/>
                </a:lnTo>
                <a:lnTo>
                  <a:pt x="2298" y="639"/>
                </a:lnTo>
                <a:lnTo>
                  <a:pt x="2285" y="618"/>
                </a:lnTo>
                <a:lnTo>
                  <a:pt x="2276" y="595"/>
                </a:lnTo>
                <a:lnTo>
                  <a:pt x="2273" y="568"/>
                </a:lnTo>
                <a:lnTo>
                  <a:pt x="2273" y="114"/>
                </a:lnTo>
                <a:lnTo>
                  <a:pt x="2276" y="88"/>
                </a:lnTo>
                <a:lnTo>
                  <a:pt x="2285" y="64"/>
                </a:lnTo>
                <a:lnTo>
                  <a:pt x="2298" y="43"/>
                </a:lnTo>
                <a:lnTo>
                  <a:pt x="2316" y="26"/>
                </a:lnTo>
                <a:lnTo>
                  <a:pt x="2337" y="12"/>
                </a:lnTo>
                <a:lnTo>
                  <a:pt x="2361" y="4"/>
                </a:lnTo>
                <a:lnTo>
                  <a:pt x="2387" y="0"/>
                </a:lnTo>
                <a:close/>
                <a:moveTo>
                  <a:pt x="568" y="0"/>
                </a:moveTo>
                <a:lnTo>
                  <a:pt x="594" y="4"/>
                </a:lnTo>
                <a:lnTo>
                  <a:pt x="618" y="12"/>
                </a:lnTo>
                <a:lnTo>
                  <a:pt x="639" y="26"/>
                </a:lnTo>
                <a:lnTo>
                  <a:pt x="657" y="43"/>
                </a:lnTo>
                <a:lnTo>
                  <a:pt x="670" y="64"/>
                </a:lnTo>
                <a:lnTo>
                  <a:pt x="679" y="88"/>
                </a:lnTo>
                <a:lnTo>
                  <a:pt x="682" y="114"/>
                </a:lnTo>
                <a:lnTo>
                  <a:pt x="682" y="568"/>
                </a:lnTo>
                <a:lnTo>
                  <a:pt x="679" y="595"/>
                </a:lnTo>
                <a:lnTo>
                  <a:pt x="670" y="618"/>
                </a:lnTo>
                <a:lnTo>
                  <a:pt x="657" y="639"/>
                </a:lnTo>
                <a:lnTo>
                  <a:pt x="639" y="657"/>
                </a:lnTo>
                <a:lnTo>
                  <a:pt x="618" y="670"/>
                </a:lnTo>
                <a:lnTo>
                  <a:pt x="594" y="679"/>
                </a:lnTo>
                <a:lnTo>
                  <a:pt x="568" y="682"/>
                </a:lnTo>
                <a:lnTo>
                  <a:pt x="542" y="679"/>
                </a:lnTo>
                <a:lnTo>
                  <a:pt x="519" y="670"/>
                </a:lnTo>
                <a:lnTo>
                  <a:pt x="498" y="657"/>
                </a:lnTo>
                <a:lnTo>
                  <a:pt x="480" y="639"/>
                </a:lnTo>
                <a:lnTo>
                  <a:pt x="467" y="618"/>
                </a:lnTo>
                <a:lnTo>
                  <a:pt x="458" y="595"/>
                </a:lnTo>
                <a:lnTo>
                  <a:pt x="454" y="568"/>
                </a:lnTo>
                <a:lnTo>
                  <a:pt x="454" y="114"/>
                </a:lnTo>
                <a:lnTo>
                  <a:pt x="458" y="88"/>
                </a:lnTo>
                <a:lnTo>
                  <a:pt x="467" y="64"/>
                </a:lnTo>
                <a:lnTo>
                  <a:pt x="480" y="43"/>
                </a:lnTo>
                <a:lnTo>
                  <a:pt x="498" y="26"/>
                </a:lnTo>
                <a:lnTo>
                  <a:pt x="519" y="12"/>
                </a:lnTo>
                <a:lnTo>
                  <a:pt x="542" y="4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23"/>
          <p:cNvSpPr>
            <a:spLocks noEditPoints="1"/>
          </p:cNvSpPr>
          <p:nvPr/>
        </p:nvSpPr>
        <p:spPr bwMode="auto">
          <a:xfrm rot="20857859">
            <a:off x="9082606" y="3375537"/>
            <a:ext cx="311668" cy="326228"/>
          </a:xfrm>
          <a:custGeom>
            <a:avLst/>
            <a:gdLst>
              <a:gd name="T0" fmla="*/ 1302 w 3168"/>
              <a:gd name="T1" fmla="*/ 1560 h 3315"/>
              <a:gd name="T2" fmla="*/ 1213 w 3168"/>
              <a:gd name="T3" fmla="*/ 1650 h 3315"/>
              <a:gd name="T4" fmla="*/ 1262 w 3168"/>
              <a:gd name="T5" fmla="*/ 1766 h 3315"/>
              <a:gd name="T6" fmla="*/ 1387 w 3168"/>
              <a:gd name="T7" fmla="*/ 1766 h 3315"/>
              <a:gd name="T8" fmla="*/ 1435 w 3168"/>
              <a:gd name="T9" fmla="*/ 1650 h 3315"/>
              <a:gd name="T10" fmla="*/ 1346 w 3168"/>
              <a:gd name="T11" fmla="*/ 1560 h 3315"/>
              <a:gd name="T12" fmla="*/ 349 w 3168"/>
              <a:gd name="T13" fmla="*/ 1544 h 3315"/>
              <a:gd name="T14" fmla="*/ 1660 w 3168"/>
              <a:gd name="T15" fmla="*/ 1655 h 3315"/>
              <a:gd name="T16" fmla="*/ 1590 w 3168"/>
              <a:gd name="T17" fmla="*/ 1878 h 3315"/>
              <a:gd name="T18" fmla="*/ 1386 w 3168"/>
              <a:gd name="T19" fmla="*/ 2002 h 3315"/>
              <a:gd name="T20" fmla="*/ 989 w 3168"/>
              <a:gd name="T21" fmla="*/ 1688 h 3315"/>
              <a:gd name="T22" fmla="*/ 1059 w 3168"/>
              <a:gd name="T23" fmla="*/ 1465 h 3315"/>
              <a:gd name="T24" fmla="*/ 1262 w 3168"/>
              <a:gd name="T25" fmla="*/ 1341 h 3315"/>
              <a:gd name="T26" fmla="*/ 1451 w 3168"/>
              <a:gd name="T27" fmla="*/ 695 h 3315"/>
              <a:gd name="T28" fmla="*/ 1080 w 3168"/>
              <a:gd name="T29" fmla="*/ 633 h 3315"/>
              <a:gd name="T30" fmla="*/ 658 w 3168"/>
              <a:gd name="T31" fmla="*/ 840 h 3315"/>
              <a:gd name="T32" fmla="*/ 367 w 3168"/>
              <a:gd name="T33" fmla="*/ 1203 h 3315"/>
              <a:gd name="T34" fmla="*/ 258 w 3168"/>
              <a:gd name="T35" fmla="*/ 1672 h 3315"/>
              <a:gd name="T36" fmla="*/ 367 w 3168"/>
              <a:gd name="T37" fmla="*/ 2140 h 3315"/>
              <a:gd name="T38" fmla="*/ 658 w 3168"/>
              <a:gd name="T39" fmla="*/ 2503 h 3315"/>
              <a:gd name="T40" fmla="*/ 1080 w 3168"/>
              <a:gd name="T41" fmla="*/ 2710 h 3315"/>
              <a:gd name="T42" fmla="*/ 1569 w 3168"/>
              <a:gd name="T43" fmla="*/ 2710 h 3315"/>
              <a:gd name="T44" fmla="*/ 1990 w 3168"/>
              <a:gd name="T45" fmla="*/ 2503 h 3315"/>
              <a:gd name="T46" fmla="*/ 2282 w 3168"/>
              <a:gd name="T47" fmla="*/ 2140 h 3315"/>
              <a:gd name="T48" fmla="*/ 2391 w 3168"/>
              <a:gd name="T49" fmla="*/ 1672 h 3315"/>
              <a:gd name="T50" fmla="*/ 2282 w 3168"/>
              <a:gd name="T51" fmla="*/ 1203 h 3315"/>
              <a:gd name="T52" fmla="*/ 1990 w 3168"/>
              <a:gd name="T53" fmla="*/ 840 h 3315"/>
              <a:gd name="T54" fmla="*/ 1569 w 3168"/>
              <a:gd name="T55" fmla="*/ 633 h 3315"/>
              <a:gd name="T56" fmla="*/ 3155 w 3168"/>
              <a:gd name="T57" fmla="*/ 14 h 3315"/>
              <a:gd name="T58" fmla="*/ 2945 w 3168"/>
              <a:gd name="T59" fmla="*/ 806 h 3315"/>
              <a:gd name="T60" fmla="*/ 2798 w 3168"/>
              <a:gd name="T61" fmla="*/ 714 h 3315"/>
              <a:gd name="T62" fmla="*/ 2458 w 3168"/>
              <a:gd name="T63" fmla="*/ 979 h 3315"/>
              <a:gd name="T64" fmla="*/ 2628 w 3168"/>
              <a:gd name="T65" fmla="*/ 1436 h 3315"/>
              <a:gd name="T66" fmla="*/ 2622 w 3168"/>
              <a:gd name="T67" fmla="*/ 1940 h 3315"/>
              <a:gd name="T68" fmla="*/ 2733 w 3168"/>
              <a:gd name="T69" fmla="*/ 2602 h 3315"/>
              <a:gd name="T70" fmla="*/ 2882 w 3168"/>
              <a:gd name="T71" fmla="*/ 2513 h 3315"/>
              <a:gd name="T72" fmla="*/ 2954 w 3168"/>
              <a:gd name="T73" fmla="*/ 2519 h 3315"/>
              <a:gd name="T74" fmla="*/ 3142 w 3168"/>
              <a:gd name="T75" fmla="*/ 3310 h 3315"/>
              <a:gd name="T76" fmla="*/ 2350 w 3168"/>
              <a:gd name="T77" fmla="*/ 3105 h 3315"/>
              <a:gd name="T78" fmla="*/ 2452 w 3168"/>
              <a:gd name="T79" fmla="*/ 2954 h 3315"/>
              <a:gd name="T80" fmla="*/ 2134 w 3168"/>
              <a:gd name="T81" fmla="*/ 2719 h 3315"/>
              <a:gd name="T82" fmla="*/ 1677 w 3168"/>
              <a:gd name="T83" fmla="*/ 2949 h 3315"/>
              <a:gd name="T84" fmla="*/ 1145 w 3168"/>
              <a:gd name="T85" fmla="*/ 2985 h 3315"/>
              <a:gd name="T86" fmla="*/ 657 w 3168"/>
              <a:gd name="T87" fmla="*/ 2816 h 3315"/>
              <a:gd name="T88" fmla="*/ 276 w 3168"/>
              <a:gd name="T89" fmla="*/ 2481 h 3315"/>
              <a:gd name="T90" fmla="*/ 47 w 3168"/>
              <a:gd name="T91" fmla="*/ 2023 h 3315"/>
              <a:gd name="T92" fmla="*/ 6 w 3168"/>
              <a:gd name="T93" fmla="*/ 1542 h 3315"/>
              <a:gd name="T94" fmla="*/ 105 w 3168"/>
              <a:gd name="T95" fmla="*/ 1155 h 3315"/>
              <a:gd name="T96" fmla="*/ 318 w 3168"/>
              <a:gd name="T97" fmla="*/ 805 h 3315"/>
              <a:gd name="T98" fmla="*/ 642 w 3168"/>
              <a:gd name="T99" fmla="*/ 530 h 3315"/>
              <a:gd name="T100" fmla="*/ 1071 w 3168"/>
              <a:gd name="T101" fmla="*/ 374 h 3315"/>
              <a:gd name="T102" fmla="*/ 1582 w 3168"/>
              <a:gd name="T103" fmla="*/ 374 h 3315"/>
              <a:gd name="T104" fmla="*/ 2015 w 3168"/>
              <a:gd name="T105" fmla="*/ 532 h 3315"/>
              <a:gd name="T106" fmla="*/ 2456 w 3168"/>
              <a:gd name="T107" fmla="*/ 389 h 3315"/>
              <a:gd name="T108" fmla="*/ 2346 w 3168"/>
              <a:gd name="T109" fmla="*/ 237 h 3315"/>
              <a:gd name="T110" fmla="*/ 3111 w 3168"/>
              <a:gd name="T111" fmla="*/ 2 h 3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68" h="3315">
                <a:moveTo>
                  <a:pt x="1325" y="2365"/>
                </a:moveTo>
                <a:lnTo>
                  <a:pt x="1451" y="2647"/>
                </a:lnTo>
                <a:lnTo>
                  <a:pt x="1198" y="2647"/>
                </a:lnTo>
                <a:lnTo>
                  <a:pt x="1325" y="2365"/>
                </a:lnTo>
                <a:close/>
                <a:moveTo>
                  <a:pt x="1325" y="1558"/>
                </a:moveTo>
                <a:lnTo>
                  <a:pt x="1302" y="1560"/>
                </a:lnTo>
                <a:lnTo>
                  <a:pt x="1282" y="1566"/>
                </a:lnTo>
                <a:lnTo>
                  <a:pt x="1262" y="1578"/>
                </a:lnTo>
                <a:lnTo>
                  <a:pt x="1244" y="1592"/>
                </a:lnTo>
                <a:lnTo>
                  <a:pt x="1230" y="1610"/>
                </a:lnTo>
                <a:lnTo>
                  <a:pt x="1220" y="1629"/>
                </a:lnTo>
                <a:lnTo>
                  <a:pt x="1213" y="1650"/>
                </a:lnTo>
                <a:lnTo>
                  <a:pt x="1211" y="1671"/>
                </a:lnTo>
                <a:lnTo>
                  <a:pt x="1213" y="1693"/>
                </a:lnTo>
                <a:lnTo>
                  <a:pt x="1220" y="1714"/>
                </a:lnTo>
                <a:lnTo>
                  <a:pt x="1230" y="1733"/>
                </a:lnTo>
                <a:lnTo>
                  <a:pt x="1244" y="1752"/>
                </a:lnTo>
                <a:lnTo>
                  <a:pt x="1262" y="1766"/>
                </a:lnTo>
                <a:lnTo>
                  <a:pt x="1282" y="1777"/>
                </a:lnTo>
                <a:lnTo>
                  <a:pt x="1302" y="1783"/>
                </a:lnTo>
                <a:lnTo>
                  <a:pt x="1325" y="1785"/>
                </a:lnTo>
                <a:lnTo>
                  <a:pt x="1346" y="1783"/>
                </a:lnTo>
                <a:lnTo>
                  <a:pt x="1367" y="1777"/>
                </a:lnTo>
                <a:lnTo>
                  <a:pt x="1387" y="1766"/>
                </a:lnTo>
                <a:lnTo>
                  <a:pt x="1404" y="1752"/>
                </a:lnTo>
                <a:lnTo>
                  <a:pt x="1419" y="1733"/>
                </a:lnTo>
                <a:lnTo>
                  <a:pt x="1429" y="1714"/>
                </a:lnTo>
                <a:lnTo>
                  <a:pt x="1435" y="1693"/>
                </a:lnTo>
                <a:lnTo>
                  <a:pt x="1437" y="1671"/>
                </a:lnTo>
                <a:lnTo>
                  <a:pt x="1435" y="1650"/>
                </a:lnTo>
                <a:lnTo>
                  <a:pt x="1429" y="1629"/>
                </a:lnTo>
                <a:lnTo>
                  <a:pt x="1419" y="1610"/>
                </a:lnTo>
                <a:lnTo>
                  <a:pt x="1404" y="1592"/>
                </a:lnTo>
                <a:lnTo>
                  <a:pt x="1387" y="1578"/>
                </a:lnTo>
                <a:lnTo>
                  <a:pt x="1367" y="1566"/>
                </a:lnTo>
                <a:lnTo>
                  <a:pt x="1346" y="1560"/>
                </a:lnTo>
                <a:lnTo>
                  <a:pt x="1325" y="1558"/>
                </a:lnTo>
                <a:close/>
                <a:moveTo>
                  <a:pt x="2300" y="1544"/>
                </a:moveTo>
                <a:lnTo>
                  <a:pt x="2300" y="1798"/>
                </a:lnTo>
                <a:lnTo>
                  <a:pt x="2018" y="1671"/>
                </a:lnTo>
                <a:lnTo>
                  <a:pt x="2300" y="1544"/>
                </a:lnTo>
                <a:close/>
                <a:moveTo>
                  <a:pt x="349" y="1544"/>
                </a:moveTo>
                <a:lnTo>
                  <a:pt x="631" y="1671"/>
                </a:lnTo>
                <a:lnTo>
                  <a:pt x="349" y="1798"/>
                </a:lnTo>
                <a:lnTo>
                  <a:pt x="349" y="1544"/>
                </a:lnTo>
                <a:close/>
                <a:moveTo>
                  <a:pt x="1881" y="1115"/>
                </a:moveTo>
                <a:lnTo>
                  <a:pt x="1656" y="1616"/>
                </a:lnTo>
                <a:lnTo>
                  <a:pt x="1660" y="1655"/>
                </a:lnTo>
                <a:lnTo>
                  <a:pt x="1660" y="1694"/>
                </a:lnTo>
                <a:lnTo>
                  <a:pt x="1655" y="1733"/>
                </a:lnTo>
                <a:lnTo>
                  <a:pt x="1645" y="1772"/>
                </a:lnTo>
                <a:lnTo>
                  <a:pt x="1631" y="1809"/>
                </a:lnTo>
                <a:lnTo>
                  <a:pt x="1613" y="1845"/>
                </a:lnTo>
                <a:lnTo>
                  <a:pt x="1590" y="1878"/>
                </a:lnTo>
                <a:lnTo>
                  <a:pt x="1563" y="1910"/>
                </a:lnTo>
                <a:lnTo>
                  <a:pt x="1532" y="1938"/>
                </a:lnTo>
                <a:lnTo>
                  <a:pt x="1498" y="1961"/>
                </a:lnTo>
                <a:lnTo>
                  <a:pt x="1462" y="1979"/>
                </a:lnTo>
                <a:lnTo>
                  <a:pt x="1425" y="1993"/>
                </a:lnTo>
                <a:lnTo>
                  <a:pt x="1386" y="2002"/>
                </a:lnTo>
                <a:lnTo>
                  <a:pt x="1348" y="2007"/>
                </a:lnTo>
                <a:lnTo>
                  <a:pt x="1308" y="2008"/>
                </a:lnTo>
                <a:lnTo>
                  <a:pt x="1269" y="2003"/>
                </a:lnTo>
                <a:lnTo>
                  <a:pt x="767" y="2228"/>
                </a:lnTo>
                <a:lnTo>
                  <a:pt x="993" y="1727"/>
                </a:lnTo>
                <a:lnTo>
                  <a:pt x="989" y="1688"/>
                </a:lnTo>
                <a:lnTo>
                  <a:pt x="989" y="1649"/>
                </a:lnTo>
                <a:lnTo>
                  <a:pt x="994" y="1610"/>
                </a:lnTo>
                <a:lnTo>
                  <a:pt x="1003" y="1571"/>
                </a:lnTo>
                <a:lnTo>
                  <a:pt x="1017" y="1534"/>
                </a:lnTo>
                <a:lnTo>
                  <a:pt x="1036" y="1498"/>
                </a:lnTo>
                <a:lnTo>
                  <a:pt x="1059" y="1465"/>
                </a:lnTo>
                <a:lnTo>
                  <a:pt x="1086" y="1434"/>
                </a:lnTo>
                <a:lnTo>
                  <a:pt x="1117" y="1405"/>
                </a:lnTo>
                <a:lnTo>
                  <a:pt x="1152" y="1382"/>
                </a:lnTo>
                <a:lnTo>
                  <a:pt x="1187" y="1364"/>
                </a:lnTo>
                <a:lnTo>
                  <a:pt x="1224" y="1350"/>
                </a:lnTo>
                <a:lnTo>
                  <a:pt x="1262" y="1341"/>
                </a:lnTo>
                <a:lnTo>
                  <a:pt x="1301" y="1336"/>
                </a:lnTo>
                <a:lnTo>
                  <a:pt x="1341" y="1335"/>
                </a:lnTo>
                <a:lnTo>
                  <a:pt x="1380" y="1340"/>
                </a:lnTo>
                <a:lnTo>
                  <a:pt x="1881" y="1115"/>
                </a:lnTo>
                <a:close/>
                <a:moveTo>
                  <a:pt x="1198" y="695"/>
                </a:moveTo>
                <a:lnTo>
                  <a:pt x="1451" y="695"/>
                </a:lnTo>
                <a:lnTo>
                  <a:pt x="1325" y="977"/>
                </a:lnTo>
                <a:lnTo>
                  <a:pt x="1198" y="695"/>
                </a:lnTo>
                <a:close/>
                <a:moveTo>
                  <a:pt x="1325" y="605"/>
                </a:moveTo>
                <a:lnTo>
                  <a:pt x="1241" y="609"/>
                </a:lnTo>
                <a:lnTo>
                  <a:pt x="1160" y="618"/>
                </a:lnTo>
                <a:lnTo>
                  <a:pt x="1080" y="633"/>
                </a:lnTo>
                <a:lnTo>
                  <a:pt x="1003" y="655"/>
                </a:lnTo>
                <a:lnTo>
                  <a:pt x="928" y="681"/>
                </a:lnTo>
                <a:lnTo>
                  <a:pt x="856" y="713"/>
                </a:lnTo>
                <a:lnTo>
                  <a:pt x="786" y="751"/>
                </a:lnTo>
                <a:lnTo>
                  <a:pt x="721" y="793"/>
                </a:lnTo>
                <a:lnTo>
                  <a:pt x="658" y="840"/>
                </a:lnTo>
                <a:lnTo>
                  <a:pt x="599" y="890"/>
                </a:lnTo>
                <a:lnTo>
                  <a:pt x="544" y="946"/>
                </a:lnTo>
                <a:lnTo>
                  <a:pt x="493" y="1005"/>
                </a:lnTo>
                <a:lnTo>
                  <a:pt x="447" y="1067"/>
                </a:lnTo>
                <a:lnTo>
                  <a:pt x="404" y="1134"/>
                </a:lnTo>
                <a:lnTo>
                  <a:pt x="367" y="1203"/>
                </a:lnTo>
                <a:lnTo>
                  <a:pt x="335" y="1275"/>
                </a:lnTo>
                <a:lnTo>
                  <a:pt x="308" y="1350"/>
                </a:lnTo>
                <a:lnTo>
                  <a:pt x="287" y="1428"/>
                </a:lnTo>
                <a:lnTo>
                  <a:pt x="271" y="1507"/>
                </a:lnTo>
                <a:lnTo>
                  <a:pt x="261" y="1589"/>
                </a:lnTo>
                <a:lnTo>
                  <a:pt x="258" y="1672"/>
                </a:lnTo>
                <a:lnTo>
                  <a:pt x="261" y="1755"/>
                </a:lnTo>
                <a:lnTo>
                  <a:pt x="271" y="1836"/>
                </a:lnTo>
                <a:lnTo>
                  <a:pt x="287" y="1916"/>
                </a:lnTo>
                <a:lnTo>
                  <a:pt x="308" y="1993"/>
                </a:lnTo>
                <a:lnTo>
                  <a:pt x="335" y="2068"/>
                </a:lnTo>
                <a:lnTo>
                  <a:pt x="367" y="2140"/>
                </a:lnTo>
                <a:lnTo>
                  <a:pt x="404" y="2209"/>
                </a:lnTo>
                <a:lnTo>
                  <a:pt x="447" y="2276"/>
                </a:lnTo>
                <a:lnTo>
                  <a:pt x="493" y="2338"/>
                </a:lnTo>
                <a:lnTo>
                  <a:pt x="544" y="2397"/>
                </a:lnTo>
                <a:lnTo>
                  <a:pt x="599" y="2453"/>
                </a:lnTo>
                <a:lnTo>
                  <a:pt x="658" y="2503"/>
                </a:lnTo>
                <a:lnTo>
                  <a:pt x="721" y="2550"/>
                </a:lnTo>
                <a:lnTo>
                  <a:pt x="786" y="2593"/>
                </a:lnTo>
                <a:lnTo>
                  <a:pt x="856" y="2630"/>
                </a:lnTo>
                <a:lnTo>
                  <a:pt x="928" y="2662"/>
                </a:lnTo>
                <a:lnTo>
                  <a:pt x="1003" y="2688"/>
                </a:lnTo>
                <a:lnTo>
                  <a:pt x="1080" y="2710"/>
                </a:lnTo>
                <a:lnTo>
                  <a:pt x="1160" y="2725"/>
                </a:lnTo>
                <a:lnTo>
                  <a:pt x="1241" y="2735"/>
                </a:lnTo>
                <a:lnTo>
                  <a:pt x="1325" y="2739"/>
                </a:lnTo>
                <a:lnTo>
                  <a:pt x="1408" y="2735"/>
                </a:lnTo>
                <a:lnTo>
                  <a:pt x="1489" y="2725"/>
                </a:lnTo>
                <a:lnTo>
                  <a:pt x="1569" y="2710"/>
                </a:lnTo>
                <a:lnTo>
                  <a:pt x="1645" y="2688"/>
                </a:lnTo>
                <a:lnTo>
                  <a:pt x="1721" y="2662"/>
                </a:lnTo>
                <a:lnTo>
                  <a:pt x="1793" y="2630"/>
                </a:lnTo>
                <a:lnTo>
                  <a:pt x="1862" y="2593"/>
                </a:lnTo>
                <a:lnTo>
                  <a:pt x="1928" y="2550"/>
                </a:lnTo>
                <a:lnTo>
                  <a:pt x="1990" y="2503"/>
                </a:lnTo>
                <a:lnTo>
                  <a:pt x="2050" y="2453"/>
                </a:lnTo>
                <a:lnTo>
                  <a:pt x="2105" y="2397"/>
                </a:lnTo>
                <a:lnTo>
                  <a:pt x="2156" y="2338"/>
                </a:lnTo>
                <a:lnTo>
                  <a:pt x="2203" y="2276"/>
                </a:lnTo>
                <a:lnTo>
                  <a:pt x="2245" y="2209"/>
                </a:lnTo>
                <a:lnTo>
                  <a:pt x="2282" y="2140"/>
                </a:lnTo>
                <a:lnTo>
                  <a:pt x="2314" y="2068"/>
                </a:lnTo>
                <a:lnTo>
                  <a:pt x="2341" y="1993"/>
                </a:lnTo>
                <a:lnTo>
                  <a:pt x="2362" y="1916"/>
                </a:lnTo>
                <a:lnTo>
                  <a:pt x="2378" y="1836"/>
                </a:lnTo>
                <a:lnTo>
                  <a:pt x="2388" y="1755"/>
                </a:lnTo>
                <a:lnTo>
                  <a:pt x="2391" y="1672"/>
                </a:lnTo>
                <a:lnTo>
                  <a:pt x="2388" y="1589"/>
                </a:lnTo>
                <a:lnTo>
                  <a:pt x="2378" y="1507"/>
                </a:lnTo>
                <a:lnTo>
                  <a:pt x="2362" y="1428"/>
                </a:lnTo>
                <a:lnTo>
                  <a:pt x="2341" y="1350"/>
                </a:lnTo>
                <a:lnTo>
                  <a:pt x="2314" y="1275"/>
                </a:lnTo>
                <a:lnTo>
                  <a:pt x="2282" y="1203"/>
                </a:lnTo>
                <a:lnTo>
                  <a:pt x="2245" y="1134"/>
                </a:lnTo>
                <a:lnTo>
                  <a:pt x="2203" y="1067"/>
                </a:lnTo>
                <a:lnTo>
                  <a:pt x="2156" y="1005"/>
                </a:lnTo>
                <a:lnTo>
                  <a:pt x="2105" y="946"/>
                </a:lnTo>
                <a:lnTo>
                  <a:pt x="2050" y="890"/>
                </a:lnTo>
                <a:lnTo>
                  <a:pt x="1990" y="840"/>
                </a:lnTo>
                <a:lnTo>
                  <a:pt x="1928" y="793"/>
                </a:lnTo>
                <a:lnTo>
                  <a:pt x="1862" y="751"/>
                </a:lnTo>
                <a:lnTo>
                  <a:pt x="1793" y="713"/>
                </a:lnTo>
                <a:lnTo>
                  <a:pt x="1721" y="681"/>
                </a:lnTo>
                <a:lnTo>
                  <a:pt x="1645" y="655"/>
                </a:lnTo>
                <a:lnTo>
                  <a:pt x="1569" y="633"/>
                </a:lnTo>
                <a:lnTo>
                  <a:pt x="1489" y="618"/>
                </a:lnTo>
                <a:lnTo>
                  <a:pt x="1408" y="609"/>
                </a:lnTo>
                <a:lnTo>
                  <a:pt x="1325" y="605"/>
                </a:lnTo>
                <a:close/>
                <a:moveTo>
                  <a:pt x="3127" y="0"/>
                </a:moveTo>
                <a:lnTo>
                  <a:pt x="3142" y="5"/>
                </a:lnTo>
                <a:lnTo>
                  <a:pt x="3155" y="14"/>
                </a:lnTo>
                <a:lnTo>
                  <a:pt x="3164" y="27"/>
                </a:lnTo>
                <a:lnTo>
                  <a:pt x="3168" y="42"/>
                </a:lnTo>
                <a:lnTo>
                  <a:pt x="3166" y="59"/>
                </a:lnTo>
                <a:lnTo>
                  <a:pt x="2960" y="783"/>
                </a:lnTo>
                <a:lnTo>
                  <a:pt x="2954" y="796"/>
                </a:lnTo>
                <a:lnTo>
                  <a:pt x="2945" y="806"/>
                </a:lnTo>
                <a:lnTo>
                  <a:pt x="2934" y="813"/>
                </a:lnTo>
                <a:lnTo>
                  <a:pt x="2921" y="816"/>
                </a:lnTo>
                <a:lnTo>
                  <a:pt x="2907" y="815"/>
                </a:lnTo>
                <a:lnTo>
                  <a:pt x="2894" y="811"/>
                </a:lnTo>
                <a:lnTo>
                  <a:pt x="2882" y="802"/>
                </a:lnTo>
                <a:lnTo>
                  <a:pt x="2798" y="714"/>
                </a:lnTo>
                <a:lnTo>
                  <a:pt x="2786" y="705"/>
                </a:lnTo>
                <a:lnTo>
                  <a:pt x="2772" y="701"/>
                </a:lnTo>
                <a:lnTo>
                  <a:pt x="2758" y="701"/>
                </a:lnTo>
                <a:lnTo>
                  <a:pt x="2745" y="705"/>
                </a:lnTo>
                <a:lnTo>
                  <a:pt x="2733" y="713"/>
                </a:lnTo>
                <a:lnTo>
                  <a:pt x="2458" y="979"/>
                </a:lnTo>
                <a:lnTo>
                  <a:pt x="2498" y="1051"/>
                </a:lnTo>
                <a:lnTo>
                  <a:pt x="2533" y="1126"/>
                </a:lnTo>
                <a:lnTo>
                  <a:pt x="2564" y="1201"/>
                </a:lnTo>
                <a:lnTo>
                  <a:pt x="2590" y="1279"/>
                </a:lnTo>
                <a:lnTo>
                  <a:pt x="2611" y="1357"/>
                </a:lnTo>
                <a:lnTo>
                  <a:pt x="2628" y="1436"/>
                </a:lnTo>
                <a:lnTo>
                  <a:pt x="2640" y="1514"/>
                </a:lnTo>
                <a:lnTo>
                  <a:pt x="2647" y="1594"/>
                </a:lnTo>
                <a:lnTo>
                  <a:pt x="2649" y="1671"/>
                </a:lnTo>
                <a:lnTo>
                  <a:pt x="2646" y="1763"/>
                </a:lnTo>
                <a:lnTo>
                  <a:pt x="2637" y="1852"/>
                </a:lnTo>
                <a:lnTo>
                  <a:pt x="2622" y="1940"/>
                </a:lnTo>
                <a:lnTo>
                  <a:pt x="2601" y="2025"/>
                </a:lnTo>
                <a:lnTo>
                  <a:pt x="2575" y="2109"/>
                </a:lnTo>
                <a:lnTo>
                  <a:pt x="2543" y="2189"/>
                </a:lnTo>
                <a:lnTo>
                  <a:pt x="2507" y="2268"/>
                </a:lnTo>
                <a:lnTo>
                  <a:pt x="2466" y="2343"/>
                </a:lnTo>
                <a:lnTo>
                  <a:pt x="2733" y="2602"/>
                </a:lnTo>
                <a:lnTo>
                  <a:pt x="2745" y="2610"/>
                </a:lnTo>
                <a:lnTo>
                  <a:pt x="2758" y="2615"/>
                </a:lnTo>
                <a:lnTo>
                  <a:pt x="2772" y="2614"/>
                </a:lnTo>
                <a:lnTo>
                  <a:pt x="2786" y="2610"/>
                </a:lnTo>
                <a:lnTo>
                  <a:pt x="2798" y="2601"/>
                </a:lnTo>
                <a:lnTo>
                  <a:pt x="2882" y="2513"/>
                </a:lnTo>
                <a:lnTo>
                  <a:pt x="2894" y="2504"/>
                </a:lnTo>
                <a:lnTo>
                  <a:pt x="2907" y="2500"/>
                </a:lnTo>
                <a:lnTo>
                  <a:pt x="2921" y="2499"/>
                </a:lnTo>
                <a:lnTo>
                  <a:pt x="2934" y="2502"/>
                </a:lnTo>
                <a:lnTo>
                  <a:pt x="2945" y="2509"/>
                </a:lnTo>
                <a:lnTo>
                  <a:pt x="2954" y="2519"/>
                </a:lnTo>
                <a:lnTo>
                  <a:pt x="2960" y="2532"/>
                </a:lnTo>
                <a:lnTo>
                  <a:pt x="3166" y="3256"/>
                </a:lnTo>
                <a:lnTo>
                  <a:pt x="3168" y="3273"/>
                </a:lnTo>
                <a:lnTo>
                  <a:pt x="3163" y="3288"/>
                </a:lnTo>
                <a:lnTo>
                  <a:pt x="3155" y="3301"/>
                </a:lnTo>
                <a:lnTo>
                  <a:pt x="3142" y="3310"/>
                </a:lnTo>
                <a:lnTo>
                  <a:pt x="3127" y="3315"/>
                </a:lnTo>
                <a:lnTo>
                  <a:pt x="3111" y="3314"/>
                </a:lnTo>
                <a:lnTo>
                  <a:pt x="2381" y="3130"/>
                </a:lnTo>
                <a:lnTo>
                  <a:pt x="2367" y="3125"/>
                </a:lnTo>
                <a:lnTo>
                  <a:pt x="2357" y="3116"/>
                </a:lnTo>
                <a:lnTo>
                  <a:pt x="2350" y="3105"/>
                </a:lnTo>
                <a:lnTo>
                  <a:pt x="2346" y="3092"/>
                </a:lnTo>
                <a:lnTo>
                  <a:pt x="2346" y="3079"/>
                </a:lnTo>
                <a:lnTo>
                  <a:pt x="2350" y="3065"/>
                </a:lnTo>
                <a:lnTo>
                  <a:pt x="2359" y="3053"/>
                </a:lnTo>
                <a:lnTo>
                  <a:pt x="2444" y="2966"/>
                </a:lnTo>
                <a:lnTo>
                  <a:pt x="2452" y="2954"/>
                </a:lnTo>
                <a:lnTo>
                  <a:pt x="2457" y="2940"/>
                </a:lnTo>
                <a:lnTo>
                  <a:pt x="2456" y="2926"/>
                </a:lnTo>
                <a:lnTo>
                  <a:pt x="2452" y="2913"/>
                </a:lnTo>
                <a:lnTo>
                  <a:pt x="2443" y="2901"/>
                </a:lnTo>
                <a:lnTo>
                  <a:pt x="2201" y="2665"/>
                </a:lnTo>
                <a:lnTo>
                  <a:pt x="2134" y="2719"/>
                </a:lnTo>
                <a:lnTo>
                  <a:pt x="2066" y="2769"/>
                </a:lnTo>
                <a:lnTo>
                  <a:pt x="1993" y="2815"/>
                </a:lnTo>
                <a:lnTo>
                  <a:pt x="1918" y="2855"/>
                </a:lnTo>
                <a:lnTo>
                  <a:pt x="1840" y="2891"/>
                </a:lnTo>
                <a:lnTo>
                  <a:pt x="1760" y="2923"/>
                </a:lnTo>
                <a:lnTo>
                  <a:pt x="1677" y="2949"/>
                </a:lnTo>
                <a:lnTo>
                  <a:pt x="1591" y="2970"/>
                </a:lnTo>
                <a:lnTo>
                  <a:pt x="1505" y="2985"/>
                </a:lnTo>
                <a:lnTo>
                  <a:pt x="1415" y="2994"/>
                </a:lnTo>
                <a:lnTo>
                  <a:pt x="1325" y="2997"/>
                </a:lnTo>
                <a:lnTo>
                  <a:pt x="1234" y="2994"/>
                </a:lnTo>
                <a:lnTo>
                  <a:pt x="1145" y="2985"/>
                </a:lnTo>
                <a:lnTo>
                  <a:pt x="1058" y="2970"/>
                </a:lnTo>
                <a:lnTo>
                  <a:pt x="973" y="2950"/>
                </a:lnTo>
                <a:lnTo>
                  <a:pt x="890" y="2924"/>
                </a:lnTo>
                <a:lnTo>
                  <a:pt x="810" y="2892"/>
                </a:lnTo>
                <a:lnTo>
                  <a:pt x="731" y="2856"/>
                </a:lnTo>
                <a:lnTo>
                  <a:pt x="657" y="2816"/>
                </a:lnTo>
                <a:lnTo>
                  <a:pt x="584" y="2770"/>
                </a:lnTo>
                <a:lnTo>
                  <a:pt x="515" y="2720"/>
                </a:lnTo>
                <a:lnTo>
                  <a:pt x="450" y="2666"/>
                </a:lnTo>
                <a:lnTo>
                  <a:pt x="388" y="2608"/>
                </a:lnTo>
                <a:lnTo>
                  <a:pt x="330" y="2546"/>
                </a:lnTo>
                <a:lnTo>
                  <a:pt x="276" y="2481"/>
                </a:lnTo>
                <a:lnTo>
                  <a:pt x="226" y="2412"/>
                </a:lnTo>
                <a:lnTo>
                  <a:pt x="181" y="2340"/>
                </a:lnTo>
                <a:lnTo>
                  <a:pt x="140" y="2265"/>
                </a:lnTo>
                <a:lnTo>
                  <a:pt x="104" y="2187"/>
                </a:lnTo>
                <a:lnTo>
                  <a:pt x="72" y="2107"/>
                </a:lnTo>
                <a:lnTo>
                  <a:pt x="47" y="2023"/>
                </a:lnTo>
                <a:lnTo>
                  <a:pt x="26" y="1939"/>
                </a:lnTo>
                <a:lnTo>
                  <a:pt x="12" y="1851"/>
                </a:lnTo>
                <a:lnTo>
                  <a:pt x="3" y="1763"/>
                </a:lnTo>
                <a:lnTo>
                  <a:pt x="0" y="1671"/>
                </a:lnTo>
                <a:lnTo>
                  <a:pt x="1" y="1607"/>
                </a:lnTo>
                <a:lnTo>
                  <a:pt x="6" y="1542"/>
                </a:lnTo>
                <a:lnTo>
                  <a:pt x="15" y="1477"/>
                </a:lnTo>
                <a:lnTo>
                  <a:pt x="26" y="1412"/>
                </a:lnTo>
                <a:lnTo>
                  <a:pt x="41" y="1346"/>
                </a:lnTo>
                <a:lnTo>
                  <a:pt x="59" y="1282"/>
                </a:lnTo>
                <a:lnTo>
                  <a:pt x="80" y="1218"/>
                </a:lnTo>
                <a:lnTo>
                  <a:pt x="105" y="1155"/>
                </a:lnTo>
                <a:lnTo>
                  <a:pt x="133" y="1094"/>
                </a:lnTo>
                <a:lnTo>
                  <a:pt x="163" y="1032"/>
                </a:lnTo>
                <a:lnTo>
                  <a:pt x="197" y="973"/>
                </a:lnTo>
                <a:lnTo>
                  <a:pt x="234" y="915"/>
                </a:lnTo>
                <a:lnTo>
                  <a:pt x="275" y="859"/>
                </a:lnTo>
                <a:lnTo>
                  <a:pt x="318" y="805"/>
                </a:lnTo>
                <a:lnTo>
                  <a:pt x="364" y="753"/>
                </a:lnTo>
                <a:lnTo>
                  <a:pt x="413" y="702"/>
                </a:lnTo>
                <a:lnTo>
                  <a:pt x="467" y="655"/>
                </a:lnTo>
                <a:lnTo>
                  <a:pt x="522" y="611"/>
                </a:lnTo>
                <a:lnTo>
                  <a:pt x="580" y="569"/>
                </a:lnTo>
                <a:lnTo>
                  <a:pt x="642" y="530"/>
                </a:lnTo>
                <a:lnTo>
                  <a:pt x="706" y="495"/>
                </a:lnTo>
                <a:lnTo>
                  <a:pt x="773" y="463"/>
                </a:lnTo>
                <a:lnTo>
                  <a:pt x="844" y="435"/>
                </a:lnTo>
                <a:lnTo>
                  <a:pt x="916" y="411"/>
                </a:lnTo>
                <a:lnTo>
                  <a:pt x="993" y="390"/>
                </a:lnTo>
                <a:lnTo>
                  <a:pt x="1071" y="374"/>
                </a:lnTo>
                <a:lnTo>
                  <a:pt x="1153" y="362"/>
                </a:lnTo>
                <a:lnTo>
                  <a:pt x="1237" y="355"/>
                </a:lnTo>
                <a:lnTo>
                  <a:pt x="1325" y="352"/>
                </a:lnTo>
                <a:lnTo>
                  <a:pt x="1413" y="355"/>
                </a:lnTo>
                <a:lnTo>
                  <a:pt x="1500" y="362"/>
                </a:lnTo>
                <a:lnTo>
                  <a:pt x="1582" y="374"/>
                </a:lnTo>
                <a:lnTo>
                  <a:pt x="1662" y="390"/>
                </a:lnTo>
                <a:lnTo>
                  <a:pt x="1739" y="412"/>
                </a:lnTo>
                <a:lnTo>
                  <a:pt x="1812" y="436"/>
                </a:lnTo>
                <a:lnTo>
                  <a:pt x="1884" y="465"/>
                </a:lnTo>
                <a:lnTo>
                  <a:pt x="1951" y="497"/>
                </a:lnTo>
                <a:lnTo>
                  <a:pt x="2015" y="532"/>
                </a:lnTo>
                <a:lnTo>
                  <a:pt x="2078" y="571"/>
                </a:lnTo>
                <a:lnTo>
                  <a:pt x="2136" y="614"/>
                </a:lnTo>
                <a:lnTo>
                  <a:pt x="2191" y="659"/>
                </a:lnTo>
                <a:lnTo>
                  <a:pt x="2443" y="415"/>
                </a:lnTo>
                <a:lnTo>
                  <a:pt x="2452" y="402"/>
                </a:lnTo>
                <a:lnTo>
                  <a:pt x="2456" y="389"/>
                </a:lnTo>
                <a:lnTo>
                  <a:pt x="2457" y="375"/>
                </a:lnTo>
                <a:lnTo>
                  <a:pt x="2452" y="361"/>
                </a:lnTo>
                <a:lnTo>
                  <a:pt x="2444" y="349"/>
                </a:lnTo>
                <a:lnTo>
                  <a:pt x="2359" y="262"/>
                </a:lnTo>
                <a:lnTo>
                  <a:pt x="2350" y="250"/>
                </a:lnTo>
                <a:lnTo>
                  <a:pt x="2346" y="237"/>
                </a:lnTo>
                <a:lnTo>
                  <a:pt x="2346" y="223"/>
                </a:lnTo>
                <a:lnTo>
                  <a:pt x="2350" y="211"/>
                </a:lnTo>
                <a:lnTo>
                  <a:pt x="2357" y="199"/>
                </a:lnTo>
                <a:lnTo>
                  <a:pt x="2367" y="190"/>
                </a:lnTo>
                <a:lnTo>
                  <a:pt x="2381" y="185"/>
                </a:lnTo>
                <a:lnTo>
                  <a:pt x="3111" y="2"/>
                </a:lnTo>
                <a:lnTo>
                  <a:pt x="31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 rot="19831886">
            <a:off x="9048718" y="4129029"/>
            <a:ext cx="322444" cy="321727"/>
            <a:chOff x="2117725" y="3232151"/>
            <a:chExt cx="714375" cy="712788"/>
          </a:xfrm>
          <a:solidFill>
            <a:schemeClr val="bg1"/>
          </a:solidFill>
        </p:grpSpPr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2470150" y="3365501"/>
              <a:ext cx="150813" cy="307975"/>
            </a:xfrm>
            <a:custGeom>
              <a:avLst/>
              <a:gdLst>
                <a:gd name="T0" fmla="*/ 448 w 759"/>
                <a:gd name="T1" fmla="*/ 12 h 1548"/>
                <a:gd name="T2" fmla="*/ 475 w 759"/>
                <a:gd name="T3" fmla="*/ 172 h 1548"/>
                <a:gd name="T4" fmla="*/ 479 w 759"/>
                <a:gd name="T5" fmla="*/ 180 h 1548"/>
                <a:gd name="T6" fmla="*/ 488 w 759"/>
                <a:gd name="T7" fmla="*/ 183 h 1548"/>
                <a:gd name="T8" fmla="*/ 548 w 759"/>
                <a:gd name="T9" fmla="*/ 195 h 1548"/>
                <a:gd name="T10" fmla="*/ 642 w 759"/>
                <a:gd name="T11" fmla="*/ 219 h 1548"/>
                <a:gd name="T12" fmla="*/ 705 w 759"/>
                <a:gd name="T13" fmla="*/ 252 h 1548"/>
                <a:gd name="T14" fmla="*/ 680 w 759"/>
                <a:gd name="T15" fmla="*/ 372 h 1548"/>
                <a:gd name="T16" fmla="*/ 626 w 759"/>
                <a:gd name="T17" fmla="*/ 408 h 1548"/>
                <a:gd name="T18" fmla="*/ 588 w 759"/>
                <a:gd name="T19" fmla="*/ 397 h 1548"/>
                <a:gd name="T20" fmla="*/ 518 w 759"/>
                <a:gd name="T21" fmla="*/ 373 h 1548"/>
                <a:gd name="T22" fmla="*/ 403 w 759"/>
                <a:gd name="T23" fmla="*/ 358 h 1548"/>
                <a:gd name="T24" fmla="*/ 299 w 759"/>
                <a:gd name="T25" fmla="*/ 381 h 1548"/>
                <a:gd name="T26" fmla="*/ 246 w 759"/>
                <a:gd name="T27" fmla="*/ 436 h 1548"/>
                <a:gd name="T28" fmla="*/ 237 w 759"/>
                <a:gd name="T29" fmla="*/ 504 h 1548"/>
                <a:gd name="T30" fmla="*/ 280 w 759"/>
                <a:gd name="T31" fmla="*/ 575 h 1548"/>
                <a:gd name="T32" fmla="*/ 403 w 759"/>
                <a:gd name="T33" fmla="*/ 643 h 1548"/>
                <a:gd name="T34" fmla="*/ 600 w 759"/>
                <a:gd name="T35" fmla="*/ 737 h 1548"/>
                <a:gd name="T36" fmla="*/ 720 w 759"/>
                <a:gd name="T37" fmla="*/ 861 h 1548"/>
                <a:gd name="T38" fmla="*/ 759 w 759"/>
                <a:gd name="T39" fmla="*/ 1021 h 1548"/>
                <a:gd name="T40" fmla="*/ 717 w 759"/>
                <a:gd name="T41" fmla="*/ 1182 h 1548"/>
                <a:gd name="T42" fmla="*/ 602 w 759"/>
                <a:gd name="T43" fmla="*/ 1300 h 1548"/>
                <a:gd name="T44" fmla="*/ 472 w 759"/>
                <a:gd name="T45" fmla="*/ 1352 h 1548"/>
                <a:gd name="T46" fmla="*/ 466 w 759"/>
                <a:gd name="T47" fmla="*/ 1356 h 1548"/>
                <a:gd name="T48" fmla="*/ 462 w 759"/>
                <a:gd name="T49" fmla="*/ 1488 h 1548"/>
                <a:gd name="T50" fmla="*/ 420 w 759"/>
                <a:gd name="T51" fmla="*/ 1545 h 1548"/>
                <a:gd name="T52" fmla="*/ 308 w 759"/>
                <a:gd name="T53" fmla="*/ 1536 h 1548"/>
                <a:gd name="T54" fmla="*/ 282 w 759"/>
                <a:gd name="T55" fmla="*/ 1370 h 1548"/>
                <a:gd name="T56" fmla="*/ 276 w 759"/>
                <a:gd name="T57" fmla="*/ 1361 h 1548"/>
                <a:gd name="T58" fmla="*/ 266 w 759"/>
                <a:gd name="T59" fmla="*/ 1358 h 1548"/>
                <a:gd name="T60" fmla="*/ 191 w 759"/>
                <a:gd name="T61" fmla="*/ 1343 h 1548"/>
                <a:gd name="T62" fmla="*/ 79 w 759"/>
                <a:gd name="T63" fmla="*/ 1312 h 1548"/>
                <a:gd name="T64" fmla="*/ 8 w 759"/>
                <a:gd name="T65" fmla="*/ 1273 h 1548"/>
                <a:gd name="T66" fmla="*/ 32 w 759"/>
                <a:gd name="T67" fmla="*/ 1151 h 1548"/>
                <a:gd name="T68" fmla="*/ 87 w 759"/>
                <a:gd name="T69" fmla="*/ 1113 h 1548"/>
                <a:gd name="T70" fmla="*/ 124 w 759"/>
                <a:gd name="T71" fmla="*/ 1124 h 1548"/>
                <a:gd name="T72" fmla="*/ 193 w 759"/>
                <a:gd name="T73" fmla="*/ 1150 h 1548"/>
                <a:gd name="T74" fmla="*/ 291 w 759"/>
                <a:gd name="T75" fmla="*/ 1177 h 1548"/>
                <a:gd name="T76" fmla="*/ 411 w 759"/>
                <a:gd name="T77" fmla="*/ 1172 h 1548"/>
                <a:gd name="T78" fmla="*/ 509 w 759"/>
                <a:gd name="T79" fmla="*/ 1111 h 1548"/>
                <a:gd name="T80" fmla="*/ 530 w 759"/>
                <a:gd name="T81" fmla="*/ 1006 h 1548"/>
                <a:gd name="T82" fmla="*/ 462 w 759"/>
                <a:gd name="T83" fmla="*/ 908 h 1548"/>
                <a:gd name="T84" fmla="*/ 306 w 759"/>
                <a:gd name="T85" fmla="*/ 832 h 1548"/>
                <a:gd name="T86" fmla="*/ 171 w 759"/>
                <a:gd name="T87" fmla="*/ 766 h 1548"/>
                <a:gd name="T88" fmla="*/ 66 w 759"/>
                <a:gd name="T89" fmla="*/ 674 h 1548"/>
                <a:gd name="T90" fmla="*/ 16 w 759"/>
                <a:gd name="T91" fmla="*/ 544 h 1548"/>
                <a:gd name="T92" fmla="*/ 40 w 759"/>
                <a:gd name="T93" fmla="*/ 378 h 1548"/>
                <a:gd name="T94" fmla="*/ 151 w 759"/>
                <a:gd name="T95" fmla="*/ 247 h 1548"/>
                <a:gd name="T96" fmla="*/ 285 w 759"/>
                <a:gd name="T97" fmla="*/ 190 h 1548"/>
                <a:gd name="T98" fmla="*/ 293 w 759"/>
                <a:gd name="T99" fmla="*/ 184 h 1548"/>
                <a:gd name="T100" fmla="*/ 299 w 759"/>
                <a:gd name="T101" fmla="*/ 41 h 1548"/>
                <a:gd name="T102" fmla="*/ 358 w 759"/>
                <a:gd name="T103" fmla="*/ 0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9" h="1548">
                  <a:moveTo>
                    <a:pt x="358" y="0"/>
                  </a:moveTo>
                  <a:lnTo>
                    <a:pt x="412" y="0"/>
                  </a:lnTo>
                  <a:lnTo>
                    <a:pt x="432" y="3"/>
                  </a:lnTo>
                  <a:lnTo>
                    <a:pt x="448" y="12"/>
                  </a:lnTo>
                  <a:lnTo>
                    <a:pt x="462" y="25"/>
                  </a:lnTo>
                  <a:lnTo>
                    <a:pt x="471" y="41"/>
                  </a:lnTo>
                  <a:lnTo>
                    <a:pt x="473" y="61"/>
                  </a:lnTo>
                  <a:lnTo>
                    <a:pt x="475" y="172"/>
                  </a:lnTo>
                  <a:lnTo>
                    <a:pt x="475" y="175"/>
                  </a:lnTo>
                  <a:lnTo>
                    <a:pt x="476" y="177"/>
                  </a:lnTo>
                  <a:lnTo>
                    <a:pt x="478" y="179"/>
                  </a:lnTo>
                  <a:lnTo>
                    <a:pt x="479" y="180"/>
                  </a:lnTo>
                  <a:lnTo>
                    <a:pt x="481" y="182"/>
                  </a:lnTo>
                  <a:lnTo>
                    <a:pt x="482" y="183"/>
                  </a:lnTo>
                  <a:lnTo>
                    <a:pt x="484" y="183"/>
                  </a:lnTo>
                  <a:lnTo>
                    <a:pt x="488" y="183"/>
                  </a:lnTo>
                  <a:lnTo>
                    <a:pt x="496" y="185"/>
                  </a:lnTo>
                  <a:lnTo>
                    <a:pt x="510" y="187"/>
                  </a:lnTo>
                  <a:lnTo>
                    <a:pt x="527" y="190"/>
                  </a:lnTo>
                  <a:lnTo>
                    <a:pt x="548" y="195"/>
                  </a:lnTo>
                  <a:lnTo>
                    <a:pt x="571" y="200"/>
                  </a:lnTo>
                  <a:lnTo>
                    <a:pt x="594" y="206"/>
                  </a:lnTo>
                  <a:lnTo>
                    <a:pt x="618" y="212"/>
                  </a:lnTo>
                  <a:lnTo>
                    <a:pt x="642" y="219"/>
                  </a:lnTo>
                  <a:lnTo>
                    <a:pt x="664" y="226"/>
                  </a:lnTo>
                  <a:lnTo>
                    <a:pt x="684" y="234"/>
                  </a:lnTo>
                  <a:lnTo>
                    <a:pt x="695" y="242"/>
                  </a:lnTo>
                  <a:lnTo>
                    <a:pt x="705" y="252"/>
                  </a:lnTo>
                  <a:lnTo>
                    <a:pt x="710" y="265"/>
                  </a:lnTo>
                  <a:lnTo>
                    <a:pt x="713" y="279"/>
                  </a:lnTo>
                  <a:lnTo>
                    <a:pt x="709" y="296"/>
                  </a:lnTo>
                  <a:lnTo>
                    <a:pt x="680" y="372"/>
                  </a:lnTo>
                  <a:lnTo>
                    <a:pt x="671" y="388"/>
                  </a:lnTo>
                  <a:lnTo>
                    <a:pt x="658" y="399"/>
                  </a:lnTo>
                  <a:lnTo>
                    <a:pt x="642" y="406"/>
                  </a:lnTo>
                  <a:lnTo>
                    <a:pt x="626" y="408"/>
                  </a:lnTo>
                  <a:lnTo>
                    <a:pt x="611" y="407"/>
                  </a:lnTo>
                  <a:lnTo>
                    <a:pt x="597" y="402"/>
                  </a:lnTo>
                  <a:lnTo>
                    <a:pt x="594" y="401"/>
                  </a:lnTo>
                  <a:lnTo>
                    <a:pt x="588" y="397"/>
                  </a:lnTo>
                  <a:lnTo>
                    <a:pt x="575" y="392"/>
                  </a:lnTo>
                  <a:lnTo>
                    <a:pt x="560" y="386"/>
                  </a:lnTo>
                  <a:lnTo>
                    <a:pt x="541" y="380"/>
                  </a:lnTo>
                  <a:lnTo>
                    <a:pt x="518" y="373"/>
                  </a:lnTo>
                  <a:lnTo>
                    <a:pt x="493" y="368"/>
                  </a:lnTo>
                  <a:lnTo>
                    <a:pt x="466" y="362"/>
                  </a:lnTo>
                  <a:lnTo>
                    <a:pt x="435" y="359"/>
                  </a:lnTo>
                  <a:lnTo>
                    <a:pt x="403" y="358"/>
                  </a:lnTo>
                  <a:lnTo>
                    <a:pt x="371" y="360"/>
                  </a:lnTo>
                  <a:lnTo>
                    <a:pt x="344" y="365"/>
                  </a:lnTo>
                  <a:lnTo>
                    <a:pt x="320" y="372"/>
                  </a:lnTo>
                  <a:lnTo>
                    <a:pt x="299" y="381"/>
                  </a:lnTo>
                  <a:lnTo>
                    <a:pt x="281" y="393"/>
                  </a:lnTo>
                  <a:lnTo>
                    <a:pt x="267" y="406"/>
                  </a:lnTo>
                  <a:lnTo>
                    <a:pt x="255" y="420"/>
                  </a:lnTo>
                  <a:lnTo>
                    <a:pt x="246" y="436"/>
                  </a:lnTo>
                  <a:lnTo>
                    <a:pt x="241" y="451"/>
                  </a:lnTo>
                  <a:lnTo>
                    <a:pt x="237" y="468"/>
                  </a:lnTo>
                  <a:lnTo>
                    <a:pt x="236" y="483"/>
                  </a:lnTo>
                  <a:lnTo>
                    <a:pt x="237" y="504"/>
                  </a:lnTo>
                  <a:lnTo>
                    <a:pt x="243" y="523"/>
                  </a:lnTo>
                  <a:lnTo>
                    <a:pt x="251" y="541"/>
                  </a:lnTo>
                  <a:lnTo>
                    <a:pt x="264" y="558"/>
                  </a:lnTo>
                  <a:lnTo>
                    <a:pt x="280" y="575"/>
                  </a:lnTo>
                  <a:lnTo>
                    <a:pt x="302" y="591"/>
                  </a:lnTo>
                  <a:lnTo>
                    <a:pt x="331" y="608"/>
                  </a:lnTo>
                  <a:lnTo>
                    <a:pt x="364" y="624"/>
                  </a:lnTo>
                  <a:lnTo>
                    <a:pt x="403" y="643"/>
                  </a:lnTo>
                  <a:lnTo>
                    <a:pt x="449" y="661"/>
                  </a:lnTo>
                  <a:lnTo>
                    <a:pt x="505" y="686"/>
                  </a:lnTo>
                  <a:lnTo>
                    <a:pt x="555" y="711"/>
                  </a:lnTo>
                  <a:lnTo>
                    <a:pt x="600" y="737"/>
                  </a:lnTo>
                  <a:lnTo>
                    <a:pt x="638" y="766"/>
                  </a:lnTo>
                  <a:lnTo>
                    <a:pt x="671" y="795"/>
                  </a:lnTo>
                  <a:lnTo>
                    <a:pt x="698" y="827"/>
                  </a:lnTo>
                  <a:lnTo>
                    <a:pt x="720" y="861"/>
                  </a:lnTo>
                  <a:lnTo>
                    <a:pt x="737" y="897"/>
                  </a:lnTo>
                  <a:lnTo>
                    <a:pt x="749" y="935"/>
                  </a:lnTo>
                  <a:lnTo>
                    <a:pt x="757" y="977"/>
                  </a:lnTo>
                  <a:lnTo>
                    <a:pt x="759" y="1021"/>
                  </a:lnTo>
                  <a:lnTo>
                    <a:pt x="755" y="1065"/>
                  </a:lnTo>
                  <a:lnTo>
                    <a:pt x="748" y="1106"/>
                  </a:lnTo>
                  <a:lnTo>
                    <a:pt x="735" y="1145"/>
                  </a:lnTo>
                  <a:lnTo>
                    <a:pt x="717" y="1182"/>
                  </a:lnTo>
                  <a:lnTo>
                    <a:pt x="695" y="1216"/>
                  </a:lnTo>
                  <a:lnTo>
                    <a:pt x="668" y="1248"/>
                  </a:lnTo>
                  <a:lnTo>
                    <a:pt x="637" y="1276"/>
                  </a:lnTo>
                  <a:lnTo>
                    <a:pt x="602" y="1300"/>
                  </a:lnTo>
                  <a:lnTo>
                    <a:pt x="562" y="1322"/>
                  </a:lnTo>
                  <a:lnTo>
                    <a:pt x="520" y="1339"/>
                  </a:lnTo>
                  <a:lnTo>
                    <a:pt x="473" y="1352"/>
                  </a:lnTo>
                  <a:lnTo>
                    <a:pt x="472" y="1352"/>
                  </a:lnTo>
                  <a:lnTo>
                    <a:pt x="470" y="1353"/>
                  </a:lnTo>
                  <a:lnTo>
                    <a:pt x="469" y="1353"/>
                  </a:lnTo>
                  <a:lnTo>
                    <a:pt x="467" y="1354"/>
                  </a:lnTo>
                  <a:lnTo>
                    <a:pt x="466" y="1356"/>
                  </a:lnTo>
                  <a:lnTo>
                    <a:pt x="464" y="1358"/>
                  </a:lnTo>
                  <a:lnTo>
                    <a:pt x="464" y="1361"/>
                  </a:lnTo>
                  <a:lnTo>
                    <a:pt x="462" y="1365"/>
                  </a:lnTo>
                  <a:lnTo>
                    <a:pt x="462" y="1488"/>
                  </a:lnTo>
                  <a:lnTo>
                    <a:pt x="459" y="1506"/>
                  </a:lnTo>
                  <a:lnTo>
                    <a:pt x="450" y="1523"/>
                  </a:lnTo>
                  <a:lnTo>
                    <a:pt x="437" y="1536"/>
                  </a:lnTo>
                  <a:lnTo>
                    <a:pt x="420" y="1545"/>
                  </a:lnTo>
                  <a:lnTo>
                    <a:pt x="400" y="1548"/>
                  </a:lnTo>
                  <a:lnTo>
                    <a:pt x="345" y="1548"/>
                  </a:lnTo>
                  <a:lnTo>
                    <a:pt x="325" y="1545"/>
                  </a:lnTo>
                  <a:lnTo>
                    <a:pt x="308" y="1536"/>
                  </a:lnTo>
                  <a:lnTo>
                    <a:pt x="295" y="1523"/>
                  </a:lnTo>
                  <a:lnTo>
                    <a:pt x="286" y="1506"/>
                  </a:lnTo>
                  <a:lnTo>
                    <a:pt x="282" y="1488"/>
                  </a:lnTo>
                  <a:lnTo>
                    <a:pt x="282" y="1370"/>
                  </a:lnTo>
                  <a:lnTo>
                    <a:pt x="281" y="1367"/>
                  </a:lnTo>
                  <a:lnTo>
                    <a:pt x="280" y="1365"/>
                  </a:lnTo>
                  <a:lnTo>
                    <a:pt x="278" y="1363"/>
                  </a:lnTo>
                  <a:lnTo>
                    <a:pt x="276" y="1361"/>
                  </a:lnTo>
                  <a:lnTo>
                    <a:pt x="274" y="1359"/>
                  </a:lnTo>
                  <a:lnTo>
                    <a:pt x="273" y="1359"/>
                  </a:lnTo>
                  <a:lnTo>
                    <a:pt x="272" y="1358"/>
                  </a:lnTo>
                  <a:lnTo>
                    <a:pt x="266" y="1358"/>
                  </a:lnTo>
                  <a:lnTo>
                    <a:pt x="254" y="1356"/>
                  </a:lnTo>
                  <a:lnTo>
                    <a:pt x="237" y="1353"/>
                  </a:lnTo>
                  <a:lnTo>
                    <a:pt x="216" y="1349"/>
                  </a:lnTo>
                  <a:lnTo>
                    <a:pt x="191" y="1343"/>
                  </a:lnTo>
                  <a:lnTo>
                    <a:pt x="164" y="1338"/>
                  </a:lnTo>
                  <a:lnTo>
                    <a:pt x="135" y="1330"/>
                  </a:lnTo>
                  <a:lnTo>
                    <a:pt x="107" y="1322"/>
                  </a:lnTo>
                  <a:lnTo>
                    <a:pt x="79" y="1312"/>
                  </a:lnTo>
                  <a:lnTo>
                    <a:pt x="53" y="1303"/>
                  </a:lnTo>
                  <a:lnTo>
                    <a:pt x="29" y="1292"/>
                  </a:lnTo>
                  <a:lnTo>
                    <a:pt x="18" y="1284"/>
                  </a:lnTo>
                  <a:lnTo>
                    <a:pt x="8" y="1273"/>
                  </a:lnTo>
                  <a:lnTo>
                    <a:pt x="3" y="1261"/>
                  </a:lnTo>
                  <a:lnTo>
                    <a:pt x="0" y="1246"/>
                  </a:lnTo>
                  <a:lnTo>
                    <a:pt x="4" y="1229"/>
                  </a:lnTo>
                  <a:lnTo>
                    <a:pt x="32" y="1151"/>
                  </a:lnTo>
                  <a:lnTo>
                    <a:pt x="41" y="1136"/>
                  </a:lnTo>
                  <a:lnTo>
                    <a:pt x="54" y="1124"/>
                  </a:lnTo>
                  <a:lnTo>
                    <a:pt x="70" y="1116"/>
                  </a:lnTo>
                  <a:lnTo>
                    <a:pt x="87" y="1113"/>
                  </a:lnTo>
                  <a:lnTo>
                    <a:pt x="100" y="1115"/>
                  </a:lnTo>
                  <a:lnTo>
                    <a:pt x="113" y="1120"/>
                  </a:lnTo>
                  <a:lnTo>
                    <a:pt x="117" y="1121"/>
                  </a:lnTo>
                  <a:lnTo>
                    <a:pt x="124" y="1124"/>
                  </a:lnTo>
                  <a:lnTo>
                    <a:pt x="137" y="1129"/>
                  </a:lnTo>
                  <a:lnTo>
                    <a:pt x="152" y="1135"/>
                  </a:lnTo>
                  <a:lnTo>
                    <a:pt x="171" y="1143"/>
                  </a:lnTo>
                  <a:lnTo>
                    <a:pt x="193" y="1150"/>
                  </a:lnTo>
                  <a:lnTo>
                    <a:pt x="216" y="1158"/>
                  </a:lnTo>
                  <a:lnTo>
                    <a:pt x="240" y="1164"/>
                  </a:lnTo>
                  <a:lnTo>
                    <a:pt x="266" y="1171"/>
                  </a:lnTo>
                  <a:lnTo>
                    <a:pt x="291" y="1177"/>
                  </a:lnTo>
                  <a:lnTo>
                    <a:pt x="316" y="1180"/>
                  </a:lnTo>
                  <a:lnTo>
                    <a:pt x="342" y="1181"/>
                  </a:lnTo>
                  <a:lnTo>
                    <a:pt x="378" y="1179"/>
                  </a:lnTo>
                  <a:lnTo>
                    <a:pt x="411" y="1172"/>
                  </a:lnTo>
                  <a:lnTo>
                    <a:pt x="442" y="1162"/>
                  </a:lnTo>
                  <a:lnTo>
                    <a:pt x="468" y="1148"/>
                  </a:lnTo>
                  <a:lnTo>
                    <a:pt x="491" y="1130"/>
                  </a:lnTo>
                  <a:lnTo>
                    <a:pt x="509" y="1111"/>
                  </a:lnTo>
                  <a:lnTo>
                    <a:pt x="522" y="1088"/>
                  </a:lnTo>
                  <a:lnTo>
                    <a:pt x="530" y="1061"/>
                  </a:lnTo>
                  <a:lnTo>
                    <a:pt x="534" y="1034"/>
                  </a:lnTo>
                  <a:lnTo>
                    <a:pt x="530" y="1006"/>
                  </a:lnTo>
                  <a:lnTo>
                    <a:pt x="523" y="978"/>
                  </a:lnTo>
                  <a:lnTo>
                    <a:pt x="509" y="954"/>
                  </a:lnTo>
                  <a:lnTo>
                    <a:pt x="489" y="931"/>
                  </a:lnTo>
                  <a:lnTo>
                    <a:pt x="462" y="908"/>
                  </a:lnTo>
                  <a:lnTo>
                    <a:pt x="428" y="887"/>
                  </a:lnTo>
                  <a:lnTo>
                    <a:pt x="389" y="866"/>
                  </a:lnTo>
                  <a:lnTo>
                    <a:pt x="342" y="847"/>
                  </a:lnTo>
                  <a:lnTo>
                    <a:pt x="306" y="832"/>
                  </a:lnTo>
                  <a:lnTo>
                    <a:pt x="269" y="817"/>
                  </a:lnTo>
                  <a:lnTo>
                    <a:pt x="235" y="802"/>
                  </a:lnTo>
                  <a:lnTo>
                    <a:pt x="201" y="784"/>
                  </a:lnTo>
                  <a:lnTo>
                    <a:pt x="171" y="766"/>
                  </a:lnTo>
                  <a:lnTo>
                    <a:pt x="141" y="745"/>
                  </a:lnTo>
                  <a:lnTo>
                    <a:pt x="113" y="723"/>
                  </a:lnTo>
                  <a:lnTo>
                    <a:pt x="88" y="699"/>
                  </a:lnTo>
                  <a:lnTo>
                    <a:pt x="66" y="674"/>
                  </a:lnTo>
                  <a:lnTo>
                    <a:pt x="49" y="645"/>
                  </a:lnTo>
                  <a:lnTo>
                    <a:pt x="33" y="614"/>
                  </a:lnTo>
                  <a:lnTo>
                    <a:pt x="22" y="580"/>
                  </a:lnTo>
                  <a:lnTo>
                    <a:pt x="16" y="544"/>
                  </a:lnTo>
                  <a:lnTo>
                    <a:pt x="13" y="505"/>
                  </a:lnTo>
                  <a:lnTo>
                    <a:pt x="16" y="460"/>
                  </a:lnTo>
                  <a:lnTo>
                    <a:pt x="25" y="417"/>
                  </a:lnTo>
                  <a:lnTo>
                    <a:pt x="40" y="378"/>
                  </a:lnTo>
                  <a:lnTo>
                    <a:pt x="60" y="339"/>
                  </a:lnTo>
                  <a:lnTo>
                    <a:pt x="86" y="305"/>
                  </a:lnTo>
                  <a:lnTo>
                    <a:pt x="116" y="275"/>
                  </a:lnTo>
                  <a:lnTo>
                    <a:pt x="151" y="247"/>
                  </a:lnTo>
                  <a:lnTo>
                    <a:pt x="190" y="224"/>
                  </a:lnTo>
                  <a:lnTo>
                    <a:pt x="234" y="206"/>
                  </a:lnTo>
                  <a:lnTo>
                    <a:pt x="282" y="191"/>
                  </a:lnTo>
                  <a:lnTo>
                    <a:pt x="285" y="190"/>
                  </a:lnTo>
                  <a:lnTo>
                    <a:pt x="287" y="190"/>
                  </a:lnTo>
                  <a:lnTo>
                    <a:pt x="289" y="188"/>
                  </a:lnTo>
                  <a:lnTo>
                    <a:pt x="291" y="187"/>
                  </a:lnTo>
                  <a:lnTo>
                    <a:pt x="293" y="184"/>
                  </a:lnTo>
                  <a:lnTo>
                    <a:pt x="296" y="182"/>
                  </a:lnTo>
                  <a:lnTo>
                    <a:pt x="296" y="177"/>
                  </a:lnTo>
                  <a:lnTo>
                    <a:pt x="296" y="61"/>
                  </a:lnTo>
                  <a:lnTo>
                    <a:pt x="299" y="41"/>
                  </a:lnTo>
                  <a:lnTo>
                    <a:pt x="308" y="25"/>
                  </a:lnTo>
                  <a:lnTo>
                    <a:pt x="321" y="12"/>
                  </a:lnTo>
                  <a:lnTo>
                    <a:pt x="338" y="3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2117725" y="3232151"/>
              <a:ext cx="714375" cy="712788"/>
            </a:xfrm>
            <a:custGeom>
              <a:avLst/>
              <a:gdLst>
                <a:gd name="T0" fmla="*/ 1897 w 3597"/>
                <a:gd name="T1" fmla="*/ 300 h 3592"/>
                <a:gd name="T2" fmla="*/ 1587 w 3597"/>
                <a:gd name="T3" fmla="*/ 416 h 3592"/>
                <a:gd name="T4" fmla="*/ 1319 w 3597"/>
                <a:gd name="T5" fmla="*/ 617 h 3592"/>
                <a:gd name="T6" fmla="*/ 1118 w 3597"/>
                <a:gd name="T7" fmla="*/ 884 h 3592"/>
                <a:gd name="T8" fmla="*/ 1002 w 3597"/>
                <a:gd name="T9" fmla="*/ 1194 h 3592"/>
                <a:gd name="T10" fmla="*/ 979 w 3597"/>
                <a:gd name="T11" fmla="*/ 1531 h 3592"/>
                <a:gd name="T12" fmla="*/ 1049 w 3597"/>
                <a:gd name="T13" fmla="*/ 1856 h 3592"/>
                <a:gd name="T14" fmla="*/ 1208 w 3597"/>
                <a:gd name="T15" fmla="*/ 2148 h 3592"/>
                <a:gd name="T16" fmla="*/ 1446 w 3597"/>
                <a:gd name="T17" fmla="*/ 2385 h 3592"/>
                <a:gd name="T18" fmla="*/ 1738 w 3597"/>
                <a:gd name="T19" fmla="*/ 2544 h 3592"/>
                <a:gd name="T20" fmla="*/ 2064 w 3597"/>
                <a:gd name="T21" fmla="*/ 2614 h 3592"/>
                <a:gd name="T22" fmla="*/ 2401 w 3597"/>
                <a:gd name="T23" fmla="*/ 2591 h 3592"/>
                <a:gd name="T24" fmla="*/ 2711 w 3597"/>
                <a:gd name="T25" fmla="*/ 2475 h 3592"/>
                <a:gd name="T26" fmla="*/ 2979 w 3597"/>
                <a:gd name="T27" fmla="*/ 2275 h 3592"/>
                <a:gd name="T28" fmla="*/ 3180 w 3597"/>
                <a:gd name="T29" fmla="*/ 2007 h 3592"/>
                <a:gd name="T30" fmla="*/ 3296 w 3597"/>
                <a:gd name="T31" fmla="*/ 1697 h 3592"/>
                <a:gd name="T32" fmla="*/ 3319 w 3597"/>
                <a:gd name="T33" fmla="*/ 1361 h 3592"/>
                <a:gd name="T34" fmla="*/ 3249 w 3597"/>
                <a:gd name="T35" fmla="*/ 1035 h 3592"/>
                <a:gd name="T36" fmla="*/ 3090 w 3597"/>
                <a:gd name="T37" fmla="*/ 744 h 3592"/>
                <a:gd name="T38" fmla="*/ 2852 w 3597"/>
                <a:gd name="T39" fmla="*/ 506 h 3592"/>
                <a:gd name="T40" fmla="*/ 2560 w 3597"/>
                <a:gd name="T41" fmla="*/ 347 h 3592"/>
                <a:gd name="T42" fmla="*/ 2234 w 3597"/>
                <a:gd name="T43" fmla="*/ 277 h 3592"/>
                <a:gd name="T44" fmla="*/ 2326 w 3597"/>
                <a:gd name="T45" fmla="*/ 11 h 3592"/>
                <a:gd name="T46" fmla="*/ 2664 w 3597"/>
                <a:gd name="T47" fmla="*/ 93 h 3592"/>
                <a:gd name="T48" fmla="*/ 2970 w 3597"/>
                <a:gd name="T49" fmla="*/ 254 h 3592"/>
                <a:gd name="T50" fmla="*/ 3236 w 3597"/>
                <a:gd name="T51" fmla="*/ 490 h 3592"/>
                <a:gd name="T52" fmla="*/ 3437 w 3597"/>
                <a:gd name="T53" fmla="*/ 782 h 3592"/>
                <a:gd name="T54" fmla="*/ 3556 w 3597"/>
                <a:gd name="T55" fmla="*/ 1107 h 3592"/>
                <a:gd name="T56" fmla="*/ 3597 w 3597"/>
                <a:gd name="T57" fmla="*/ 1445 h 3592"/>
                <a:gd name="T58" fmla="*/ 3556 w 3597"/>
                <a:gd name="T59" fmla="*/ 1785 h 3592"/>
                <a:gd name="T60" fmla="*/ 3437 w 3597"/>
                <a:gd name="T61" fmla="*/ 2109 h 3592"/>
                <a:gd name="T62" fmla="*/ 3236 w 3597"/>
                <a:gd name="T63" fmla="*/ 2402 h 3592"/>
                <a:gd name="T64" fmla="*/ 2954 w 3597"/>
                <a:gd name="T65" fmla="*/ 2649 h 3592"/>
                <a:gd name="T66" fmla="*/ 2622 w 3597"/>
                <a:gd name="T67" fmla="*/ 2815 h 3592"/>
                <a:gd name="T68" fmla="*/ 2257 w 3597"/>
                <a:gd name="T69" fmla="*/ 2888 h 3592"/>
                <a:gd name="T70" fmla="*/ 1993 w 3597"/>
                <a:gd name="T71" fmla="*/ 2881 h 3592"/>
                <a:gd name="T72" fmla="*/ 1660 w 3597"/>
                <a:gd name="T73" fmla="*/ 2799 h 3592"/>
                <a:gd name="T74" fmla="*/ 1420 w 3597"/>
                <a:gd name="T75" fmla="*/ 2682 h 3592"/>
                <a:gd name="T76" fmla="*/ 1362 w 3597"/>
                <a:gd name="T77" fmla="*/ 2669 h 3592"/>
                <a:gd name="T78" fmla="*/ 1276 w 3597"/>
                <a:gd name="T79" fmla="*/ 2705 h 3592"/>
                <a:gd name="T80" fmla="*/ 384 w 3597"/>
                <a:gd name="T81" fmla="*/ 3561 h 3592"/>
                <a:gd name="T82" fmla="*/ 215 w 3597"/>
                <a:gd name="T83" fmla="*/ 3590 h 3592"/>
                <a:gd name="T84" fmla="*/ 90 w 3597"/>
                <a:gd name="T85" fmla="*/ 3526 h 3592"/>
                <a:gd name="T86" fmla="*/ 12 w 3597"/>
                <a:gd name="T87" fmla="*/ 3414 h 3592"/>
                <a:gd name="T88" fmla="*/ 2 w 3597"/>
                <a:gd name="T89" fmla="*/ 3307 h 3592"/>
                <a:gd name="T90" fmla="*/ 63 w 3597"/>
                <a:gd name="T91" fmla="*/ 3155 h 3592"/>
                <a:gd name="T92" fmla="*/ 906 w 3597"/>
                <a:gd name="T93" fmla="*/ 2296 h 3592"/>
                <a:gd name="T94" fmla="*/ 922 w 3597"/>
                <a:gd name="T95" fmla="*/ 2207 h 3592"/>
                <a:gd name="T96" fmla="*/ 821 w 3597"/>
                <a:gd name="T97" fmla="*/ 2000 h 3592"/>
                <a:gd name="T98" fmla="*/ 718 w 3597"/>
                <a:gd name="T99" fmla="*/ 1639 h 3592"/>
                <a:gd name="T100" fmla="*/ 711 w 3597"/>
                <a:gd name="T101" fmla="*/ 1267 h 3592"/>
                <a:gd name="T102" fmla="*/ 793 w 3597"/>
                <a:gd name="T103" fmla="*/ 930 h 3592"/>
                <a:gd name="T104" fmla="*/ 955 w 3597"/>
                <a:gd name="T105" fmla="*/ 626 h 3592"/>
                <a:gd name="T106" fmla="*/ 1189 w 3597"/>
                <a:gd name="T107" fmla="*/ 363 h 3592"/>
                <a:gd name="T108" fmla="*/ 1477 w 3597"/>
                <a:gd name="T109" fmla="*/ 164 h 3592"/>
                <a:gd name="T110" fmla="*/ 1801 w 3597"/>
                <a:gd name="T111" fmla="*/ 42 h 3592"/>
                <a:gd name="T112" fmla="*/ 2150 w 3597"/>
                <a:gd name="T113" fmla="*/ 0 h 3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97" h="3592">
                  <a:moveTo>
                    <a:pt x="2150" y="274"/>
                  </a:moveTo>
                  <a:lnTo>
                    <a:pt x="2064" y="277"/>
                  </a:lnTo>
                  <a:lnTo>
                    <a:pt x="1981" y="286"/>
                  </a:lnTo>
                  <a:lnTo>
                    <a:pt x="1897" y="300"/>
                  </a:lnTo>
                  <a:lnTo>
                    <a:pt x="1817" y="321"/>
                  </a:lnTo>
                  <a:lnTo>
                    <a:pt x="1738" y="347"/>
                  </a:lnTo>
                  <a:lnTo>
                    <a:pt x="1661" y="379"/>
                  </a:lnTo>
                  <a:lnTo>
                    <a:pt x="1587" y="416"/>
                  </a:lnTo>
                  <a:lnTo>
                    <a:pt x="1515" y="458"/>
                  </a:lnTo>
                  <a:lnTo>
                    <a:pt x="1446" y="506"/>
                  </a:lnTo>
                  <a:lnTo>
                    <a:pt x="1382" y="559"/>
                  </a:lnTo>
                  <a:lnTo>
                    <a:pt x="1319" y="617"/>
                  </a:lnTo>
                  <a:lnTo>
                    <a:pt x="1261" y="678"/>
                  </a:lnTo>
                  <a:lnTo>
                    <a:pt x="1208" y="744"/>
                  </a:lnTo>
                  <a:lnTo>
                    <a:pt x="1161" y="813"/>
                  </a:lnTo>
                  <a:lnTo>
                    <a:pt x="1118" y="884"/>
                  </a:lnTo>
                  <a:lnTo>
                    <a:pt x="1081" y="959"/>
                  </a:lnTo>
                  <a:lnTo>
                    <a:pt x="1049" y="1035"/>
                  </a:lnTo>
                  <a:lnTo>
                    <a:pt x="1023" y="1114"/>
                  </a:lnTo>
                  <a:lnTo>
                    <a:pt x="1002" y="1194"/>
                  </a:lnTo>
                  <a:lnTo>
                    <a:pt x="988" y="1277"/>
                  </a:lnTo>
                  <a:lnTo>
                    <a:pt x="979" y="1361"/>
                  </a:lnTo>
                  <a:lnTo>
                    <a:pt x="976" y="1445"/>
                  </a:lnTo>
                  <a:lnTo>
                    <a:pt x="979" y="1531"/>
                  </a:lnTo>
                  <a:lnTo>
                    <a:pt x="988" y="1614"/>
                  </a:lnTo>
                  <a:lnTo>
                    <a:pt x="1002" y="1697"/>
                  </a:lnTo>
                  <a:lnTo>
                    <a:pt x="1023" y="1777"/>
                  </a:lnTo>
                  <a:lnTo>
                    <a:pt x="1049" y="1856"/>
                  </a:lnTo>
                  <a:lnTo>
                    <a:pt x="1081" y="1933"/>
                  </a:lnTo>
                  <a:lnTo>
                    <a:pt x="1118" y="2007"/>
                  </a:lnTo>
                  <a:lnTo>
                    <a:pt x="1161" y="2079"/>
                  </a:lnTo>
                  <a:lnTo>
                    <a:pt x="1208" y="2148"/>
                  </a:lnTo>
                  <a:lnTo>
                    <a:pt x="1261" y="2212"/>
                  </a:lnTo>
                  <a:lnTo>
                    <a:pt x="1319" y="2275"/>
                  </a:lnTo>
                  <a:lnTo>
                    <a:pt x="1382" y="2333"/>
                  </a:lnTo>
                  <a:lnTo>
                    <a:pt x="1446" y="2385"/>
                  </a:lnTo>
                  <a:lnTo>
                    <a:pt x="1515" y="2434"/>
                  </a:lnTo>
                  <a:lnTo>
                    <a:pt x="1587" y="2475"/>
                  </a:lnTo>
                  <a:lnTo>
                    <a:pt x="1661" y="2513"/>
                  </a:lnTo>
                  <a:lnTo>
                    <a:pt x="1738" y="2544"/>
                  </a:lnTo>
                  <a:lnTo>
                    <a:pt x="1817" y="2571"/>
                  </a:lnTo>
                  <a:lnTo>
                    <a:pt x="1897" y="2591"/>
                  </a:lnTo>
                  <a:lnTo>
                    <a:pt x="1981" y="2606"/>
                  </a:lnTo>
                  <a:lnTo>
                    <a:pt x="2064" y="2614"/>
                  </a:lnTo>
                  <a:lnTo>
                    <a:pt x="2150" y="2618"/>
                  </a:lnTo>
                  <a:lnTo>
                    <a:pt x="2234" y="2614"/>
                  </a:lnTo>
                  <a:lnTo>
                    <a:pt x="2319" y="2606"/>
                  </a:lnTo>
                  <a:lnTo>
                    <a:pt x="2401" y="2591"/>
                  </a:lnTo>
                  <a:lnTo>
                    <a:pt x="2482" y="2571"/>
                  </a:lnTo>
                  <a:lnTo>
                    <a:pt x="2560" y="2544"/>
                  </a:lnTo>
                  <a:lnTo>
                    <a:pt x="2637" y="2513"/>
                  </a:lnTo>
                  <a:lnTo>
                    <a:pt x="2711" y="2475"/>
                  </a:lnTo>
                  <a:lnTo>
                    <a:pt x="2783" y="2434"/>
                  </a:lnTo>
                  <a:lnTo>
                    <a:pt x="2852" y="2385"/>
                  </a:lnTo>
                  <a:lnTo>
                    <a:pt x="2918" y="2333"/>
                  </a:lnTo>
                  <a:lnTo>
                    <a:pt x="2979" y="2275"/>
                  </a:lnTo>
                  <a:lnTo>
                    <a:pt x="3037" y="2212"/>
                  </a:lnTo>
                  <a:lnTo>
                    <a:pt x="3090" y="2148"/>
                  </a:lnTo>
                  <a:lnTo>
                    <a:pt x="3138" y="2079"/>
                  </a:lnTo>
                  <a:lnTo>
                    <a:pt x="3180" y="2007"/>
                  </a:lnTo>
                  <a:lnTo>
                    <a:pt x="3217" y="1933"/>
                  </a:lnTo>
                  <a:lnTo>
                    <a:pt x="3249" y="1856"/>
                  </a:lnTo>
                  <a:lnTo>
                    <a:pt x="3276" y="1777"/>
                  </a:lnTo>
                  <a:lnTo>
                    <a:pt x="3296" y="1697"/>
                  </a:lnTo>
                  <a:lnTo>
                    <a:pt x="3311" y="1614"/>
                  </a:lnTo>
                  <a:lnTo>
                    <a:pt x="3319" y="1531"/>
                  </a:lnTo>
                  <a:lnTo>
                    <a:pt x="3323" y="1445"/>
                  </a:lnTo>
                  <a:lnTo>
                    <a:pt x="3319" y="1361"/>
                  </a:lnTo>
                  <a:lnTo>
                    <a:pt x="3311" y="1277"/>
                  </a:lnTo>
                  <a:lnTo>
                    <a:pt x="3296" y="1194"/>
                  </a:lnTo>
                  <a:lnTo>
                    <a:pt x="3276" y="1114"/>
                  </a:lnTo>
                  <a:lnTo>
                    <a:pt x="3249" y="1035"/>
                  </a:lnTo>
                  <a:lnTo>
                    <a:pt x="3217" y="959"/>
                  </a:lnTo>
                  <a:lnTo>
                    <a:pt x="3180" y="884"/>
                  </a:lnTo>
                  <a:lnTo>
                    <a:pt x="3138" y="813"/>
                  </a:lnTo>
                  <a:lnTo>
                    <a:pt x="3090" y="744"/>
                  </a:lnTo>
                  <a:lnTo>
                    <a:pt x="3037" y="678"/>
                  </a:lnTo>
                  <a:lnTo>
                    <a:pt x="2979" y="617"/>
                  </a:lnTo>
                  <a:lnTo>
                    <a:pt x="2918" y="559"/>
                  </a:lnTo>
                  <a:lnTo>
                    <a:pt x="2852" y="506"/>
                  </a:lnTo>
                  <a:lnTo>
                    <a:pt x="2783" y="458"/>
                  </a:lnTo>
                  <a:lnTo>
                    <a:pt x="2711" y="416"/>
                  </a:lnTo>
                  <a:lnTo>
                    <a:pt x="2637" y="379"/>
                  </a:lnTo>
                  <a:lnTo>
                    <a:pt x="2560" y="347"/>
                  </a:lnTo>
                  <a:lnTo>
                    <a:pt x="2482" y="321"/>
                  </a:lnTo>
                  <a:lnTo>
                    <a:pt x="2401" y="300"/>
                  </a:lnTo>
                  <a:lnTo>
                    <a:pt x="2319" y="286"/>
                  </a:lnTo>
                  <a:lnTo>
                    <a:pt x="2234" y="277"/>
                  </a:lnTo>
                  <a:lnTo>
                    <a:pt x="2150" y="274"/>
                  </a:lnTo>
                  <a:close/>
                  <a:moveTo>
                    <a:pt x="2150" y="0"/>
                  </a:moveTo>
                  <a:lnTo>
                    <a:pt x="2239" y="3"/>
                  </a:lnTo>
                  <a:lnTo>
                    <a:pt x="2326" y="11"/>
                  </a:lnTo>
                  <a:lnTo>
                    <a:pt x="2413" y="24"/>
                  </a:lnTo>
                  <a:lnTo>
                    <a:pt x="2499" y="42"/>
                  </a:lnTo>
                  <a:lnTo>
                    <a:pt x="2582" y="66"/>
                  </a:lnTo>
                  <a:lnTo>
                    <a:pt x="2664" y="93"/>
                  </a:lnTo>
                  <a:lnTo>
                    <a:pt x="2744" y="127"/>
                  </a:lnTo>
                  <a:lnTo>
                    <a:pt x="2822" y="164"/>
                  </a:lnTo>
                  <a:lnTo>
                    <a:pt x="2898" y="207"/>
                  </a:lnTo>
                  <a:lnTo>
                    <a:pt x="2970" y="254"/>
                  </a:lnTo>
                  <a:lnTo>
                    <a:pt x="3041" y="306"/>
                  </a:lnTo>
                  <a:lnTo>
                    <a:pt x="3109" y="363"/>
                  </a:lnTo>
                  <a:lnTo>
                    <a:pt x="3173" y="423"/>
                  </a:lnTo>
                  <a:lnTo>
                    <a:pt x="3236" y="490"/>
                  </a:lnTo>
                  <a:lnTo>
                    <a:pt x="3294" y="559"/>
                  </a:lnTo>
                  <a:lnTo>
                    <a:pt x="3346" y="631"/>
                  </a:lnTo>
                  <a:lnTo>
                    <a:pt x="3394" y="706"/>
                  </a:lnTo>
                  <a:lnTo>
                    <a:pt x="3437" y="782"/>
                  </a:lnTo>
                  <a:lnTo>
                    <a:pt x="3474" y="861"/>
                  </a:lnTo>
                  <a:lnTo>
                    <a:pt x="3507" y="941"/>
                  </a:lnTo>
                  <a:lnTo>
                    <a:pt x="3534" y="1023"/>
                  </a:lnTo>
                  <a:lnTo>
                    <a:pt x="3556" y="1107"/>
                  </a:lnTo>
                  <a:lnTo>
                    <a:pt x="3574" y="1190"/>
                  </a:lnTo>
                  <a:lnTo>
                    <a:pt x="3587" y="1275"/>
                  </a:lnTo>
                  <a:lnTo>
                    <a:pt x="3595" y="1360"/>
                  </a:lnTo>
                  <a:lnTo>
                    <a:pt x="3597" y="1445"/>
                  </a:lnTo>
                  <a:lnTo>
                    <a:pt x="3595" y="1531"/>
                  </a:lnTo>
                  <a:lnTo>
                    <a:pt x="3587" y="1616"/>
                  </a:lnTo>
                  <a:lnTo>
                    <a:pt x="3574" y="1701"/>
                  </a:lnTo>
                  <a:lnTo>
                    <a:pt x="3556" y="1785"/>
                  </a:lnTo>
                  <a:lnTo>
                    <a:pt x="3534" y="1868"/>
                  </a:lnTo>
                  <a:lnTo>
                    <a:pt x="3507" y="1949"/>
                  </a:lnTo>
                  <a:lnTo>
                    <a:pt x="3474" y="2030"/>
                  </a:lnTo>
                  <a:lnTo>
                    <a:pt x="3437" y="2109"/>
                  </a:lnTo>
                  <a:lnTo>
                    <a:pt x="3394" y="2186"/>
                  </a:lnTo>
                  <a:lnTo>
                    <a:pt x="3346" y="2261"/>
                  </a:lnTo>
                  <a:lnTo>
                    <a:pt x="3294" y="2332"/>
                  </a:lnTo>
                  <a:lnTo>
                    <a:pt x="3236" y="2402"/>
                  </a:lnTo>
                  <a:lnTo>
                    <a:pt x="3173" y="2469"/>
                  </a:lnTo>
                  <a:lnTo>
                    <a:pt x="3103" y="2533"/>
                  </a:lnTo>
                  <a:lnTo>
                    <a:pt x="3030" y="2595"/>
                  </a:lnTo>
                  <a:lnTo>
                    <a:pt x="2954" y="2649"/>
                  </a:lnTo>
                  <a:lnTo>
                    <a:pt x="2874" y="2699"/>
                  </a:lnTo>
                  <a:lnTo>
                    <a:pt x="2793" y="2744"/>
                  </a:lnTo>
                  <a:lnTo>
                    <a:pt x="2708" y="2782"/>
                  </a:lnTo>
                  <a:lnTo>
                    <a:pt x="2622" y="2815"/>
                  </a:lnTo>
                  <a:lnTo>
                    <a:pt x="2533" y="2842"/>
                  </a:lnTo>
                  <a:lnTo>
                    <a:pt x="2443" y="2863"/>
                  </a:lnTo>
                  <a:lnTo>
                    <a:pt x="2350" y="2879"/>
                  </a:lnTo>
                  <a:lnTo>
                    <a:pt x="2257" y="2888"/>
                  </a:lnTo>
                  <a:lnTo>
                    <a:pt x="2164" y="2891"/>
                  </a:lnTo>
                  <a:lnTo>
                    <a:pt x="2164" y="2891"/>
                  </a:lnTo>
                  <a:lnTo>
                    <a:pt x="2077" y="2888"/>
                  </a:lnTo>
                  <a:lnTo>
                    <a:pt x="1993" y="2881"/>
                  </a:lnTo>
                  <a:lnTo>
                    <a:pt x="1907" y="2868"/>
                  </a:lnTo>
                  <a:lnTo>
                    <a:pt x="1824" y="2850"/>
                  </a:lnTo>
                  <a:lnTo>
                    <a:pt x="1741" y="2827"/>
                  </a:lnTo>
                  <a:lnTo>
                    <a:pt x="1660" y="2799"/>
                  </a:lnTo>
                  <a:lnTo>
                    <a:pt x="1580" y="2766"/>
                  </a:lnTo>
                  <a:lnTo>
                    <a:pt x="1502" y="2728"/>
                  </a:lnTo>
                  <a:lnTo>
                    <a:pt x="1427" y="2686"/>
                  </a:lnTo>
                  <a:lnTo>
                    <a:pt x="1420" y="2682"/>
                  </a:lnTo>
                  <a:lnTo>
                    <a:pt x="1410" y="2678"/>
                  </a:lnTo>
                  <a:lnTo>
                    <a:pt x="1397" y="2674"/>
                  </a:lnTo>
                  <a:lnTo>
                    <a:pt x="1380" y="2670"/>
                  </a:lnTo>
                  <a:lnTo>
                    <a:pt x="1362" y="2669"/>
                  </a:lnTo>
                  <a:lnTo>
                    <a:pt x="1339" y="2671"/>
                  </a:lnTo>
                  <a:lnTo>
                    <a:pt x="1316" y="2678"/>
                  </a:lnTo>
                  <a:lnTo>
                    <a:pt x="1295" y="2689"/>
                  </a:lnTo>
                  <a:lnTo>
                    <a:pt x="1276" y="2705"/>
                  </a:lnTo>
                  <a:lnTo>
                    <a:pt x="508" y="3472"/>
                  </a:lnTo>
                  <a:lnTo>
                    <a:pt x="469" y="3507"/>
                  </a:lnTo>
                  <a:lnTo>
                    <a:pt x="427" y="3537"/>
                  </a:lnTo>
                  <a:lnTo>
                    <a:pt x="384" y="3561"/>
                  </a:lnTo>
                  <a:lnTo>
                    <a:pt x="339" y="3578"/>
                  </a:lnTo>
                  <a:lnTo>
                    <a:pt x="295" y="3589"/>
                  </a:lnTo>
                  <a:lnTo>
                    <a:pt x="251" y="3592"/>
                  </a:lnTo>
                  <a:lnTo>
                    <a:pt x="215" y="3590"/>
                  </a:lnTo>
                  <a:lnTo>
                    <a:pt x="180" y="3581"/>
                  </a:lnTo>
                  <a:lnTo>
                    <a:pt x="147" y="3568"/>
                  </a:lnTo>
                  <a:lnTo>
                    <a:pt x="117" y="3549"/>
                  </a:lnTo>
                  <a:lnTo>
                    <a:pt x="90" y="3526"/>
                  </a:lnTo>
                  <a:lnTo>
                    <a:pt x="67" y="3502"/>
                  </a:lnTo>
                  <a:lnTo>
                    <a:pt x="42" y="3474"/>
                  </a:lnTo>
                  <a:lnTo>
                    <a:pt x="24" y="3444"/>
                  </a:lnTo>
                  <a:lnTo>
                    <a:pt x="12" y="3414"/>
                  </a:lnTo>
                  <a:lnTo>
                    <a:pt x="4" y="3386"/>
                  </a:lnTo>
                  <a:lnTo>
                    <a:pt x="0" y="3357"/>
                  </a:lnTo>
                  <a:lnTo>
                    <a:pt x="0" y="3331"/>
                  </a:lnTo>
                  <a:lnTo>
                    <a:pt x="2" y="3307"/>
                  </a:lnTo>
                  <a:lnTo>
                    <a:pt x="10" y="3269"/>
                  </a:lnTo>
                  <a:lnTo>
                    <a:pt x="22" y="3230"/>
                  </a:lnTo>
                  <a:lnTo>
                    <a:pt x="40" y="3192"/>
                  </a:lnTo>
                  <a:lnTo>
                    <a:pt x="63" y="3155"/>
                  </a:lnTo>
                  <a:lnTo>
                    <a:pt x="89" y="3118"/>
                  </a:lnTo>
                  <a:lnTo>
                    <a:pt x="121" y="3085"/>
                  </a:lnTo>
                  <a:lnTo>
                    <a:pt x="890" y="2316"/>
                  </a:lnTo>
                  <a:lnTo>
                    <a:pt x="906" y="2296"/>
                  </a:lnTo>
                  <a:lnTo>
                    <a:pt x="917" y="2274"/>
                  </a:lnTo>
                  <a:lnTo>
                    <a:pt x="923" y="2251"/>
                  </a:lnTo>
                  <a:lnTo>
                    <a:pt x="925" y="2229"/>
                  </a:lnTo>
                  <a:lnTo>
                    <a:pt x="922" y="2207"/>
                  </a:lnTo>
                  <a:lnTo>
                    <a:pt x="916" y="2186"/>
                  </a:lnTo>
                  <a:lnTo>
                    <a:pt x="907" y="2167"/>
                  </a:lnTo>
                  <a:lnTo>
                    <a:pt x="861" y="2085"/>
                  </a:lnTo>
                  <a:lnTo>
                    <a:pt x="821" y="2000"/>
                  </a:lnTo>
                  <a:lnTo>
                    <a:pt x="787" y="1912"/>
                  </a:lnTo>
                  <a:lnTo>
                    <a:pt x="757" y="1822"/>
                  </a:lnTo>
                  <a:lnTo>
                    <a:pt x="734" y="1731"/>
                  </a:lnTo>
                  <a:lnTo>
                    <a:pt x="718" y="1639"/>
                  </a:lnTo>
                  <a:lnTo>
                    <a:pt x="707" y="1546"/>
                  </a:lnTo>
                  <a:lnTo>
                    <a:pt x="702" y="1453"/>
                  </a:lnTo>
                  <a:lnTo>
                    <a:pt x="703" y="1360"/>
                  </a:lnTo>
                  <a:lnTo>
                    <a:pt x="711" y="1267"/>
                  </a:lnTo>
                  <a:lnTo>
                    <a:pt x="724" y="1180"/>
                  </a:lnTo>
                  <a:lnTo>
                    <a:pt x="743" y="1096"/>
                  </a:lnTo>
                  <a:lnTo>
                    <a:pt x="766" y="1012"/>
                  </a:lnTo>
                  <a:lnTo>
                    <a:pt x="793" y="930"/>
                  </a:lnTo>
                  <a:lnTo>
                    <a:pt x="826" y="851"/>
                  </a:lnTo>
                  <a:lnTo>
                    <a:pt x="865" y="774"/>
                  </a:lnTo>
                  <a:lnTo>
                    <a:pt x="907" y="699"/>
                  </a:lnTo>
                  <a:lnTo>
                    <a:pt x="955" y="626"/>
                  </a:lnTo>
                  <a:lnTo>
                    <a:pt x="1007" y="556"/>
                  </a:lnTo>
                  <a:lnTo>
                    <a:pt x="1064" y="488"/>
                  </a:lnTo>
                  <a:lnTo>
                    <a:pt x="1125" y="423"/>
                  </a:lnTo>
                  <a:lnTo>
                    <a:pt x="1189" y="363"/>
                  </a:lnTo>
                  <a:lnTo>
                    <a:pt x="1258" y="306"/>
                  </a:lnTo>
                  <a:lnTo>
                    <a:pt x="1328" y="254"/>
                  </a:lnTo>
                  <a:lnTo>
                    <a:pt x="1401" y="207"/>
                  </a:lnTo>
                  <a:lnTo>
                    <a:pt x="1477" y="164"/>
                  </a:lnTo>
                  <a:lnTo>
                    <a:pt x="1555" y="127"/>
                  </a:lnTo>
                  <a:lnTo>
                    <a:pt x="1635" y="93"/>
                  </a:lnTo>
                  <a:lnTo>
                    <a:pt x="1716" y="66"/>
                  </a:lnTo>
                  <a:lnTo>
                    <a:pt x="1801" y="42"/>
                  </a:lnTo>
                  <a:lnTo>
                    <a:pt x="1886" y="24"/>
                  </a:lnTo>
                  <a:lnTo>
                    <a:pt x="1973" y="11"/>
                  </a:lnTo>
                  <a:lnTo>
                    <a:pt x="2061" y="3"/>
                  </a:lnTo>
                  <a:lnTo>
                    <a:pt x="2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Freeform 40"/>
          <p:cNvSpPr>
            <a:spLocks noEditPoints="1"/>
          </p:cNvSpPr>
          <p:nvPr/>
        </p:nvSpPr>
        <p:spPr bwMode="auto">
          <a:xfrm rot="13191980">
            <a:off x="8467442" y="4387635"/>
            <a:ext cx="211917" cy="282883"/>
          </a:xfrm>
          <a:custGeom>
            <a:avLst/>
            <a:gdLst>
              <a:gd name="T0" fmla="*/ 479 w 2598"/>
              <a:gd name="T1" fmla="*/ 664 h 3470"/>
              <a:gd name="T2" fmla="*/ 490 w 2598"/>
              <a:gd name="T3" fmla="*/ 979 h 3470"/>
              <a:gd name="T4" fmla="*/ 615 w 2598"/>
              <a:gd name="T5" fmla="*/ 1267 h 3470"/>
              <a:gd name="T6" fmla="*/ 847 w 2598"/>
              <a:gd name="T7" fmla="*/ 1493 h 3470"/>
              <a:gd name="T8" fmla="*/ 1082 w 2598"/>
              <a:gd name="T9" fmla="*/ 1875 h 3470"/>
              <a:gd name="T10" fmla="*/ 793 w 2598"/>
              <a:gd name="T11" fmla="*/ 2016 h 3470"/>
              <a:gd name="T12" fmla="*/ 581 w 2598"/>
              <a:gd name="T13" fmla="*/ 2257 h 3470"/>
              <a:gd name="T14" fmla="*/ 478 w 2598"/>
              <a:gd name="T15" fmla="*/ 2553 h 3470"/>
              <a:gd name="T16" fmla="*/ 492 w 2598"/>
              <a:gd name="T17" fmla="*/ 2869 h 3470"/>
              <a:gd name="T18" fmla="*/ 763 w 2598"/>
              <a:gd name="T19" fmla="*/ 2986 h 3470"/>
              <a:gd name="T20" fmla="*/ 792 w 2598"/>
              <a:gd name="T21" fmla="*/ 2739 h 3470"/>
              <a:gd name="T22" fmla="*/ 934 w 2598"/>
              <a:gd name="T23" fmla="*/ 2527 h 3470"/>
              <a:gd name="T24" fmla="*/ 1144 w 2598"/>
              <a:gd name="T25" fmla="*/ 2408 h 3470"/>
              <a:gd name="T26" fmla="*/ 1029 w 2598"/>
              <a:gd name="T27" fmla="*/ 1466 h 3470"/>
              <a:gd name="T28" fmla="*/ 789 w 2598"/>
              <a:gd name="T29" fmla="*/ 1312 h 3470"/>
              <a:gd name="T30" fmla="*/ 630 w 2598"/>
              <a:gd name="T31" fmla="*/ 1085 h 3470"/>
              <a:gd name="T32" fmla="*/ 1848 w 2598"/>
              <a:gd name="T33" fmla="*/ 1271 h 3470"/>
              <a:gd name="T34" fmla="*/ 1620 w 2598"/>
              <a:gd name="T35" fmla="*/ 1444 h 3470"/>
              <a:gd name="T36" fmla="*/ 1407 w 2598"/>
              <a:gd name="T37" fmla="*/ 2397 h 3470"/>
              <a:gd name="T38" fmla="*/ 1624 w 2598"/>
              <a:gd name="T39" fmla="*/ 2495 h 3470"/>
              <a:gd name="T40" fmla="*/ 1786 w 2598"/>
              <a:gd name="T41" fmla="*/ 2692 h 3470"/>
              <a:gd name="T42" fmla="*/ 1838 w 2598"/>
              <a:gd name="T43" fmla="*/ 2936 h 3470"/>
              <a:gd name="T44" fmla="*/ 2088 w 2598"/>
              <a:gd name="T45" fmla="*/ 2933 h 3470"/>
              <a:gd name="T46" fmla="*/ 2127 w 2598"/>
              <a:gd name="T47" fmla="*/ 2616 h 3470"/>
              <a:gd name="T48" fmla="*/ 2046 w 2598"/>
              <a:gd name="T49" fmla="*/ 2312 h 3470"/>
              <a:gd name="T50" fmla="*/ 1855 w 2598"/>
              <a:gd name="T51" fmla="*/ 2058 h 3470"/>
              <a:gd name="T52" fmla="*/ 1576 w 2598"/>
              <a:gd name="T53" fmla="*/ 1894 h 3470"/>
              <a:gd name="T54" fmla="*/ 1694 w 2598"/>
              <a:gd name="T55" fmla="*/ 1525 h 3470"/>
              <a:gd name="T56" fmla="*/ 1944 w 2598"/>
              <a:gd name="T57" fmla="*/ 1318 h 3470"/>
              <a:gd name="T58" fmla="*/ 2092 w 2598"/>
              <a:gd name="T59" fmla="*/ 1039 h 3470"/>
              <a:gd name="T60" fmla="*/ 2126 w 2598"/>
              <a:gd name="T61" fmla="*/ 727 h 3470"/>
              <a:gd name="T62" fmla="*/ 2048 w 2598"/>
              <a:gd name="T63" fmla="*/ 434 h 3470"/>
              <a:gd name="T64" fmla="*/ 2382 w 2598"/>
              <a:gd name="T65" fmla="*/ 217 h 3470"/>
              <a:gd name="T66" fmla="*/ 2332 w 2598"/>
              <a:gd name="T67" fmla="*/ 652 h 3470"/>
              <a:gd name="T68" fmla="*/ 2320 w 2598"/>
              <a:gd name="T69" fmla="*/ 1015 h 3470"/>
              <a:gd name="T70" fmla="*/ 2185 w 2598"/>
              <a:gd name="T71" fmla="*/ 1351 h 3470"/>
              <a:gd name="T72" fmla="*/ 1936 w 2598"/>
              <a:gd name="T73" fmla="*/ 1627 h 3470"/>
              <a:gd name="T74" fmla="*/ 1803 w 2598"/>
              <a:gd name="T75" fmla="*/ 1759 h 3470"/>
              <a:gd name="T76" fmla="*/ 2049 w 2598"/>
              <a:gd name="T77" fmla="*/ 1944 h 3470"/>
              <a:gd name="T78" fmla="*/ 2253 w 2598"/>
              <a:gd name="T79" fmla="*/ 2247 h 3470"/>
              <a:gd name="T80" fmla="*/ 2341 w 2598"/>
              <a:gd name="T81" fmla="*/ 2598 h 3470"/>
              <a:gd name="T82" fmla="*/ 2302 w 2598"/>
              <a:gd name="T83" fmla="*/ 2964 h 3470"/>
              <a:gd name="T84" fmla="*/ 2598 w 2598"/>
              <a:gd name="T85" fmla="*/ 3470 h 3470"/>
              <a:gd name="T86" fmla="*/ 319 w 2598"/>
              <a:gd name="T87" fmla="*/ 3036 h 3470"/>
              <a:gd name="T88" fmla="*/ 255 w 2598"/>
              <a:gd name="T89" fmla="*/ 2672 h 3470"/>
              <a:gd name="T90" fmla="*/ 317 w 2598"/>
              <a:gd name="T91" fmla="*/ 2315 h 3470"/>
              <a:gd name="T92" fmla="*/ 498 w 2598"/>
              <a:gd name="T93" fmla="*/ 1999 h 3470"/>
              <a:gd name="T94" fmla="*/ 749 w 2598"/>
              <a:gd name="T95" fmla="*/ 1784 h 3470"/>
              <a:gd name="T96" fmla="*/ 704 w 2598"/>
              <a:gd name="T97" fmla="*/ 1657 h 3470"/>
              <a:gd name="T98" fmla="*/ 453 w 2598"/>
              <a:gd name="T99" fmla="*/ 1413 h 3470"/>
              <a:gd name="T100" fmla="*/ 295 w 2598"/>
              <a:gd name="T101" fmla="*/ 1086 h 3470"/>
              <a:gd name="T102" fmla="*/ 257 w 2598"/>
              <a:gd name="T103" fmla="*/ 725 h 3470"/>
              <a:gd name="T104" fmla="*/ 216 w 2598"/>
              <a:gd name="T105" fmla="*/ 434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98" h="3470">
                <a:moveTo>
                  <a:pt x="550" y="434"/>
                </a:moveTo>
                <a:lnTo>
                  <a:pt x="533" y="476"/>
                </a:lnTo>
                <a:lnTo>
                  <a:pt x="510" y="537"/>
                </a:lnTo>
                <a:lnTo>
                  <a:pt x="492" y="600"/>
                </a:lnTo>
                <a:lnTo>
                  <a:pt x="479" y="664"/>
                </a:lnTo>
                <a:lnTo>
                  <a:pt x="472" y="727"/>
                </a:lnTo>
                <a:lnTo>
                  <a:pt x="469" y="790"/>
                </a:lnTo>
                <a:lnTo>
                  <a:pt x="471" y="854"/>
                </a:lnTo>
                <a:lnTo>
                  <a:pt x="478" y="917"/>
                </a:lnTo>
                <a:lnTo>
                  <a:pt x="490" y="979"/>
                </a:lnTo>
                <a:lnTo>
                  <a:pt x="506" y="1039"/>
                </a:lnTo>
                <a:lnTo>
                  <a:pt x="527" y="1099"/>
                </a:lnTo>
                <a:lnTo>
                  <a:pt x="552" y="1157"/>
                </a:lnTo>
                <a:lnTo>
                  <a:pt x="581" y="1213"/>
                </a:lnTo>
                <a:lnTo>
                  <a:pt x="615" y="1267"/>
                </a:lnTo>
                <a:lnTo>
                  <a:pt x="653" y="1318"/>
                </a:lnTo>
                <a:lnTo>
                  <a:pt x="696" y="1367"/>
                </a:lnTo>
                <a:lnTo>
                  <a:pt x="743" y="1413"/>
                </a:lnTo>
                <a:lnTo>
                  <a:pt x="793" y="1455"/>
                </a:lnTo>
                <a:lnTo>
                  <a:pt x="847" y="1493"/>
                </a:lnTo>
                <a:lnTo>
                  <a:pt x="904" y="1525"/>
                </a:lnTo>
                <a:lnTo>
                  <a:pt x="962" y="1553"/>
                </a:lnTo>
                <a:lnTo>
                  <a:pt x="1021" y="1576"/>
                </a:lnTo>
                <a:lnTo>
                  <a:pt x="1082" y="1595"/>
                </a:lnTo>
                <a:lnTo>
                  <a:pt x="1082" y="1875"/>
                </a:lnTo>
                <a:lnTo>
                  <a:pt x="1021" y="1894"/>
                </a:lnTo>
                <a:lnTo>
                  <a:pt x="962" y="1917"/>
                </a:lnTo>
                <a:lnTo>
                  <a:pt x="903" y="1944"/>
                </a:lnTo>
                <a:lnTo>
                  <a:pt x="847" y="1978"/>
                </a:lnTo>
                <a:lnTo>
                  <a:pt x="793" y="2016"/>
                </a:lnTo>
                <a:lnTo>
                  <a:pt x="743" y="2058"/>
                </a:lnTo>
                <a:lnTo>
                  <a:pt x="696" y="2104"/>
                </a:lnTo>
                <a:lnTo>
                  <a:pt x="653" y="2152"/>
                </a:lnTo>
                <a:lnTo>
                  <a:pt x="615" y="2203"/>
                </a:lnTo>
                <a:lnTo>
                  <a:pt x="581" y="2257"/>
                </a:lnTo>
                <a:lnTo>
                  <a:pt x="552" y="2312"/>
                </a:lnTo>
                <a:lnTo>
                  <a:pt x="527" y="2370"/>
                </a:lnTo>
                <a:lnTo>
                  <a:pt x="506" y="2431"/>
                </a:lnTo>
                <a:lnTo>
                  <a:pt x="490" y="2492"/>
                </a:lnTo>
                <a:lnTo>
                  <a:pt x="478" y="2553"/>
                </a:lnTo>
                <a:lnTo>
                  <a:pt x="471" y="2616"/>
                </a:lnTo>
                <a:lnTo>
                  <a:pt x="469" y="2680"/>
                </a:lnTo>
                <a:lnTo>
                  <a:pt x="472" y="2743"/>
                </a:lnTo>
                <a:lnTo>
                  <a:pt x="479" y="2806"/>
                </a:lnTo>
                <a:lnTo>
                  <a:pt x="492" y="2869"/>
                </a:lnTo>
                <a:lnTo>
                  <a:pt x="510" y="2933"/>
                </a:lnTo>
                <a:lnTo>
                  <a:pt x="533" y="2994"/>
                </a:lnTo>
                <a:lnTo>
                  <a:pt x="550" y="3036"/>
                </a:lnTo>
                <a:lnTo>
                  <a:pt x="770" y="3036"/>
                </a:lnTo>
                <a:lnTo>
                  <a:pt x="763" y="2986"/>
                </a:lnTo>
                <a:lnTo>
                  <a:pt x="760" y="2936"/>
                </a:lnTo>
                <a:lnTo>
                  <a:pt x="761" y="2885"/>
                </a:lnTo>
                <a:lnTo>
                  <a:pt x="767" y="2836"/>
                </a:lnTo>
                <a:lnTo>
                  <a:pt x="777" y="2787"/>
                </a:lnTo>
                <a:lnTo>
                  <a:pt x="792" y="2739"/>
                </a:lnTo>
                <a:lnTo>
                  <a:pt x="811" y="2692"/>
                </a:lnTo>
                <a:lnTo>
                  <a:pt x="835" y="2647"/>
                </a:lnTo>
                <a:lnTo>
                  <a:pt x="864" y="2605"/>
                </a:lnTo>
                <a:lnTo>
                  <a:pt x="897" y="2565"/>
                </a:lnTo>
                <a:lnTo>
                  <a:pt x="934" y="2527"/>
                </a:lnTo>
                <a:lnTo>
                  <a:pt x="973" y="2495"/>
                </a:lnTo>
                <a:lnTo>
                  <a:pt x="1013" y="2467"/>
                </a:lnTo>
                <a:lnTo>
                  <a:pt x="1056" y="2443"/>
                </a:lnTo>
                <a:lnTo>
                  <a:pt x="1100" y="2424"/>
                </a:lnTo>
                <a:lnTo>
                  <a:pt x="1144" y="2408"/>
                </a:lnTo>
                <a:lnTo>
                  <a:pt x="1190" y="2397"/>
                </a:lnTo>
                <a:lnTo>
                  <a:pt x="1190" y="1509"/>
                </a:lnTo>
                <a:lnTo>
                  <a:pt x="1136" y="1499"/>
                </a:lnTo>
                <a:lnTo>
                  <a:pt x="1082" y="1484"/>
                </a:lnTo>
                <a:lnTo>
                  <a:pt x="1029" y="1466"/>
                </a:lnTo>
                <a:lnTo>
                  <a:pt x="978" y="1444"/>
                </a:lnTo>
                <a:lnTo>
                  <a:pt x="927" y="1417"/>
                </a:lnTo>
                <a:lnTo>
                  <a:pt x="879" y="1386"/>
                </a:lnTo>
                <a:lnTo>
                  <a:pt x="832" y="1350"/>
                </a:lnTo>
                <a:lnTo>
                  <a:pt x="789" y="1312"/>
                </a:lnTo>
                <a:lnTo>
                  <a:pt x="750" y="1271"/>
                </a:lnTo>
                <a:lnTo>
                  <a:pt x="714" y="1228"/>
                </a:lnTo>
                <a:lnTo>
                  <a:pt x="683" y="1182"/>
                </a:lnTo>
                <a:lnTo>
                  <a:pt x="655" y="1134"/>
                </a:lnTo>
                <a:lnTo>
                  <a:pt x="630" y="1085"/>
                </a:lnTo>
                <a:lnTo>
                  <a:pt x="1968" y="1085"/>
                </a:lnTo>
                <a:lnTo>
                  <a:pt x="1942" y="1134"/>
                </a:lnTo>
                <a:lnTo>
                  <a:pt x="1915" y="1182"/>
                </a:lnTo>
                <a:lnTo>
                  <a:pt x="1883" y="1228"/>
                </a:lnTo>
                <a:lnTo>
                  <a:pt x="1848" y="1271"/>
                </a:lnTo>
                <a:lnTo>
                  <a:pt x="1809" y="1312"/>
                </a:lnTo>
                <a:lnTo>
                  <a:pt x="1765" y="1350"/>
                </a:lnTo>
                <a:lnTo>
                  <a:pt x="1719" y="1386"/>
                </a:lnTo>
                <a:lnTo>
                  <a:pt x="1671" y="1417"/>
                </a:lnTo>
                <a:lnTo>
                  <a:pt x="1620" y="1444"/>
                </a:lnTo>
                <a:lnTo>
                  <a:pt x="1569" y="1466"/>
                </a:lnTo>
                <a:lnTo>
                  <a:pt x="1516" y="1484"/>
                </a:lnTo>
                <a:lnTo>
                  <a:pt x="1461" y="1499"/>
                </a:lnTo>
                <a:lnTo>
                  <a:pt x="1407" y="1509"/>
                </a:lnTo>
                <a:lnTo>
                  <a:pt x="1407" y="2397"/>
                </a:lnTo>
                <a:lnTo>
                  <a:pt x="1453" y="2408"/>
                </a:lnTo>
                <a:lnTo>
                  <a:pt x="1498" y="2424"/>
                </a:lnTo>
                <a:lnTo>
                  <a:pt x="1542" y="2443"/>
                </a:lnTo>
                <a:lnTo>
                  <a:pt x="1584" y="2467"/>
                </a:lnTo>
                <a:lnTo>
                  <a:pt x="1624" y="2495"/>
                </a:lnTo>
                <a:lnTo>
                  <a:pt x="1663" y="2527"/>
                </a:lnTo>
                <a:lnTo>
                  <a:pt x="1700" y="2565"/>
                </a:lnTo>
                <a:lnTo>
                  <a:pt x="1734" y="2605"/>
                </a:lnTo>
                <a:lnTo>
                  <a:pt x="1762" y="2647"/>
                </a:lnTo>
                <a:lnTo>
                  <a:pt x="1786" y="2692"/>
                </a:lnTo>
                <a:lnTo>
                  <a:pt x="1806" y="2739"/>
                </a:lnTo>
                <a:lnTo>
                  <a:pt x="1820" y="2787"/>
                </a:lnTo>
                <a:lnTo>
                  <a:pt x="1831" y="2836"/>
                </a:lnTo>
                <a:lnTo>
                  <a:pt x="1837" y="2885"/>
                </a:lnTo>
                <a:lnTo>
                  <a:pt x="1838" y="2936"/>
                </a:lnTo>
                <a:lnTo>
                  <a:pt x="1835" y="2986"/>
                </a:lnTo>
                <a:lnTo>
                  <a:pt x="1828" y="3036"/>
                </a:lnTo>
                <a:lnTo>
                  <a:pt x="2048" y="3036"/>
                </a:lnTo>
                <a:lnTo>
                  <a:pt x="2065" y="2994"/>
                </a:lnTo>
                <a:lnTo>
                  <a:pt x="2088" y="2933"/>
                </a:lnTo>
                <a:lnTo>
                  <a:pt x="2106" y="2869"/>
                </a:lnTo>
                <a:lnTo>
                  <a:pt x="2118" y="2806"/>
                </a:lnTo>
                <a:lnTo>
                  <a:pt x="2126" y="2743"/>
                </a:lnTo>
                <a:lnTo>
                  <a:pt x="2129" y="2680"/>
                </a:lnTo>
                <a:lnTo>
                  <a:pt x="2127" y="2616"/>
                </a:lnTo>
                <a:lnTo>
                  <a:pt x="2119" y="2553"/>
                </a:lnTo>
                <a:lnTo>
                  <a:pt x="2108" y="2492"/>
                </a:lnTo>
                <a:lnTo>
                  <a:pt x="2092" y="2431"/>
                </a:lnTo>
                <a:lnTo>
                  <a:pt x="2071" y="2370"/>
                </a:lnTo>
                <a:lnTo>
                  <a:pt x="2046" y="2312"/>
                </a:lnTo>
                <a:lnTo>
                  <a:pt x="2016" y="2257"/>
                </a:lnTo>
                <a:lnTo>
                  <a:pt x="1982" y="2203"/>
                </a:lnTo>
                <a:lnTo>
                  <a:pt x="1944" y="2152"/>
                </a:lnTo>
                <a:lnTo>
                  <a:pt x="1901" y="2104"/>
                </a:lnTo>
                <a:lnTo>
                  <a:pt x="1855" y="2058"/>
                </a:lnTo>
                <a:lnTo>
                  <a:pt x="1804" y="2016"/>
                </a:lnTo>
                <a:lnTo>
                  <a:pt x="1751" y="1978"/>
                </a:lnTo>
                <a:lnTo>
                  <a:pt x="1694" y="1944"/>
                </a:lnTo>
                <a:lnTo>
                  <a:pt x="1636" y="1917"/>
                </a:lnTo>
                <a:lnTo>
                  <a:pt x="1576" y="1894"/>
                </a:lnTo>
                <a:lnTo>
                  <a:pt x="1515" y="1875"/>
                </a:lnTo>
                <a:lnTo>
                  <a:pt x="1515" y="1595"/>
                </a:lnTo>
                <a:lnTo>
                  <a:pt x="1576" y="1576"/>
                </a:lnTo>
                <a:lnTo>
                  <a:pt x="1636" y="1553"/>
                </a:lnTo>
                <a:lnTo>
                  <a:pt x="1694" y="1525"/>
                </a:lnTo>
                <a:lnTo>
                  <a:pt x="1751" y="1493"/>
                </a:lnTo>
                <a:lnTo>
                  <a:pt x="1804" y="1455"/>
                </a:lnTo>
                <a:lnTo>
                  <a:pt x="1855" y="1413"/>
                </a:lnTo>
                <a:lnTo>
                  <a:pt x="1901" y="1367"/>
                </a:lnTo>
                <a:lnTo>
                  <a:pt x="1944" y="1318"/>
                </a:lnTo>
                <a:lnTo>
                  <a:pt x="1982" y="1267"/>
                </a:lnTo>
                <a:lnTo>
                  <a:pt x="2016" y="1213"/>
                </a:lnTo>
                <a:lnTo>
                  <a:pt x="2046" y="1157"/>
                </a:lnTo>
                <a:lnTo>
                  <a:pt x="2071" y="1099"/>
                </a:lnTo>
                <a:lnTo>
                  <a:pt x="2092" y="1039"/>
                </a:lnTo>
                <a:lnTo>
                  <a:pt x="2108" y="979"/>
                </a:lnTo>
                <a:lnTo>
                  <a:pt x="2119" y="917"/>
                </a:lnTo>
                <a:lnTo>
                  <a:pt x="2127" y="854"/>
                </a:lnTo>
                <a:lnTo>
                  <a:pt x="2129" y="790"/>
                </a:lnTo>
                <a:lnTo>
                  <a:pt x="2126" y="727"/>
                </a:lnTo>
                <a:lnTo>
                  <a:pt x="2118" y="664"/>
                </a:lnTo>
                <a:lnTo>
                  <a:pt x="2106" y="600"/>
                </a:lnTo>
                <a:lnTo>
                  <a:pt x="2088" y="537"/>
                </a:lnTo>
                <a:lnTo>
                  <a:pt x="2065" y="476"/>
                </a:lnTo>
                <a:lnTo>
                  <a:pt x="2048" y="434"/>
                </a:lnTo>
                <a:lnTo>
                  <a:pt x="550" y="434"/>
                </a:lnTo>
                <a:close/>
                <a:moveTo>
                  <a:pt x="0" y="0"/>
                </a:moveTo>
                <a:lnTo>
                  <a:pt x="2598" y="0"/>
                </a:lnTo>
                <a:lnTo>
                  <a:pt x="2598" y="217"/>
                </a:lnTo>
                <a:lnTo>
                  <a:pt x="2382" y="217"/>
                </a:lnTo>
                <a:lnTo>
                  <a:pt x="2382" y="434"/>
                </a:lnTo>
                <a:lnTo>
                  <a:pt x="2279" y="434"/>
                </a:lnTo>
                <a:lnTo>
                  <a:pt x="2302" y="505"/>
                </a:lnTo>
                <a:lnTo>
                  <a:pt x="2320" y="578"/>
                </a:lnTo>
                <a:lnTo>
                  <a:pt x="2332" y="652"/>
                </a:lnTo>
                <a:lnTo>
                  <a:pt x="2341" y="725"/>
                </a:lnTo>
                <a:lnTo>
                  <a:pt x="2343" y="799"/>
                </a:lnTo>
                <a:lnTo>
                  <a:pt x="2341" y="871"/>
                </a:lnTo>
                <a:lnTo>
                  <a:pt x="2332" y="943"/>
                </a:lnTo>
                <a:lnTo>
                  <a:pt x="2320" y="1015"/>
                </a:lnTo>
                <a:lnTo>
                  <a:pt x="2303" y="1086"/>
                </a:lnTo>
                <a:lnTo>
                  <a:pt x="2281" y="1155"/>
                </a:lnTo>
                <a:lnTo>
                  <a:pt x="2253" y="1223"/>
                </a:lnTo>
                <a:lnTo>
                  <a:pt x="2222" y="1288"/>
                </a:lnTo>
                <a:lnTo>
                  <a:pt x="2185" y="1351"/>
                </a:lnTo>
                <a:lnTo>
                  <a:pt x="2145" y="1413"/>
                </a:lnTo>
                <a:lnTo>
                  <a:pt x="2098" y="1471"/>
                </a:lnTo>
                <a:lnTo>
                  <a:pt x="2049" y="1525"/>
                </a:lnTo>
                <a:lnTo>
                  <a:pt x="1995" y="1578"/>
                </a:lnTo>
                <a:lnTo>
                  <a:pt x="1936" y="1627"/>
                </a:lnTo>
                <a:lnTo>
                  <a:pt x="1893" y="1657"/>
                </a:lnTo>
                <a:lnTo>
                  <a:pt x="1849" y="1686"/>
                </a:lnTo>
                <a:lnTo>
                  <a:pt x="1803" y="1711"/>
                </a:lnTo>
                <a:lnTo>
                  <a:pt x="1757" y="1735"/>
                </a:lnTo>
                <a:lnTo>
                  <a:pt x="1803" y="1759"/>
                </a:lnTo>
                <a:lnTo>
                  <a:pt x="1849" y="1784"/>
                </a:lnTo>
                <a:lnTo>
                  <a:pt x="1893" y="1812"/>
                </a:lnTo>
                <a:lnTo>
                  <a:pt x="1936" y="1844"/>
                </a:lnTo>
                <a:lnTo>
                  <a:pt x="1995" y="1893"/>
                </a:lnTo>
                <a:lnTo>
                  <a:pt x="2049" y="1944"/>
                </a:lnTo>
                <a:lnTo>
                  <a:pt x="2098" y="1999"/>
                </a:lnTo>
                <a:lnTo>
                  <a:pt x="2145" y="2057"/>
                </a:lnTo>
                <a:lnTo>
                  <a:pt x="2185" y="2118"/>
                </a:lnTo>
                <a:lnTo>
                  <a:pt x="2222" y="2182"/>
                </a:lnTo>
                <a:lnTo>
                  <a:pt x="2253" y="2247"/>
                </a:lnTo>
                <a:lnTo>
                  <a:pt x="2281" y="2315"/>
                </a:lnTo>
                <a:lnTo>
                  <a:pt x="2303" y="2384"/>
                </a:lnTo>
                <a:lnTo>
                  <a:pt x="2320" y="2455"/>
                </a:lnTo>
                <a:lnTo>
                  <a:pt x="2332" y="2527"/>
                </a:lnTo>
                <a:lnTo>
                  <a:pt x="2341" y="2598"/>
                </a:lnTo>
                <a:lnTo>
                  <a:pt x="2343" y="2672"/>
                </a:lnTo>
                <a:lnTo>
                  <a:pt x="2341" y="2745"/>
                </a:lnTo>
                <a:lnTo>
                  <a:pt x="2332" y="2819"/>
                </a:lnTo>
                <a:lnTo>
                  <a:pt x="2320" y="2892"/>
                </a:lnTo>
                <a:lnTo>
                  <a:pt x="2302" y="2964"/>
                </a:lnTo>
                <a:lnTo>
                  <a:pt x="2279" y="3036"/>
                </a:lnTo>
                <a:lnTo>
                  <a:pt x="2382" y="3036"/>
                </a:lnTo>
                <a:lnTo>
                  <a:pt x="2382" y="3252"/>
                </a:lnTo>
                <a:lnTo>
                  <a:pt x="2598" y="3252"/>
                </a:lnTo>
                <a:lnTo>
                  <a:pt x="2598" y="3470"/>
                </a:lnTo>
                <a:lnTo>
                  <a:pt x="0" y="3470"/>
                </a:lnTo>
                <a:lnTo>
                  <a:pt x="0" y="3252"/>
                </a:lnTo>
                <a:lnTo>
                  <a:pt x="216" y="3252"/>
                </a:lnTo>
                <a:lnTo>
                  <a:pt x="216" y="3036"/>
                </a:lnTo>
                <a:lnTo>
                  <a:pt x="319" y="3036"/>
                </a:lnTo>
                <a:lnTo>
                  <a:pt x="296" y="2964"/>
                </a:lnTo>
                <a:lnTo>
                  <a:pt x="277" y="2892"/>
                </a:lnTo>
                <a:lnTo>
                  <a:pt x="264" y="2819"/>
                </a:lnTo>
                <a:lnTo>
                  <a:pt x="257" y="2745"/>
                </a:lnTo>
                <a:lnTo>
                  <a:pt x="255" y="2672"/>
                </a:lnTo>
                <a:lnTo>
                  <a:pt x="257" y="2598"/>
                </a:lnTo>
                <a:lnTo>
                  <a:pt x="264" y="2527"/>
                </a:lnTo>
                <a:lnTo>
                  <a:pt x="277" y="2455"/>
                </a:lnTo>
                <a:lnTo>
                  <a:pt x="295" y="2384"/>
                </a:lnTo>
                <a:lnTo>
                  <a:pt x="317" y="2315"/>
                </a:lnTo>
                <a:lnTo>
                  <a:pt x="344" y="2247"/>
                </a:lnTo>
                <a:lnTo>
                  <a:pt x="376" y="2182"/>
                </a:lnTo>
                <a:lnTo>
                  <a:pt x="412" y="2118"/>
                </a:lnTo>
                <a:lnTo>
                  <a:pt x="453" y="2057"/>
                </a:lnTo>
                <a:lnTo>
                  <a:pt x="498" y="1999"/>
                </a:lnTo>
                <a:lnTo>
                  <a:pt x="549" y="1944"/>
                </a:lnTo>
                <a:lnTo>
                  <a:pt x="603" y="1893"/>
                </a:lnTo>
                <a:lnTo>
                  <a:pt x="662" y="1844"/>
                </a:lnTo>
                <a:lnTo>
                  <a:pt x="704" y="1812"/>
                </a:lnTo>
                <a:lnTo>
                  <a:pt x="749" y="1784"/>
                </a:lnTo>
                <a:lnTo>
                  <a:pt x="794" y="1759"/>
                </a:lnTo>
                <a:lnTo>
                  <a:pt x="841" y="1735"/>
                </a:lnTo>
                <a:lnTo>
                  <a:pt x="794" y="1711"/>
                </a:lnTo>
                <a:lnTo>
                  <a:pt x="749" y="1686"/>
                </a:lnTo>
                <a:lnTo>
                  <a:pt x="704" y="1657"/>
                </a:lnTo>
                <a:lnTo>
                  <a:pt x="662" y="1627"/>
                </a:lnTo>
                <a:lnTo>
                  <a:pt x="603" y="1578"/>
                </a:lnTo>
                <a:lnTo>
                  <a:pt x="549" y="1525"/>
                </a:lnTo>
                <a:lnTo>
                  <a:pt x="498" y="1471"/>
                </a:lnTo>
                <a:lnTo>
                  <a:pt x="453" y="1413"/>
                </a:lnTo>
                <a:lnTo>
                  <a:pt x="412" y="1351"/>
                </a:lnTo>
                <a:lnTo>
                  <a:pt x="376" y="1288"/>
                </a:lnTo>
                <a:lnTo>
                  <a:pt x="344" y="1223"/>
                </a:lnTo>
                <a:lnTo>
                  <a:pt x="317" y="1155"/>
                </a:lnTo>
                <a:lnTo>
                  <a:pt x="295" y="1086"/>
                </a:lnTo>
                <a:lnTo>
                  <a:pt x="277" y="1015"/>
                </a:lnTo>
                <a:lnTo>
                  <a:pt x="264" y="943"/>
                </a:lnTo>
                <a:lnTo>
                  <a:pt x="257" y="871"/>
                </a:lnTo>
                <a:lnTo>
                  <a:pt x="255" y="798"/>
                </a:lnTo>
                <a:lnTo>
                  <a:pt x="257" y="725"/>
                </a:lnTo>
                <a:lnTo>
                  <a:pt x="264" y="651"/>
                </a:lnTo>
                <a:lnTo>
                  <a:pt x="277" y="578"/>
                </a:lnTo>
                <a:lnTo>
                  <a:pt x="296" y="505"/>
                </a:lnTo>
                <a:lnTo>
                  <a:pt x="319" y="434"/>
                </a:lnTo>
                <a:lnTo>
                  <a:pt x="216" y="434"/>
                </a:lnTo>
                <a:lnTo>
                  <a:pt x="216" y="217"/>
                </a:lnTo>
                <a:lnTo>
                  <a:pt x="0" y="2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 rot="19831886">
            <a:off x="7890860" y="3734791"/>
            <a:ext cx="342160" cy="320551"/>
            <a:chOff x="2254250" y="4046538"/>
            <a:chExt cx="904875" cy="847725"/>
          </a:xfrm>
        </p:grpSpPr>
        <p:sp>
          <p:nvSpPr>
            <p:cNvPr id="49" name="Freeform 45"/>
            <p:cNvSpPr>
              <a:spLocks noEditPoints="1"/>
            </p:cNvSpPr>
            <p:nvPr/>
          </p:nvSpPr>
          <p:spPr bwMode="auto">
            <a:xfrm>
              <a:off x="2254250" y="4046538"/>
              <a:ext cx="574675" cy="565150"/>
            </a:xfrm>
            <a:custGeom>
              <a:avLst/>
              <a:gdLst>
                <a:gd name="T0" fmla="*/ 1032 w 2170"/>
                <a:gd name="T1" fmla="*/ 619 h 2137"/>
                <a:gd name="T2" fmla="*/ 932 w 2170"/>
                <a:gd name="T3" fmla="*/ 643 h 2137"/>
                <a:gd name="T4" fmla="*/ 841 w 2170"/>
                <a:gd name="T5" fmla="*/ 686 h 2137"/>
                <a:gd name="T6" fmla="*/ 763 w 2170"/>
                <a:gd name="T7" fmla="*/ 749 h 2137"/>
                <a:gd name="T8" fmla="*/ 701 w 2170"/>
                <a:gd name="T9" fmla="*/ 827 h 2137"/>
                <a:gd name="T10" fmla="*/ 656 w 2170"/>
                <a:gd name="T11" fmla="*/ 917 h 2137"/>
                <a:gd name="T12" fmla="*/ 633 w 2170"/>
                <a:gd name="T13" fmla="*/ 1018 h 2137"/>
                <a:gd name="T14" fmla="*/ 633 w 2170"/>
                <a:gd name="T15" fmla="*/ 1123 h 2137"/>
                <a:gd name="T16" fmla="*/ 656 w 2170"/>
                <a:gd name="T17" fmla="*/ 1224 h 2137"/>
                <a:gd name="T18" fmla="*/ 701 w 2170"/>
                <a:gd name="T19" fmla="*/ 1314 h 2137"/>
                <a:gd name="T20" fmla="*/ 763 w 2170"/>
                <a:gd name="T21" fmla="*/ 1392 h 2137"/>
                <a:gd name="T22" fmla="*/ 841 w 2170"/>
                <a:gd name="T23" fmla="*/ 1455 h 2137"/>
                <a:gd name="T24" fmla="*/ 932 w 2170"/>
                <a:gd name="T25" fmla="*/ 1498 h 2137"/>
                <a:gd name="T26" fmla="*/ 1032 w 2170"/>
                <a:gd name="T27" fmla="*/ 1522 h 2137"/>
                <a:gd name="T28" fmla="*/ 1138 w 2170"/>
                <a:gd name="T29" fmla="*/ 1522 h 2137"/>
                <a:gd name="T30" fmla="*/ 1239 w 2170"/>
                <a:gd name="T31" fmla="*/ 1498 h 2137"/>
                <a:gd name="T32" fmla="*/ 1329 w 2170"/>
                <a:gd name="T33" fmla="*/ 1455 h 2137"/>
                <a:gd name="T34" fmla="*/ 1407 w 2170"/>
                <a:gd name="T35" fmla="*/ 1392 h 2137"/>
                <a:gd name="T36" fmla="*/ 1470 w 2170"/>
                <a:gd name="T37" fmla="*/ 1314 h 2137"/>
                <a:gd name="T38" fmla="*/ 1513 w 2170"/>
                <a:gd name="T39" fmla="*/ 1224 h 2137"/>
                <a:gd name="T40" fmla="*/ 1537 w 2170"/>
                <a:gd name="T41" fmla="*/ 1123 h 2137"/>
                <a:gd name="T42" fmla="*/ 1537 w 2170"/>
                <a:gd name="T43" fmla="*/ 1018 h 2137"/>
                <a:gd name="T44" fmla="*/ 1513 w 2170"/>
                <a:gd name="T45" fmla="*/ 917 h 2137"/>
                <a:gd name="T46" fmla="*/ 1470 w 2170"/>
                <a:gd name="T47" fmla="*/ 827 h 2137"/>
                <a:gd name="T48" fmla="*/ 1407 w 2170"/>
                <a:gd name="T49" fmla="*/ 749 h 2137"/>
                <a:gd name="T50" fmla="*/ 1329 w 2170"/>
                <a:gd name="T51" fmla="*/ 686 h 2137"/>
                <a:gd name="T52" fmla="*/ 1239 w 2170"/>
                <a:gd name="T53" fmla="*/ 643 h 2137"/>
                <a:gd name="T54" fmla="*/ 1138 w 2170"/>
                <a:gd name="T55" fmla="*/ 619 h 2137"/>
                <a:gd name="T56" fmla="*/ 907 w 2170"/>
                <a:gd name="T57" fmla="*/ 0 h 2137"/>
                <a:gd name="T58" fmla="*/ 1264 w 2170"/>
                <a:gd name="T59" fmla="*/ 226 h 2137"/>
                <a:gd name="T60" fmla="*/ 1381 w 2170"/>
                <a:gd name="T61" fmla="*/ 259 h 2137"/>
                <a:gd name="T62" fmla="*/ 1491 w 2170"/>
                <a:gd name="T63" fmla="*/ 309 h 2137"/>
                <a:gd name="T64" fmla="*/ 1909 w 2170"/>
                <a:gd name="T65" fmla="*/ 365 h 2137"/>
                <a:gd name="T66" fmla="*/ 1800 w 2170"/>
                <a:gd name="T67" fmla="*/ 588 h 2137"/>
                <a:gd name="T68" fmla="*/ 1862 w 2170"/>
                <a:gd name="T69" fmla="*/ 693 h 2137"/>
                <a:gd name="T70" fmla="*/ 2108 w 2170"/>
                <a:gd name="T71" fmla="*/ 709 h 2137"/>
                <a:gd name="T72" fmla="*/ 1948 w 2170"/>
                <a:gd name="T73" fmla="*/ 1099 h 2137"/>
                <a:gd name="T74" fmla="*/ 1935 w 2170"/>
                <a:gd name="T75" fmla="*/ 1222 h 2137"/>
                <a:gd name="T76" fmla="*/ 1906 w 2170"/>
                <a:gd name="T77" fmla="*/ 1338 h 2137"/>
                <a:gd name="T78" fmla="*/ 1923 w 2170"/>
                <a:gd name="T79" fmla="*/ 1759 h 2137"/>
                <a:gd name="T80" fmla="*/ 1685 w 2170"/>
                <a:gd name="T81" fmla="*/ 1691 h 2137"/>
                <a:gd name="T82" fmla="*/ 1592 w 2170"/>
                <a:gd name="T83" fmla="*/ 1769 h 2137"/>
                <a:gd name="T84" fmla="*/ 1618 w 2170"/>
                <a:gd name="T85" fmla="*/ 2015 h 2137"/>
                <a:gd name="T86" fmla="*/ 1206 w 2170"/>
                <a:gd name="T87" fmla="*/ 1926 h 2137"/>
                <a:gd name="T88" fmla="*/ 1085 w 2170"/>
                <a:gd name="T89" fmla="*/ 1934 h 2137"/>
                <a:gd name="T90" fmla="*/ 963 w 2170"/>
                <a:gd name="T91" fmla="*/ 1926 h 2137"/>
                <a:gd name="T92" fmla="*/ 551 w 2170"/>
                <a:gd name="T93" fmla="*/ 2015 h 2137"/>
                <a:gd name="T94" fmla="*/ 578 w 2170"/>
                <a:gd name="T95" fmla="*/ 1769 h 2137"/>
                <a:gd name="T96" fmla="*/ 485 w 2170"/>
                <a:gd name="T97" fmla="*/ 1691 h 2137"/>
                <a:gd name="T98" fmla="*/ 248 w 2170"/>
                <a:gd name="T99" fmla="*/ 1759 h 2137"/>
                <a:gd name="T100" fmla="*/ 264 w 2170"/>
                <a:gd name="T101" fmla="*/ 1338 h 2137"/>
                <a:gd name="T102" fmla="*/ 235 w 2170"/>
                <a:gd name="T103" fmla="*/ 1222 h 2137"/>
                <a:gd name="T104" fmla="*/ 223 w 2170"/>
                <a:gd name="T105" fmla="*/ 1099 h 2137"/>
                <a:gd name="T106" fmla="*/ 61 w 2170"/>
                <a:gd name="T107" fmla="*/ 709 h 2137"/>
                <a:gd name="T108" fmla="*/ 309 w 2170"/>
                <a:gd name="T109" fmla="*/ 693 h 2137"/>
                <a:gd name="T110" fmla="*/ 370 w 2170"/>
                <a:gd name="T111" fmla="*/ 588 h 2137"/>
                <a:gd name="T112" fmla="*/ 261 w 2170"/>
                <a:gd name="T113" fmla="*/ 365 h 2137"/>
                <a:gd name="T114" fmla="*/ 678 w 2170"/>
                <a:gd name="T115" fmla="*/ 309 h 2137"/>
                <a:gd name="T116" fmla="*/ 789 w 2170"/>
                <a:gd name="T117" fmla="*/ 259 h 2137"/>
                <a:gd name="T118" fmla="*/ 907 w 2170"/>
                <a:gd name="T119" fmla="*/ 226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70" h="2137">
                  <a:moveTo>
                    <a:pt x="1085" y="616"/>
                  </a:moveTo>
                  <a:lnTo>
                    <a:pt x="1032" y="619"/>
                  </a:lnTo>
                  <a:lnTo>
                    <a:pt x="981" y="628"/>
                  </a:lnTo>
                  <a:lnTo>
                    <a:pt x="932" y="643"/>
                  </a:lnTo>
                  <a:lnTo>
                    <a:pt x="885" y="662"/>
                  </a:lnTo>
                  <a:lnTo>
                    <a:pt x="841" y="686"/>
                  </a:lnTo>
                  <a:lnTo>
                    <a:pt x="801" y="715"/>
                  </a:lnTo>
                  <a:lnTo>
                    <a:pt x="763" y="749"/>
                  </a:lnTo>
                  <a:lnTo>
                    <a:pt x="730" y="786"/>
                  </a:lnTo>
                  <a:lnTo>
                    <a:pt x="701" y="827"/>
                  </a:lnTo>
                  <a:lnTo>
                    <a:pt x="676" y="870"/>
                  </a:lnTo>
                  <a:lnTo>
                    <a:pt x="656" y="917"/>
                  </a:lnTo>
                  <a:lnTo>
                    <a:pt x="642" y="966"/>
                  </a:lnTo>
                  <a:lnTo>
                    <a:pt x="633" y="1018"/>
                  </a:lnTo>
                  <a:lnTo>
                    <a:pt x="630" y="1070"/>
                  </a:lnTo>
                  <a:lnTo>
                    <a:pt x="633" y="1123"/>
                  </a:lnTo>
                  <a:lnTo>
                    <a:pt x="642" y="1175"/>
                  </a:lnTo>
                  <a:lnTo>
                    <a:pt x="656" y="1224"/>
                  </a:lnTo>
                  <a:lnTo>
                    <a:pt x="676" y="1271"/>
                  </a:lnTo>
                  <a:lnTo>
                    <a:pt x="701" y="1314"/>
                  </a:lnTo>
                  <a:lnTo>
                    <a:pt x="730" y="1355"/>
                  </a:lnTo>
                  <a:lnTo>
                    <a:pt x="763" y="1392"/>
                  </a:lnTo>
                  <a:lnTo>
                    <a:pt x="801" y="1426"/>
                  </a:lnTo>
                  <a:lnTo>
                    <a:pt x="841" y="1455"/>
                  </a:lnTo>
                  <a:lnTo>
                    <a:pt x="885" y="1479"/>
                  </a:lnTo>
                  <a:lnTo>
                    <a:pt x="932" y="1498"/>
                  </a:lnTo>
                  <a:lnTo>
                    <a:pt x="981" y="1513"/>
                  </a:lnTo>
                  <a:lnTo>
                    <a:pt x="1032" y="1522"/>
                  </a:lnTo>
                  <a:lnTo>
                    <a:pt x="1085" y="1525"/>
                  </a:lnTo>
                  <a:lnTo>
                    <a:pt x="1138" y="1522"/>
                  </a:lnTo>
                  <a:lnTo>
                    <a:pt x="1190" y="1513"/>
                  </a:lnTo>
                  <a:lnTo>
                    <a:pt x="1239" y="1498"/>
                  </a:lnTo>
                  <a:lnTo>
                    <a:pt x="1285" y="1479"/>
                  </a:lnTo>
                  <a:lnTo>
                    <a:pt x="1329" y="1455"/>
                  </a:lnTo>
                  <a:lnTo>
                    <a:pt x="1370" y="1426"/>
                  </a:lnTo>
                  <a:lnTo>
                    <a:pt x="1407" y="1392"/>
                  </a:lnTo>
                  <a:lnTo>
                    <a:pt x="1440" y="1355"/>
                  </a:lnTo>
                  <a:lnTo>
                    <a:pt x="1470" y="1314"/>
                  </a:lnTo>
                  <a:lnTo>
                    <a:pt x="1493" y="1271"/>
                  </a:lnTo>
                  <a:lnTo>
                    <a:pt x="1513" y="1224"/>
                  </a:lnTo>
                  <a:lnTo>
                    <a:pt x="1528" y="1175"/>
                  </a:lnTo>
                  <a:lnTo>
                    <a:pt x="1537" y="1123"/>
                  </a:lnTo>
                  <a:lnTo>
                    <a:pt x="1540" y="1070"/>
                  </a:lnTo>
                  <a:lnTo>
                    <a:pt x="1537" y="1018"/>
                  </a:lnTo>
                  <a:lnTo>
                    <a:pt x="1528" y="966"/>
                  </a:lnTo>
                  <a:lnTo>
                    <a:pt x="1513" y="917"/>
                  </a:lnTo>
                  <a:lnTo>
                    <a:pt x="1493" y="870"/>
                  </a:lnTo>
                  <a:lnTo>
                    <a:pt x="1470" y="827"/>
                  </a:lnTo>
                  <a:lnTo>
                    <a:pt x="1440" y="786"/>
                  </a:lnTo>
                  <a:lnTo>
                    <a:pt x="1407" y="749"/>
                  </a:lnTo>
                  <a:lnTo>
                    <a:pt x="1370" y="715"/>
                  </a:lnTo>
                  <a:lnTo>
                    <a:pt x="1329" y="686"/>
                  </a:lnTo>
                  <a:lnTo>
                    <a:pt x="1285" y="662"/>
                  </a:lnTo>
                  <a:lnTo>
                    <a:pt x="1239" y="643"/>
                  </a:lnTo>
                  <a:lnTo>
                    <a:pt x="1190" y="628"/>
                  </a:lnTo>
                  <a:lnTo>
                    <a:pt x="1138" y="619"/>
                  </a:lnTo>
                  <a:lnTo>
                    <a:pt x="1085" y="616"/>
                  </a:lnTo>
                  <a:close/>
                  <a:moveTo>
                    <a:pt x="907" y="0"/>
                  </a:moveTo>
                  <a:lnTo>
                    <a:pt x="1264" y="0"/>
                  </a:lnTo>
                  <a:lnTo>
                    <a:pt x="1264" y="226"/>
                  </a:lnTo>
                  <a:lnTo>
                    <a:pt x="1323" y="240"/>
                  </a:lnTo>
                  <a:lnTo>
                    <a:pt x="1381" y="259"/>
                  </a:lnTo>
                  <a:lnTo>
                    <a:pt x="1437" y="282"/>
                  </a:lnTo>
                  <a:lnTo>
                    <a:pt x="1491" y="309"/>
                  </a:lnTo>
                  <a:lnTo>
                    <a:pt x="1637" y="136"/>
                  </a:lnTo>
                  <a:lnTo>
                    <a:pt x="1909" y="365"/>
                  </a:lnTo>
                  <a:lnTo>
                    <a:pt x="1765" y="538"/>
                  </a:lnTo>
                  <a:lnTo>
                    <a:pt x="1800" y="588"/>
                  </a:lnTo>
                  <a:lnTo>
                    <a:pt x="1832" y="638"/>
                  </a:lnTo>
                  <a:lnTo>
                    <a:pt x="1862" y="693"/>
                  </a:lnTo>
                  <a:lnTo>
                    <a:pt x="1887" y="749"/>
                  </a:lnTo>
                  <a:lnTo>
                    <a:pt x="2108" y="709"/>
                  </a:lnTo>
                  <a:lnTo>
                    <a:pt x="2170" y="1060"/>
                  </a:lnTo>
                  <a:lnTo>
                    <a:pt x="1948" y="1099"/>
                  </a:lnTo>
                  <a:lnTo>
                    <a:pt x="1944" y="1161"/>
                  </a:lnTo>
                  <a:lnTo>
                    <a:pt x="1935" y="1222"/>
                  </a:lnTo>
                  <a:lnTo>
                    <a:pt x="1923" y="1281"/>
                  </a:lnTo>
                  <a:lnTo>
                    <a:pt x="1906" y="1338"/>
                  </a:lnTo>
                  <a:lnTo>
                    <a:pt x="2101" y="1452"/>
                  </a:lnTo>
                  <a:lnTo>
                    <a:pt x="1923" y="1759"/>
                  </a:lnTo>
                  <a:lnTo>
                    <a:pt x="1727" y="1647"/>
                  </a:lnTo>
                  <a:lnTo>
                    <a:pt x="1685" y="1691"/>
                  </a:lnTo>
                  <a:lnTo>
                    <a:pt x="1640" y="1731"/>
                  </a:lnTo>
                  <a:lnTo>
                    <a:pt x="1592" y="1769"/>
                  </a:lnTo>
                  <a:lnTo>
                    <a:pt x="1541" y="1803"/>
                  </a:lnTo>
                  <a:lnTo>
                    <a:pt x="1618" y="2015"/>
                  </a:lnTo>
                  <a:lnTo>
                    <a:pt x="1283" y="2137"/>
                  </a:lnTo>
                  <a:lnTo>
                    <a:pt x="1206" y="1926"/>
                  </a:lnTo>
                  <a:lnTo>
                    <a:pt x="1146" y="1932"/>
                  </a:lnTo>
                  <a:lnTo>
                    <a:pt x="1085" y="1934"/>
                  </a:lnTo>
                  <a:lnTo>
                    <a:pt x="1023" y="1932"/>
                  </a:lnTo>
                  <a:lnTo>
                    <a:pt x="963" y="1926"/>
                  </a:lnTo>
                  <a:lnTo>
                    <a:pt x="886" y="2137"/>
                  </a:lnTo>
                  <a:lnTo>
                    <a:pt x="551" y="2015"/>
                  </a:lnTo>
                  <a:lnTo>
                    <a:pt x="629" y="1803"/>
                  </a:lnTo>
                  <a:lnTo>
                    <a:pt x="578" y="1769"/>
                  </a:lnTo>
                  <a:lnTo>
                    <a:pt x="530" y="1731"/>
                  </a:lnTo>
                  <a:lnTo>
                    <a:pt x="485" y="1691"/>
                  </a:lnTo>
                  <a:lnTo>
                    <a:pt x="443" y="1647"/>
                  </a:lnTo>
                  <a:lnTo>
                    <a:pt x="248" y="1759"/>
                  </a:lnTo>
                  <a:lnTo>
                    <a:pt x="69" y="1452"/>
                  </a:lnTo>
                  <a:lnTo>
                    <a:pt x="264" y="1338"/>
                  </a:lnTo>
                  <a:lnTo>
                    <a:pt x="248" y="1281"/>
                  </a:lnTo>
                  <a:lnTo>
                    <a:pt x="235" y="1222"/>
                  </a:lnTo>
                  <a:lnTo>
                    <a:pt x="227" y="1161"/>
                  </a:lnTo>
                  <a:lnTo>
                    <a:pt x="223" y="1099"/>
                  </a:lnTo>
                  <a:lnTo>
                    <a:pt x="0" y="1060"/>
                  </a:lnTo>
                  <a:lnTo>
                    <a:pt x="61" y="709"/>
                  </a:lnTo>
                  <a:lnTo>
                    <a:pt x="284" y="749"/>
                  </a:lnTo>
                  <a:lnTo>
                    <a:pt x="309" y="693"/>
                  </a:lnTo>
                  <a:lnTo>
                    <a:pt x="338" y="638"/>
                  </a:lnTo>
                  <a:lnTo>
                    <a:pt x="370" y="588"/>
                  </a:lnTo>
                  <a:lnTo>
                    <a:pt x="406" y="538"/>
                  </a:lnTo>
                  <a:lnTo>
                    <a:pt x="261" y="365"/>
                  </a:lnTo>
                  <a:lnTo>
                    <a:pt x="534" y="136"/>
                  </a:lnTo>
                  <a:lnTo>
                    <a:pt x="678" y="309"/>
                  </a:lnTo>
                  <a:lnTo>
                    <a:pt x="733" y="282"/>
                  </a:lnTo>
                  <a:lnTo>
                    <a:pt x="789" y="259"/>
                  </a:lnTo>
                  <a:lnTo>
                    <a:pt x="848" y="240"/>
                  </a:lnTo>
                  <a:lnTo>
                    <a:pt x="907" y="22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2681288" y="4484688"/>
              <a:ext cx="406400" cy="409575"/>
            </a:xfrm>
            <a:custGeom>
              <a:avLst/>
              <a:gdLst>
                <a:gd name="T0" fmla="*/ 725 w 1538"/>
                <a:gd name="T1" fmla="*/ 455 h 1553"/>
                <a:gd name="T2" fmla="*/ 641 w 1538"/>
                <a:gd name="T3" fmla="*/ 477 h 1553"/>
                <a:gd name="T4" fmla="*/ 569 w 1538"/>
                <a:gd name="T5" fmla="*/ 521 h 1553"/>
                <a:gd name="T6" fmla="*/ 511 w 1538"/>
                <a:gd name="T7" fmla="*/ 580 h 1553"/>
                <a:gd name="T8" fmla="*/ 469 w 1538"/>
                <a:gd name="T9" fmla="*/ 653 h 1553"/>
                <a:gd name="T10" fmla="*/ 447 w 1538"/>
                <a:gd name="T11" fmla="*/ 734 h 1553"/>
                <a:gd name="T12" fmla="*/ 447 w 1538"/>
                <a:gd name="T13" fmla="*/ 822 h 1553"/>
                <a:gd name="T14" fmla="*/ 471 w 1538"/>
                <a:gd name="T15" fmla="*/ 906 h 1553"/>
                <a:gd name="T16" fmla="*/ 514 w 1538"/>
                <a:gd name="T17" fmla="*/ 979 h 1553"/>
                <a:gd name="T18" fmla="*/ 574 w 1538"/>
                <a:gd name="T19" fmla="*/ 1037 h 1553"/>
                <a:gd name="T20" fmla="*/ 646 w 1538"/>
                <a:gd name="T21" fmla="*/ 1077 h 1553"/>
                <a:gd name="T22" fmla="*/ 728 w 1538"/>
                <a:gd name="T23" fmla="*/ 1099 h 1553"/>
                <a:gd name="T24" fmla="*/ 815 w 1538"/>
                <a:gd name="T25" fmla="*/ 1099 h 1553"/>
                <a:gd name="T26" fmla="*/ 899 w 1538"/>
                <a:gd name="T27" fmla="*/ 1075 h 1553"/>
                <a:gd name="T28" fmla="*/ 971 w 1538"/>
                <a:gd name="T29" fmla="*/ 1033 h 1553"/>
                <a:gd name="T30" fmla="*/ 1030 w 1538"/>
                <a:gd name="T31" fmla="*/ 973 h 1553"/>
                <a:gd name="T32" fmla="*/ 1071 w 1538"/>
                <a:gd name="T33" fmla="*/ 901 h 1553"/>
                <a:gd name="T34" fmla="*/ 1093 w 1538"/>
                <a:gd name="T35" fmla="*/ 820 h 1553"/>
                <a:gd name="T36" fmla="*/ 1093 w 1538"/>
                <a:gd name="T37" fmla="*/ 732 h 1553"/>
                <a:gd name="T38" fmla="*/ 1069 w 1538"/>
                <a:gd name="T39" fmla="*/ 648 h 1553"/>
                <a:gd name="T40" fmla="*/ 1025 w 1538"/>
                <a:gd name="T41" fmla="*/ 575 h 1553"/>
                <a:gd name="T42" fmla="*/ 966 w 1538"/>
                <a:gd name="T43" fmla="*/ 517 h 1553"/>
                <a:gd name="T44" fmla="*/ 893 w 1538"/>
                <a:gd name="T45" fmla="*/ 475 h 1553"/>
                <a:gd name="T46" fmla="*/ 812 w 1538"/>
                <a:gd name="T47" fmla="*/ 454 h 1553"/>
                <a:gd name="T48" fmla="*/ 790 w 1538"/>
                <a:gd name="T49" fmla="*/ 0 h 1553"/>
                <a:gd name="T50" fmla="*/ 872 w 1538"/>
                <a:gd name="T51" fmla="*/ 167 h 1553"/>
                <a:gd name="T52" fmla="*/ 983 w 1538"/>
                <a:gd name="T53" fmla="*/ 197 h 1553"/>
                <a:gd name="T54" fmla="*/ 1284 w 1538"/>
                <a:gd name="T55" fmla="*/ 196 h 1553"/>
                <a:gd name="T56" fmla="*/ 1239 w 1538"/>
                <a:gd name="T57" fmla="*/ 375 h 1553"/>
                <a:gd name="T58" fmla="*/ 1306 w 1538"/>
                <a:gd name="T59" fmla="*/ 469 h 1553"/>
                <a:gd name="T60" fmla="*/ 1538 w 1538"/>
                <a:gd name="T61" fmla="*/ 663 h 1553"/>
                <a:gd name="T62" fmla="*/ 1388 w 1538"/>
                <a:gd name="T63" fmla="*/ 771 h 1553"/>
                <a:gd name="T64" fmla="*/ 1378 w 1538"/>
                <a:gd name="T65" fmla="*/ 886 h 1553"/>
                <a:gd name="T66" fmla="*/ 1432 w 1538"/>
                <a:gd name="T67" fmla="*/ 1182 h 1553"/>
                <a:gd name="T68" fmla="*/ 1248 w 1538"/>
                <a:gd name="T69" fmla="*/ 1169 h 1553"/>
                <a:gd name="T70" fmla="*/ 1166 w 1538"/>
                <a:gd name="T71" fmla="*/ 1251 h 1553"/>
                <a:gd name="T72" fmla="*/ 1016 w 1538"/>
                <a:gd name="T73" fmla="*/ 1513 h 1553"/>
                <a:gd name="T74" fmla="*/ 899 w 1538"/>
                <a:gd name="T75" fmla="*/ 1381 h 1553"/>
                <a:gd name="T76" fmla="*/ 811 w 1538"/>
                <a:gd name="T77" fmla="*/ 1394 h 1553"/>
                <a:gd name="T78" fmla="*/ 734 w 1538"/>
                <a:gd name="T79" fmla="*/ 1553 h 1553"/>
                <a:gd name="T80" fmla="*/ 519 w 1538"/>
                <a:gd name="T81" fmla="*/ 1342 h 1553"/>
                <a:gd name="T82" fmla="*/ 418 w 1538"/>
                <a:gd name="T83" fmla="*/ 1284 h 1553"/>
                <a:gd name="T84" fmla="*/ 244 w 1538"/>
                <a:gd name="T85" fmla="*/ 1349 h 1553"/>
                <a:gd name="T86" fmla="*/ 214 w 1538"/>
                <a:gd name="T87" fmla="*/ 1048 h 1553"/>
                <a:gd name="T88" fmla="*/ 174 w 1538"/>
                <a:gd name="T89" fmla="*/ 940 h 1553"/>
                <a:gd name="T90" fmla="*/ 0 w 1538"/>
                <a:gd name="T91" fmla="*/ 877 h 1553"/>
                <a:gd name="T92" fmla="*/ 171 w 1538"/>
                <a:gd name="T93" fmla="*/ 627 h 1553"/>
                <a:gd name="T94" fmla="*/ 209 w 1538"/>
                <a:gd name="T95" fmla="*/ 518 h 1553"/>
                <a:gd name="T96" fmla="*/ 115 w 1538"/>
                <a:gd name="T97" fmla="*/ 358 h 1553"/>
                <a:gd name="T98" fmla="*/ 407 w 1538"/>
                <a:gd name="T99" fmla="*/ 277 h 1553"/>
                <a:gd name="T100" fmla="*/ 505 w 1538"/>
                <a:gd name="T101" fmla="*/ 218 h 1553"/>
                <a:gd name="T102" fmla="*/ 538 w 1538"/>
                <a:gd name="T103" fmla="*/ 36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8" h="1553">
                  <a:moveTo>
                    <a:pt x="770" y="451"/>
                  </a:moveTo>
                  <a:lnTo>
                    <a:pt x="725" y="455"/>
                  </a:lnTo>
                  <a:lnTo>
                    <a:pt x="681" y="463"/>
                  </a:lnTo>
                  <a:lnTo>
                    <a:pt x="641" y="477"/>
                  </a:lnTo>
                  <a:lnTo>
                    <a:pt x="603" y="497"/>
                  </a:lnTo>
                  <a:lnTo>
                    <a:pt x="569" y="521"/>
                  </a:lnTo>
                  <a:lnTo>
                    <a:pt x="538" y="549"/>
                  </a:lnTo>
                  <a:lnTo>
                    <a:pt x="511" y="580"/>
                  </a:lnTo>
                  <a:lnTo>
                    <a:pt x="487" y="616"/>
                  </a:lnTo>
                  <a:lnTo>
                    <a:pt x="469" y="653"/>
                  </a:lnTo>
                  <a:lnTo>
                    <a:pt x="456" y="693"/>
                  </a:lnTo>
                  <a:lnTo>
                    <a:pt x="447" y="734"/>
                  </a:lnTo>
                  <a:lnTo>
                    <a:pt x="444" y="778"/>
                  </a:lnTo>
                  <a:lnTo>
                    <a:pt x="447" y="822"/>
                  </a:lnTo>
                  <a:lnTo>
                    <a:pt x="457" y="865"/>
                  </a:lnTo>
                  <a:lnTo>
                    <a:pt x="471" y="906"/>
                  </a:lnTo>
                  <a:lnTo>
                    <a:pt x="490" y="943"/>
                  </a:lnTo>
                  <a:lnTo>
                    <a:pt x="514" y="979"/>
                  </a:lnTo>
                  <a:lnTo>
                    <a:pt x="542" y="1010"/>
                  </a:lnTo>
                  <a:lnTo>
                    <a:pt x="574" y="1037"/>
                  </a:lnTo>
                  <a:lnTo>
                    <a:pt x="608" y="1060"/>
                  </a:lnTo>
                  <a:lnTo>
                    <a:pt x="646" y="1077"/>
                  </a:lnTo>
                  <a:lnTo>
                    <a:pt x="686" y="1091"/>
                  </a:lnTo>
                  <a:lnTo>
                    <a:pt x="728" y="1099"/>
                  </a:lnTo>
                  <a:lnTo>
                    <a:pt x="771" y="1102"/>
                  </a:lnTo>
                  <a:lnTo>
                    <a:pt x="815" y="1099"/>
                  </a:lnTo>
                  <a:lnTo>
                    <a:pt x="858" y="1090"/>
                  </a:lnTo>
                  <a:lnTo>
                    <a:pt x="899" y="1075"/>
                  </a:lnTo>
                  <a:lnTo>
                    <a:pt x="937" y="1057"/>
                  </a:lnTo>
                  <a:lnTo>
                    <a:pt x="971" y="1033"/>
                  </a:lnTo>
                  <a:lnTo>
                    <a:pt x="1003" y="1005"/>
                  </a:lnTo>
                  <a:lnTo>
                    <a:pt x="1030" y="973"/>
                  </a:lnTo>
                  <a:lnTo>
                    <a:pt x="1053" y="938"/>
                  </a:lnTo>
                  <a:lnTo>
                    <a:pt x="1071" y="901"/>
                  </a:lnTo>
                  <a:lnTo>
                    <a:pt x="1085" y="861"/>
                  </a:lnTo>
                  <a:lnTo>
                    <a:pt x="1093" y="820"/>
                  </a:lnTo>
                  <a:lnTo>
                    <a:pt x="1096" y="776"/>
                  </a:lnTo>
                  <a:lnTo>
                    <a:pt x="1093" y="732"/>
                  </a:lnTo>
                  <a:lnTo>
                    <a:pt x="1084" y="689"/>
                  </a:lnTo>
                  <a:lnTo>
                    <a:pt x="1069" y="648"/>
                  </a:lnTo>
                  <a:lnTo>
                    <a:pt x="1049" y="610"/>
                  </a:lnTo>
                  <a:lnTo>
                    <a:pt x="1025" y="575"/>
                  </a:lnTo>
                  <a:lnTo>
                    <a:pt x="997" y="544"/>
                  </a:lnTo>
                  <a:lnTo>
                    <a:pt x="966" y="517"/>
                  </a:lnTo>
                  <a:lnTo>
                    <a:pt x="932" y="494"/>
                  </a:lnTo>
                  <a:lnTo>
                    <a:pt x="893" y="475"/>
                  </a:lnTo>
                  <a:lnTo>
                    <a:pt x="854" y="462"/>
                  </a:lnTo>
                  <a:lnTo>
                    <a:pt x="812" y="454"/>
                  </a:lnTo>
                  <a:lnTo>
                    <a:pt x="770" y="451"/>
                  </a:lnTo>
                  <a:close/>
                  <a:moveTo>
                    <a:pt x="790" y="0"/>
                  </a:moveTo>
                  <a:lnTo>
                    <a:pt x="813" y="160"/>
                  </a:lnTo>
                  <a:lnTo>
                    <a:pt x="872" y="167"/>
                  </a:lnTo>
                  <a:lnTo>
                    <a:pt x="928" y="179"/>
                  </a:lnTo>
                  <a:lnTo>
                    <a:pt x="983" y="197"/>
                  </a:lnTo>
                  <a:lnTo>
                    <a:pt x="1069" y="59"/>
                  </a:lnTo>
                  <a:lnTo>
                    <a:pt x="1284" y="196"/>
                  </a:lnTo>
                  <a:lnTo>
                    <a:pt x="1199" y="332"/>
                  </a:lnTo>
                  <a:lnTo>
                    <a:pt x="1239" y="375"/>
                  </a:lnTo>
                  <a:lnTo>
                    <a:pt x="1275" y="420"/>
                  </a:lnTo>
                  <a:lnTo>
                    <a:pt x="1306" y="469"/>
                  </a:lnTo>
                  <a:lnTo>
                    <a:pt x="1460" y="419"/>
                  </a:lnTo>
                  <a:lnTo>
                    <a:pt x="1538" y="663"/>
                  </a:lnTo>
                  <a:lnTo>
                    <a:pt x="1384" y="711"/>
                  </a:lnTo>
                  <a:lnTo>
                    <a:pt x="1388" y="771"/>
                  </a:lnTo>
                  <a:lnTo>
                    <a:pt x="1386" y="829"/>
                  </a:lnTo>
                  <a:lnTo>
                    <a:pt x="1378" y="886"/>
                  </a:lnTo>
                  <a:lnTo>
                    <a:pt x="1528" y="946"/>
                  </a:lnTo>
                  <a:lnTo>
                    <a:pt x="1432" y="1182"/>
                  </a:lnTo>
                  <a:lnTo>
                    <a:pt x="1282" y="1122"/>
                  </a:lnTo>
                  <a:lnTo>
                    <a:pt x="1248" y="1169"/>
                  </a:lnTo>
                  <a:lnTo>
                    <a:pt x="1209" y="1212"/>
                  </a:lnTo>
                  <a:lnTo>
                    <a:pt x="1166" y="1251"/>
                  </a:lnTo>
                  <a:lnTo>
                    <a:pt x="1242" y="1394"/>
                  </a:lnTo>
                  <a:lnTo>
                    <a:pt x="1016" y="1513"/>
                  </a:lnTo>
                  <a:lnTo>
                    <a:pt x="940" y="1371"/>
                  </a:lnTo>
                  <a:lnTo>
                    <a:pt x="899" y="1381"/>
                  </a:lnTo>
                  <a:lnTo>
                    <a:pt x="855" y="1389"/>
                  </a:lnTo>
                  <a:lnTo>
                    <a:pt x="811" y="1394"/>
                  </a:lnTo>
                  <a:lnTo>
                    <a:pt x="769" y="1395"/>
                  </a:lnTo>
                  <a:lnTo>
                    <a:pt x="734" y="1553"/>
                  </a:lnTo>
                  <a:lnTo>
                    <a:pt x="485" y="1500"/>
                  </a:lnTo>
                  <a:lnTo>
                    <a:pt x="519" y="1342"/>
                  </a:lnTo>
                  <a:lnTo>
                    <a:pt x="467" y="1316"/>
                  </a:lnTo>
                  <a:lnTo>
                    <a:pt x="418" y="1284"/>
                  </a:lnTo>
                  <a:lnTo>
                    <a:pt x="371" y="1249"/>
                  </a:lnTo>
                  <a:lnTo>
                    <a:pt x="244" y="1349"/>
                  </a:lnTo>
                  <a:lnTo>
                    <a:pt x="87" y="1147"/>
                  </a:lnTo>
                  <a:lnTo>
                    <a:pt x="214" y="1048"/>
                  </a:lnTo>
                  <a:lnTo>
                    <a:pt x="191" y="995"/>
                  </a:lnTo>
                  <a:lnTo>
                    <a:pt x="174" y="940"/>
                  </a:lnTo>
                  <a:lnTo>
                    <a:pt x="161" y="882"/>
                  </a:lnTo>
                  <a:lnTo>
                    <a:pt x="0" y="877"/>
                  </a:lnTo>
                  <a:lnTo>
                    <a:pt x="8" y="622"/>
                  </a:lnTo>
                  <a:lnTo>
                    <a:pt x="171" y="627"/>
                  </a:lnTo>
                  <a:lnTo>
                    <a:pt x="187" y="572"/>
                  </a:lnTo>
                  <a:lnTo>
                    <a:pt x="209" y="518"/>
                  </a:lnTo>
                  <a:lnTo>
                    <a:pt x="236" y="466"/>
                  </a:lnTo>
                  <a:lnTo>
                    <a:pt x="115" y="358"/>
                  </a:lnTo>
                  <a:lnTo>
                    <a:pt x="287" y="169"/>
                  </a:lnTo>
                  <a:lnTo>
                    <a:pt x="407" y="277"/>
                  </a:lnTo>
                  <a:lnTo>
                    <a:pt x="455" y="246"/>
                  </a:lnTo>
                  <a:lnTo>
                    <a:pt x="505" y="218"/>
                  </a:lnTo>
                  <a:lnTo>
                    <a:pt x="561" y="196"/>
                  </a:lnTo>
                  <a:lnTo>
                    <a:pt x="538" y="36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2838450" y="4167188"/>
              <a:ext cx="320675" cy="325438"/>
            </a:xfrm>
            <a:custGeom>
              <a:avLst/>
              <a:gdLst>
                <a:gd name="T0" fmla="*/ 554 w 1214"/>
                <a:gd name="T1" fmla="*/ 361 h 1226"/>
                <a:gd name="T2" fmla="*/ 485 w 1214"/>
                <a:gd name="T3" fmla="*/ 387 h 1226"/>
                <a:gd name="T4" fmla="*/ 424 w 1214"/>
                <a:gd name="T5" fmla="*/ 432 h 1226"/>
                <a:gd name="T6" fmla="*/ 381 w 1214"/>
                <a:gd name="T7" fmla="*/ 490 h 1226"/>
                <a:gd name="T8" fmla="*/ 356 w 1214"/>
                <a:gd name="T9" fmla="*/ 557 h 1226"/>
                <a:gd name="T10" fmla="*/ 349 w 1214"/>
                <a:gd name="T11" fmla="*/ 629 h 1226"/>
                <a:gd name="T12" fmla="*/ 364 w 1214"/>
                <a:gd name="T13" fmla="*/ 700 h 1226"/>
                <a:gd name="T14" fmla="*/ 400 w 1214"/>
                <a:gd name="T15" fmla="*/ 768 h 1226"/>
                <a:gd name="T16" fmla="*/ 452 w 1214"/>
                <a:gd name="T17" fmla="*/ 820 h 1226"/>
                <a:gd name="T18" fmla="*/ 516 w 1214"/>
                <a:gd name="T19" fmla="*/ 854 h 1226"/>
                <a:gd name="T20" fmla="*/ 585 w 1214"/>
                <a:gd name="T21" fmla="*/ 870 h 1226"/>
                <a:gd name="T22" fmla="*/ 657 w 1214"/>
                <a:gd name="T23" fmla="*/ 866 h 1226"/>
                <a:gd name="T24" fmla="*/ 728 w 1214"/>
                <a:gd name="T25" fmla="*/ 840 h 1226"/>
                <a:gd name="T26" fmla="*/ 788 w 1214"/>
                <a:gd name="T27" fmla="*/ 795 h 1226"/>
                <a:gd name="T28" fmla="*/ 832 w 1214"/>
                <a:gd name="T29" fmla="*/ 737 h 1226"/>
                <a:gd name="T30" fmla="*/ 857 w 1214"/>
                <a:gd name="T31" fmla="*/ 670 h 1226"/>
                <a:gd name="T32" fmla="*/ 863 w 1214"/>
                <a:gd name="T33" fmla="*/ 598 h 1226"/>
                <a:gd name="T34" fmla="*/ 849 w 1214"/>
                <a:gd name="T35" fmla="*/ 527 h 1226"/>
                <a:gd name="T36" fmla="*/ 812 w 1214"/>
                <a:gd name="T37" fmla="*/ 459 h 1226"/>
                <a:gd name="T38" fmla="*/ 760 w 1214"/>
                <a:gd name="T39" fmla="*/ 408 h 1226"/>
                <a:gd name="T40" fmla="*/ 697 w 1214"/>
                <a:gd name="T41" fmla="*/ 373 h 1226"/>
                <a:gd name="T42" fmla="*/ 627 w 1214"/>
                <a:gd name="T43" fmla="*/ 357 h 1226"/>
                <a:gd name="T44" fmla="*/ 630 w 1214"/>
                <a:gd name="T45" fmla="*/ 0 h 1226"/>
                <a:gd name="T46" fmla="*/ 802 w 1214"/>
                <a:gd name="T47" fmla="*/ 167 h 1226"/>
                <a:gd name="T48" fmla="*/ 882 w 1214"/>
                <a:gd name="T49" fmla="*/ 211 h 1226"/>
                <a:gd name="T50" fmla="*/ 1018 w 1214"/>
                <a:gd name="T51" fmla="*/ 160 h 1226"/>
                <a:gd name="T52" fmla="*/ 1043 w 1214"/>
                <a:gd name="T53" fmla="*/ 397 h 1226"/>
                <a:gd name="T54" fmla="*/ 1076 w 1214"/>
                <a:gd name="T55" fmla="*/ 483 h 1226"/>
                <a:gd name="T56" fmla="*/ 1214 w 1214"/>
                <a:gd name="T57" fmla="*/ 531 h 1226"/>
                <a:gd name="T58" fmla="*/ 1081 w 1214"/>
                <a:gd name="T59" fmla="*/ 728 h 1226"/>
                <a:gd name="T60" fmla="*/ 1050 w 1214"/>
                <a:gd name="T61" fmla="*/ 815 h 1226"/>
                <a:gd name="T62" fmla="*/ 1125 w 1214"/>
                <a:gd name="T63" fmla="*/ 940 h 1226"/>
                <a:gd name="T64" fmla="*/ 895 w 1214"/>
                <a:gd name="T65" fmla="*/ 1006 h 1226"/>
                <a:gd name="T66" fmla="*/ 837 w 1214"/>
                <a:gd name="T67" fmla="*/ 1043 h 1226"/>
                <a:gd name="T68" fmla="*/ 775 w 1214"/>
                <a:gd name="T69" fmla="*/ 1071 h 1226"/>
                <a:gd name="T70" fmla="*/ 594 w 1214"/>
                <a:gd name="T71" fmla="*/ 1226 h 1226"/>
                <a:gd name="T72" fmla="*/ 529 w 1214"/>
                <a:gd name="T73" fmla="*/ 1095 h 1226"/>
                <a:gd name="T74" fmla="*/ 441 w 1214"/>
                <a:gd name="T75" fmla="*/ 1072 h 1226"/>
                <a:gd name="T76" fmla="*/ 203 w 1214"/>
                <a:gd name="T77" fmla="*/ 1076 h 1226"/>
                <a:gd name="T78" fmla="*/ 238 w 1214"/>
                <a:gd name="T79" fmla="*/ 934 h 1226"/>
                <a:gd name="T80" fmla="*/ 184 w 1214"/>
                <a:gd name="T81" fmla="*/ 859 h 1226"/>
                <a:gd name="T82" fmla="*/ 0 w 1214"/>
                <a:gd name="T83" fmla="*/ 708 h 1226"/>
                <a:gd name="T84" fmla="*/ 119 w 1214"/>
                <a:gd name="T85" fmla="*/ 622 h 1226"/>
                <a:gd name="T86" fmla="*/ 126 w 1214"/>
                <a:gd name="T87" fmla="*/ 531 h 1226"/>
                <a:gd name="T88" fmla="*/ 81 w 1214"/>
                <a:gd name="T89" fmla="*/ 297 h 1226"/>
                <a:gd name="T90" fmla="*/ 227 w 1214"/>
                <a:gd name="T91" fmla="*/ 307 h 1226"/>
                <a:gd name="T92" fmla="*/ 291 w 1214"/>
                <a:gd name="T93" fmla="*/ 241 h 1226"/>
                <a:gd name="T94" fmla="*/ 408 w 1214"/>
                <a:gd name="T95" fmla="*/ 33 h 1226"/>
                <a:gd name="T96" fmla="*/ 514 w 1214"/>
                <a:gd name="T97" fmla="*/ 135 h 1226"/>
                <a:gd name="T98" fmla="*/ 604 w 1214"/>
                <a:gd name="T99" fmla="*/ 125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4" h="1226">
                  <a:moveTo>
                    <a:pt x="591" y="357"/>
                  </a:moveTo>
                  <a:lnTo>
                    <a:pt x="554" y="361"/>
                  </a:lnTo>
                  <a:lnTo>
                    <a:pt x="519" y="372"/>
                  </a:lnTo>
                  <a:lnTo>
                    <a:pt x="485" y="387"/>
                  </a:lnTo>
                  <a:lnTo>
                    <a:pt x="452" y="408"/>
                  </a:lnTo>
                  <a:lnTo>
                    <a:pt x="424" y="432"/>
                  </a:lnTo>
                  <a:lnTo>
                    <a:pt x="400" y="459"/>
                  </a:lnTo>
                  <a:lnTo>
                    <a:pt x="381" y="490"/>
                  </a:lnTo>
                  <a:lnTo>
                    <a:pt x="366" y="522"/>
                  </a:lnTo>
                  <a:lnTo>
                    <a:pt x="356" y="557"/>
                  </a:lnTo>
                  <a:lnTo>
                    <a:pt x="350" y="592"/>
                  </a:lnTo>
                  <a:lnTo>
                    <a:pt x="349" y="629"/>
                  </a:lnTo>
                  <a:lnTo>
                    <a:pt x="355" y="665"/>
                  </a:lnTo>
                  <a:lnTo>
                    <a:pt x="364" y="700"/>
                  </a:lnTo>
                  <a:lnTo>
                    <a:pt x="380" y="736"/>
                  </a:lnTo>
                  <a:lnTo>
                    <a:pt x="400" y="768"/>
                  </a:lnTo>
                  <a:lnTo>
                    <a:pt x="424" y="796"/>
                  </a:lnTo>
                  <a:lnTo>
                    <a:pt x="452" y="820"/>
                  </a:lnTo>
                  <a:lnTo>
                    <a:pt x="483" y="839"/>
                  </a:lnTo>
                  <a:lnTo>
                    <a:pt x="516" y="854"/>
                  </a:lnTo>
                  <a:lnTo>
                    <a:pt x="550" y="865"/>
                  </a:lnTo>
                  <a:lnTo>
                    <a:pt x="585" y="870"/>
                  </a:lnTo>
                  <a:lnTo>
                    <a:pt x="622" y="870"/>
                  </a:lnTo>
                  <a:lnTo>
                    <a:pt x="657" y="866"/>
                  </a:lnTo>
                  <a:lnTo>
                    <a:pt x="694" y="855"/>
                  </a:lnTo>
                  <a:lnTo>
                    <a:pt x="728" y="840"/>
                  </a:lnTo>
                  <a:lnTo>
                    <a:pt x="760" y="820"/>
                  </a:lnTo>
                  <a:lnTo>
                    <a:pt x="788" y="795"/>
                  </a:lnTo>
                  <a:lnTo>
                    <a:pt x="812" y="768"/>
                  </a:lnTo>
                  <a:lnTo>
                    <a:pt x="832" y="737"/>
                  </a:lnTo>
                  <a:lnTo>
                    <a:pt x="847" y="704"/>
                  </a:lnTo>
                  <a:lnTo>
                    <a:pt x="857" y="670"/>
                  </a:lnTo>
                  <a:lnTo>
                    <a:pt x="862" y="635"/>
                  </a:lnTo>
                  <a:lnTo>
                    <a:pt x="863" y="598"/>
                  </a:lnTo>
                  <a:lnTo>
                    <a:pt x="858" y="562"/>
                  </a:lnTo>
                  <a:lnTo>
                    <a:pt x="849" y="527"/>
                  </a:lnTo>
                  <a:lnTo>
                    <a:pt x="833" y="491"/>
                  </a:lnTo>
                  <a:lnTo>
                    <a:pt x="812" y="459"/>
                  </a:lnTo>
                  <a:lnTo>
                    <a:pt x="788" y="431"/>
                  </a:lnTo>
                  <a:lnTo>
                    <a:pt x="760" y="408"/>
                  </a:lnTo>
                  <a:lnTo>
                    <a:pt x="730" y="388"/>
                  </a:lnTo>
                  <a:lnTo>
                    <a:pt x="697" y="373"/>
                  </a:lnTo>
                  <a:lnTo>
                    <a:pt x="662" y="362"/>
                  </a:lnTo>
                  <a:lnTo>
                    <a:pt x="627" y="357"/>
                  </a:lnTo>
                  <a:lnTo>
                    <a:pt x="591" y="357"/>
                  </a:lnTo>
                  <a:close/>
                  <a:moveTo>
                    <a:pt x="630" y="0"/>
                  </a:moveTo>
                  <a:lnTo>
                    <a:pt x="828" y="42"/>
                  </a:lnTo>
                  <a:lnTo>
                    <a:pt x="802" y="167"/>
                  </a:lnTo>
                  <a:lnTo>
                    <a:pt x="842" y="187"/>
                  </a:lnTo>
                  <a:lnTo>
                    <a:pt x="882" y="211"/>
                  </a:lnTo>
                  <a:lnTo>
                    <a:pt x="918" y="239"/>
                  </a:lnTo>
                  <a:lnTo>
                    <a:pt x="1018" y="160"/>
                  </a:lnTo>
                  <a:lnTo>
                    <a:pt x="1143" y="318"/>
                  </a:lnTo>
                  <a:lnTo>
                    <a:pt x="1043" y="397"/>
                  </a:lnTo>
                  <a:lnTo>
                    <a:pt x="1062" y="439"/>
                  </a:lnTo>
                  <a:lnTo>
                    <a:pt x="1076" y="483"/>
                  </a:lnTo>
                  <a:lnTo>
                    <a:pt x="1087" y="527"/>
                  </a:lnTo>
                  <a:lnTo>
                    <a:pt x="1214" y="531"/>
                  </a:lnTo>
                  <a:lnTo>
                    <a:pt x="1207" y="732"/>
                  </a:lnTo>
                  <a:lnTo>
                    <a:pt x="1081" y="728"/>
                  </a:lnTo>
                  <a:lnTo>
                    <a:pt x="1067" y="772"/>
                  </a:lnTo>
                  <a:lnTo>
                    <a:pt x="1050" y="815"/>
                  </a:lnTo>
                  <a:lnTo>
                    <a:pt x="1030" y="856"/>
                  </a:lnTo>
                  <a:lnTo>
                    <a:pt x="1125" y="940"/>
                  </a:lnTo>
                  <a:lnTo>
                    <a:pt x="991" y="1091"/>
                  </a:lnTo>
                  <a:lnTo>
                    <a:pt x="895" y="1006"/>
                  </a:lnTo>
                  <a:lnTo>
                    <a:pt x="867" y="1026"/>
                  </a:lnTo>
                  <a:lnTo>
                    <a:pt x="837" y="1043"/>
                  </a:lnTo>
                  <a:lnTo>
                    <a:pt x="806" y="1058"/>
                  </a:lnTo>
                  <a:lnTo>
                    <a:pt x="775" y="1071"/>
                  </a:lnTo>
                  <a:lnTo>
                    <a:pt x="793" y="1197"/>
                  </a:lnTo>
                  <a:lnTo>
                    <a:pt x="594" y="1226"/>
                  </a:lnTo>
                  <a:lnTo>
                    <a:pt x="575" y="1101"/>
                  </a:lnTo>
                  <a:lnTo>
                    <a:pt x="529" y="1095"/>
                  </a:lnTo>
                  <a:lnTo>
                    <a:pt x="485" y="1086"/>
                  </a:lnTo>
                  <a:lnTo>
                    <a:pt x="441" y="1072"/>
                  </a:lnTo>
                  <a:lnTo>
                    <a:pt x="374" y="1181"/>
                  </a:lnTo>
                  <a:lnTo>
                    <a:pt x="203" y="1076"/>
                  </a:lnTo>
                  <a:lnTo>
                    <a:pt x="269" y="966"/>
                  </a:lnTo>
                  <a:lnTo>
                    <a:pt x="238" y="934"/>
                  </a:lnTo>
                  <a:lnTo>
                    <a:pt x="210" y="898"/>
                  </a:lnTo>
                  <a:lnTo>
                    <a:pt x="184" y="859"/>
                  </a:lnTo>
                  <a:lnTo>
                    <a:pt x="63" y="899"/>
                  </a:lnTo>
                  <a:lnTo>
                    <a:pt x="0" y="708"/>
                  </a:lnTo>
                  <a:lnTo>
                    <a:pt x="122" y="668"/>
                  </a:lnTo>
                  <a:lnTo>
                    <a:pt x="119" y="622"/>
                  </a:lnTo>
                  <a:lnTo>
                    <a:pt x="120" y="575"/>
                  </a:lnTo>
                  <a:lnTo>
                    <a:pt x="126" y="531"/>
                  </a:lnTo>
                  <a:lnTo>
                    <a:pt x="7" y="483"/>
                  </a:lnTo>
                  <a:lnTo>
                    <a:pt x="81" y="297"/>
                  </a:lnTo>
                  <a:lnTo>
                    <a:pt x="200" y="344"/>
                  </a:lnTo>
                  <a:lnTo>
                    <a:pt x="227" y="307"/>
                  </a:lnTo>
                  <a:lnTo>
                    <a:pt x="257" y="273"/>
                  </a:lnTo>
                  <a:lnTo>
                    <a:pt x="291" y="241"/>
                  </a:lnTo>
                  <a:lnTo>
                    <a:pt x="231" y="128"/>
                  </a:lnTo>
                  <a:lnTo>
                    <a:pt x="408" y="33"/>
                  </a:lnTo>
                  <a:lnTo>
                    <a:pt x="468" y="145"/>
                  </a:lnTo>
                  <a:lnTo>
                    <a:pt x="514" y="135"/>
                  </a:lnTo>
                  <a:lnTo>
                    <a:pt x="558" y="128"/>
                  </a:lnTo>
                  <a:lnTo>
                    <a:pt x="604" y="125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5463540" y="3931920"/>
            <a:ext cx="312420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10"/>
          <p:cNvSpPr>
            <a:spLocks noEditPoints="1"/>
          </p:cNvSpPr>
          <p:nvPr/>
        </p:nvSpPr>
        <p:spPr bwMode="auto">
          <a:xfrm rot="747305">
            <a:off x="2377426" y="2168601"/>
            <a:ext cx="2643949" cy="2800025"/>
          </a:xfrm>
          <a:custGeom>
            <a:avLst/>
            <a:gdLst>
              <a:gd name="T0" fmla="*/ 1692 w 1694"/>
              <a:gd name="T1" fmla="*/ 903 h 1794"/>
              <a:gd name="T2" fmla="*/ 1694 w 1694"/>
              <a:gd name="T3" fmla="*/ 903 h 1794"/>
              <a:gd name="T4" fmla="*/ 1492 w 1694"/>
              <a:gd name="T5" fmla="*/ 730 h 1794"/>
              <a:gd name="T6" fmla="*/ 1058 w 1694"/>
              <a:gd name="T7" fmla="*/ 675 h 1794"/>
              <a:gd name="T8" fmla="*/ 1113 w 1694"/>
              <a:gd name="T9" fmla="*/ 256 h 1794"/>
              <a:gd name="T10" fmla="*/ 1044 w 1694"/>
              <a:gd name="T11" fmla="*/ 0 h 1794"/>
              <a:gd name="T12" fmla="*/ 1041 w 1694"/>
              <a:gd name="T13" fmla="*/ 2 h 1794"/>
              <a:gd name="T14" fmla="*/ 1041 w 1694"/>
              <a:gd name="T15" fmla="*/ 0 h 1794"/>
              <a:gd name="T16" fmla="*/ 833 w 1694"/>
              <a:gd name="T17" fmla="*/ 168 h 1794"/>
              <a:gd name="T18" fmla="*/ 645 w 1694"/>
              <a:gd name="T19" fmla="*/ 547 h 1794"/>
              <a:gd name="T20" fmla="*/ 301 w 1694"/>
              <a:gd name="T21" fmla="*/ 386 h 1794"/>
              <a:gd name="T22" fmla="*/ 38 w 1694"/>
              <a:gd name="T23" fmla="*/ 367 h 1794"/>
              <a:gd name="T24" fmla="*/ 38 w 1694"/>
              <a:gd name="T25" fmla="*/ 369 h 1794"/>
              <a:gd name="T26" fmla="*/ 38 w 1694"/>
              <a:gd name="T27" fmla="*/ 369 h 1794"/>
              <a:gd name="T28" fmla="*/ 126 w 1694"/>
              <a:gd name="T29" fmla="*/ 618 h 1794"/>
              <a:gd name="T30" fmla="*/ 399 w 1694"/>
              <a:gd name="T31" fmla="*/ 898 h 1794"/>
              <a:gd name="T32" fmla="*/ 123 w 1694"/>
              <a:gd name="T33" fmla="*/ 1216 h 1794"/>
              <a:gd name="T34" fmla="*/ 0 w 1694"/>
              <a:gd name="T35" fmla="*/ 1450 h 1794"/>
              <a:gd name="T36" fmla="*/ 2 w 1694"/>
              <a:gd name="T37" fmla="*/ 1450 h 1794"/>
              <a:gd name="T38" fmla="*/ 2 w 1694"/>
              <a:gd name="T39" fmla="*/ 1450 h 1794"/>
              <a:gd name="T40" fmla="*/ 268 w 1694"/>
              <a:gd name="T41" fmla="*/ 1472 h 1794"/>
              <a:gd name="T42" fmla="*/ 652 w 1694"/>
              <a:gd name="T43" fmla="*/ 1251 h 1794"/>
              <a:gd name="T44" fmla="*/ 852 w 1694"/>
              <a:gd name="T45" fmla="*/ 1612 h 1794"/>
              <a:gd name="T46" fmla="*/ 1041 w 1694"/>
              <a:gd name="T47" fmla="*/ 1794 h 1794"/>
              <a:gd name="T48" fmla="*/ 1041 w 1694"/>
              <a:gd name="T49" fmla="*/ 1792 h 1794"/>
              <a:gd name="T50" fmla="*/ 1044 w 1694"/>
              <a:gd name="T51" fmla="*/ 1794 h 1794"/>
              <a:gd name="T52" fmla="*/ 1136 w 1694"/>
              <a:gd name="T53" fmla="*/ 1545 h 1794"/>
              <a:gd name="T54" fmla="*/ 1063 w 1694"/>
              <a:gd name="T55" fmla="*/ 1107 h 1794"/>
              <a:gd name="T56" fmla="*/ 1454 w 1694"/>
              <a:gd name="T57" fmla="*/ 1019 h 1794"/>
              <a:gd name="T58" fmla="*/ 1694 w 1694"/>
              <a:gd name="T59" fmla="*/ 905 h 1794"/>
              <a:gd name="T60" fmla="*/ 956 w 1694"/>
              <a:gd name="T61" fmla="*/ 116 h 1794"/>
              <a:gd name="T62" fmla="*/ 975 w 1694"/>
              <a:gd name="T63" fmla="*/ 206 h 1794"/>
              <a:gd name="T64" fmla="*/ 975 w 1694"/>
              <a:gd name="T65" fmla="*/ 208 h 1794"/>
              <a:gd name="T66" fmla="*/ 975 w 1694"/>
              <a:gd name="T67" fmla="*/ 208 h 1794"/>
              <a:gd name="T68" fmla="*/ 1046 w 1694"/>
              <a:gd name="T69" fmla="*/ 673 h 1794"/>
              <a:gd name="T70" fmla="*/ 956 w 1694"/>
              <a:gd name="T71" fmla="*/ 116 h 1794"/>
              <a:gd name="T72" fmla="*/ 112 w 1694"/>
              <a:gd name="T73" fmla="*/ 476 h 1794"/>
              <a:gd name="T74" fmla="*/ 211 w 1694"/>
              <a:gd name="T75" fmla="*/ 500 h 1794"/>
              <a:gd name="T76" fmla="*/ 211 w 1694"/>
              <a:gd name="T77" fmla="*/ 500 h 1794"/>
              <a:gd name="T78" fmla="*/ 164 w 1694"/>
              <a:gd name="T79" fmla="*/ 412 h 1794"/>
              <a:gd name="T80" fmla="*/ 638 w 1694"/>
              <a:gd name="T81" fmla="*/ 554 h 1794"/>
              <a:gd name="T82" fmla="*/ 112 w 1694"/>
              <a:gd name="T83" fmla="*/ 478 h 1794"/>
              <a:gd name="T84" fmla="*/ 192 w 1694"/>
              <a:gd name="T85" fmla="*/ 1346 h 1794"/>
              <a:gd name="T86" fmla="*/ 192 w 1694"/>
              <a:gd name="T87" fmla="*/ 1346 h 1794"/>
              <a:gd name="T88" fmla="*/ 192 w 1694"/>
              <a:gd name="T89" fmla="*/ 1346 h 1794"/>
              <a:gd name="T90" fmla="*/ 406 w 1694"/>
              <a:gd name="T91" fmla="*/ 905 h 1794"/>
              <a:gd name="T92" fmla="*/ 133 w 1694"/>
              <a:gd name="T93" fmla="*/ 1424 h 1794"/>
              <a:gd name="T94" fmla="*/ 648 w 1694"/>
              <a:gd name="T95" fmla="*/ 559 h 1794"/>
              <a:gd name="T96" fmla="*/ 1053 w 1694"/>
              <a:gd name="T97" fmla="*/ 1102 h 1794"/>
              <a:gd name="T98" fmla="*/ 410 w 1694"/>
              <a:gd name="T99" fmla="*/ 898 h 1794"/>
              <a:gd name="T100" fmla="*/ 994 w 1694"/>
              <a:gd name="T101" fmla="*/ 1583 h 1794"/>
              <a:gd name="T102" fmla="*/ 994 w 1694"/>
              <a:gd name="T103" fmla="*/ 1583 h 1794"/>
              <a:gd name="T104" fmla="*/ 994 w 1694"/>
              <a:gd name="T105" fmla="*/ 1583 h 1794"/>
              <a:gd name="T106" fmla="*/ 963 w 1694"/>
              <a:gd name="T107" fmla="*/ 1673 h 1794"/>
              <a:gd name="T108" fmla="*/ 1053 w 1694"/>
              <a:gd name="T109" fmla="*/ 1111 h 1794"/>
              <a:gd name="T110" fmla="*/ 1056 w 1694"/>
              <a:gd name="T111" fmla="*/ 1661 h 1794"/>
              <a:gd name="T112" fmla="*/ 1058 w 1694"/>
              <a:gd name="T113" fmla="*/ 687 h 1794"/>
              <a:gd name="T114" fmla="*/ 1566 w 1694"/>
              <a:gd name="T115" fmla="*/ 848 h 1794"/>
              <a:gd name="T116" fmla="*/ 1478 w 1694"/>
              <a:gd name="T117" fmla="*/ 874 h 1794"/>
              <a:gd name="T118" fmla="*/ 1478 w 1694"/>
              <a:gd name="T119" fmla="*/ 874 h 1794"/>
              <a:gd name="T120" fmla="*/ 1559 w 1694"/>
              <a:gd name="T121" fmla="*/ 924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4" h="1794">
                <a:moveTo>
                  <a:pt x="1694" y="903"/>
                </a:moveTo>
                <a:lnTo>
                  <a:pt x="1692" y="903"/>
                </a:lnTo>
                <a:lnTo>
                  <a:pt x="1694" y="903"/>
                </a:lnTo>
                <a:lnTo>
                  <a:pt x="1694" y="903"/>
                </a:lnTo>
                <a:lnTo>
                  <a:pt x="1689" y="900"/>
                </a:lnTo>
                <a:lnTo>
                  <a:pt x="1492" y="730"/>
                </a:lnTo>
                <a:lnTo>
                  <a:pt x="1566" y="836"/>
                </a:lnTo>
                <a:lnTo>
                  <a:pt x="1058" y="675"/>
                </a:lnTo>
                <a:lnTo>
                  <a:pt x="1049" y="144"/>
                </a:lnTo>
                <a:lnTo>
                  <a:pt x="1113" y="256"/>
                </a:lnTo>
                <a:lnTo>
                  <a:pt x="1041" y="4"/>
                </a:lnTo>
                <a:lnTo>
                  <a:pt x="1044" y="0"/>
                </a:lnTo>
                <a:lnTo>
                  <a:pt x="1044" y="2"/>
                </a:lnTo>
                <a:lnTo>
                  <a:pt x="1041" y="2"/>
                </a:lnTo>
                <a:lnTo>
                  <a:pt x="1041" y="0"/>
                </a:lnTo>
                <a:lnTo>
                  <a:pt x="1041" y="0"/>
                </a:lnTo>
                <a:lnTo>
                  <a:pt x="1039" y="4"/>
                </a:lnTo>
                <a:lnTo>
                  <a:pt x="833" y="168"/>
                </a:lnTo>
                <a:lnTo>
                  <a:pt x="944" y="116"/>
                </a:lnTo>
                <a:lnTo>
                  <a:pt x="645" y="547"/>
                </a:lnTo>
                <a:lnTo>
                  <a:pt x="192" y="405"/>
                </a:lnTo>
                <a:lnTo>
                  <a:pt x="301" y="386"/>
                </a:lnTo>
                <a:lnTo>
                  <a:pt x="40" y="369"/>
                </a:lnTo>
                <a:lnTo>
                  <a:pt x="38" y="367"/>
                </a:lnTo>
                <a:lnTo>
                  <a:pt x="38" y="367"/>
                </a:lnTo>
                <a:lnTo>
                  <a:pt x="38" y="369"/>
                </a:lnTo>
                <a:lnTo>
                  <a:pt x="38" y="369"/>
                </a:lnTo>
                <a:lnTo>
                  <a:pt x="38" y="369"/>
                </a:lnTo>
                <a:lnTo>
                  <a:pt x="40" y="369"/>
                </a:lnTo>
                <a:lnTo>
                  <a:pt x="126" y="618"/>
                </a:lnTo>
                <a:lnTo>
                  <a:pt x="114" y="497"/>
                </a:lnTo>
                <a:lnTo>
                  <a:pt x="399" y="898"/>
                </a:lnTo>
                <a:lnTo>
                  <a:pt x="97" y="1332"/>
                </a:lnTo>
                <a:lnTo>
                  <a:pt x="123" y="1216"/>
                </a:lnTo>
                <a:lnTo>
                  <a:pt x="5" y="1448"/>
                </a:lnTo>
                <a:lnTo>
                  <a:pt x="0" y="1450"/>
                </a:lnTo>
                <a:lnTo>
                  <a:pt x="0" y="1450"/>
                </a:lnTo>
                <a:lnTo>
                  <a:pt x="2" y="1450"/>
                </a:lnTo>
                <a:lnTo>
                  <a:pt x="2" y="1450"/>
                </a:lnTo>
                <a:lnTo>
                  <a:pt x="2" y="1450"/>
                </a:lnTo>
                <a:lnTo>
                  <a:pt x="5" y="1450"/>
                </a:lnTo>
                <a:lnTo>
                  <a:pt x="268" y="1472"/>
                </a:lnTo>
                <a:lnTo>
                  <a:pt x="145" y="1429"/>
                </a:lnTo>
                <a:lnTo>
                  <a:pt x="652" y="1251"/>
                </a:lnTo>
                <a:lnTo>
                  <a:pt x="944" y="1664"/>
                </a:lnTo>
                <a:lnTo>
                  <a:pt x="852" y="1612"/>
                </a:lnTo>
                <a:lnTo>
                  <a:pt x="1041" y="1792"/>
                </a:lnTo>
                <a:lnTo>
                  <a:pt x="1041" y="1794"/>
                </a:lnTo>
                <a:lnTo>
                  <a:pt x="1041" y="1794"/>
                </a:lnTo>
                <a:lnTo>
                  <a:pt x="1041" y="1792"/>
                </a:lnTo>
                <a:lnTo>
                  <a:pt x="1044" y="1794"/>
                </a:lnTo>
                <a:lnTo>
                  <a:pt x="1044" y="1794"/>
                </a:lnTo>
                <a:lnTo>
                  <a:pt x="1044" y="1792"/>
                </a:lnTo>
                <a:lnTo>
                  <a:pt x="1136" y="1545"/>
                </a:lnTo>
                <a:lnTo>
                  <a:pt x="1072" y="1638"/>
                </a:lnTo>
                <a:lnTo>
                  <a:pt x="1063" y="1107"/>
                </a:lnTo>
                <a:lnTo>
                  <a:pt x="1554" y="936"/>
                </a:lnTo>
                <a:lnTo>
                  <a:pt x="1454" y="1019"/>
                </a:lnTo>
                <a:lnTo>
                  <a:pt x="1689" y="903"/>
                </a:lnTo>
                <a:lnTo>
                  <a:pt x="1694" y="905"/>
                </a:lnTo>
                <a:lnTo>
                  <a:pt x="1694" y="903"/>
                </a:lnTo>
                <a:close/>
                <a:moveTo>
                  <a:pt x="956" y="116"/>
                </a:moveTo>
                <a:lnTo>
                  <a:pt x="966" y="116"/>
                </a:lnTo>
                <a:lnTo>
                  <a:pt x="975" y="206"/>
                </a:lnTo>
                <a:lnTo>
                  <a:pt x="975" y="208"/>
                </a:lnTo>
                <a:lnTo>
                  <a:pt x="975" y="208"/>
                </a:lnTo>
                <a:lnTo>
                  <a:pt x="975" y="208"/>
                </a:lnTo>
                <a:lnTo>
                  <a:pt x="975" y="208"/>
                </a:lnTo>
                <a:lnTo>
                  <a:pt x="1039" y="137"/>
                </a:lnTo>
                <a:lnTo>
                  <a:pt x="1046" y="673"/>
                </a:lnTo>
                <a:lnTo>
                  <a:pt x="655" y="550"/>
                </a:lnTo>
                <a:lnTo>
                  <a:pt x="956" y="116"/>
                </a:lnTo>
                <a:close/>
                <a:moveTo>
                  <a:pt x="112" y="478"/>
                </a:moveTo>
                <a:lnTo>
                  <a:pt x="112" y="476"/>
                </a:lnTo>
                <a:lnTo>
                  <a:pt x="209" y="500"/>
                </a:lnTo>
                <a:lnTo>
                  <a:pt x="211" y="500"/>
                </a:lnTo>
                <a:lnTo>
                  <a:pt x="211" y="500"/>
                </a:lnTo>
                <a:lnTo>
                  <a:pt x="211" y="500"/>
                </a:lnTo>
                <a:lnTo>
                  <a:pt x="211" y="500"/>
                </a:lnTo>
                <a:lnTo>
                  <a:pt x="164" y="412"/>
                </a:lnTo>
                <a:lnTo>
                  <a:pt x="173" y="410"/>
                </a:lnTo>
                <a:lnTo>
                  <a:pt x="638" y="554"/>
                </a:lnTo>
                <a:lnTo>
                  <a:pt x="406" y="891"/>
                </a:lnTo>
                <a:lnTo>
                  <a:pt x="112" y="478"/>
                </a:lnTo>
                <a:close/>
                <a:moveTo>
                  <a:pt x="133" y="1424"/>
                </a:moveTo>
                <a:lnTo>
                  <a:pt x="192" y="1346"/>
                </a:lnTo>
                <a:lnTo>
                  <a:pt x="192" y="1346"/>
                </a:lnTo>
                <a:lnTo>
                  <a:pt x="192" y="1346"/>
                </a:lnTo>
                <a:lnTo>
                  <a:pt x="192" y="1346"/>
                </a:lnTo>
                <a:lnTo>
                  <a:pt x="192" y="1346"/>
                </a:lnTo>
                <a:lnTo>
                  <a:pt x="95" y="1353"/>
                </a:lnTo>
                <a:lnTo>
                  <a:pt x="406" y="905"/>
                </a:lnTo>
                <a:lnTo>
                  <a:pt x="645" y="1244"/>
                </a:lnTo>
                <a:lnTo>
                  <a:pt x="133" y="1424"/>
                </a:lnTo>
                <a:close/>
                <a:moveTo>
                  <a:pt x="410" y="898"/>
                </a:moveTo>
                <a:lnTo>
                  <a:pt x="648" y="559"/>
                </a:lnTo>
                <a:lnTo>
                  <a:pt x="1049" y="682"/>
                </a:lnTo>
                <a:lnTo>
                  <a:pt x="1053" y="1102"/>
                </a:lnTo>
                <a:lnTo>
                  <a:pt x="655" y="1242"/>
                </a:lnTo>
                <a:lnTo>
                  <a:pt x="410" y="898"/>
                </a:lnTo>
                <a:close/>
                <a:moveTo>
                  <a:pt x="1056" y="1661"/>
                </a:moveTo>
                <a:lnTo>
                  <a:pt x="994" y="1583"/>
                </a:lnTo>
                <a:lnTo>
                  <a:pt x="994" y="1581"/>
                </a:lnTo>
                <a:lnTo>
                  <a:pt x="994" y="1583"/>
                </a:lnTo>
                <a:lnTo>
                  <a:pt x="994" y="1583"/>
                </a:lnTo>
                <a:lnTo>
                  <a:pt x="994" y="1583"/>
                </a:lnTo>
                <a:lnTo>
                  <a:pt x="975" y="1680"/>
                </a:lnTo>
                <a:lnTo>
                  <a:pt x="963" y="1673"/>
                </a:lnTo>
                <a:lnTo>
                  <a:pt x="660" y="1249"/>
                </a:lnTo>
                <a:lnTo>
                  <a:pt x="1053" y="1111"/>
                </a:lnTo>
                <a:lnTo>
                  <a:pt x="1063" y="1652"/>
                </a:lnTo>
                <a:lnTo>
                  <a:pt x="1056" y="1661"/>
                </a:lnTo>
                <a:close/>
                <a:moveTo>
                  <a:pt x="1063" y="1097"/>
                </a:moveTo>
                <a:lnTo>
                  <a:pt x="1058" y="687"/>
                </a:lnTo>
                <a:lnTo>
                  <a:pt x="1566" y="846"/>
                </a:lnTo>
                <a:lnTo>
                  <a:pt x="1566" y="848"/>
                </a:lnTo>
                <a:lnTo>
                  <a:pt x="1478" y="874"/>
                </a:lnTo>
                <a:lnTo>
                  <a:pt x="1478" y="874"/>
                </a:lnTo>
                <a:lnTo>
                  <a:pt x="1478" y="874"/>
                </a:lnTo>
                <a:lnTo>
                  <a:pt x="1478" y="874"/>
                </a:lnTo>
                <a:lnTo>
                  <a:pt x="1478" y="874"/>
                </a:lnTo>
                <a:lnTo>
                  <a:pt x="1559" y="924"/>
                </a:lnTo>
                <a:lnTo>
                  <a:pt x="1063" y="109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0" h="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6855" y="1867678"/>
            <a:ext cx="13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560" y="4311731"/>
            <a:ext cx="141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72235" y="5275451"/>
            <a:ext cx="141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51296" y="1480760"/>
            <a:ext cx="13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5350" y="3500528"/>
            <a:ext cx="20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7779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19514" y="1219201"/>
            <a:ext cx="4752975" cy="4462463"/>
            <a:chOff x="3717925" y="1219200"/>
            <a:chExt cx="4752975" cy="4462463"/>
          </a:xfrm>
          <a:effectLst>
            <a:reflection blurRad="6350" stA="24000" endPos="35000" dir="5400000" sy="-100000" algn="bl" rotWithShape="0"/>
          </a:effectLst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657850" y="1284288"/>
              <a:ext cx="2813050" cy="1612900"/>
            </a:xfrm>
            <a:custGeom>
              <a:avLst/>
              <a:gdLst>
                <a:gd name="T0" fmla="*/ 348 w 1772"/>
                <a:gd name="T1" fmla="*/ 0 h 1016"/>
                <a:gd name="T2" fmla="*/ 1772 w 1772"/>
                <a:gd name="T3" fmla="*/ 1016 h 1016"/>
                <a:gd name="T4" fmla="*/ 0 w 1772"/>
                <a:gd name="T5" fmla="*/ 1016 h 1016"/>
                <a:gd name="T6" fmla="*/ 348 w 1772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2" h="1016">
                  <a:moveTo>
                    <a:pt x="348" y="0"/>
                  </a:moveTo>
                  <a:lnTo>
                    <a:pt x="1772" y="1016"/>
                  </a:lnTo>
                  <a:lnTo>
                    <a:pt x="0" y="1016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701473" y="3005138"/>
              <a:ext cx="1744663" cy="2676525"/>
            </a:xfrm>
            <a:custGeom>
              <a:avLst/>
              <a:gdLst>
                <a:gd name="T0" fmla="*/ 0 w 1099"/>
                <a:gd name="T1" fmla="*/ 0 h 1686"/>
                <a:gd name="T2" fmla="*/ 1099 w 1099"/>
                <a:gd name="T3" fmla="*/ 0 h 1686"/>
                <a:gd name="T4" fmla="*/ 549 w 1099"/>
                <a:gd name="T5" fmla="*/ 1686 h 1686"/>
                <a:gd name="T6" fmla="*/ 0 w 1099"/>
                <a:gd name="T7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9" h="1686">
                  <a:moveTo>
                    <a:pt x="0" y="0"/>
                  </a:moveTo>
                  <a:lnTo>
                    <a:pt x="1099" y="0"/>
                  </a:lnTo>
                  <a:lnTo>
                    <a:pt x="549" y="1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44070" y="4044950"/>
              <a:ext cx="2811463" cy="1628775"/>
            </a:xfrm>
            <a:custGeom>
              <a:avLst/>
              <a:gdLst>
                <a:gd name="T0" fmla="*/ 1430 w 1771"/>
                <a:gd name="T1" fmla="*/ 0 h 1026"/>
                <a:gd name="T2" fmla="*/ 1771 w 1771"/>
                <a:gd name="T3" fmla="*/ 1026 h 1026"/>
                <a:gd name="T4" fmla="*/ 0 w 1771"/>
                <a:gd name="T5" fmla="*/ 1026 h 1026"/>
                <a:gd name="T6" fmla="*/ 1430 w 1771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1" h="1026">
                  <a:moveTo>
                    <a:pt x="1430" y="0"/>
                  </a:moveTo>
                  <a:lnTo>
                    <a:pt x="1771" y="1026"/>
                  </a:lnTo>
                  <a:lnTo>
                    <a:pt x="0" y="1026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717925" y="2916873"/>
              <a:ext cx="2255838" cy="2692400"/>
            </a:xfrm>
            <a:custGeom>
              <a:avLst/>
              <a:gdLst>
                <a:gd name="T0" fmla="*/ 0 w 1421"/>
                <a:gd name="T1" fmla="*/ 0 h 1696"/>
                <a:gd name="T2" fmla="*/ 554 w 1421"/>
                <a:gd name="T3" fmla="*/ 1696 h 1696"/>
                <a:gd name="T4" fmla="*/ 1421 w 1421"/>
                <a:gd name="T5" fmla="*/ 1045 h 1696"/>
                <a:gd name="T6" fmla="*/ 0 w 1421"/>
                <a:gd name="T7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1" h="1696">
                  <a:moveTo>
                    <a:pt x="0" y="0"/>
                  </a:moveTo>
                  <a:lnTo>
                    <a:pt x="554" y="1696"/>
                  </a:lnTo>
                  <a:lnTo>
                    <a:pt x="1421" y="1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826510" y="1219200"/>
              <a:ext cx="2271713" cy="2679700"/>
            </a:xfrm>
            <a:custGeom>
              <a:avLst/>
              <a:gdLst>
                <a:gd name="T0" fmla="*/ 888 w 1431"/>
                <a:gd name="T1" fmla="*/ 1688 h 1688"/>
                <a:gd name="T2" fmla="*/ 0 w 1431"/>
                <a:gd name="T3" fmla="*/ 1046 h 1688"/>
                <a:gd name="T4" fmla="*/ 1431 w 1431"/>
                <a:gd name="T5" fmla="*/ 0 h 1688"/>
                <a:gd name="T6" fmla="*/ 888 w 1431"/>
                <a:gd name="T7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1" h="1688">
                  <a:moveTo>
                    <a:pt x="888" y="1688"/>
                  </a:moveTo>
                  <a:lnTo>
                    <a:pt x="0" y="1046"/>
                  </a:lnTo>
                  <a:lnTo>
                    <a:pt x="1431" y="0"/>
                  </a:lnTo>
                  <a:lnTo>
                    <a:pt x="888" y="168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56946">
              <a:off x="6176446" y="2032511"/>
              <a:ext cx="1363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6399218">
              <a:off x="6844198" y="3858166"/>
              <a:ext cx="185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Effectiveness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84382" y="5158844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5068108">
              <a:off x="3858968" y="4290941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Challenge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291953">
              <a:off x="4211782" y="2280657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 rot="2244085">
              <a:off x="6017196" y="2255622"/>
              <a:ext cx="440276" cy="439670"/>
            </a:xfrm>
            <a:custGeom>
              <a:avLst/>
              <a:gdLst>
                <a:gd name="T0" fmla="*/ 2839 w 3638"/>
                <a:gd name="T1" fmla="*/ 2359 h 3634"/>
                <a:gd name="T2" fmla="*/ 3158 w 3638"/>
                <a:gd name="T3" fmla="*/ 2654 h 3634"/>
                <a:gd name="T4" fmla="*/ 3140 w 3638"/>
                <a:gd name="T5" fmla="*/ 2814 h 3634"/>
                <a:gd name="T6" fmla="*/ 2830 w 3638"/>
                <a:gd name="T7" fmla="*/ 3116 h 3634"/>
                <a:gd name="T8" fmla="*/ 2678 w 3638"/>
                <a:gd name="T9" fmla="*/ 3168 h 3634"/>
                <a:gd name="T10" fmla="*/ 2387 w 3638"/>
                <a:gd name="T11" fmla="*/ 2840 h 3634"/>
                <a:gd name="T12" fmla="*/ 2273 w 3638"/>
                <a:gd name="T13" fmla="*/ 2726 h 3634"/>
                <a:gd name="T14" fmla="*/ 2387 w 3638"/>
                <a:gd name="T15" fmla="*/ 2612 h 3634"/>
                <a:gd name="T16" fmla="*/ 2678 w 3638"/>
                <a:gd name="T17" fmla="*/ 2283 h 3634"/>
                <a:gd name="T18" fmla="*/ 2463 w 3638"/>
                <a:gd name="T19" fmla="*/ 2098 h 3634"/>
                <a:gd name="T20" fmla="*/ 2128 w 3638"/>
                <a:gd name="T21" fmla="*/ 2401 h 3634"/>
                <a:gd name="T22" fmla="*/ 2059 w 3638"/>
                <a:gd name="T23" fmla="*/ 2863 h 3634"/>
                <a:gd name="T24" fmla="*/ 2295 w 3638"/>
                <a:gd name="T25" fmla="*/ 3251 h 3634"/>
                <a:gd name="T26" fmla="*/ 2729 w 3638"/>
                <a:gd name="T27" fmla="*/ 3407 h 3634"/>
                <a:gd name="T28" fmla="*/ 3162 w 3638"/>
                <a:gd name="T29" fmla="*/ 3251 h 3634"/>
                <a:gd name="T30" fmla="*/ 3397 w 3638"/>
                <a:gd name="T31" fmla="*/ 2863 h 3634"/>
                <a:gd name="T32" fmla="*/ 3328 w 3638"/>
                <a:gd name="T33" fmla="*/ 2401 h 3634"/>
                <a:gd name="T34" fmla="*/ 2993 w 3638"/>
                <a:gd name="T35" fmla="*/ 2098 h 3634"/>
                <a:gd name="T36" fmla="*/ 1591 w 3638"/>
                <a:gd name="T37" fmla="*/ 2498 h 3634"/>
                <a:gd name="T38" fmla="*/ 454 w 3638"/>
                <a:gd name="T39" fmla="*/ 2044 h 3634"/>
                <a:gd name="T40" fmla="*/ 3165 w 3638"/>
                <a:gd name="T41" fmla="*/ 1929 h 3634"/>
                <a:gd name="T42" fmla="*/ 3526 w 3638"/>
                <a:gd name="T43" fmla="*/ 2289 h 3634"/>
                <a:gd name="T44" fmla="*/ 3634 w 3638"/>
                <a:gd name="T45" fmla="*/ 2805 h 3634"/>
                <a:gd name="T46" fmla="*/ 3444 w 3638"/>
                <a:gd name="T47" fmla="*/ 3286 h 3634"/>
                <a:gd name="T48" fmla="*/ 3029 w 3638"/>
                <a:gd name="T49" fmla="*/ 3583 h 3634"/>
                <a:gd name="T50" fmla="*/ 2498 w 3638"/>
                <a:gd name="T51" fmla="*/ 3606 h 3634"/>
                <a:gd name="T52" fmla="*/ 2059 w 3638"/>
                <a:gd name="T53" fmla="*/ 3341 h 3634"/>
                <a:gd name="T54" fmla="*/ 1832 w 3638"/>
                <a:gd name="T55" fmla="*/ 2881 h 3634"/>
                <a:gd name="T56" fmla="*/ 1898 w 3638"/>
                <a:gd name="T57" fmla="*/ 2355 h 3634"/>
                <a:gd name="T58" fmla="*/ 2227 w 3638"/>
                <a:gd name="T59" fmla="*/ 1967 h 3634"/>
                <a:gd name="T60" fmla="*/ 2729 w 3638"/>
                <a:gd name="T61" fmla="*/ 1818 h 3634"/>
                <a:gd name="T62" fmla="*/ 1591 w 3638"/>
                <a:gd name="T63" fmla="*/ 1364 h 3634"/>
                <a:gd name="T64" fmla="*/ 454 w 3638"/>
                <a:gd name="T65" fmla="*/ 1818 h 3634"/>
                <a:gd name="T66" fmla="*/ 366 w 3638"/>
                <a:gd name="T67" fmla="*/ 672 h 3634"/>
                <a:gd name="T68" fmla="*/ 568 w 3638"/>
                <a:gd name="T69" fmla="*/ 796 h 3634"/>
                <a:gd name="T70" fmla="*/ 770 w 3638"/>
                <a:gd name="T71" fmla="*/ 672 h 3634"/>
                <a:gd name="T72" fmla="*/ 2162 w 3638"/>
                <a:gd name="T73" fmla="*/ 605 h 3634"/>
                <a:gd name="T74" fmla="*/ 2315 w 3638"/>
                <a:gd name="T75" fmla="*/ 784 h 3634"/>
                <a:gd name="T76" fmla="*/ 2548 w 3638"/>
                <a:gd name="T77" fmla="*/ 728 h 3634"/>
                <a:gd name="T78" fmla="*/ 2710 w 3638"/>
                <a:gd name="T79" fmla="*/ 454 h 3634"/>
                <a:gd name="T80" fmla="*/ 2928 w 3638"/>
                <a:gd name="T81" fmla="*/ 589 h 3634"/>
                <a:gd name="T82" fmla="*/ 228 w 3638"/>
                <a:gd name="T83" fmla="*/ 1136 h 3634"/>
                <a:gd name="T84" fmla="*/ 247 w 3638"/>
                <a:gd name="T85" fmla="*/ 2953 h 3634"/>
                <a:gd name="T86" fmla="*/ 28 w 3638"/>
                <a:gd name="T87" fmla="*/ 2818 h 3634"/>
                <a:gd name="T88" fmla="*/ 28 w 3638"/>
                <a:gd name="T89" fmla="*/ 589 h 3634"/>
                <a:gd name="T90" fmla="*/ 247 w 3638"/>
                <a:gd name="T91" fmla="*/ 454 h 3634"/>
                <a:gd name="T92" fmla="*/ 2497 w 3638"/>
                <a:gd name="T93" fmla="*/ 88 h 3634"/>
                <a:gd name="T94" fmla="*/ 2437 w 3638"/>
                <a:gd name="T95" fmla="*/ 670 h 3634"/>
                <a:gd name="T96" fmla="*/ 2285 w 3638"/>
                <a:gd name="T97" fmla="*/ 618 h 3634"/>
                <a:gd name="T98" fmla="*/ 2316 w 3638"/>
                <a:gd name="T99" fmla="*/ 26 h 3634"/>
                <a:gd name="T100" fmla="*/ 639 w 3638"/>
                <a:gd name="T101" fmla="*/ 26 h 3634"/>
                <a:gd name="T102" fmla="*/ 670 w 3638"/>
                <a:gd name="T103" fmla="*/ 618 h 3634"/>
                <a:gd name="T104" fmla="*/ 519 w 3638"/>
                <a:gd name="T105" fmla="*/ 670 h 3634"/>
                <a:gd name="T106" fmla="*/ 458 w 3638"/>
                <a:gd name="T107" fmla="*/ 88 h 3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38" h="3634">
                  <a:moveTo>
                    <a:pt x="2729" y="2272"/>
                  </a:moveTo>
                  <a:lnTo>
                    <a:pt x="2754" y="2274"/>
                  </a:lnTo>
                  <a:lnTo>
                    <a:pt x="2778" y="2283"/>
                  </a:lnTo>
                  <a:lnTo>
                    <a:pt x="2799" y="2296"/>
                  </a:lnTo>
                  <a:lnTo>
                    <a:pt x="2817" y="2314"/>
                  </a:lnTo>
                  <a:lnTo>
                    <a:pt x="2830" y="2335"/>
                  </a:lnTo>
                  <a:lnTo>
                    <a:pt x="2839" y="2359"/>
                  </a:lnTo>
                  <a:lnTo>
                    <a:pt x="2841" y="2385"/>
                  </a:lnTo>
                  <a:lnTo>
                    <a:pt x="2841" y="2612"/>
                  </a:lnTo>
                  <a:lnTo>
                    <a:pt x="3069" y="2612"/>
                  </a:lnTo>
                  <a:lnTo>
                    <a:pt x="3095" y="2616"/>
                  </a:lnTo>
                  <a:lnTo>
                    <a:pt x="3119" y="2623"/>
                  </a:lnTo>
                  <a:lnTo>
                    <a:pt x="3140" y="2638"/>
                  </a:lnTo>
                  <a:lnTo>
                    <a:pt x="3158" y="2654"/>
                  </a:lnTo>
                  <a:lnTo>
                    <a:pt x="3171" y="2676"/>
                  </a:lnTo>
                  <a:lnTo>
                    <a:pt x="3180" y="2700"/>
                  </a:lnTo>
                  <a:lnTo>
                    <a:pt x="3183" y="2726"/>
                  </a:lnTo>
                  <a:lnTo>
                    <a:pt x="3180" y="2751"/>
                  </a:lnTo>
                  <a:lnTo>
                    <a:pt x="3171" y="2776"/>
                  </a:lnTo>
                  <a:lnTo>
                    <a:pt x="3158" y="2797"/>
                  </a:lnTo>
                  <a:lnTo>
                    <a:pt x="3140" y="2814"/>
                  </a:lnTo>
                  <a:lnTo>
                    <a:pt x="3119" y="2828"/>
                  </a:lnTo>
                  <a:lnTo>
                    <a:pt x="3095" y="2837"/>
                  </a:lnTo>
                  <a:lnTo>
                    <a:pt x="3069" y="2840"/>
                  </a:lnTo>
                  <a:lnTo>
                    <a:pt x="2841" y="2840"/>
                  </a:lnTo>
                  <a:lnTo>
                    <a:pt x="2841" y="3066"/>
                  </a:lnTo>
                  <a:lnTo>
                    <a:pt x="2839" y="3093"/>
                  </a:lnTo>
                  <a:lnTo>
                    <a:pt x="2830" y="3116"/>
                  </a:lnTo>
                  <a:lnTo>
                    <a:pt x="2817" y="3137"/>
                  </a:lnTo>
                  <a:lnTo>
                    <a:pt x="2799" y="3155"/>
                  </a:lnTo>
                  <a:lnTo>
                    <a:pt x="2778" y="3168"/>
                  </a:lnTo>
                  <a:lnTo>
                    <a:pt x="2754" y="3177"/>
                  </a:lnTo>
                  <a:lnTo>
                    <a:pt x="2729" y="3180"/>
                  </a:lnTo>
                  <a:lnTo>
                    <a:pt x="2702" y="3177"/>
                  </a:lnTo>
                  <a:lnTo>
                    <a:pt x="2678" y="3168"/>
                  </a:lnTo>
                  <a:lnTo>
                    <a:pt x="2657" y="3155"/>
                  </a:lnTo>
                  <a:lnTo>
                    <a:pt x="2639" y="3137"/>
                  </a:lnTo>
                  <a:lnTo>
                    <a:pt x="2626" y="3116"/>
                  </a:lnTo>
                  <a:lnTo>
                    <a:pt x="2618" y="3093"/>
                  </a:lnTo>
                  <a:lnTo>
                    <a:pt x="2615" y="3066"/>
                  </a:lnTo>
                  <a:lnTo>
                    <a:pt x="2615" y="2840"/>
                  </a:lnTo>
                  <a:lnTo>
                    <a:pt x="2387" y="2840"/>
                  </a:lnTo>
                  <a:lnTo>
                    <a:pt x="2361" y="2837"/>
                  </a:lnTo>
                  <a:lnTo>
                    <a:pt x="2337" y="2828"/>
                  </a:lnTo>
                  <a:lnTo>
                    <a:pt x="2316" y="2814"/>
                  </a:lnTo>
                  <a:lnTo>
                    <a:pt x="2298" y="2797"/>
                  </a:lnTo>
                  <a:lnTo>
                    <a:pt x="2285" y="2776"/>
                  </a:lnTo>
                  <a:lnTo>
                    <a:pt x="2276" y="2751"/>
                  </a:lnTo>
                  <a:lnTo>
                    <a:pt x="2273" y="2726"/>
                  </a:lnTo>
                  <a:lnTo>
                    <a:pt x="2276" y="2700"/>
                  </a:lnTo>
                  <a:lnTo>
                    <a:pt x="2285" y="2676"/>
                  </a:lnTo>
                  <a:lnTo>
                    <a:pt x="2298" y="2654"/>
                  </a:lnTo>
                  <a:lnTo>
                    <a:pt x="2316" y="2638"/>
                  </a:lnTo>
                  <a:lnTo>
                    <a:pt x="2337" y="2623"/>
                  </a:lnTo>
                  <a:lnTo>
                    <a:pt x="2361" y="2616"/>
                  </a:lnTo>
                  <a:lnTo>
                    <a:pt x="2387" y="2612"/>
                  </a:lnTo>
                  <a:lnTo>
                    <a:pt x="2615" y="2612"/>
                  </a:lnTo>
                  <a:lnTo>
                    <a:pt x="2615" y="2385"/>
                  </a:lnTo>
                  <a:lnTo>
                    <a:pt x="2618" y="2359"/>
                  </a:lnTo>
                  <a:lnTo>
                    <a:pt x="2626" y="2335"/>
                  </a:lnTo>
                  <a:lnTo>
                    <a:pt x="2639" y="2314"/>
                  </a:lnTo>
                  <a:lnTo>
                    <a:pt x="2657" y="2296"/>
                  </a:lnTo>
                  <a:lnTo>
                    <a:pt x="2678" y="2283"/>
                  </a:lnTo>
                  <a:lnTo>
                    <a:pt x="2702" y="2274"/>
                  </a:lnTo>
                  <a:lnTo>
                    <a:pt x="2729" y="2272"/>
                  </a:lnTo>
                  <a:close/>
                  <a:moveTo>
                    <a:pt x="2729" y="2044"/>
                  </a:moveTo>
                  <a:lnTo>
                    <a:pt x="2659" y="2048"/>
                  </a:lnTo>
                  <a:lnTo>
                    <a:pt x="2590" y="2059"/>
                  </a:lnTo>
                  <a:lnTo>
                    <a:pt x="2525" y="2075"/>
                  </a:lnTo>
                  <a:lnTo>
                    <a:pt x="2463" y="2098"/>
                  </a:lnTo>
                  <a:lnTo>
                    <a:pt x="2403" y="2127"/>
                  </a:lnTo>
                  <a:lnTo>
                    <a:pt x="2347" y="2161"/>
                  </a:lnTo>
                  <a:lnTo>
                    <a:pt x="2295" y="2200"/>
                  </a:lnTo>
                  <a:lnTo>
                    <a:pt x="2246" y="2244"/>
                  </a:lnTo>
                  <a:lnTo>
                    <a:pt x="2202" y="2293"/>
                  </a:lnTo>
                  <a:lnTo>
                    <a:pt x="2162" y="2345"/>
                  </a:lnTo>
                  <a:lnTo>
                    <a:pt x="2128" y="2401"/>
                  </a:lnTo>
                  <a:lnTo>
                    <a:pt x="2099" y="2461"/>
                  </a:lnTo>
                  <a:lnTo>
                    <a:pt x="2077" y="2524"/>
                  </a:lnTo>
                  <a:lnTo>
                    <a:pt x="2059" y="2589"/>
                  </a:lnTo>
                  <a:lnTo>
                    <a:pt x="2049" y="2656"/>
                  </a:lnTo>
                  <a:lnTo>
                    <a:pt x="2046" y="2726"/>
                  </a:lnTo>
                  <a:lnTo>
                    <a:pt x="2049" y="2796"/>
                  </a:lnTo>
                  <a:lnTo>
                    <a:pt x="2059" y="2863"/>
                  </a:lnTo>
                  <a:lnTo>
                    <a:pt x="2077" y="2928"/>
                  </a:lnTo>
                  <a:lnTo>
                    <a:pt x="2099" y="2991"/>
                  </a:lnTo>
                  <a:lnTo>
                    <a:pt x="2128" y="3050"/>
                  </a:lnTo>
                  <a:lnTo>
                    <a:pt x="2162" y="3106"/>
                  </a:lnTo>
                  <a:lnTo>
                    <a:pt x="2202" y="3159"/>
                  </a:lnTo>
                  <a:lnTo>
                    <a:pt x="2246" y="3208"/>
                  </a:lnTo>
                  <a:lnTo>
                    <a:pt x="2295" y="3251"/>
                  </a:lnTo>
                  <a:lnTo>
                    <a:pt x="2347" y="3291"/>
                  </a:lnTo>
                  <a:lnTo>
                    <a:pt x="2403" y="3325"/>
                  </a:lnTo>
                  <a:lnTo>
                    <a:pt x="2463" y="3354"/>
                  </a:lnTo>
                  <a:lnTo>
                    <a:pt x="2525" y="3377"/>
                  </a:lnTo>
                  <a:lnTo>
                    <a:pt x="2590" y="3393"/>
                  </a:lnTo>
                  <a:lnTo>
                    <a:pt x="2659" y="3403"/>
                  </a:lnTo>
                  <a:lnTo>
                    <a:pt x="2729" y="3407"/>
                  </a:lnTo>
                  <a:lnTo>
                    <a:pt x="2798" y="3403"/>
                  </a:lnTo>
                  <a:lnTo>
                    <a:pt x="2866" y="3393"/>
                  </a:lnTo>
                  <a:lnTo>
                    <a:pt x="2931" y="3377"/>
                  </a:lnTo>
                  <a:lnTo>
                    <a:pt x="2993" y="3354"/>
                  </a:lnTo>
                  <a:lnTo>
                    <a:pt x="3053" y="3325"/>
                  </a:lnTo>
                  <a:lnTo>
                    <a:pt x="3109" y="3291"/>
                  </a:lnTo>
                  <a:lnTo>
                    <a:pt x="3162" y="3251"/>
                  </a:lnTo>
                  <a:lnTo>
                    <a:pt x="3210" y="3208"/>
                  </a:lnTo>
                  <a:lnTo>
                    <a:pt x="3254" y="3159"/>
                  </a:lnTo>
                  <a:lnTo>
                    <a:pt x="3294" y="3106"/>
                  </a:lnTo>
                  <a:lnTo>
                    <a:pt x="3328" y="3050"/>
                  </a:lnTo>
                  <a:lnTo>
                    <a:pt x="3357" y="2991"/>
                  </a:lnTo>
                  <a:lnTo>
                    <a:pt x="3379" y="2928"/>
                  </a:lnTo>
                  <a:lnTo>
                    <a:pt x="3397" y="2863"/>
                  </a:lnTo>
                  <a:lnTo>
                    <a:pt x="3407" y="2796"/>
                  </a:lnTo>
                  <a:lnTo>
                    <a:pt x="3410" y="2726"/>
                  </a:lnTo>
                  <a:lnTo>
                    <a:pt x="3407" y="2656"/>
                  </a:lnTo>
                  <a:lnTo>
                    <a:pt x="3397" y="2589"/>
                  </a:lnTo>
                  <a:lnTo>
                    <a:pt x="3379" y="2524"/>
                  </a:lnTo>
                  <a:lnTo>
                    <a:pt x="3357" y="2461"/>
                  </a:lnTo>
                  <a:lnTo>
                    <a:pt x="3328" y="2401"/>
                  </a:lnTo>
                  <a:lnTo>
                    <a:pt x="3294" y="2345"/>
                  </a:lnTo>
                  <a:lnTo>
                    <a:pt x="3254" y="2293"/>
                  </a:lnTo>
                  <a:lnTo>
                    <a:pt x="3210" y="2244"/>
                  </a:lnTo>
                  <a:lnTo>
                    <a:pt x="3162" y="2200"/>
                  </a:lnTo>
                  <a:lnTo>
                    <a:pt x="3109" y="2161"/>
                  </a:lnTo>
                  <a:lnTo>
                    <a:pt x="3053" y="2127"/>
                  </a:lnTo>
                  <a:lnTo>
                    <a:pt x="2993" y="2098"/>
                  </a:lnTo>
                  <a:lnTo>
                    <a:pt x="2931" y="2075"/>
                  </a:lnTo>
                  <a:lnTo>
                    <a:pt x="2866" y="2059"/>
                  </a:lnTo>
                  <a:lnTo>
                    <a:pt x="2798" y="2048"/>
                  </a:lnTo>
                  <a:lnTo>
                    <a:pt x="2729" y="2044"/>
                  </a:lnTo>
                  <a:close/>
                  <a:moveTo>
                    <a:pt x="1137" y="2044"/>
                  </a:moveTo>
                  <a:lnTo>
                    <a:pt x="1591" y="2044"/>
                  </a:lnTo>
                  <a:lnTo>
                    <a:pt x="1591" y="2498"/>
                  </a:lnTo>
                  <a:lnTo>
                    <a:pt x="1137" y="2498"/>
                  </a:lnTo>
                  <a:lnTo>
                    <a:pt x="1137" y="2044"/>
                  </a:lnTo>
                  <a:close/>
                  <a:moveTo>
                    <a:pt x="454" y="2044"/>
                  </a:moveTo>
                  <a:lnTo>
                    <a:pt x="909" y="2044"/>
                  </a:lnTo>
                  <a:lnTo>
                    <a:pt x="909" y="2498"/>
                  </a:lnTo>
                  <a:lnTo>
                    <a:pt x="454" y="2498"/>
                  </a:lnTo>
                  <a:lnTo>
                    <a:pt x="454" y="2044"/>
                  </a:lnTo>
                  <a:close/>
                  <a:moveTo>
                    <a:pt x="2729" y="1818"/>
                  </a:moveTo>
                  <a:lnTo>
                    <a:pt x="2807" y="1821"/>
                  </a:lnTo>
                  <a:lnTo>
                    <a:pt x="2883" y="1831"/>
                  </a:lnTo>
                  <a:lnTo>
                    <a:pt x="2957" y="1847"/>
                  </a:lnTo>
                  <a:lnTo>
                    <a:pt x="3029" y="1869"/>
                  </a:lnTo>
                  <a:lnTo>
                    <a:pt x="3099" y="1896"/>
                  </a:lnTo>
                  <a:lnTo>
                    <a:pt x="3165" y="1929"/>
                  </a:lnTo>
                  <a:lnTo>
                    <a:pt x="3228" y="1967"/>
                  </a:lnTo>
                  <a:lnTo>
                    <a:pt x="3288" y="2010"/>
                  </a:lnTo>
                  <a:lnTo>
                    <a:pt x="3345" y="2058"/>
                  </a:lnTo>
                  <a:lnTo>
                    <a:pt x="3397" y="2110"/>
                  </a:lnTo>
                  <a:lnTo>
                    <a:pt x="3444" y="2166"/>
                  </a:lnTo>
                  <a:lnTo>
                    <a:pt x="3487" y="2226"/>
                  </a:lnTo>
                  <a:lnTo>
                    <a:pt x="3526" y="2289"/>
                  </a:lnTo>
                  <a:lnTo>
                    <a:pt x="3558" y="2355"/>
                  </a:lnTo>
                  <a:lnTo>
                    <a:pt x="3586" y="2424"/>
                  </a:lnTo>
                  <a:lnTo>
                    <a:pt x="3608" y="2496"/>
                  </a:lnTo>
                  <a:lnTo>
                    <a:pt x="3624" y="2571"/>
                  </a:lnTo>
                  <a:lnTo>
                    <a:pt x="3634" y="2648"/>
                  </a:lnTo>
                  <a:lnTo>
                    <a:pt x="3638" y="2726"/>
                  </a:lnTo>
                  <a:lnTo>
                    <a:pt x="3634" y="2805"/>
                  </a:lnTo>
                  <a:lnTo>
                    <a:pt x="3624" y="2881"/>
                  </a:lnTo>
                  <a:lnTo>
                    <a:pt x="3608" y="2955"/>
                  </a:lnTo>
                  <a:lnTo>
                    <a:pt x="3586" y="3027"/>
                  </a:lnTo>
                  <a:lnTo>
                    <a:pt x="3558" y="3096"/>
                  </a:lnTo>
                  <a:lnTo>
                    <a:pt x="3526" y="3162"/>
                  </a:lnTo>
                  <a:lnTo>
                    <a:pt x="3487" y="3227"/>
                  </a:lnTo>
                  <a:lnTo>
                    <a:pt x="3444" y="3286"/>
                  </a:lnTo>
                  <a:lnTo>
                    <a:pt x="3397" y="3341"/>
                  </a:lnTo>
                  <a:lnTo>
                    <a:pt x="3345" y="3393"/>
                  </a:lnTo>
                  <a:lnTo>
                    <a:pt x="3288" y="3441"/>
                  </a:lnTo>
                  <a:lnTo>
                    <a:pt x="3228" y="3484"/>
                  </a:lnTo>
                  <a:lnTo>
                    <a:pt x="3165" y="3523"/>
                  </a:lnTo>
                  <a:lnTo>
                    <a:pt x="3099" y="3556"/>
                  </a:lnTo>
                  <a:lnTo>
                    <a:pt x="3029" y="3583"/>
                  </a:lnTo>
                  <a:lnTo>
                    <a:pt x="2957" y="3606"/>
                  </a:lnTo>
                  <a:lnTo>
                    <a:pt x="2883" y="3621"/>
                  </a:lnTo>
                  <a:lnTo>
                    <a:pt x="2807" y="3631"/>
                  </a:lnTo>
                  <a:lnTo>
                    <a:pt x="2729" y="3634"/>
                  </a:lnTo>
                  <a:lnTo>
                    <a:pt x="2650" y="3631"/>
                  </a:lnTo>
                  <a:lnTo>
                    <a:pt x="2573" y="3621"/>
                  </a:lnTo>
                  <a:lnTo>
                    <a:pt x="2498" y="3606"/>
                  </a:lnTo>
                  <a:lnTo>
                    <a:pt x="2427" y="3583"/>
                  </a:lnTo>
                  <a:lnTo>
                    <a:pt x="2357" y="3556"/>
                  </a:lnTo>
                  <a:lnTo>
                    <a:pt x="2291" y="3523"/>
                  </a:lnTo>
                  <a:lnTo>
                    <a:pt x="2227" y="3484"/>
                  </a:lnTo>
                  <a:lnTo>
                    <a:pt x="2168" y="3441"/>
                  </a:lnTo>
                  <a:lnTo>
                    <a:pt x="2111" y="3393"/>
                  </a:lnTo>
                  <a:lnTo>
                    <a:pt x="2059" y="3341"/>
                  </a:lnTo>
                  <a:lnTo>
                    <a:pt x="2012" y="3286"/>
                  </a:lnTo>
                  <a:lnTo>
                    <a:pt x="1969" y="3227"/>
                  </a:lnTo>
                  <a:lnTo>
                    <a:pt x="1931" y="3162"/>
                  </a:lnTo>
                  <a:lnTo>
                    <a:pt x="1898" y="3096"/>
                  </a:lnTo>
                  <a:lnTo>
                    <a:pt x="1870" y="3027"/>
                  </a:lnTo>
                  <a:lnTo>
                    <a:pt x="1848" y="2955"/>
                  </a:lnTo>
                  <a:lnTo>
                    <a:pt x="1832" y="2881"/>
                  </a:lnTo>
                  <a:lnTo>
                    <a:pt x="1822" y="2805"/>
                  </a:lnTo>
                  <a:lnTo>
                    <a:pt x="1818" y="2726"/>
                  </a:lnTo>
                  <a:lnTo>
                    <a:pt x="1822" y="2648"/>
                  </a:lnTo>
                  <a:lnTo>
                    <a:pt x="1832" y="2571"/>
                  </a:lnTo>
                  <a:lnTo>
                    <a:pt x="1848" y="2496"/>
                  </a:lnTo>
                  <a:lnTo>
                    <a:pt x="1870" y="2424"/>
                  </a:lnTo>
                  <a:lnTo>
                    <a:pt x="1898" y="2355"/>
                  </a:lnTo>
                  <a:lnTo>
                    <a:pt x="1931" y="2289"/>
                  </a:lnTo>
                  <a:lnTo>
                    <a:pt x="1969" y="2226"/>
                  </a:lnTo>
                  <a:lnTo>
                    <a:pt x="2012" y="2166"/>
                  </a:lnTo>
                  <a:lnTo>
                    <a:pt x="2059" y="2110"/>
                  </a:lnTo>
                  <a:lnTo>
                    <a:pt x="2111" y="2058"/>
                  </a:lnTo>
                  <a:lnTo>
                    <a:pt x="2168" y="2010"/>
                  </a:lnTo>
                  <a:lnTo>
                    <a:pt x="2227" y="1967"/>
                  </a:lnTo>
                  <a:lnTo>
                    <a:pt x="2291" y="1929"/>
                  </a:lnTo>
                  <a:lnTo>
                    <a:pt x="2357" y="1896"/>
                  </a:lnTo>
                  <a:lnTo>
                    <a:pt x="2427" y="1869"/>
                  </a:lnTo>
                  <a:lnTo>
                    <a:pt x="2498" y="1847"/>
                  </a:lnTo>
                  <a:lnTo>
                    <a:pt x="2573" y="1831"/>
                  </a:lnTo>
                  <a:lnTo>
                    <a:pt x="2650" y="1821"/>
                  </a:lnTo>
                  <a:lnTo>
                    <a:pt x="2729" y="1818"/>
                  </a:lnTo>
                  <a:close/>
                  <a:moveTo>
                    <a:pt x="1818" y="1364"/>
                  </a:moveTo>
                  <a:lnTo>
                    <a:pt x="2273" y="1364"/>
                  </a:lnTo>
                  <a:lnTo>
                    <a:pt x="2273" y="1818"/>
                  </a:lnTo>
                  <a:lnTo>
                    <a:pt x="1818" y="1818"/>
                  </a:lnTo>
                  <a:lnTo>
                    <a:pt x="1818" y="1364"/>
                  </a:lnTo>
                  <a:close/>
                  <a:moveTo>
                    <a:pt x="1137" y="1364"/>
                  </a:moveTo>
                  <a:lnTo>
                    <a:pt x="1591" y="1364"/>
                  </a:lnTo>
                  <a:lnTo>
                    <a:pt x="1591" y="1818"/>
                  </a:lnTo>
                  <a:lnTo>
                    <a:pt x="1137" y="1818"/>
                  </a:lnTo>
                  <a:lnTo>
                    <a:pt x="1137" y="1364"/>
                  </a:lnTo>
                  <a:close/>
                  <a:moveTo>
                    <a:pt x="454" y="1364"/>
                  </a:moveTo>
                  <a:lnTo>
                    <a:pt x="909" y="1364"/>
                  </a:lnTo>
                  <a:lnTo>
                    <a:pt x="909" y="1818"/>
                  </a:lnTo>
                  <a:lnTo>
                    <a:pt x="454" y="1818"/>
                  </a:lnTo>
                  <a:lnTo>
                    <a:pt x="454" y="1364"/>
                  </a:lnTo>
                  <a:close/>
                  <a:moveTo>
                    <a:pt x="247" y="454"/>
                  </a:moveTo>
                  <a:lnTo>
                    <a:pt x="341" y="454"/>
                  </a:lnTo>
                  <a:lnTo>
                    <a:pt x="341" y="568"/>
                  </a:lnTo>
                  <a:lnTo>
                    <a:pt x="344" y="605"/>
                  </a:lnTo>
                  <a:lnTo>
                    <a:pt x="353" y="640"/>
                  </a:lnTo>
                  <a:lnTo>
                    <a:pt x="366" y="672"/>
                  </a:lnTo>
                  <a:lnTo>
                    <a:pt x="385" y="702"/>
                  </a:lnTo>
                  <a:lnTo>
                    <a:pt x="408" y="728"/>
                  </a:lnTo>
                  <a:lnTo>
                    <a:pt x="435" y="752"/>
                  </a:lnTo>
                  <a:lnTo>
                    <a:pt x="463" y="770"/>
                  </a:lnTo>
                  <a:lnTo>
                    <a:pt x="497" y="784"/>
                  </a:lnTo>
                  <a:lnTo>
                    <a:pt x="532" y="793"/>
                  </a:lnTo>
                  <a:lnTo>
                    <a:pt x="568" y="796"/>
                  </a:lnTo>
                  <a:lnTo>
                    <a:pt x="605" y="793"/>
                  </a:lnTo>
                  <a:lnTo>
                    <a:pt x="640" y="784"/>
                  </a:lnTo>
                  <a:lnTo>
                    <a:pt x="672" y="770"/>
                  </a:lnTo>
                  <a:lnTo>
                    <a:pt x="702" y="752"/>
                  </a:lnTo>
                  <a:lnTo>
                    <a:pt x="729" y="728"/>
                  </a:lnTo>
                  <a:lnTo>
                    <a:pt x="752" y="702"/>
                  </a:lnTo>
                  <a:lnTo>
                    <a:pt x="770" y="672"/>
                  </a:lnTo>
                  <a:lnTo>
                    <a:pt x="784" y="640"/>
                  </a:lnTo>
                  <a:lnTo>
                    <a:pt x="793" y="605"/>
                  </a:lnTo>
                  <a:lnTo>
                    <a:pt x="795" y="568"/>
                  </a:lnTo>
                  <a:lnTo>
                    <a:pt x="795" y="454"/>
                  </a:lnTo>
                  <a:lnTo>
                    <a:pt x="2160" y="454"/>
                  </a:lnTo>
                  <a:lnTo>
                    <a:pt x="2160" y="568"/>
                  </a:lnTo>
                  <a:lnTo>
                    <a:pt x="2162" y="605"/>
                  </a:lnTo>
                  <a:lnTo>
                    <a:pt x="2171" y="640"/>
                  </a:lnTo>
                  <a:lnTo>
                    <a:pt x="2185" y="672"/>
                  </a:lnTo>
                  <a:lnTo>
                    <a:pt x="2203" y="702"/>
                  </a:lnTo>
                  <a:lnTo>
                    <a:pt x="2226" y="728"/>
                  </a:lnTo>
                  <a:lnTo>
                    <a:pt x="2253" y="752"/>
                  </a:lnTo>
                  <a:lnTo>
                    <a:pt x="2283" y="770"/>
                  </a:lnTo>
                  <a:lnTo>
                    <a:pt x="2315" y="784"/>
                  </a:lnTo>
                  <a:lnTo>
                    <a:pt x="2350" y="793"/>
                  </a:lnTo>
                  <a:lnTo>
                    <a:pt x="2387" y="796"/>
                  </a:lnTo>
                  <a:lnTo>
                    <a:pt x="2424" y="793"/>
                  </a:lnTo>
                  <a:lnTo>
                    <a:pt x="2459" y="784"/>
                  </a:lnTo>
                  <a:lnTo>
                    <a:pt x="2492" y="770"/>
                  </a:lnTo>
                  <a:lnTo>
                    <a:pt x="2522" y="752"/>
                  </a:lnTo>
                  <a:lnTo>
                    <a:pt x="2548" y="728"/>
                  </a:lnTo>
                  <a:lnTo>
                    <a:pt x="2570" y="702"/>
                  </a:lnTo>
                  <a:lnTo>
                    <a:pt x="2589" y="672"/>
                  </a:lnTo>
                  <a:lnTo>
                    <a:pt x="2602" y="640"/>
                  </a:lnTo>
                  <a:lnTo>
                    <a:pt x="2611" y="605"/>
                  </a:lnTo>
                  <a:lnTo>
                    <a:pt x="2615" y="568"/>
                  </a:lnTo>
                  <a:lnTo>
                    <a:pt x="2615" y="454"/>
                  </a:lnTo>
                  <a:lnTo>
                    <a:pt x="2710" y="454"/>
                  </a:lnTo>
                  <a:lnTo>
                    <a:pt x="2750" y="458"/>
                  </a:lnTo>
                  <a:lnTo>
                    <a:pt x="2787" y="468"/>
                  </a:lnTo>
                  <a:lnTo>
                    <a:pt x="2823" y="483"/>
                  </a:lnTo>
                  <a:lnTo>
                    <a:pt x="2855" y="503"/>
                  </a:lnTo>
                  <a:lnTo>
                    <a:pt x="2883" y="527"/>
                  </a:lnTo>
                  <a:lnTo>
                    <a:pt x="2908" y="557"/>
                  </a:lnTo>
                  <a:lnTo>
                    <a:pt x="2928" y="589"/>
                  </a:lnTo>
                  <a:lnTo>
                    <a:pt x="2943" y="626"/>
                  </a:lnTo>
                  <a:lnTo>
                    <a:pt x="2952" y="664"/>
                  </a:lnTo>
                  <a:lnTo>
                    <a:pt x="2955" y="704"/>
                  </a:lnTo>
                  <a:lnTo>
                    <a:pt x="2955" y="1590"/>
                  </a:lnTo>
                  <a:lnTo>
                    <a:pt x="2729" y="1590"/>
                  </a:lnTo>
                  <a:lnTo>
                    <a:pt x="2729" y="1136"/>
                  </a:lnTo>
                  <a:lnTo>
                    <a:pt x="228" y="1136"/>
                  </a:lnTo>
                  <a:lnTo>
                    <a:pt x="228" y="2703"/>
                  </a:lnTo>
                  <a:lnTo>
                    <a:pt x="230" y="2714"/>
                  </a:lnTo>
                  <a:lnTo>
                    <a:pt x="237" y="2723"/>
                  </a:lnTo>
                  <a:lnTo>
                    <a:pt x="247" y="2726"/>
                  </a:lnTo>
                  <a:lnTo>
                    <a:pt x="1591" y="2726"/>
                  </a:lnTo>
                  <a:lnTo>
                    <a:pt x="1591" y="2953"/>
                  </a:lnTo>
                  <a:lnTo>
                    <a:pt x="247" y="2953"/>
                  </a:lnTo>
                  <a:lnTo>
                    <a:pt x="207" y="2949"/>
                  </a:lnTo>
                  <a:lnTo>
                    <a:pt x="168" y="2940"/>
                  </a:lnTo>
                  <a:lnTo>
                    <a:pt x="133" y="2925"/>
                  </a:lnTo>
                  <a:lnTo>
                    <a:pt x="101" y="2905"/>
                  </a:lnTo>
                  <a:lnTo>
                    <a:pt x="72" y="2880"/>
                  </a:lnTo>
                  <a:lnTo>
                    <a:pt x="47" y="2851"/>
                  </a:lnTo>
                  <a:lnTo>
                    <a:pt x="28" y="2818"/>
                  </a:lnTo>
                  <a:lnTo>
                    <a:pt x="12" y="2782"/>
                  </a:lnTo>
                  <a:lnTo>
                    <a:pt x="3" y="2744"/>
                  </a:lnTo>
                  <a:lnTo>
                    <a:pt x="0" y="2703"/>
                  </a:lnTo>
                  <a:lnTo>
                    <a:pt x="0" y="704"/>
                  </a:lnTo>
                  <a:lnTo>
                    <a:pt x="3" y="664"/>
                  </a:lnTo>
                  <a:lnTo>
                    <a:pt x="12" y="626"/>
                  </a:lnTo>
                  <a:lnTo>
                    <a:pt x="28" y="589"/>
                  </a:lnTo>
                  <a:lnTo>
                    <a:pt x="47" y="557"/>
                  </a:lnTo>
                  <a:lnTo>
                    <a:pt x="72" y="527"/>
                  </a:lnTo>
                  <a:lnTo>
                    <a:pt x="101" y="503"/>
                  </a:lnTo>
                  <a:lnTo>
                    <a:pt x="133" y="483"/>
                  </a:lnTo>
                  <a:lnTo>
                    <a:pt x="168" y="468"/>
                  </a:lnTo>
                  <a:lnTo>
                    <a:pt x="207" y="458"/>
                  </a:lnTo>
                  <a:lnTo>
                    <a:pt x="247" y="454"/>
                  </a:lnTo>
                  <a:close/>
                  <a:moveTo>
                    <a:pt x="2387" y="0"/>
                  </a:moveTo>
                  <a:lnTo>
                    <a:pt x="2413" y="4"/>
                  </a:lnTo>
                  <a:lnTo>
                    <a:pt x="2437" y="12"/>
                  </a:lnTo>
                  <a:lnTo>
                    <a:pt x="2459" y="26"/>
                  </a:lnTo>
                  <a:lnTo>
                    <a:pt x="2475" y="43"/>
                  </a:lnTo>
                  <a:lnTo>
                    <a:pt x="2490" y="64"/>
                  </a:lnTo>
                  <a:lnTo>
                    <a:pt x="2497" y="88"/>
                  </a:lnTo>
                  <a:lnTo>
                    <a:pt x="2501" y="114"/>
                  </a:lnTo>
                  <a:lnTo>
                    <a:pt x="2501" y="568"/>
                  </a:lnTo>
                  <a:lnTo>
                    <a:pt x="2497" y="595"/>
                  </a:lnTo>
                  <a:lnTo>
                    <a:pt x="2490" y="618"/>
                  </a:lnTo>
                  <a:lnTo>
                    <a:pt x="2475" y="639"/>
                  </a:lnTo>
                  <a:lnTo>
                    <a:pt x="2459" y="657"/>
                  </a:lnTo>
                  <a:lnTo>
                    <a:pt x="2437" y="670"/>
                  </a:lnTo>
                  <a:lnTo>
                    <a:pt x="2413" y="679"/>
                  </a:lnTo>
                  <a:lnTo>
                    <a:pt x="2387" y="682"/>
                  </a:lnTo>
                  <a:lnTo>
                    <a:pt x="2361" y="679"/>
                  </a:lnTo>
                  <a:lnTo>
                    <a:pt x="2337" y="670"/>
                  </a:lnTo>
                  <a:lnTo>
                    <a:pt x="2316" y="657"/>
                  </a:lnTo>
                  <a:lnTo>
                    <a:pt x="2298" y="639"/>
                  </a:lnTo>
                  <a:lnTo>
                    <a:pt x="2285" y="618"/>
                  </a:lnTo>
                  <a:lnTo>
                    <a:pt x="2276" y="595"/>
                  </a:lnTo>
                  <a:lnTo>
                    <a:pt x="2273" y="568"/>
                  </a:lnTo>
                  <a:lnTo>
                    <a:pt x="2273" y="114"/>
                  </a:lnTo>
                  <a:lnTo>
                    <a:pt x="2276" y="88"/>
                  </a:lnTo>
                  <a:lnTo>
                    <a:pt x="2285" y="64"/>
                  </a:lnTo>
                  <a:lnTo>
                    <a:pt x="2298" y="43"/>
                  </a:lnTo>
                  <a:lnTo>
                    <a:pt x="2316" y="26"/>
                  </a:lnTo>
                  <a:lnTo>
                    <a:pt x="2337" y="12"/>
                  </a:lnTo>
                  <a:lnTo>
                    <a:pt x="2361" y="4"/>
                  </a:lnTo>
                  <a:lnTo>
                    <a:pt x="2387" y="0"/>
                  </a:lnTo>
                  <a:close/>
                  <a:moveTo>
                    <a:pt x="568" y="0"/>
                  </a:moveTo>
                  <a:lnTo>
                    <a:pt x="594" y="4"/>
                  </a:lnTo>
                  <a:lnTo>
                    <a:pt x="618" y="12"/>
                  </a:lnTo>
                  <a:lnTo>
                    <a:pt x="639" y="26"/>
                  </a:lnTo>
                  <a:lnTo>
                    <a:pt x="657" y="43"/>
                  </a:lnTo>
                  <a:lnTo>
                    <a:pt x="670" y="64"/>
                  </a:lnTo>
                  <a:lnTo>
                    <a:pt x="679" y="88"/>
                  </a:lnTo>
                  <a:lnTo>
                    <a:pt x="682" y="114"/>
                  </a:lnTo>
                  <a:lnTo>
                    <a:pt x="682" y="568"/>
                  </a:lnTo>
                  <a:lnTo>
                    <a:pt x="679" y="595"/>
                  </a:lnTo>
                  <a:lnTo>
                    <a:pt x="670" y="618"/>
                  </a:lnTo>
                  <a:lnTo>
                    <a:pt x="657" y="639"/>
                  </a:lnTo>
                  <a:lnTo>
                    <a:pt x="639" y="657"/>
                  </a:lnTo>
                  <a:lnTo>
                    <a:pt x="618" y="670"/>
                  </a:lnTo>
                  <a:lnTo>
                    <a:pt x="594" y="679"/>
                  </a:lnTo>
                  <a:lnTo>
                    <a:pt x="568" y="682"/>
                  </a:lnTo>
                  <a:lnTo>
                    <a:pt x="542" y="679"/>
                  </a:lnTo>
                  <a:lnTo>
                    <a:pt x="519" y="670"/>
                  </a:lnTo>
                  <a:lnTo>
                    <a:pt x="498" y="657"/>
                  </a:lnTo>
                  <a:lnTo>
                    <a:pt x="480" y="639"/>
                  </a:lnTo>
                  <a:lnTo>
                    <a:pt x="467" y="618"/>
                  </a:lnTo>
                  <a:lnTo>
                    <a:pt x="458" y="595"/>
                  </a:lnTo>
                  <a:lnTo>
                    <a:pt x="454" y="568"/>
                  </a:lnTo>
                  <a:lnTo>
                    <a:pt x="454" y="114"/>
                  </a:lnTo>
                  <a:lnTo>
                    <a:pt x="458" y="88"/>
                  </a:lnTo>
                  <a:lnTo>
                    <a:pt x="467" y="64"/>
                  </a:lnTo>
                  <a:lnTo>
                    <a:pt x="480" y="43"/>
                  </a:lnTo>
                  <a:lnTo>
                    <a:pt x="498" y="26"/>
                  </a:lnTo>
                  <a:lnTo>
                    <a:pt x="519" y="12"/>
                  </a:lnTo>
                  <a:lnTo>
                    <a:pt x="542" y="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 rot="1025973">
              <a:off x="7060466" y="3164274"/>
              <a:ext cx="436812" cy="457219"/>
            </a:xfrm>
            <a:custGeom>
              <a:avLst/>
              <a:gdLst>
                <a:gd name="T0" fmla="*/ 1302 w 3168"/>
                <a:gd name="T1" fmla="*/ 1560 h 3315"/>
                <a:gd name="T2" fmla="*/ 1213 w 3168"/>
                <a:gd name="T3" fmla="*/ 1650 h 3315"/>
                <a:gd name="T4" fmla="*/ 1262 w 3168"/>
                <a:gd name="T5" fmla="*/ 1766 h 3315"/>
                <a:gd name="T6" fmla="*/ 1387 w 3168"/>
                <a:gd name="T7" fmla="*/ 1766 h 3315"/>
                <a:gd name="T8" fmla="*/ 1435 w 3168"/>
                <a:gd name="T9" fmla="*/ 1650 h 3315"/>
                <a:gd name="T10" fmla="*/ 1346 w 3168"/>
                <a:gd name="T11" fmla="*/ 1560 h 3315"/>
                <a:gd name="T12" fmla="*/ 349 w 3168"/>
                <a:gd name="T13" fmla="*/ 1544 h 3315"/>
                <a:gd name="T14" fmla="*/ 1660 w 3168"/>
                <a:gd name="T15" fmla="*/ 1655 h 3315"/>
                <a:gd name="T16" fmla="*/ 1590 w 3168"/>
                <a:gd name="T17" fmla="*/ 1878 h 3315"/>
                <a:gd name="T18" fmla="*/ 1386 w 3168"/>
                <a:gd name="T19" fmla="*/ 2002 h 3315"/>
                <a:gd name="T20" fmla="*/ 989 w 3168"/>
                <a:gd name="T21" fmla="*/ 1688 h 3315"/>
                <a:gd name="T22" fmla="*/ 1059 w 3168"/>
                <a:gd name="T23" fmla="*/ 1465 h 3315"/>
                <a:gd name="T24" fmla="*/ 1262 w 3168"/>
                <a:gd name="T25" fmla="*/ 1341 h 3315"/>
                <a:gd name="T26" fmla="*/ 1451 w 3168"/>
                <a:gd name="T27" fmla="*/ 695 h 3315"/>
                <a:gd name="T28" fmla="*/ 1080 w 3168"/>
                <a:gd name="T29" fmla="*/ 633 h 3315"/>
                <a:gd name="T30" fmla="*/ 658 w 3168"/>
                <a:gd name="T31" fmla="*/ 840 h 3315"/>
                <a:gd name="T32" fmla="*/ 367 w 3168"/>
                <a:gd name="T33" fmla="*/ 1203 h 3315"/>
                <a:gd name="T34" fmla="*/ 258 w 3168"/>
                <a:gd name="T35" fmla="*/ 1672 h 3315"/>
                <a:gd name="T36" fmla="*/ 367 w 3168"/>
                <a:gd name="T37" fmla="*/ 2140 h 3315"/>
                <a:gd name="T38" fmla="*/ 658 w 3168"/>
                <a:gd name="T39" fmla="*/ 2503 h 3315"/>
                <a:gd name="T40" fmla="*/ 1080 w 3168"/>
                <a:gd name="T41" fmla="*/ 2710 h 3315"/>
                <a:gd name="T42" fmla="*/ 1569 w 3168"/>
                <a:gd name="T43" fmla="*/ 2710 h 3315"/>
                <a:gd name="T44" fmla="*/ 1990 w 3168"/>
                <a:gd name="T45" fmla="*/ 2503 h 3315"/>
                <a:gd name="T46" fmla="*/ 2282 w 3168"/>
                <a:gd name="T47" fmla="*/ 2140 h 3315"/>
                <a:gd name="T48" fmla="*/ 2391 w 3168"/>
                <a:gd name="T49" fmla="*/ 1672 h 3315"/>
                <a:gd name="T50" fmla="*/ 2282 w 3168"/>
                <a:gd name="T51" fmla="*/ 1203 h 3315"/>
                <a:gd name="T52" fmla="*/ 1990 w 3168"/>
                <a:gd name="T53" fmla="*/ 840 h 3315"/>
                <a:gd name="T54" fmla="*/ 1569 w 3168"/>
                <a:gd name="T55" fmla="*/ 633 h 3315"/>
                <a:gd name="T56" fmla="*/ 3155 w 3168"/>
                <a:gd name="T57" fmla="*/ 14 h 3315"/>
                <a:gd name="T58" fmla="*/ 2945 w 3168"/>
                <a:gd name="T59" fmla="*/ 806 h 3315"/>
                <a:gd name="T60" fmla="*/ 2798 w 3168"/>
                <a:gd name="T61" fmla="*/ 714 h 3315"/>
                <a:gd name="T62" fmla="*/ 2458 w 3168"/>
                <a:gd name="T63" fmla="*/ 979 h 3315"/>
                <a:gd name="T64" fmla="*/ 2628 w 3168"/>
                <a:gd name="T65" fmla="*/ 1436 h 3315"/>
                <a:gd name="T66" fmla="*/ 2622 w 3168"/>
                <a:gd name="T67" fmla="*/ 1940 h 3315"/>
                <a:gd name="T68" fmla="*/ 2733 w 3168"/>
                <a:gd name="T69" fmla="*/ 2602 h 3315"/>
                <a:gd name="T70" fmla="*/ 2882 w 3168"/>
                <a:gd name="T71" fmla="*/ 2513 h 3315"/>
                <a:gd name="T72" fmla="*/ 2954 w 3168"/>
                <a:gd name="T73" fmla="*/ 2519 h 3315"/>
                <a:gd name="T74" fmla="*/ 3142 w 3168"/>
                <a:gd name="T75" fmla="*/ 3310 h 3315"/>
                <a:gd name="T76" fmla="*/ 2350 w 3168"/>
                <a:gd name="T77" fmla="*/ 3105 h 3315"/>
                <a:gd name="T78" fmla="*/ 2452 w 3168"/>
                <a:gd name="T79" fmla="*/ 2954 h 3315"/>
                <a:gd name="T80" fmla="*/ 2134 w 3168"/>
                <a:gd name="T81" fmla="*/ 2719 h 3315"/>
                <a:gd name="T82" fmla="*/ 1677 w 3168"/>
                <a:gd name="T83" fmla="*/ 2949 h 3315"/>
                <a:gd name="T84" fmla="*/ 1145 w 3168"/>
                <a:gd name="T85" fmla="*/ 2985 h 3315"/>
                <a:gd name="T86" fmla="*/ 657 w 3168"/>
                <a:gd name="T87" fmla="*/ 2816 h 3315"/>
                <a:gd name="T88" fmla="*/ 276 w 3168"/>
                <a:gd name="T89" fmla="*/ 2481 h 3315"/>
                <a:gd name="T90" fmla="*/ 47 w 3168"/>
                <a:gd name="T91" fmla="*/ 2023 h 3315"/>
                <a:gd name="T92" fmla="*/ 6 w 3168"/>
                <a:gd name="T93" fmla="*/ 1542 h 3315"/>
                <a:gd name="T94" fmla="*/ 105 w 3168"/>
                <a:gd name="T95" fmla="*/ 1155 h 3315"/>
                <a:gd name="T96" fmla="*/ 318 w 3168"/>
                <a:gd name="T97" fmla="*/ 805 h 3315"/>
                <a:gd name="T98" fmla="*/ 642 w 3168"/>
                <a:gd name="T99" fmla="*/ 530 h 3315"/>
                <a:gd name="T100" fmla="*/ 1071 w 3168"/>
                <a:gd name="T101" fmla="*/ 374 h 3315"/>
                <a:gd name="T102" fmla="*/ 1582 w 3168"/>
                <a:gd name="T103" fmla="*/ 374 h 3315"/>
                <a:gd name="T104" fmla="*/ 2015 w 3168"/>
                <a:gd name="T105" fmla="*/ 532 h 3315"/>
                <a:gd name="T106" fmla="*/ 2456 w 3168"/>
                <a:gd name="T107" fmla="*/ 389 h 3315"/>
                <a:gd name="T108" fmla="*/ 2346 w 3168"/>
                <a:gd name="T109" fmla="*/ 237 h 3315"/>
                <a:gd name="T110" fmla="*/ 3111 w 3168"/>
                <a:gd name="T111" fmla="*/ 2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68" h="3315">
                  <a:moveTo>
                    <a:pt x="1325" y="2365"/>
                  </a:moveTo>
                  <a:lnTo>
                    <a:pt x="1451" y="2647"/>
                  </a:lnTo>
                  <a:lnTo>
                    <a:pt x="1198" y="2647"/>
                  </a:lnTo>
                  <a:lnTo>
                    <a:pt x="1325" y="2365"/>
                  </a:lnTo>
                  <a:close/>
                  <a:moveTo>
                    <a:pt x="1325" y="1558"/>
                  </a:moveTo>
                  <a:lnTo>
                    <a:pt x="1302" y="1560"/>
                  </a:lnTo>
                  <a:lnTo>
                    <a:pt x="1282" y="1566"/>
                  </a:lnTo>
                  <a:lnTo>
                    <a:pt x="1262" y="1578"/>
                  </a:lnTo>
                  <a:lnTo>
                    <a:pt x="1244" y="1592"/>
                  </a:lnTo>
                  <a:lnTo>
                    <a:pt x="1230" y="1610"/>
                  </a:lnTo>
                  <a:lnTo>
                    <a:pt x="1220" y="1629"/>
                  </a:lnTo>
                  <a:lnTo>
                    <a:pt x="1213" y="1650"/>
                  </a:lnTo>
                  <a:lnTo>
                    <a:pt x="1211" y="1671"/>
                  </a:lnTo>
                  <a:lnTo>
                    <a:pt x="1213" y="1693"/>
                  </a:lnTo>
                  <a:lnTo>
                    <a:pt x="1220" y="1714"/>
                  </a:lnTo>
                  <a:lnTo>
                    <a:pt x="1230" y="1733"/>
                  </a:lnTo>
                  <a:lnTo>
                    <a:pt x="1244" y="1752"/>
                  </a:lnTo>
                  <a:lnTo>
                    <a:pt x="1262" y="1766"/>
                  </a:lnTo>
                  <a:lnTo>
                    <a:pt x="1282" y="1777"/>
                  </a:lnTo>
                  <a:lnTo>
                    <a:pt x="1302" y="1783"/>
                  </a:lnTo>
                  <a:lnTo>
                    <a:pt x="1325" y="1785"/>
                  </a:lnTo>
                  <a:lnTo>
                    <a:pt x="1346" y="1783"/>
                  </a:lnTo>
                  <a:lnTo>
                    <a:pt x="1367" y="1777"/>
                  </a:lnTo>
                  <a:lnTo>
                    <a:pt x="1387" y="1766"/>
                  </a:lnTo>
                  <a:lnTo>
                    <a:pt x="1404" y="1752"/>
                  </a:lnTo>
                  <a:lnTo>
                    <a:pt x="1419" y="1733"/>
                  </a:lnTo>
                  <a:lnTo>
                    <a:pt x="1429" y="1714"/>
                  </a:lnTo>
                  <a:lnTo>
                    <a:pt x="1435" y="1693"/>
                  </a:lnTo>
                  <a:lnTo>
                    <a:pt x="1437" y="1671"/>
                  </a:lnTo>
                  <a:lnTo>
                    <a:pt x="1435" y="1650"/>
                  </a:lnTo>
                  <a:lnTo>
                    <a:pt x="1429" y="1629"/>
                  </a:lnTo>
                  <a:lnTo>
                    <a:pt x="1419" y="1610"/>
                  </a:lnTo>
                  <a:lnTo>
                    <a:pt x="1404" y="1592"/>
                  </a:lnTo>
                  <a:lnTo>
                    <a:pt x="1387" y="1578"/>
                  </a:lnTo>
                  <a:lnTo>
                    <a:pt x="1367" y="1566"/>
                  </a:lnTo>
                  <a:lnTo>
                    <a:pt x="1346" y="1560"/>
                  </a:lnTo>
                  <a:lnTo>
                    <a:pt x="1325" y="1558"/>
                  </a:lnTo>
                  <a:close/>
                  <a:moveTo>
                    <a:pt x="2300" y="1544"/>
                  </a:moveTo>
                  <a:lnTo>
                    <a:pt x="2300" y="1798"/>
                  </a:lnTo>
                  <a:lnTo>
                    <a:pt x="2018" y="1671"/>
                  </a:lnTo>
                  <a:lnTo>
                    <a:pt x="2300" y="1544"/>
                  </a:lnTo>
                  <a:close/>
                  <a:moveTo>
                    <a:pt x="349" y="1544"/>
                  </a:moveTo>
                  <a:lnTo>
                    <a:pt x="631" y="1671"/>
                  </a:lnTo>
                  <a:lnTo>
                    <a:pt x="349" y="1798"/>
                  </a:lnTo>
                  <a:lnTo>
                    <a:pt x="349" y="1544"/>
                  </a:lnTo>
                  <a:close/>
                  <a:moveTo>
                    <a:pt x="1881" y="1115"/>
                  </a:moveTo>
                  <a:lnTo>
                    <a:pt x="1656" y="1616"/>
                  </a:lnTo>
                  <a:lnTo>
                    <a:pt x="1660" y="1655"/>
                  </a:lnTo>
                  <a:lnTo>
                    <a:pt x="1660" y="1694"/>
                  </a:lnTo>
                  <a:lnTo>
                    <a:pt x="1655" y="1733"/>
                  </a:lnTo>
                  <a:lnTo>
                    <a:pt x="1645" y="1772"/>
                  </a:lnTo>
                  <a:lnTo>
                    <a:pt x="1631" y="1809"/>
                  </a:lnTo>
                  <a:lnTo>
                    <a:pt x="1613" y="1845"/>
                  </a:lnTo>
                  <a:lnTo>
                    <a:pt x="1590" y="1878"/>
                  </a:lnTo>
                  <a:lnTo>
                    <a:pt x="1563" y="1910"/>
                  </a:lnTo>
                  <a:lnTo>
                    <a:pt x="1532" y="1938"/>
                  </a:lnTo>
                  <a:lnTo>
                    <a:pt x="1498" y="1961"/>
                  </a:lnTo>
                  <a:lnTo>
                    <a:pt x="1462" y="1979"/>
                  </a:lnTo>
                  <a:lnTo>
                    <a:pt x="1425" y="1993"/>
                  </a:lnTo>
                  <a:lnTo>
                    <a:pt x="1386" y="2002"/>
                  </a:lnTo>
                  <a:lnTo>
                    <a:pt x="1348" y="2007"/>
                  </a:lnTo>
                  <a:lnTo>
                    <a:pt x="1308" y="2008"/>
                  </a:lnTo>
                  <a:lnTo>
                    <a:pt x="1269" y="2003"/>
                  </a:lnTo>
                  <a:lnTo>
                    <a:pt x="767" y="2228"/>
                  </a:lnTo>
                  <a:lnTo>
                    <a:pt x="993" y="1727"/>
                  </a:lnTo>
                  <a:lnTo>
                    <a:pt x="989" y="1688"/>
                  </a:lnTo>
                  <a:lnTo>
                    <a:pt x="989" y="1649"/>
                  </a:lnTo>
                  <a:lnTo>
                    <a:pt x="994" y="1610"/>
                  </a:lnTo>
                  <a:lnTo>
                    <a:pt x="1003" y="1571"/>
                  </a:lnTo>
                  <a:lnTo>
                    <a:pt x="1017" y="1534"/>
                  </a:lnTo>
                  <a:lnTo>
                    <a:pt x="1036" y="1498"/>
                  </a:lnTo>
                  <a:lnTo>
                    <a:pt x="1059" y="1465"/>
                  </a:lnTo>
                  <a:lnTo>
                    <a:pt x="1086" y="1434"/>
                  </a:lnTo>
                  <a:lnTo>
                    <a:pt x="1117" y="1405"/>
                  </a:lnTo>
                  <a:lnTo>
                    <a:pt x="1152" y="1382"/>
                  </a:lnTo>
                  <a:lnTo>
                    <a:pt x="1187" y="1364"/>
                  </a:lnTo>
                  <a:lnTo>
                    <a:pt x="1224" y="1350"/>
                  </a:lnTo>
                  <a:lnTo>
                    <a:pt x="1262" y="1341"/>
                  </a:lnTo>
                  <a:lnTo>
                    <a:pt x="1301" y="1336"/>
                  </a:lnTo>
                  <a:lnTo>
                    <a:pt x="1341" y="1335"/>
                  </a:lnTo>
                  <a:lnTo>
                    <a:pt x="1380" y="1340"/>
                  </a:lnTo>
                  <a:lnTo>
                    <a:pt x="1881" y="1115"/>
                  </a:lnTo>
                  <a:close/>
                  <a:moveTo>
                    <a:pt x="1198" y="695"/>
                  </a:moveTo>
                  <a:lnTo>
                    <a:pt x="1451" y="695"/>
                  </a:lnTo>
                  <a:lnTo>
                    <a:pt x="1325" y="977"/>
                  </a:lnTo>
                  <a:lnTo>
                    <a:pt x="1198" y="695"/>
                  </a:lnTo>
                  <a:close/>
                  <a:moveTo>
                    <a:pt x="1325" y="605"/>
                  </a:moveTo>
                  <a:lnTo>
                    <a:pt x="1241" y="609"/>
                  </a:lnTo>
                  <a:lnTo>
                    <a:pt x="1160" y="618"/>
                  </a:lnTo>
                  <a:lnTo>
                    <a:pt x="1080" y="633"/>
                  </a:lnTo>
                  <a:lnTo>
                    <a:pt x="1003" y="655"/>
                  </a:lnTo>
                  <a:lnTo>
                    <a:pt x="928" y="681"/>
                  </a:lnTo>
                  <a:lnTo>
                    <a:pt x="856" y="713"/>
                  </a:lnTo>
                  <a:lnTo>
                    <a:pt x="786" y="751"/>
                  </a:lnTo>
                  <a:lnTo>
                    <a:pt x="721" y="793"/>
                  </a:lnTo>
                  <a:lnTo>
                    <a:pt x="658" y="840"/>
                  </a:lnTo>
                  <a:lnTo>
                    <a:pt x="599" y="890"/>
                  </a:lnTo>
                  <a:lnTo>
                    <a:pt x="544" y="946"/>
                  </a:lnTo>
                  <a:lnTo>
                    <a:pt x="493" y="1005"/>
                  </a:lnTo>
                  <a:lnTo>
                    <a:pt x="447" y="1067"/>
                  </a:lnTo>
                  <a:lnTo>
                    <a:pt x="404" y="1134"/>
                  </a:lnTo>
                  <a:lnTo>
                    <a:pt x="367" y="1203"/>
                  </a:lnTo>
                  <a:lnTo>
                    <a:pt x="335" y="1275"/>
                  </a:lnTo>
                  <a:lnTo>
                    <a:pt x="308" y="1350"/>
                  </a:lnTo>
                  <a:lnTo>
                    <a:pt x="287" y="1428"/>
                  </a:lnTo>
                  <a:lnTo>
                    <a:pt x="271" y="1507"/>
                  </a:lnTo>
                  <a:lnTo>
                    <a:pt x="261" y="1589"/>
                  </a:lnTo>
                  <a:lnTo>
                    <a:pt x="258" y="1672"/>
                  </a:lnTo>
                  <a:lnTo>
                    <a:pt x="261" y="1755"/>
                  </a:lnTo>
                  <a:lnTo>
                    <a:pt x="271" y="1836"/>
                  </a:lnTo>
                  <a:lnTo>
                    <a:pt x="287" y="1916"/>
                  </a:lnTo>
                  <a:lnTo>
                    <a:pt x="308" y="1993"/>
                  </a:lnTo>
                  <a:lnTo>
                    <a:pt x="335" y="2068"/>
                  </a:lnTo>
                  <a:lnTo>
                    <a:pt x="367" y="2140"/>
                  </a:lnTo>
                  <a:lnTo>
                    <a:pt x="404" y="2209"/>
                  </a:lnTo>
                  <a:lnTo>
                    <a:pt x="447" y="2276"/>
                  </a:lnTo>
                  <a:lnTo>
                    <a:pt x="493" y="2338"/>
                  </a:lnTo>
                  <a:lnTo>
                    <a:pt x="544" y="2397"/>
                  </a:lnTo>
                  <a:lnTo>
                    <a:pt x="599" y="2453"/>
                  </a:lnTo>
                  <a:lnTo>
                    <a:pt x="658" y="2503"/>
                  </a:lnTo>
                  <a:lnTo>
                    <a:pt x="721" y="2550"/>
                  </a:lnTo>
                  <a:lnTo>
                    <a:pt x="786" y="2593"/>
                  </a:lnTo>
                  <a:lnTo>
                    <a:pt x="856" y="2630"/>
                  </a:lnTo>
                  <a:lnTo>
                    <a:pt x="928" y="2662"/>
                  </a:lnTo>
                  <a:lnTo>
                    <a:pt x="1003" y="2688"/>
                  </a:lnTo>
                  <a:lnTo>
                    <a:pt x="1080" y="2710"/>
                  </a:lnTo>
                  <a:lnTo>
                    <a:pt x="1160" y="2725"/>
                  </a:lnTo>
                  <a:lnTo>
                    <a:pt x="1241" y="2735"/>
                  </a:lnTo>
                  <a:lnTo>
                    <a:pt x="1325" y="2739"/>
                  </a:lnTo>
                  <a:lnTo>
                    <a:pt x="1408" y="2735"/>
                  </a:lnTo>
                  <a:lnTo>
                    <a:pt x="1489" y="2725"/>
                  </a:lnTo>
                  <a:lnTo>
                    <a:pt x="1569" y="2710"/>
                  </a:lnTo>
                  <a:lnTo>
                    <a:pt x="1645" y="2688"/>
                  </a:lnTo>
                  <a:lnTo>
                    <a:pt x="1721" y="2662"/>
                  </a:lnTo>
                  <a:lnTo>
                    <a:pt x="1793" y="2630"/>
                  </a:lnTo>
                  <a:lnTo>
                    <a:pt x="1862" y="2593"/>
                  </a:lnTo>
                  <a:lnTo>
                    <a:pt x="1928" y="2550"/>
                  </a:lnTo>
                  <a:lnTo>
                    <a:pt x="1990" y="2503"/>
                  </a:lnTo>
                  <a:lnTo>
                    <a:pt x="2050" y="2453"/>
                  </a:lnTo>
                  <a:lnTo>
                    <a:pt x="2105" y="2397"/>
                  </a:lnTo>
                  <a:lnTo>
                    <a:pt x="2156" y="2338"/>
                  </a:lnTo>
                  <a:lnTo>
                    <a:pt x="2203" y="2276"/>
                  </a:lnTo>
                  <a:lnTo>
                    <a:pt x="2245" y="2209"/>
                  </a:lnTo>
                  <a:lnTo>
                    <a:pt x="2282" y="2140"/>
                  </a:lnTo>
                  <a:lnTo>
                    <a:pt x="2314" y="2068"/>
                  </a:lnTo>
                  <a:lnTo>
                    <a:pt x="2341" y="1993"/>
                  </a:lnTo>
                  <a:lnTo>
                    <a:pt x="2362" y="1916"/>
                  </a:lnTo>
                  <a:lnTo>
                    <a:pt x="2378" y="1836"/>
                  </a:lnTo>
                  <a:lnTo>
                    <a:pt x="2388" y="1755"/>
                  </a:lnTo>
                  <a:lnTo>
                    <a:pt x="2391" y="1672"/>
                  </a:lnTo>
                  <a:lnTo>
                    <a:pt x="2388" y="1589"/>
                  </a:lnTo>
                  <a:lnTo>
                    <a:pt x="2378" y="1507"/>
                  </a:lnTo>
                  <a:lnTo>
                    <a:pt x="2362" y="1428"/>
                  </a:lnTo>
                  <a:lnTo>
                    <a:pt x="2341" y="1350"/>
                  </a:lnTo>
                  <a:lnTo>
                    <a:pt x="2314" y="1275"/>
                  </a:lnTo>
                  <a:lnTo>
                    <a:pt x="2282" y="1203"/>
                  </a:lnTo>
                  <a:lnTo>
                    <a:pt x="2245" y="1134"/>
                  </a:lnTo>
                  <a:lnTo>
                    <a:pt x="2203" y="1067"/>
                  </a:lnTo>
                  <a:lnTo>
                    <a:pt x="2156" y="1005"/>
                  </a:lnTo>
                  <a:lnTo>
                    <a:pt x="2105" y="946"/>
                  </a:lnTo>
                  <a:lnTo>
                    <a:pt x="2050" y="890"/>
                  </a:lnTo>
                  <a:lnTo>
                    <a:pt x="1990" y="840"/>
                  </a:lnTo>
                  <a:lnTo>
                    <a:pt x="1928" y="793"/>
                  </a:lnTo>
                  <a:lnTo>
                    <a:pt x="1862" y="751"/>
                  </a:lnTo>
                  <a:lnTo>
                    <a:pt x="1793" y="713"/>
                  </a:lnTo>
                  <a:lnTo>
                    <a:pt x="1721" y="681"/>
                  </a:lnTo>
                  <a:lnTo>
                    <a:pt x="1645" y="655"/>
                  </a:lnTo>
                  <a:lnTo>
                    <a:pt x="1569" y="633"/>
                  </a:lnTo>
                  <a:lnTo>
                    <a:pt x="1489" y="618"/>
                  </a:lnTo>
                  <a:lnTo>
                    <a:pt x="1408" y="609"/>
                  </a:lnTo>
                  <a:lnTo>
                    <a:pt x="1325" y="605"/>
                  </a:lnTo>
                  <a:close/>
                  <a:moveTo>
                    <a:pt x="3127" y="0"/>
                  </a:moveTo>
                  <a:lnTo>
                    <a:pt x="3142" y="5"/>
                  </a:lnTo>
                  <a:lnTo>
                    <a:pt x="3155" y="14"/>
                  </a:lnTo>
                  <a:lnTo>
                    <a:pt x="3164" y="27"/>
                  </a:lnTo>
                  <a:lnTo>
                    <a:pt x="3168" y="42"/>
                  </a:lnTo>
                  <a:lnTo>
                    <a:pt x="3166" y="59"/>
                  </a:lnTo>
                  <a:lnTo>
                    <a:pt x="2960" y="783"/>
                  </a:lnTo>
                  <a:lnTo>
                    <a:pt x="2954" y="796"/>
                  </a:lnTo>
                  <a:lnTo>
                    <a:pt x="2945" y="806"/>
                  </a:lnTo>
                  <a:lnTo>
                    <a:pt x="2934" y="813"/>
                  </a:lnTo>
                  <a:lnTo>
                    <a:pt x="2921" y="816"/>
                  </a:lnTo>
                  <a:lnTo>
                    <a:pt x="2907" y="815"/>
                  </a:lnTo>
                  <a:lnTo>
                    <a:pt x="2894" y="811"/>
                  </a:lnTo>
                  <a:lnTo>
                    <a:pt x="2882" y="802"/>
                  </a:lnTo>
                  <a:lnTo>
                    <a:pt x="2798" y="714"/>
                  </a:lnTo>
                  <a:lnTo>
                    <a:pt x="2786" y="705"/>
                  </a:lnTo>
                  <a:lnTo>
                    <a:pt x="2772" y="701"/>
                  </a:lnTo>
                  <a:lnTo>
                    <a:pt x="2758" y="701"/>
                  </a:lnTo>
                  <a:lnTo>
                    <a:pt x="2745" y="705"/>
                  </a:lnTo>
                  <a:lnTo>
                    <a:pt x="2733" y="713"/>
                  </a:lnTo>
                  <a:lnTo>
                    <a:pt x="2458" y="979"/>
                  </a:lnTo>
                  <a:lnTo>
                    <a:pt x="2498" y="1051"/>
                  </a:lnTo>
                  <a:lnTo>
                    <a:pt x="2533" y="1126"/>
                  </a:lnTo>
                  <a:lnTo>
                    <a:pt x="2564" y="1201"/>
                  </a:lnTo>
                  <a:lnTo>
                    <a:pt x="2590" y="1279"/>
                  </a:lnTo>
                  <a:lnTo>
                    <a:pt x="2611" y="1357"/>
                  </a:lnTo>
                  <a:lnTo>
                    <a:pt x="2628" y="1436"/>
                  </a:lnTo>
                  <a:lnTo>
                    <a:pt x="2640" y="1514"/>
                  </a:lnTo>
                  <a:lnTo>
                    <a:pt x="2647" y="1594"/>
                  </a:lnTo>
                  <a:lnTo>
                    <a:pt x="2649" y="1671"/>
                  </a:lnTo>
                  <a:lnTo>
                    <a:pt x="2646" y="1763"/>
                  </a:lnTo>
                  <a:lnTo>
                    <a:pt x="2637" y="1852"/>
                  </a:lnTo>
                  <a:lnTo>
                    <a:pt x="2622" y="1940"/>
                  </a:lnTo>
                  <a:lnTo>
                    <a:pt x="2601" y="2025"/>
                  </a:lnTo>
                  <a:lnTo>
                    <a:pt x="2575" y="2109"/>
                  </a:lnTo>
                  <a:lnTo>
                    <a:pt x="2543" y="2189"/>
                  </a:lnTo>
                  <a:lnTo>
                    <a:pt x="2507" y="2268"/>
                  </a:lnTo>
                  <a:lnTo>
                    <a:pt x="2466" y="2343"/>
                  </a:lnTo>
                  <a:lnTo>
                    <a:pt x="2733" y="2602"/>
                  </a:lnTo>
                  <a:lnTo>
                    <a:pt x="2745" y="2610"/>
                  </a:lnTo>
                  <a:lnTo>
                    <a:pt x="2758" y="2615"/>
                  </a:lnTo>
                  <a:lnTo>
                    <a:pt x="2772" y="2614"/>
                  </a:lnTo>
                  <a:lnTo>
                    <a:pt x="2786" y="2610"/>
                  </a:lnTo>
                  <a:lnTo>
                    <a:pt x="2798" y="2601"/>
                  </a:lnTo>
                  <a:lnTo>
                    <a:pt x="2882" y="2513"/>
                  </a:lnTo>
                  <a:lnTo>
                    <a:pt x="2894" y="2504"/>
                  </a:lnTo>
                  <a:lnTo>
                    <a:pt x="2907" y="2500"/>
                  </a:lnTo>
                  <a:lnTo>
                    <a:pt x="2921" y="2499"/>
                  </a:lnTo>
                  <a:lnTo>
                    <a:pt x="2934" y="2502"/>
                  </a:lnTo>
                  <a:lnTo>
                    <a:pt x="2945" y="2509"/>
                  </a:lnTo>
                  <a:lnTo>
                    <a:pt x="2954" y="2519"/>
                  </a:lnTo>
                  <a:lnTo>
                    <a:pt x="2960" y="2532"/>
                  </a:lnTo>
                  <a:lnTo>
                    <a:pt x="3166" y="3256"/>
                  </a:lnTo>
                  <a:lnTo>
                    <a:pt x="3168" y="3273"/>
                  </a:lnTo>
                  <a:lnTo>
                    <a:pt x="3163" y="3288"/>
                  </a:lnTo>
                  <a:lnTo>
                    <a:pt x="3155" y="3301"/>
                  </a:lnTo>
                  <a:lnTo>
                    <a:pt x="3142" y="3310"/>
                  </a:lnTo>
                  <a:lnTo>
                    <a:pt x="3127" y="3315"/>
                  </a:lnTo>
                  <a:lnTo>
                    <a:pt x="3111" y="3314"/>
                  </a:lnTo>
                  <a:lnTo>
                    <a:pt x="2381" y="3130"/>
                  </a:lnTo>
                  <a:lnTo>
                    <a:pt x="2367" y="3125"/>
                  </a:lnTo>
                  <a:lnTo>
                    <a:pt x="2357" y="3116"/>
                  </a:lnTo>
                  <a:lnTo>
                    <a:pt x="2350" y="3105"/>
                  </a:lnTo>
                  <a:lnTo>
                    <a:pt x="2346" y="3092"/>
                  </a:lnTo>
                  <a:lnTo>
                    <a:pt x="2346" y="3079"/>
                  </a:lnTo>
                  <a:lnTo>
                    <a:pt x="2350" y="3065"/>
                  </a:lnTo>
                  <a:lnTo>
                    <a:pt x="2359" y="3053"/>
                  </a:lnTo>
                  <a:lnTo>
                    <a:pt x="2444" y="2966"/>
                  </a:lnTo>
                  <a:lnTo>
                    <a:pt x="2452" y="2954"/>
                  </a:lnTo>
                  <a:lnTo>
                    <a:pt x="2457" y="2940"/>
                  </a:lnTo>
                  <a:lnTo>
                    <a:pt x="2456" y="2926"/>
                  </a:lnTo>
                  <a:lnTo>
                    <a:pt x="2452" y="2913"/>
                  </a:lnTo>
                  <a:lnTo>
                    <a:pt x="2443" y="2901"/>
                  </a:lnTo>
                  <a:lnTo>
                    <a:pt x="2201" y="2665"/>
                  </a:lnTo>
                  <a:lnTo>
                    <a:pt x="2134" y="2719"/>
                  </a:lnTo>
                  <a:lnTo>
                    <a:pt x="2066" y="2769"/>
                  </a:lnTo>
                  <a:lnTo>
                    <a:pt x="1993" y="2815"/>
                  </a:lnTo>
                  <a:lnTo>
                    <a:pt x="1918" y="2855"/>
                  </a:lnTo>
                  <a:lnTo>
                    <a:pt x="1840" y="2891"/>
                  </a:lnTo>
                  <a:lnTo>
                    <a:pt x="1760" y="2923"/>
                  </a:lnTo>
                  <a:lnTo>
                    <a:pt x="1677" y="2949"/>
                  </a:lnTo>
                  <a:lnTo>
                    <a:pt x="1591" y="2970"/>
                  </a:lnTo>
                  <a:lnTo>
                    <a:pt x="1505" y="2985"/>
                  </a:lnTo>
                  <a:lnTo>
                    <a:pt x="1415" y="2994"/>
                  </a:lnTo>
                  <a:lnTo>
                    <a:pt x="1325" y="2997"/>
                  </a:lnTo>
                  <a:lnTo>
                    <a:pt x="1234" y="2994"/>
                  </a:lnTo>
                  <a:lnTo>
                    <a:pt x="1145" y="2985"/>
                  </a:lnTo>
                  <a:lnTo>
                    <a:pt x="1058" y="2970"/>
                  </a:lnTo>
                  <a:lnTo>
                    <a:pt x="973" y="2950"/>
                  </a:lnTo>
                  <a:lnTo>
                    <a:pt x="890" y="2924"/>
                  </a:lnTo>
                  <a:lnTo>
                    <a:pt x="810" y="2892"/>
                  </a:lnTo>
                  <a:lnTo>
                    <a:pt x="731" y="2856"/>
                  </a:lnTo>
                  <a:lnTo>
                    <a:pt x="657" y="2816"/>
                  </a:lnTo>
                  <a:lnTo>
                    <a:pt x="584" y="2770"/>
                  </a:lnTo>
                  <a:lnTo>
                    <a:pt x="515" y="2720"/>
                  </a:lnTo>
                  <a:lnTo>
                    <a:pt x="450" y="2666"/>
                  </a:lnTo>
                  <a:lnTo>
                    <a:pt x="388" y="2608"/>
                  </a:lnTo>
                  <a:lnTo>
                    <a:pt x="330" y="2546"/>
                  </a:lnTo>
                  <a:lnTo>
                    <a:pt x="276" y="2481"/>
                  </a:lnTo>
                  <a:lnTo>
                    <a:pt x="226" y="2412"/>
                  </a:lnTo>
                  <a:lnTo>
                    <a:pt x="181" y="2340"/>
                  </a:lnTo>
                  <a:lnTo>
                    <a:pt x="140" y="2265"/>
                  </a:lnTo>
                  <a:lnTo>
                    <a:pt x="104" y="2187"/>
                  </a:lnTo>
                  <a:lnTo>
                    <a:pt x="72" y="2107"/>
                  </a:lnTo>
                  <a:lnTo>
                    <a:pt x="47" y="2023"/>
                  </a:lnTo>
                  <a:lnTo>
                    <a:pt x="26" y="1939"/>
                  </a:lnTo>
                  <a:lnTo>
                    <a:pt x="12" y="1851"/>
                  </a:lnTo>
                  <a:lnTo>
                    <a:pt x="3" y="1763"/>
                  </a:lnTo>
                  <a:lnTo>
                    <a:pt x="0" y="1671"/>
                  </a:lnTo>
                  <a:lnTo>
                    <a:pt x="1" y="1607"/>
                  </a:lnTo>
                  <a:lnTo>
                    <a:pt x="6" y="1542"/>
                  </a:lnTo>
                  <a:lnTo>
                    <a:pt x="15" y="1477"/>
                  </a:lnTo>
                  <a:lnTo>
                    <a:pt x="26" y="1412"/>
                  </a:lnTo>
                  <a:lnTo>
                    <a:pt x="41" y="1346"/>
                  </a:lnTo>
                  <a:lnTo>
                    <a:pt x="59" y="1282"/>
                  </a:lnTo>
                  <a:lnTo>
                    <a:pt x="80" y="1218"/>
                  </a:lnTo>
                  <a:lnTo>
                    <a:pt x="105" y="1155"/>
                  </a:lnTo>
                  <a:lnTo>
                    <a:pt x="133" y="1094"/>
                  </a:lnTo>
                  <a:lnTo>
                    <a:pt x="163" y="1032"/>
                  </a:lnTo>
                  <a:lnTo>
                    <a:pt x="197" y="973"/>
                  </a:lnTo>
                  <a:lnTo>
                    <a:pt x="234" y="915"/>
                  </a:lnTo>
                  <a:lnTo>
                    <a:pt x="275" y="859"/>
                  </a:lnTo>
                  <a:lnTo>
                    <a:pt x="318" y="805"/>
                  </a:lnTo>
                  <a:lnTo>
                    <a:pt x="364" y="753"/>
                  </a:lnTo>
                  <a:lnTo>
                    <a:pt x="413" y="702"/>
                  </a:lnTo>
                  <a:lnTo>
                    <a:pt x="467" y="655"/>
                  </a:lnTo>
                  <a:lnTo>
                    <a:pt x="522" y="611"/>
                  </a:lnTo>
                  <a:lnTo>
                    <a:pt x="580" y="569"/>
                  </a:lnTo>
                  <a:lnTo>
                    <a:pt x="642" y="530"/>
                  </a:lnTo>
                  <a:lnTo>
                    <a:pt x="706" y="495"/>
                  </a:lnTo>
                  <a:lnTo>
                    <a:pt x="773" y="463"/>
                  </a:lnTo>
                  <a:lnTo>
                    <a:pt x="844" y="435"/>
                  </a:lnTo>
                  <a:lnTo>
                    <a:pt x="916" y="411"/>
                  </a:lnTo>
                  <a:lnTo>
                    <a:pt x="993" y="390"/>
                  </a:lnTo>
                  <a:lnTo>
                    <a:pt x="1071" y="374"/>
                  </a:lnTo>
                  <a:lnTo>
                    <a:pt x="1153" y="362"/>
                  </a:lnTo>
                  <a:lnTo>
                    <a:pt x="1237" y="355"/>
                  </a:lnTo>
                  <a:lnTo>
                    <a:pt x="1325" y="352"/>
                  </a:lnTo>
                  <a:lnTo>
                    <a:pt x="1413" y="355"/>
                  </a:lnTo>
                  <a:lnTo>
                    <a:pt x="1500" y="362"/>
                  </a:lnTo>
                  <a:lnTo>
                    <a:pt x="1582" y="374"/>
                  </a:lnTo>
                  <a:lnTo>
                    <a:pt x="1662" y="390"/>
                  </a:lnTo>
                  <a:lnTo>
                    <a:pt x="1739" y="412"/>
                  </a:lnTo>
                  <a:lnTo>
                    <a:pt x="1812" y="436"/>
                  </a:lnTo>
                  <a:lnTo>
                    <a:pt x="1884" y="465"/>
                  </a:lnTo>
                  <a:lnTo>
                    <a:pt x="1951" y="497"/>
                  </a:lnTo>
                  <a:lnTo>
                    <a:pt x="2015" y="532"/>
                  </a:lnTo>
                  <a:lnTo>
                    <a:pt x="2078" y="571"/>
                  </a:lnTo>
                  <a:lnTo>
                    <a:pt x="2136" y="614"/>
                  </a:lnTo>
                  <a:lnTo>
                    <a:pt x="2191" y="659"/>
                  </a:lnTo>
                  <a:lnTo>
                    <a:pt x="2443" y="415"/>
                  </a:lnTo>
                  <a:lnTo>
                    <a:pt x="2452" y="402"/>
                  </a:lnTo>
                  <a:lnTo>
                    <a:pt x="2456" y="389"/>
                  </a:lnTo>
                  <a:lnTo>
                    <a:pt x="2457" y="375"/>
                  </a:lnTo>
                  <a:lnTo>
                    <a:pt x="2452" y="361"/>
                  </a:lnTo>
                  <a:lnTo>
                    <a:pt x="2444" y="349"/>
                  </a:lnTo>
                  <a:lnTo>
                    <a:pt x="2359" y="262"/>
                  </a:lnTo>
                  <a:lnTo>
                    <a:pt x="2350" y="250"/>
                  </a:lnTo>
                  <a:lnTo>
                    <a:pt x="2346" y="237"/>
                  </a:lnTo>
                  <a:lnTo>
                    <a:pt x="2346" y="223"/>
                  </a:lnTo>
                  <a:lnTo>
                    <a:pt x="2350" y="211"/>
                  </a:lnTo>
                  <a:lnTo>
                    <a:pt x="2357" y="199"/>
                  </a:lnTo>
                  <a:lnTo>
                    <a:pt x="2367" y="190"/>
                  </a:lnTo>
                  <a:lnTo>
                    <a:pt x="2381" y="185"/>
                  </a:lnTo>
                  <a:lnTo>
                    <a:pt x="3111" y="2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3801" y="4490996"/>
              <a:ext cx="451915" cy="450911"/>
              <a:chOff x="2117725" y="3232151"/>
              <a:chExt cx="714375" cy="712788"/>
            </a:xfrm>
            <a:solidFill>
              <a:schemeClr val="bg1"/>
            </a:solidFill>
          </p:grpSpPr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2470150" y="3365501"/>
                <a:ext cx="150813" cy="307975"/>
              </a:xfrm>
              <a:custGeom>
                <a:avLst/>
                <a:gdLst>
                  <a:gd name="T0" fmla="*/ 448 w 759"/>
                  <a:gd name="T1" fmla="*/ 12 h 1548"/>
                  <a:gd name="T2" fmla="*/ 475 w 759"/>
                  <a:gd name="T3" fmla="*/ 172 h 1548"/>
                  <a:gd name="T4" fmla="*/ 479 w 759"/>
                  <a:gd name="T5" fmla="*/ 180 h 1548"/>
                  <a:gd name="T6" fmla="*/ 488 w 759"/>
                  <a:gd name="T7" fmla="*/ 183 h 1548"/>
                  <a:gd name="T8" fmla="*/ 548 w 759"/>
                  <a:gd name="T9" fmla="*/ 195 h 1548"/>
                  <a:gd name="T10" fmla="*/ 642 w 759"/>
                  <a:gd name="T11" fmla="*/ 219 h 1548"/>
                  <a:gd name="T12" fmla="*/ 705 w 759"/>
                  <a:gd name="T13" fmla="*/ 252 h 1548"/>
                  <a:gd name="T14" fmla="*/ 680 w 759"/>
                  <a:gd name="T15" fmla="*/ 372 h 1548"/>
                  <a:gd name="T16" fmla="*/ 626 w 759"/>
                  <a:gd name="T17" fmla="*/ 408 h 1548"/>
                  <a:gd name="T18" fmla="*/ 588 w 759"/>
                  <a:gd name="T19" fmla="*/ 397 h 1548"/>
                  <a:gd name="T20" fmla="*/ 518 w 759"/>
                  <a:gd name="T21" fmla="*/ 373 h 1548"/>
                  <a:gd name="T22" fmla="*/ 403 w 759"/>
                  <a:gd name="T23" fmla="*/ 358 h 1548"/>
                  <a:gd name="T24" fmla="*/ 299 w 759"/>
                  <a:gd name="T25" fmla="*/ 381 h 1548"/>
                  <a:gd name="T26" fmla="*/ 246 w 759"/>
                  <a:gd name="T27" fmla="*/ 436 h 1548"/>
                  <a:gd name="T28" fmla="*/ 237 w 759"/>
                  <a:gd name="T29" fmla="*/ 504 h 1548"/>
                  <a:gd name="T30" fmla="*/ 280 w 759"/>
                  <a:gd name="T31" fmla="*/ 575 h 1548"/>
                  <a:gd name="T32" fmla="*/ 403 w 759"/>
                  <a:gd name="T33" fmla="*/ 643 h 1548"/>
                  <a:gd name="T34" fmla="*/ 600 w 759"/>
                  <a:gd name="T35" fmla="*/ 737 h 1548"/>
                  <a:gd name="T36" fmla="*/ 720 w 759"/>
                  <a:gd name="T37" fmla="*/ 861 h 1548"/>
                  <a:gd name="T38" fmla="*/ 759 w 759"/>
                  <a:gd name="T39" fmla="*/ 1021 h 1548"/>
                  <a:gd name="T40" fmla="*/ 717 w 759"/>
                  <a:gd name="T41" fmla="*/ 1182 h 1548"/>
                  <a:gd name="T42" fmla="*/ 602 w 759"/>
                  <a:gd name="T43" fmla="*/ 1300 h 1548"/>
                  <a:gd name="T44" fmla="*/ 472 w 759"/>
                  <a:gd name="T45" fmla="*/ 1352 h 1548"/>
                  <a:gd name="T46" fmla="*/ 466 w 759"/>
                  <a:gd name="T47" fmla="*/ 1356 h 1548"/>
                  <a:gd name="T48" fmla="*/ 462 w 759"/>
                  <a:gd name="T49" fmla="*/ 1488 h 1548"/>
                  <a:gd name="T50" fmla="*/ 420 w 759"/>
                  <a:gd name="T51" fmla="*/ 1545 h 1548"/>
                  <a:gd name="T52" fmla="*/ 308 w 759"/>
                  <a:gd name="T53" fmla="*/ 1536 h 1548"/>
                  <a:gd name="T54" fmla="*/ 282 w 759"/>
                  <a:gd name="T55" fmla="*/ 1370 h 1548"/>
                  <a:gd name="T56" fmla="*/ 276 w 759"/>
                  <a:gd name="T57" fmla="*/ 1361 h 1548"/>
                  <a:gd name="T58" fmla="*/ 266 w 759"/>
                  <a:gd name="T59" fmla="*/ 1358 h 1548"/>
                  <a:gd name="T60" fmla="*/ 191 w 759"/>
                  <a:gd name="T61" fmla="*/ 1343 h 1548"/>
                  <a:gd name="T62" fmla="*/ 79 w 759"/>
                  <a:gd name="T63" fmla="*/ 1312 h 1548"/>
                  <a:gd name="T64" fmla="*/ 8 w 759"/>
                  <a:gd name="T65" fmla="*/ 1273 h 1548"/>
                  <a:gd name="T66" fmla="*/ 32 w 759"/>
                  <a:gd name="T67" fmla="*/ 1151 h 1548"/>
                  <a:gd name="T68" fmla="*/ 87 w 759"/>
                  <a:gd name="T69" fmla="*/ 1113 h 1548"/>
                  <a:gd name="T70" fmla="*/ 124 w 759"/>
                  <a:gd name="T71" fmla="*/ 1124 h 1548"/>
                  <a:gd name="T72" fmla="*/ 193 w 759"/>
                  <a:gd name="T73" fmla="*/ 1150 h 1548"/>
                  <a:gd name="T74" fmla="*/ 291 w 759"/>
                  <a:gd name="T75" fmla="*/ 1177 h 1548"/>
                  <a:gd name="T76" fmla="*/ 411 w 759"/>
                  <a:gd name="T77" fmla="*/ 1172 h 1548"/>
                  <a:gd name="T78" fmla="*/ 509 w 759"/>
                  <a:gd name="T79" fmla="*/ 1111 h 1548"/>
                  <a:gd name="T80" fmla="*/ 530 w 759"/>
                  <a:gd name="T81" fmla="*/ 1006 h 1548"/>
                  <a:gd name="T82" fmla="*/ 462 w 759"/>
                  <a:gd name="T83" fmla="*/ 908 h 1548"/>
                  <a:gd name="T84" fmla="*/ 306 w 759"/>
                  <a:gd name="T85" fmla="*/ 832 h 1548"/>
                  <a:gd name="T86" fmla="*/ 171 w 759"/>
                  <a:gd name="T87" fmla="*/ 766 h 1548"/>
                  <a:gd name="T88" fmla="*/ 66 w 759"/>
                  <a:gd name="T89" fmla="*/ 674 h 1548"/>
                  <a:gd name="T90" fmla="*/ 16 w 759"/>
                  <a:gd name="T91" fmla="*/ 544 h 1548"/>
                  <a:gd name="T92" fmla="*/ 40 w 759"/>
                  <a:gd name="T93" fmla="*/ 378 h 1548"/>
                  <a:gd name="T94" fmla="*/ 151 w 759"/>
                  <a:gd name="T95" fmla="*/ 247 h 1548"/>
                  <a:gd name="T96" fmla="*/ 285 w 759"/>
                  <a:gd name="T97" fmla="*/ 190 h 1548"/>
                  <a:gd name="T98" fmla="*/ 293 w 759"/>
                  <a:gd name="T99" fmla="*/ 184 h 1548"/>
                  <a:gd name="T100" fmla="*/ 299 w 759"/>
                  <a:gd name="T101" fmla="*/ 41 h 1548"/>
                  <a:gd name="T102" fmla="*/ 358 w 759"/>
                  <a:gd name="T103" fmla="*/ 0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59" h="1548">
                    <a:moveTo>
                      <a:pt x="358" y="0"/>
                    </a:moveTo>
                    <a:lnTo>
                      <a:pt x="412" y="0"/>
                    </a:lnTo>
                    <a:lnTo>
                      <a:pt x="432" y="3"/>
                    </a:lnTo>
                    <a:lnTo>
                      <a:pt x="448" y="12"/>
                    </a:lnTo>
                    <a:lnTo>
                      <a:pt x="462" y="25"/>
                    </a:lnTo>
                    <a:lnTo>
                      <a:pt x="471" y="41"/>
                    </a:lnTo>
                    <a:lnTo>
                      <a:pt x="473" y="61"/>
                    </a:lnTo>
                    <a:lnTo>
                      <a:pt x="475" y="172"/>
                    </a:lnTo>
                    <a:lnTo>
                      <a:pt x="475" y="175"/>
                    </a:lnTo>
                    <a:lnTo>
                      <a:pt x="476" y="177"/>
                    </a:lnTo>
                    <a:lnTo>
                      <a:pt x="478" y="179"/>
                    </a:lnTo>
                    <a:lnTo>
                      <a:pt x="479" y="180"/>
                    </a:lnTo>
                    <a:lnTo>
                      <a:pt x="481" y="182"/>
                    </a:lnTo>
                    <a:lnTo>
                      <a:pt x="482" y="183"/>
                    </a:lnTo>
                    <a:lnTo>
                      <a:pt x="484" y="183"/>
                    </a:lnTo>
                    <a:lnTo>
                      <a:pt x="488" y="183"/>
                    </a:lnTo>
                    <a:lnTo>
                      <a:pt x="496" y="185"/>
                    </a:lnTo>
                    <a:lnTo>
                      <a:pt x="510" y="187"/>
                    </a:lnTo>
                    <a:lnTo>
                      <a:pt x="527" y="190"/>
                    </a:lnTo>
                    <a:lnTo>
                      <a:pt x="548" y="195"/>
                    </a:lnTo>
                    <a:lnTo>
                      <a:pt x="571" y="200"/>
                    </a:lnTo>
                    <a:lnTo>
                      <a:pt x="594" y="206"/>
                    </a:lnTo>
                    <a:lnTo>
                      <a:pt x="618" y="212"/>
                    </a:lnTo>
                    <a:lnTo>
                      <a:pt x="642" y="219"/>
                    </a:lnTo>
                    <a:lnTo>
                      <a:pt x="664" y="226"/>
                    </a:lnTo>
                    <a:lnTo>
                      <a:pt x="684" y="234"/>
                    </a:lnTo>
                    <a:lnTo>
                      <a:pt x="695" y="242"/>
                    </a:lnTo>
                    <a:lnTo>
                      <a:pt x="705" y="252"/>
                    </a:lnTo>
                    <a:lnTo>
                      <a:pt x="710" y="265"/>
                    </a:lnTo>
                    <a:lnTo>
                      <a:pt x="713" y="279"/>
                    </a:lnTo>
                    <a:lnTo>
                      <a:pt x="709" y="296"/>
                    </a:lnTo>
                    <a:lnTo>
                      <a:pt x="680" y="372"/>
                    </a:lnTo>
                    <a:lnTo>
                      <a:pt x="671" y="388"/>
                    </a:lnTo>
                    <a:lnTo>
                      <a:pt x="658" y="399"/>
                    </a:lnTo>
                    <a:lnTo>
                      <a:pt x="642" y="406"/>
                    </a:lnTo>
                    <a:lnTo>
                      <a:pt x="626" y="408"/>
                    </a:lnTo>
                    <a:lnTo>
                      <a:pt x="611" y="407"/>
                    </a:lnTo>
                    <a:lnTo>
                      <a:pt x="597" y="402"/>
                    </a:lnTo>
                    <a:lnTo>
                      <a:pt x="594" y="401"/>
                    </a:lnTo>
                    <a:lnTo>
                      <a:pt x="588" y="397"/>
                    </a:lnTo>
                    <a:lnTo>
                      <a:pt x="575" y="392"/>
                    </a:lnTo>
                    <a:lnTo>
                      <a:pt x="560" y="386"/>
                    </a:lnTo>
                    <a:lnTo>
                      <a:pt x="541" y="380"/>
                    </a:lnTo>
                    <a:lnTo>
                      <a:pt x="518" y="373"/>
                    </a:lnTo>
                    <a:lnTo>
                      <a:pt x="493" y="368"/>
                    </a:lnTo>
                    <a:lnTo>
                      <a:pt x="466" y="362"/>
                    </a:lnTo>
                    <a:lnTo>
                      <a:pt x="435" y="359"/>
                    </a:lnTo>
                    <a:lnTo>
                      <a:pt x="403" y="358"/>
                    </a:lnTo>
                    <a:lnTo>
                      <a:pt x="371" y="360"/>
                    </a:lnTo>
                    <a:lnTo>
                      <a:pt x="344" y="365"/>
                    </a:lnTo>
                    <a:lnTo>
                      <a:pt x="320" y="372"/>
                    </a:lnTo>
                    <a:lnTo>
                      <a:pt x="299" y="381"/>
                    </a:lnTo>
                    <a:lnTo>
                      <a:pt x="281" y="393"/>
                    </a:lnTo>
                    <a:lnTo>
                      <a:pt x="267" y="406"/>
                    </a:lnTo>
                    <a:lnTo>
                      <a:pt x="255" y="420"/>
                    </a:lnTo>
                    <a:lnTo>
                      <a:pt x="246" y="436"/>
                    </a:lnTo>
                    <a:lnTo>
                      <a:pt x="241" y="451"/>
                    </a:lnTo>
                    <a:lnTo>
                      <a:pt x="237" y="468"/>
                    </a:lnTo>
                    <a:lnTo>
                      <a:pt x="236" y="483"/>
                    </a:lnTo>
                    <a:lnTo>
                      <a:pt x="237" y="504"/>
                    </a:lnTo>
                    <a:lnTo>
                      <a:pt x="243" y="523"/>
                    </a:lnTo>
                    <a:lnTo>
                      <a:pt x="251" y="541"/>
                    </a:lnTo>
                    <a:lnTo>
                      <a:pt x="264" y="558"/>
                    </a:lnTo>
                    <a:lnTo>
                      <a:pt x="280" y="575"/>
                    </a:lnTo>
                    <a:lnTo>
                      <a:pt x="302" y="591"/>
                    </a:lnTo>
                    <a:lnTo>
                      <a:pt x="331" y="608"/>
                    </a:lnTo>
                    <a:lnTo>
                      <a:pt x="364" y="624"/>
                    </a:lnTo>
                    <a:lnTo>
                      <a:pt x="403" y="643"/>
                    </a:lnTo>
                    <a:lnTo>
                      <a:pt x="449" y="661"/>
                    </a:lnTo>
                    <a:lnTo>
                      <a:pt x="505" y="686"/>
                    </a:lnTo>
                    <a:lnTo>
                      <a:pt x="555" y="711"/>
                    </a:lnTo>
                    <a:lnTo>
                      <a:pt x="600" y="737"/>
                    </a:lnTo>
                    <a:lnTo>
                      <a:pt x="638" y="766"/>
                    </a:lnTo>
                    <a:lnTo>
                      <a:pt x="671" y="795"/>
                    </a:lnTo>
                    <a:lnTo>
                      <a:pt x="698" y="827"/>
                    </a:lnTo>
                    <a:lnTo>
                      <a:pt x="720" y="861"/>
                    </a:lnTo>
                    <a:lnTo>
                      <a:pt x="737" y="897"/>
                    </a:lnTo>
                    <a:lnTo>
                      <a:pt x="749" y="935"/>
                    </a:lnTo>
                    <a:lnTo>
                      <a:pt x="757" y="977"/>
                    </a:lnTo>
                    <a:lnTo>
                      <a:pt x="759" y="1021"/>
                    </a:lnTo>
                    <a:lnTo>
                      <a:pt x="755" y="1065"/>
                    </a:lnTo>
                    <a:lnTo>
                      <a:pt x="748" y="1106"/>
                    </a:lnTo>
                    <a:lnTo>
                      <a:pt x="735" y="1145"/>
                    </a:lnTo>
                    <a:lnTo>
                      <a:pt x="717" y="1182"/>
                    </a:lnTo>
                    <a:lnTo>
                      <a:pt x="695" y="1216"/>
                    </a:lnTo>
                    <a:lnTo>
                      <a:pt x="668" y="1248"/>
                    </a:lnTo>
                    <a:lnTo>
                      <a:pt x="637" y="1276"/>
                    </a:lnTo>
                    <a:lnTo>
                      <a:pt x="602" y="1300"/>
                    </a:lnTo>
                    <a:lnTo>
                      <a:pt x="562" y="1322"/>
                    </a:lnTo>
                    <a:lnTo>
                      <a:pt x="520" y="1339"/>
                    </a:lnTo>
                    <a:lnTo>
                      <a:pt x="473" y="1352"/>
                    </a:lnTo>
                    <a:lnTo>
                      <a:pt x="472" y="1352"/>
                    </a:lnTo>
                    <a:lnTo>
                      <a:pt x="470" y="1353"/>
                    </a:lnTo>
                    <a:lnTo>
                      <a:pt x="469" y="1353"/>
                    </a:lnTo>
                    <a:lnTo>
                      <a:pt x="467" y="1354"/>
                    </a:lnTo>
                    <a:lnTo>
                      <a:pt x="466" y="1356"/>
                    </a:lnTo>
                    <a:lnTo>
                      <a:pt x="464" y="1358"/>
                    </a:lnTo>
                    <a:lnTo>
                      <a:pt x="464" y="1361"/>
                    </a:lnTo>
                    <a:lnTo>
                      <a:pt x="462" y="1365"/>
                    </a:lnTo>
                    <a:lnTo>
                      <a:pt x="462" y="1488"/>
                    </a:lnTo>
                    <a:lnTo>
                      <a:pt x="459" y="1506"/>
                    </a:lnTo>
                    <a:lnTo>
                      <a:pt x="450" y="1523"/>
                    </a:lnTo>
                    <a:lnTo>
                      <a:pt x="437" y="1536"/>
                    </a:lnTo>
                    <a:lnTo>
                      <a:pt x="420" y="1545"/>
                    </a:lnTo>
                    <a:lnTo>
                      <a:pt x="400" y="1548"/>
                    </a:lnTo>
                    <a:lnTo>
                      <a:pt x="345" y="1548"/>
                    </a:lnTo>
                    <a:lnTo>
                      <a:pt x="325" y="1545"/>
                    </a:lnTo>
                    <a:lnTo>
                      <a:pt x="308" y="1536"/>
                    </a:lnTo>
                    <a:lnTo>
                      <a:pt x="295" y="1523"/>
                    </a:lnTo>
                    <a:lnTo>
                      <a:pt x="286" y="1506"/>
                    </a:lnTo>
                    <a:lnTo>
                      <a:pt x="282" y="1488"/>
                    </a:lnTo>
                    <a:lnTo>
                      <a:pt x="282" y="1370"/>
                    </a:lnTo>
                    <a:lnTo>
                      <a:pt x="281" y="1367"/>
                    </a:lnTo>
                    <a:lnTo>
                      <a:pt x="280" y="1365"/>
                    </a:lnTo>
                    <a:lnTo>
                      <a:pt x="278" y="1363"/>
                    </a:lnTo>
                    <a:lnTo>
                      <a:pt x="276" y="1361"/>
                    </a:lnTo>
                    <a:lnTo>
                      <a:pt x="274" y="1359"/>
                    </a:lnTo>
                    <a:lnTo>
                      <a:pt x="273" y="1359"/>
                    </a:lnTo>
                    <a:lnTo>
                      <a:pt x="272" y="1358"/>
                    </a:lnTo>
                    <a:lnTo>
                      <a:pt x="266" y="1358"/>
                    </a:lnTo>
                    <a:lnTo>
                      <a:pt x="254" y="1356"/>
                    </a:lnTo>
                    <a:lnTo>
                      <a:pt x="237" y="1353"/>
                    </a:lnTo>
                    <a:lnTo>
                      <a:pt x="216" y="1349"/>
                    </a:lnTo>
                    <a:lnTo>
                      <a:pt x="191" y="1343"/>
                    </a:lnTo>
                    <a:lnTo>
                      <a:pt x="164" y="1338"/>
                    </a:lnTo>
                    <a:lnTo>
                      <a:pt x="135" y="1330"/>
                    </a:lnTo>
                    <a:lnTo>
                      <a:pt x="107" y="1322"/>
                    </a:lnTo>
                    <a:lnTo>
                      <a:pt x="79" y="1312"/>
                    </a:lnTo>
                    <a:lnTo>
                      <a:pt x="53" y="1303"/>
                    </a:lnTo>
                    <a:lnTo>
                      <a:pt x="29" y="1292"/>
                    </a:lnTo>
                    <a:lnTo>
                      <a:pt x="18" y="1284"/>
                    </a:lnTo>
                    <a:lnTo>
                      <a:pt x="8" y="1273"/>
                    </a:lnTo>
                    <a:lnTo>
                      <a:pt x="3" y="1261"/>
                    </a:lnTo>
                    <a:lnTo>
                      <a:pt x="0" y="1246"/>
                    </a:lnTo>
                    <a:lnTo>
                      <a:pt x="4" y="1229"/>
                    </a:lnTo>
                    <a:lnTo>
                      <a:pt x="32" y="1151"/>
                    </a:lnTo>
                    <a:lnTo>
                      <a:pt x="41" y="1136"/>
                    </a:lnTo>
                    <a:lnTo>
                      <a:pt x="54" y="1124"/>
                    </a:lnTo>
                    <a:lnTo>
                      <a:pt x="70" y="1116"/>
                    </a:lnTo>
                    <a:lnTo>
                      <a:pt x="87" y="1113"/>
                    </a:lnTo>
                    <a:lnTo>
                      <a:pt x="100" y="1115"/>
                    </a:lnTo>
                    <a:lnTo>
                      <a:pt x="113" y="1120"/>
                    </a:lnTo>
                    <a:lnTo>
                      <a:pt x="117" y="1121"/>
                    </a:lnTo>
                    <a:lnTo>
                      <a:pt x="124" y="1124"/>
                    </a:lnTo>
                    <a:lnTo>
                      <a:pt x="137" y="1129"/>
                    </a:lnTo>
                    <a:lnTo>
                      <a:pt x="152" y="1135"/>
                    </a:lnTo>
                    <a:lnTo>
                      <a:pt x="171" y="1143"/>
                    </a:lnTo>
                    <a:lnTo>
                      <a:pt x="193" y="1150"/>
                    </a:lnTo>
                    <a:lnTo>
                      <a:pt x="216" y="1158"/>
                    </a:lnTo>
                    <a:lnTo>
                      <a:pt x="240" y="1164"/>
                    </a:lnTo>
                    <a:lnTo>
                      <a:pt x="266" y="1171"/>
                    </a:lnTo>
                    <a:lnTo>
                      <a:pt x="291" y="1177"/>
                    </a:lnTo>
                    <a:lnTo>
                      <a:pt x="316" y="1180"/>
                    </a:lnTo>
                    <a:lnTo>
                      <a:pt x="342" y="1181"/>
                    </a:lnTo>
                    <a:lnTo>
                      <a:pt x="378" y="1179"/>
                    </a:lnTo>
                    <a:lnTo>
                      <a:pt x="411" y="1172"/>
                    </a:lnTo>
                    <a:lnTo>
                      <a:pt x="442" y="1162"/>
                    </a:lnTo>
                    <a:lnTo>
                      <a:pt x="468" y="1148"/>
                    </a:lnTo>
                    <a:lnTo>
                      <a:pt x="491" y="1130"/>
                    </a:lnTo>
                    <a:lnTo>
                      <a:pt x="509" y="1111"/>
                    </a:lnTo>
                    <a:lnTo>
                      <a:pt x="522" y="1088"/>
                    </a:lnTo>
                    <a:lnTo>
                      <a:pt x="530" y="1061"/>
                    </a:lnTo>
                    <a:lnTo>
                      <a:pt x="534" y="1034"/>
                    </a:lnTo>
                    <a:lnTo>
                      <a:pt x="530" y="1006"/>
                    </a:lnTo>
                    <a:lnTo>
                      <a:pt x="523" y="978"/>
                    </a:lnTo>
                    <a:lnTo>
                      <a:pt x="509" y="954"/>
                    </a:lnTo>
                    <a:lnTo>
                      <a:pt x="489" y="931"/>
                    </a:lnTo>
                    <a:lnTo>
                      <a:pt x="462" y="908"/>
                    </a:lnTo>
                    <a:lnTo>
                      <a:pt x="428" y="887"/>
                    </a:lnTo>
                    <a:lnTo>
                      <a:pt x="389" y="866"/>
                    </a:lnTo>
                    <a:lnTo>
                      <a:pt x="342" y="847"/>
                    </a:lnTo>
                    <a:lnTo>
                      <a:pt x="306" y="832"/>
                    </a:lnTo>
                    <a:lnTo>
                      <a:pt x="269" y="817"/>
                    </a:lnTo>
                    <a:lnTo>
                      <a:pt x="235" y="802"/>
                    </a:lnTo>
                    <a:lnTo>
                      <a:pt x="201" y="784"/>
                    </a:lnTo>
                    <a:lnTo>
                      <a:pt x="171" y="766"/>
                    </a:lnTo>
                    <a:lnTo>
                      <a:pt x="141" y="745"/>
                    </a:lnTo>
                    <a:lnTo>
                      <a:pt x="113" y="723"/>
                    </a:lnTo>
                    <a:lnTo>
                      <a:pt x="88" y="699"/>
                    </a:lnTo>
                    <a:lnTo>
                      <a:pt x="66" y="674"/>
                    </a:lnTo>
                    <a:lnTo>
                      <a:pt x="49" y="645"/>
                    </a:lnTo>
                    <a:lnTo>
                      <a:pt x="33" y="614"/>
                    </a:lnTo>
                    <a:lnTo>
                      <a:pt x="22" y="580"/>
                    </a:lnTo>
                    <a:lnTo>
                      <a:pt x="16" y="544"/>
                    </a:lnTo>
                    <a:lnTo>
                      <a:pt x="13" y="505"/>
                    </a:lnTo>
                    <a:lnTo>
                      <a:pt x="16" y="460"/>
                    </a:lnTo>
                    <a:lnTo>
                      <a:pt x="25" y="417"/>
                    </a:lnTo>
                    <a:lnTo>
                      <a:pt x="40" y="378"/>
                    </a:lnTo>
                    <a:lnTo>
                      <a:pt x="60" y="339"/>
                    </a:lnTo>
                    <a:lnTo>
                      <a:pt x="86" y="305"/>
                    </a:lnTo>
                    <a:lnTo>
                      <a:pt x="116" y="275"/>
                    </a:lnTo>
                    <a:lnTo>
                      <a:pt x="151" y="247"/>
                    </a:lnTo>
                    <a:lnTo>
                      <a:pt x="190" y="224"/>
                    </a:lnTo>
                    <a:lnTo>
                      <a:pt x="234" y="206"/>
                    </a:lnTo>
                    <a:lnTo>
                      <a:pt x="282" y="191"/>
                    </a:lnTo>
                    <a:lnTo>
                      <a:pt x="285" y="190"/>
                    </a:lnTo>
                    <a:lnTo>
                      <a:pt x="287" y="190"/>
                    </a:lnTo>
                    <a:lnTo>
                      <a:pt x="289" y="188"/>
                    </a:lnTo>
                    <a:lnTo>
                      <a:pt x="291" y="187"/>
                    </a:lnTo>
                    <a:lnTo>
                      <a:pt x="293" y="184"/>
                    </a:lnTo>
                    <a:lnTo>
                      <a:pt x="296" y="182"/>
                    </a:lnTo>
                    <a:lnTo>
                      <a:pt x="296" y="177"/>
                    </a:lnTo>
                    <a:lnTo>
                      <a:pt x="296" y="61"/>
                    </a:lnTo>
                    <a:lnTo>
                      <a:pt x="299" y="41"/>
                    </a:lnTo>
                    <a:lnTo>
                      <a:pt x="308" y="25"/>
                    </a:lnTo>
                    <a:lnTo>
                      <a:pt x="321" y="12"/>
                    </a:lnTo>
                    <a:lnTo>
                      <a:pt x="338" y="3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35"/>
              <p:cNvSpPr>
                <a:spLocks noEditPoints="1"/>
              </p:cNvSpPr>
              <p:nvPr/>
            </p:nvSpPr>
            <p:spPr bwMode="auto">
              <a:xfrm>
                <a:off x="2117725" y="3232151"/>
                <a:ext cx="714375" cy="712788"/>
              </a:xfrm>
              <a:custGeom>
                <a:avLst/>
                <a:gdLst>
                  <a:gd name="T0" fmla="*/ 1897 w 3597"/>
                  <a:gd name="T1" fmla="*/ 300 h 3592"/>
                  <a:gd name="T2" fmla="*/ 1587 w 3597"/>
                  <a:gd name="T3" fmla="*/ 416 h 3592"/>
                  <a:gd name="T4" fmla="*/ 1319 w 3597"/>
                  <a:gd name="T5" fmla="*/ 617 h 3592"/>
                  <a:gd name="T6" fmla="*/ 1118 w 3597"/>
                  <a:gd name="T7" fmla="*/ 884 h 3592"/>
                  <a:gd name="T8" fmla="*/ 1002 w 3597"/>
                  <a:gd name="T9" fmla="*/ 1194 h 3592"/>
                  <a:gd name="T10" fmla="*/ 979 w 3597"/>
                  <a:gd name="T11" fmla="*/ 1531 h 3592"/>
                  <a:gd name="T12" fmla="*/ 1049 w 3597"/>
                  <a:gd name="T13" fmla="*/ 1856 h 3592"/>
                  <a:gd name="T14" fmla="*/ 1208 w 3597"/>
                  <a:gd name="T15" fmla="*/ 2148 h 3592"/>
                  <a:gd name="T16" fmla="*/ 1446 w 3597"/>
                  <a:gd name="T17" fmla="*/ 2385 h 3592"/>
                  <a:gd name="T18" fmla="*/ 1738 w 3597"/>
                  <a:gd name="T19" fmla="*/ 2544 h 3592"/>
                  <a:gd name="T20" fmla="*/ 2064 w 3597"/>
                  <a:gd name="T21" fmla="*/ 2614 h 3592"/>
                  <a:gd name="T22" fmla="*/ 2401 w 3597"/>
                  <a:gd name="T23" fmla="*/ 2591 h 3592"/>
                  <a:gd name="T24" fmla="*/ 2711 w 3597"/>
                  <a:gd name="T25" fmla="*/ 2475 h 3592"/>
                  <a:gd name="T26" fmla="*/ 2979 w 3597"/>
                  <a:gd name="T27" fmla="*/ 2275 h 3592"/>
                  <a:gd name="T28" fmla="*/ 3180 w 3597"/>
                  <a:gd name="T29" fmla="*/ 2007 h 3592"/>
                  <a:gd name="T30" fmla="*/ 3296 w 3597"/>
                  <a:gd name="T31" fmla="*/ 1697 h 3592"/>
                  <a:gd name="T32" fmla="*/ 3319 w 3597"/>
                  <a:gd name="T33" fmla="*/ 1361 h 3592"/>
                  <a:gd name="T34" fmla="*/ 3249 w 3597"/>
                  <a:gd name="T35" fmla="*/ 1035 h 3592"/>
                  <a:gd name="T36" fmla="*/ 3090 w 3597"/>
                  <a:gd name="T37" fmla="*/ 744 h 3592"/>
                  <a:gd name="T38" fmla="*/ 2852 w 3597"/>
                  <a:gd name="T39" fmla="*/ 506 h 3592"/>
                  <a:gd name="T40" fmla="*/ 2560 w 3597"/>
                  <a:gd name="T41" fmla="*/ 347 h 3592"/>
                  <a:gd name="T42" fmla="*/ 2234 w 3597"/>
                  <a:gd name="T43" fmla="*/ 277 h 3592"/>
                  <a:gd name="T44" fmla="*/ 2326 w 3597"/>
                  <a:gd name="T45" fmla="*/ 11 h 3592"/>
                  <a:gd name="T46" fmla="*/ 2664 w 3597"/>
                  <a:gd name="T47" fmla="*/ 93 h 3592"/>
                  <a:gd name="T48" fmla="*/ 2970 w 3597"/>
                  <a:gd name="T49" fmla="*/ 254 h 3592"/>
                  <a:gd name="T50" fmla="*/ 3236 w 3597"/>
                  <a:gd name="T51" fmla="*/ 490 h 3592"/>
                  <a:gd name="T52" fmla="*/ 3437 w 3597"/>
                  <a:gd name="T53" fmla="*/ 782 h 3592"/>
                  <a:gd name="T54" fmla="*/ 3556 w 3597"/>
                  <a:gd name="T55" fmla="*/ 1107 h 3592"/>
                  <a:gd name="T56" fmla="*/ 3597 w 3597"/>
                  <a:gd name="T57" fmla="*/ 1445 h 3592"/>
                  <a:gd name="T58" fmla="*/ 3556 w 3597"/>
                  <a:gd name="T59" fmla="*/ 1785 h 3592"/>
                  <a:gd name="T60" fmla="*/ 3437 w 3597"/>
                  <a:gd name="T61" fmla="*/ 2109 h 3592"/>
                  <a:gd name="T62" fmla="*/ 3236 w 3597"/>
                  <a:gd name="T63" fmla="*/ 2402 h 3592"/>
                  <a:gd name="T64" fmla="*/ 2954 w 3597"/>
                  <a:gd name="T65" fmla="*/ 2649 h 3592"/>
                  <a:gd name="T66" fmla="*/ 2622 w 3597"/>
                  <a:gd name="T67" fmla="*/ 2815 h 3592"/>
                  <a:gd name="T68" fmla="*/ 2257 w 3597"/>
                  <a:gd name="T69" fmla="*/ 2888 h 3592"/>
                  <a:gd name="T70" fmla="*/ 1993 w 3597"/>
                  <a:gd name="T71" fmla="*/ 2881 h 3592"/>
                  <a:gd name="T72" fmla="*/ 1660 w 3597"/>
                  <a:gd name="T73" fmla="*/ 2799 h 3592"/>
                  <a:gd name="T74" fmla="*/ 1420 w 3597"/>
                  <a:gd name="T75" fmla="*/ 2682 h 3592"/>
                  <a:gd name="T76" fmla="*/ 1362 w 3597"/>
                  <a:gd name="T77" fmla="*/ 2669 h 3592"/>
                  <a:gd name="T78" fmla="*/ 1276 w 3597"/>
                  <a:gd name="T79" fmla="*/ 2705 h 3592"/>
                  <a:gd name="T80" fmla="*/ 384 w 3597"/>
                  <a:gd name="T81" fmla="*/ 3561 h 3592"/>
                  <a:gd name="T82" fmla="*/ 215 w 3597"/>
                  <a:gd name="T83" fmla="*/ 3590 h 3592"/>
                  <a:gd name="T84" fmla="*/ 90 w 3597"/>
                  <a:gd name="T85" fmla="*/ 3526 h 3592"/>
                  <a:gd name="T86" fmla="*/ 12 w 3597"/>
                  <a:gd name="T87" fmla="*/ 3414 h 3592"/>
                  <a:gd name="T88" fmla="*/ 2 w 3597"/>
                  <a:gd name="T89" fmla="*/ 3307 h 3592"/>
                  <a:gd name="T90" fmla="*/ 63 w 3597"/>
                  <a:gd name="T91" fmla="*/ 3155 h 3592"/>
                  <a:gd name="T92" fmla="*/ 906 w 3597"/>
                  <a:gd name="T93" fmla="*/ 2296 h 3592"/>
                  <a:gd name="T94" fmla="*/ 922 w 3597"/>
                  <a:gd name="T95" fmla="*/ 2207 h 3592"/>
                  <a:gd name="T96" fmla="*/ 821 w 3597"/>
                  <a:gd name="T97" fmla="*/ 2000 h 3592"/>
                  <a:gd name="T98" fmla="*/ 718 w 3597"/>
                  <a:gd name="T99" fmla="*/ 1639 h 3592"/>
                  <a:gd name="T100" fmla="*/ 711 w 3597"/>
                  <a:gd name="T101" fmla="*/ 1267 h 3592"/>
                  <a:gd name="T102" fmla="*/ 793 w 3597"/>
                  <a:gd name="T103" fmla="*/ 930 h 3592"/>
                  <a:gd name="T104" fmla="*/ 955 w 3597"/>
                  <a:gd name="T105" fmla="*/ 626 h 3592"/>
                  <a:gd name="T106" fmla="*/ 1189 w 3597"/>
                  <a:gd name="T107" fmla="*/ 363 h 3592"/>
                  <a:gd name="T108" fmla="*/ 1477 w 3597"/>
                  <a:gd name="T109" fmla="*/ 164 h 3592"/>
                  <a:gd name="T110" fmla="*/ 1801 w 3597"/>
                  <a:gd name="T111" fmla="*/ 42 h 3592"/>
                  <a:gd name="T112" fmla="*/ 2150 w 3597"/>
                  <a:gd name="T113" fmla="*/ 0 h 3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7" h="3592">
                    <a:moveTo>
                      <a:pt x="2150" y="274"/>
                    </a:moveTo>
                    <a:lnTo>
                      <a:pt x="2064" y="277"/>
                    </a:lnTo>
                    <a:lnTo>
                      <a:pt x="1981" y="286"/>
                    </a:lnTo>
                    <a:lnTo>
                      <a:pt x="1897" y="300"/>
                    </a:lnTo>
                    <a:lnTo>
                      <a:pt x="1817" y="321"/>
                    </a:lnTo>
                    <a:lnTo>
                      <a:pt x="1738" y="347"/>
                    </a:lnTo>
                    <a:lnTo>
                      <a:pt x="1661" y="379"/>
                    </a:lnTo>
                    <a:lnTo>
                      <a:pt x="1587" y="416"/>
                    </a:lnTo>
                    <a:lnTo>
                      <a:pt x="1515" y="458"/>
                    </a:lnTo>
                    <a:lnTo>
                      <a:pt x="1446" y="506"/>
                    </a:lnTo>
                    <a:lnTo>
                      <a:pt x="1382" y="559"/>
                    </a:lnTo>
                    <a:lnTo>
                      <a:pt x="1319" y="617"/>
                    </a:lnTo>
                    <a:lnTo>
                      <a:pt x="1261" y="678"/>
                    </a:lnTo>
                    <a:lnTo>
                      <a:pt x="1208" y="744"/>
                    </a:lnTo>
                    <a:lnTo>
                      <a:pt x="1161" y="813"/>
                    </a:lnTo>
                    <a:lnTo>
                      <a:pt x="1118" y="884"/>
                    </a:lnTo>
                    <a:lnTo>
                      <a:pt x="1081" y="959"/>
                    </a:lnTo>
                    <a:lnTo>
                      <a:pt x="1049" y="1035"/>
                    </a:lnTo>
                    <a:lnTo>
                      <a:pt x="1023" y="1114"/>
                    </a:lnTo>
                    <a:lnTo>
                      <a:pt x="1002" y="1194"/>
                    </a:lnTo>
                    <a:lnTo>
                      <a:pt x="988" y="1277"/>
                    </a:lnTo>
                    <a:lnTo>
                      <a:pt x="979" y="1361"/>
                    </a:lnTo>
                    <a:lnTo>
                      <a:pt x="976" y="1445"/>
                    </a:lnTo>
                    <a:lnTo>
                      <a:pt x="979" y="1531"/>
                    </a:lnTo>
                    <a:lnTo>
                      <a:pt x="988" y="1614"/>
                    </a:lnTo>
                    <a:lnTo>
                      <a:pt x="1002" y="1697"/>
                    </a:lnTo>
                    <a:lnTo>
                      <a:pt x="1023" y="1777"/>
                    </a:lnTo>
                    <a:lnTo>
                      <a:pt x="1049" y="1856"/>
                    </a:lnTo>
                    <a:lnTo>
                      <a:pt x="1081" y="1933"/>
                    </a:lnTo>
                    <a:lnTo>
                      <a:pt x="1118" y="2007"/>
                    </a:lnTo>
                    <a:lnTo>
                      <a:pt x="1161" y="2079"/>
                    </a:lnTo>
                    <a:lnTo>
                      <a:pt x="1208" y="2148"/>
                    </a:lnTo>
                    <a:lnTo>
                      <a:pt x="1261" y="2212"/>
                    </a:lnTo>
                    <a:lnTo>
                      <a:pt x="1319" y="2275"/>
                    </a:lnTo>
                    <a:lnTo>
                      <a:pt x="1382" y="2333"/>
                    </a:lnTo>
                    <a:lnTo>
                      <a:pt x="1446" y="2385"/>
                    </a:lnTo>
                    <a:lnTo>
                      <a:pt x="1515" y="2434"/>
                    </a:lnTo>
                    <a:lnTo>
                      <a:pt x="1587" y="2475"/>
                    </a:lnTo>
                    <a:lnTo>
                      <a:pt x="1661" y="2513"/>
                    </a:lnTo>
                    <a:lnTo>
                      <a:pt x="1738" y="2544"/>
                    </a:lnTo>
                    <a:lnTo>
                      <a:pt x="1817" y="2571"/>
                    </a:lnTo>
                    <a:lnTo>
                      <a:pt x="1897" y="2591"/>
                    </a:lnTo>
                    <a:lnTo>
                      <a:pt x="1981" y="2606"/>
                    </a:lnTo>
                    <a:lnTo>
                      <a:pt x="2064" y="2614"/>
                    </a:lnTo>
                    <a:lnTo>
                      <a:pt x="2150" y="2618"/>
                    </a:lnTo>
                    <a:lnTo>
                      <a:pt x="2234" y="2614"/>
                    </a:lnTo>
                    <a:lnTo>
                      <a:pt x="2319" y="2606"/>
                    </a:lnTo>
                    <a:lnTo>
                      <a:pt x="2401" y="2591"/>
                    </a:lnTo>
                    <a:lnTo>
                      <a:pt x="2482" y="2571"/>
                    </a:lnTo>
                    <a:lnTo>
                      <a:pt x="2560" y="2544"/>
                    </a:lnTo>
                    <a:lnTo>
                      <a:pt x="2637" y="2513"/>
                    </a:lnTo>
                    <a:lnTo>
                      <a:pt x="2711" y="2475"/>
                    </a:lnTo>
                    <a:lnTo>
                      <a:pt x="2783" y="2434"/>
                    </a:lnTo>
                    <a:lnTo>
                      <a:pt x="2852" y="2385"/>
                    </a:lnTo>
                    <a:lnTo>
                      <a:pt x="2918" y="2333"/>
                    </a:lnTo>
                    <a:lnTo>
                      <a:pt x="2979" y="2275"/>
                    </a:lnTo>
                    <a:lnTo>
                      <a:pt x="3037" y="2212"/>
                    </a:lnTo>
                    <a:lnTo>
                      <a:pt x="3090" y="2148"/>
                    </a:lnTo>
                    <a:lnTo>
                      <a:pt x="3138" y="2079"/>
                    </a:lnTo>
                    <a:lnTo>
                      <a:pt x="3180" y="2007"/>
                    </a:lnTo>
                    <a:lnTo>
                      <a:pt x="3217" y="1933"/>
                    </a:lnTo>
                    <a:lnTo>
                      <a:pt x="3249" y="1856"/>
                    </a:lnTo>
                    <a:lnTo>
                      <a:pt x="3276" y="1777"/>
                    </a:lnTo>
                    <a:lnTo>
                      <a:pt x="3296" y="1697"/>
                    </a:lnTo>
                    <a:lnTo>
                      <a:pt x="3311" y="1614"/>
                    </a:lnTo>
                    <a:lnTo>
                      <a:pt x="3319" y="1531"/>
                    </a:lnTo>
                    <a:lnTo>
                      <a:pt x="3323" y="1445"/>
                    </a:lnTo>
                    <a:lnTo>
                      <a:pt x="3319" y="1361"/>
                    </a:lnTo>
                    <a:lnTo>
                      <a:pt x="3311" y="1277"/>
                    </a:lnTo>
                    <a:lnTo>
                      <a:pt x="3296" y="1194"/>
                    </a:lnTo>
                    <a:lnTo>
                      <a:pt x="3276" y="1114"/>
                    </a:lnTo>
                    <a:lnTo>
                      <a:pt x="3249" y="1035"/>
                    </a:lnTo>
                    <a:lnTo>
                      <a:pt x="3217" y="959"/>
                    </a:lnTo>
                    <a:lnTo>
                      <a:pt x="3180" y="884"/>
                    </a:lnTo>
                    <a:lnTo>
                      <a:pt x="3138" y="813"/>
                    </a:lnTo>
                    <a:lnTo>
                      <a:pt x="3090" y="744"/>
                    </a:lnTo>
                    <a:lnTo>
                      <a:pt x="3037" y="678"/>
                    </a:lnTo>
                    <a:lnTo>
                      <a:pt x="2979" y="617"/>
                    </a:lnTo>
                    <a:lnTo>
                      <a:pt x="2918" y="559"/>
                    </a:lnTo>
                    <a:lnTo>
                      <a:pt x="2852" y="506"/>
                    </a:lnTo>
                    <a:lnTo>
                      <a:pt x="2783" y="458"/>
                    </a:lnTo>
                    <a:lnTo>
                      <a:pt x="2711" y="416"/>
                    </a:lnTo>
                    <a:lnTo>
                      <a:pt x="2637" y="379"/>
                    </a:lnTo>
                    <a:lnTo>
                      <a:pt x="2560" y="347"/>
                    </a:lnTo>
                    <a:lnTo>
                      <a:pt x="2482" y="321"/>
                    </a:lnTo>
                    <a:lnTo>
                      <a:pt x="2401" y="300"/>
                    </a:lnTo>
                    <a:lnTo>
                      <a:pt x="2319" y="286"/>
                    </a:lnTo>
                    <a:lnTo>
                      <a:pt x="2234" y="277"/>
                    </a:lnTo>
                    <a:lnTo>
                      <a:pt x="2150" y="274"/>
                    </a:lnTo>
                    <a:close/>
                    <a:moveTo>
                      <a:pt x="2150" y="0"/>
                    </a:moveTo>
                    <a:lnTo>
                      <a:pt x="2239" y="3"/>
                    </a:lnTo>
                    <a:lnTo>
                      <a:pt x="2326" y="11"/>
                    </a:lnTo>
                    <a:lnTo>
                      <a:pt x="2413" y="24"/>
                    </a:lnTo>
                    <a:lnTo>
                      <a:pt x="2499" y="42"/>
                    </a:lnTo>
                    <a:lnTo>
                      <a:pt x="2582" y="66"/>
                    </a:lnTo>
                    <a:lnTo>
                      <a:pt x="2664" y="93"/>
                    </a:lnTo>
                    <a:lnTo>
                      <a:pt x="2744" y="127"/>
                    </a:lnTo>
                    <a:lnTo>
                      <a:pt x="2822" y="164"/>
                    </a:lnTo>
                    <a:lnTo>
                      <a:pt x="2898" y="207"/>
                    </a:lnTo>
                    <a:lnTo>
                      <a:pt x="2970" y="254"/>
                    </a:lnTo>
                    <a:lnTo>
                      <a:pt x="3041" y="306"/>
                    </a:lnTo>
                    <a:lnTo>
                      <a:pt x="3109" y="363"/>
                    </a:lnTo>
                    <a:lnTo>
                      <a:pt x="3173" y="423"/>
                    </a:lnTo>
                    <a:lnTo>
                      <a:pt x="3236" y="490"/>
                    </a:lnTo>
                    <a:lnTo>
                      <a:pt x="3294" y="559"/>
                    </a:lnTo>
                    <a:lnTo>
                      <a:pt x="3346" y="631"/>
                    </a:lnTo>
                    <a:lnTo>
                      <a:pt x="3394" y="706"/>
                    </a:lnTo>
                    <a:lnTo>
                      <a:pt x="3437" y="782"/>
                    </a:lnTo>
                    <a:lnTo>
                      <a:pt x="3474" y="861"/>
                    </a:lnTo>
                    <a:lnTo>
                      <a:pt x="3507" y="941"/>
                    </a:lnTo>
                    <a:lnTo>
                      <a:pt x="3534" y="1023"/>
                    </a:lnTo>
                    <a:lnTo>
                      <a:pt x="3556" y="1107"/>
                    </a:lnTo>
                    <a:lnTo>
                      <a:pt x="3574" y="1190"/>
                    </a:lnTo>
                    <a:lnTo>
                      <a:pt x="3587" y="1275"/>
                    </a:lnTo>
                    <a:lnTo>
                      <a:pt x="3595" y="1360"/>
                    </a:lnTo>
                    <a:lnTo>
                      <a:pt x="3597" y="1445"/>
                    </a:lnTo>
                    <a:lnTo>
                      <a:pt x="3595" y="1531"/>
                    </a:lnTo>
                    <a:lnTo>
                      <a:pt x="3587" y="1616"/>
                    </a:lnTo>
                    <a:lnTo>
                      <a:pt x="3574" y="1701"/>
                    </a:lnTo>
                    <a:lnTo>
                      <a:pt x="3556" y="1785"/>
                    </a:lnTo>
                    <a:lnTo>
                      <a:pt x="3534" y="1868"/>
                    </a:lnTo>
                    <a:lnTo>
                      <a:pt x="3507" y="1949"/>
                    </a:lnTo>
                    <a:lnTo>
                      <a:pt x="3474" y="2030"/>
                    </a:lnTo>
                    <a:lnTo>
                      <a:pt x="3437" y="2109"/>
                    </a:lnTo>
                    <a:lnTo>
                      <a:pt x="3394" y="2186"/>
                    </a:lnTo>
                    <a:lnTo>
                      <a:pt x="3346" y="2261"/>
                    </a:lnTo>
                    <a:lnTo>
                      <a:pt x="3294" y="2332"/>
                    </a:lnTo>
                    <a:lnTo>
                      <a:pt x="3236" y="2402"/>
                    </a:lnTo>
                    <a:lnTo>
                      <a:pt x="3173" y="2469"/>
                    </a:lnTo>
                    <a:lnTo>
                      <a:pt x="3103" y="2533"/>
                    </a:lnTo>
                    <a:lnTo>
                      <a:pt x="3030" y="2595"/>
                    </a:lnTo>
                    <a:lnTo>
                      <a:pt x="2954" y="2649"/>
                    </a:lnTo>
                    <a:lnTo>
                      <a:pt x="2874" y="2699"/>
                    </a:lnTo>
                    <a:lnTo>
                      <a:pt x="2793" y="2744"/>
                    </a:lnTo>
                    <a:lnTo>
                      <a:pt x="2708" y="2782"/>
                    </a:lnTo>
                    <a:lnTo>
                      <a:pt x="2622" y="2815"/>
                    </a:lnTo>
                    <a:lnTo>
                      <a:pt x="2533" y="2842"/>
                    </a:lnTo>
                    <a:lnTo>
                      <a:pt x="2443" y="2863"/>
                    </a:lnTo>
                    <a:lnTo>
                      <a:pt x="2350" y="2879"/>
                    </a:lnTo>
                    <a:lnTo>
                      <a:pt x="2257" y="2888"/>
                    </a:lnTo>
                    <a:lnTo>
                      <a:pt x="2164" y="2891"/>
                    </a:lnTo>
                    <a:lnTo>
                      <a:pt x="2164" y="2891"/>
                    </a:lnTo>
                    <a:lnTo>
                      <a:pt x="2077" y="2888"/>
                    </a:lnTo>
                    <a:lnTo>
                      <a:pt x="1993" y="2881"/>
                    </a:lnTo>
                    <a:lnTo>
                      <a:pt x="1907" y="2868"/>
                    </a:lnTo>
                    <a:lnTo>
                      <a:pt x="1824" y="2850"/>
                    </a:lnTo>
                    <a:lnTo>
                      <a:pt x="1741" y="2827"/>
                    </a:lnTo>
                    <a:lnTo>
                      <a:pt x="1660" y="2799"/>
                    </a:lnTo>
                    <a:lnTo>
                      <a:pt x="1580" y="2766"/>
                    </a:lnTo>
                    <a:lnTo>
                      <a:pt x="1502" y="2728"/>
                    </a:lnTo>
                    <a:lnTo>
                      <a:pt x="1427" y="2686"/>
                    </a:lnTo>
                    <a:lnTo>
                      <a:pt x="1420" y="2682"/>
                    </a:lnTo>
                    <a:lnTo>
                      <a:pt x="1410" y="2678"/>
                    </a:lnTo>
                    <a:lnTo>
                      <a:pt x="1397" y="2674"/>
                    </a:lnTo>
                    <a:lnTo>
                      <a:pt x="1380" y="2670"/>
                    </a:lnTo>
                    <a:lnTo>
                      <a:pt x="1362" y="2669"/>
                    </a:lnTo>
                    <a:lnTo>
                      <a:pt x="1339" y="2671"/>
                    </a:lnTo>
                    <a:lnTo>
                      <a:pt x="1316" y="2678"/>
                    </a:lnTo>
                    <a:lnTo>
                      <a:pt x="1295" y="2689"/>
                    </a:lnTo>
                    <a:lnTo>
                      <a:pt x="1276" y="2705"/>
                    </a:lnTo>
                    <a:lnTo>
                      <a:pt x="508" y="3472"/>
                    </a:lnTo>
                    <a:lnTo>
                      <a:pt x="469" y="3507"/>
                    </a:lnTo>
                    <a:lnTo>
                      <a:pt x="427" y="3537"/>
                    </a:lnTo>
                    <a:lnTo>
                      <a:pt x="384" y="3561"/>
                    </a:lnTo>
                    <a:lnTo>
                      <a:pt x="339" y="3578"/>
                    </a:lnTo>
                    <a:lnTo>
                      <a:pt x="295" y="3589"/>
                    </a:lnTo>
                    <a:lnTo>
                      <a:pt x="251" y="3592"/>
                    </a:lnTo>
                    <a:lnTo>
                      <a:pt x="215" y="3590"/>
                    </a:lnTo>
                    <a:lnTo>
                      <a:pt x="180" y="3581"/>
                    </a:lnTo>
                    <a:lnTo>
                      <a:pt x="147" y="3568"/>
                    </a:lnTo>
                    <a:lnTo>
                      <a:pt x="117" y="3549"/>
                    </a:lnTo>
                    <a:lnTo>
                      <a:pt x="90" y="3526"/>
                    </a:lnTo>
                    <a:lnTo>
                      <a:pt x="67" y="3502"/>
                    </a:lnTo>
                    <a:lnTo>
                      <a:pt x="42" y="3474"/>
                    </a:lnTo>
                    <a:lnTo>
                      <a:pt x="24" y="3444"/>
                    </a:lnTo>
                    <a:lnTo>
                      <a:pt x="12" y="3414"/>
                    </a:lnTo>
                    <a:lnTo>
                      <a:pt x="4" y="3386"/>
                    </a:lnTo>
                    <a:lnTo>
                      <a:pt x="0" y="3357"/>
                    </a:lnTo>
                    <a:lnTo>
                      <a:pt x="0" y="3331"/>
                    </a:lnTo>
                    <a:lnTo>
                      <a:pt x="2" y="3307"/>
                    </a:lnTo>
                    <a:lnTo>
                      <a:pt x="10" y="3269"/>
                    </a:lnTo>
                    <a:lnTo>
                      <a:pt x="22" y="3230"/>
                    </a:lnTo>
                    <a:lnTo>
                      <a:pt x="40" y="3192"/>
                    </a:lnTo>
                    <a:lnTo>
                      <a:pt x="63" y="3155"/>
                    </a:lnTo>
                    <a:lnTo>
                      <a:pt x="89" y="3118"/>
                    </a:lnTo>
                    <a:lnTo>
                      <a:pt x="121" y="3085"/>
                    </a:lnTo>
                    <a:lnTo>
                      <a:pt x="890" y="2316"/>
                    </a:lnTo>
                    <a:lnTo>
                      <a:pt x="906" y="2296"/>
                    </a:lnTo>
                    <a:lnTo>
                      <a:pt x="917" y="2274"/>
                    </a:lnTo>
                    <a:lnTo>
                      <a:pt x="923" y="2251"/>
                    </a:lnTo>
                    <a:lnTo>
                      <a:pt x="925" y="2229"/>
                    </a:lnTo>
                    <a:lnTo>
                      <a:pt x="922" y="2207"/>
                    </a:lnTo>
                    <a:lnTo>
                      <a:pt x="916" y="2186"/>
                    </a:lnTo>
                    <a:lnTo>
                      <a:pt x="907" y="2167"/>
                    </a:lnTo>
                    <a:lnTo>
                      <a:pt x="861" y="2085"/>
                    </a:lnTo>
                    <a:lnTo>
                      <a:pt x="821" y="2000"/>
                    </a:lnTo>
                    <a:lnTo>
                      <a:pt x="787" y="1912"/>
                    </a:lnTo>
                    <a:lnTo>
                      <a:pt x="757" y="1822"/>
                    </a:lnTo>
                    <a:lnTo>
                      <a:pt x="734" y="1731"/>
                    </a:lnTo>
                    <a:lnTo>
                      <a:pt x="718" y="1639"/>
                    </a:lnTo>
                    <a:lnTo>
                      <a:pt x="707" y="1546"/>
                    </a:lnTo>
                    <a:lnTo>
                      <a:pt x="702" y="1453"/>
                    </a:lnTo>
                    <a:lnTo>
                      <a:pt x="703" y="1360"/>
                    </a:lnTo>
                    <a:lnTo>
                      <a:pt x="711" y="1267"/>
                    </a:lnTo>
                    <a:lnTo>
                      <a:pt x="724" y="1180"/>
                    </a:lnTo>
                    <a:lnTo>
                      <a:pt x="743" y="1096"/>
                    </a:lnTo>
                    <a:lnTo>
                      <a:pt x="766" y="1012"/>
                    </a:lnTo>
                    <a:lnTo>
                      <a:pt x="793" y="930"/>
                    </a:lnTo>
                    <a:lnTo>
                      <a:pt x="826" y="851"/>
                    </a:lnTo>
                    <a:lnTo>
                      <a:pt x="865" y="774"/>
                    </a:lnTo>
                    <a:lnTo>
                      <a:pt x="907" y="699"/>
                    </a:lnTo>
                    <a:lnTo>
                      <a:pt x="955" y="626"/>
                    </a:lnTo>
                    <a:lnTo>
                      <a:pt x="1007" y="556"/>
                    </a:lnTo>
                    <a:lnTo>
                      <a:pt x="1064" y="488"/>
                    </a:lnTo>
                    <a:lnTo>
                      <a:pt x="1125" y="423"/>
                    </a:lnTo>
                    <a:lnTo>
                      <a:pt x="1189" y="363"/>
                    </a:lnTo>
                    <a:lnTo>
                      <a:pt x="1258" y="306"/>
                    </a:lnTo>
                    <a:lnTo>
                      <a:pt x="1328" y="254"/>
                    </a:lnTo>
                    <a:lnTo>
                      <a:pt x="1401" y="207"/>
                    </a:lnTo>
                    <a:lnTo>
                      <a:pt x="1477" y="164"/>
                    </a:lnTo>
                    <a:lnTo>
                      <a:pt x="1555" y="127"/>
                    </a:lnTo>
                    <a:lnTo>
                      <a:pt x="1635" y="93"/>
                    </a:lnTo>
                    <a:lnTo>
                      <a:pt x="1716" y="66"/>
                    </a:lnTo>
                    <a:lnTo>
                      <a:pt x="1801" y="42"/>
                    </a:lnTo>
                    <a:lnTo>
                      <a:pt x="1886" y="24"/>
                    </a:lnTo>
                    <a:lnTo>
                      <a:pt x="1973" y="11"/>
                    </a:lnTo>
                    <a:lnTo>
                      <a:pt x="2061" y="3"/>
                    </a:lnTo>
                    <a:lnTo>
                      <a:pt x="2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Freeform 40"/>
            <p:cNvSpPr>
              <a:spLocks noEditPoints="1"/>
            </p:cNvSpPr>
            <p:nvPr/>
          </p:nvSpPr>
          <p:spPr bwMode="auto">
            <a:xfrm rot="14960094">
              <a:off x="5151350" y="4459147"/>
              <a:ext cx="297009" cy="396470"/>
            </a:xfrm>
            <a:custGeom>
              <a:avLst/>
              <a:gdLst>
                <a:gd name="T0" fmla="*/ 479 w 2598"/>
                <a:gd name="T1" fmla="*/ 664 h 3470"/>
                <a:gd name="T2" fmla="*/ 490 w 2598"/>
                <a:gd name="T3" fmla="*/ 979 h 3470"/>
                <a:gd name="T4" fmla="*/ 615 w 2598"/>
                <a:gd name="T5" fmla="*/ 1267 h 3470"/>
                <a:gd name="T6" fmla="*/ 847 w 2598"/>
                <a:gd name="T7" fmla="*/ 1493 h 3470"/>
                <a:gd name="T8" fmla="*/ 1082 w 2598"/>
                <a:gd name="T9" fmla="*/ 1875 h 3470"/>
                <a:gd name="T10" fmla="*/ 793 w 2598"/>
                <a:gd name="T11" fmla="*/ 2016 h 3470"/>
                <a:gd name="T12" fmla="*/ 581 w 2598"/>
                <a:gd name="T13" fmla="*/ 2257 h 3470"/>
                <a:gd name="T14" fmla="*/ 478 w 2598"/>
                <a:gd name="T15" fmla="*/ 2553 h 3470"/>
                <a:gd name="T16" fmla="*/ 492 w 2598"/>
                <a:gd name="T17" fmla="*/ 2869 h 3470"/>
                <a:gd name="T18" fmla="*/ 763 w 2598"/>
                <a:gd name="T19" fmla="*/ 2986 h 3470"/>
                <a:gd name="T20" fmla="*/ 792 w 2598"/>
                <a:gd name="T21" fmla="*/ 2739 h 3470"/>
                <a:gd name="T22" fmla="*/ 934 w 2598"/>
                <a:gd name="T23" fmla="*/ 2527 h 3470"/>
                <a:gd name="T24" fmla="*/ 1144 w 2598"/>
                <a:gd name="T25" fmla="*/ 2408 h 3470"/>
                <a:gd name="T26" fmla="*/ 1029 w 2598"/>
                <a:gd name="T27" fmla="*/ 1466 h 3470"/>
                <a:gd name="T28" fmla="*/ 789 w 2598"/>
                <a:gd name="T29" fmla="*/ 1312 h 3470"/>
                <a:gd name="T30" fmla="*/ 630 w 2598"/>
                <a:gd name="T31" fmla="*/ 1085 h 3470"/>
                <a:gd name="T32" fmla="*/ 1848 w 2598"/>
                <a:gd name="T33" fmla="*/ 1271 h 3470"/>
                <a:gd name="T34" fmla="*/ 1620 w 2598"/>
                <a:gd name="T35" fmla="*/ 1444 h 3470"/>
                <a:gd name="T36" fmla="*/ 1407 w 2598"/>
                <a:gd name="T37" fmla="*/ 2397 h 3470"/>
                <a:gd name="T38" fmla="*/ 1624 w 2598"/>
                <a:gd name="T39" fmla="*/ 2495 h 3470"/>
                <a:gd name="T40" fmla="*/ 1786 w 2598"/>
                <a:gd name="T41" fmla="*/ 2692 h 3470"/>
                <a:gd name="T42" fmla="*/ 1838 w 2598"/>
                <a:gd name="T43" fmla="*/ 2936 h 3470"/>
                <a:gd name="T44" fmla="*/ 2088 w 2598"/>
                <a:gd name="T45" fmla="*/ 2933 h 3470"/>
                <a:gd name="T46" fmla="*/ 2127 w 2598"/>
                <a:gd name="T47" fmla="*/ 2616 h 3470"/>
                <a:gd name="T48" fmla="*/ 2046 w 2598"/>
                <a:gd name="T49" fmla="*/ 2312 h 3470"/>
                <a:gd name="T50" fmla="*/ 1855 w 2598"/>
                <a:gd name="T51" fmla="*/ 2058 h 3470"/>
                <a:gd name="T52" fmla="*/ 1576 w 2598"/>
                <a:gd name="T53" fmla="*/ 1894 h 3470"/>
                <a:gd name="T54" fmla="*/ 1694 w 2598"/>
                <a:gd name="T55" fmla="*/ 1525 h 3470"/>
                <a:gd name="T56" fmla="*/ 1944 w 2598"/>
                <a:gd name="T57" fmla="*/ 1318 h 3470"/>
                <a:gd name="T58" fmla="*/ 2092 w 2598"/>
                <a:gd name="T59" fmla="*/ 1039 h 3470"/>
                <a:gd name="T60" fmla="*/ 2126 w 2598"/>
                <a:gd name="T61" fmla="*/ 727 h 3470"/>
                <a:gd name="T62" fmla="*/ 2048 w 2598"/>
                <a:gd name="T63" fmla="*/ 434 h 3470"/>
                <a:gd name="T64" fmla="*/ 2382 w 2598"/>
                <a:gd name="T65" fmla="*/ 217 h 3470"/>
                <a:gd name="T66" fmla="*/ 2332 w 2598"/>
                <a:gd name="T67" fmla="*/ 652 h 3470"/>
                <a:gd name="T68" fmla="*/ 2320 w 2598"/>
                <a:gd name="T69" fmla="*/ 1015 h 3470"/>
                <a:gd name="T70" fmla="*/ 2185 w 2598"/>
                <a:gd name="T71" fmla="*/ 1351 h 3470"/>
                <a:gd name="T72" fmla="*/ 1936 w 2598"/>
                <a:gd name="T73" fmla="*/ 1627 h 3470"/>
                <a:gd name="T74" fmla="*/ 1803 w 2598"/>
                <a:gd name="T75" fmla="*/ 1759 h 3470"/>
                <a:gd name="T76" fmla="*/ 2049 w 2598"/>
                <a:gd name="T77" fmla="*/ 1944 h 3470"/>
                <a:gd name="T78" fmla="*/ 2253 w 2598"/>
                <a:gd name="T79" fmla="*/ 2247 h 3470"/>
                <a:gd name="T80" fmla="*/ 2341 w 2598"/>
                <a:gd name="T81" fmla="*/ 2598 h 3470"/>
                <a:gd name="T82" fmla="*/ 2302 w 2598"/>
                <a:gd name="T83" fmla="*/ 2964 h 3470"/>
                <a:gd name="T84" fmla="*/ 2598 w 2598"/>
                <a:gd name="T85" fmla="*/ 3470 h 3470"/>
                <a:gd name="T86" fmla="*/ 319 w 2598"/>
                <a:gd name="T87" fmla="*/ 3036 h 3470"/>
                <a:gd name="T88" fmla="*/ 255 w 2598"/>
                <a:gd name="T89" fmla="*/ 2672 h 3470"/>
                <a:gd name="T90" fmla="*/ 317 w 2598"/>
                <a:gd name="T91" fmla="*/ 2315 h 3470"/>
                <a:gd name="T92" fmla="*/ 498 w 2598"/>
                <a:gd name="T93" fmla="*/ 1999 h 3470"/>
                <a:gd name="T94" fmla="*/ 749 w 2598"/>
                <a:gd name="T95" fmla="*/ 1784 h 3470"/>
                <a:gd name="T96" fmla="*/ 704 w 2598"/>
                <a:gd name="T97" fmla="*/ 1657 h 3470"/>
                <a:gd name="T98" fmla="*/ 453 w 2598"/>
                <a:gd name="T99" fmla="*/ 1413 h 3470"/>
                <a:gd name="T100" fmla="*/ 295 w 2598"/>
                <a:gd name="T101" fmla="*/ 1086 h 3470"/>
                <a:gd name="T102" fmla="*/ 257 w 2598"/>
                <a:gd name="T103" fmla="*/ 725 h 3470"/>
                <a:gd name="T104" fmla="*/ 216 w 2598"/>
                <a:gd name="T105" fmla="*/ 434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98" h="3470">
                  <a:moveTo>
                    <a:pt x="550" y="434"/>
                  </a:moveTo>
                  <a:lnTo>
                    <a:pt x="533" y="476"/>
                  </a:lnTo>
                  <a:lnTo>
                    <a:pt x="510" y="537"/>
                  </a:lnTo>
                  <a:lnTo>
                    <a:pt x="492" y="600"/>
                  </a:lnTo>
                  <a:lnTo>
                    <a:pt x="479" y="664"/>
                  </a:lnTo>
                  <a:lnTo>
                    <a:pt x="472" y="727"/>
                  </a:lnTo>
                  <a:lnTo>
                    <a:pt x="469" y="790"/>
                  </a:lnTo>
                  <a:lnTo>
                    <a:pt x="471" y="854"/>
                  </a:lnTo>
                  <a:lnTo>
                    <a:pt x="478" y="917"/>
                  </a:lnTo>
                  <a:lnTo>
                    <a:pt x="490" y="979"/>
                  </a:lnTo>
                  <a:lnTo>
                    <a:pt x="506" y="1039"/>
                  </a:lnTo>
                  <a:lnTo>
                    <a:pt x="527" y="1099"/>
                  </a:lnTo>
                  <a:lnTo>
                    <a:pt x="552" y="1157"/>
                  </a:lnTo>
                  <a:lnTo>
                    <a:pt x="581" y="1213"/>
                  </a:lnTo>
                  <a:lnTo>
                    <a:pt x="615" y="1267"/>
                  </a:lnTo>
                  <a:lnTo>
                    <a:pt x="653" y="1318"/>
                  </a:lnTo>
                  <a:lnTo>
                    <a:pt x="696" y="1367"/>
                  </a:lnTo>
                  <a:lnTo>
                    <a:pt x="743" y="1413"/>
                  </a:lnTo>
                  <a:lnTo>
                    <a:pt x="793" y="1455"/>
                  </a:lnTo>
                  <a:lnTo>
                    <a:pt x="847" y="1493"/>
                  </a:lnTo>
                  <a:lnTo>
                    <a:pt x="904" y="1525"/>
                  </a:lnTo>
                  <a:lnTo>
                    <a:pt x="962" y="1553"/>
                  </a:lnTo>
                  <a:lnTo>
                    <a:pt x="1021" y="1576"/>
                  </a:lnTo>
                  <a:lnTo>
                    <a:pt x="1082" y="1595"/>
                  </a:lnTo>
                  <a:lnTo>
                    <a:pt x="1082" y="1875"/>
                  </a:lnTo>
                  <a:lnTo>
                    <a:pt x="1021" y="1894"/>
                  </a:lnTo>
                  <a:lnTo>
                    <a:pt x="962" y="1917"/>
                  </a:lnTo>
                  <a:lnTo>
                    <a:pt x="903" y="1944"/>
                  </a:lnTo>
                  <a:lnTo>
                    <a:pt x="847" y="1978"/>
                  </a:lnTo>
                  <a:lnTo>
                    <a:pt x="793" y="2016"/>
                  </a:lnTo>
                  <a:lnTo>
                    <a:pt x="743" y="2058"/>
                  </a:lnTo>
                  <a:lnTo>
                    <a:pt x="696" y="2104"/>
                  </a:lnTo>
                  <a:lnTo>
                    <a:pt x="653" y="2152"/>
                  </a:lnTo>
                  <a:lnTo>
                    <a:pt x="615" y="2203"/>
                  </a:lnTo>
                  <a:lnTo>
                    <a:pt x="581" y="2257"/>
                  </a:lnTo>
                  <a:lnTo>
                    <a:pt x="552" y="2312"/>
                  </a:lnTo>
                  <a:lnTo>
                    <a:pt x="527" y="2370"/>
                  </a:lnTo>
                  <a:lnTo>
                    <a:pt x="506" y="2431"/>
                  </a:lnTo>
                  <a:lnTo>
                    <a:pt x="490" y="2492"/>
                  </a:lnTo>
                  <a:lnTo>
                    <a:pt x="478" y="2553"/>
                  </a:lnTo>
                  <a:lnTo>
                    <a:pt x="471" y="2616"/>
                  </a:lnTo>
                  <a:lnTo>
                    <a:pt x="469" y="2680"/>
                  </a:lnTo>
                  <a:lnTo>
                    <a:pt x="472" y="2743"/>
                  </a:lnTo>
                  <a:lnTo>
                    <a:pt x="479" y="2806"/>
                  </a:lnTo>
                  <a:lnTo>
                    <a:pt x="492" y="2869"/>
                  </a:lnTo>
                  <a:lnTo>
                    <a:pt x="510" y="2933"/>
                  </a:lnTo>
                  <a:lnTo>
                    <a:pt x="533" y="2994"/>
                  </a:lnTo>
                  <a:lnTo>
                    <a:pt x="550" y="3036"/>
                  </a:lnTo>
                  <a:lnTo>
                    <a:pt x="770" y="3036"/>
                  </a:lnTo>
                  <a:lnTo>
                    <a:pt x="763" y="2986"/>
                  </a:lnTo>
                  <a:lnTo>
                    <a:pt x="760" y="2936"/>
                  </a:lnTo>
                  <a:lnTo>
                    <a:pt x="761" y="2885"/>
                  </a:lnTo>
                  <a:lnTo>
                    <a:pt x="767" y="2836"/>
                  </a:lnTo>
                  <a:lnTo>
                    <a:pt x="777" y="2787"/>
                  </a:lnTo>
                  <a:lnTo>
                    <a:pt x="792" y="2739"/>
                  </a:lnTo>
                  <a:lnTo>
                    <a:pt x="811" y="2692"/>
                  </a:lnTo>
                  <a:lnTo>
                    <a:pt x="835" y="2647"/>
                  </a:lnTo>
                  <a:lnTo>
                    <a:pt x="864" y="2605"/>
                  </a:lnTo>
                  <a:lnTo>
                    <a:pt x="897" y="2565"/>
                  </a:lnTo>
                  <a:lnTo>
                    <a:pt x="934" y="2527"/>
                  </a:lnTo>
                  <a:lnTo>
                    <a:pt x="973" y="2495"/>
                  </a:lnTo>
                  <a:lnTo>
                    <a:pt x="1013" y="2467"/>
                  </a:lnTo>
                  <a:lnTo>
                    <a:pt x="1056" y="2443"/>
                  </a:lnTo>
                  <a:lnTo>
                    <a:pt x="1100" y="2424"/>
                  </a:lnTo>
                  <a:lnTo>
                    <a:pt x="1144" y="2408"/>
                  </a:lnTo>
                  <a:lnTo>
                    <a:pt x="1190" y="2397"/>
                  </a:lnTo>
                  <a:lnTo>
                    <a:pt x="1190" y="1509"/>
                  </a:lnTo>
                  <a:lnTo>
                    <a:pt x="1136" y="1499"/>
                  </a:lnTo>
                  <a:lnTo>
                    <a:pt x="1082" y="1484"/>
                  </a:lnTo>
                  <a:lnTo>
                    <a:pt x="1029" y="1466"/>
                  </a:lnTo>
                  <a:lnTo>
                    <a:pt x="978" y="1444"/>
                  </a:lnTo>
                  <a:lnTo>
                    <a:pt x="927" y="1417"/>
                  </a:lnTo>
                  <a:lnTo>
                    <a:pt x="879" y="1386"/>
                  </a:lnTo>
                  <a:lnTo>
                    <a:pt x="832" y="1350"/>
                  </a:lnTo>
                  <a:lnTo>
                    <a:pt x="789" y="1312"/>
                  </a:lnTo>
                  <a:lnTo>
                    <a:pt x="750" y="1271"/>
                  </a:lnTo>
                  <a:lnTo>
                    <a:pt x="714" y="1228"/>
                  </a:lnTo>
                  <a:lnTo>
                    <a:pt x="683" y="1182"/>
                  </a:lnTo>
                  <a:lnTo>
                    <a:pt x="655" y="1134"/>
                  </a:lnTo>
                  <a:lnTo>
                    <a:pt x="630" y="1085"/>
                  </a:lnTo>
                  <a:lnTo>
                    <a:pt x="1968" y="1085"/>
                  </a:lnTo>
                  <a:lnTo>
                    <a:pt x="1942" y="1134"/>
                  </a:lnTo>
                  <a:lnTo>
                    <a:pt x="1915" y="1182"/>
                  </a:lnTo>
                  <a:lnTo>
                    <a:pt x="1883" y="1228"/>
                  </a:lnTo>
                  <a:lnTo>
                    <a:pt x="1848" y="1271"/>
                  </a:lnTo>
                  <a:lnTo>
                    <a:pt x="1809" y="1312"/>
                  </a:lnTo>
                  <a:lnTo>
                    <a:pt x="1765" y="1350"/>
                  </a:lnTo>
                  <a:lnTo>
                    <a:pt x="1719" y="1386"/>
                  </a:lnTo>
                  <a:lnTo>
                    <a:pt x="1671" y="1417"/>
                  </a:lnTo>
                  <a:lnTo>
                    <a:pt x="1620" y="1444"/>
                  </a:lnTo>
                  <a:lnTo>
                    <a:pt x="1569" y="1466"/>
                  </a:lnTo>
                  <a:lnTo>
                    <a:pt x="1516" y="1484"/>
                  </a:lnTo>
                  <a:lnTo>
                    <a:pt x="1461" y="1499"/>
                  </a:lnTo>
                  <a:lnTo>
                    <a:pt x="1407" y="1509"/>
                  </a:lnTo>
                  <a:lnTo>
                    <a:pt x="1407" y="2397"/>
                  </a:lnTo>
                  <a:lnTo>
                    <a:pt x="1453" y="2408"/>
                  </a:lnTo>
                  <a:lnTo>
                    <a:pt x="1498" y="2424"/>
                  </a:lnTo>
                  <a:lnTo>
                    <a:pt x="1542" y="2443"/>
                  </a:lnTo>
                  <a:lnTo>
                    <a:pt x="1584" y="2467"/>
                  </a:lnTo>
                  <a:lnTo>
                    <a:pt x="1624" y="2495"/>
                  </a:lnTo>
                  <a:lnTo>
                    <a:pt x="1663" y="2527"/>
                  </a:lnTo>
                  <a:lnTo>
                    <a:pt x="1700" y="2565"/>
                  </a:lnTo>
                  <a:lnTo>
                    <a:pt x="1734" y="2605"/>
                  </a:lnTo>
                  <a:lnTo>
                    <a:pt x="1762" y="2647"/>
                  </a:lnTo>
                  <a:lnTo>
                    <a:pt x="1786" y="2692"/>
                  </a:lnTo>
                  <a:lnTo>
                    <a:pt x="1806" y="2739"/>
                  </a:lnTo>
                  <a:lnTo>
                    <a:pt x="1820" y="2787"/>
                  </a:lnTo>
                  <a:lnTo>
                    <a:pt x="1831" y="2836"/>
                  </a:lnTo>
                  <a:lnTo>
                    <a:pt x="1837" y="2885"/>
                  </a:lnTo>
                  <a:lnTo>
                    <a:pt x="1838" y="2936"/>
                  </a:lnTo>
                  <a:lnTo>
                    <a:pt x="1835" y="2986"/>
                  </a:lnTo>
                  <a:lnTo>
                    <a:pt x="1828" y="3036"/>
                  </a:lnTo>
                  <a:lnTo>
                    <a:pt x="2048" y="3036"/>
                  </a:lnTo>
                  <a:lnTo>
                    <a:pt x="2065" y="2994"/>
                  </a:lnTo>
                  <a:lnTo>
                    <a:pt x="2088" y="2933"/>
                  </a:lnTo>
                  <a:lnTo>
                    <a:pt x="2106" y="2869"/>
                  </a:lnTo>
                  <a:lnTo>
                    <a:pt x="2118" y="2806"/>
                  </a:lnTo>
                  <a:lnTo>
                    <a:pt x="2126" y="2743"/>
                  </a:lnTo>
                  <a:lnTo>
                    <a:pt x="2129" y="2680"/>
                  </a:lnTo>
                  <a:lnTo>
                    <a:pt x="2127" y="2616"/>
                  </a:lnTo>
                  <a:lnTo>
                    <a:pt x="2119" y="2553"/>
                  </a:lnTo>
                  <a:lnTo>
                    <a:pt x="2108" y="2492"/>
                  </a:lnTo>
                  <a:lnTo>
                    <a:pt x="2092" y="2431"/>
                  </a:lnTo>
                  <a:lnTo>
                    <a:pt x="2071" y="2370"/>
                  </a:lnTo>
                  <a:lnTo>
                    <a:pt x="2046" y="2312"/>
                  </a:lnTo>
                  <a:lnTo>
                    <a:pt x="2016" y="2257"/>
                  </a:lnTo>
                  <a:lnTo>
                    <a:pt x="1982" y="2203"/>
                  </a:lnTo>
                  <a:lnTo>
                    <a:pt x="1944" y="2152"/>
                  </a:lnTo>
                  <a:lnTo>
                    <a:pt x="1901" y="2104"/>
                  </a:lnTo>
                  <a:lnTo>
                    <a:pt x="1855" y="2058"/>
                  </a:lnTo>
                  <a:lnTo>
                    <a:pt x="1804" y="2016"/>
                  </a:lnTo>
                  <a:lnTo>
                    <a:pt x="1751" y="1978"/>
                  </a:lnTo>
                  <a:lnTo>
                    <a:pt x="1694" y="1944"/>
                  </a:lnTo>
                  <a:lnTo>
                    <a:pt x="1636" y="1917"/>
                  </a:lnTo>
                  <a:lnTo>
                    <a:pt x="1576" y="1894"/>
                  </a:lnTo>
                  <a:lnTo>
                    <a:pt x="1515" y="1875"/>
                  </a:lnTo>
                  <a:lnTo>
                    <a:pt x="1515" y="1595"/>
                  </a:lnTo>
                  <a:lnTo>
                    <a:pt x="1576" y="1576"/>
                  </a:lnTo>
                  <a:lnTo>
                    <a:pt x="1636" y="1553"/>
                  </a:lnTo>
                  <a:lnTo>
                    <a:pt x="1694" y="1525"/>
                  </a:lnTo>
                  <a:lnTo>
                    <a:pt x="1751" y="1493"/>
                  </a:lnTo>
                  <a:lnTo>
                    <a:pt x="1804" y="1455"/>
                  </a:lnTo>
                  <a:lnTo>
                    <a:pt x="1855" y="1413"/>
                  </a:lnTo>
                  <a:lnTo>
                    <a:pt x="1901" y="1367"/>
                  </a:lnTo>
                  <a:lnTo>
                    <a:pt x="1944" y="1318"/>
                  </a:lnTo>
                  <a:lnTo>
                    <a:pt x="1982" y="1267"/>
                  </a:lnTo>
                  <a:lnTo>
                    <a:pt x="2016" y="1213"/>
                  </a:lnTo>
                  <a:lnTo>
                    <a:pt x="2046" y="1157"/>
                  </a:lnTo>
                  <a:lnTo>
                    <a:pt x="2071" y="1099"/>
                  </a:lnTo>
                  <a:lnTo>
                    <a:pt x="2092" y="1039"/>
                  </a:lnTo>
                  <a:lnTo>
                    <a:pt x="2108" y="979"/>
                  </a:lnTo>
                  <a:lnTo>
                    <a:pt x="2119" y="917"/>
                  </a:lnTo>
                  <a:lnTo>
                    <a:pt x="2127" y="854"/>
                  </a:lnTo>
                  <a:lnTo>
                    <a:pt x="2129" y="790"/>
                  </a:lnTo>
                  <a:lnTo>
                    <a:pt x="2126" y="727"/>
                  </a:lnTo>
                  <a:lnTo>
                    <a:pt x="2118" y="664"/>
                  </a:lnTo>
                  <a:lnTo>
                    <a:pt x="2106" y="600"/>
                  </a:lnTo>
                  <a:lnTo>
                    <a:pt x="2088" y="537"/>
                  </a:lnTo>
                  <a:lnTo>
                    <a:pt x="2065" y="476"/>
                  </a:lnTo>
                  <a:lnTo>
                    <a:pt x="2048" y="434"/>
                  </a:lnTo>
                  <a:lnTo>
                    <a:pt x="550" y="434"/>
                  </a:lnTo>
                  <a:close/>
                  <a:moveTo>
                    <a:pt x="0" y="0"/>
                  </a:moveTo>
                  <a:lnTo>
                    <a:pt x="2598" y="0"/>
                  </a:lnTo>
                  <a:lnTo>
                    <a:pt x="2598" y="217"/>
                  </a:lnTo>
                  <a:lnTo>
                    <a:pt x="2382" y="217"/>
                  </a:lnTo>
                  <a:lnTo>
                    <a:pt x="2382" y="434"/>
                  </a:lnTo>
                  <a:lnTo>
                    <a:pt x="2279" y="434"/>
                  </a:lnTo>
                  <a:lnTo>
                    <a:pt x="2302" y="505"/>
                  </a:lnTo>
                  <a:lnTo>
                    <a:pt x="2320" y="578"/>
                  </a:lnTo>
                  <a:lnTo>
                    <a:pt x="2332" y="652"/>
                  </a:lnTo>
                  <a:lnTo>
                    <a:pt x="2341" y="725"/>
                  </a:lnTo>
                  <a:lnTo>
                    <a:pt x="2343" y="799"/>
                  </a:lnTo>
                  <a:lnTo>
                    <a:pt x="2341" y="871"/>
                  </a:lnTo>
                  <a:lnTo>
                    <a:pt x="2332" y="943"/>
                  </a:lnTo>
                  <a:lnTo>
                    <a:pt x="2320" y="1015"/>
                  </a:lnTo>
                  <a:lnTo>
                    <a:pt x="2303" y="1086"/>
                  </a:lnTo>
                  <a:lnTo>
                    <a:pt x="2281" y="1155"/>
                  </a:lnTo>
                  <a:lnTo>
                    <a:pt x="2253" y="1223"/>
                  </a:lnTo>
                  <a:lnTo>
                    <a:pt x="2222" y="1288"/>
                  </a:lnTo>
                  <a:lnTo>
                    <a:pt x="2185" y="1351"/>
                  </a:lnTo>
                  <a:lnTo>
                    <a:pt x="2145" y="1413"/>
                  </a:lnTo>
                  <a:lnTo>
                    <a:pt x="2098" y="1471"/>
                  </a:lnTo>
                  <a:lnTo>
                    <a:pt x="2049" y="1525"/>
                  </a:lnTo>
                  <a:lnTo>
                    <a:pt x="1995" y="1578"/>
                  </a:lnTo>
                  <a:lnTo>
                    <a:pt x="1936" y="1627"/>
                  </a:lnTo>
                  <a:lnTo>
                    <a:pt x="1893" y="1657"/>
                  </a:lnTo>
                  <a:lnTo>
                    <a:pt x="1849" y="1686"/>
                  </a:lnTo>
                  <a:lnTo>
                    <a:pt x="1803" y="1711"/>
                  </a:lnTo>
                  <a:lnTo>
                    <a:pt x="1757" y="1735"/>
                  </a:lnTo>
                  <a:lnTo>
                    <a:pt x="1803" y="1759"/>
                  </a:lnTo>
                  <a:lnTo>
                    <a:pt x="1849" y="1784"/>
                  </a:lnTo>
                  <a:lnTo>
                    <a:pt x="1893" y="1812"/>
                  </a:lnTo>
                  <a:lnTo>
                    <a:pt x="1936" y="1844"/>
                  </a:lnTo>
                  <a:lnTo>
                    <a:pt x="1995" y="1893"/>
                  </a:lnTo>
                  <a:lnTo>
                    <a:pt x="2049" y="1944"/>
                  </a:lnTo>
                  <a:lnTo>
                    <a:pt x="2098" y="1999"/>
                  </a:lnTo>
                  <a:lnTo>
                    <a:pt x="2145" y="2057"/>
                  </a:lnTo>
                  <a:lnTo>
                    <a:pt x="2185" y="2118"/>
                  </a:lnTo>
                  <a:lnTo>
                    <a:pt x="2222" y="2182"/>
                  </a:lnTo>
                  <a:lnTo>
                    <a:pt x="2253" y="2247"/>
                  </a:lnTo>
                  <a:lnTo>
                    <a:pt x="2281" y="2315"/>
                  </a:lnTo>
                  <a:lnTo>
                    <a:pt x="2303" y="2384"/>
                  </a:lnTo>
                  <a:lnTo>
                    <a:pt x="2320" y="2455"/>
                  </a:lnTo>
                  <a:lnTo>
                    <a:pt x="2332" y="2527"/>
                  </a:lnTo>
                  <a:lnTo>
                    <a:pt x="2341" y="2598"/>
                  </a:lnTo>
                  <a:lnTo>
                    <a:pt x="2343" y="2672"/>
                  </a:lnTo>
                  <a:lnTo>
                    <a:pt x="2341" y="2745"/>
                  </a:lnTo>
                  <a:lnTo>
                    <a:pt x="2332" y="2819"/>
                  </a:lnTo>
                  <a:lnTo>
                    <a:pt x="2320" y="2892"/>
                  </a:lnTo>
                  <a:lnTo>
                    <a:pt x="2302" y="2964"/>
                  </a:lnTo>
                  <a:lnTo>
                    <a:pt x="2279" y="3036"/>
                  </a:lnTo>
                  <a:lnTo>
                    <a:pt x="2382" y="3036"/>
                  </a:lnTo>
                  <a:lnTo>
                    <a:pt x="2382" y="3252"/>
                  </a:lnTo>
                  <a:lnTo>
                    <a:pt x="2598" y="3252"/>
                  </a:lnTo>
                  <a:lnTo>
                    <a:pt x="2598" y="3470"/>
                  </a:lnTo>
                  <a:lnTo>
                    <a:pt x="0" y="3470"/>
                  </a:lnTo>
                  <a:lnTo>
                    <a:pt x="0" y="3252"/>
                  </a:lnTo>
                  <a:lnTo>
                    <a:pt x="216" y="3252"/>
                  </a:lnTo>
                  <a:lnTo>
                    <a:pt x="216" y="3036"/>
                  </a:lnTo>
                  <a:lnTo>
                    <a:pt x="319" y="3036"/>
                  </a:lnTo>
                  <a:lnTo>
                    <a:pt x="296" y="2964"/>
                  </a:lnTo>
                  <a:lnTo>
                    <a:pt x="277" y="2892"/>
                  </a:lnTo>
                  <a:lnTo>
                    <a:pt x="264" y="2819"/>
                  </a:lnTo>
                  <a:lnTo>
                    <a:pt x="257" y="2745"/>
                  </a:lnTo>
                  <a:lnTo>
                    <a:pt x="255" y="2672"/>
                  </a:lnTo>
                  <a:lnTo>
                    <a:pt x="257" y="2598"/>
                  </a:lnTo>
                  <a:lnTo>
                    <a:pt x="264" y="2527"/>
                  </a:lnTo>
                  <a:lnTo>
                    <a:pt x="277" y="2455"/>
                  </a:lnTo>
                  <a:lnTo>
                    <a:pt x="295" y="2384"/>
                  </a:lnTo>
                  <a:lnTo>
                    <a:pt x="317" y="2315"/>
                  </a:lnTo>
                  <a:lnTo>
                    <a:pt x="344" y="2247"/>
                  </a:lnTo>
                  <a:lnTo>
                    <a:pt x="376" y="2182"/>
                  </a:lnTo>
                  <a:lnTo>
                    <a:pt x="412" y="2118"/>
                  </a:lnTo>
                  <a:lnTo>
                    <a:pt x="453" y="2057"/>
                  </a:lnTo>
                  <a:lnTo>
                    <a:pt x="498" y="1999"/>
                  </a:lnTo>
                  <a:lnTo>
                    <a:pt x="549" y="1944"/>
                  </a:lnTo>
                  <a:lnTo>
                    <a:pt x="603" y="1893"/>
                  </a:lnTo>
                  <a:lnTo>
                    <a:pt x="662" y="1844"/>
                  </a:lnTo>
                  <a:lnTo>
                    <a:pt x="704" y="1812"/>
                  </a:lnTo>
                  <a:lnTo>
                    <a:pt x="749" y="1784"/>
                  </a:lnTo>
                  <a:lnTo>
                    <a:pt x="794" y="1759"/>
                  </a:lnTo>
                  <a:lnTo>
                    <a:pt x="841" y="1735"/>
                  </a:lnTo>
                  <a:lnTo>
                    <a:pt x="794" y="1711"/>
                  </a:lnTo>
                  <a:lnTo>
                    <a:pt x="749" y="1686"/>
                  </a:lnTo>
                  <a:lnTo>
                    <a:pt x="704" y="1657"/>
                  </a:lnTo>
                  <a:lnTo>
                    <a:pt x="662" y="1627"/>
                  </a:lnTo>
                  <a:lnTo>
                    <a:pt x="603" y="1578"/>
                  </a:lnTo>
                  <a:lnTo>
                    <a:pt x="549" y="1525"/>
                  </a:lnTo>
                  <a:lnTo>
                    <a:pt x="498" y="1471"/>
                  </a:lnTo>
                  <a:lnTo>
                    <a:pt x="453" y="1413"/>
                  </a:lnTo>
                  <a:lnTo>
                    <a:pt x="412" y="1351"/>
                  </a:lnTo>
                  <a:lnTo>
                    <a:pt x="376" y="1288"/>
                  </a:lnTo>
                  <a:lnTo>
                    <a:pt x="344" y="1223"/>
                  </a:lnTo>
                  <a:lnTo>
                    <a:pt x="317" y="1155"/>
                  </a:lnTo>
                  <a:lnTo>
                    <a:pt x="295" y="1086"/>
                  </a:lnTo>
                  <a:lnTo>
                    <a:pt x="277" y="1015"/>
                  </a:lnTo>
                  <a:lnTo>
                    <a:pt x="264" y="943"/>
                  </a:lnTo>
                  <a:lnTo>
                    <a:pt x="257" y="871"/>
                  </a:lnTo>
                  <a:lnTo>
                    <a:pt x="255" y="798"/>
                  </a:lnTo>
                  <a:lnTo>
                    <a:pt x="257" y="725"/>
                  </a:lnTo>
                  <a:lnTo>
                    <a:pt x="264" y="651"/>
                  </a:lnTo>
                  <a:lnTo>
                    <a:pt x="277" y="578"/>
                  </a:lnTo>
                  <a:lnTo>
                    <a:pt x="296" y="505"/>
                  </a:lnTo>
                  <a:lnTo>
                    <a:pt x="319" y="434"/>
                  </a:lnTo>
                  <a:lnTo>
                    <a:pt x="216" y="434"/>
                  </a:lnTo>
                  <a:lnTo>
                    <a:pt x="216" y="217"/>
                  </a:lnTo>
                  <a:lnTo>
                    <a:pt x="0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33042" y="3016986"/>
              <a:ext cx="479549" cy="449262"/>
              <a:chOff x="2254250" y="4046538"/>
              <a:chExt cx="904875" cy="847725"/>
            </a:xfrm>
          </p:grpSpPr>
          <p:sp>
            <p:nvSpPr>
              <p:cNvPr id="58" name="Freeform 45"/>
              <p:cNvSpPr>
                <a:spLocks noEditPoints="1"/>
              </p:cNvSpPr>
              <p:nvPr/>
            </p:nvSpPr>
            <p:spPr bwMode="auto">
              <a:xfrm>
                <a:off x="2254250" y="4046538"/>
                <a:ext cx="574675" cy="565150"/>
              </a:xfrm>
              <a:custGeom>
                <a:avLst/>
                <a:gdLst>
                  <a:gd name="T0" fmla="*/ 1032 w 2170"/>
                  <a:gd name="T1" fmla="*/ 619 h 2137"/>
                  <a:gd name="T2" fmla="*/ 932 w 2170"/>
                  <a:gd name="T3" fmla="*/ 643 h 2137"/>
                  <a:gd name="T4" fmla="*/ 841 w 2170"/>
                  <a:gd name="T5" fmla="*/ 686 h 2137"/>
                  <a:gd name="T6" fmla="*/ 763 w 2170"/>
                  <a:gd name="T7" fmla="*/ 749 h 2137"/>
                  <a:gd name="T8" fmla="*/ 701 w 2170"/>
                  <a:gd name="T9" fmla="*/ 827 h 2137"/>
                  <a:gd name="T10" fmla="*/ 656 w 2170"/>
                  <a:gd name="T11" fmla="*/ 917 h 2137"/>
                  <a:gd name="T12" fmla="*/ 633 w 2170"/>
                  <a:gd name="T13" fmla="*/ 1018 h 2137"/>
                  <a:gd name="T14" fmla="*/ 633 w 2170"/>
                  <a:gd name="T15" fmla="*/ 1123 h 2137"/>
                  <a:gd name="T16" fmla="*/ 656 w 2170"/>
                  <a:gd name="T17" fmla="*/ 1224 h 2137"/>
                  <a:gd name="T18" fmla="*/ 701 w 2170"/>
                  <a:gd name="T19" fmla="*/ 1314 h 2137"/>
                  <a:gd name="T20" fmla="*/ 763 w 2170"/>
                  <a:gd name="T21" fmla="*/ 1392 h 2137"/>
                  <a:gd name="T22" fmla="*/ 841 w 2170"/>
                  <a:gd name="T23" fmla="*/ 1455 h 2137"/>
                  <a:gd name="T24" fmla="*/ 932 w 2170"/>
                  <a:gd name="T25" fmla="*/ 1498 h 2137"/>
                  <a:gd name="T26" fmla="*/ 1032 w 2170"/>
                  <a:gd name="T27" fmla="*/ 1522 h 2137"/>
                  <a:gd name="T28" fmla="*/ 1138 w 2170"/>
                  <a:gd name="T29" fmla="*/ 1522 h 2137"/>
                  <a:gd name="T30" fmla="*/ 1239 w 2170"/>
                  <a:gd name="T31" fmla="*/ 1498 h 2137"/>
                  <a:gd name="T32" fmla="*/ 1329 w 2170"/>
                  <a:gd name="T33" fmla="*/ 1455 h 2137"/>
                  <a:gd name="T34" fmla="*/ 1407 w 2170"/>
                  <a:gd name="T35" fmla="*/ 1392 h 2137"/>
                  <a:gd name="T36" fmla="*/ 1470 w 2170"/>
                  <a:gd name="T37" fmla="*/ 1314 h 2137"/>
                  <a:gd name="T38" fmla="*/ 1513 w 2170"/>
                  <a:gd name="T39" fmla="*/ 1224 h 2137"/>
                  <a:gd name="T40" fmla="*/ 1537 w 2170"/>
                  <a:gd name="T41" fmla="*/ 1123 h 2137"/>
                  <a:gd name="T42" fmla="*/ 1537 w 2170"/>
                  <a:gd name="T43" fmla="*/ 1018 h 2137"/>
                  <a:gd name="T44" fmla="*/ 1513 w 2170"/>
                  <a:gd name="T45" fmla="*/ 917 h 2137"/>
                  <a:gd name="T46" fmla="*/ 1470 w 2170"/>
                  <a:gd name="T47" fmla="*/ 827 h 2137"/>
                  <a:gd name="T48" fmla="*/ 1407 w 2170"/>
                  <a:gd name="T49" fmla="*/ 749 h 2137"/>
                  <a:gd name="T50" fmla="*/ 1329 w 2170"/>
                  <a:gd name="T51" fmla="*/ 686 h 2137"/>
                  <a:gd name="T52" fmla="*/ 1239 w 2170"/>
                  <a:gd name="T53" fmla="*/ 643 h 2137"/>
                  <a:gd name="T54" fmla="*/ 1138 w 2170"/>
                  <a:gd name="T55" fmla="*/ 619 h 2137"/>
                  <a:gd name="T56" fmla="*/ 907 w 2170"/>
                  <a:gd name="T57" fmla="*/ 0 h 2137"/>
                  <a:gd name="T58" fmla="*/ 1264 w 2170"/>
                  <a:gd name="T59" fmla="*/ 226 h 2137"/>
                  <a:gd name="T60" fmla="*/ 1381 w 2170"/>
                  <a:gd name="T61" fmla="*/ 259 h 2137"/>
                  <a:gd name="T62" fmla="*/ 1491 w 2170"/>
                  <a:gd name="T63" fmla="*/ 309 h 2137"/>
                  <a:gd name="T64" fmla="*/ 1909 w 2170"/>
                  <a:gd name="T65" fmla="*/ 365 h 2137"/>
                  <a:gd name="T66" fmla="*/ 1800 w 2170"/>
                  <a:gd name="T67" fmla="*/ 588 h 2137"/>
                  <a:gd name="T68" fmla="*/ 1862 w 2170"/>
                  <a:gd name="T69" fmla="*/ 693 h 2137"/>
                  <a:gd name="T70" fmla="*/ 2108 w 2170"/>
                  <a:gd name="T71" fmla="*/ 709 h 2137"/>
                  <a:gd name="T72" fmla="*/ 1948 w 2170"/>
                  <a:gd name="T73" fmla="*/ 1099 h 2137"/>
                  <a:gd name="T74" fmla="*/ 1935 w 2170"/>
                  <a:gd name="T75" fmla="*/ 1222 h 2137"/>
                  <a:gd name="T76" fmla="*/ 1906 w 2170"/>
                  <a:gd name="T77" fmla="*/ 1338 h 2137"/>
                  <a:gd name="T78" fmla="*/ 1923 w 2170"/>
                  <a:gd name="T79" fmla="*/ 1759 h 2137"/>
                  <a:gd name="T80" fmla="*/ 1685 w 2170"/>
                  <a:gd name="T81" fmla="*/ 1691 h 2137"/>
                  <a:gd name="T82" fmla="*/ 1592 w 2170"/>
                  <a:gd name="T83" fmla="*/ 1769 h 2137"/>
                  <a:gd name="T84" fmla="*/ 1618 w 2170"/>
                  <a:gd name="T85" fmla="*/ 2015 h 2137"/>
                  <a:gd name="T86" fmla="*/ 1206 w 2170"/>
                  <a:gd name="T87" fmla="*/ 1926 h 2137"/>
                  <a:gd name="T88" fmla="*/ 1085 w 2170"/>
                  <a:gd name="T89" fmla="*/ 1934 h 2137"/>
                  <a:gd name="T90" fmla="*/ 963 w 2170"/>
                  <a:gd name="T91" fmla="*/ 1926 h 2137"/>
                  <a:gd name="T92" fmla="*/ 551 w 2170"/>
                  <a:gd name="T93" fmla="*/ 2015 h 2137"/>
                  <a:gd name="T94" fmla="*/ 578 w 2170"/>
                  <a:gd name="T95" fmla="*/ 1769 h 2137"/>
                  <a:gd name="T96" fmla="*/ 485 w 2170"/>
                  <a:gd name="T97" fmla="*/ 1691 h 2137"/>
                  <a:gd name="T98" fmla="*/ 248 w 2170"/>
                  <a:gd name="T99" fmla="*/ 1759 h 2137"/>
                  <a:gd name="T100" fmla="*/ 264 w 2170"/>
                  <a:gd name="T101" fmla="*/ 1338 h 2137"/>
                  <a:gd name="T102" fmla="*/ 235 w 2170"/>
                  <a:gd name="T103" fmla="*/ 1222 h 2137"/>
                  <a:gd name="T104" fmla="*/ 223 w 2170"/>
                  <a:gd name="T105" fmla="*/ 1099 h 2137"/>
                  <a:gd name="T106" fmla="*/ 61 w 2170"/>
                  <a:gd name="T107" fmla="*/ 709 h 2137"/>
                  <a:gd name="T108" fmla="*/ 309 w 2170"/>
                  <a:gd name="T109" fmla="*/ 693 h 2137"/>
                  <a:gd name="T110" fmla="*/ 370 w 2170"/>
                  <a:gd name="T111" fmla="*/ 588 h 2137"/>
                  <a:gd name="T112" fmla="*/ 261 w 2170"/>
                  <a:gd name="T113" fmla="*/ 365 h 2137"/>
                  <a:gd name="T114" fmla="*/ 678 w 2170"/>
                  <a:gd name="T115" fmla="*/ 309 h 2137"/>
                  <a:gd name="T116" fmla="*/ 789 w 2170"/>
                  <a:gd name="T117" fmla="*/ 259 h 2137"/>
                  <a:gd name="T118" fmla="*/ 907 w 2170"/>
                  <a:gd name="T119" fmla="*/ 226 h 2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70" h="2137">
                    <a:moveTo>
                      <a:pt x="1085" y="616"/>
                    </a:moveTo>
                    <a:lnTo>
                      <a:pt x="1032" y="619"/>
                    </a:lnTo>
                    <a:lnTo>
                      <a:pt x="981" y="628"/>
                    </a:lnTo>
                    <a:lnTo>
                      <a:pt x="932" y="643"/>
                    </a:lnTo>
                    <a:lnTo>
                      <a:pt x="885" y="662"/>
                    </a:lnTo>
                    <a:lnTo>
                      <a:pt x="841" y="686"/>
                    </a:lnTo>
                    <a:lnTo>
                      <a:pt x="801" y="715"/>
                    </a:lnTo>
                    <a:lnTo>
                      <a:pt x="763" y="749"/>
                    </a:lnTo>
                    <a:lnTo>
                      <a:pt x="730" y="786"/>
                    </a:lnTo>
                    <a:lnTo>
                      <a:pt x="701" y="827"/>
                    </a:lnTo>
                    <a:lnTo>
                      <a:pt x="676" y="870"/>
                    </a:lnTo>
                    <a:lnTo>
                      <a:pt x="656" y="917"/>
                    </a:lnTo>
                    <a:lnTo>
                      <a:pt x="642" y="966"/>
                    </a:lnTo>
                    <a:lnTo>
                      <a:pt x="633" y="1018"/>
                    </a:lnTo>
                    <a:lnTo>
                      <a:pt x="630" y="1070"/>
                    </a:lnTo>
                    <a:lnTo>
                      <a:pt x="633" y="1123"/>
                    </a:lnTo>
                    <a:lnTo>
                      <a:pt x="642" y="1175"/>
                    </a:lnTo>
                    <a:lnTo>
                      <a:pt x="656" y="1224"/>
                    </a:lnTo>
                    <a:lnTo>
                      <a:pt x="676" y="1271"/>
                    </a:lnTo>
                    <a:lnTo>
                      <a:pt x="701" y="1314"/>
                    </a:lnTo>
                    <a:lnTo>
                      <a:pt x="730" y="1355"/>
                    </a:lnTo>
                    <a:lnTo>
                      <a:pt x="763" y="1392"/>
                    </a:lnTo>
                    <a:lnTo>
                      <a:pt x="801" y="1426"/>
                    </a:lnTo>
                    <a:lnTo>
                      <a:pt x="841" y="1455"/>
                    </a:lnTo>
                    <a:lnTo>
                      <a:pt x="885" y="1479"/>
                    </a:lnTo>
                    <a:lnTo>
                      <a:pt x="932" y="1498"/>
                    </a:lnTo>
                    <a:lnTo>
                      <a:pt x="981" y="1513"/>
                    </a:lnTo>
                    <a:lnTo>
                      <a:pt x="1032" y="1522"/>
                    </a:lnTo>
                    <a:lnTo>
                      <a:pt x="1085" y="1525"/>
                    </a:lnTo>
                    <a:lnTo>
                      <a:pt x="1138" y="1522"/>
                    </a:lnTo>
                    <a:lnTo>
                      <a:pt x="1190" y="1513"/>
                    </a:lnTo>
                    <a:lnTo>
                      <a:pt x="1239" y="1498"/>
                    </a:lnTo>
                    <a:lnTo>
                      <a:pt x="1285" y="1479"/>
                    </a:lnTo>
                    <a:lnTo>
                      <a:pt x="1329" y="1455"/>
                    </a:lnTo>
                    <a:lnTo>
                      <a:pt x="1370" y="1426"/>
                    </a:lnTo>
                    <a:lnTo>
                      <a:pt x="1407" y="1392"/>
                    </a:lnTo>
                    <a:lnTo>
                      <a:pt x="1440" y="1355"/>
                    </a:lnTo>
                    <a:lnTo>
                      <a:pt x="1470" y="1314"/>
                    </a:lnTo>
                    <a:lnTo>
                      <a:pt x="1493" y="1271"/>
                    </a:lnTo>
                    <a:lnTo>
                      <a:pt x="1513" y="1224"/>
                    </a:lnTo>
                    <a:lnTo>
                      <a:pt x="1528" y="1175"/>
                    </a:lnTo>
                    <a:lnTo>
                      <a:pt x="1537" y="1123"/>
                    </a:lnTo>
                    <a:lnTo>
                      <a:pt x="1540" y="1070"/>
                    </a:lnTo>
                    <a:lnTo>
                      <a:pt x="1537" y="1018"/>
                    </a:lnTo>
                    <a:lnTo>
                      <a:pt x="1528" y="966"/>
                    </a:lnTo>
                    <a:lnTo>
                      <a:pt x="1513" y="917"/>
                    </a:lnTo>
                    <a:lnTo>
                      <a:pt x="1493" y="870"/>
                    </a:lnTo>
                    <a:lnTo>
                      <a:pt x="1470" y="827"/>
                    </a:lnTo>
                    <a:lnTo>
                      <a:pt x="1440" y="786"/>
                    </a:lnTo>
                    <a:lnTo>
                      <a:pt x="1407" y="749"/>
                    </a:lnTo>
                    <a:lnTo>
                      <a:pt x="1370" y="715"/>
                    </a:lnTo>
                    <a:lnTo>
                      <a:pt x="1329" y="686"/>
                    </a:lnTo>
                    <a:lnTo>
                      <a:pt x="1285" y="662"/>
                    </a:lnTo>
                    <a:lnTo>
                      <a:pt x="1239" y="643"/>
                    </a:lnTo>
                    <a:lnTo>
                      <a:pt x="1190" y="628"/>
                    </a:lnTo>
                    <a:lnTo>
                      <a:pt x="1138" y="619"/>
                    </a:lnTo>
                    <a:lnTo>
                      <a:pt x="1085" y="616"/>
                    </a:lnTo>
                    <a:close/>
                    <a:moveTo>
                      <a:pt x="907" y="0"/>
                    </a:moveTo>
                    <a:lnTo>
                      <a:pt x="1264" y="0"/>
                    </a:lnTo>
                    <a:lnTo>
                      <a:pt x="1264" y="226"/>
                    </a:lnTo>
                    <a:lnTo>
                      <a:pt x="1323" y="240"/>
                    </a:lnTo>
                    <a:lnTo>
                      <a:pt x="1381" y="259"/>
                    </a:lnTo>
                    <a:lnTo>
                      <a:pt x="1437" y="282"/>
                    </a:lnTo>
                    <a:lnTo>
                      <a:pt x="1491" y="309"/>
                    </a:lnTo>
                    <a:lnTo>
                      <a:pt x="1637" y="136"/>
                    </a:lnTo>
                    <a:lnTo>
                      <a:pt x="1909" y="365"/>
                    </a:lnTo>
                    <a:lnTo>
                      <a:pt x="1765" y="538"/>
                    </a:lnTo>
                    <a:lnTo>
                      <a:pt x="1800" y="588"/>
                    </a:lnTo>
                    <a:lnTo>
                      <a:pt x="1832" y="638"/>
                    </a:lnTo>
                    <a:lnTo>
                      <a:pt x="1862" y="693"/>
                    </a:lnTo>
                    <a:lnTo>
                      <a:pt x="1887" y="749"/>
                    </a:lnTo>
                    <a:lnTo>
                      <a:pt x="2108" y="709"/>
                    </a:lnTo>
                    <a:lnTo>
                      <a:pt x="2170" y="1060"/>
                    </a:lnTo>
                    <a:lnTo>
                      <a:pt x="1948" y="1099"/>
                    </a:lnTo>
                    <a:lnTo>
                      <a:pt x="1944" y="1161"/>
                    </a:lnTo>
                    <a:lnTo>
                      <a:pt x="1935" y="1222"/>
                    </a:lnTo>
                    <a:lnTo>
                      <a:pt x="1923" y="1281"/>
                    </a:lnTo>
                    <a:lnTo>
                      <a:pt x="1906" y="1338"/>
                    </a:lnTo>
                    <a:lnTo>
                      <a:pt x="2101" y="1452"/>
                    </a:lnTo>
                    <a:lnTo>
                      <a:pt x="1923" y="1759"/>
                    </a:lnTo>
                    <a:lnTo>
                      <a:pt x="1727" y="1647"/>
                    </a:lnTo>
                    <a:lnTo>
                      <a:pt x="1685" y="1691"/>
                    </a:lnTo>
                    <a:lnTo>
                      <a:pt x="1640" y="1731"/>
                    </a:lnTo>
                    <a:lnTo>
                      <a:pt x="1592" y="1769"/>
                    </a:lnTo>
                    <a:lnTo>
                      <a:pt x="1541" y="1803"/>
                    </a:lnTo>
                    <a:lnTo>
                      <a:pt x="1618" y="2015"/>
                    </a:lnTo>
                    <a:lnTo>
                      <a:pt x="1283" y="2137"/>
                    </a:lnTo>
                    <a:lnTo>
                      <a:pt x="1206" y="1926"/>
                    </a:lnTo>
                    <a:lnTo>
                      <a:pt x="1146" y="1932"/>
                    </a:lnTo>
                    <a:lnTo>
                      <a:pt x="1085" y="1934"/>
                    </a:lnTo>
                    <a:lnTo>
                      <a:pt x="1023" y="1932"/>
                    </a:lnTo>
                    <a:lnTo>
                      <a:pt x="963" y="1926"/>
                    </a:lnTo>
                    <a:lnTo>
                      <a:pt x="886" y="2137"/>
                    </a:lnTo>
                    <a:lnTo>
                      <a:pt x="551" y="2015"/>
                    </a:lnTo>
                    <a:lnTo>
                      <a:pt x="629" y="1803"/>
                    </a:lnTo>
                    <a:lnTo>
                      <a:pt x="578" y="1769"/>
                    </a:lnTo>
                    <a:lnTo>
                      <a:pt x="530" y="1731"/>
                    </a:lnTo>
                    <a:lnTo>
                      <a:pt x="485" y="1691"/>
                    </a:lnTo>
                    <a:lnTo>
                      <a:pt x="443" y="1647"/>
                    </a:lnTo>
                    <a:lnTo>
                      <a:pt x="248" y="1759"/>
                    </a:lnTo>
                    <a:lnTo>
                      <a:pt x="69" y="1452"/>
                    </a:lnTo>
                    <a:lnTo>
                      <a:pt x="264" y="1338"/>
                    </a:lnTo>
                    <a:lnTo>
                      <a:pt x="248" y="1281"/>
                    </a:lnTo>
                    <a:lnTo>
                      <a:pt x="235" y="1222"/>
                    </a:lnTo>
                    <a:lnTo>
                      <a:pt x="227" y="1161"/>
                    </a:lnTo>
                    <a:lnTo>
                      <a:pt x="223" y="1099"/>
                    </a:lnTo>
                    <a:lnTo>
                      <a:pt x="0" y="1060"/>
                    </a:lnTo>
                    <a:lnTo>
                      <a:pt x="61" y="709"/>
                    </a:lnTo>
                    <a:lnTo>
                      <a:pt x="284" y="749"/>
                    </a:lnTo>
                    <a:lnTo>
                      <a:pt x="309" y="693"/>
                    </a:lnTo>
                    <a:lnTo>
                      <a:pt x="338" y="638"/>
                    </a:lnTo>
                    <a:lnTo>
                      <a:pt x="370" y="588"/>
                    </a:lnTo>
                    <a:lnTo>
                      <a:pt x="406" y="538"/>
                    </a:lnTo>
                    <a:lnTo>
                      <a:pt x="261" y="365"/>
                    </a:lnTo>
                    <a:lnTo>
                      <a:pt x="534" y="136"/>
                    </a:lnTo>
                    <a:lnTo>
                      <a:pt x="678" y="309"/>
                    </a:lnTo>
                    <a:lnTo>
                      <a:pt x="733" y="282"/>
                    </a:lnTo>
                    <a:lnTo>
                      <a:pt x="789" y="259"/>
                    </a:lnTo>
                    <a:lnTo>
                      <a:pt x="848" y="240"/>
                    </a:lnTo>
                    <a:lnTo>
                      <a:pt x="907" y="22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2681288" y="4484688"/>
                <a:ext cx="406400" cy="409575"/>
              </a:xfrm>
              <a:custGeom>
                <a:avLst/>
                <a:gdLst>
                  <a:gd name="T0" fmla="*/ 725 w 1538"/>
                  <a:gd name="T1" fmla="*/ 455 h 1553"/>
                  <a:gd name="T2" fmla="*/ 641 w 1538"/>
                  <a:gd name="T3" fmla="*/ 477 h 1553"/>
                  <a:gd name="T4" fmla="*/ 569 w 1538"/>
                  <a:gd name="T5" fmla="*/ 521 h 1553"/>
                  <a:gd name="T6" fmla="*/ 511 w 1538"/>
                  <a:gd name="T7" fmla="*/ 580 h 1553"/>
                  <a:gd name="T8" fmla="*/ 469 w 1538"/>
                  <a:gd name="T9" fmla="*/ 653 h 1553"/>
                  <a:gd name="T10" fmla="*/ 447 w 1538"/>
                  <a:gd name="T11" fmla="*/ 734 h 1553"/>
                  <a:gd name="T12" fmla="*/ 447 w 1538"/>
                  <a:gd name="T13" fmla="*/ 822 h 1553"/>
                  <a:gd name="T14" fmla="*/ 471 w 1538"/>
                  <a:gd name="T15" fmla="*/ 906 h 1553"/>
                  <a:gd name="T16" fmla="*/ 514 w 1538"/>
                  <a:gd name="T17" fmla="*/ 979 h 1553"/>
                  <a:gd name="T18" fmla="*/ 574 w 1538"/>
                  <a:gd name="T19" fmla="*/ 1037 h 1553"/>
                  <a:gd name="T20" fmla="*/ 646 w 1538"/>
                  <a:gd name="T21" fmla="*/ 1077 h 1553"/>
                  <a:gd name="T22" fmla="*/ 728 w 1538"/>
                  <a:gd name="T23" fmla="*/ 1099 h 1553"/>
                  <a:gd name="T24" fmla="*/ 815 w 1538"/>
                  <a:gd name="T25" fmla="*/ 1099 h 1553"/>
                  <a:gd name="T26" fmla="*/ 899 w 1538"/>
                  <a:gd name="T27" fmla="*/ 1075 h 1553"/>
                  <a:gd name="T28" fmla="*/ 971 w 1538"/>
                  <a:gd name="T29" fmla="*/ 1033 h 1553"/>
                  <a:gd name="T30" fmla="*/ 1030 w 1538"/>
                  <a:gd name="T31" fmla="*/ 973 h 1553"/>
                  <a:gd name="T32" fmla="*/ 1071 w 1538"/>
                  <a:gd name="T33" fmla="*/ 901 h 1553"/>
                  <a:gd name="T34" fmla="*/ 1093 w 1538"/>
                  <a:gd name="T35" fmla="*/ 820 h 1553"/>
                  <a:gd name="T36" fmla="*/ 1093 w 1538"/>
                  <a:gd name="T37" fmla="*/ 732 h 1553"/>
                  <a:gd name="T38" fmla="*/ 1069 w 1538"/>
                  <a:gd name="T39" fmla="*/ 648 h 1553"/>
                  <a:gd name="T40" fmla="*/ 1025 w 1538"/>
                  <a:gd name="T41" fmla="*/ 575 h 1553"/>
                  <a:gd name="T42" fmla="*/ 966 w 1538"/>
                  <a:gd name="T43" fmla="*/ 517 h 1553"/>
                  <a:gd name="T44" fmla="*/ 893 w 1538"/>
                  <a:gd name="T45" fmla="*/ 475 h 1553"/>
                  <a:gd name="T46" fmla="*/ 812 w 1538"/>
                  <a:gd name="T47" fmla="*/ 454 h 1553"/>
                  <a:gd name="T48" fmla="*/ 790 w 1538"/>
                  <a:gd name="T49" fmla="*/ 0 h 1553"/>
                  <a:gd name="T50" fmla="*/ 872 w 1538"/>
                  <a:gd name="T51" fmla="*/ 167 h 1553"/>
                  <a:gd name="T52" fmla="*/ 983 w 1538"/>
                  <a:gd name="T53" fmla="*/ 197 h 1553"/>
                  <a:gd name="T54" fmla="*/ 1284 w 1538"/>
                  <a:gd name="T55" fmla="*/ 196 h 1553"/>
                  <a:gd name="T56" fmla="*/ 1239 w 1538"/>
                  <a:gd name="T57" fmla="*/ 375 h 1553"/>
                  <a:gd name="T58" fmla="*/ 1306 w 1538"/>
                  <a:gd name="T59" fmla="*/ 469 h 1553"/>
                  <a:gd name="T60" fmla="*/ 1538 w 1538"/>
                  <a:gd name="T61" fmla="*/ 663 h 1553"/>
                  <a:gd name="T62" fmla="*/ 1388 w 1538"/>
                  <a:gd name="T63" fmla="*/ 771 h 1553"/>
                  <a:gd name="T64" fmla="*/ 1378 w 1538"/>
                  <a:gd name="T65" fmla="*/ 886 h 1553"/>
                  <a:gd name="T66" fmla="*/ 1432 w 1538"/>
                  <a:gd name="T67" fmla="*/ 1182 h 1553"/>
                  <a:gd name="T68" fmla="*/ 1248 w 1538"/>
                  <a:gd name="T69" fmla="*/ 1169 h 1553"/>
                  <a:gd name="T70" fmla="*/ 1166 w 1538"/>
                  <a:gd name="T71" fmla="*/ 1251 h 1553"/>
                  <a:gd name="T72" fmla="*/ 1016 w 1538"/>
                  <a:gd name="T73" fmla="*/ 1513 h 1553"/>
                  <a:gd name="T74" fmla="*/ 899 w 1538"/>
                  <a:gd name="T75" fmla="*/ 1381 h 1553"/>
                  <a:gd name="T76" fmla="*/ 811 w 1538"/>
                  <a:gd name="T77" fmla="*/ 1394 h 1553"/>
                  <a:gd name="T78" fmla="*/ 734 w 1538"/>
                  <a:gd name="T79" fmla="*/ 1553 h 1553"/>
                  <a:gd name="T80" fmla="*/ 519 w 1538"/>
                  <a:gd name="T81" fmla="*/ 1342 h 1553"/>
                  <a:gd name="T82" fmla="*/ 418 w 1538"/>
                  <a:gd name="T83" fmla="*/ 1284 h 1553"/>
                  <a:gd name="T84" fmla="*/ 244 w 1538"/>
                  <a:gd name="T85" fmla="*/ 1349 h 1553"/>
                  <a:gd name="T86" fmla="*/ 214 w 1538"/>
                  <a:gd name="T87" fmla="*/ 1048 h 1553"/>
                  <a:gd name="T88" fmla="*/ 174 w 1538"/>
                  <a:gd name="T89" fmla="*/ 940 h 1553"/>
                  <a:gd name="T90" fmla="*/ 0 w 1538"/>
                  <a:gd name="T91" fmla="*/ 877 h 1553"/>
                  <a:gd name="T92" fmla="*/ 171 w 1538"/>
                  <a:gd name="T93" fmla="*/ 627 h 1553"/>
                  <a:gd name="T94" fmla="*/ 209 w 1538"/>
                  <a:gd name="T95" fmla="*/ 518 h 1553"/>
                  <a:gd name="T96" fmla="*/ 115 w 1538"/>
                  <a:gd name="T97" fmla="*/ 358 h 1553"/>
                  <a:gd name="T98" fmla="*/ 407 w 1538"/>
                  <a:gd name="T99" fmla="*/ 277 h 1553"/>
                  <a:gd name="T100" fmla="*/ 505 w 1538"/>
                  <a:gd name="T101" fmla="*/ 218 h 1553"/>
                  <a:gd name="T102" fmla="*/ 538 w 1538"/>
                  <a:gd name="T103" fmla="*/ 36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8" h="1553">
                    <a:moveTo>
                      <a:pt x="770" y="451"/>
                    </a:moveTo>
                    <a:lnTo>
                      <a:pt x="725" y="455"/>
                    </a:lnTo>
                    <a:lnTo>
                      <a:pt x="681" y="463"/>
                    </a:lnTo>
                    <a:lnTo>
                      <a:pt x="641" y="477"/>
                    </a:lnTo>
                    <a:lnTo>
                      <a:pt x="603" y="497"/>
                    </a:lnTo>
                    <a:lnTo>
                      <a:pt x="569" y="521"/>
                    </a:lnTo>
                    <a:lnTo>
                      <a:pt x="538" y="549"/>
                    </a:lnTo>
                    <a:lnTo>
                      <a:pt x="511" y="580"/>
                    </a:lnTo>
                    <a:lnTo>
                      <a:pt x="487" y="616"/>
                    </a:lnTo>
                    <a:lnTo>
                      <a:pt x="469" y="653"/>
                    </a:lnTo>
                    <a:lnTo>
                      <a:pt x="456" y="693"/>
                    </a:lnTo>
                    <a:lnTo>
                      <a:pt x="447" y="734"/>
                    </a:lnTo>
                    <a:lnTo>
                      <a:pt x="444" y="778"/>
                    </a:lnTo>
                    <a:lnTo>
                      <a:pt x="447" y="822"/>
                    </a:lnTo>
                    <a:lnTo>
                      <a:pt x="457" y="865"/>
                    </a:lnTo>
                    <a:lnTo>
                      <a:pt x="471" y="906"/>
                    </a:lnTo>
                    <a:lnTo>
                      <a:pt x="490" y="943"/>
                    </a:lnTo>
                    <a:lnTo>
                      <a:pt x="514" y="979"/>
                    </a:lnTo>
                    <a:lnTo>
                      <a:pt x="542" y="1010"/>
                    </a:lnTo>
                    <a:lnTo>
                      <a:pt x="574" y="1037"/>
                    </a:lnTo>
                    <a:lnTo>
                      <a:pt x="608" y="1060"/>
                    </a:lnTo>
                    <a:lnTo>
                      <a:pt x="646" y="1077"/>
                    </a:lnTo>
                    <a:lnTo>
                      <a:pt x="686" y="1091"/>
                    </a:lnTo>
                    <a:lnTo>
                      <a:pt x="728" y="1099"/>
                    </a:lnTo>
                    <a:lnTo>
                      <a:pt x="771" y="1102"/>
                    </a:lnTo>
                    <a:lnTo>
                      <a:pt x="815" y="1099"/>
                    </a:lnTo>
                    <a:lnTo>
                      <a:pt x="858" y="1090"/>
                    </a:lnTo>
                    <a:lnTo>
                      <a:pt x="899" y="1075"/>
                    </a:lnTo>
                    <a:lnTo>
                      <a:pt x="937" y="1057"/>
                    </a:lnTo>
                    <a:lnTo>
                      <a:pt x="971" y="1033"/>
                    </a:lnTo>
                    <a:lnTo>
                      <a:pt x="1003" y="1005"/>
                    </a:lnTo>
                    <a:lnTo>
                      <a:pt x="1030" y="973"/>
                    </a:lnTo>
                    <a:lnTo>
                      <a:pt x="1053" y="938"/>
                    </a:lnTo>
                    <a:lnTo>
                      <a:pt x="1071" y="901"/>
                    </a:lnTo>
                    <a:lnTo>
                      <a:pt x="1085" y="861"/>
                    </a:lnTo>
                    <a:lnTo>
                      <a:pt x="1093" y="820"/>
                    </a:lnTo>
                    <a:lnTo>
                      <a:pt x="1096" y="776"/>
                    </a:lnTo>
                    <a:lnTo>
                      <a:pt x="1093" y="732"/>
                    </a:lnTo>
                    <a:lnTo>
                      <a:pt x="1084" y="689"/>
                    </a:lnTo>
                    <a:lnTo>
                      <a:pt x="1069" y="648"/>
                    </a:lnTo>
                    <a:lnTo>
                      <a:pt x="1049" y="610"/>
                    </a:lnTo>
                    <a:lnTo>
                      <a:pt x="1025" y="575"/>
                    </a:lnTo>
                    <a:lnTo>
                      <a:pt x="997" y="544"/>
                    </a:lnTo>
                    <a:lnTo>
                      <a:pt x="966" y="517"/>
                    </a:lnTo>
                    <a:lnTo>
                      <a:pt x="932" y="494"/>
                    </a:lnTo>
                    <a:lnTo>
                      <a:pt x="893" y="475"/>
                    </a:lnTo>
                    <a:lnTo>
                      <a:pt x="854" y="462"/>
                    </a:lnTo>
                    <a:lnTo>
                      <a:pt x="812" y="454"/>
                    </a:lnTo>
                    <a:lnTo>
                      <a:pt x="770" y="451"/>
                    </a:lnTo>
                    <a:close/>
                    <a:moveTo>
                      <a:pt x="790" y="0"/>
                    </a:moveTo>
                    <a:lnTo>
                      <a:pt x="813" y="160"/>
                    </a:lnTo>
                    <a:lnTo>
                      <a:pt x="872" y="167"/>
                    </a:lnTo>
                    <a:lnTo>
                      <a:pt x="928" y="179"/>
                    </a:lnTo>
                    <a:lnTo>
                      <a:pt x="983" y="197"/>
                    </a:lnTo>
                    <a:lnTo>
                      <a:pt x="1069" y="59"/>
                    </a:lnTo>
                    <a:lnTo>
                      <a:pt x="1284" y="196"/>
                    </a:lnTo>
                    <a:lnTo>
                      <a:pt x="1199" y="332"/>
                    </a:lnTo>
                    <a:lnTo>
                      <a:pt x="1239" y="375"/>
                    </a:lnTo>
                    <a:lnTo>
                      <a:pt x="1275" y="420"/>
                    </a:lnTo>
                    <a:lnTo>
                      <a:pt x="1306" y="469"/>
                    </a:lnTo>
                    <a:lnTo>
                      <a:pt x="1460" y="419"/>
                    </a:lnTo>
                    <a:lnTo>
                      <a:pt x="1538" y="663"/>
                    </a:lnTo>
                    <a:lnTo>
                      <a:pt x="1384" y="711"/>
                    </a:lnTo>
                    <a:lnTo>
                      <a:pt x="1388" y="771"/>
                    </a:lnTo>
                    <a:lnTo>
                      <a:pt x="1386" y="829"/>
                    </a:lnTo>
                    <a:lnTo>
                      <a:pt x="1378" y="886"/>
                    </a:lnTo>
                    <a:lnTo>
                      <a:pt x="1528" y="946"/>
                    </a:lnTo>
                    <a:lnTo>
                      <a:pt x="1432" y="1182"/>
                    </a:lnTo>
                    <a:lnTo>
                      <a:pt x="1282" y="1122"/>
                    </a:lnTo>
                    <a:lnTo>
                      <a:pt x="1248" y="1169"/>
                    </a:lnTo>
                    <a:lnTo>
                      <a:pt x="1209" y="1212"/>
                    </a:lnTo>
                    <a:lnTo>
                      <a:pt x="1166" y="1251"/>
                    </a:lnTo>
                    <a:lnTo>
                      <a:pt x="1242" y="1394"/>
                    </a:lnTo>
                    <a:lnTo>
                      <a:pt x="1016" y="1513"/>
                    </a:lnTo>
                    <a:lnTo>
                      <a:pt x="940" y="1371"/>
                    </a:lnTo>
                    <a:lnTo>
                      <a:pt x="899" y="1381"/>
                    </a:lnTo>
                    <a:lnTo>
                      <a:pt x="855" y="1389"/>
                    </a:lnTo>
                    <a:lnTo>
                      <a:pt x="811" y="1394"/>
                    </a:lnTo>
                    <a:lnTo>
                      <a:pt x="769" y="1395"/>
                    </a:lnTo>
                    <a:lnTo>
                      <a:pt x="734" y="1553"/>
                    </a:lnTo>
                    <a:lnTo>
                      <a:pt x="485" y="1500"/>
                    </a:lnTo>
                    <a:lnTo>
                      <a:pt x="519" y="1342"/>
                    </a:lnTo>
                    <a:lnTo>
                      <a:pt x="467" y="1316"/>
                    </a:lnTo>
                    <a:lnTo>
                      <a:pt x="418" y="1284"/>
                    </a:lnTo>
                    <a:lnTo>
                      <a:pt x="371" y="1249"/>
                    </a:lnTo>
                    <a:lnTo>
                      <a:pt x="244" y="1349"/>
                    </a:lnTo>
                    <a:lnTo>
                      <a:pt x="87" y="1147"/>
                    </a:lnTo>
                    <a:lnTo>
                      <a:pt x="214" y="1048"/>
                    </a:lnTo>
                    <a:lnTo>
                      <a:pt x="191" y="995"/>
                    </a:lnTo>
                    <a:lnTo>
                      <a:pt x="174" y="940"/>
                    </a:lnTo>
                    <a:lnTo>
                      <a:pt x="161" y="882"/>
                    </a:lnTo>
                    <a:lnTo>
                      <a:pt x="0" y="877"/>
                    </a:lnTo>
                    <a:lnTo>
                      <a:pt x="8" y="622"/>
                    </a:lnTo>
                    <a:lnTo>
                      <a:pt x="171" y="627"/>
                    </a:lnTo>
                    <a:lnTo>
                      <a:pt x="187" y="572"/>
                    </a:lnTo>
                    <a:lnTo>
                      <a:pt x="209" y="518"/>
                    </a:lnTo>
                    <a:lnTo>
                      <a:pt x="236" y="466"/>
                    </a:lnTo>
                    <a:lnTo>
                      <a:pt x="115" y="358"/>
                    </a:lnTo>
                    <a:lnTo>
                      <a:pt x="287" y="169"/>
                    </a:lnTo>
                    <a:lnTo>
                      <a:pt x="407" y="277"/>
                    </a:lnTo>
                    <a:lnTo>
                      <a:pt x="455" y="246"/>
                    </a:lnTo>
                    <a:lnTo>
                      <a:pt x="505" y="218"/>
                    </a:lnTo>
                    <a:lnTo>
                      <a:pt x="561" y="196"/>
                    </a:lnTo>
                    <a:lnTo>
                      <a:pt x="538" y="36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47"/>
              <p:cNvSpPr>
                <a:spLocks noEditPoints="1"/>
              </p:cNvSpPr>
              <p:nvPr/>
            </p:nvSpPr>
            <p:spPr bwMode="auto">
              <a:xfrm>
                <a:off x="2838450" y="4167188"/>
                <a:ext cx="320675" cy="325438"/>
              </a:xfrm>
              <a:custGeom>
                <a:avLst/>
                <a:gdLst>
                  <a:gd name="T0" fmla="*/ 554 w 1214"/>
                  <a:gd name="T1" fmla="*/ 361 h 1226"/>
                  <a:gd name="T2" fmla="*/ 485 w 1214"/>
                  <a:gd name="T3" fmla="*/ 387 h 1226"/>
                  <a:gd name="T4" fmla="*/ 424 w 1214"/>
                  <a:gd name="T5" fmla="*/ 432 h 1226"/>
                  <a:gd name="T6" fmla="*/ 381 w 1214"/>
                  <a:gd name="T7" fmla="*/ 490 h 1226"/>
                  <a:gd name="T8" fmla="*/ 356 w 1214"/>
                  <a:gd name="T9" fmla="*/ 557 h 1226"/>
                  <a:gd name="T10" fmla="*/ 349 w 1214"/>
                  <a:gd name="T11" fmla="*/ 629 h 1226"/>
                  <a:gd name="T12" fmla="*/ 364 w 1214"/>
                  <a:gd name="T13" fmla="*/ 700 h 1226"/>
                  <a:gd name="T14" fmla="*/ 400 w 1214"/>
                  <a:gd name="T15" fmla="*/ 768 h 1226"/>
                  <a:gd name="T16" fmla="*/ 452 w 1214"/>
                  <a:gd name="T17" fmla="*/ 820 h 1226"/>
                  <a:gd name="T18" fmla="*/ 516 w 1214"/>
                  <a:gd name="T19" fmla="*/ 854 h 1226"/>
                  <a:gd name="T20" fmla="*/ 585 w 1214"/>
                  <a:gd name="T21" fmla="*/ 870 h 1226"/>
                  <a:gd name="T22" fmla="*/ 657 w 1214"/>
                  <a:gd name="T23" fmla="*/ 866 h 1226"/>
                  <a:gd name="T24" fmla="*/ 728 w 1214"/>
                  <a:gd name="T25" fmla="*/ 840 h 1226"/>
                  <a:gd name="T26" fmla="*/ 788 w 1214"/>
                  <a:gd name="T27" fmla="*/ 795 h 1226"/>
                  <a:gd name="T28" fmla="*/ 832 w 1214"/>
                  <a:gd name="T29" fmla="*/ 737 h 1226"/>
                  <a:gd name="T30" fmla="*/ 857 w 1214"/>
                  <a:gd name="T31" fmla="*/ 670 h 1226"/>
                  <a:gd name="T32" fmla="*/ 863 w 1214"/>
                  <a:gd name="T33" fmla="*/ 598 h 1226"/>
                  <a:gd name="T34" fmla="*/ 849 w 1214"/>
                  <a:gd name="T35" fmla="*/ 527 h 1226"/>
                  <a:gd name="T36" fmla="*/ 812 w 1214"/>
                  <a:gd name="T37" fmla="*/ 459 h 1226"/>
                  <a:gd name="T38" fmla="*/ 760 w 1214"/>
                  <a:gd name="T39" fmla="*/ 408 h 1226"/>
                  <a:gd name="T40" fmla="*/ 697 w 1214"/>
                  <a:gd name="T41" fmla="*/ 373 h 1226"/>
                  <a:gd name="T42" fmla="*/ 627 w 1214"/>
                  <a:gd name="T43" fmla="*/ 357 h 1226"/>
                  <a:gd name="T44" fmla="*/ 630 w 1214"/>
                  <a:gd name="T45" fmla="*/ 0 h 1226"/>
                  <a:gd name="T46" fmla="*/ 802 w 1214"/>
                  <a:gd name="T47" fmla="*/ 167 h 1226"/>
                  <a:gd name="T48" fmla="*/ 882 w 1214"/>
                  <a:gd name="T49" fmla="*/ 211 h 1226"/>
                  <a:gd name="T50" fmla="*/ 1018 w 1214"/>
                  <a:gd name="T51" fmla="*/ 160 h 1226"/>
                  <a:gd name="T52" fmla="*/ 1043 w 1214"/>
                  <a:gd name="T53" fmla="*/ 397 h 1226"/>
                  <a:gd name="T54" fmla="*/ 1076 w 1214"/>
                  <a:gd name="T55" fmla="*/ 483 h 1226"/>
                  <a:gd name="T56" fmla="*/ 1214 w 1214"/>
                  <a:gd name="T57" fmla="*/ 531 h 1226"/>
                  <a:gd name="T58" fmla="*/ 1081 w 1214"/>
                  <a:gd name="T59" fmla="*/ 728 h 1226"/>
                  <a:gd name="T60" fmla="*/ 1050 w 1214"/>
                  <a:gd name="T61" fmla="*/ 815 h 1226"/>
                  <a:gd name="T62" fmla="*/ 1125 w 1214"/>
                  <a:gd name="T63" fmla="*/ 940 h 1226"/>
                  <a:gd name="T64" fmla="*/ 895 w 1214"/>
                  <a:gd name="T65" fmla="*/ 1006 h 1226"/>
                  <a:gd name="T66" fmla="*/ 837 w 1214"/>
                  <a:gd name="T67" fmla="*/ 1043 h 1226"/>
                  <a:gd name="T68" fmla="*/ 775 w 1214"/>
                  <a:gd name="T69" fmla="*/ 1071 h 1226"/>
                  <a:gd name="T70" fmla="*/ 594 w 1214"/>
                  <a:gd name="T71" fmla="*/ 1226 h 1226"/>
                  <a:gd name="T72" fmla="*/ 529 w 1214"/>
                  <a:gd name="T73" fmla="*/ 1095 h 1226"/>
                  <a:gd name="T74" fmla="*/ 441 w 1214"/>
                  <a:gd name="T75" fmla="*/ 1072 h 1226"/>
                  <a:gd name="T76" fmla="*/ 203 w 1214"/>
                  <a:gd name="T77" fmla="*/ 1076 h 1226"/>
                  <a:gd name="T78" fmla="*/ 238 w 1214"/>
                  <a:gd name="T79" fmla="*/ 934 h 1226"/>
                  <a:gd name="T80" fmla="*/ 184 w 1214"/>
                  <a:gd name="T81" fmla="*/ 859 h 1226"/>
                  <a:gd name="T82" fmla="*/ 0 w 1214"/>
                  <a:gd name="T83" fmla="*/ 708 h 1226"/>
                  <a:gd name="T84" fmla="*/ 119 w 1214"/>
                  <a:gd name="T85" fmla="*/ 622 h 1226"/>
                  <a:gd name="T86" fmla="*/ 126 w 1214"/>
                  <a:gd name="T87" fmla="*/ 531 h 1226"/>
                  <a:gd name="T88" fmla="*/ 81 w 1214"/>
                  <a:gd name="T89" fmla="*/ 297 h 1226"/>
                  <a:gd name="T90" fmla="*/ 227 w 1214"/>
                  <a:gd name="T91" fmla="*/ 307 h 1226"/>
                  <a:gd name="T92" fmla="*/ 291 w 1214"/>
                  <a:gd name="T93" fmla="*/ 241 h 1226"/>
                  <a:gd name="T94" fmla="*/ 408 w 1214"/>
                  <a:gd name="T95" fmla="*/ 33 h 1226"/>
                  <a:gd name="T96" fmla="*/ 514 w 1214"/>
                  <a:gd name="T97" fmla="*/ 135 h 1226"/>
                  <a:gd name="T98" fmla="*/ 604 w 1214"/>
                  <a:gd name="T99" fmla="*/ 125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1226">
                    <a:moveTo>
                      <a:pt x="591" y="357"/>
                    </a:moveTo>
                    <a:lnTo>
                      <a:pt x="554" y="361"/>
                    </a:lnTo>
                    <a:lnTo>
                      <a:pt x="519" y="372"/>
                    </a:lnTo>
                    <a:lnTo>
                      <a:pt x="485" y="387"/>
                    </a:lnTo>
                    <a:lnTo>
                      <a:pt x="452" y="408"/>
                    </a:lnTo>
                    <a:lnTo>
                      <a:pt x="424" y="432"/>
                    </a:lnTo>
                    <a:lnTo>
                      <a:pt x="400" y="459"/>
                    </a:lnTo>
                    <a:lnTo>
                      <a:pt x="381" y="490"/>
                    </a:lnTo>
                    <a:lnTo>
                      <a:pt x="366" y="522"/>
                    </a:lnTo>
                    <a:lnTo>
                      <a:pt x="356" y="557"/>
                    </a:lnTo>
                    <a:lnTo>
                      <a:pt x="350" y="592"/>
                    </a:lnTo>
                    <a:lnTo>
                      <a:pt x="349" y="629"/>
                    </a:lnTo>
                    <a:lnTo>
                      <a:pt x="355" y="665"/>
                    </a:lnTo>
                    <a:lnTo>
                      <a:pt x="364" y="700"/>
                    </a:lnTo>
                    <a:lnTo>
                      <a:pt x="380" y="736"/>
                    </a:lnTo>
                    <a:lnTo>
                      <a:pt x="400" y="768"/>
                    </a:lnTo>
                    <a:lnTo>
                      <a:pt x="424" y="796"/>
                    </a:lnTo>
                    <a:lnTo>
                      <a:pt x="452" y="820"/>
                    </a:lnTo>
                    <a:lnTo>
                      <a:pt x="483" y="839"/>
                    </a:lnTo>
                    <a:lnTo>
                      <a:pt x="516" y="854"/>
                    </a:lnTo>
                    <a:lnTo>
                      <a:pt x="550" y="865"/>
                    </a:lnTo>
                    <a:lnTo>
                      <a:pt x="585" y="870"/>
                    </a:lnTo>
                    <a:lnTo>
                      <a:pt x="622" y="870"/>
                    </a:lnTo>
                    <a:lnTo>
                      <a:pt x="657" y="866"/>
                    </a:lnTo>
                    <a:lnTo>
                      <a:pt x="694" y="855"/>
                    </a:lnTo>
                    <a:lnTo>
                      <a:pt x="728" y="840"/>
                    </a:lnTo>
                    <a:lnTo>
                      <a:pt x="760" y="820"/>
                    </a:lnTo>
                    <a:lnTo>
                      <a:pt x="788" y="795"/>
                    </a:lnTo>
                    <a:lnTo>
                      <a:pt x="812" y="768"/>
                    </a:lnTo>
                    <a:lnTo>
                      <a:pt x="832" y="737"/>
                    </a:lnTo>
                    <a:lnTo>
                      <a:pt x="847" y="704"/>
                    </a:lnTo>
                    <a:lnTo>
                      <a:pt x="857" y="670"/>
                    </a:lnTo>
                    <a:lnTo>
                      <a:pt x="862" y="635"/>
                    </a:lnTo>
                    <a:lnTo>
                      <a:pt x="863" y="598"/>
                    </a:lnTo>
                    <a:lnTo>
                      <a:pt x="858" y="562"/>
                    </a:lnTo>
                    <a:lnTo>
                      <a:pt x="849" y="527"/>
                    </a:lnTo>
                    <a:lnTo>
                      <a:pt x="833" y="491"/>
                    </a:lnTo>
                    <a:lnTo>
                      <a:pt x="812" y="459"/>
                    </a:lnTo>
                    <a:lnTo>
                      <a:pt x="788" y="431"/>
                    </a:lnTo>
                    <a:lnTo>
                      <a:pt x="760" y="408"/>
                    </a:lnTo>
                    <a:lnTo>
                      <a:pt x="730" y="388"/>
                    </a:lnTo>
                    <a:lnTo>
                      <a:pt x="697" y="373"/>
                    </a:lnTo>
                    <a:lnTo>
                      <a:pt x="662" y="362"/>
                    </a:lnTo>
                    <a:lnTo>
                      <a:pt x="627" y="357"/>
                    </a:lnTo>
                    <a:lnTo>
                      <a:pt x="591" y="357"/>
                    </a:lnTo>
                    <a:close/>
                    <a:moveTo>
                      <a:pt x="630" y="0"/>
                    </a:moveTo>
                    <a:lnTo>
                      <a:pt x="828" y="42"/>
                    </a:lnTo>
                    <a:lnTo>
                      <a:pt x="802" y="167"/>
                    </a:lnTo>
                    <a:lnTo>
                      <a:pt x="842" y="187"/>
                    </a:lnTo>
                    <a:lnTo>
                      <a:pt x="882" y="211"/>
                    </a:lnTo>
                    <a:lnTo>
                      <a:pt x="918" y="239"/>
                    </a:lnTo>
                    <a:lnTo>
                      <a:pt x="1018" y="160"/>
                    </a:lnTo>
                    <a:lnTo>
                      <a:pt x="1143" y="318"/>
                    </a:lnTo>
                    <a:lnTo>
                      <a:pt x="1043" y="397"/>
                    </a:lnTo>
                    <a:lnTo>
                      <a:pt x="1062" y="439"/>
                    </a:lnTo>
                    <a:lnTo>
                      <a:pt x="1076" y="483"/>
                    </a:lnTo>
                    <a:lnTo>
                      <a:pt x="1087" y="527"/>
                    </a:lnTo>
                    <a:lnTo>
                      <a:pt x="1214" y="531"/>
                    </a:lnTo>
                    <a:lnTo>
                      <a:pt x="1207" y="732"/>
                    </a:lnTo>
                    <a:lnTo>
                      <a:pt x="1081" y="728"/>
                    </a:lnTo>
                    <a:lnTo>
                      <a:pt x="1067" y="772"/>
                    </a:lnTo>
                    <a:lnTo>
                      <a:pt x="1050" y="815"/>
                    </a:lnTo>
                    <a:lnTo>
                      <a:pt x="1030" y="856"/>
                    </a:lnTo>
                    <a:lnTo>
                      <a:pt x="1125" y="940"/>
                    </a:lnTo>
                    <a:lnTo>
                      <a:pt x="991" y="1091"/>
                    </a:lnTo>
                    <a:lnTo>
                      <a:pt x="895" y="1006"/>
                    </a:lnTo>
                    <a:lnTo>
                      <a:pt x="867" y="1026"/>
                    </a:lnTo>
                    <a:lnTo>
                      <a:pt x="837" y="1043"/>
                    </a:lnTo>
                    <a:lnTo>
                      <a:pt x="806" y="1058"/>
                    </a:lnTo>
                    <a:lnTo>
                      <a:pt x="775" y="1071"/>
                    </a:lnTo>
                    <a:lnTo>
                      <a:pt x="793" y="1197"/>
                    </a:lnTo>
                    <a:lnTo>
                      <a:pt x="594" y="1226"/>
                    </a:lnTo>
                    <a:lnTo>
                      <a:pt x="575" y="1101"/>
                    </a:lnTo>
                    <a:lnTo>
                      <a:pt x="529" y="1095"/>
                    </a:lnTo>
                    <a:lnTo>
                      <a:pt x="485" y="1086"/>
                    </a:lnTo>
                    <a:lnTo>
                      <a:pt x="441" y="1072"/>
                    </a:lnTo>
                    <a:lnTo>
                      <a:pt x="374" y="1181"/>
                    </a:lnTo>
                    <a:lnTo>
                      <a:pt x="203" y="1076"/>
                    </a:lnTo>
                    <a:lnTo>
                      <a:pt x="269" y="966"/>
                    </a:lnTo>
                    <a:lnTo>
                      <a:pt x="238" y="934"/>
                    </a:lnTo>
                    <a:lnTo>
                      <a:pt x="210" y="898"/>
                    </a:lnTo>
                    <a:lnTo>
                      <a:pt x="184" y="859"/>
                    </a:lnTo>
                    <a:lnTo>
                      <a:pt x="63" y="899"/>
                    </a:lnTo>
                    <a:lnTo>
                      <a:pt x="0" y="708"/>
                    </a:lnTo>
                    <a:lnTo>
                      <a:pt x="122" y="668"/>
                    </a:lnTo>
                    <a:lnTo>
                      <a:pt x="119" y="622"/>
                    </a:lnTo>
                    <a:lnTo>
                      <a:pt x="120" y="575"/>
                    </a:lnTo>
                    <a:lnTo>
                      <a:pt x="126" y="531"/>
                    </a:lnTo>
                    <a:lnTo>
                      <a:pt x="7" y="483"/>
                    </a:lnTo>
                    <a:lnTo>
                      <a:pt x="81" y="297"/>
                    </a:lnTo>
                    <a:lnTo>
                      <a:pt x="200" y="344"/>
                    </a:lnTo>
                    <a:lnTo>
                      <a:pt x="227" y="307"/>
                    </a:lnTo>
                    <a:lnTo>
                      <a:pt x="257" y="273"/>
                    </a:lnTo>
                    <a:lnTo>
                      <a:pt x="291" y="241"/>
                    </a:lnTo>
                    <a:lnTo>
                      <a:pt x="231" y="128"/>
                    </a:lnTo>
                    <a:lnTo>
                      <a:pt x="408" y="33"/>
                    </a:lnTo>
                    <a:lnTo>
                      <a:pt x="468" y="145"/>
                    </a:lnTo>
                    <a:lnTo>
                      <a:pt x="514" y="135"/>
                    </a:lnTo>
                    <a:lnTo>
                      <a:pt x="558" y="128"/>
                    </a:lnTo>
                    <a:lnTo>
                      <a:pt x="604" y="12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546026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6764" y="585223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1885" y="390870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11642" y="390870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78043" y="173188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55484" y="173188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9" y="5169864"/>
            <a:ext cx="12188825" cy="1688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1643" y="1219201"/>
            <a:ext cx="4752975" cy="4462463"/>
            <a:chOff x="1446212" y="1219200"/>
            <a:chExt cx="4752975" cy="446246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446212" y="1219200"/>
              <a:ext cx="4752975" cy="4462463"/>
              <a:chOff x="3717925" y="1219200"/>
              <a:chExt cx="4752975" cy="4462463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5657850" y="1284288"/>
                <a:ext cx="2813050" cy="1612900"/>
              </a:xfrm>
              <a:custGeom>
                <a:avLst/>
                <a:gdLst>
                  <a:gd name="T0" fmla="*/ 348 w 1772"/>
                  <a:gd name="T1" fmla="*/ 0 h 1016"/>
                  <a:gd name="T2" fmla="*/ 1772 w 1772"/>
                  <a:gd name="T3" fmla="*/ 1016 h 1016"/>
                  <a:gd name="T4" fmla="*/ 0 w 1772"/>
                  <a:gd name="T5" fmla="*/ 1016 h 1016"/>
                  <a:gd name="T6" fmla="*/ 348 w 1772"/>
                  <a:gd name="T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2" h="1016">
                    <a:moveTo>
                      <a:pt x="348" y="0"/>
                    </a:moveTo>
                    <a:lnTo>
                      <a:pt x="1772" y="1016"/>
                    </a:lnTo>
                    <a:lnTo>
                      <a:pt x="0" y="10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701473" y="3005138"/>
                <a:ext cx="1744663" cy="2676525"/>
              </a:xfrm>
              <a:custGeom>
                <a:avLst/>
                <a:gdLst>
                  <a:gd name="T0" fmla="*/ 0 w 1099"/>
                  <a:gd name="T1" fmla="*/ 0 h 1686"/>
                  <a:gd name="T2" fmla="*/ 1099 w 1099"/>
                  <a:gd name="T3" fmla="*/ 0 h 1686"/>
                  <a:gd name="T4" fmla="*/ 549 w 1099"/>
                  <a:gd name="T5" fmla="*/ 1686 h 1686"/>
                  <a:gd name="T6" fmla="*/ 0 w 1099"/>
                  <a:gd name="T7" fmla="*/ 0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9" h="1686">
                    <a:moveTo>
                      <a:pt x="0" y="0"/>
                    </a:moveTo>
                    <a:lnTo>
                      <a:pt x="1099" y="0"/>
                    </a:lnTo>
                    <a:lnTo>
                      <a:pt x="549" y="16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644070" y="4044950"/>
                <a:ext cx="2811463" cy="1628775"/>
              </a:xfrm>
              <a:custGeom>
                <a:avLst/>
                <a:gdLst>
                  <a:gd name="T0" fmla="*/ 1430 w 1771"/>
                  <a:gd name="T1" fmla="*/ 0 h 1026"/>
                  <a:gd name="T2" fmla="*/ 1771 w 1771"/>
                  <a:gd name="T3" fmla="*/ 1026 h 1026"/>
                  <a:gd name="T4" fmla="*/ 0 w 1771"/>
                  <a:gd name="T5" fmla="*/ 1026 h 1026"/>
                  <a:gd name="T6" fmla="*/ 1430 w 1771"/>
                  <a:gd name="T7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26">
                    <a:moveTo>
                      <a:pt x="1430" y="0"/>
                    </a:moveTo>
                    <a:lnTo>
                      <a:pt x="1771" y="1026"/>
                    </a:lnTo>
                    <a:lnTo>
                      <a:pt x="0" y="1026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717925" y="2916873"/>
                <a:ext cx="2255838" cy="2692400"/>
              </a:xfrm>
              <a:custGeom>
                <a:avLst/>
                <a:gdLst>
                  <a:gd name="T0" fmla="*/ 0 w 1421"/>
                  <a:gd name="T1" fmla="*/ 0 h 1696"/>
                  <a:gd name="T2" fmla="*/ 554 w 1421"/>
                  <a:gd name="T3" fmla="*/ 1696 h 1696"/>
                  <a:gd name="T4" fmla="*/ 1421 w 1421"/>
                  <a:gd name="T5" fmla="*/ 1045 h 1696"/>
                  <a:gd name="T6" fmla="*/ 0 w 1421"/>
                  <a:gd name="T7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1" h="1696">
                    <a:moveTo>
                      <a:pt x="0" y="0"/>
                    </a:moveTo>
                    <a:lnTo>
                      <a:pt x="554" y="1696"/>
                    </a:lnTo>
                    <a:lnTo>
                      <a:pt x="1421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26510" y="1219200"/>
                <a:ext cx="2271713" cy="2679700"/>
              </a:xfrm>
              <a:custGeom>
                <a:avLst/>
                <a:gdLst>
                  <a:gd name="T0" fmla="*/ 888 w 1431"/>
                  <a:gd name="T1" fmla="*/ 1688 h 1688"/>
                  <a:gd name="T2" fmla="*/ 0 w 1431"/>
                  <a:gd name="T3" fmla="*/ 1046 h 1688"/>
                  <a:gd name="T4" fmla="*/ 1431 w 1431"/>
                  <a:gd name="T5" fmla="*/ 0 h 1688"/>
                  <a:gd name="T6" fmla="*/ 888 w 1431"/>
                  <a:gd name="T7" fmla="*/ 168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1" h="1688">
                    <a:moveTo>
                      <a:pt x="888" y="1688"/>
                    </a:moveTo>
                    <a:lnTo>
                      <a:pt x="0" y="1046"/>
                    </a:lnTo>
                    <a:lnTo>
                      <a:pt x="1431" y="0"/>
                    </a:lnTo>
                    <a:lnTo>
                      <a:pt x="888" y="168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2156946">
                <a:off x="6155442" y="2091750"/>
                <a:ext cx="167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6399218">
                <a:off x="6930354" y="3772019"/>
                <a:ext cx="167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Effectiveness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75683" y="5178502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5068108">
                <a:off x="3913448" y="4385342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189946">
                <a:off x="4035646" y="2417545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Strength</a:t>
                </a:r>
                <a:endParaRPr lang="en-US" sz="1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8"/>
              <p:cNvSpPr>
                <a:spLocks noEditPoints="1"/>
              </p:cNvSpPr>
              <p:nvPr/>
            </p:nvSpPr>
            <p:spPr bwMode="auto">
              <a:xfrm rot="2244085">
                <a:off x="6017196" y="2255622"/>
                <a:ext cx="440276" cy="439670"/>
              </a:xfrm>
              <a:custGeom>
                <a:avLst/>
                <a:gdLst>
                  <a:gd name="T0" fmla="*/ 2839 w 3638"/>
                  <a:gd name="T1" fmla="*/ 2359 h 3634"/>
                  <a:gd name="T2" fmla="*/ 3158 w 3638"/>
                  <a:gd name="T3" fmla="*/ 2654 h 3634"/>
                  <a:gd name="T4" fmla="*/ 3140 w 3638"/>
                  <a:gd name="T5" fmla="*/ 2814 h 3634"/>
                  <a:gd name="T6" fmla="*/ 2830 w 3638"/>
                  <a:gd name="T7" fmla="*/ 3116 h 3634"/>
                  <a:gd name="T8" fmla="*/ 2678 w 3638"/>
                  <a:gd name="T9" fmla="*/ 3168 h 3634"/>
                  <a:gd name="T10" fmla="*/ 2387 w 3638"/>
                  <a:gd name="T11" fmla="*/ 2840 h 3634"/>
                  <a:gd name="T12" fmla="*/ 2273 w 3638"/>
                  <a:gd name="T13" fmla="*/ 2726 h 3634"/>
                  <a:gd name="T14" fmla="*/ 2387 w 3638"/>
                  <a:gd name="T15" fmla="*/ 2612 h 3634"/>
                  <a:gd name="T16" fmla="*/ 2678 w 3638"/>
                  <a:gd name="T17" fmla="*/ 2283 h 3634"/>
                  <a:gd name="T18" fmla="*/ 2463 w 3638"/>
                  <a:gd name="T19" fmla="*/ 2098 h 3634"/>
                  <a:gd name="T20" fmla="*/ 2128 w 3638"/>
                  <a:gd name="T21" fmla="*/ 2401 h 3634"/>
                  <a:gd name="T22" fmla="*/ 2059 w 3638"/>
                  <a:gd name="T23" fmla="*/ 2863 h 3634"/>
                  <a:gd name="T24" fmla="*/ 2295 w 3638"/>
                  <a:gd name="T25" fmla="*/ 3251 h 3634"/>
                  <a:gd name="T26" fmla="*/ 2729 w 3638"/>
                  <a:gd name="T27" fmla="*/ 3407 h 3634"/>
                  <a:gd name="T28" fmla="*/ 3162 w 3638"/>
                  <a:gd name="T29" fmla="*/ 3251 h 3634"/>
                  <a:gd name="T30" fmla="*/ 3397 w 3638"/>
                  <a:gd name="T31" fmla="*/ 2863 h 3634"/>
                  <a:gd name="T32" fmla="*/ 3328 w 3638"/>
                  <a:gd name="T33" fmla="*/ 2401 h 3634"/>
                  <a:gd name="T34" fmla="*/ 2993 w 3638"/>
                  <a:gd name="T35" fmla="*/ 2098 h 3634"/>
                  <a:gd name="T36" fmla="*/ 1591 w 3638"/>
                  <a:gd name="T37" fmla="*/ 2498 h 3634"/>
                  <a:gd name="T38" fmla="*/ 454 w 3638"/>
                  <a:gd name="T39" fmla="*/ 2044 h 3634"/>
                  <a:gd name="T40" fmla="*/ 3165 w 3638"/>
                  <a:gd name="T41" fmla="*/ 1929 h 3634"/>
                  <a:gd name="T42" fmla="*/ 3526 w 3638"/>
                  <a:gd name="T43" fmla="*/ 2289 h 3634"/>
                  <a:gd name="T44" fmla="*/ 3634 w 3638"/>
                  <a:gd name="T45" fmla="*/ 2805 h 3634"/>
                  <a:gd name="T46" fmla="*/ 3444 w 3638"/>
                  <a:gd name="T47" fmla="*/ 3286 h 3634"/>
                  <a:gd name="T48" fmla="*/ 3029 w 3638"/>
                  <a:gd name="T49" fmla="*/ 3583 h 3634"/>
                  <a:gd name="T50" fmla="*/ 2498 w 3638"/>
                  <a:gd name="T51" fmla="*/ 3606 h 3634"/>
                  <a:gd name="T52" fmla="*/ 2059 w 3638"/>
                  <a:gd name="T53" fmla="*/ 3341 h 3634"/>
                  <a:gd name="T54" fmla="*/ 1832 w 3638"/>
                  <a:gd name="T55" fmla="*/ 2881 h 3634"/>
                  <a:gd name="T56" fmla="*/ 1898 w 3638"/>
                  <a:gd name="T57" fmla="*/ 2355 h 3634"/>
                  <a:gd name="T58" fmla="*/ 2227 w 3638"/>
                  <a:gd name="T59" fmla="*/ 1967 h 3634"/>
                  <a:gd name="T60" fmla="*/ 2729 w 3638"/>
                  <a:gd name="T61" fmla="*/ 1818 h 3634"/>
                  <a:gd name="T62" fmla="*/ 1591 w 3638"/>
                  <a:gd name="T63" fmla="*/ 1364 h 3634"/>
                  <a:gd name="T64" fmla="*/ 454 w 3638"/>
                  <a:gd name="T65" fmla="*/ 1818 h 3634"/>
                  <a:gd name="T66" fmla="*/ 366 w 3638"/>
                  <a:gd name="T67" fmla="*/ 672 h 3634"/>
                  <a:gd name="T68" fmla="*/ 568 w 3638"/>
                  <a:gd name="T69" fmla="*/ 796 h 3634"/>
                  <a:gd name="T70" fmla="*/ 770 w 3638"/>
                  <a:gd name="T71" fmla="*/ 672 h 3634"/>
                  <a:gd name="T72" fmla="*/ 2162 w 3638"/>
                  <a:gd name="T73" fmla="*/ 605 h 3634"/>
                  <a:gd name="T74" fmla="*/ 2315 w 3638"/>
                  <a:gd name="T75" fmla="*/ 784 h 3634"/>
                  <a:gd name="T76" fmla="*/ 2548 w 3638"/>
                  <a:gd name="T77" fmla="*/ 728 h 3634"/>
                  <a:gd name="T78" fmla="*/ 2710 w 3638"/>
                  <a:gd name="T79" fmla="*/ 454 h 3634"/>
                  <a:gd name="T80" fmla="*/ 2928 w 3638"/>
                  <a:gd name="T81" fmla="*/ 589 h 3634"/>
                  <a:gd name="T82" fmla="*/ 228 w 3638"/>
                  <a:gd name="T83" fmla="*/ 1136 h 3634"/>
                  <a:gd name="T84" fmla="*/ 247 w 3638"/>
                  <a:gd name="T85" fmla="*/ 2953 h 3634"/>
                  <a:gd name="T86" fmla="*/ 28 w 3638"/>
                  <a:gd name="T87" fmla="*/ 2818 h 3634"/>
                  <a:gd name="T88" fmla="*/ 28 w 3638"/>
                  <a:gd name="T89" fmla="*/ 589 h 3634"/>
                  <a:gd name="T90" fmla="*/ 247 w 3638"/>
                  <a:gd name="T91" fmla="*/ 454 h 3634"/>
                  <a:gd name="T92" fmla="*/ 2497 w 3638"/>
                  <a:gd name="T93" fmla="*/ 88 h 3634"/>
                  <a:gd name="T94" fmla="*/ 2437 w 3638"/>
                  <a:gd name="T95" fmla="*/ 670 h 3634"/>
                  <a:gd name="T96" fmla="*/ 2285 w 3638"/>
                  <a:gd name="T97" fmla="*/ 618 h 3634"/>
                  <a:gd name="T98" fmla="*/ 2316 w 3638"/>
                  <a:gd name="T99" fmla="*/ 26 h 3634"/>
                  <a:gd name="T100" fmla="*/ 639 w 3638"/>
                  <a:gd name="T101" fmla="*/ 26 h 3634"/>
                  <a:gd name="T102" fmla="*/ 670 w 3638"/>
                  <a:gd name="T103" fmla="*/ 618 h 3634"/>
                  <a:gd name="T104" fmla="*/ 519 w 3638"/>
                  <a:gd name="T105" fmla="*/ 670 h 3634"/>
                  <a:gd name="T106" fmla="*/ 458 w 3638"/>
                  <a:gd name="T107" fmla="*/ 88 h 3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8" h="3634">
                    <a:moveTo>
                      <a:pt x="2729" y="2272"/>
                    </a:moveTo>
                    <a:lnTo>
                      <a:pt x="2754" y="2274"/>
                    </a:lnTo>
                    <a:lnTo>
                      <a:pt x="2778" y="2283"/>
                    </a:lnTo>
                    <a:lnTo>
                      <a:pt x="2799" y="2296"/>
                    </a:lnTo>
                    <a:lnTo>
                      <a:pt x="2817" y="2314"/>
                    </a:lnTo>
                    <a:lnTo>
                      <a:pt x="2830" y="2335"/>
                    </a:lnTo>
                    <a:lnTo>
                      <a:pt x="2839" y="2359"/>
                    </a:lnTo>
                    <a:lnTo>
                      <a:pt x="2841" y="2385"/>
                    </a:lnTo>
                    <a:lnTo>
                      <a:pt x="2841" y="2612"/>
                    </a:lnTo>
                    <a:lnTo>
                      <a:pt x="3069" y="2612"/>
                    </a:lnTo>
                    <a:lnTo>
                      <a:pt x="3095" y="2616"/>
                    </a:lnTo>
                    <a:lnTo>
                      <a:pt x="3119" y="2623"/>
                    </a:lnTo>
                    <a:lnTo>
                      <a:pt x="3140" y="2638"/>
                    </a:lnTo>
                    <a:lnTo>
                      <a:pt x="3158" y="2654"/>
                    </a:lnTo>
                    <a:lnTo>
                      <a:pt x="3171" y="2676"/>
                    </a:lnTo>
                    <a:lnTo>
                      <a:pt x="3180" y="2700"/>
                    </a:lnTo>
                    <a:lnTo>
                      <a:pt x="3183" y="2726"/>
                    </a:lnTo>
                    <a:lnTo>
                      <a:pt x="3180" y="2751"/>
                    </a:lnTo>
                    <a:lnTo>
                      <a:pt x="3171" y="2776"/>
                    </a:lnTo>
                    <a:lnTo>
                      <a:pt x="3158" y="2797"/>
                    </a:lnTo>
                    <a:lnTo>
                      <a:pt x="3140" y="2814"/>
                    </a:lnTo>
                    <a:lnTo>
                      <a:pt x="3119" y="2828"/>
                    </a:lnTo>
                    <a:lnTo>
                      <a:pt x="3095" y="2837"/>
                    </a:lnTo>
                    <a:lnTo>
                      <a:pt x="3069" y="2840"/>
                    </a:lnTo>
                    <a:lnTo>
                      <a:pt x="2841" y="2840"/>
                    </a:lnTo>
                    <a:lnTo>
                      <a:pt x="2841" y="3066"/>
                    </a:lnTo>
                    <a:lnTo>
                      <a:pt x="2839" y="3093"/>
                    </a:lnTo>
                    <a:lnTo>
                      <a:pt x="2830" y="3116"/>
                    </a:lnTo>
                    <a:lnTo>
                      <a:pt x="2817" y="3137"/>
                    </a:lnTo>
                    <a:lnTo>
                      <a:pt x="2799" y="3155"/>
                    </a:lnTo>
                    <a:lnTo>
                      <a:pt x="2778" y="3168"/>
                    </a:lnTo>
                    <a:lnTo>
                      <a:pt x="2754" y="3177"/>
                    </a:lnTo>
                    <a:lnTo>
                      <a:pt x="2729" y="3180"/>
                    </a:lnTo>
                    <a:lnTo>
                      <a:pt x="2702" y="3177"/>
                    </a:lnTo>
                    <a:lnTo>
                      <a:pt x="2678" y="3168"/>
                    </a:lnTo>
                    <a:lnTo>
                      <a:pt x="2657" y="3155"/>
                    </a:lnTo>
                    <a:lnTo>
                      <a:pt x="2639" y="3137"/>
                    </a:lnTo>
                    <a:lnTo>
                      <a:pt x="2626" y="3116"/>
                    </a:lnTo>
                    <a:lnTo>
                      <a:pt x="2618" y="3093"/>
                    </a:lnTo>
                    <a:lnTo>
                      <a:pt x="2615" y="3066"/>
                    </a:lnTo>
                    <a:lnTo>
                      <a:pt x="2615" y="2840"/>
                    </a:lnTo>
                    <a:lnTo>
                      <a:pt x="2387" y="2840"/>
                    </a:lnTo>
                    <a:lnTo>
                      <a:pt x="2361" y="2837"/>
                    </a:lnTo>
                    <a:lnTo>
                      <a:pt x="2337" y="2828"/>
                    </a:lnTo>
                    <a:lnTo>
                      <a:pt x="2316" y="2814"/>
                    </a:lnTo>
                    <a:lnTo>
                      <a:pt x="2298" y="2797"/>
                    </a:lnTo>
                    <a:lnTo>
                      <a:pt x="2285" y="2776"/>
                    </a:lnTo>
                    <a:lnTo>
                      <a:pt x="2276" y="2751"/>
                    </a:lnTo>
                    <a:lnTo>
                      <a:pt x="2273" y="2726"/>
                    </a:lnTo>
                    <a:lnTo>
                      <a:pt x="2276" y="2700"/>
                    </a:lnTo>
                    <a:lnTo>
                      <a:pt x="2285" y="2676"/>
                    </a:lnTo>
                    <a:lnTo>
                      <a:pt x="2298" y="2654"/>
                    </a:lnTo>
                    <a:lnTo>
                      <a:pt x="2316" y="2638"/>
                    </a:lnTo>
                    <a:lnTo>
                      <a:pt x="2337" y="2623"/>
                    </a:lnTo>
                    <a:lnTo>
                      <a:pt x="2361" y="2616"/>
                    </a:lnTo>
                    <a:lnTo>
                      <a:pt x="2387" y="2612"/>
                    </a:lnTo>
                    <a:lnTo>
                      <a:pt x="2615" y="2612"/>
                    </a:lnTo>
                    <a:lnTo>
                      <a:pt x="2615" y="2385"/>
                    </a:lnTo>
                    <a:lnTo>
                      <a:pt x="2618" y="2359"/>
                    </a:lnTo>
                    <a:lnTo>
                      <a:pt x="2626" y="2335"/>
                    </a:lnTo>
                    <a:lnTo>
                      <a:pt x="2639" y="2314"/>
                    </a:lnTo>
                    <a:lnTo>
                      <a:pt x="2657" y="2296"/>
                    </a:lnTo>
                    <a:lnTo>
                      <a:pt x="2678" y="2283"/>
                    </a:lnTo>
                    <a:lnTo>
                      <a:pt x="2702" y="2274"/>
                    </a:lnTo>
                    <a:lnTo>
                      <a:pt x="2729" y="2272"/>
                    </a:lnTo>
                    <a:close/>
                    <a:moveTo>
                      <a:pt x="2729" y="2044"/>
                    </a:moveTo>
                    <a:lnTo>
                      <a:pt x="2659" y="2048"/>
                    </a:lnTo>
                    <a:lnTo>
                      <a:pt x="2590" y="2059"/>
                    </a:lnTo>
                    <a:lnTo>
                      <a:pt x="2525" y="2075"/>
                    </a:lnTo>
                    <a:lnTo>
                      <a:pt x="2463" y="2098"/>
                    </a:lnTo>
                    <a:lnTo>
                      <a:pt x="2403" y="2127"/>
                    </a:lnTo>
                    <a:lnTo>
                      <a:pt x="2347" y="2161"/>
                    </a:lnTo>
                    <a:lnTo>
                      <a:pt x="2295" y="2200"/>
                    </a:lnTo>
                    <a:lnTo>
                      <a:pt x="2246" y="2244"/>
                    </a:lnTo>
                    <a:lnTo>
                      <a:pt x="2202" y="2293"/>
                    </a:lnTo>
                    <a:lnTo>
                      <a:pt x="2162" y="2345"/>
                    </a:lnTo>
                    <a:lnTo>
                      <a:pt x="2128" y="2401"/>
                    </a:lnTo>
                    <a:lnTo>
                      <a:pt x="2099" y="2461"/>
                    </a:lnTo>
                    <a:lnTo>
                      <a:pt x="2077" y="2524"/>
                    </a:lnTo>
                    <a:lnTo>
                      <a:pt x="2059" y="2589"/>
                    </a:lnTo>
                    <a:lnTo>
                      <a:pt x="2049" y="2656"/>
                    </a:lnTo>
                    <a:lnTo>
                      <a:pt x="2046" y="2726"/>
                    </a:lnTo>
                    <a:lnTo>
                      <a:pt x="2049" y="2796"/>
                    </a:lnTo>
                    <a:lnTo>
                      <a:pt x="2059" y="2863"/>
                    </a:lnTo>
                    <a:lnTo>
                      <a:pt x="2077" y="2928"/>
                    </a:lnTo>
                    <a:lnTo>
                      <a:pt x="2099" y="2991"/>
                    </a:lnTo>
                    <a:lnTo>
                      <a:pt x="2128" y="3050"/>
                    </a:lnTo>
                    <a:lnTo>
                      <a:pt x="2162" y="3106"/>
                    </a:lnTo>
                    <a:lnTo>
                      <a:pt x="2202" y="3159"/>
                    </a:lnTo>
                    <a:lnTo>
                      <a:pt x="2246" y="3208"/>
                    </a:lnTo>
                    <a:lnTo>
                      <a:pt x="2295" y="3251"/>
                    </a:lnTo>
                    <a:lnTo>
                      <a:pt x="2347" y="3291"/>
                    </a:lnTo>
                    <a:lnTo>
                      <a:pt x="2403" y="3325"/>
                    </a:lnTo>
                    <a:lnTo>
                      <a:pt x="2463" y="3354"/>
                    </a:lnTo>
                    <a:lnTo>
                      <a:pt x="2525" y="3377"/>
                    </a:lnTo>
                    <a:lnTo>
                      <a:pt x="2590" y="3393"/>
                    </a:lnTo>
                    <a:lnTo>
                      <a:pt x="2659" y="3403"/>
                    </a:lnTo>
                    <a:lnTo>
                      <a:pt x="2729" y="3407"/>
                    </a:lnTo>
                    <a:lnTo>
                      <a:pt x="2798" y="3403"/>
                    </a:lnTo>
                    <a:lnTo>
                      <a:pt x="2866" y="3393"/>
                    </a:lnTo>
                    <a:lnTo>
                      <a:pt x="2931" y="3377"/>
                    </a:lnTo>
                    <a:lnTo>
                      <a:pt x="2993" y="3354"/>
                    </a:lnTo>
                    <a:lnTo>
                      <a:pt x="3053" y="3325"/>
                    </a:lnTo>
                    <a:lnTo>
                      <a:pt x="3109" y="3291"/>
                    </a:lnTo>
                    <a:lnTo>
                      <a:pt x="3162" y="3251"/>
                    </a:lnTo>
                    <a:lnTo>
                      <a:pt x="3210" y="3208"/>
                    </a:lnTo>
                    <a:lnTo>
                      <a:pt x="3254" y="3159"/>
                    </a:lnTo>
                    <a:lnTo>
                      <a:pt x="3294" y="3106"/>
                    </a:lnTo>
                    <a:lnTo>
                      <a:pt x="3328" y="3050"/>
                    </a:lnTo>
                    <a:lnTo>
                      <a:pt x="3357" y="2991"/>
                    </a:lnTo>
                    <a:lnTo>
                      <a:pt x="3379" y="2928"/>
                    </a:lnTo>
                    <a:lnTo>
                      <a:pt x="3397" y="2863"/>
                    </a:lnTo>
                    <a:lnTo>
                      <a:pt x="3407" y="2796"/>
                    </a:lnTo>
                    <a:lnTo>
                      <a:pt x="3410" y="2726"/>
                    </a:lnTo>
                    <a:lnTo>
                      <a:pt x="3407" y="2656"/>
                    </a:lnTo>
                    <a:lnTo>
                      <a:pt x="3397" y="2589"/>
                    </a:lnTo>
                    <a:lnTo>
                      <a:pt x="3379" y="2524"/>
                    </a:lnTo>
                    <a:lnTo>
                      <a:pt x="3357" y="2461"/>
                    </a:lnTo>
                    <a:lnTo>
                      <a:pt x="3328" y="2401"/>
                    </a:lnTo>
                    <a:lnTo>
                      <a:pt x="3294" y="2345"/>
                    </a:lnTo>
                    <a:lnTo>
                      <a:pt x="3254" y="2293"/>
                    </a:lnTo>
                    <a:lnTo>
                      <a:pt x="3210" y="2244"/>
                    </a:lnTo>
                    <a:lnTo>
                      <a:pt x="3162" y="2200"/>
                    </a:lnTo>
                    <a:lnTo>
                      <a:pt x="3109" y="2161"/>
                    </a:lnTo>
                    <a:lnTo>
                      <a:pt x="3053" y="2127"/>
                    </a:lnTo>
                    <a:lnTo>
                      <a:pt x="2993" y="2098"/>
                    </a:lnTo>
                    <a:lnTo>
                      <a:pt x="2931" y="2075"/>
                    </a:lnTo>
                    <a:lnTo>
                      <a:pt x="2866" y="2059"/>
                    </a:lnTo>
                    <a:lnTo>
                      <a:pt x="2798" y="2048"/>
                    </a:lnTo>
                    <a:lnTo>
                      <a:pt x="2729" y="2044"/>
                    </a:lnTo>
                    <a:close/>
                    <a:moveTo>
                      <a:pt x="1137" y="2044"/>
                    </a:moveTo>
                    <a:lnTo>
                      <a:pt x="1591" y="2044"/>
                    </a:lnTo>
                    <a:lnTo>
                      <a:pt x="1591" y="2498"/>
                    </a:lnTo>
                    <a:lnTo>
                      <a:pt x="1137" y="2498"/>
                    </a:lnTo>
                    <a:lnTo>
                      <a:pt x="1137" y="2044"/>
                    </a:lnTo>
                    <a:close/>
                    <a:moveTo>
                      <a:pt x="454" y="2044"/>
                    </a:moveTo>
                    <a:lnTo>
                      <a:pt x="909" y="2044"/>
                    </a:lnTo>
                    <a:lnTo>
                      <a:pt x="909" y="2498"/>
                    </a:lnTo>
                    <a:lnTo>
                      <a:pt x="454" y="2498"/>
                    </a:lnTo>
                    <a:lnTo>
                      <a:pt x="454" y="2044"/>
                    </a:lnTo>
                    <a:close/>
                    <a:moveTo>
                      <a:pt x="2729" y="1818"/>
                    </a:moveTo>
                    <a:lnTo>
                      <a:pt x="2807" y="1821"/>
                    </a:lnTo>
                    <a:lnTo>
                      <a:pt x="2883" y="1831"/>
                    </a:lnTo>
                    <a:lnTo>
                      <a:pt x="2957" y="1847"/>
                    </a:lnTo>
                    <a:lnTo>
                      <a:pt x="3029" y="1869"/>
                    </a:lnTo>
                    <a:lnTo>
                      <a:pt x="3099" y="1896"/>
                    </a:lnTo>
                    <a:lnTo>
                      <a:pt x="3165" y="1929"/>
                    </a:lnTo>
                    <a:lnTo>
                      <a:pt x="3228" y="1967"/>
                    </a:lnTo>
                    <a:lnTo>
                      <a:pt x="3288" y="2010"/>
                    </a:lnTo>
                    <a:lnTo>
                      <a:pt x="3345" y="2058"/>
                    </a:lnTo>
                    <a:lnTo>
                      <a:pt x="3397" y="2110"/>
                    </a:lnTo>
                    <a:lnTo>
                      <a:pt x="3444" y="2166"/>
                    </a:lnTo>
                    <a:lnTo>
                      <a:pt x="3487" y="2226"/>
                    </a:lnTo>
                    <a:lnTo>
                      <a:pt x="3526" y="2289"/>
                    </a:lnTo>
                    <a:lnTo>
                      <a:pt x="3558" y="2355"/>
                    </a:lnTo>
                    <a:lnTo>
                      <a:pt x="3586" y="2424"/>
                    </a:lnTo>
                    <a:lnTo>
                      <a:pt x="3608" y="2496"/>
                    </a:lnTo>
                    <a:lnTo>
                      <a:pt x="3624" y="2571"/>
                    </a:lnTo>
                    <a:lnTo>
                      <a:pt x="3634" y="2648"/>
                    </a:lnTo>
                    <a:lnTo>
                      <a:pt x="3638" y="2726"/>
                    </a:lnTo>
                    <a:lnTo>
                      <a:pt x="3634" y="2805"/>
                    </a:lnTo>
                    <a:lnTo>
                      <a:pt x="3624" y="2881"/>
                    </a:lnTo>
                    <a:lnTo>
                      <a:pt x="3608" y="2955"/>
                    </a:lnTo>
                    <a:lnTo>
                      <a:pt x="3586" y="3027"/>
                    </a:lnTo>
                    <a:lnTo>
                      <a:pt x="3558" y="3096"/>
                    </a:lnTo>
                    <a:lnTo>
                      <a:pt x="3526" y="3162"/>
                    </a:lnTo>
                    <a:lnTo>
                      <a:pt x="3487" y="3227"/>
                    </a:lnTo>
                    <a:lnTo>
                      <a:pt x="3444" y="3286"/>
                    </a:lnTo>
                    <a:lnTo>
                      <a:pt x="3397" y="3341"/>
                    </a:lnTo>
                    <a:lnTo>
                      <a:pt x="3345" y="3393"/>
                    </a:lnTo>
                    <a:lnTo>
                      <a:pt x="3288" y="3441"/>
                    </a:lnTo>
                    <a:lnTo>
                      <a:pt x="3228" y="3484"/>
                    </a:lnTo>
                    <a:lnTo>
                      <a:pt x="3165" y="3523"/>
                    </a:lnTo>
                    <a:lnTo>
                      <a:pt x="3099" y="3556"/>
                    </a:lnTo>
                    <a:lnTo>
                      <a:pt x="3029" y="3583"/>
                    </a:lnTo>
                    <a:lnTo>
                      <a:pt x="2957" y="3606"/>
                    </a:lnTo>
                    <a:lnTo>
                      <a:pt x="2883" y="3621"/>
                    </a:lnTo>
                    <a:lnTo>
                      <a:pt x="2807" y="3631"/>
                    </a:lnTo>
                    <a:lnTo>
                      <a:pt x="2729" y="3634"/>
                    </a:lnTo>
                    <a:lnTo>
                      <a:pt x="2650" y="3631"/>
                    </a:lnTo>
                    <a:lnTo>
                      <a:pt x="2573" y="3621"/>
                    </a:lnTo>
                    <a:lnTo>
                      <a:pt x="2498" y="3606"/>
                    </a:lnTo>
                    <a:lnTo>
                      <a:pt x="2427" y="3583"/>
                    </a:lnTo>
                    <a:lnTo>
                      <a:pt x="2357" y="3556"/>
                    </a:lnTo>
                    <a:lnTo>
                      <a:pt x="2291" y="3523"/>
                    </a:lnTo>
                    <a:lnTo>
                      <a:pt x="2227" y="3484"/>
                    </a:lnTo>
                    <a:lnTo>
                      <a:pt x="2168" y="3441"/>
                    </a:lnTo>
                    <a:lnTo>
                      <a:pt x="2111" y="3393"/>
                    </a:lnTo>
                    <a:lnTo>
                      <a:pt x="2059" y="3341"/>
                    </a:lnTo>
                    <a:lnTo>
                      <a:pt x="2012" y="3286"/>
                    </a:lnTo>
                    <a:lnTo>
                      <a:pt x="1969" y="3227"/>
                    </a:lnTo>
                    <a:lnTo>
                      <a:pt x="1931" y="3162"/>
                    </a:lnTo>
                    <a:lnTo>
                      <a:pt x="1898" y="3096"/>
                    </a:lnTo>
                    <a:lnTo>
                      <a:pt x="1870" y="3027"/>
                    </a:lnTo>
                    <a:lnTo>
                      <a:pt x="1848" y="2955"/>
                    </a:lnTo>
                    <a:lnTo>
                      <a:pt x="1832" y="2881"/>
                    </a:lnTo>
                    <a:lnTo>
                      <a:pt x="1822" y="2805"/>
                    </a:lnTo>
                    <a:lnTo>
                      <a:pt x="1818" y="2726"/>
                    </a:lnTo>
                    <a:lnTo>
                      <a:pt x="1822" y="2648"/>
                    </a:lnTo>
                    <a:lnTo>
                      <a:pt x="1832" y="2571"/>
                    </a:lnTo>
                    <a:lnTo>
                      <a:pt x="1848" y="2496"/>
                    </a:lnTo>
                    <a:lnTo>
                      <a:pt x="1870" y="2424"/>
                    </a:lnTo>
                    <a:lnTo>
                      <a:pt x="1898" y="2355"/>
                    </a:lnTo>
                    <a:lnTo>
                      <a:pt x="1931" y="2289"/>
                    </a:lnTo>
                    <a:lnTo>
                      <a:pt x="1969" y="2226"/>
                    </a:lnTo>
                    <a:lnTo>
                      <a:pt x="2012" y="2166"/>
                    </a:lnTo>
                    <a:lnTo>
                      <a:pt x="2059" y="2110"/>
                    </a:lnTo>
                    <a:lnTo>
                      <a:pt x="2111" y="2058"/>
                    </a:lnTo>
                    <a:lnTo>
                      <a:pt x="2168" y="2010"/>
                    </a:lnTo>
                    <a:lnTo>
                      <a:pt x="2227" y="1967"/>
                    </a:lnTo>
                    <a:lnTo>
                      <a:pt x="2291" y="1929"/>
                    </a:lnTo>
                    <a:lnTo>
                      <a:pt x="2357" y="1896"/>
                    </a:lnTo>
                    <a:lnTo>
                      <a:pt x="2427" y="1869"/>
                    </a:lnTo>
                    <a:lnTo>
                      <a:pt x="2498" y="1847"/>
                    </a:lnTo>
                    <a:lnTo>
                      <a:pt x="2573" y="1831"/>
                    </a:lnTo>
                    <a:lnTo>
                      <a:pt x="2650" y="1821"/>
                    </a:lnTo>
                    <a:lnTo>
                      <a:pt x="2729" y="1818"/>
                    </a:lnTo>
                    <a:close/>
                    <a:moveTo>
                      <a:pt x="1818" y="1364"/>
                    </a:moveTo>
                    <a:lnTo>
                      <a:pt x="2273" y="1364"/>
                    </a:lnTo>
                    <a:lnTo>
                      <a:pt x="2273" y="1818"/>
                    </a:lnTo>
                    <a:lnTo>
                      <a:pt x="1818" y="1818"/>
                    </a:lnTo>
                    <a:lnTo>
                      <a:pt x="1818" y="1364"/>
                    </a:lnTo>
                    <a:close/>
                    <a:moveTo>
                      <a:pt x="1137" y="1364"/>
                    </a:moveTo>
                    <a:lnTo>
                      <a:pt x="1591" y="1364"/>
                    </a:lnTo>
                    <a:lnTo>
                      <a:pt x="1591" y="1818"/>
                    </a:lnTo>
                    <a:lnTo>
                      <a:pt x="1137" y="1818"/>
                    </a:lnTo>
                    <a:lnTo>
                      <a:pt x="1137" y="1364"/>
                    </a:lnTo>
                    <a:close/>
                    <a:moveTo>
                      <a:pt x="454" y="1364"/>
                    </a:moveTo>
                    <a:lnTo>
                      <a:pt x="909" y="1364"/>
                    </a:lnTo>
                    <a:lnTo>
                      <a:pt x="909" y="1818"/>
                    </a:lnTo>
                    <a:lnTo>
                      <a:pt x="454" y="1818"/>
                    </a:lnTo>
                    <a:lnTo>
                      <a:pt x="454" y="1364"/>
                    </a:lnTo>
                    <a:close/>
                    <a:moveTo>
                      <a:pt x="247" y="454"/>
                    </a:moveTo>
                    <a:lnTo>
                      <a:pt x="341" y="454"/>
                    </a:lnTo>
                    <a:lnTo>
                      <a:pt x="341" y="568"/>
                    </a:lnTo>
                    <a:lnTo>
                      <a:pt x="344" y="605"/>
                    </a:lnTo>
                    <a:lnTo>
                      <a:pt x="353" y="640"/>
                    </a:lnTo>
                    <a:lnTo>
                      <a:pt x="366" y="672"/>
                    </a:lnTo>
                    <a:lnTo>
                      <a:pt x="385" y="702"/>
                    </a:lnTo>
                    <a:lnTo>
                      <a:pt x="408" y="728"/>
                    </a:lnTo>
                    <a:lnTo>
                      <a:pt x="435" y="752"/>
                    </a:lnTo>
                    <a:lnTo>
                      <a:pt x="463" y="770"/>
                    </a:lnTo>
                    <a:lnTo>
                      <a:pt x="497" y="784"/>
                    </a:lnTo>
                    <a:lnTo>
                      <a:pt x="532" y="793"/>
                    </a:lnTo>
                    <a:lnTo>
                      <a:pt x="568" y="796"/>
                    </a:lnTo>
                    <a:lnTo>
                      <a:pt x="605" y="793"/>
                    </a:lnTo>
                    <a:lnTo>
                      <a:pt x="640" y="784"/>
                    </a:lnTo>
                    <a:lnTo>
                      <a:pt x="672" y="770"/>
                    </a:lnTo>
                    <a:lnTo>
                      <a:pt x="702" y="752"/>
                    </a:lnTo>
                    <a:lnTo>
                      <a:pt x="729" y="728"/>
                    </a:lnTo>
                    <a:lnTo>
                      <a:pt x="752" y="702"/>
                    </a:lnTo>
                    <a:lnTo>
                      <a:pt x="770" y="672"/>
                    </a:lnTo>
                    <a:lnTo>
                      <a:pt x="784" y="640"/>
                    </a:lnTo>
                    <a:lnTo>
                      <a:pt x="793" y="605"/>
                    </a:lnTo>
                    <a:lnTo>
                      <a:pt x="795" y="568"/>
                    </a:lnTo>
                    <a:lnTo>
                      <a:pt x="795" y="454"/>
                    </a:lnTo>
                    <a:lnTo>
                      <a:pt x="2160" y="454"/>
                    </a:lnTo>
                    <a:lnTo>
                      <a:pt x="2160" y="568"/>
                    </a:lnTo>
                    <a:lnTo>
                      <a:pt x="2162" y="605"/>
                    </a:lnTo>
                    <a:lnTo>
                      <a:pt x="2171" y="640"/>
                    </a:lnTo>
                    <a:lnTo>
                      <a:pt x="2185" y="672"/>
                    </a:lnTo>
                    <a:lnTo>
                      <a:pt x="2203" y="702"/>
                    </a:lnTo>
                    <a:lnTo>
                      <a:pt x="2226" y="728"/>
                    </a:lnTo>
                    <a:lnTo>
                      <a:pt x="2253" y="752"/>
                    </a:lnTo>
                    <a:lnTo>
                      <a:pt x="2283" y="770"/>
                    </a:lnTo>
                    <a:lnTo>
                      <a:pt x="2315" y="784"/>
                    </a:lnTo>
                    <a:lnTo>
                      <a:pt x="2350" y="793"/>
                    </a:lnTo>
                    <a:lnTo>
                      <a:pt x="2387" y="796"/>
                    </a:lnTo>
                    <a:lnTo>
                      <a:pt x="2424" y="793"/>
                    </a:lnTo>
                    <a:lnTo>
                      <a:pt x="2459" y="784"/>
                    </a:lnTo>
                    <a:lnTo>
                      <a:pt x="2492" y="770"/>
                    </a:lnTo>
                    <a:lnTo>
                      <a:pt x="2522" y="752"/>
                    </a:lnTo>
                    <a:lnTo>
                      <a:pt x="2548" y="728"/>
                    </a:lnTo>
                    <a:lnTo>
                      <a:pt x="2570" y="702"/>
                    </a:lnTo>
                    <a:lnTo>
                      <a:pt x="2589" y="672"/>
                    </a:lnTo>
                    <a:lnTo>
                      <a:pt x="2602" y="640"/>
                    </a:lnTo>
                    <a:lnTo>
                      <a:pt x="2611" y="605"/>
                    </a:lnTo>
                    <a:lnTo>
                      <a:pt x="2615" y="568"/>
                    </a:lnTo>
                    <a:lnTo>
                      <a:pt x="2615" y="454"/>
                    </a:lnTo>
                    <a:lnTo>
                      <a:pt x="2710" y="454"/>
                    </a:lnTo>
                    <a:lnTo>
                      <a:pt x="2750" y="458"/>
                    </a:lnTo>
                    <a:lnTo>
                      <a:pt x="2787" y="468"/>
                    </a:lnTo>
                    <a:lnTo>
                      <a:pt x="2823" y="483"/>
                    </a:lnTo>
                    <a:lnTo>
                      <a:pt x="2855" y="503"/>
                    </a:lnTo>
                    <a:lnTo>
                      <a:pt x="2883" y="527"/>
                    </a:lnTo>
                    <a:lnTo>
                      <a:pt x="2908" y="557"/>
                    </a:lnTo>
                    <a:lnTo>
                      <a:pt x="2928" y="589"/>
                    </a:lnTo>
                    <a:lnTo>
                      <a:pt x="2943" y="626"/>
                    </a:lnTo>
                    <a:lnTo>
                      <a:pt x="2952" y="664"/>
                    </a:lnTo>
                    <a:lnTo>
                      <a:pt x="2955" y="704"/>
                    </a:lnTo>
                    <a:lnTo>
                      <a:pt x="2955" y="1590"/>
                    </a:lnTo>
                    <a:lnTo>
                      <a:pt x="2729" y="1590"/>
                    </a:lnTo>
                    <a:lnTo>
                      <a:pt x="2729" y="1136"/>
                    </a:lnTo>
                    <a:lnTo>
                      <a:pt x="228" y="1136"/>
                    </a:lnTo>
                    <a:lnTo>
                      <a:pt x="228" y="2703"/>
                    </a:lnTo>
                    <a:lnTo>
                      <a:pt x="230" y="2714"/>
                    </a:lnTo>
                    <a:lnTo>
                      <a:pt x="237" y="2723"/>
                    </a:lnTo>
                    <a:lnTo>
                      <a:pt x="247" y="2726"/>
                    </a:lnTo>
                    <a:lnTo>
                      <a:pt x="1591" y="2726"/>
                    </a:lnTo>
                    <a:lnTo>
                      <a:pt x="1591" y="2953"/>
                    </a:lnTo>
                    <a:lnTo>
                      <a:pt x="247" y="2953"/>
                    </a:lnTo>
                    <a:lnTo>
                      <a:pt x="207" y="2949"/>
                    </a:lnTo>
                    <a:lnTo>
                      <a:pt x="168" y="2940"/>
                    </a:lnTo>
                    <a:lnTo>
                      <a:pt x="133" y="2925"/>
                    </a:lnTo>
                    <a:lnTo>
                      <a:pt x="101" y="2905"/>
                    </a:lnTo>
                    <a:lnTo>
                      <a:pt x="72" y="2880"/>
                    </a:lnTo>
                    <a:lnTo>
                      <a:pt x="47" y="2851"/>
                    </a:lnTo>
                    <a:lnTo>
                      <a:pt x="28" y="2818"/>
                    </a:lnTo>
                    <a:lnTo>
                      <a:pt x="12" y="2782"/>
                    </a:lnTo>
                    <a:lnTo>
                      <a:pt x="3" y="2744"/>
                    </a:lnTo>
                    <a:lnTo>
                      <a:pt x="0" y="2703"/>
                    </a:lnTo>
                    <a:lnTo>
                      <a:pt x="0" y="704"/>
                    </a:lnTo>
                    <a:lnTo>
                      <a:pt x="3" y="664"/>
                    </a:lnTo>
                    <a:lnTo>
                      <a:pt x="12" y="626"/>
                    </a:lnTo>
                    <a:lnTo>
                      <a:pt x="28" y="589"/>
                    </a:lnTo>
                    <a:lnTo>
                      <a:pt x="47" y="557"/>
                    </a:lnTo>
                    <a:lnTo>
                      <a:pt x="72" y="527"/>
                    </a:lnTo>
                    <a:lnTo>
                      <a:pt x="101" y="503"/>
                    </a:lnTo>
                    <a:lnTo>
                      <a:pt x="133" y="483"/>
                    </a:lnTo>
                    <a:lnTo>
                      <a:pt x="168" y="468"/>
                    </a:lnTo>
                    <a:lnTo>
                      <a:pt x="207" y="458"/>
                    </a:lnTo>
                    <a:lnTo>
                      <a:pt x="247" y="454"/>
                    </a:lnTo>
                    <a:close/>
                    <a:moveTo>
                      <a:pt x="2387" y="0"/>
                    </a:moveTo>
                    <a:lnTo>
                      <a:pt x="2413" y="4"/>
                    </a:lnTo>
                    <a:lnTo>
                      <a:pt x="2437" y="12"/>
                    </a:lnTo>
                    <a:lnTo>
                      <a:pt x="2459" y="26"/>
                    </a:lnTo>
                    <a:lnTo>
                      <a:pt x="2475" y="43"/>
                    </a:lnTo>
                    <a:lnTo>
                      <a:pt x="2490" y="64"/>
                    </a:lnTo>
                    <a:lnTo>
                      <a:pt x="2497" y="88"/>
                    </a:lnTo>
                    <a:lnTo>
                      <a:pt x="2501" y="114"/>
                    </a:lnTo>
                    <a:lnTo>
                      <a:pt x="2501" y="568"/>
                    </a:lnTo>
                    <a:lnTo>
                      <a:pt x="2497" y="595"/>
                    </a:lnTo>
                    <a:lnTo>
                      <a:pt x="2490" y="618"/>
                    </a:lnTo>
                    <a:lnTo>
                      <a:pt x="2475" y="639"/>
                    </a:lnTo>
                    <a:lnTo>
                      <a:pt x="2459" y="657"/>
                    </a:lnTo>
                    <a:lnTo>
                      <a:pt x="2437" y="670"/>
                    </a:lnTo>
                    <a:lnTo>
                      <a:pt x="2413" y="679"/>
                    </a:lnTo>
                    <a:lnTo>
                      <a:pt x="2387" y="682"/>
                    </a:lnTo>
                    <a:lnTo>
                      <a:pt x="2361" y="679"/>
                    </a:lnTo>
                    <a:lnTo>
                      <a:pt x="2337" y="670"/>
                    </a:lnTo>
                    <a:lnTo>
                      <a:pt x="2316" y="657"/>
                    </a:lnTo>
                    <a:lnTo>
                      <a:pt x="2298" y="639"/>
                    </a:lnTo>
                    <a:lnTo>
                      <a:pt x="2285" y="618"/>
                    </a:lnTo>
                    <a:lnTo>
                      <a:pt x="2276" y="595"/>
                    </a:lnTo>
                    <a:lnTo>
                      <a:pt x="2273" y="568"/>
                    </a:lnTo>
                    <a:lnTo>
                      <a:pt x="2273" y="114"/>
                    </a:lnTo>
                    <a:lnTo>
                      <a:pt x="2276" y="88"/>
                    </a:lnTo>
                    <a:lnTo>
                      <a:pt x="2285" y="64"/>
                    </a:lnTo>
                    <a:lnTo>
                      <a:pt x="2298" y="43"/>
                    </a:lnTo>
                    <a:lnTo>
                      <a:pt x="2316" y="26"/>
                    </a:lnTo>
                    <a:lnTo>
                      <a:pt x="2337" y="12"/>
                    </a:lnTo>
                    <a:lnTo>
                      <a:pt x="2361" y="4"/>
                    </a:lnTo>
                    <a:lnTo>
                      <a:pt x="2387" y="0"/>
                    </a:lnTo>
                    <a:close/>
                    <a:moveTo>
                      <a:pt x="568" y="0"/>
                    </a:moveTo>
                    <a:lnTo>
                      <a:pt x="594" y="4"/>
                    </a:lnTo>
                    <a:lnTo>
                      <a:pt x="618" y="12"/>
                    </a:lnTo>
                    <a:lnTo>
                      <a:pt x="639" y="26"/>
                    </a:lnTo>
                    <a:lnTo>
                      <a:pt x="657" y="43"/>
                    </a:lnTo>
                    <a:lnTo>
                      <a:pt x="670" y="64"/>
                    </a:lnTo>
                    <a:lnTo>
                      <a:pt x="679" y="88"/>
                    </a:lnTo>
                    <a:lnTo>
                      <a:pt x="682" y="114"/>
                    </a:lnTo>
                    <a:lnTo>
                      <a:pt x="682" y="568"/>
                    </a:lnTo>
                    <a:lnTo>
                      <a:pt x="679" y="595"/>
                    </a:lnTo>
                    <a:lnTo>
                      <a:pt x="670" y="618"/>
                    </a:lnTo>
                    <a:lnTo>
                      <a:pt x="657" y="639"/>
                    </a:lnTo>
                    <a:lnTo>
                      <a:pt x="639" y="657"/>
                    </a:lnTo>
                    <a:lnTo>
                      <a:pt x="618" y="670"/>
                    </a:lnTo>
                    <a:lnTo>
                      <a:pt x="594" y="679"/>
                    </a:lnTo>
                    <a:lnTo>
                      <a:pt x="568" y="682"/>
                    </a:lnTo>
                    <a:lnTo>
                      <a:pt x="542" y="679"/>
                    </a:lnTo>
                    <a:lnTo>
                      <a:pt x="519" y="670"/>
                    </a:lnTo>
                    <a:lnTo>
                      <a:pt x="498" y="657"/>
                    </a:lnTo>
                    <a:lnTo>
                      <a:pt x="480" y="639"/>
                    </a:lnTo>
                    <a:lnTo>
                      <a:pt x="467" y="618"/>
                    </a:lnTo>
                    <a:lnTo>
                      <a:pt x="458" y="595"/>
                    </a:lnTo>
                    <a:lnTo>
                      <a:pt x="454" y="568"/>
                    </a:lnTo>
                    <a:lnTo>
                      <a:pt x="454" y="114"/>
                    </a:lnTo>
                    <a:lnTo>
                      <a:pt x="458" y="88"/>
                    </a:lnTo>
                    <a:lnTo>
                      <a:pt x="467" y="64"/>
                    </a:lnTo>
                    <a:lnTo>
                      <a:pt x="480" y="43"/>
                    </a:lnTo>
                    <a:lnTo>
                      <a:pt x="498" y="26"/>
                    </a:lnTo>
                    <a:lnTo>
                      <a:pt x="519" y="12"/>
                    </a:lnTo>
                    <a:lnTo>
                      <a:pt x="542" y="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 rot="1025973">
                <a:off x="7060466" y="3164274"/>
                <a:ext cx="436812" cy="457219"/>
              </a:xfrm>
              <a:custGeom>
                <a:avLst/>
                <a:gdLst>
                  <a:gd name="T0" fmla="*/ 1302 w 3168"/>
                  <a:gd name="T1" fmla="*/ 1560 h 3315"/>
                  <a:gd name="T2" fmla="*/ 1213 w 3168"/>
                  <a:gd name="T3" fmla="*/ 1650 h 3315"/>
                  <a:gd name="T4" fmla="*/ 1262 w 3168"/>
                  <a:gd name="T5" fmla="*/ 1766 h 3315"/>
                  <a:gd name="T6" fmla="*/ 1387 w 3168"/>
                  <a:gd name="T7" fmla="*/ 1766 h 3315"/>
                  <a:gd name="T8" fmla="*/ 1435 w 3168"/>
                  <a:gd name="T9" fmla="*/ 1650 h 3315"/>
                  <a:gd name="T10" fmla="*/ 1346 w 3168"/>
                  <a:gd name="T11" fmla="*/ 1560 h 3315"/>
                  <a:gd name="T12" fmla="*/ 349 w 3168"/>
                  <a:gd name="T13" fmla="*/ 1544 h 3315"/>
                  <a:gd name="T14" fmla="*/ 1660 w 3168"/>
                  <a:gd name="T15" fmla="*/ 1655 h 3315"/>
                  <a:gd name="T16" fmla="*/ 1590 w 3168"/>
                  <a:gd name="T17" fmla="*/ 1878 h 3315"/>
                  <a:gd name="T18" fmla="*/ 1386 w 3168"/>
                  <a:gd name="T19" fmla="*/ 2002 h 3315"/>
                  <a:gd name="T20" fmla="*/ 989 w 3168"/>
                  <a:gd name="T21" fmla="*/ 1688 h 3315"/>
                  <a:gd name="T22" fmla="*/ 1059 w 3168"/>
                  <a:gd name="T23" fmla="*/ 1465 h 3315"/>
                  <a:gd name="T24" fmla="*/ 1262 w 3168"/>
                  <a:gd name="T25" fmla="*/ 1341 h 3315"/>
                  <a:gd name="T26" fmla="*/ 1451 w 3168"/>
                  <a:gd name="T27" fmla="*/ 695 h 3315"/>
                  <a:gd name="T28" fmla="*/ 1080 w 3168"/>
                  <a:gd name="T29" fmla="*/ 633 h 3315"/>
                  <a:gd name="T30" fmla="*/ 658 w 3168"/>
                  <a:gd name="T31" fmla="*/ 840 h 3315"/>
                  <a:gd name="T32" fmla="*/ 367 w 3168"/>
                  <a:gd name="T33" fmla="*/ 1203 h 3315"/>
                  <a:gd name="T34" fmla="*/ 258 w 3168"/>
                  <a:gd name="T35" fmla="*/ 1672 h 3315"/>
                  <a:gd name="T36" fmla="*/ 367 w 3168"/>
                  <a:gd name="T37" fmla="*/ 2140 h 3315"/>
                  <a:gd name="T38" fmla="*/ 658 w 3168"/>
                  <a:gd name="T39" fmla="*/ 2503 h 3315"/>
                  <a:gd name="T40" fmla="*/ 1080 w 3168"/>
                  <a:gd name="T41" fmla="*/ 2710 h 3315"/>
                  <a:gd name="T42" fmla="*/ 1569 w 3168"/>
                  <a:gd name="T43" fmla="*/ 2710 h 3315"/>
                  <a:gd name="T44" fmla="*/ 1990 w 3168"/>
                  <a:gd name="T45" fmla="*/ 2503 h 3315"/>
                  <a:gd name="T46" fmla="*/ 2282 w 3168"/>
                  <a:gd name="T47" fmla="*/ 2140 h 3315"/>
                  <a:gd name="T48" fmla="*/ 2391 w 3168"/>
                  <a:gd name="T49" fmla="*/ 1672 h 3315"/>
                  <a:gd name="T50" fmla="*/ 2282 w 3168"/>
                  <a:gd name="T51" fmla="*/ 1203 h 3315"/>
                  <a:gd name="T52" fmla="*/ 1990 w 3168"/>
                  <a:gd name="T53" fmla="*/ 840 h 3315"/>
                  <a:gd name="T54" fmla="*/ 1569 w 3168"/>
                  <a:gd name="T55" fmla="*/ 633 h 3315"/>
                  <a:gd name="T56" fmla="*/ 3155 w 3168"/>
                  <a:gd name="T57" fmla="*/ 14 h 3315"/>
                  <a:gd name="T58" fmla="*/ 2945 w 3168"/>
                  <a:gd name="T59" fmla="*/ 806 h 3315"/>
                  <a:gd name="T60" fmla="*/ 2798 w 3168"/>
                  <a:gd name="T61" fmla="*/ 714 h 3315"/>
                  <a:gd name="T62" fmla="*/ 2458 w 3168"/>
                  <a:gd name="T63" fmla="*/ 979 h 3315"/>
                  <a:gd name="T64" fmla="*/ 2628 w 3168"/>
                  <a:gd name="T65" fmla="*/ 1436 h 3315"/>
                  <a:gd name="T66" fmla="*/ 2622 w 3168"/>
                  <a:gd name="T67" fmla="*/ 1940 h 3315"/>
                  <a:gd name="T68" fmla="*/ 2733 w 3168"/>
                  <a:gd name="T69" fmla="*/ 2602 h 3315"/>
                  <a:gd name="T70" fmla="*/ 2882 w 3168"/>
                  <a:gd name="T71" fmla="*/ 2513 h 3315"/>
                  <a:gd name="T72" fmla="*/ 2954 w 3168"/>
                  <a:gd name="T73" fmla="*/ 2519 h 3315"/>
                  <a:gd name="T74" fmla="*/ 3142 w 3168"/>
                  <a:gd name="T75" fmla="*/ 3310 h 3315"/>
                  <a:gd name="T76" fmla="*/ 2350 w 3168"/>
                  <a:gd name="T77" fmla="*/ 3105 h 3315"/>
                  <a:gd name="T78" fmla="*/ 2452 w 3168"/>
                  <a:gd name="T79" fmla="*/ 2954 h 3315"/>
                  <a:gd name="T80" fmla="*/ 2134 w 3168"/>
                  <a:gd name="T81" fmla="*/ 2719 h 3315"/>
                  <a:gd name="T82" fmla="*/ 1677 w 3168"/>
                  <a:gd name="T83" fmla="*/ 2949 h 3315"/>
                  <a:gd name="T84" fmla="*/ 1145 w 3168"/>
                  <a:gd name="T85" fmla="*/ 2985 h 3315"/>
                  <a:gd name="T86" fmla="*/ 657 w 3168"/>
                  <a:gd name="T87" fmla="*/ 2816 h 3315"/>
                  <a:gd name="T88" fmla="*/ 276 w 3168"/>
                  <a:gd name="T89" fmla="*/ 2481 h 3315"/>
                  <a:gd name="T90" fmla="*/ 47 w 3168"/>
                  <a:gd name="T91" fmla="*/ 2023 h 3315"/>
                  <a:gd name="T92" fmla="*/ 6 w 3168"/>
                  <a:gd name="T93" fmla="*/ 1542 h 3315"/>
                  <a:gd name="T94" fmla="*/ 105 w 3168"/>
                  <a:gd name="T95" fmla="*/ 1155 h 3315"/>
                  <a:gd name="T96" fmla="*/ 318 w 3168"/>
                  <a:gd name="T97" fmla="*/ 805 h 3315"/>
                  <a:gd name="T98" fmla="*/ 642 w 3168"/>
                  <a:gd name="T99" fmla="*/ 530 h 3315"/>
                  <a:gd name="T100" fmla="*/ 1071 w 3168"/>
                  <a:gd name="T101" fmla="*/ 374 h 3315"/>
                  <a:gd name="T102" fmla="*/ 1582 w 3168"/>
                  <a:gd name="T103" fmla="*/ 374 h 3315"/>
                  <a:gd name="T104" fmla="*/ 2015 w 3168"/>
                  <a:gd name="T105" fmla="*/ 532 h 3315"/>
                  <a:gd name="T106" fmla="*/ 2456 w 3168"/>
                  <a:gd name="T107" fmla="*/ 389 h 3315"/>
                  <a:gd name="T108" fmla="*/ 2346 w 3168"/>
                  <a:gd name="T109" fmla="*/ 237 h 3315"/>
                  <a:gd name="T110" fmla="*/ 3111 w 3168"/>
                  <a:gd name="T111" fmla="*/ 2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8" h="3315">
                    <a:moveTo>
                      <a:pt x="1325" y="2365"/>
                    </a:moveTo>
                    <a:lnTo>
                      <a:pt x="1451" y="2647"/>
                    </a:lnTo>
                    <a:lnTo>
                      <a:pt x="1198" y="2647"/>
                    </a:lnTo>
                    <a:lnTo>
                      <a:pt x="1325" y="2365"/>
                    </a:lnTo>
                    <a:close/>
                    <a:moveTo>
                      <a:pt x="1325" y="1558"/>
                    </a:moveTo>
                    <a:lnTo>
                      <a:pt x="1302" y="1560"/>
                    </a:lnTo>
                    <a:lnTo>
                      <a:pt x="1282" y="1566"/>
                    </a:lnTo>
                    <a:lnTo>
                      <a:pt x="1262" y="1578"/>
                    </a:lnTo>
                    <a:lnTo>
                      <a:pt x="1244" y="1592"/>
                    </a:lnTo>
                    <a:lnTo>
                      <a:pt x="1230" y="1610"/>
                    </a:lnTo>
                    <a:lnTo>
                      <a:pt x="1220" y="1629"/>
                    </a:lnTo>
                    <a:lnTo>
                      <a:pt x="1213" y="1650"/>
                    </a:lnTo>
                    <a:lnTo>
                      <a:pt x="1211" y="1671"/>
                    </a:lnTo>
                    <a:lnTo>
                      <a:pt x="1213" y="1693"/>
                    </a:lnTo>
                    <a:lnTo>
                      <a:pt x="1220" y="1714"/>
                    </a:lnTo>
                    <a:lnTo>
                      <a:pt x="1230" y="1733"/>
                    </a:lnTo>
                    <a:lnTo>
                      <a:pt x="1244" y="1752"/>
                    </a:lnTo>
                    <a:lnTo>
                      <a:pt x="1262" y="1766"/>
                    </a:lnTo>
                    <a:lnTo>
                      <a:pt x="1282" y="1777"/>
                    </a:lnTo>
                    <a:lnTo>
                      <a:pt x="1302" y="1783"/>
                    </a:lnTo>
                    <a:lnTo>
                      <a:pt x="1325" y="1785"/>
                    </a:lnTo>
                    <a:lnTo>
                      <a:pt x="1346" y="1783"/>
                    </a:lnTo>
                    <a:lnTo>
                      <a:pt x="1367" y="1777"/>
                    </a:lnTo>
                    <a:lnTo>
                      <a:pt x="1387" y="1766"/>
                    </a:lnTo>
                    <a:lnTo>
                      <a:pt x="1404" y="1752"/>
                    </a:lnTo>
                    <a:lnTo>
                      <a:pt x="1419" y="1733"/>
                    </a:lnTo>
                    <a:lnTo>
                      <a:pt x="1429" y="1714"/>
                    </a:lnTo>
                    <a:lnTo>
                      <a:pt x="1435" y="1693"/>
                    </a:lnTo>
                    <a:lnTo>
                      <a:pt x="1437" y="1671"/>
                    </a:lnTo>
                    <a:lnTo>
                      <a:pt x="1435" y="1650"/>
                    </a:lnTo>
                    <a:lnTo>
                      <a:pt x="1429" y="1629"/>
                    </a:lnTo>
                    <a:lnTo>
                      <a:pt x="1419" y="1610"/>
                    </a:lnTo>
                    <a:lnTo>
                      <a:pt x="1404" y="1592"/>
                    </a:lnTo>
                    <a:lnTo>
                      <a:pt x="1387" y="1578"/>
                    </a:lnTo>
                    <a:lnTo>
                      <a:pt x="1367" y="1566"/>
                    </a:lnTo>
                    <a:lnTo>
                      <a:pt x="1346" y="1560"/>
                    </a:lnTo>
                    <a:lnTo>
                      <a:pt x="1325" y="1558"/>
                    </a:lnTo>
                    <a:close/>
                    <a:moveTo>
                      <a:pt x="2300" y="1544"/>
                    </a:moveTo>
                    <a:lnTo>
                      <a:pt x="2300" y="1798"/>
                    </a:lnTo>
                    <a:lnTo>
                      <a:pt x="2018" y="1671"/>
                    </a:lnTo>
                    <a:lnTo>
                      <a:pt x="2300" y="1544"/>
                    </a:lnTo>
                    <a:close/>
                    <a:moveTo>
                      <a:pt x="349" y="1544"/>
                    </a:moveTo>
                    <a:lnTo>
                      <a:pt x="631" y="1671"/>
                    </a:lnTo>
                    <a:lnTo>
                      <a:pt x="349" y="1798"/>
                    </a:lnTo>
                    <a:lnTo>
                      <a:pt x="349" y="1544"/>
                    </a:lnTo>
                    <a:close/>
                    <a:moveTo>
                      <a:pt x="1881" y="1115"/>
                    </a:moveTo>
                    <a:lnTo>
                      <a:pt x="1656" y="1616"/>
                    </a:lnTo>
                    <a:lnTo>
                      <a:pt x="1660" y="1655"/>
                    </a:lnTo>
                    <a:lnTo>
                      <a:pt x="1660" y="1694"/>
                    </a:lnTo>
                    <a:lnTo>
                      <a:pt x="1655" y="1733"/>
                    </a:lnTo>
                    <a:lnTo>
                      <a:pt x="1645" y="1772"/>
                    </a:lnTo>
                    <a:lnTo>
                      <a:pt x="1631" y="1809"/>
                    </a:lnTo>
                    <a:lnTo>
                      <a:pt x="1613" y="1845"/>
                    </a:lnTo>
                    <a:lnTo>
                      <a:pt x="1590" y="1878"/>
                    </a:lnTo>
                    <a:lnTo>
                      <a:pt x="1563" y="1910"/>
                    </a:lnTo>
                    <a:lnTo>
                      <a:pt x="1532" y="1938"/>
                    </a:lnTo>
                    <a:lnTo>
                      <a:pt x="1498" y="1961"/>
                    </a:lnTo>
                    <a:lnTo>
                      <a:pt x="1462" y="1979"/>
                    </a:lnTo>
                    <a:lnTo>
                      <a:pt x="1425" y="1993"/>
                    </a:lnTo>
                    <a:lnTo>
                      <a:pt x="1386" y="2002"/>
                    </a:lnTo>
                    <a:lnTo>
                      <a:pt x="1348" y="2007"/>
                    </a:lnTo>
                    <a:lnTo>
                      <a:pt x="1308" y="2008"/>
                    </a:lnTo>
                    <a:lnTo>
                      <a:pt x="1269" y="2003"/>
                    </a:lnTo>
                    <a:lnTo>
                      <a:pt x="767" y="2228"/>
                    </a:lnTo>
                    <a:lnTo>
                      <a:pt x="993" y="1727"/>
                    </a:lnTo>
                    <a:lnTo>
                      <a:pt x="989" y="1688"/>
                    </a:lnTo>
                    <a:lnTo>
                      <a:pt x="989" y="1649"/>
                    </a:lnTo>
                    <a:lnTo>
                      <a:pt x="994" y="1610"/>
                    </a:lnTo>
                    <a:lnTo>
                      <a:pt x="1003" y="1571"/>
                    </a:lnTo>
                    <a:lnTo>
                      <a:pt x="1017" y="1534"/>
                    </a:lnTo>
                    <a:lnTo>
                      <a:pt x="1036" y="1498"/>
                    </a:lnTo>
                    <a:lnTo>
                      <a:pt x="1059" y="1465"/>
                    </a:lnTo>
                    <a:lnTo>
                      <a:pt x="1086" y="1434"/>
                    </a:lnTo>
                    <a:lnTo>
                      <a:pt x="1117" y="1405"/>
                    </a:lnTo>
                    <a:lnTo>
                      <a:pt x="1152" y="1382"/>
                    </a:lnTo>
                    <a:lnTo>
                      <a:pt x="1187" y="1364"/>
                    </a:lnTo>
                    <a:lnTo>
                      <a:pt x="1224" y="1350"/>
                    </a:lnTo>
                    <a:lnTo>
                      <a:pt x="1262" y="1341"/>
                    </a:lnTo>
                    <a:lnTo>
                      <a:pt x="1301" y="1336"/>
                    </a:lnTo>
                    <a:lnTo>
                      <a:pt x="1341" y="1335"/>
                    </a:lnTo>
                    <a:lnTo>
                      <a:pt x="1380" y="1340"/>
                    </a:lnTo>
                    <a:lnTo>
                      <a:pt x="1881" y="1115"/>
                    </a:lnTo>
                    <a:close/>
                    <a:moveTo>
                      <a:pt x="1198" y="695"/>
                    </a:moveTo>
                    <a:lnTo>
                      <a:pt x="1451" y="695"/>
                    </a:lnTo>
                    <a:lnTo>
                      <a:pt x="1325" y="977"/>
                    </a:lnTo>
                    <a:lnTo>
                      <a:pt x="1198" y="695"/>
                    </a:lnTo>
                    <a:close/>
                    <a:moveTo>
                      <a:pt x="1325" y="605"/>
                    </a:moveTo>
                    <a:lnTo>
                      <a:pt x="1241" y="609"/>
                    </a:lnTo>
                    <a:lnTo>
                      <a:pt x="1160" y="618"/>
                    </a:lnTo>
                    <a:lnTo>
                      <a:pt x="1080" y="633"/>
                    </a:lnTo>
                    <a:lnTo>
                      <a:pt x="1003" y="655"/>
                    </a:lnTo>
                    <a:lnTo>
                      <a:pt x="928" y="681"/>
                    </a:lnTo>
                    <a:lnTo>
                      <a:pt x="856" y="713"/>
                    </a:lnTo>
                    <a:lnTo>
                      <a:pt x="786" y="751"/>
                    </a:lnTo>
                    <a:lnTo>
                      <a:pt x="721" y="793"/>
                    </a:lnTo>
                    <a:lnTo>
                      <a:pt x="658" y="840"/>
                    </a:lnTo>
                    <a:lnTo>
                      <a:pt x="599" y="890"/>
                    </a:lnTo>
                    <a:lnTo>
                      <a:pt x="544" y="946"/>
                    </a:lnTo>
                    <a:lnTo>
                      <a:pt x="493" y="1005"/>
                    </a:lnTo>
                    <a:lnTo>
                      <a:pt x="447" y="1067"/>
                    </a:lnTo>
                    <a:lnTo>
                      <a:pt x="404" y="1134"/>
                    </a:lnTo>
                    <a:lnTo>
                      <a:pt x="367" y="1203"/>
                    </a:lnTo>
                    <a:lnTo>
                      <a:pt x="335" y="1275"/>
                    </a:lnTo>
                    <a:lnTo>
                      <a:pt x="308" y="1350"/>
                    </a:lnTo>
                    <a:lnTo>
                      <a:pt x="287" y="1428"/>
                    </a:lnTo>
                    <a:lnTo>
                      <a:pt x="271" y="1507"/>
                    </a:lnTo>
                    <a:lnTo>
                      <a:pt x="261" y="1589"/>
                    </a:lnTo>
                    <a:lnTo>
                      <a:pt x="258" y="1672"/>
                    </a:lnTo>
                    <a:lnTo>
                      <a:pt x="261" y="1755"/>
                    </a:lnTo>
                    <a:lnTo>
                      <a:pt x="271" y="1836"/>
                    </a:lnTo>
                    <a:lnTo>
                      <a:pt x="287" y="1916"/>
                    </a:lnTo>
                    <a:lnTo>
                      <a:pt x="308" y="1993"/>
                    </a:lnTo>
                    <a:lnTo>
                      <a:pt x="335" y="2068"/>
                    </a:lnTo>
                    <a:lnTo>
                      <a:pt x="367" y="2140"/>
                    </a:lnTo>
                    <a:lnTo>
                      <a:pt x="404" y="2209"/>
                    </a:lnTo>
                    <a:lnTo>
                      <a:pt x="447" y="2276"/>
                    </a:lnTo>
                    <a:lnTo>
                      <a:pt x="493" y="2338"/>
                    </a:lnTo>
                    <a:lnTo>
                      <a:pt x="544" y="2397"/>
                    </a:lnTo>
                    <a:lnTo>
                      <a:pt x="599" y="2453"/>
                    </a:lnTo>
                    <a:lnTo>
                      <a:pt x="658" y="2503"/>
                    </a:lnTo>
                    <a:lnTo>
                      <a:pt x="721" y="2550"/>
                    </a:lnTo>
                    <a:lnTo>
                      <a:pt x="786" y="2593"/>
                    </a:lnTo>
                    <a:lnTo>
                      <a:pt x="856" y="2630"/>
                    </a:lnTo>
                    <a:lnTo>
                      <a:pt x="928" y="2662"/>
                    </a:lnTo>
                    <a:lnTo>
                      <a:pt x="1003" y="2688"/>
                    </a:lnTo>
                    <a:lnTo>
                      <a:pt x="1080" y="2710"/>
                    </a:lnTo>
                    <a:lnTo>
                      <a:pt x="1160" y="2725"/>
                    </a:lnTo>
                    <a:lnTo>
                      <a:pt x="1241" y="2735"/>
                    </a:lnTo>
                    <a:lnTo>
                      <a:pt x="1325" y="2739"/>
                    </a:lnTo>
                    <a:lnTo>
                      <a:pt x="1408" y="2735"/>
                    </a:lnTo>
                    <a:lnTo>
                      <a:pt x="1489" y="2725"/>
                    </a:lnTo>
                    <a:lnTo>
                      <a:pt x="1569" y="2710"/>
                    </a:lnTo>
                    <a:lnTo>
                      <a:pt x="1645" y="2688"/>
                    </a:lnTo>
                    <a:lnTo>
                      <a:pt x="1721" y="2662"/>
                    </a:lnTo>
                    <a:lnTo>
                      <a:pt x="1793" y="2630"/>
                    </a:lnTo>
                    <a:lnTo>
                      <a:pt x="1862" y="2593"/>
                    </a:lnTo>
                    <a:lnTo>
                      <a:pt x="1928" y="2550"/>
                    </a:lnTo>
                    <a:lnTo>
                      <a:pt x="1990" y="2503"/>
                    </a:lnTo>
                    <a:lnTo>
                      <a:pt x="2050" y="2453"/>
                    </a:lnTo>
                    <a:lnTo>
                      <a:pt x="2105" y="2397"/>
                    </a:lnTo>
                    <a:lnTo>
                      <a:pt x="2156" y="2338"/>
                    </a:lnTo>
                    <a:lnTo>
                      <a:pt x="2203" y="2276"/>
                    </a:lnTo>
                    <a:lnTo>
                      <a:pt x="2245" y="2209"/>
                    </a:lnTo>
                    <a:lnTo>
                      <a:pt x="2282" y="2140"/>
                    </a:lnTo>
                    <a:lnTo>
                      <a:pt x="2314" y="2068"/>
                    </a:lnTo>
                    <a:lnTo>
                      <a:pt x="2341" y="1993"/>
                    </a:lnTo>
                    <a:lnTo>
                      <a:pt x="2362" y="1916"/>
                    </a:lnTo>
                    <a:lnTo>
                      <a:pt x="2378" y="1836"/>
                    </a:lnTo>
                    <a:lnTo>
                      <a:pt x="2388" y="1755"/>
                    </a:lnTo>
                    <a:lnTo>
                      <a:pt x="2391" y="1672"/>
                    </a:lnTo>
                    <a:lnTo>
                      <a:pt x="2388" y="1589"/>
                    </a:lnTo>
                    <a:lnTo>
                      <a:pt x="2378" y="1507"/>
                    </a:lnTo>
                    <a:lnTo>
                      <a:pt x="2362" y="1428"/>
                    </a:lnTo>
                    <a:lnTo>
                      <a:pt x="2341" y="1350"/>
                    </a:lnTo>
                    <a:lnTo>
                      <a:pt x="2314" y="1275"/>
                    </a:lnTo>
                    <a:lnTo>
                      <a:pt x="2282" y="1203"/>
                    </a:lnTo>
                    <a:lnTo>
                      <a:pt x="2245" y="1134"/>
                    </a:lnTo>
                    <a:lnTo>
                      <a:pt x="2203" y="1067"/>
                    </a:lnTo>
                    <a:lnTo>
                      <a:pt x="2156" y="1005"/>
                    </a:lnTo>
                    <a:lnTo>
                      <a:pt x="2105" y="946"/>
                    </a:lnTo>
                    <a:lnTo>
                      <a:pt x="2050" y="890"/>
                    </a:lnTo>
                    <a:lnTo>
                      <a:pt x="1990" y="840"/>
                    </a:lnTo>
                    <a:lnTo>
                      <a:pt x="1928" y="793"/>
                    </a:lnTo>
                    <a:lnTo>
                      <a:pt x="1862" y="751"/>
                    </a:lnTo>
                    <a:lnTo>
                      <a:pt x="1793" y="713"/>
                    </a:lnTo>
                    <a:lnTo>
                      <a:pt x="1721" y="681"/>
                    </a:lnTo>
                    <a:lnTo>
                      <a:pt x="1645" y="655"/>
                    </a:lnTo>
                    <a:lnTo>
                      <a:pt x="1569" y="633"/>
                    </a:lnTo>
                    <a:lnTo>
                      <a:pt x="1489" y="618"/>
                    </a:lnTo>
                    <a:lnTo>
                      <a:pt x="1408" y="609"/>
                    </a:lnTo>
                    <a:lnTo>
                      <a:pt x="1325" y="605"/>
                    </a:lnTo>
                    <a:close/>
                    <a:moveTo>
                      <a:pt x="3127" y="0"/>
                    </a:moveTo>
                    <a:lnTo>
                      <a:pt x="3142" y="5"/>
                    </a:lnTo>
                    <a:lnTo>
                      <a:pt x="3155" y="14"/>
                    </a:lnTo>
                    <a:lnTo>
                      <a:pt x="3164" y="27"/>
                    </a:lnTo>
                    <a:lnTo>
                      <a:pt x="3168" y="42"/>
                    </a:lnTo>
                    <a:lnTo>
                      <a:pt x="3166" y="59"/>
                    </a:lnTo>
                    <a:lnTo>
                      <a:pt x="2960" y="783"/>
                    </a:lnTo>
                    <a:lnTo>
                      <a:pt x="2954" y="796"/>
                    </a:lnTo>
                    <a:lnTo>
                      <a:pt x="2945" y="806"/>
                    </a:lnTo>
                    <a:lnTo>
                      <a:pt x="2934" y="813"/>
                    </a:lnTo>
                    <a:lnTo>
                      <a:pt x="2921" y="816"/>
                    </a:lnTo>
                    <a:lnTo>
                      <a:pt x="2907" y="815"/>
                    </a:lnTo>
                    <a:lnTo>
                      <a:pt x="2894" y="811"/>
                    </a:lnTo>
                    <a:lnTo>
                      <a:pt x="2882" y="802"/>
                    </a:lnTo>
                    <a:lnTo>
                      <a:pt x="2798" y="714"/>
                    </a:lnTo>
                    <a:lnTo>
                      <a:pt x="2786" y="705"/>
                    </a:lnTo>
                    <a:lnTo>
                      <a:pt x="2772" y="701"/>
                    </a:lnTo>
                    <a:lnTo>
                      <a:pt x="2758" y="701"/>
                    </a:lnTo>
                    <a:lnTo>
                      <a:pt x="2745" y="705"/>
                    </a:lnTo>
                    <a:lnTo>
                      <a:pt x="2733" y="713"/>
                    </a:lnTo>
                    <a:lnTo>
                      <a:pt x="2458" y="979"/>
                    </a:lnTo>
                    <a:lnTo>
                      <a:pt x="2498" y="1051"/>
                    </a:lnTo>
                    <a:lnTo>
                      <a:pt x="2533" y="1126"/>
                    </a:lnTo>
                    <a:lnTo>
                      <a:pt x="2564" y="1201"/>
                    </a:lnTo>
                    <a:lnTo>
                      <a:pt x="2590" y="1279"/>
                    </a:lnTo>
                    <a:lnTo>
                      <a:pt x="2611" y="1357"/>
                    </a:lnTo>
                    <a:lnTo>
                      <a:pt x="2628" y="1436"/>
                    </a:lnTo>
                    <a:lnTo>
                      <a:pt x="2640" y="1514"/>
                    </a:lnTo>
                    <a:lnTo>
                      <a:pt x="2647" y="1594"/>
                    </a:lnTo>
                    <a:lnTo>
                      <a:pt x="2649" y="1671"/>
                    </a:lnTo>
                    <a:lnTo>
                      <a:pt x="2646" y="1763"/>
                    </a:lnTo>
                    <a:lnTo>
                      <a:pt x="2637" y="1852"/>
                    </a:lnTo>
                    <a:lnTo>
                      <a:pt x="2622" y="1940"/>
                    </a:lnTo>
                    <a:lnTo>
                      <a:pt x="2601" y="2025"/>
                    </a:lnTo>
                    <a:lnTo>
                      <a:pt x="2575" y="2109"/>
                    </a:lnTo>
                    <a:lnTo>
                      <a:pt x="2543" y="2189"/>
                    </a:lnTo>
                    <a:lnTo>
                      <a:pt x="2507" y="2268"/>
                    </a:lnTo>
                    <a:lnTo>
                      <a:pt x="2466" y="2343"/>
                    </a:lnTo>
                    <a:lnTo>
                      <a:pt x="2733" y="2602"/>
                    </a:lnTo>
                    <a:lnTo>
                      <a:pt x="2745" y="2610"/>
                    </a:lnTo>
                    <a:lnTo>
                      <a:pt x="2758" y="2615"/>
                    </a:lnTo>
                    <a:lnTo>
                      <a:pt x="2772" y="2614"/>
                    </a:lnTo>
                    <a:lnTo>
                      <a:pt x="2786" y="2610"/>
                    </a:lnTo>
                    <a:lnTo>
                      <a:pt x="2798" y="2601"/>
                    </a:lnTo>
                    <a:lnTo>
                      <a:pt x="2882" y="2513"/>
                    </a:lnTo>
                    <a:lnTo>
                      <a:pt x="2894" y="2504"/>
                    </a:lnTo>
                    <a:lnTo>
                      <a:pt x="2907" y="2500"/>
                    </a:lnTo>
                    <a:lnTo>
                      <a:pt x="2921" y="2499"/>
                    </a:lnTo>
                    <a:lnTo>
                      <a:pt x="2934" y="2502"/>
                    </a:lnTo>
                    <a:lnTo>
                      <a:pt x="2945" y="2509"/>
                    </a:lnTo>
                    <a:lnTo>
                      <a:pt x="2954" y="2519"/>
                    </a:lnTo>
                    <a:lnTo>
                      <a:pt x="2960" y="2532"/>
                    </a:lnTo>
                    <a:lnTo>
                      <a:pt x="3166" y="3256"/>
                    </a:lnTo>
                    <a:lnTo>
                      <a:pt x="3168" y="3273"/>
                    </a:lnTo>
                    <a:lnTo>
                      <a:pt x="3163" y="3288"/>
                    </a:lnTo>
                    <a:lnTo>
                      <a:pt x="3155" y="3301"/>
                    </a:lnTo>
                    <a:lnTo>
                      <a:pt x="3142" y="3310"/>
                    </a:lnTo>
                    <a:lnTo>
                      <a:pt x="3127" y="3315"/>
                    </a:lnTo>
                    <a:lnTo>
                      <a:pt x="3111" y="3314"/>
                    </a:lnTo>
                    <a:lnTo>
                      <a:pt x="2381" y="3130"/>
                    </a:lnTo>
                    <a:lnTo>
                      <a:pt x="2367" y="3125"/>
                    </a:lnTo>
                    <a:lnTo>
                      <a:pt x="2357" y="3116"/>
                    </a:lnTo>
                    <a:lnTo>
                      <a:pt x="2350" y="3105"/>
                    </a:lnTo>
                    <a:lnTo>
                      <a:pt x="2346" y="3092"/>
                    </a:lnTo>
                    <a:lnTo>
                      <a:pt x="2346" y="3079"/>
                    </a:lnTo>
                    <a:lnTo>
                      <a:pt x="2350" y="3065"/>
                    </a:lnTo>
                    <a:lnTo>
                      <a:pt x="2359" y="3053"/>
                    </a:lnTo>
                    <a:lnTo>
                      <a:pt x="2444" y="2966"/>
                    </a:lnTo>
                    <a:lnTo>
                      <a:pt x="2452" y="2954"/>
                    </a:lnTo>
                    <a:lnTo>
                      <a:pt x="2457" y="2940"/>
                    </a:lnTo>
                    <a:lnTo>
                      <a:pt x="2456" y="2926"/>
                    </a:lnTo>
                    <a:lnTo>
                      <a:pt x="2452" y="2913"/>
                    </a:lnTo>
                    <a:lnTo>
                      <a:pt x="2443" y="2901"/>
                    </a:lnTo>
                    <a:lnTo>
                      <a:pt x="2201" y="2665"/>
                    </a:lnTo>
                    <a:lnTo>
                      <a:pt x="2134" y="2719"/>
                    </a:lnTo>
                    <a:lnTo>
                      <a:pt x="2066" y="2769"/>
                    </a:lnTo>
                    <a:lnTo>
                      <a:pt x="1993" y="2815"/>
                    </a:lnTo>
                    <a:lnTo>
                      <a:pt x="1918" y="2855"/>
                    </a:lnTo>
                    <a:lnTo>
                      <a:pt x="1840" y="2891"/>
                    </a:lnTo>
                    <a:lnTo>
                      <a:pt x="1760" y="2923"/>
                    </a:lnTo>
                    <a:lnTo>
                      <a:pt x="1677" y="2949"/>
                    </a:lnTo>
                    <a:lnTo>
                      <a:pt x="1591" y="2970"/>
                    </a:lnTo>
                    <a:lnTo>
                      <a:pt x="1505" y="2985"/>
                    </a:lnTo>
                    <a:lnTo>
                      <a:pt x="1415" y="2994"/>
                    </a:lnTo>
                    <a:lnTo>
                      <a:pt x="1325" y="2997"/>
                    </a:lnTo>
                    <a:lnTo>
                      <a:pt x="1234" y="2994"/>
                    </a:lnTo>
                    <a:lnTo>
                      <a:pt x="1145" y="2985"/>
                    </a:lnTo>
                    <a:lnTo>
                      <a:pt x="1058" y="2970"/>
                    </a:lnTo>
                    <a:lnTo>
                      <a:pt x="973" y="2950"/>
                    </a:lnTo>
                    <a:lnTo>
                      <a:pt x="890" y="2924"/>
                    </a:lnTo>
                    <a:lnTo>
                      <a:pt x="810" y="2892"/>
                    </a:lnTo>
                    <a:lnTo>
                      <a:pt x="731" y="2856"/>
                    </a:lnTo>
                    <a:lnTo>
                      <a:pt x="657" y="2816"/>
                    </a:lnTo>
                    <a:lnTo>
                      <a:pt x="584" y="2770"/>
                    </a:lnTo>
                    <a:lnTo>
                      <a:pt x="515" y="2720"/>
                    </a:lnTo>
                    <a:lnTo>
                      <a:pt x="450" y="2666"/>
                    </a:lnTo>
                    <a:lnTo>
                      <a:pt x="388" y="2608"/>
                    </a:lnTo>
                    <a:lnTo>
                      <a:pt x="330" y="2546"/>
                    </a:lnTo>
                    <a:lnTo>
                      <a:pt x="276" y="2481"/>
                    </a:lnTo>
                    <a:lnTo>
                      <a:pt x="226" y="2412"/>
                    </a:lnTo>
                    <a:lnTo>
                      <a:pt x="181" y="2340"/>
                    </a:lnTo>
                    <a:lnTo>
                      <a:pt x="140" y="2265"/>
                    </a:lnTo>
                    <a:lnTo>
                      <a:pt x="104" y="2187"/>
                    </a:lnTo>
                    <a:lnTo>
                      <a:pt x="72" y="2107"/>
                    </a:lnTo>
                    <a:lnTo>
                      <a:pt x="47" y="2023"/>
                    </a:lnTo>
                    <a:lnTo>
                      <a:pt x="26" y="1939"/>
                    </a:lnTo>
                    <a:lnTo>
                      <a:pt x="12" y="1851"/>
                    </a:lnTo>
                    <a:lnTo>
                      <a:pt x="3" y="1763"/>
                    </a:lnTo>
                    <a:lnTo>
                      <a:pt x="0" y="1671"/>
                    </a:lnTo>
                    <a:lnTo>
                      <a:pt x="1" y="1607"/>
                    </a:lnTo>
                    <a:lnTo>
                      <a:pt x="6" y="1542"/>
                    </a:lnTo>
                    <a:lnTo>
                      <a:pt x="15" y="1477"/>
                    </a:lnTo>
                    <a:lnTo>
                      <a:pt x="26" y="1412"/>
                    </a:lnTo>
                    <a:lnTo>
                      <a:pt x="41" y="1346"/>
                    </a:lnTo>
                    <a:lnTo>
                      <a:pt x="59" y="1282"/>
                    </a:lnTo>
                    <a:lnTo>
                      <a:pt x="80" y="1218"/>
                    </a:lnTo>
                    <a:lnTo>
                      <a:pt x="105" y="1155"/>
                    </a:lnTo>
                    <a:lnTo>
                      <a:pt x="133" y="1094"/>
                    </a:lnTo>
                    <a:lnTo>
                      <a:pt x="163" y="1032"/>
                    </a:lnTo>
                    <a:lnTo>
                      <a:pt x="197" y="973"/>
                    </a:lnTo>
                    <a:lnTo>
                      <a:pt x="234" y="915"/>
                    </a:lnTo>
                    <a:lnTo>
                      <a:pt x="275" y="859"/>
                    </a:lnTo>
                    <a:lnTo>
                      <a:pt x="318" y="805"/>
                    </a:lnTo>
                    <a:lnTo>
                      <a:pt x="364" y="753"/>
                    </a:lnTo>
                    <a:lnTo>
                      <a:pt x="413" y="702"/>
                    </a:lnTo>
                    <a:lnTo>
                      <a:pt x="467" y="655"/>
                    </a:lnTo>
                    <a:lnTo>
                      <a:pt x="522" y="611"/>
                    </a:lnTo>
                    <a:lnTo>
                      <a:pt x="580" y="569"/>
                    </a:lnTo>
                    <a:lnTo>
                      <a:pt x="642" y="530"/>
                    </a:lnTo>
                    <a:lnTo>
                      <a:pt x="706" y="495"/>
                    </a:lnTo>
                    <a:lnTo>
                      <a:pt x="773" y="463"/>
                    </a:lnTo>
                    <a:lnTo>
                      <a:pt x="844" y="435"/>
                    </a:lnTo>
                    <a:lnTo>
                      <a:pt x="916" y="411"/>
                    </a:lnTo>
                    <a:lnTo>
                      <a:pt x="993" y="390"/>
                    </a:lnTo>
                    <a:lnTo>
                      <a:pt x="1071" y="374"/>
                    </a:lnTo>
                    <a:lnTo>
                      <a:pt x="1153" y="362"/>
                    </a:lnTo>
                    <a:lnTo>
                      <a:pt x="1237" y="355"/>
                    </a:lnTo>
                    <a:lnTo>
                      <a:pt x="1325" y="352"/>
                    </a:lnTo>
                    <a:lnTo>
                      <a:pt x="1413" y="355"/>
                    </a:lnTo>
                    <a:lnTo>
                      <a:pt x="1500" y="362"/>
                    </a:lnTo>
                    <a:lnTo>
                      <a:pt x="1582" y="374"/>
                    </a:lnTo>
                    <a:lnTo>
                      <a:pt x="1662" y="390"/>
                    </a:lnTo>
                    <a:lnTo>
                      <a:pt x="1739" y="412"/>
                    </a:lnTo>
                    <a:lnTo>
                      <a:pt x="1812" y="436"/>
                    </a:lnTo>
                    <a:lnTo>
                      <a:pt x="1884" y="465"/>
                    </a:lnTo>
                    <a:lnTo>
                      <a:pt x="1951" y="497"/>
                    </a:lnTo>
                    <a:lnTo>
                      <a:pt x="2015" y="532"/>
                    </a:lnTo>
                    <a:lnTo>
                      <a:pt x="2078" y="571"/>
                    </a:lnTo>
                    <a:lnTo>
                      <a:pt x="2136" y="614"/>
                    </a:lnTo>
                    <a:lnTo>
                      <a:pt x="2191" y="659"/>
                    </a:lnTo>
                    <a:lnTo>
                      <a:pt x="2443" y="415"/>
                    </a:lnTo>
                    <a:lnTo>
                      <a:pt x="2452" y="402"/>
                    </a:lnTo>
                    <a:lnTo>
                      <a:pt x="2456" y="389"/>
                    </a:lnTo>
                    <a:lnTo>
                      <a:pt x="2457" y="375"/>
                    </a:lnTo>
                    <a:lnTo>
                      <a:pt x="2452" y="361"/>
                    </a:lnTo>
                    <a:lnTo>
                      <a:pt x="2444" y="349"/>
                    </a:lnTo>
                    <a:lnTo>
                      <a:pt x="2359" y="262"/>
                    </a:lnTo>
                    <a:lnTo>
                      <a:pt x="2350" y="250"/>
                    </a:lnTo>
                    <a:lnTo>
                      <a:pt x="2346" y="237"/>
                    </a:lnTo>
                    <a:lnTo>
                      <a:pt x="2346" y="223"/>
                    </a:lnTo>
                    <a:lnTo>
                      <a:pt x="2350" y="211"/>
                    </a:lnTo>
                    <a:lnTo>
                      <a:pt x="2357" y="199"/>
                    </a:lnTo>
                    <a:lnTo>
                      <a:pt x="2367" y="190"/>
                    </a:lnTo>
                    <a:lnTo>
                      <a:pt x="2381" y="185"/>
                    </a:lnTo>
                    <a:lnTo>
                      <a:pt x="3111" y="2"/>
                    </a:lnTo>
                    <a:lnTo>
                      <a:pt x="31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463801" y="4490996"/>
                <a:ext cx="451915" cy="450911"/>
                <a:chOff x="2117725" y="3232151"/>
                <a:chExt cx="714375" cy="712788"/>
              </a:xfrm>
              <a:solidFill>
                <a:schemeClr val="bg1"/>
              </a:solidFill>
            </p:grpSpPr>
            <p:sp>
              <p:nvSpPr>
                <p:cNvPr id="46" name="Freeform 34"/>
                <p:cNvSpPr>
                  <a:spLocks/>
                </p:cNvSpPr>
                <p:nvPr/>
              </p:nvSpPr>
              <p:spPr bwMode="auto">
                <a:xfrm>
                  <a:off x="2470150" y="3365501"/>
                  <a:ext cx="150813" cy="307975"/>
                </a:xfrm>
                <a:custGeom>
                  <a:avLst/>
                  <a:gdLst>
                    <a:gd name="T0" fmla="*/ 448 w 759"/>
                    <a:gd name="T1" fmla="*/ 12 h 1548"/>
                    <a:gd name="T2" fmla="*/ 475 w 759"/>
                    <a:gd name="T3" fmla="*/ 172 h 1548"/>
                    <a:gd name="T4" fmla="*/ 479 w 759"/>
                    <a:gd name="T5" fmla="*/ 180 h 1548"/>
                    <a:gd name="T6" fmla="*/ 488 w 759"/>
                    <a:gd name="T7" fmla="*/ 183 h 1548"/>
                    <a:gd name="T8" fmla="*/ 548 w 759"/>
                    <a:gd name="T9" fmla="*/ 195 h 1548"/>
                    <a:gd name="T10" fmla="*/ 642 w 759"/>
                    <a:gd name="T11" fmla="*/ 219 h 1548"/>
                    <a:gd name="T12" fmla="*/ 705 w 759"/>
                    <a:gd name="T13" fmla="*/ 252 h 1548"/>
                    <a:gd name="T14" fmla="*/ 680 w 759"/>
                    <a:gd name="T15" fmla="*/ 372 h 1548"/>
                    <a:gd name="T16" fmla="*/ 626 w 759"/>
                    <a:gd name="T17" fmla="*/ 408 h 1548"/>
                    <a:gd name="T18" fmla="*/ 588 w 759"/>
                    <a:gd name="T19" fmla="*/ 397 h 1548"/>
                    <a:gd name="T20" fmla="*/ 518 w 759"/>
                    <a:gd name="T21" fmla="*/ 373 h 1548"/>
                    <a:gd name="T22" fmla="*/ 403 w 759"/>
                    <a:gd name="T23" fmla="*/ 358 h 1548"/>
                    <a:gd name="T24" fmla="*/ 299 w 759"/>
                    <a:gd name="T25" fmla="*/ 381 h 1548"/>
                    <a:gd name="T26" fmla="*/ 246 w 759"/>
                    <a:gd name="T27" fmla="*/ 436 h 1548"/>
                    <a:gd name="T28" fmla="*/ 237 w 759"/>
                    <a:gd name="T29" fmla="*/ 504 h 1548"/>
                    <a:gd name="T30" fmla="*/ 280 w 759"/>
                    <a:gd name="T31" fmla="*/ 575 h 1548"/>
                    <a:gd name="T32" fmla="*/ 403 w 759"/>
                    <a:gd name="T33" fmla="*/ 643 h 1548"/>
                    <a:gd name="T34" fmla="*/ 600 w 759"/>
                    <a:gd name="T35" fmla="*/ 737 h 1548"/>
                    <a:gd name="T36" fmla="*/ 720 w 759"/>
                    <a:gd name="T37" fmla="*/ 861 h 1548"/>
                    <a:gd name="T38" fmla="*/ 759 w 759"/>
                    <a:gd name="T39" fmla="*/ 1021 h 1548"/>
                    <a:gd name="T40" fmla="*/ 717 w 759"/>
                    <a:gd name="T41" fmla="*/ 1182 h 1548"/>
                    <a:gd name="T42" fmla="*/ 602 w 759"/>
                    <a:gd name="T43" fmla="*/ 1300 h 1548"/>
                    <a:gd name="T44" fmla="*/ 472 w 759"/>
                    <a:gd name="T45" fmla="*/ 1352 h 1548"/>
                    <a:gd name="T46" fmla="*/ 466 w 759"/>
                    <a:gd name="T47" fmla="*/ 1356 h 1548"/>
                    <a:gd name="T48" fmla="*/ 462 w 759"/>
                    <a:gd name="T49" fmla="*/ 1488 h 1548"/>
                    <a:gd name="T50" fmla="*/ 420 w 759"/>
                    <a:gd name="T51" fmla="*/ 1545 h 1548"/>
                    <a:gd name="T52" fmla="*/ 308 w 759"/>
                    <a:gd name="T53" fmla="*/ 1536 h 1548"/>
                    <a:gd name="T54" fmla="*/ 282 w 759"/>
                    <a:gd name="T55" fmla="*/ 1370 h 1548"/>
                    <a:gd name="T56" fmla="*/ 276 w 759"/>
                    <a:gd name="T57" fmla="*/ 1361 h 1548"/>
                    <a:gd name="T58" fmla="*/ 266 w 759"/>
                    <a:gd name="T59" fmla="*/ 1358 h 1548"/>
                    <a:gd name="T60" fmla="*/ 191 w 759"/>
                    <a:gd name="T61" fmla="*/ 1343 h 1548"/>
                    <a:gd name="T62" fmla="*/ 79 w 759"/>
                    <a:gd name="T63" fmla="*/ 1312 h 1548"/>
                    <a:gd name="T64" fmla="*/ 8 w 759"/>
                    <a:gd name="T65" fmla="*/ 1273 h 1548"/>
                    <a:gd name="T66" fmla="*/ 32 w 759"/>
                    <a:gd name="T67" fmla="*/ 1151 h 1548"/>
                    <a:gd name="T68" fmla="*/ 87 w 759"/>
                    <a:gd name="T69" fmla="*/ 1113 h 1548"/>
                    <a:gd name="T70" fmla="*/ 124 w 759"/>
                    <a:gd name="T71" fmla="*/ 1124 h 1548"/>
                    <a:gd name="T72" fmla="*/ 193 w 759"/>
                    <a:gd name="T73" fmla="*/ 1150 h 1548"/>
                    <a:gd name="T74" fmla="*/ 291 w 759"/>
                    <a:gd name="T75" fmla="*/ 1177 h 1548"/>
                    <a:gd name="T76" fmla="*/ 411 w 759"/>
                    <a:gd name="T77" fmla="*/ 1172 h 1548"/>
                    <a:gd name="T78" fmla="*/ 509 w 759"/>
                    <a:gd name="T79" fmla="*/ 1111 h 1548"/>
                    <a:gd name="T80" fmla="*/ 530 w 759"/>
                    <a:gd name="T81" fmla="*/ 1006 h 1548"/>
                    <a:gd name="T82" fmla="*/ 462 w 759"/>
                    <a:gd name="T83" fmla="*/ 908 h 1548"/>
                    <a:gd name="T84" fmla="*/ 306 w 759"/>
                    <a:gd name="T85" fmla="*/ 832 h 1548"/>
                    <a:gd name="T86" fmla="*/ 171 w 759"/>
                    <a:gd name="T87" fmla="*/ 766 h 1548"/>
                    <a:gd name="T88" fmla="*/ 66 w 759"/>
                    <a:gd name="T89" fmla="*/ 674 h 1548"/>
                    <a:gd name="T90" fmla="*/ 16 w 759"/>
                    <a:gd name="T91" fmla="*/ 544 h 1548"/>
                    <a:gd name="T92" fmla="*/ 40 w 759"/>
                    <a:gd name="T93" fmla="*/ 378 h 1548"/>
                    <a:gd name="T94" fmla="*/ 151 w 759"/>
                    <a:gd name="T95" fmla="*/ 247 h 1548"/>
                    <a:gd name="T96" fmla="*/ 285 w 759"/>
                    <a:gd name="T97" fmla="*/ 190 h 1548"/>
                    <a:gd name="T98" fmla="*/ 293 w 759"/>
                    <a:gd name="T99" fmla="*/ 184 h 1548"/>
                    <a:gd name="T100" fmla="*/ 299 w 759"/>
                    <a:gd name="T101" fmla="*/ 41 h 1548"/>
                    <a:gd name="T102" fmla="*/ 358 w 759"/>
                    <a:gd name="T103" fmla="*/ 0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9" h="1548">
                      <a:moveTo>
                        <a:pt x="358" y="0"/>
                      </a:moveTo>
                      <a:lnTo>
                        <a:pt x="412" y="0"/>
                      </a:lnTo>
                      <a:lnTo>
                        <a:pt x="432" y="3"/>
                      </a:lnTo>
                      <a:lnTo>
                        <a:pt x="448" y="12"/>
                      </a:lnTo>
                      <a:lnTo>
                        <a:pt x="462" y="25"/>
                      </a:lnTo>
                      <a:lnTo>
                        <a:pt x="471" y="41"/>
                      </a:lnTo>
                      <a:lnTo>
                        <a:pt x="473" y="61"/>
                      </a:lnTo>
                      <a:lnTo>
                        <a:pt x="475" y="172"/>
                      </a:lnTo>
                      <a:lnTo>
                        <a:pt x="475" y="175"/>
                      </a:lnTo>
                      <a:lnTo>
                        <a:pt x="476" y="177"/>
                      </a:lnTo>
                      <a:lnTo>
                        <a:pt x="478" y="179"/>
                      </a:lnTo>
                      <a:lnTo>
                        <a:pt x="479" y="180"/>
                      </a:lnTo>
                      <a:lnTo>
                        <a:pt x="481" y="182"/>
                      </a:lnTo>
                      <a:lnTo>
                        <a:pt x="482" y="183"/>
                      </a:lnTo>
                      <a:lnTo>
                        <a:pt x="484" y="183"/>
                      </a:lnTo>
                      <a:lnTo>
                        <a:pt x="488" y="183"/>
                      </a:lnTo>
                      <a:lnTo>
                        <a:pt x="496" y="185"/>
                      </a:lnTo>
                      <a:lnTo>
                        <a:pt x="510" y="187"/>
                      </a:lnTo>
                      <a:lnTo>
                        <a:pt x="527" y="190"/>
                      </a:lnTo>
                      <a:lnTo>
                        <a:pt x="548" y="195"/>
                      </a:lnTo>
                      <a:lnTo>
                        <a:pt x="571" y="200"/>
                      </a:lnTo>
                      <a:lnTo>
                        <a:pt x="594" y="206"/>
                      </a:lnTo>
                      <a:lnTo>
                        <a:pt x="618" y="212"/>
                      </a:lnTo>
                      <a:lnTo>
                        <a:pt x="642" y="219"/>
                      </a:lnTo>
                      <a:lnTo>
                        <a:pt x="664" y="226"/>
                      </a:lnTo>
                      <a:lnTo>
                        <a:pt x="684" y="234"/>
                      </a:lnTo>
                      <a:lnTo>
                        <a:pt x="695" y="242"/>
                      </a:lnTo>
                      <a:lnTo>
                        <a:pt x="705" y="252"/>
                      </a:lnTo>
                      <a:lnTo>
                        <a:pt x="710" y="265"/>
                      </a:lnTo>
                      <a:lnTo>
                        <a:pt x="713" y="279"/>
                      </a:lnTo>
                      <a:lnTo>
                        <a:pt x="709" y="296"/>
                      </a:lnTo>
                      <a:lnTo>
                        <a:pt x="680" y="372"/>
                      </a:lnTo>
                      <a:lnTo>
                        <a:pt x="671" y="388"/>
                      </a:lnTo>
                      <a:lnTo>
                        <a:pt x="658" y="399"/>
                      </a:lnTo>
                      <a:lnTo>
                        <a:pt x="642" y="406"/>
                      </a:lnTo>
                      <a:lnTo>
                        <a:pt x="626" y="408"/>
                      </a:lnTo>
                      <a:lnTo>
                        <a:pt x="611" y="407"/>
                      </a:lnTo>
                      <a:lnTo>
                        <a:pt x="597" y="402"/>
                      </a:lnTo>
                      <a:lnTo>
                        <a:pt x="594" y="401"/>
                      </a:lnTo>
                      <a:lnTo>
                        <a:pt x="588" y="397"/>
                      </a:lnTo>
                      <a:lnTo>
                        <a:pt x="575" y="392"/>
                      </a:lnTo>
                      <a:lnTo>
                        <a:pt x="560" y="386"/>
                      </a:lnTo>
                      <a:lnTo>
                        <a:pt x="541" y="380"/>
                      </a:lnTo>
                      <a:lnTo>
                        <a:pt x="518" y="373"/>
                      </a:lnTo>
                      <a:lnTo>
                        <a:pt x="493" y="368"/>
                      </a:lnTo>
                      <a:lnTo>
                        <a:pt x="466" y="362"/>
                      </a:lnTo>
                      <a:lnTo>
                        <a:pt x="435" y="359"/>
                      </a:lnTo>
                      <a:lnTo>
                        <a:pt x="403" y="358"/>
                      </a:lnTo>
                      <a:lnTo>
                        <a:pt x="371" y="360"/>
                      </a:lnTo>
                      <a:lnTo>
                        <a:pt x="344" y="365"/>
                      </a:lnTo>
                      <a:lnTo>
                        <a:pt x="320" y="372"/>
                      </a:lnTo>
                      <a:lnTo>
                        <a:pt x="299" y="381"/>
                      </a:lnTo>
                      <a:lnTo>
                        <a:pt x="281" y="393"/>
                      </a:lnTo>
                      <a:lnTo>
                        <a:pt x="267" y="406"/>
                      </a:lnTo>
                      <a:lnTo>
                        <a:pt x="255" y="420"/>
                      </a:lnTo>
                      <a:lnTo>
                        <a:pt x="246" y="436"/>
                      </a:lnTo>
                      <a:lnTo>
                        <a:pt x="241" y="451"/>
                      </a:lnTo>
                      <a:lnTo>
                        <a:pt x="237" y="468"/>
                      </a:lnTo>
                      <a:lnTo>
                        <a:pt x="236" y="483"/>
                      </a:lnTo>
                      <a:lnTo>
                        <a:pt x="237" y="504"/>
                      </a:lnTo>
                      <a:lnTo>
                        <a:pt x="243" y="523"/>
                      </a:lnTo>
                      <a:lnTo>
                        <a:pt x="251" y="541"/>
                      </a:lnTo>
                      <a:lnTo>
                        <a:pt x="264" y="558"/>
                      </a:lnTo>
                      <a:lnTo>
                        <a:pt x="280" y="575"/>
                      </a:lnTo>
                      <a:lnTo>
                        <a:pt x="302" y="591"/>
                      </a:lnTo>
                      <a:lnTo>
                        <a:pt x="331" y="608"/>
                      </a:lnTo>
                      <a:lnTo>
                        <a:pt x="364" y="624"/>
                      </a:lnTo>
                      <a:lnTo>
                        <a:pt x="403" y="643"/>
                      </a:lnTo>
                      <a:lnTo>
                        <a:pt x="449" y="661"/>
                      </a:lnTo>
                      <a:lnTo>
                        <a:pt x="505" y="686"/>
                      </a:lnTo>
                      <a:lnTo>
                        <a:pt x="555" y="711"/>
                      </a:lnTo>
                      <a:lnTo>
                        <a:pt x="600" y="737"/>
                      </a:lnTo>
                      <a:lnTo>
                        <a:pt x="638" y="766"/>
                      </a:lnTo>
                      <a:lnTo>
                        <a:pt x="671" y="795"/>
                      </a:lnTo>
                      <a:lnTo>
                        <a:pt x="698" y="827"/>
                      </a:lnTo>
                      <a:lnTo>
                        <a:pt x="720" y="861"/>
                      </a:lnTo>
                      <a:lnTo>
                        <a:pt x="737" y="897"/>
                      </a:lnTo>
                      <a:lnTo>
                        <a:pt x="749" y="935"/>
                      </a:lnTo>
                      <a:lnTo>
                        <a:pt x="757" y="977"/>
                      </a:lnTo>
                      <a:lnTo>
                        <a:pt x="759" y="1021"/>
                      </a:lnTo>
                      <a:lnTo>
                        <a:pt x="755" y="1065"/>
                      </a:lnTo>
                      <a:lnTo>
                        <a:pt x="748" y="1106"/>
                      </a:lnTo>
                      <a:lnTo>
                        <a:pt x="735" y="1145"/>
                      </a:lnTo>
                      <a:lnTo>
                        <a:pt x="717" y="1182"/>
                      </a:lnTo>
                      <a:lnTo>
                        <a:pt x="695" y="1216"/>
                      </a:lnTo>
                      <a:lnTo>
                        <a:pt x="668" y="1248"/>
                      </a:lnTo>
                      <a:lnTo>
                        <a:pt x="637" y="1276"/>
                      </a:lnTo>
                      <a:lnTo>
                        <a:pt x="602" y="1300"/>
                      </a:lnTo>
                      <a:lnTo>
                        <a:pt x="562" y="1322"/>
                      </a:lnTo>
                      <a:lnTo>
                        <a:pt x="520" y="1339"/>
                      </a:lnTo>
                      <a:lnTo>
                        <a:pt x="473" y="1352"/>
                      </a:lnTo>
                      <a:lnTo>
                        <a:pt x="472" y="1352"/>
                      </a:lnTo>
                      <a:lnTo>
                        <a:pt x="470" y="1353"/>
                      </a:lnTo>
                      <a:lnTo>
                        <a:pt x="469" y="1353"/>
                      </a:lnTo>
                      <a:lnTo>
                        <a:pt x="467" y="1354"/>
                      </a:lnTo>
                      <a:lnTo>
                        <a:pt x="466" y="1356"/>
                      </a:lnTo>
                      <a:lnTo>
                        <a:pt x="464" y="1358"/>
                      </a:lnTo>
                      <a:lnTo>
                        <a:pt x="464" y="1361"/>
                      </a:lnTo>
                      <a:lnTo>
                        <a:pt x="462" y="1365"/>
                      </a:lnTo>
                      <a:lnTo>
                        <a:pt x="462" y="1488"/>
                      </a:lnTo>
                      <a:lnTo>
                        <a:pt x="459" y="1506"/>
                      </a:lnTo>
                      <a:lnTo>
                        <a:pt x="450" y="1523"/>
                      </a:lnTo>
                      <a:lnTo>
                        <a:pt x="437" y="1536"/>
                      </a:lnTo>
                      <a:lnTo>
                        <a:pt x="420" y="1545"/>
                      </a:lnTo>
                      <a:lnTo>
                        <a:pt x="400" y="1548"/>
                      </a:lnTo>
                      <a:lnTo>
                        <a:pt x="345" y="1548"/>
                      </a:lnTo>
                      <a:lnTo>
                        <a:pt x="325" y="1545"/>
                      </a:lnTo>
                      <a:lnTo>
                        <a:pt x="308" y="1536"/>
                      </a:lnTo>
                      <a:lnTo>
                        <a:pt x="295" y="1523"/>
                      </a:lnTo>
                      <a:lnTo>
                        <a:pt x="286" y="1506"/>
                      </a:lnTo>
                      <a:lnTo>
                        <a:pt x="282" y="1488"/>
                      </a:lnTo>
                      <a:lnTo>
                        <a:pt x="282" y="1370"/>
                      </a:lnTo>
                      <a:lnTo>
                        <a:pt x="281" y="1367"/>
                      </a:lnTo>
                      <a:lnTo>
                        <a:pt x="280" y="1365"/>
                      </a:lnTo>
                      <a:lnTo>
                        <a:pt x="278" y="1363"/>
                      </a:lnTo>
                      <a:lnTo>
                        <a:pt x="276" y="1361"/>
                      </a:lnTo>
                      <a:lnTo>
                        <a:pt x="274" y="1359"/>
                      </a:lnTo>
                      <a:lnTo>
                        <a:pt x="273" y="1359"/>
                      </a:lnTo>
                      <a:lnTo>
                        <a:pt x="272" y="1358"/>
                      </a:lnTo>
                      <a:lnTo>
                        <a:pt x="266" y="1358"/>
                      </a:lnTo>
                      <a:lnTo>
                        <a:pt x="254" y="1356"/>
                      </a:lnTo>
                      <a:lnTo>
                        <a:pt x="237" y="1353"/>
                      </a:lnTo>
                      <a:lnTo>
                        <a:pt x="216" y="1349"/>
                      </a:lnTo>
                      <a:lnTo>
                        <a:pt x="191" y="1343"/>
                      </a:lnTo>
                      <a:lnTo>
                        <a:pt x="164" y="1338"/>
                      </a:lnTo>
                      <a:lnTo>
                        <a:pt x="135" y="1330"/>
                      </a:lnTo>
                      <a:lnTo>
                        <a:pt x="107" y="1322"/>
                      </a:lnTo>
                      <a:lnTo>
                        <a:pt x="79" y="1312"/>
                      </a:lnTo>
                      <a:lnTo>
                        <a:pt x="53" y="1303"/>
                      </a:lnTo>
                      <a:lnTo>
                        <a:pt x="29" y="1292"/>
                      </a:lnTo>
                      <a:lnTo>
                        <a:pt x="18" y="1284"/>
                      </a:lnTo>
                      <a:lnTo>
                        <a:pt x="8" y="1273"/>
                      </a:lnTo>
                      <a:lnTo>
                        <a:pt x="3" y="1261"/>
                      </a:lnTo>
                      <a:lnTo>
                        <a:pt x="0" y="1246"/>
                      </a:lnTo>
                      <a:lnTo>
                        <a:pt x="4" y="1229"/>
                      </a:lnTo>
                      <a:lnTo>
                        <a:pt x="32" y="1151"/>
                      </a:lnTo>
                      <a:lnTo>
                        <a:pt x="41" y="1136"/>
                      </a:lnTo>
                      <a:lnTo>
                        <a:pt x="54" y="1124"/>
                      </a:lnTo>
                      <a:lnTo>
                        <a:pt x="70" y="1116"/>
                      </a:lnTo>
                      <a:lnTo>
                        <a:pt x="87" y="1113"/>
                      </a:lnTo>
                      <a:lnTo>
                        <a:pt x="100" y="1115"/>
                      </a:lnTo>
                      <a:lnTo>
                        <a:pt x="113" y="1120"/>
                      </a:lnTo>
                      <a:lnTo>
                        <a:pt x="117" y="1121"/>
                      </a:lnTo>
                      <a:lnTo>
                        <a:pt x="124" y="1124"/>
                      </a:lnTo>
                      <a:lnTo>
                        <a:pt x="137" y="1129"/>
                      </a:lnTo>
                      <a:lnTo>
                        <a:pt x="152" y="1135"/>
                      </a:lnTo>
                      <a:lnTo>
                        <a:pt x="171" y="1143"/>
                      </a:lnTo>
                      <a:lnTo>
                        <a:pt x="193" y="1150"/>
                      </a:lnTo>
                      <a:lnTo>
                        <a:pt x="216" y="1158"/>
                      </a:lnTo>
                      <a:lnTo>
                        <a:pt x="240" y="1164"/>
                      </a:lnTo>
                      <a:lnTo>
                        <a:pt x="266" y="1171"/>
                      </a:lnTo>
                      <a:lnTo>
                        <a:pt x="291" y="1177"/>
                      </a:lnTo>
                      <a:lnTo>
                        <a:pt x="316" y="1180"/>
                      </a:lnTo>
                      <a:lnTo>
                        <a:pt x="342" y="1181"/>
                      </a:lnTo>
                      <a:lnTo>
                        <a:pt x="378" y="1179"/>
                      </a:lnTo>
                      <a:lnTo>
                        <a:pt x="411" y="1172"/>
                      </a:lnTo>
                      <a:lnTo>
                        <a:pt x="442" y="1162"/>
                      </a:lnTo>
                      <a:lnTo>
                        <a:pt x="468" y="1148"/>
                      </a:lnTo>
                      <a:lnTo>
                        <a:pt x="491" y="1130"/>
                      </a:lnTo>
                      <a:lnTo>
                        <a:pt x="509" y="1111"/>
                      </a:lnTo>
                      <a:lnTo>
                        <a:pt x="522" y="1088"/>
                      </a:lnTo>
                      <a:lnTo>
                        <a:pt x="530" y="1061"/>
                      </a:lnTo>
                      <a:lnTo>
                        <a:pt x="534" y="1034"/>
                      </a:lnTo>
                      <a:lnTo>
                        <a:pt x="530" y="1006"/>
                      </a:lnTo>
                      <a:lnTo>
                        <a:pt x="523" y="978"/>
                      </a:lnTo>
                      <a:lnTo>
                        <a:pt x="509" y="954"/>
                      </a:lnTo>
                      <a:lnTo>
                        <a:pt x="489" y="931"/>
                      </a:lnTo>
                      <a:lnTo>
                        <a:pt x="462" y="908"/>
                      </a:lnTo>
                      <a:lnTo>
                        <a:pt x="428" y="887"/>
                      </a:lnTo>
                      <a:lnTo>
                        <a:pt x="389" y="866"/>
                      </a:lnTo>
                      <a:lnTo>
                        <a:pt x="342" y="847"/>
                      </a:lnTo>
                      <a:lnTo>
                        <a:pt x="306" y="832"/>
                      </a:lnTo>
                      <a:lnTo>
                        <a:pt x="269" y="817"/>
                      </a:lnTo>
                      <a:lnTo>
                        <a:pt x="235" y="802"/>
                      </a:lnTo>
                      <a:lnTo>
                        <a:pt x="201" y="784"/>
                      </a:lnTo>
                      <a:lnTo>
                        <a:pt x="171" y="766"/>
                      </a:lnTo>
                      <a:lnTo>
                        <a:pt x="141" y="745"/>
                      </a:lnTo>
                      <a:lnTo>
                        <a:pt x="113" y="723"/>
                      </a:lnTo>
                      <a:lnTo>
                        <a:pt x="88" y="699"/>
                      </a:lnTo>
                      <a:lnTo>
                        <a:pt x="66" y="674"/>
                      </a:lnTo>
                      <a:lnTo>
                        <a:pt x="49" y="645"/>
                      </a:lnTo>
                      <a:lnTo>
                        <a:pt x="33" y="614"/>
                      </a:lnTo>
                      <a:lnTo>
                        <a:pt x="22" y="580"/>
                      </a:lnTo>
                      <a:lnTo>
                        <a:pt x="16" y="544"/>
                      </a:lnTo>
                      <a:lnTo>
                        <a:pt x="13" y="505"/>
                      </a:lnTo>
                      <a:lnTo>
                        <a:pt x="16" y="460"/>
                      </a:lnTo>
                      <a:lnTo>
                        <a:pt x="25" y="417"/>
                      </a:lnTo>
                      <a:lnTo>
                        <a:pt x="40" y="378"/>
                      </a:lnTo>
                      <a:lnTo>
                        <a:pt x="60" y="339"/>
                      </a:lnTo>
                      <a:lnTo>
                        <a:pt x="86" y="305"/>
                      </a:lnTo>
                      <a:lnTo>
                        <a:pt x="116" y="275"/>
                      </a:lnTo>
                      <a:lnTo>
                        <a:pt x="151" y="247"/>
                      </a:lnTo>
                      <a:lnTo>
                        <a:pt x="190" y="224"/>
                      </a:lnTo>
                      <a:lnTo>
                        <a:pt x="234" y="206"/>
                      </a:lnTo>
                      <a:lnTo>
                        <a:pt x="282" y="191"/>
                      </a:lnTo>
                      <a:lnTo>
                        <a:pt x="285" y="190"/>
                      </a:lnTo>
                      <a:lnTo>
                        <a:pt x="287" y="190"/>
                      </a:lnTo>
                      <a:lnTo>
                        <a:pt x="289" y="188"/>
                      </a:lnTo>
                      <a:lnTo>
                        <a:pt x="291" y="187"/>
                      </a:lnTo>
                      <a:lnTo>
                        <a:pt x="293" y="184"/>
                      </a:lnTo>
                      <a:lnTo>
                        <a:pt x="296" y="182"/>
                      </a:lnTo>
                      <a:lnTo>
                        <a:pt x="296" y="177"/>
                      </a:lnTo>
                      <a:lnTo>
                        <a:pt x="296" y="61"/>
                      </a:lnTo>
                      <a:lnTo>
                        <a:pt x="299" y="41"/>
                      </a:lnTo>
                      <a:lnTo>
                        <a:pt x="308" y="25"/>
                      </a:lnTo>
                      <a:lnTo>
                        <a:pt x="321" y="12"/>
                      </a:lnTo>
                      <a:lnTo>
                        <a:pt x="338" y="3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5"/>
                <p:cNvSpPr>
                  <a:spLocks noEditPoints="1"/>
                </p:cNvSpPr>
                <p:nvPr/>
              </p:nvSpPr>
              <p:spPr bwMode="auto">
                <a:xfrm>
                  <a:off x="2117725" y="3232151"/>
                  <a:ext cx="714375" cy="712788"/>
                </a:xfrm>
                <a:custGeom>
                  <a:avLst/>
                  <a:gdLst>
                    <a:gd name="T0" fmla="*/ 1897 w 3597"/>
                    <a:gd name="T1" fmla="*/ 300 h 3592"/>
                    <a:gd name="T2" fmla="*/ 1587 w 3597"/>
                    <a:gd name="T3" fmla="*/ 416 h 3592"/>
                    <a:gd name="T4" fmla="*/ 1319 w 3597"/>
                    <a:gd name="T5" fmla="*/ 617 h 3592"/>
                    <a:gd name="T6" fmla="*/ 1118 w 3597"/>
                    <a:gd name="T7" fmla="*/ 884 h 3592"/>
                    <a:gd name="T8" fmla="*/ 1002 w 3597"/>
                    <a:gd name="T9" fmla="*/ 1194 h 3592"/>
                    <a:gd name="T10" fmla="*/ 979 w 3597"/>
                    <a:gd name="T11" fmla="*/ 1531 h 3592"/>
                    <a:gd name="T12" fmla="*/ 1049 w 3597"/>
                    <a:gd name="T13" fmla="*/ 1856 h 3592"/>
                    <a:gd name="T14" fmla="*/ 1208 w 3597"/>
                    <a:gd name="T15" fmla="*/ 2148 h 3592"/>
                    <a:gd name="T16" fmla="*/ 1446 w 3597"/>
                    <a:gd name="T17" fmla="*/ 2385 h 3592"/>
                    <a:gd name="T18" fmla="*/ 1738 w 3597"/>
                    <a:gd name="T19" fmla="*/ 2544 h 3592"/>
                    <a:gd name="T20" fmla="*/ 2064 w 3597"/>
                    <a:gd name="T21" fmla="*/ 2614 h 3592"/>
                    <a:gd name="T22" fmla="*/ 2401 w 3597"/>
                    <a:gd name="T23" fmla="*/ 2591 h 3592"/>
                    <a:gd name="T24" fmla="*/ 2711 w 3597"/>
                    <a:gd name="T25" fmla="*/ 2475 h 3592"/>
                    <a:gd name="T26" fmla="*/ 2979 w 3597"/>
                    <a:gd name="T27" fmla="*/ 2275 h 3592"/>
                    <a:gd name="T28" fmla="*/ 3180 w 3597"/>
                    <a:gd name="T29" fmla="*/ 2007 h 3592"/>
                    <a:gd name="T30" fmla="*/ 3296 w 3597"/>
                    <a:gd name="T31" fmla="*/ 1697 h 3592"/>
                    <a:gd name="T32" fmla="*/ 3319 w 3597"/>
                    <a:gd name="T33" fmla="*/ 1361 h 3592"/>
                    <a:gd name="T34" fmla="*/ 3249 w 3597"/>
                    <a:gd name="T35" fmla="*/ 1035 h 3592"/>
                    <a:gd name="T36" fmla="*/ 3090 w 3597"/>
                    <a:gd name="T37" fmla="*/ 744 h 3592"/>
                    <a:gd name="T38" fmla="*/ 2852 w 3597"/>
                    <a:gd name="T39" fmla="*/ 506 h 3592"/>
                    <a:gd name="T40" fmla="*/ 2560 w 3597"/>
                    <a:gd name="T41" fmla="*/ 347 h 3592"/>
                    <a:gd name="T42" fmla="*/ 2234 w 3597"/>
                    <a:gd name="T43" fmla="*/ 277 h 3592"/>
                    <a:gd name="T44" fmla="*/ 2326 w 3597"/>
                    <a:gd name="T45" fmla="*/ 11 h 3592"/>
                    <a:gd name="T46" fmla="*/ 2664 w 3597"/>
                    <a:gd name="T47" fmla="*/ 93 h 3592"/>
                    <a:gd name="T48" fmla="*/ 2970 w 3597"/>
                    <a:gd name="T49" fmla="*/ 254 h 3592"/>
                    <a:gd name="T50" fmla="*/ 3236 w 3597"/>
                    <a:gd name="T51" fmla="*/ 490 h 3592"/>
                    <a:gd name="T52" fmla="*/ 3437 w 3597"/>
                    <a:gd name="T53" fmla="*/ 782 h 3592"/>
                    <a:gd name="T54" fmla="*/ 3556 w 3597"/>
                    <a:gd name="T55" fmla="*/ 1107 h 3592"/>
                    <a:gd name="T56" fmla="*/ 3597 w 3597"/>
                    <a:gd name="T57" fmla="*/ 1445 h 3592"/>
                    <a:gd name="T58" fmla="*/ 3556 w 3597"/>
                    <a:gd name="T59" fmla="*/ 1785 h 3592"/>
                    <a:gd name="T60" fmla="*/ 3437 w 3597"/>
                    <a:gd name="T61" fmla="*/ 2109 h 3592"/>
                    <a:gd name="T62" fmla="*/ 3236 w 3597"/>
                    <a:gd name="T63" fmla="*/ 2402 h 3592"/>
                    <a:gd name="T64" fmla="*/ 2954 w 3597"/>
                    <a:gd name="T65" fmla="*/ 2649 h 3592"/>
                    <a:gd name="T66" fmla="*/ 2622 w 3597"/>
                    <a:gd name="T67" fmla="*/ 2815 h 3592"/>
                    <a:gd name="T68" fmla="*/ 2257 w 3597"/>
                    <a:gd name="T69" fmla="*/ 2888 h 3592"/>
                    <a:gd name="T70" fmla="*/ 1993 w 3597"/>
                    <a:gd name="T71" fmla="*/ 2881 h 3592"/>
                    <a:gd name="T72" fmla="*/ 1660 w 3597"/>
                    <a:gd name="T73" fmla="*/ 2799 h 3592"/>
                    <a:gd name="T74" fmla="*/ 1420 w 3597"/>
                    <a:gd name="T75" fmla="*/ 2682 h 3592"/>
                    <a:gd name="T76" fmla="*/ 1362 w 3597"/>
                    <a:gd name="T77" fmla="*/ 2669 h 3592"/>
                    <a:gd name="T78" fmla="*/ 1276 w 3597"/>
                    <a:gd name="T79" fmla="*/ 2705 h 3592"/>
                    <a:gd name="T80" fmla="*/ 384 w 3597"/>
                    <a:gd name="T81" fmla="*/ 3561 h 3592"/>
                    <a:gd name="T82" fmla="*/ 215 w 3597"/>
                    <a:gd name="T83" fmla="*/ 3590 h 3592"/>
                    <a:gd name="T84" fmla="*/ 90 w 3597"/>
                    <a:gd name="T85" fmla="*/ 3526 h 3592"/>
                    <a:gd name="T86" fmla="*/ 12 w 3597"/>
                    <a:gd name="T87" fmla="*/ 3414 h 3592"/>
                    <a:gd name="T88" fmla="*/ 2 w 3597"/>
                    <a:gd name="T89" fmla="*/ 3307 h 3592"/>
                    <a:gd name="T90" fmla="*/ 63 w 3597"/>
                    <a:gd name="T91" fmla="*/ 3155 h 3592"/>
                    <a:gd name="T92" fmla="*/ 906 w 3597"/>
                    <a:gd name="T93" fmla="*/ 2296 h 3592"/>
                    <a:gd name="T94" fmla="*/ 922 w 3597"/>
                    <a:gd name="T95" fmla="*/ 2207 h 3592"/>
                    <a:gd name="T96" fmla="*/ 821 w 3597"/>
                    <a:gd name="T97" fmla="*/ 2000 h 3592"/>
                    <a:gd name="T98" fmla="*/ 718 w 3597"/>
                    <a:gd name="T99" fmla="*/ 1639 h 3592"/>
                    <a:gd name="T100" fmla="*/ 711 w 3597"/>
                    <a:gd name="T101" fmla="*/ 1267 h 3592"/>
                    <a:gd name="T102" fmla="*/ 793 w 3597"/>
                    <a:gd name="T103" fmla="*/ 930 h 3592"/>
                    <a:gd name="T104" fmla="*/ 955 w 3597"/>
                    <a:gd name="T105" fmla="*/ 626 h 3592"/>
                    <a:gd name="T106" fmla="*/ 1189 w 3597"/>
                    <a:gd name="T107" fmla="*/ 363 h 3592"/>
                    <a:gd name="T108" fmla="*/ 1477 w 3597"/>
                    <a:gd name="T109" fmla="*/ 164 h 3592"/>
                    <a:gd name="T110" fmla="*/ 1801 w 3597"/>
                    <a:gd name="T111" fmla="*/ 42 h 3592"/>
                    <a:gd name="T112" fmla="*/ 2150 w 3597"/>
                    <a:gd name="T113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97" h="3592">
                      <a:moveTo>
                        <a:pt x="2150" y="274"/>
                      </a:moveTo>
                      <a:lnTo>
                        <a:pt x="2064" y="277"/>
                      </a:lnTo>
                      <a:lnTo>
                        <a:pt x="1981" y="286"/>
                      </a:lnTo>
                      <a:lnTo>
                        <a:pt x="1897" y="300"/>
                      </a:lnTo>
                      <a:lnTo>
                        <a:pt x="1817" y="321"/>
                      </a:lnTo>
                      <a:lnTo>
                        <a:pt x="1738" y="347"/>
                      </a:lnTo>
                      <a:lnTo>
                        <a:pt x="1661" y="379"/>
                      </a:lnTo>
                      <a:lnTo>
                        <a:pt x="1587" y="416"/>
                      </a:lnTo>
                      <a:lnTo>
                        <a:pt x="1515" y="458"/>
                      </a:lnTo>
                      <a:lnTo>
                        <a:pt x="1446" y="506"/>
                      </a:lnTo>
                      <a:lnTo>
                        <a:pt x="1382" y="559"/>
                      </a:lnTo>
                      <a:lnTo>
                        <a:pt x="1319" y="617"/>
                      </a:lnTo>
                      <a:lnTo>
                        <a:pt x="1261" y="678"/>
                      </a:lnTo>
                      <a:lnTo>
                        <a:pt x="1208" y="744"/>
                      </a:lnTo>
                      <a:lnTo>
                        <a:pt x="1161" y="813"/>
                      </a:lnTo>
                      <a:lnTo>
                        <a:pt x="1118" y="884"/>
                      </a:lnTo>
                      <a:lnTo>
                        <a:pt x="1081" y="959"/>
                      </a:lnTo>
                      <a:lnTo>
                        <a:pt x="1049" y="1035"/>
                      </a:lnTo>
                      <a:lnTo>
                        <a:pt x="1023" y="1114"/>
                      </a:lnTo>
                      <a:lnTo>
                        <a:pt x="1002" y="1194"/>
                      </a:lnTo>
                      <a:lnTo>
                        <a:pt x="988" y="1277"/>
                      </a:lnTo>
                      <a:lnTo>
                        <a:pt x="979" y="1361"/>
                      </a:lnTo>
                      <a:lnTo>
                        <a:pt x="976" y="1445"/>
                      </a:lnTo>
                      <a:lnTo>
                        <a:pt x="979" y="1531"/>
                      </a:lnTo>
                      <a:lnTo>
                        <a:pt x="988" y="1614"/>
                      </a:lnTo>
                      <a:lnTo>
                        <a:pt x="1002" y="1697"/>
                      </a:lnTo>
                      <a:lnTo>
                        <a:pt x="1023" y="1777"/>
                      </a:lnTo>
                      <a:lnTo>
                        <a:pt x="1049" y="1856"/>
                      </a:lnTo>
                      <a:lnTo>
                        <a:pt x="1081" y="1933"/>
                      </a:lnTo>
                      <a:lnTo>
                        <a:pt x="1118" y="2007"/>
                      </a:lnTo>
                      <a:lnTo>
                        <a:pt x="1161" y="2079"/>
                      </a:lnTo>
                      <a:lnTo>
                        <a:pt x="1208" y="2148"/>
                      </a:lnTo>
                      <a:lnTo>
                        <a:pt x="1261" y="2212"/>
                      </a:lnTo>
                      <a:lnTo>
                        <a:pt x="1319" y="2275"/>
                      </a:lnTo>
                      <a:lnTo>
                        <a:pt x="1382" y="2333"/>
                      </a:lnTo>
                      <a:lnTo>
                        <a:pt x="1446" y="2385"/>
                      </a:lnTo>
                      <a:lnTo>
                        <a:pt x="1515" y="2434"/>
                      </a:lnTo>
                      <a:lnTo>
                        <a:pt x="1587" y="2475"/>
                      </a:lnTo>
                      <a:lnTo>
                        <a:pt x="1661" y="2513"/>
                      </a:lnTo>
                      <a:lnTo>
                        <a:pt x="1738" y="2544"/>
                      </a:lnTo>
                      <a:lnTo>
                        <a:pt x="1817" y="2571"/>
                      </a:lnTo>
                      <a:lnTo>
                        <a:pt x="1897" y="2591"/>
                      </a:lnTo>
                      <a:lnTo>
                        <a:pt x="1981" y="2606"/>
                      </a:lnTo>
                      <a:lnTo>
                        <a:pt x="2064" y="2614"/>
                      </a:lnTo>
                      <a:lnTo>
                        <a:pt x="2150" y="2618"/>
                      </a:lnTo>
                      <a:lnTo>
                        <a:pt x="2234" y="2614"/>
                      </a:lnTo>
                      <a:lnTo>
                        <a:pt x="2319" y="2606"/>
                      </a:lnTo>
                      <a:lnTo>
                        <a:pt x="2401" y="2591"/>
                      </a:lnTo>
                      <a:lnTo>
                        <a:pt x="2482" y="2571"/>
                      </a:lnTo>
                      <a:lnTo>
                        <a:pt x="2560" y="2544"/>
                      </a:lnTo>
                      <a:lnTo>
                        <a:pt x="2637" y="2513"/>
                      </a:lnTo>
                      <a:lnTo>
                        <a:pt x="2711" y="2475"/>
                      </a:lnTo>
                      <a:lnTo>
                        <a:pt x="2783" y="2434"/>
                      </a:lnTo>
                      <a:lnTo>
                        <a:pt x="2852" y="2385"/>
                      </a:lnTo>
                      <a:lnTo>
                        <a:pt x="2918" y="2333"/>
                      </a:lnTo>
                      <a:lnTo>
                        <a:pt x="2979" y="2275"/>
                      </a:lnTo>
                      <a:lnTo>
                        <a:pt x="3037" y="2212"/>
                      </a:lnTo>
                      <a:lnTo>
                        <a:pt x="3090" y="2148"/>
                      </a:lnTo>
                      <a:lnTo>
                        <a:pt x="3138" y="2079"/>
                      </a:lnTo>
                      <a:lnTo>
                        <a:pt x="3180" y="2007"/>
                      </a:lnTo>
                      <a:lnTo>
                        <a:pt x="3217" y="1933"/>
                      </a:lnTo>
                      <a:lnTo>
                        <a:pt x="3249" y="1856"/>
                      </a:lnTo>
                      <a:lnTo>
                        <a:pt x="3276" y="1777"/>
                      </a:lnTo>
                      <a:lnTo>
                        <a:pt x="3296" y="1697"/>
                      </a:lnTo>
                      <a:lnTo>
                        <a:pt x="3311" y="1614"/>
                      </a:lnTo>
                      <a:lnTo>
                        <a:pt x="3319" y="1531"/>
                      </a:lnTo>
                      <a:lnTo>
                        <a:pt x="3323" y="1445"/>
                      </a:lnTo>
                      <a:lnTo>
                        <a:pt x="3319" y="1361"/>
                      </a:lnTo>
                      <a:lnTo>
                        <a:pt x="3311" y="1277"/>
                      </a:lnTo>
                      <a:lnTo>
                        <a:pt x="3296" y="1194"/>
                      </a:lnTo>
                      <a:lnTo>
                        <a:pt x="3276" y="1114"/>
                      </a:lnTo>
                      <a:lnTo>
                        <a:pt x="3249" y="1035"/>
                      </a:lnTo>
                      <a:lnTo>
                        <a:pt x="3217" y="959"/>
                      </a:lnTo>
                      <a:lnTo>
                        <a:pt x="3180" y="884"/>
                      </a:lnTo>
                      <a:lnTo>
                        <a:pt x="3138" y="813"/>
                      </a:lnTo>
                      <a:lnTo>
                        <a:pt x="3090" y="744"/>
                      </a:lnTo>
                      <a:lnTo>
                        <a:pt x="3037" y="678"/>
                      </a:lnTo>
                      <a:lnTo>
                        <a:pt x="2979" y="617"/>
                      </a:lnTo>
                      <a:lnTo>
                        <a:pt x="2918" y="559"/>
                      </a:lnTo>
                      <a:lnTo>
                        <a:pt x="2852" y="506"/>
                      </a:lnTo>
                      <a:lnTo>
                        <a:pt x="2783" y="458"/>
                      </a:lnTo>
                      <a:lnTo>
                        <a:pt x="2711" y="416"/>
                      </a:lnTo>
                      <a:lnTo>
                        <a:pt x="2637" y="379"/>
                      </a:lnTo>
                      <a:lnTo>
                        <a:pt x="2560" y="347"/>
                      </a:lnTo>
                      <a:lnTo>
                        <a:pt x="2482" y="321"/>
                      </a:lnTo>
                      <a:lnTo>
                        <a:pt x="2401" y="300"/>
                      </a:lnTo>
                      <a:lnTo>
                        <a:pt x="2319" y="286"/>
                      </a:lnTo>
                      <a:lnTo>
                        <a:pt x="2234" y="277"/>
                      </a:lnTo>
                      <a:lnTo>
                        <a:pt x="2150" y="274"/>
                      </a:lnTo>
                      <a:close/>
                      <a:moveTo>
                        <a:pt x="2150" y="0"/>
                      </a:moveTo>
                      <a:lnTo>
                        <a:pt x="2239" y="3"/>
                      </a:lnTo>
                      <a:lnTo>
                        <a:pt x="2326" y="11"/>
                      </a:lnTo>
                      <a:lnTo>
                        <a:pt x="2413" y="24"/>
                      </a:lnTo>
                      <a:lnTo>
                        <a:pt x="2499" y="42"/>
                      </a:lnTo>
                      <a:lnTo>
                        <a:pt x="2582" y="66"/>
                      </a:lnTo>
                      <a:lnTo>
                        <a:pt x="2664" y="93"/>
                      </a:lnTo>
                      <a:lnTo>
                        <a:pt x="2744" y="127"/>
                      </a:lnTo>
                      <a:lnTo>
                        <a:pt x="2822" y="164"/>
                      </a:lnTo>
                      <a:lnTo>
                        <a:pt x="2898" y="207"/>
                      </a:lnTo>
                      <a:lnTo>
                        <a:pt x="2970" y="254"/>
                      </a:lnTo>
                      <a:lnTo>
                        <a:pt x="3041" y="306"/>
                      </a:lnTo>
                      <a:lnTo>
                        <a:pt x="3109" y="363"/>
                      </a:lnTo>
                      <a:lnTo>
                        <a:pt x="3173" y="423"/>
                      </a:lnTo>
                      <a:lnTo>
                        <a:pt x="3236" y="490"/>
                      </a:lnTo>
                      <a:lnTo>
                        <a:pt x="3294" y="559"/>
                      </a:lnTo>
                      <a:lnTo>
                        <a:pt x="3346" y="631"/>
                      </a:lnTo>
                      <a:lnTo>
                        <a:pt x="3394" y="706"/>
                      </a:lnTo>
                      <a:lnTo>
                        <a:pt x="3437" y="782"/>
                      </a:lnTo>
                      <a:lnTo>
                        <a:pt x="3474" y="861"/>
                      </a:lnTo>
                      <a:lnTo>
                        <a:pt x="3507" y="941"/>
                      </a:lnTo>
                      <a:lnTo>
                        <a:pt x="3534" y="1023"/>
                      </a:lnTo>
                      <a:lnTo>
                        <a:pt x="3556" y="1107"/>
                      </a:lnTo>
                      <a:lnTo>
                        <a:pt x="3574" y="1190"/>
                      </a:lnTo>
                      <a:lnTo>
                        <a:pt x="3587" y="1275"/>
                      </a:lnTo>
                      <a:lnTo>
                        <a:pt x="3595" y="1360"/>
                      </a:lnTo>
                      <a:lnTo>
                        <a:pt x="3597" y="1445"/>
                      </a:lnTo>
                      <a:lnTo>
                        <a:pt x="3595" y="1531"/>
                      </a:lnTo>
                      <a:lnTo>
                        <a:pt x="3587" y="1616"/>
                      </a:lnTo>
                      <a:lnTo>
                        <a:pt x="3574" y="1701"/>
                      </a:lnTo>
                      <a:lnTo>
                        <a:pt x="3556" y="1785"/>
                      </a:lnTo>
                      <a:lnTo>
                        <a:pt x="3534" y="1868"/>
                      </a:lnTo>
                      <a:lnTo>
                        <a:pt x="3507" y="1949"/>
                      </a:lnTo>
                      <a:lnTo>
                        <a:pt x="3474" y="2030"/>
                      </a:lnTo>
                      <a:lnTo>
                        <a:pt x="3437" y="2109"/>
                      </a:lnTo>
                      <a:lnTo>
                        <a:pt x="3394" y="2186"/>
                      </a:lnTo>
                      <a:lnTo>
                        <a:pt x="3346" y="2261"/>
                      </a:lnTo>
                      <a:lnTo>
                        <a:pt x="3294" y="2332"/>
                      </a:lnTo>
                      <a:lnTo>
                        <a:pt x="3236" y="2402"/>
                      </a:lnTo>
                      <a:lnTo>
                        <a:pt x="3173" y="2469"/>
                      </a:lnTo>
                      <a:lnTo>
                        <a:pt x="3103" y="2533"/>
                      </a:lnTo>
                      <a:lnTo>
                        <a:pt x="3030" y="2595"/>
                      </a:lnTo>
                      <a:lnTo>
                        <a:pt x="2954" y="2649"/>
                      </a:lnTo>
                      <a:lnTo>
                        <a:pt x="2874" y="2699"/>
                      </a:lnTo>
                      <a:lnTo>
                        <a:pt x="2793" y="2744"/>
                      </a:lnTo>
                      <a:lnTo>
                        <a:pt x="2708" y="2782"/>
                      </a:lnTo>
                      <a:lnTo>
                        <a:pt x="2622" y="2815"/>
                      </a:lnTo>
                      <a:lnTo>
                        <a:pt x="2533" y="2842"/>
                      </a:lnTo>
                      <a:lnTo>
                        <a:pt x="2443" y="2863"/>
                      </a:lnTo>
                      <a:lnTo>
                        <a:pt x="2350" y="2879"/>
                      </a:lnTo>
                      <a:lnTo>
                        <a:pt x="2257" y="2888"/>
                      </a:lnTo>
                      <a:lnTo>
                        <a:pt x="2164" y="2891"/>
                      </a:lnTo>
                      <a:lnTo>
                        <a:pt x="2164" y="2891"/>
                      </a:lnTo>
                      <a:lnTo>
                        <a:pt x="2077" y="2888"/>
                      </a:lnTo>
                      <a:lnTo>
                        <a:pt x="1993" y="2881"/>
                      </a:lnTo>
                      <a:lnTo>
                        <a:pt x="1907" y="2868"/>
                      </a:lnTo>
                      <a:lnTo>
                        <a:pt x="1824" y="2850"/>
                      </a:lnTo>
                      <a:lnTo>
                        <a:pt x="1741" y="2827"/>
                      </a:lnTo>
                      <a:lnTo>
                        <a:pt x="1660" y="2799"/>
                      </a:lnTo>
                      <a:lnTo>
                        <a:pt x="1580" y="2766"/>
                      </a:lnTo>
                      <a:lnTo>
                        <a:pt x="1502" y="2728"/>
                      </a:lnTo>
                      <a:lnTo>
                        <a:pt x="1427" y="2686"/>
                      </a:lnTo>
                      <a:lnTo>
                        <a:pt x="1420" y="2682"/>
                      </a:lnTo>
                      <a:lnTo>
                        <a:pt x="1410" y="2678"/>
                      </a:lnTo>
                      <a:lnTo>
                        <a:pt x="1397" y="2674"/>
                      </a:lnTo>
                      <a:lnTo>
                        <a:pt x="1380" y="2670"/>
                      </a:lnTo>
                      <a:lnTo>
                        <a:pt x="1362" y="2669"/>
                      </a:lnTo>
                      <a:lnTo>
                        <a:pt x="1339" y="2671"/>
                      </a:lnTo>
                      <a:lnTo>
                        <a:pt x="1316" y="2678"/>
                      </a:lnTo>
                      <a:lnTo>
                        <a:pt x="1295" y="2689"/>
                      </a:lnTo>
                      <a:lnTo>
                        <a:pt x="1276" y="2705"/>
                      </a:lnTo>
                      <a:lnTo>
                        <a:pt x="508" y="3472"/>
                      </a:lnTo>
                      <a:lnTo>
                        <a:pt x="469" y="3507"/>
                      </a:lnTo>
                      <a:lnTo>
                        <a:pt x="427" y="3537"/>
                      </a:lnTo>
                      <a:lnTo>
                        <a:pt x="384" y="3561"/>
                      </a:lnTo>
                      <a:lnTo>
                        <a:pt x="339" y="3578"/>
                      </a:lnTo>
                      <a:lnTo>
                        <a:pt x="295" y="3589"/>
                      </a:lnTo>
                      <a:lnTo>
                        <a:pt x="251" y="3592"/>
                      </a:lnTo>
                      <a:lnTo>
                        <a:pt x="215" y="3590"/>
                      </a:lnTo>
                      <a:lnTo>
                        <a:pt x="180" y="3581"/>
                      </a:lnTo>
                      <a:lnTo>
                        <a:pt x="147" y="3568"/>
                      </a:lnTo>
                      <a:lnTo>
                        <a:pt x="117" y="3549"/>
                      </a:lnTo>
                      <a:lnTo>
                        <a:pt x="90" y="3526"/>
                      </a:lnTo>
                      <a:lnTo>
                        <a:pt x="67" y="3502"/>
                      </a:lnTo>
                      <a:lnTo>
                        <a:pt x="42" y="3474"/>
                      </a:lnTo>
                      <a:lnTo>
                        <a:pt x="24" y="3444"/>
                      </a:lnTo>
                      <a:lnTo>
                        <a:pt x="12" y="3414"/>
                      </a:lnTo>
                      <a:lnTo>
                        <a:pt x="4" y="3386"/>
                      </a:lnTo>
                      <a:lnTo>
                        <a:pt x="0" y="3357"/>
                      </a:lnTo>
                      <a:lnTo>
                        <a:pt x="0" y="3331"/>
                      </a:lnTo>
                      <a:lnTo>
                        <a:pt x="2" y="3307"/>
                      </a:lnTo>
                      <a:lnTo>
                        <a:pt x="10" y="3269"/>
                      </a:lnTo>
                      <a:lnTo>
                        <a:pt x="22" y="3230"/>
                      </a:lnTo>
                      <a:lnTo>
                        <a:pt x="40" y="3192"/>
                      </a:lnTo>
                      <a:lnTo>
                        <a:pt x="63" y="3155"/>
                      </a:lnTo>
                      <a:lnTo>
                        <a:pt x="89" y="3118"/>
                      </a:lnTo>
                      <a:lnTo>
                        <a:pt x="121" y="3085"/>
                      </a:lnTo>
                      <a:lnTo>
                        <a:pt x="890" y="2316"/>
                      </a:lnTo>
                      <a:lnTo>
                        <a:pt x="906" y="2296"/>
                      </a:lnTo>
                      <a:lnTo>
                        <a:pt x="917" y="2274"/>
                      </a:lnTo>
                      <a:lnTo>
                        <a:pt x="923" y="2251"/>
                      </a:lnTo>
                      <a:lnTo>
                        <a:pt x="925" y="2229"/>
                      </a:lnTo>
                      <a:lnTo>
                        <a:pt x="922" y="2207"/>
                      </a:lnTo>
                      <a:lnTo>
                        <a:pt x="916" y="2186"/>
                      </a:lnTo>
                      <a:lnTo>
                        <a:pt x="907" y="2167"/>
                      </a:lnTo>
                      <a:lnTo>
                        <a:pt x="861" y="2085"/>
                      </a:lnTo>
                      <a:lnTo>
                        <a:pt x="821" y="2000"/>
                      </a:lnTo>
                      <a:lnTo>
                        <a:pt x="787" y="1912"/>
                      </a:lnTo>
                      <a:lnTo>
                        <a:pt x="757" y="1822"/>
                      </a:lnTo>
                      <a:lnTo>
                        <a:pt x="734" y="1731"/>
                      </a:lnTo>
                      <a:lnTo>
                        <a:pt x="718" y="1639"/>
                      </a:lnTo>
                      <a:lnTo>
                        <a:pt x="707" y="1546"/>
                      </a:lnTo>
                      <a:lnTo>
                        <a:pt x="702" y="1453"/>
                      </a:lnTo>
                      <a:lnTo>
                        <a:pt x="703" y="1360"/>
                      </a:lnTo>
                      <a:lnTo>
                        <a:pt x="711" y="1267"/>
                      </a:lnTo>
                      <a:lnTo>
                        <a:pt x="724" y="1180"/>
                      </a:lnTo>
                      <a:lnTo>
                        <a:pt x="743" y="1096"/>
                      </a:lnTo>
                      <a:lnTo>
                        <a:pt x="766" y="1012"/>
                      </a:lnTo>
                      <a:lnTo>
                        <a:pt x="793" y="930"/>
                      </a:lnTo>
                      <a:lnTo>
                        <a:pt x="826" y="851"/>
                      </a:lnTo>
                      <a:lnTo>
                        <a:pt x="865" y="774"/>
                      </a:lnTo>
                      <a:lnTo>
                        <a:pt x="907" y="699"/>
                      </a:lnTo>
                      <a:lnTo>
                        <a:pt x="955" y="626"/>
                      </a:lnTo>
                      <a:lnTo>
                        <a:pt x="1007" y="556"/>
                      </a:lnTo>
                      <a:lnTo>
                        <a:pt x="1064" y="488"/>
                      </a:lnTo>
                      <a:lnTo>
                        <a:pt x="1125" y="423"/>
                      </a:lnTo>
                      <a:lnTo>
                        <a:pt x="1189" y="363"/>
                      </a:lnTo>
                      <a:lnTo>
                        <a:pt x="1258" y="306"/>
                      </a:lnTo>
                      <a:lnTo>
                        <a:pt x="1328" y="254"/>
                      </a:lnTo>
                      <a:lnTo>
                        <a:pt x="1401" y="207"/>
                      </a:lnTo>
                      <a:lnTo>
                        <a:pt x="1477" y="164"/>
                      </a:lnTo>
                      <a:lnTo>
                        <a:pt x="1555" y="127"/>
                      </a:lnTo>
                      <a:lnTo>
                        <a:pt x="1635" y="93"/>
                      </a:lnTo>
                      <a:lnTo>
                        <a:pt x="1716" y="66"/>
                      </a:lnTo>
                      <a:lnTo>
                        <a:pt x="1801" y="42"/>
                      </a:lnTo>
                      <a:lnTo>
                        <a:pt x="1886" y="24"/>
                      </a:lnTo>
                      <a:lnTo>
                        <a:pt x="1973" y="11"/>
                      </a:lnTo>
                      <a:lnTo>
                        <a:pt x="2061" y="3"/>
                      </a:lnTo>
                      <a:lnTo>
                        <a:pt x="21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 rot="14960094">
                <a:off x="5151350" y="4459147"/>
                <a:ext cx="297009" cy="396470"/>
              </a:xfrm>
              <a:custGeom>
                <a:avLst/>
                <a:gdLst>
                  <a:gd name="T0" fmla="*/ 479 w 2598"/>
                  <a:gd name="T1" fmla="*/ 664 h 3470"/>
                  <a:gd name="T2" fmla="*/ 490 w 2598"/>
                  <a:gd name="T3" fmla="*/ 979 h 3470"/>
                  <a:gd name="T4" fmla="*/ 615 w 2598"/>
                  <a:gd name="T5" fmla="*/ 1267 h 3470"/>
                  <a:gd name="T6" fmla="*/ 847 w 2598"/>
                  <a:gd name="T7" fmla="*/ 1493 h 3470"/>
                  <a:gd name="T8" fmla="*/ 1082 w 2598"/>
                  <a:gd name="T9" fmla="*/ 1875 h 3470"/>
                  <a:gd name="T10" fmla="*/ 793 w 2598"/>
                  <a:gd name="T11" fmla="*/ 2016 h 3470"/>
                  <a:gd name="T12" fmla="*/ 581 w 2598"/>
                  <a:gd name="T13" fmla="*/ 2257 h 3470"/>
                  <a:gd name="T14" fmla="*/ 478 w 2598"/>
                  <a:gd name="T15" fmla="*/ 2553 h 3470"/>
                  <a:gd name="T16" fmla="*/ 492 w 2598"/>
                  <a:gd name="T17" fmla="*/ 2869 h 3470"/>
                  <a:gd name="T18" fmla="*/ 763 w 2598"/>
                  <a:gd name="T19" fmla="*/ 2986 h 3470"/>
                  <a:gd name="T20" fmla="*/ 792 w 2598"/>
                  <a:gd name="T21" fmla="*/ 2739 h 3470"/>
                  <a:gd name="T22" fmla="*/ 934 w 2598"/>
                  <a:gd name="T23" fmla="*/ 2527 h 3470"/>
                  <a:gd name="T24" fmla="*/ 1144 w 2598"/>
                  <a:gd name="T25" fmla="*/ 2408 h 3470"/>
                  <a:gd name="T26" fmla="*/ 1029 w 2598"/>
                  <a:gd name="T27" fmla="*/ 1466 h 3470"/>
                  <a:gd name="T28" fmla="*/ 789 w 2598"/>
                  <a:gd name="T29" fmla="*/ 1312 h 3470"/>
                  <a:gd name="T30" fmla="*/ 630 w 2598"/>
                  <a:gd name="T31" fmla="*/ 1085 h 3470"/>
                  <a:gd name="T32" fmla="*/ 1848 w 2598"/>
                  <a:gd name="T33" fmla="*/ 1271 h 3470"/>
                  <a:gd name="T34" fmla="*/ 1620 w 2598"/>
                  <a:gd name="T35" fmla="*/ 1444 h 3470"/>
                  <a:gd name="T36" fmla="*/ 1407 w 2598"/>
                  <a:gd name="T37" fmla="*/ 2397 h 3470"/>
                  <a:gd name="T38" fmla="*/ 1624 w 2598"/>
                  <a:gd name="T39" fmla="*/ 2495 h 3470"/>
                  <a:gd name="T40" fmla="*/ 1786 w 2598"/>
                  <a:gd name="T41" fmla="*/ 2692 h 3470"/>
                  <a:gd name="T42" fmla="*/ 1838 w 2598"/>
                  <a:gd name="T43" fmla="*/ 2936 h 3470"/>
                  <a:gd name="T44" fmla="*/ 2088 w 2598"/>
                  <a:gd name="T45" fmla="*/ 2933 h 3470"/>
                  <a:gd name="T46" fmla="*/ 2127 w 2598"/>
                  <a:gd name="T47" fmla="*/ 2616 h 3470"/>
                  <a:gd name="T48" fmla="*/ 2046 w 2598"/>
                  <a:gd name="T49" fmla="*/ 2312 h 3470"/>
                  <a:gd name="T50" fmla="*/ 1855 w 2598"/>
                  <a:gd name="T51" fmla="*/ 2058 h 3470"/>
                  <a:gd name="T52" fmla="*/ 1576 w 2598"/>
                  <a:gd name="T53" fmla="*/ 1894 h 3470"/>
                  <a:gd name="T54" fmla="*/ 1694 w 2598"/>
                  <a:gd name="T55" fmla="*/ 1525 h 3470"/>
                  <a:gd name="T56" fmla="*/ 1944 w 2598"/>
                  <a:gd name="T57" fmla="*/ 1318 h 3470"/>
                  <a:gd name="T58" fmla="*/ 2092 w 2598"/>
                  <a:gd name="T59" fmla="*/ 1039 h 3470"/>
                  <a:gd name="T60" fmla="*/ 2126 w 2598"/>
                  <a:gd name="T61" fmla="*/ 727 h 3470"/>
                  <a:gd name="T62" fmla="*/ 2048 w 2598"/>
                  <a:gd name="T63" fmla="*/ 434 h 3470"/>
                  <a:gd name="T64" fmla="*/ 2382 w 2598"/>
                  <a:gd name="T65" fmla="*/ 217 h 3470"/>
                  <a:gd name="T66" fmla="*/ 2332 w 2598"/>
                  <a:gd name="T67" fmla="*/ 652 h 3470"/>
                  <a:gd name="T68" fmla="*/ 2320 w 2598"/>
                  <a:gd name="T69" fmla="*/ 1015 h 3470"/>
                  <a:gd name="T70" fmla="*/ 2185 w 2598"/>
                  <a:gd name="T71" fmla="*/ 1351 h 3470"/>
                  <a:gd name="T72" fmla="*/ 1936 w 2598"/>
                  <a:gd name="T73" fmla="*/ 1627 h 3470"/>
                  <a:gd name="T74" fmla="*/ 1803 w 2598"/>
                  <a:gd name="T75" fmla="*/ 1759 h 3470"/>
                  <a:gd name="T76" fmla="*/ 2049 w 2598"/>
                  <a:gd name="T77" fmla="*/ 1944 h 3470"/>
                  <a:gd name="T78" fmla="*/ 2253 w 2598"/>
                  <a:gd name="T79" fmla="*/ 2247 h 3470"/>
                  <a:gd name="T80" fmla="*/ 2341 w 2598"/>
                  <a:gd name="T81" fmla="*/ 2598 h 3470"/>
                  <a:gd name="T82" fmla="*/ 2302 w 2598"/>
                  <a:gd name="T83" fmla="*/ 2964 h 3470"/>
                  <a:gd name="T84" fmla="*/ 2598 w 2598"/>
                  <a:gd name="T85" fmla="*/ 3470 h 3470"/>
                  <a:gd name="T86" fmla="*/ 319 w 2598"/>
                  <a:gd name="T87" fmla="*/ 3036 h 3470"/>
                  <a:gd name="T88" fmla="*/ 255 w 2598"/>
                  <a:gd name="T89" fmla="*/ 2672 h 3470"/>
                  <a:gd name="T90" fmla="*/ 317 w 2598"/>
                  <a:gd name="T91" fmla="*/ 2315 h 3470"/>
                  <a:gd name="T92" fmla="*/ 498 w 2598"/>
                  <a:gd name="T93" fmla="*/ 1999 h 3470"/>
                  <a:gd name="T94" fmla="*/ 749 w 2598"/>
                  <a:gd name="T95" fmla="*/ 1784 h 3470"/>
                  <a:gd name="T96" fmla="*/ 704 w 2598"/>
                  <a:gd name="T97" fmla="*/ 1657 h 3470"/>
                  <a:gd name="T98" fmla="*/ 453 w 2598"/>
                  <a:gd name="T99" fmla="*/ 1413 h 3470"/>
                  <a:gd name="T100" fmla="*/ 295 w 2598"/>
                  <a:gd name="T101" fmla="*/ 1086 h 3470"/>
                  <a:gd name="T102" fmla="*/ 257 w 2598"/>
                  <a:gd name="T103" fmla="*/ 725 h 3470"/>
                  <a:gd name="T104" fmla="*/ 216 w 2598"/>
                  <a:gd name="T105" fmla="*/ 434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8" h="3470">
                    <a:moveTo>
                      <a:pt x="550" y="434"/>
                    </a:moveTo>
                    <a:lnTo>
                      <a:pt x="533" y="476"/>
                    </a:lnTo>
                    <a:lnTo>
                      <a:pt x="510" y="537"/>
                    </a:lnTo>
                    <a:lnTo>
                      <a:pt x="492" y="600"/>
                    </a:lnTo>
                    <a:lnTo>
                      <a:pt x="479" y="664"/>
                    </a:lnTo>
                    <a:lnTo>
                      <a:pt x="472" y="727"/>
                    </a:lnTo>
                    <a:lnTo>
                      <a:pt x="469" y="790"/>
                    </a:lnTo>
                    <a:lnTo>
                      <a:pt x="471" y="854"/>
                    </a:lnTo>
                    <a:lnTo>
                      <a:pt x="478" y="917"/>
                    </a:lnTo>
                    <a:lnTo>
                      <a:pt x="490" y="979"/>
                    </a:lnTo>
                    <a:lnTo>
                      <a:pt x="506" y="1039"/>
                    </a:lnTo>
                    <a:lnTo>
                      <a:pt x="527" y="1099"/>
                    </a:lnTo>
                    <a:lnTo>
                      <a:pt x="552" y="1157"/>
                    </a:lnTo>
                    <a:lnTo>
                      <a:pt x="581" y="1213"/>
                    </a:lnTo>
                    <a:lnTo>
                      <a:pt x="615" y="1267"/>
                    </a:lnTo>
                    <a:lnTo>
                      <a:pt x="653" y="1318"/>
                    </a:lnTo>
                    <a:lnTo>
                      <a:pt x="696" y="1367"/>
                    </a:lnTo>
                    <a:lnTo>
                      <a:pt x="743" y="1413"/>
                    </a:lnTo>
                    <a:lnTo>
                      <a:pt x="793" y="1455"/>
                    </a:lnTo>
                    <a:lnTo>
                      <a:pt x="847" y="1493"/>
                    </a:lnTo>
                    <a:lnTo>
                      <a:pt x="904" y="1525"/>
                    </a:lnTo>
                    <a:lnTo>
                      <a:pt x="962" y="1553"/>
                    </a:lnTo>
                    <a:lnTo>
                      <a:pt x="1021" y="1576"/>
                    </a:lnTo>
                    <a:lnTo>
                      <a:pt x="1082" y="1595"/>
                    </a:lnTo>
                    <a:lnTo>
                      <a:pt x="1082" y="1875"/>
                    </a:lnTo>
                    <a:lnTo>
                      <a:pt x="1021" y="1894"/>
                    </a:lnTo>
                    <a:lnTo>
                      <a:pt x="962" y="1917"/>
                    </a:lnTo>
                    <a:lnTo>
                      <a:pt x="903" y="1944"/>
                    </a:lnTo>
                    <a:lnTo>
                      <a:pt x="847" y="1978"/>
                    </a:lnTo>
                    <a:lnTo>
                      <a:pt x="793" y="2016"/>
                    </a:lnTo>
                    <a:lnTo>
                      <a:pt x="743" y="2058"/>
                    </a:lnTo>
                    <a:lnTo>
                      <a:pt x="696" y="2104"/>
                    </a:lnTo>
                    <a:lnTo>
                      <a:pt x="653" y="2152"/>
                    </a:lnTo>
                    <a:lnTo>
                      <a:pt x="615" y="2203"/>
                    </a:lnTo>
                    <a:lnTo>
                      <a:pt x="581" y="2257"/>
                    </a:lnTo>
                    <a:lnTo>
                      <a:pt x="552" y="2312"/>
                    </a:lnTo>
                    <a:lnTo>
                      <a:pt x="527" y="2370"/>
                    </a:lnTo>
                    <a:lnTo>
                      <a:pt x="506" y="2431"/>
                    </a:lnTo>
                    <a:lnTo>
                      <a:pt x="490" y="2492"/>
                    </a:lnTo>
                    <a:lnTo>
                      <a:pt x="478" y="2553"/>
                    </a:lnTo>
                    <a:lnTo>
                      <a:pt x="471" y="2616"/>
                    </a:lnTo>
                    <a:lnTo>
                      <a:pt x="469" y="2680"/>
                    </a:lnTo>
                    <a:lnTo>
                      <a:pt x="472" y="2743"/>
                    </a:lnTo>
                    <a:lnTo>
                      <a:pt x="479" y="2806"/>
                    </a:lnTo>
                    <a:lnTo>
                      <a:pt x="492" y="2869"/>
                    </a:lnTo>
                    <a:lnTo>
                      <a:pt x="510" y="2933"/>
                    </a:lnTo>
                    <a:lnTo>
                      <a:pt x="533" y="2994"/>
                    </a:lnTo>
                    <a:lnTo>
                      <a:pt x="550" y="3036"/>
                    </a:lnTo>
                    <a:lnTo>
                      <a:pt x="770" y="3036"/>
                    </a:lnTo>
                    <a:lnTo>
                      <a:pt x="763" y="2986"/>
                    </a:lnTo>
                    <a:lnTo>
                      <a:pt x="760" y="2936"/>
                    </a:lnTo>
                    <a:lnTo>
                      <a:pt x="761" y="2885"/>
                    </a:lnTo>
                    <a:lnTo>
                      <a:pt x="767" y="2836"/>
                    </a:lnTo>
                    <a:lnTo>
                      <a:pt x="777" y="2787"/>
                    </a:lnTo>
                    <a:lnTo>
                      <a:pt x="792" y="2739"/>
                    </a:lnTo>
                    <a:lnTo>
                      <a:pt x="811" y="2692"/>
                    </a:lnTo>
                    <a:lnTo>
                      <a:pt x="835" y="2647"/>
                    </a:lnTo>
                    <a:lnTo>
                      <a:pt x="864" y="2605"/>
                    </a:lnTo>
                    <a:lnTo>
                      <a:pt x="897" y="2565"/>
                    </a:lnTo>
                    <a:lnTo>
                      <a:pt x="934" y="2527"/>
                    </a:lnTo>
                    <a:lnTo>
                      <a:pt x="973" y="2495"/>
                    </a:lnTo>
                    <a:lnTo>
                      <a:pt x="1013" y="2467"/>
                    </a:lnTo>
                    <a:lnTo>
                      <a:pt x="1056" y="2443"/>
                    </a:lnTo>
                    <a:lnTo>
                      <a:pt x="1100" y="2424"/>
                    </a:lnTo>
                    <a:lnTo>
                      <a:pt x="1144" y="2408"/>
                    </a:lnTo>
                    <a:lnTo>
                      <a:pt x="1190" y="2397"/>
                    </a:lnTo>
                    <a:lnTo>
                      <a:pt x="1190" y="1509"/>
                    </a:lnTo>
                    <a:lnTo>
                      <a:pt x="1136" y="1499"/>
                    </a:lnTo>
                    <a:lnTo>
                      <a:pt x="1082" y="1484"/>
                    </a:lnTo>
                    <a:lnTo>
                      <a:pt x="1029" y="1466"/>
                    </a:lnTo>
                    <a:lnTo>
                      <a:pt x="978" y="1444"/>
                    </a:lnTo>
                    <a:lnTo>
                      <a:pt x="927" y="1417"/>
                    </a:lnTo>
                    <a:lnTo>
                      <a:pt x="879" y="1386"/>
                    </a:lnTo>
                    <a:lnTo>
                      <a:pt x="832" y="1350"/>
                    </a:lnTo>
                    <a:lnTo>
                      <a:pt x="789" y="1312"/>
                    </a:lnTo>
                    <a:lnTo>
                      <a:pt x="750" y="1271"/>
                    </a:lnTo>
                    <a:lnTo>
                      <a:pt x="714" y="1228"/>
                    </a:lnTo>
                    <a:lnTo>
                      <a:pt x="683" y="1182"/>
                    </a:lnTo>
                    <a:lnTo>
                      <a:pt x="655" y="1134"/>
                    </a:lnTo>
                    <a:lnTo>
                      <a:pt x="630" y="1085"/>
                    </a:lnTo>
                    <a:lnTo>
                      <a:pt x="1968" y="1085"/>
                    </a:lnTo>
                    <a:lnTo>
                      <a:pt x="1942" y="1134"/>
                    </a:lnTo>
                    <a:lnTo>
                      <a:pt x="1915" y="1182"/>
                    </a:lnTo>
                    <a:lnTo>
                      <a:pt x="1883" y="1228"/>
                    </a:lnTo>
                    <a:lnTo>
                      <a:pt x="1848" y="1271"/>
                    </a:lnTo>
                    <a:lnTo>
                      <a:pt x="1809" y="1312"/>
                    </a:lnTo>
                    <a:lnTo>
                      <a:pt x="1765" y="1350"/>
                    </a:lnTo>
                    <a:lnTo>
                      <a:pt x="1719" y="1386"/>
                    </a:lnTo>
                    <a:lnTo>
                      <a:pt x="1671" y="1417"/>
                    </a:lnTo>
                    <a:lnTo>
                      <a:pt x="1620" y="1444"/>
                    </a:lnTo>
                    <a:lnTo>
                      <a:pt x="1569" y="1466"/>
                    </a:lnTo>
                    <a:lnTo>
                      <a:pt x="1516" y="1484"/>
                    </a:lnTo>
                    <a:lnTo>
                      <a:pt x="1461" y="1499"/>
                    </a:lnTo>
                    <a:lnTo>
                      <a:pt x="1407" y="1509"/>
                    </a:lnTo>
                    <a:lnTo>
                      <a:pt x="1407" y="2397"/>
                    </a:lnTo>
                    <a:lnTo>
                      <a:pt x="1453" y="2408"/>
                    </a:lnTo>
                    <a:lnTo>
                      <a:pt x="1498" y="2424"/>
                    </a:lnTo>
                    <a:lnTo>
                      <a:pt x="1542" y="2443"/>
                    </a:lnTo>
                    <a:lnTo>
                      <a:pt x="1584" y="2467"/>
                    </a:lnTo>
                    <a:lnTo>
                      <a:pt x="1624" y="2495"/>
                    </a:lnTo>
                    <a:lnTo>
                      <a:pt x="1663" y="2527"/>
                    </a:lnTo>
                    <a:lnTo>
                      <a:pt x="1700" y="2565"/>
                    </a:lnTo>
                    <a:lnTo>
                      <a:pt x="1734" y="2605"/>
                    </a:lnTo>
                    <a:lnTo>
                      <a:pt x="1762" y="2647"/>
                    </a:lnTo>
                    <a:lnTo>
                      <a:pt x="1786" y="2692"/>
                    </a:lnTo>
                    <a:lnTo>
                      <a:pt x="1806" y="2739"/>
                    </a:lnTo>
                    <a:lnTo>
                      <a:pt x="1820" y="2787"/>
                    </a:lnTo>
                    <a:lnTo>
                      <a:pt x="1831" y="2836"/>
                    </a:lnTo>
                    <a:lnTo>
                      <a:pt x="1837" y="2885"/>
                    </a:lnTo>
                    <a:lnTo>
                      <a:pt x="1838" y="2936"/>
                    </a:lnTo>
                    <a:lnTo>
                      <a:pt x="1835" y="2986"/>
                    </a:lnTo>
                    <a:lnTo>
                      <a:pt x="1828" y="3036"/>
                    </a:lnTo>
                    <a:lnTo>
                      <a:pt x="2048" y="3036"/>
                    </a:lnTo>
                    <a:lnTo>
                      <a:pt x="2065" y="2994"/>
                    </a:lnTo>
                    <a:lnTo>
                      <a:pt x="2088" y="2933"/>
                    </a:lnTo>
                    <a:lnTo>
                      <a:pt x="2106" y="2869"/>
                    </a:lnTo>
                    <a:lnTo>
                      <a:pt x="2118" y="2806"/>
                    </a:lnTo>
                    <a:lnTo>
                      <a:pt x="2126" y="2743"/>
                    </a:lnTo>
                    <a:lnTo>
                      <a:pt x="2129" y="2680"/>
                    </a:lnTo>
                    <a:lnTo>
                      <a:pt x="2127" y="2616"/>
                    </a:lnTo>
                    <a:lnTo>
                      <a:pt x="2119" y="2553"/>
                    </a:lnTo>
                    <a:lnTo>
                      <a:pt x="2108" y="2492"/>
                    </a:lnTo>
                    <a:lnTo>
                      <a:pt x="2092" y="2431"/>
                    </a:lnTo>
                    <a:lnTo>
                      <a:pt x="2071" y="2370"/>
                    </a:lnTo>
                    <a:lnTo>
                      <a:pt x="2046" y="2312"/>
                    </a:lnTo>
                    <a:lnTo>
                      <a:pt x="2016" y="2257"/>
                    </a:lnTo>
                    <a:lnTo>
                      <a:pt x="1982" y="2203"/>
                    </a:lnTo>
                    <a:lnTo>
                      <a:pt x="1944" y="2152"/>
                    </a:lnTo>
                    <a:lnTo>
                      <a:pt x="1901" y="2104"/>
                    </a:lnTo>
                    <a:lnTo>
                      <a:pt x="1855" y="2058"/>
                    </a:lnTo>
                    <a:lnTo>
                      <a:pt x="1804" y="2016"/>
                    </a:lnTo>
                    <a:lnTo>
                      <a:pt x="1751" y="1978"/>
                    </a:lnTo>
                    <a:lnTo>
                      <a:pt x="1694" y="1944"/>
                    </a:lnTo>
                    <a:lnTo>
                      <a:pt x="1636" y="1917"/>
                    </a:lnTo>
                    <a:lnTo>
                      <a:pt x="1576" y="1894"/>
                    </a:lnTo>
                    <a:lnTo>
                      <a:pt x="1515" y="1875"/>
                    </a:lnTo>
                    <a:lnTo>
                      <a:pt x="1515" y="1595"/>
                    </a:lnTo>
                    <a:lnTo>
                      <a:pt x="1576" y="1576"/>
                    </a:lnTo>
                    <a:lnTo>
                      <a:pt x="1636" y="1553"/>
                    </a:lnTo>
                    <a:lnTo>
                      <a:pt x="1694" y="1525"/>
                    </a:lnTo>
                    <a:lnTo>
                      <a:pt x="1751" y="1493"/>
                    </a:lnTo>
                    <a:lnTo>
                      <a:pt x="1804" y="1455"/>
                    </a:lnTo>
                    <a:lnTo>
                      <a:pt x="1855" y="1413"/>
                    </a:lnTo>
                    <a:lnTo>
                      <a:pt x="1901" y="1367"/>
                    </a:lnTo>
                    <a:lnTo>
                      <a:pt x="1944" y="1318"/>
                    </a:lnTo>
                    <a:lnTo>
                      <a:pt x="1982" y="1267"/>
                    </a:lnTo>
                    <a:lnTo>
                      <a:pt x="2016" y="1213"/>
                    </a:lnTo>
                    <a:lnTo>
                      <a:pt x="2046" y="1157"/>
                    </a:lnTo>
                    <a:lnTo>
                      <a:pt x="2071" y="1099"/>
                    </a:lnTo>
                    <a:lnTo>
                      <a:pt x="2092" y="1039"/>
                    </a:lnTo>
                    <a:lnTo>
                      <a:pt x="2108" y="979"/>
                    </a:lnTo>
                    <a:lnTo>
                      <a:pt x="2119" y="917"/>
                    </a:lnTo>
                    <a:lnTo>
                      <a:pt x="2127" y="854"/>
                    </a:lnTo>
                    <a:lnTo>
                      <a:pt x="2129" y="790"/>
                    </a:lnTo>
                    <a:lnTo>
                      <a:pt x="2126" y="727"/>
                    </a:lnTo>
                    <a:lnTo>
                      <a:pt x="2118" y="664"/>
                    </a:lnTo>
                    <a:lnTo>
                      <a:pt x="2106" y="600"/>
                    </a:lnTo>
                    <a:lnTo>
                      <a:pt x="2088" y="537"/>
                    </a:lnTo>
                    <a:lnTo>
                      <a:pt x="2065" y="476"/>
                    </a:lnTo>
                    <a:lnTo>
                      <a:pt x="2048" y="434"/>
                    </a:lnTo>
                    <a:lnTo>
                      <a:pt x="550" y="434"/>
                    </a:lnTo>
                    <a:close/>
                    <a:moveTo>
                      <a:pt x="0" y="0"/>
                    </a:moveTo>
                    <a:lnTo>
                      <a:pt x="2598" y="0"/>
                    </a:lnTo>
                    <a:lnTo>
                      <a:pt x="2598" y="217"/>
                    </a:lnTo>
                    <a:lnTo>
                      <a:pt x="2382" y="217"/>
                    </a:lnTo>
                    <a:lnTo>
                      <a:pt x="2382" y="434"/>
                    </a:lnTo>
                    <a:lnTo>
                      <a:pt x="2279" y="434"/>
                    </a:lnTo>
                    <a:lnTo>
                      <a:pt x="2302" y="505"/>
                    </a:lnTo>
                    <a:lnTo>
                      <a:pt x="2320" y="578"/>
                    </a:lnTo>
                    <a:lnTo>
                      <a:pt x="2332" y="652"/>
                    </a:lnTo>
                    <a:lnTo>
                      <a:pt x="2341" y="725"/>
                    </a:lnTo>
                    <a:lnTo>
                      <a:pt x="2343" y="799"/>
                    </a:lnTo>
                    <a:lnTo>
                      <a:pt x="2341" y="871"/>
                    </a:lnTo>
                    <a:lnTo>
                      <a:pt x="2332" y="943"/>
                    </a:lnTo>
                    <a:lnTo>
                      <a:pt x="2320" y="1015"/>
                    </a:lnTo>
                    <a:lnTo>
                      <a:pt x="2303" y="1086"/>
                    </a:lnTo>
                    <a:lnTo>
                      <a:pt x="2281" y="1155"/>
                    </a:lnTo>
                    <a:lnTo>
                      <a:pt x="2253" y="1223"/>
                    </a:lnTo>
                    <a:lnTo>
                      <a:pt x="2222" y="1288"/>
                    </a:lnTo>
                    <a:lnTo>
                      <a:pt x="2185" y="1351"/>
                    </a:lnTo>
                    <a:lnTo>
                      <a:pt x="2145" y="1413"/>
                    </a:lnTo>
                    <a:lnTo>
                      <a:pt x="2098" y="1471"/>
                    </a:lnTo>
                    <a:lnTo>
                      <a:pt x="2049" y="1525"/>
                    </a:lnTo>
                    <a:lnTo>
                      <a:pt x="1995" y="1578"/>
                    </a:lnTo>
                    <a:lnTo>
                      <a:pt x="1936" y="1627"/>
                    </a:lnTo>
                    <a:lnTo>
                      <a:pt x="1893" y="1657"/>
                    </a:lnTo>
                    <a:lnTo>
                      <a:pt x="1849" y="1686"/>
                    </a:lnTo>
                    <a:lnTo>
                      <a:pt x="1803" y="1711"/>
                    </a:lnTo>
                    <a:lnTo>
                      <a:pt x="1757" y="1735"/>
                    </a:lnTo>
                    <a:lnTo>
                      <a:pt x="1803" y="1759"/>
                    </a:lnTo>
                    <a:lnTo>
                      <a:pt x="1849" y="1784"/>
                    </a:lnTo>
                    <a:lnTo>
                      <a:pt x="1893" y="1812"/>
                    </a:lnTo>
                    <a:lnTo>
                      <a:pt x="1936" y="1844"/>
                    </a:lnTo>
                    <a:lnTo>
                      <a:pt x="1995" y="1893"/>
                    </a:lnTo>
                    <a:lnTo>
                      <a:pt x="2049" y="1944"/>
                    </a:lnTo>
                    <a:lnTo>
                      <a:pt x="2098" y="1999"/>
                    </a:lnTo>
                    <a:lnTo>
                      <a:pt x="2145" y="2057"/>
                    </a:lnTo>
                    <a:lnTo>
                      <a:pt x="2185" y="2118"/>
                    </a:lnTo>
                    <a:lnTo>
                      <a:pt x="2222" y="2182"/>
                    </a:lnTo>
                    <a:lnTo>
                      <a:pt x="2253" y="2247"/>
                    </a:lnTo>
                    <a:lnTo>
                      <a:pt x="2281" y="2315"/>
                    </a:lnTo>
                    <a:lnTo>
                      <a:pt x="2303" y="2384"/>
                    </a:lnTo>
                    <a:lnTo>
                      <a:pt x="2320" y="2455"/>
                    </a:lnTo>
                    <a:lnTo>
                      <a:pt x="2332" y="2527"/>
                    </a:lnTo>
                    <a:lnTo>
                      <a:pt x="2341" y="2598"/>
                    </a:lnTo>
                    <a:lnTo>
                      <a:pt x="2343" y="2672"/>
                    </a:lnTo>
                    <a:lnTo>
                      <a:pt x="2341" y="2745"/>
                    </a:lnTo>
                    <a:lnTo>
                      <a:pt x="2332" y="2819"/>
                    </a:lnTo>
                    <a:lnTo>
                      <a:pt x="2320" y="2892"/>
                    </a:lnTo>
                    <a:lnTo>
                      <a:pt x="2302" y="2964"/>
                    </a:lnTo>
                    <a:lnTo>
                      <a:pt x="2279" y="3036"/>
                    </a:lnTo>
                    <a:lnTo>
                      <a:pt x="2382" y="3036"/>
                    </a:lnTo>
                    <a:lnTo>
                      <a:pt x="2382" y="3252"/>
                    </a:lnTo>
                    <a:lnTo>
                      <a:pt x="2598" y="3252"/>
                    </a:lnTo>
                    <a:lnTo>
                      <a:pt x="2598" y="3470"/>
                    </a:lnTo>
                    <a:lnTo>
                      <a:pt x="0" y="3470"/>
                    </a:lnTo>
                    <a:lnTo>
                      <a:pt x="0" y="3252"/>
                    </a:lnTo>
                    <a:lnTo>
                      <a:pt x="216" y="3252"/>
                    </a:lnTo>
                    <a:lnTo>
                      <a:pt x="216" y="3036"/>
                    </a:lnTo>
                    <a:lnTo>
                      <a:pt x="319" y="3036"/>
                    </a:lnTo>
                    <a:lnTo>
                      <a:pt x="296" y="2964"/>
                    </a:lnTo>
                    <a:lnTo>
                      <a:pt x="277" y="2892"/>
                    </a:lnTo>
                    <a:lnTo>
                      <a:pt x="264" y="2819"/>
                    </a:lnTo>
                    <a:lnTo>
                      <a:pt x="257" y="2745"/>
                    </a:lnTo>
                    <a:lnTo>
                      <a:pt x="255" y="2672"/>
                    </a:lnTo>
                    <a:lnTo>
                      <a:pt x="257" y="2598"/>
                    </a:lnTo>
                    <a:lnTo>
                      <a:pt x="264" y="2527"/>
                    </a:lnTo>
                    <a:lnTo>
                      <a:pt x="277" y="2455"/>
                    </a:lnTo>
                    <a:lnTo>
                      <a:pt x="295" y="2384"/>
                    </a:lnTo>
                    <a:lnTo>
                      <a:pt x="317" y="2315"/>
                    </a:lnTo>
                    <a:lnTo>
                      <a:pt x="344" y="2247"/>
                    </a:lnTo>
                    <a:lnTo>
                      <a:pt x="376" y="2182"/>
                    </a:lnTo>
                    <a:lnTo>
                      <a:pt x="412" y="2118"/>
                    </a:lnTo>
                    <a:lnTo>
                      <a:pt x="453" y="2057"/>
                    </a:lnTo>
                    <a:lnTo>
                      <a:pt x="498" y="1999"/>
                    </a:lnTo>
                    <a:lnTo>
                      <a:pt x="549" y="1944"/>
                    </a:lnTo>
                    <a:lnTo>
                      <a:pt x="603" y="1893"/>
                    </a:lnTo>
                    <a:lnTo>
                      <a:pt x="662" y="1844"/>
                    </a:lnTo>
                    <a:lnTo>
                      <a:pt x="704" y="1812"/>
                    </a:lnTo>
                    <a:lnTo>
                      <a:pt x="749" y="1784"/>
                    </a:lnTo>
                    <a:lnTo>
                      <a:pt x="794" y="1759"/>
                    </a:lnTo>
                    <a:lnTo>
                      <a:pt x="841" y="1735"/>
                    </a:lnTo>
                    <a:lnTo>
                      <a:pt x="794" y="1711"/>
                    </a:lnTo>
                    <a:lnTo>
                      <a:pt x="749" y="1686"/>
                    </a:lnTo>
                    <a:lnTo>
                      <a:pt x="704" y="1657"/>
                    </a:lnTo>
                    <a:lnTo>
                      <a:pt x="662" y="1627"/>
                    </a:lnTo>
                    <a:lnTo>
                      <a:pt x="603" y="1578"/>
                    </a:lnTo>
                    <a:lnTo>
                      <a:pt x="549" y="1525"/>
                    </a:lnTo>
                    <a:lnTo>
                      <a:pt x="498" y="1471"/>
                    </a:lnTo>
                    <a:lnTo>
                      <a:pt x="453" y="1413"/>
                    </a:lnTo>
                    <a:lnTo>
                      <a:pt x="412" y="1351"/>
                    </a:lnTo>
                    <a:lnTo>
                      <a:pt x="376" y="1288"/>
                    </a:lnTo>
                    <a:lnTo>
                      <a:pt x="344" y="1223"/>
                    </a:lnTo>
                    <a:lnTo>
                      <a:pt x="317" y="1155"/>
                    </a:lnTo>
                    <a:lnTo>
                      <a:pt x="295" y="1086"/>
                    </a:lnTo>
                    <a:lnTo>
                      <a:pt x="277" y="1015"/>
                    </a:lnTo>
                    <a:lnTo>
                      <a:pt x="264" y="943"/>
                    </a:lnTo>
                    <a:lnTo>
                      <a:pt x="257" y="871"/>
                    </a:lnTo>
                    <a:lnTo>
                      <a:pt x="255" y="798"/>
                    </a:lnTo>
                    <a:lnTo>
                      <a:pt x="257" y="725"/>
                    </a:lnTo>
                    <a:lnTo>
                      <a:pt x="264" y="651"/>
                    </a:lnTo>
                    <a:lnTo>
                      <a:pt x="277" y="578"/>
                    </a:lnTo>
                    <a:lnTo>
                      <a:pt x="296" y="505"/>
                    </a:lnTo>
                    <a:lnTo>
                      <a:pt x="319" y="434"/>
                    </a:lnTo>
                    <a:lnTo>
                      <a:pt x="216" y="434"/>
                    </a:lnTo>
                    <a:lnTo>
                      <a:pt x="216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733042" y="3016986"/>
                <a:ext cx="479549" cy="449262"/>
                <a:chOff x="2254250" y="4046538"/>
                <a:chExt cx="904875" cy="847725"/>
              </a:xfrm>
            </p:grpSpPr>
            <p:sp>
              <p:nvSpPr>
                <p:cNvPr id="58" name="Freeform 45"/>
                <p:cNvSpPr>
                  <a:spLocks noEditPoints="1"/>
                </p:cNvSpPr>
                <p:nvPr/>
              </p:nvSpPr>
              <p:spPr bwMode="auto">
                <a:xfrm>
                  <a:off x="2254250" y="4046538"/>
                  <a:ext cx="574675" cy="565150"/>
                </a:xfrm>
                <a:custGeom>
                  <a:avLst/>
                  <a:gdLst>
                    <a:gd name="T0" fmla="*/ 1032 w 2170"/>
                    <a:gd name="T1" fmla="*/ 619 h 2137"/>
                    <a:gd name="T2" fmla="*/ 932 w 2170"/>
                    <a:gd name="T3" fmla="*/ 643 h 2137"/>
                    <a:gd name="T4" fmla="*/ 841 w 2170"/>
                    <a:gd name="T5" fmla="*/ 686 h 2137"/>
                    <a:gd name="T6" fmla="*/ 763 w 2170"/>
                    <a:gd name="T7" fmla="*/ 749 h 2137"/>
                    <a:gd name="T8" fmla="*/ 701 w 2170"/>
                    <a:gd name="T9" fmla="*/ 827 h 2137"/>
                    <a:gd name="T10" fmla="*/ 656 w 2170"/>
                    <a:gd name="T11" fmla="*/ 917 h 2137"/>
                    <a:gd name="T12" fmla="*/ 633 w 2170"/>
                    <a:gd name="T13" fmla="*/ 1018 h 2137"/>
                    <a:gd name="T14" fmla="*/ 633 w 2170"/>
                    <a:gd name="T15" fmla="*/ 1123 h 2137"/>
                    <a:gd name="T16" fmla="*/ 656 w 2170"/>
                    <a:gd name="T17" fmla="*/ 1224 h 2137"/>
                    <a:gd name="T18" fmla="*/ 701 w 2170"/>
                    <a:gd name="T19" fmla="*/ 1314 h 2137"/>
                    <a:gd name="T20" fmla="*/ 763 w 2170"/>
                    <a:gd name="T21" fmla="*/ 1392 h 2137"/>
                    <a:gd name="T22" fmla="*/ 841 w 2170"/>
                    <a:gd name="T23" fmla="*/ 1455 h 2137"/>
                    <a:gd name="T24" fmla="*/ 932 w 2170"/>
                    <a:gd name="T25" fmla="*/ 1498 h 2137"/>
                    <a:gd name="T26" fmla="*/ 1032 w 2170"/>
                    <a:gd name="T27" fmla="*/ 1522 h 2137"/>
                    <a:gd name="T28" fmla="*/ 1138 w 2170"/>
                    <a:gd name="T29" fmla="*/ 1522 h 2137"/>
                    <a:gd name="T30" fmla="*/ 1239 w 2170"/>
                    <a:gd name="T31" fmla="*/ 1498 h 2137"/>
                    <a:gd name="T32" fmla="*/ 1329 w 2170"/>
                    <a:gd name="T33" fmla="*/ 1455 h 2137"/>
                    <a:gd name="T34" fmla="*/ 1407 w 2170"/>
                    <a:gd name="T35" fmla="*/ 1392 h 2137"/>
                    <a:gd name="T36" fmla="*/ 1470 w 2170"/>
                    <a:gd name="T37" fmla="*/ 1314 h 2137"/>
                    <a:gd name="T38" fmla="*/ 1513 w 2170"/>
                    <a:gd name="T39" fmla="*/ 1224 h 2137"/>
                    <a:gd name="T40" fmla="*/ 1537 w 2170"/>
                    <a:gd name="T41" fmla="*/ 1123 h 2137"/>
                    <a:gd name="T42" fmla="*/ 1537 w 2170"/>
                    <a:gd name="T43" fmla="*/ 1018 h 2137"/>
                    <a:gd name="T44" fmla="*/ 1513 w 2170"/>
                    <a:gd name="T45" fmla="*/ 917 h 2137"/>
                    <a:gd name="T46" fmla="*/ 1470 w 2170"/>
                    <a:gd name="T47" fmla="*/ 827 h 2137"/>
                    <a:gd name="T48" fmla="*/ 1407 w 2170"/>
                    <a:gd name="T49" fmla="*/ 749 h 2137"/>
                    <a:gd name="T50" fmla="*/ 1329 w 2170"/>
                    <a:gd name="T51" fmla="*/ 686 h 2137"/>
                    <a:gd name="T52" fmla="*/ 1239 w 2170"/>
                    <a:gd name="T53" fmla="*/ 643 h 2137"/>
                    <a:gd name="T54" fmla="*/ 1138 w 2170"/>
                    <a:gd name="T55" fmla="*/ 619 h 2137"/>
                    <a:gd name="T56" fmla="*/ 907 w 2170"/>
                    <a:gd name="T57" fmla="*/ 0 h 2137"/>
                    <a:gd name="T58" fmla="*/ 1264 w 2170"/>
                    <a:gd name="T59" fmla="*/ 226 h 2137"/>
                    <a:gd name="T60" fmla="*/ 1381 w 2170"/>
                    <a:gd name="T61" fmla="*/ 259 h 2137"/>
                    <a:gd name="T62" fmla="*/ 1491 w 2170"/>
                    <a:gd name="T63" fmla="*/ 309 h 2137"/>
                    <a:gd name="T64" fmla="*/ 1909 w 2170"/>
                    <a:gd name="T65" fmla="*/ 365 h 2137"/>
                    <a:gd name="T66" fmla="*/ 1800 w 2170"/>
                    <a:gd name="T67" fmla="*/ 588 h 2137"/>
                    <a:gd name="T68" fmla="*/ 1862 w 2170"/>
                    <a:gd name="T69" fmla="*/ 693 h 2137"/>
                    <a:gd name="T70" fmla="*/ 2108 w 2170"/>
                    <a:gd name="T71" fmla="*/ 709 h 2137"/>
                    <a:gd name="T72" fmla="*/ 1948 w 2170"/>
                    <a:gd name="T73" fmla="*/ 1099 h 2137"/>
                    <a:gd name="T74" fmla="*/ 1935 w 2170"/>
                    <a:gd name="T75" fmla="*/ 1222 h 2137"/>
                    <a:gd name="T76" fmla="*/ 1906 w 2170"/>
                    <a:gd name="T77" fmla="*/ 1338 h 2137"/>
                    <a:gd name="T78" fmla="*/ 1923 w 2170"/>
                    <a:gd name="T79" fmla="*/ 1759 h 2137"/>
                    <a:gd name="T80" fmla="*/ 1685 w 2170"/>
                    <a:gd name="T81" fmla="*/ 1691 h 2137"/>
                    <a:gd name="T82" fmla="*/ 1592 w 2170"/>
                    <a:gd name="T83" fmla="*/ 1769 h 2137"/>
                    <a:gd name="T84" fmla="*/ 1618 w 2170"/>
                    <a:gd name="T85" fmla="*/ 2015 h 2137"/>
                    <a:gd name="T86" fmla="*/ 1206 w 2170"/>
                    <a:gd name="T87" fmla="*/ 1926 h 2137"/>
                    <a:gd name="T88" fmla="*/ 1085 w 2170"/>
                    <a:gd name="T89" fmla="*/ 1934 h 2137"/>
                    <a:gd name="T90" fmla="*/ 963 w 2170"/>
                    <a:gd name="T91" fmla="*/ 1926 h 2137"/>
                    <a:gd name="T92" fmla="*/ 551 w 2170"/>
                    <a:gd name="T93" fmla="*/ 2015 h 2137"/>
                    <a:gd name="T94" fmla="*/ 578 w 2170"/>
                    <a:gd name="T95" fmla="*/ 1769 h 2137"/>
                    <a:gd name="T96" fmla="*/ 485 w 2170"/>
                    <a:gd name="T97" fmla="*/ 1691 h 2137"/>
                    <a:gd name="T98" fmla="*/ 248 w 2170"/>
                    <a:gd name="T99" fmla="*/ 1759 h 2137"/>
                    <a:gd name="T100" fmla="*/ 264 w 2170"/>
                    <a:gd name="T101" fmla="*/ 1338 h 2137"/>
                    <a:gd name="T102" fmla="*/ 235 w 2170"/>
                    <a:gd name="T103" fmla="*/ 1222 h 2137"/>
                    <a:gd name="T104" fmla="*/ 223 w 2170"/>
                    <a:gd name="T105" fmla="*/ 1099 h 2137"/>
                    <a:gd name="T106" fmla="*/ 61 w 2170"/>
                    <a:gd name="T107" fmla="*/ 709 h 2137"/>
                    <a:gd name="T108" fmla="*/ 309 w 2170"/>
                    <a:gd name="T109" fmla="*/ 693 h 2137"/>
                    <a:gd name="T110" fmla="*/ 370 w 2170"/>
                    <a:gd name="T111" fmla="*/ 588 h 2137"/>
                    <a:gd name="T112" fmla="*/ 261 w 2170"/>
                    <a:gd name="T113" fmla="*/ 365 h 2137"/>
                    <a:gd name="T114" fmla="*/ 678 w 2170"/>
                    <a:gd name="T115" fmla="*/ 309 h 2137"/>
                    <a:gd name="T116" fmla="*/ 789 w 2170"/>
                    <a:gd name="T117" fmla="*/ 259 h 2137"/>
                    <a:gd name="T118" fmla="*/ 907 w 2170"/>
                    <a:gd name="T119" fmla="*/ 226 h 2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70" h="2137">
                      <a:moveTo>
                        <a:pt x="1085" y="616"/>
                      </a:moveTo>
                      <a:lnTo>
                        <a:pt x="1032" y="619"/>
                      </a:lnTo>
                      <a:lnTo>
                        <a:pt x="981" y="628"/>
                      </a:lnTo>
                      <a:lnTo>
                        <a:pt x="932" y="643"/>
                      </a:lnTo>
                      <a:lnTo>
                        <a:pt x="885" y="662"/>
                      </a:lnTo>
                      <a:lnTo>
                        <a:pt x="841" y="686"/>
                      </a:lnTo>
                      <a:lnTo>
                        <a:pt x="801" y="715"/>
                      </a:lnTo>
                      <a:lnTo>
                        <a:pt x="763" y="749"/>
                      </a:lnTo>
                      <a:lnTo>
                        <a:pt x="730" y="786"/>
                      </a:lnTo>
                      <a:lnTo>
                        <a:pt x="701" y="827"/>
                      </a:lnTo>
                      <a:lnTo>
                        <a:pt x="676" y="870"/>
                      </a:lnTo>
                      <a:lnTo>
                        <a:pt x="656" y="917"/>
                      </a:lnTo>
                      <a:lnTo>
                        <a:pt x="642" y="966"/>
                      </a:lnTo>
                      <a:lnTo>
                        <a:pt x="633" y="1018"/>
                      </a:lnTo>
                      <a:lnTo>
                        <a:pt x="630" y="1070"/>
                      </a:lnTo>
                      <a:lnTo>
                        <a:pt x="633" y="1123"/>
                      </a:lnTo>
                      <a:lnTo>
                        <a:pt x="642" y="1175"/>
                      </a:lnTo>
                      <a:lnTo>
                        <a:pt x="656" y="1224"/>
                      </a:lnTo>
                      <a:lnTo>
                        <a:pt x="676" y="1271"/>
                      </a:lnTo>
                      <a:lnTo>
                        <a:pt x="701" y="1314"/>
                      </a:lnTo>
                      <a:lnTo>
                        <a:pt x="730" y="1355"/>
                      </a:lnTo>
                      <a:lnTo>
                        <a:pt x="763" y="1392"/>
                      </a:lnTo>
                      <a:lnTo>
                        <a:pt x="801" y="1426"/>
                      </a:lnTo>
                      <a:lnTo>
                        <a:pt x="841" y="1455"/>
                      </a:lnTo>
                      <a:lnTo>
                        <a:pt x="885" y="1479"/>
                      </a:lnTo>
                      <a:lnTo>
                        <a:pt x="932" y="1498"/>
                      </a:lnTo>
                      <a:lnTo>
                        <a:pt x="981" y="1513"/>
                      </a:lnTo>
                      <a:lnTo>
                        <a:pt x="1032" y="1522"/>
                      </a:lnTo>
                      <a:lnTo>
                        <a:pt x="1085" y="1525"/>
                      </a:lnTo>
                      <a:lnTo>
                        <a:pt x="1138" y="1522"/>
                      </a:lnTo>
                      <a:lnTo>
                        <a:pt x="1190" y="1513"/>
                      </a:lnTo>
                      <a:lnTo>
                        <a:pt x="1239" y="1498"/>
                      </a:lnTo>
                      <a:lnTo>
                        <a:pt x="1285" y="1479"/>
                      </a:lnTo>
                      <a:lnTo>
                        <a:pt x="1329" y="1455"/>
                      </a:lnTo>
                      <a:lnTo>
                        <a:pt x="1370" y="1426"/>
                      </a:lnTo>
                      <a:lnTo>
                        <a:pt x="1407" y="1392"/>
                      </a:lnTo>
                      <a:lnTo>
                        <a:pt x="1440" y="1355"/>
                      </a:lnTo>
                      <a:lnTo>
                        <a:pt x="1470" y="1314"/>
                      </a:lnTo>
                      <a:lnTo>
                        <a:pt x="1493" y="1271"/>
                      </a:lnTo>
                      <a:lnTo>
                        <a:pt x="1513" y="1224"/>
                      </a:lnTo>
                      <a:lnTo>
                        <a:pt x="1528" y="1175"/>
                      </a:lnTo>
                      <a:lnTo>
                        <a:pt x="1537" y="1123"/>
                      </a:lnTo>
                      <a:lnTo>
                        <a:pt x="1540" y="1070"/>
                      </a:lnTo>
                      <a:lnTo>
                        <a:pt x="1537" y="1018"/>
                      </a:lnTo>
                      <a:lnTo>
                        <a:pt x="1528" y="966"/>
                      </a:lnTo>
                      <a:lnTo>
                        <a:pt x="1513" y="917"/>
                      </a:lnTo>
                      <a:lnTo>
                        <a:pt x="1493" y="870"/>
                      </a:lnTo>
                      <a:lnTo>
                        <a:pt x="1470" y="827"/>
                      </a:lnTo>
                      <a:lnTo>
                        <a:pt x="1440" y="786"/>
                      </a:lnTo>
                      <a:lnTo>
                        <a:pt x="1407" y="749"/>
                      </a:lnTo>
                      <a:lnTo>
                        <a:pt x="1370" y="715"/>
                      </a:lnTo>
                      <a:lnTo>
                        <a:pt x="1329" y="686"/>
                      </a:lnTo>
                      <a:lnTo>
                        <a:pt x="1285" y="662"/>
                      </a:lnTo>
                      <a:lnTo>
                        <a:pt x="1239" y="643"/>
                      </a:lnTo>
                      <a:lnTo>
                        <a:pt x="1190" y="628"/>
                      </a:lnTo>
                      <a:lnTo>
                        <a:pt x="1138" y="619"/>
                      </a:lnTo>
                      <a:lnTo>
                        <a:pt x="1085" y="616"/>
                      </a:lnTo>
                      <a:close/>
                      <a:moveTo>
                        <a:pt x="907" y="0"/>
                      </a:moveTo>
                      <a:lnTo>
                        <a:pt x="1264" y="0"/>
                      </a:lnTo>
                      <a:lnTo>
                        <a:pt x="1264" y="226"/>
                      </a:lnTo>
                      <a:lnTo>
                        <a:pt x="1323" y="240"/>
                      </a:lnTo>
                      <a:lnTo>
                        <a:pt x="1381" y="259"/>
                      </a:lnTo>
                      <a:lnTo>
                        <a:pt x="1437" y="282"/>
                      </a:lnTo>
                      <a:lnTo>
                        <a:pt x="1491" y="309"/>
                      </a:lnTo>
                      <a:lnTo>
                        <a:pt x="1637" y="136"/>
                      </a:lnTo>
                      <a:lnTo>
                        <a:pt x="1909" y="365"/>
                      </a:lnTo>
                      <a:lnTo>
                        <a:pt x="1765" y="538"/>
                      </a:lnTo>
                      <a:lnTo>
                        <a:pt x="1800" y="588"/>
                      </a:lnTo>
                      <a:lnTo>
                        <a:pt x="1832" y="638"/>
                      </a:lnTo>
                      <a:lnTo>
                        <a:pt x="1862" y="693"/>
                      </a:lnTo>
                      <a:lnTo>
                        <a:pt x="1887" y="749"/>
                      </a:lnTo>
                      <a:lnTo>
                        <a:pt x="2108" y="709"/>
                      </a:lnTo>
                      <a:lnTo>
                        <a:pt x="2170" y="1060"/>
                      </a:lnTo>
                      <a:lnTo>
                        <a:pt x="1948" y="1099"/>
                      </a:lnTo>
                      <a:lnTo>
                        <a:pt x="1944" y="1161"/>
                      </a:lnTo>
                      <a:lnTo>
                        <a:pt x="1935" y="1222"/>
                      </a:lnTo>
                      <a:lnTo>
                        <a:pt x="1923" y="1281"/>
                      </a:lnTo>
                      <a:lnTo>
                        <a:pt x="1906" y="1338"/>
                      </a:lnTo>
                      <a:lnTo>
                        <a:pt x="2101" y="1452"/>
                      </a:lnTo>
                      <a:lnTo>
                        <a:pt x="1923" y="1759"/>
                      </a:lnTo>
                      <a:lnTo>
                        <a:pt x="1727" y="1647"/>
                      </a:lnTo>
                      <a:lnTo>
                        <a:pt x="1685" y="1691"/>
                      </a:lnTo>
                      <a:lnTo>
                        <a:pt x="1640" y="1731"/>
                      </a:lnTo>
                      <a:lnTo>
                        <a:pt x="1592" y="1769"/>
                      </a:lnTo>
                      <a:lnTo>
                        <a:pt x="1541" y="1803"/>
                      </a:lnTo>
                      <a:lnTo>
                        <a:pt x="1618" y="2015"/>
                      </a:lnTo>
                      <a:lnTo>
                        <a:pt x="1283" y="2137"/>
                      </a:lnTo>
                      <a:lnTo>
                        <a:pt x="1206" y="1926"/>
                      </a:lnTo>
                      <a:lnTo>
                        <a:pt x="1146" y="1932"/>
                      </a:lnTo>
                      <a:lnTo>
                        <a:pt x="1085" y="1934"/>
                      </a:lnTo>
                      <a:lnTo>
                        <a:pt x="1023" y="1932"/>
                      </a:lnTo>
                      <a:lnTo>
                        <a:pt x="963" y="1926"/>
                      </a:lnTo>
                      <a:lnTo>
                        <a:pt x="886" y="2137"/>
                      </a:lnTo>
                      <a:lnTo>
                        <a:pt x="551" y="2015"/>
                      </a:lnTo>
                      <a:lnTo>
                        <a:pt x="629" y="1803"/>
                      </a:lnTo>
                      <a:lnTo>
                        <a:pt x="578" y="1769"/>
                      </a:lnTo>
                      <a:lnTo>
                        <a:pt x="530" y="1731"/>
                      </a:lnTo>
                      <a:lnTo>
                        <a:pt x="485" y="1691"/>
                      </a:lnTo>
                      <a:lnTo>
                        <a:pt x="443" y="1647"/>
                      </a:lnTo>
                      <a:lnTo>
                        <a:pt x="248" y="1759"/>
                      </a:lnTo>
                      <a:lnTo>
                        <a:pt x="69" y="1452"/>
                      </a:lnTo>
                      <a:lnTo>
                        <a:pt x="264" y="1338"/>
                      </a:lnTo>
                      <a:lnTo>
                        <a:pt x="248" y="1281"/>
                      </a:lnTo>
                      <a:lnTo>
                        <a:pt x="235" y="1222"/>
                      </a:lnTo>
                      <a:lnTo>
                        <a:pt x="227" y="1161"/>
                      </a:lnTo>
                      <a:lnTo>
                        <a:pt x="223" y="1099"/>
                      </a:lnTo>
                      <a:lnTo>
                        <a:pt x="0" y="1060"/>
                      </a:lnTo>
                      <a:lnTo>
                        <a:pt x="61" y="709"/>
                      </a:lnTo>
                      <a:lnTo>
                        <a:pt x="284" y="749"/>
                      </a:lnTo>
                      <a:lnTo>
                        <a:pt x="309" y="693"/>
                      </a:lnTo>
                      <a:lnTo>
                        <a:pt x="338" y="638"/>
                      </a:lnTo>
                      <a:lnTo>
                        <a:pt x="370" y="588"/>
                      </a:lnTo>
                      <a:lnTo>
                        <a:pt x="406" y="538"/>
                      </a:lnTo>
                      <a:lnTo>
                        <a:pt x="261" y="365"/>
                      </a:lnTo>
                      <a:lnTo>
                        <a:pt x="534" y="136"/>
                      </a:lnTo>
                      <a:lnTo>
                        <a:pt x="678" y="309"/>
                      </a:lnTo>
                      <a:lnTo>
                        <a:pt x="733" y="282"/>
                      </a:lnTo>
                      <a:lnTo>
                        <a:pt x="789" y="259"/>
                      </a:lnTo>
                      <a:lnTo>
                        <a:pt x="848" y="240"/>
                      </a:lnTo>
                      <a:lnTo>
                        <a:pt x="907" y="226"/>
                      </a:lnTo>
                      <a:lnTo>
                        <a:pt x="90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46"/>
                <p:cNvSpPr>
                  <a:spLocks noEditPoints="1"/>
                </p:cNvSpPr>
                <p:nvPr/>
              </p:nvSpPr>
              <p:spPr bwMode="auto">
                <a:xfrm>
                  <a:off x="2681288" y="4484688"/>
                  <a:ext cx="406400" cy="409575"/>
                </a:xfrm>
                <a:custGeom>
                  <a:avLst/>
                  <a:gdLst>
                    <a:gd name="T0" fmla="*/ 725 w 1538"/>
                    <a:gd name="T1" fmla="*/ 455 h 1553"/>
                    <a:gd name="T2" fmla="*/ 641 w 1538"/>
                    <a:gd name="T3" fmla="*/ 477 h 1553"/>
                    <a:gd name="T4" fmla="*/ 569 w 1538"/>
                    <a:gd name="T5" fmla="*/ 521 h 1553"/>
                    <a:gd name="T6" fmla="*/ 511 w 1538"/>
                    <a:gd name="T7" fmla="*/ 580 h 1553"/>
                    <a:gd name="T8" fmla="*/ 469 w 1538"/>
                    <a:gd name="T9" fmla="*/ 653 h 1553"/>
                    <a:gd name="T10" fmla="*/ 447 w 1538"/>
                    <a:gd name="T11" fmla="*/ 734 h 1553"/>
                    <a:gd name="T12" fmla="*/ 447 w 1538"/>
                    <a:gd name="T13" fmla="*/ 822 h 1553"/>
                    <a:gd name="T14" fmla="*/ 471 w 1538"/>
                    <a:gd name="T15" fmla="*/ 906 h 1553"/>
                    <a:gd name="T16" fmla="*/ 514 w 1538"/>
                    <a:gd name="T17" fmla="*/ 979 h 1553"/>
                    <a:gd name="T18" fmla="*/ 574 w 1538"/>
                    <a:gd name="T19" fmla="*/ 1037 h 1553"/>
                    <a:gd name="T20" fmla="*/ 646 w 1538"/>
                    <a:gd name="T21" fmla="*/ 1077 h 1553"/>
                    <a:gd name="T22" fmla="*/ 728 w 1538"/>
                    <a:gd name="T23" fmla="*/ 1099 h 1553"/>
                    <a:gd name="T24" fmla="*/ 815 w 1538"/>
                    <a:gd name="T25" fmla="*/ 1099 h 1553"/>
                    <a:gd name="T26" fmla="*/ 899 w 1538"/>
                    <a:gd name="T27" fmla="*/ 1075 h 1553"/>
                    <a:gd name="T28" fmla="*/ 971 w 1538"/>
                    <a:gd name="T29" fmla="*/ 1033 h 1553"/>
                    <a:gd name="T30" fmla="*/ 1030 w 1538"/>
                    <a:gd name="T31" fmla="*/ 973 h 1553"/>
                    <a:gd name="T32" fmla="*/ 1071 w 1538"/>
                    <a:gd name="T33" fmla="*/ 901 h 1553"/>
                    <a:gd name="T34" fmla="*/ 1093 w 1538"/>
                    <a:gd name="T35" fmla="*/ 820 h 1553"/>
                    <a:gd name="T36" fmla="*/ 1093 w 1538"/>
                    <a:gd name="T37" fmla="*/ 732 h 1553"/>
                    <a:gd name="T38" fmla="*/ 1069 w 1538"/>
                    <a:gd name="T39" fmla="*/ 648 h 1553"/>
                    <a:gd name="T40" fmla="*/ 1025 w 1538"/>
                    <a:gd name="T41" fmla="*/ 575 h 1553"/>
                    <a:gd name="T42" fmla="*/ 966 w 1538"/>
                    <a:gd name="T43" fmla="*/ 517 h 1553"/>
                    <a:gd name="T44" fmla="*/ 893 w 1538"/>
                    <a:gd name="T45" fmla="*/ 475 h 1553"/>
                    <a:gd name="T46" fmla="*/ 812 w 1538"/>
                    <a:gd name="T47" fmla="*/ 454 h 1553"/>
                    <a:gd name="T48" fmla="*/ 790 w 1538"/>
                    <a:gd name="T49" fmla="*/ 0 h 1553"/>
                    <a:gd name="T50" fmla="*/ 872 w 1538"/>
                    <a:gd name="T51" fmla="*/ 167 h 1553"/>
                    <a:gd name="T52" fmla="*/ 983 w 1538"/>
                    <a:gd name="T53" fmla="*/ 197 h 1553"/>
                    <a:gd name="T54" fmla="*/ 1284 w 1538"/>
                    <a:gd name="T55" fmla="*/ 196 h 1553"/>
                    <a:gd name="T56" fmla="*/ 1239 w 1538"/>
                    <a:gd name="T57" fmla="*/ 375 h 1553"/>
                    <a:gd name="T58" fmla="*/ 1306 w 1538"/>
                    <a:gd name="T59" fmla="*/ 469 h 1553"/>
                    <a:gd name="T60" fmla="*/ 1538 w 1538"/>
                    <a:gd name="T61" fmla="*/ 663 h 1553"/>
                    <a:gd name="T62" fmla="*/ 1388 w 1538"/>
                    <a:gd name="T63" fmla="*/ 771 h 1553"/>
                    <a:gd name="T64" fmla="*/ 1378 w 1538"/>
                    <a:gd name="T65" fmla="*/ 886 h 1553"/>
                    <a:gd name="T66" fmla="*/ 1432 w 1538"/>
                    <a:gd name="T67" fmla="*/ 1182 h 1553"/>
                    <a:gd name="T68" fmla="*/ 1248 w 1538"/>
                    <a:gd name="T69" fmla="*/ 1169 h 1553"/>
                    <a:gd name="T70" fmla="*/ 1166 w 1538"/>
                    <a:gd name="T71" fmla="*/ 1251 h 1553"/>
                    <a:gd name="T72" fmla="*/ 1016 w 1538"/>
                    <a:gd name="T73" fmla="*/ 1513 h 1553"/>
                    <a:gd name="T74" fmla="*/ 899 w 1538"/>
                    <a:gd name="T75" fmla="*/ 1381 h 1553"/>
                    <a:gd name="T76" fmla="*/ 811 w 1538"/>
                    <a:gd name="T77" fmla="*/ 1394 h 1553"/>
                    <a:gd name="T78" fmla="*/ 734 w 1538"/>
                    <a:gd name="T79" fmla="*/ 1553 h 1553"/>
                    <a:gd name="T80" fmla="*/ 519 w 1538"/>
                    <a:gd name="T81" fmla="*/ 1342 h 1553"/>
                    <a:gd name="T82" fmla="*/ 418 w 1538"/>
                    <a:gd name="T83" fmla="*/ 1284 h 1553"/>
                    <a:gd name="T84" fmla="*/ 244 w 1538"/>
                    <a:gd name="T85" fmla="*/ 1349 h 1553"/>
                    <a:gd name="T86" fmla="*/ 214 w 1538"/>
                    <a:gd name="T87" fmla="*/ 1048 h 1553"/>
                    <a:gd name="T88" fmla="*/ 174 w 1538"/>
                    <a:gd name="T89" fmla="*/ 940 h 1553"/>
                    <a:gd name="T90" fmla="*/ 0 w 1538"/>
                    <a:gd name="T91" fmla="*/ 877 h 1553"/>
                    <a:gd name="T92" fmla="*/ 171 w 1538"/>
                    <a:gd name="T93" fmla="*/ 627 h 1553"/>
                    <a:gd name="T94" fmla="*/ 209 w 1538"/>
                    <a:gd name="T95" fmla="*/ 518 h 1553"/>
                    <a:gd name="T96" fmla="*/ 115 w 1538"/>
                    <a:gd name="T97" fmla="*/ 358 h 1553"/>
                    <a:gd name="T98" fmla="*/ 407 w 1538"/>
                    <a:gd name="T99" fmla="*/ 277 h 1553"/>
                    <a:gd name="T100" fmla="*/ 505 w 1538"/>
                    <a:gd name="T101" fmla="*/ 218 h 1553"/>
                    <a:gd name="T102" fmla="*/ 538 w 1538"/>
                    <a:gd name="T103" fmla="*/ 36 h 1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8" h="1553">
                      <a:moveTo>
                        <a:pt x="770" y="451"/>
                      </a:moveTo>
                      <a:lnTo>
                        <a:pt x="725" y="455"/>
                      </a:lnTo>
                      <a:lnTo>
                        <a:pt x="681" y="463"/>
                      </a:lnTo>
                      <a:lnTo>
                        <a:pt x="641" y="477"/>
                      </a:lnTo>
                      <a:lnTo>
                        <a:pt x="603" y="497"/>
                      </a:lnTo>
                      <a:lnTo>
                        <a:pt x="569" y="521"/>
                      </a:lnTo>
                      <a:lnTo>
                        <a:pt x="538" y="549"/>
                      </a:lnTo>
                      <a:lnTo>
                        <a:pt x="511" y="580"/>
                      </a:lnTo>
                      <a:lnTo>
                        <a:pt x="487" y="616"/>
                      </a:lnTo>
                      <a:lnTo>
                        <a:pt x="469" y="653"/>
                      </a:lnTo>
                      <a:lnTo>
                        <a:pt x="456" y="693"/>
                      </a:lnTo>
                      <a:lnTo>
                        <a:pt x="447" y="734"/>
                      </a:lnTo>
                      <a:lnTo>
                        <a:pt x="444" y="778"/>
                      </a:lnTo>
                      <a:lnTo>
                        <a:pt x="447" y="822"/>
                      </a:lnTo>
                      <a:lnTo>
                        <a:pt x="457" y="865"/>
                      </a:lnTo>
                      <a:lnTo>
                        <a:pt x="471" y="906"/>
                      </a:lnTo>
                      <a:lnTo>
                        <a:pt x="490" y="943"/>
                      </a:lnTo>
                      <a:lnTo>
                        <a:pt x="514" y="979"/>
                      </a:lnTo>
                      <a:lnTo>
                        <a:pt x="542" y="1010"/>
                      </a:lnTo>
                      <a:lnTo>
                        <a:pt x="574" y="1037"/>
                      </a:lnTo>
                      <a:lnTo>
                        <a:pt x="608" y="1060"/>
                      </a:lnTo>
                      <a:lnTo>
                        <a:pt x="646" y="1077"/>
                      </a:lnTo>
                      <a:lnTo>
                        <a:pt x="686" y="1091"/>
                      </a:lnTo>
                      <a:lnTo>
                        <a:pt x="728" y="1099"/>
                      </a:lnTo>
                      <a:lnTo>
                        <a:pt x="771" y="1102"/>
                      </a:lnTo>
                      <a:lnTo>
                        <a:pt x="815" y="1099"/>
                      </a:lnTo>
                      <a:lnTo>
                        <a:pt x="858" y="1090"/>
                      </a:lnTo>
                      <a:lnTo>
                        <a:pt x="899" y="1075"/>
                      </a:lnTo>
                      <a:lnTo>
                        <a:pt x="937" y="1057"/>
                      </a:lnTo>
                      <a:lnTo>
                        <a:pt x="971" y="1033"/>
                      </a:lnTo>
                      <a:lnTo>
                        <a:pt x="1003" y="1005"/>
                      </a:lnTo>
                      <a:lnTo>
                        <a:pt x="1030" y="973"/>
                      </a:lnTo>
                      <a:lnTo>
                        <a:pt x="1053" y="938"/>
                      </a:lnTo>
                      <a:lnTo>
                        <a:pt x="1071" y="901"/>
                      </a:lnTo>
                      <a:lnTo>
                        <a:pt x="1085" y="861"/>
                      </a:lnTo>
                      <a:lnTo>
                        <a:pt x="1093" y="820"/>
                      </a:lnTo>
                      <a:lnTo>
                        <a:pt x="1096" y="776"/>
                      </a:lnTo>
                      <a:lnTo>
                        <a:pt x="1093" y="732"/>
                      </a:lnTo>
                      <a:lnTo>
                        <a:pt x="1084" y="689"/>
                      </a:lnTo>
                      <a:lnTo>
                        <a:pt x="1069" y="648"/>
                      </a:lnTo>
                      <a:lnTo>
                        <a:pt x="1049" y="610"/>
                      </a:lnTo>
                      <a:lnTo>
                        <a:pt x="1025" y="575"/>
                      </a:lnTo>
                      <a:lnTo>
                        <a:pt x="997" y="544"/>
                      </a:lnTo>
                      <a:lnTo>
                        <a:pt x="966" y="517"/>
                      </a:lnTo>
                      <a:lnTo>
                        <a:pt x="932" y="494"/>
                      </a:lnTo>
                      <a:lnTo>
                        <a:pt x="893" y="475"/>
                      </a:lnTo>
                      <a:lnTo>
                        <a:pt x="854" y="462"/>
                      </a:lnTo>
                      <a:lnTo>
                        <a:pt x="812" y="454"/>
                      </a:lnTo>
                      <a:lnTo>
                        <a:pt x="770" y="451"/>
                      </a:lnTo>
                      <a:close/>
                      <a:moveTo>
                        <a:pt x="790" y="0"/>
                      </a:moveTo>
                      <a:lnTo>
                        <a:pt x="813" y="160"/>
                      </a:lnTo>
                      <a:lnTo>
                        <a:pt x="872" y="167"/>
                      </a:lnTo>
                      <a:lnTo>
                        <a:pt x="928" y="179"/>
                      </a:lnTo>
                      <a:lnTo>
                        <a:pt x="983" y="197"/>
                      </a:lnTo>
                      <a:lnTo>
                        <a:pt x="1069" y="59"/>
                      </a:lnTo>
                      <a:lnTo>
                        <a:pt x="1284" y="196"/>
                      </a:lnTo>
                      <a:lnTo>
                        <a:pt x="1199" y="332"/>
                      </a:lnTo>
                      <a:lnTo>
                        <a:pt x="1239" y="375"/>
                      </a:lnTo>
                      <a:lnTo>
                        <a:pt x="1275" y="420"/>
                      </a:lnTo>
                      <a:lnTo>
                        <a:pt x="1306" y="469"/>
                      </a:lnTo>
                      <a:lnTo>
                        <a:pt x="1460" y="419"/>
                      </a:lnTo>
                      <a:lnTo>
                        <a:pt x="1538" y="663"/>
                      </a:lnTo>
                      <a:lnTo>
                        <a:pt x="1384" y="711"/>
                      </a:lnTo>
                      <a:lnTo>
                        <a:pt x="1388" y="771"/>
                      </a:lnTo>
                      <a:lnTo>
                        <a:pt x="1386" y="829"/>
                      </a:lnTo>
                      <a:lnTo>
                        <a:pt x="1378" y="886"/>
                      </a:lnTo>
                      <a:lnTo>
                        <a:pt x="1528" y="946"/>
                      </a:lnTo>
                      <a:lnTo>
                        <a:pt x="1432" y="1182"/>
                      </a:lnTo>
                      <a:lnTo>
                        <a:pt x="1282" y="1122"/>
                      </a:lnTo>
                      <a:lnTo>
                        <a:pt x="1248" y="1169"/>
                      </a:lnTo>
                      <a:lnTo>
                        <a:pt x="1209" y="1212"/>
                      </a:lnTo>
                      <a:lnTo>
                        <a:pt x="1166" y="1251"/>
                      </a:lnTo>
                      <a:lnTo>
                        <a:pt x="1242" y="1394"/>
                      </a:lnTo>
                      <a:lnTo>
                        <a:pt x="1016" y="1513"/>
                      </a:lnTo>
                      <a:lnTo>
                        <a:pt x="940" y="1371"/>
                      </a:lnTo>
                      <a:lnTo>
                        <a:pt x="899" y="1381"/>
                      </a:lnTo>
                      <a:lnTo>
                        <a:pt x="855" y="1389"/>
                      </a:lnTo>
                      <a:lnTo>
                        <a:pt x="811" y="1394"/>
                      </a:lnTo>
                      <a:lnTo>
                        <a:pt x="769" y="1395"/>
                      </a:lnTo>
                      <a:lnTo>
                        <a:pt x="734" y="1553"/>
                      </a:lnTo>
                      <a:lnTo>
                        <a:pt x="485" y="1500"/>
                      </a:lnTo>
                      <a:lnTo>
                        <a:pt x="519" y="1342"/>
                      </a:lnTo>
                      <a:lnTo>
                        <a:pt x="467" y="1316"/>
                      </a:lnTo>
                      <a:lnTo>
                        <a:pt x="418" y="1284"/>
                      </a:lnTo>
                      <a:lnTo>
                        <a:pt x="371" y="1249"/>
                      </a:lnTo>
                      <a:lnTo>
                        <a:pt x="244" y="1349"/>
                      </a:lnTo>
                      <a:lnTo>
                        <a:pt x="87" y="1147"/>
                      </a:lnTo>
                      <a:lnTo>
                        <a:pt x="214" y="1048"/>
                      </a:lnTo>
                      <a:lnTo>
                        <a:pt x="191" y="995"/>
                      </a:lnTo>
                      <a:lnTo>
                        <a:pt x="174" y="940"/>
                      </a:lnTo>
                      <a:lnTo>
                        <a:pt x="161" y="882"/>
                      </a:lnTo>
                      <a:lnTo>
                        <a:pt x="0" y="877"/>
                      </a:lnTo>
                      <a:lnTo>
                        <a:pt x="8" y="622"/>
                      </a:lnTo>
                      <a:lnTo>
                        <a:pt x="171" y="627"/>
                      </a:lnTo>
                      <a:lnTo>
                        <a:pt x="187" y="572"/>
                      </a:lnTo>
                      <a:lnTo>
                        <a:pt x="209" y="518"/>
                      </a:lnTo>
                      <a:lnTo>
                        <a:pt x="236" y="466"/>
                      </a:lnTo>
                      <a:lnTo>
                        <a:pt x="115" y="358"/>
                      </a:lnTo>
                      <a:lnTo>
                        <a:pt x="287" y="169"/>
                      </a:lnTo>
                      <a:lnTo>
                        <a:pt x="407" y="277"/>
                      </a:lnTo>
                      <a:lnTo>
                        <a:pt x="455" y="246"/>
                      </a:lnTo>
                      <a:lnTo>
                        <a:pt x="505" y="218"/>
                      </a:lnTo>
                      <a:lnTo>
                        <a:pt x="561" y="196"/>
                      </a:lnTo>
                      <a:lnTo>
                        <a:pt x="538" y="36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47"/>
                <p:cNvSpPr>
                  <a:spLocks noEditPoints="1"/>
                </p:cNvSpPr>
                <p:nvPr/>
              </p:nvSpPr>
              <p:spPr bwMode="auto">
                <a:xfrm>
                  <a:off x="2838450" y="4167188"/>
                  <a:ext cx="320675" cy="325438"/>
                </a:xfrm>
                <a:custGeom>
                  <a:avLst/>
                  <a:gdLst>
                    <a:gd name="T0" fmla="*/ 554 w 1214"/>
                    <a:gd name="T1" fmla="*/ 361 h 1226"/>
                    <a:gd name="T2" fmla="*/ 485 w 1214"/>
                    <a:gd name="T3" fmla="*/ 387 h 1226"/>
                    <a:gd name="T4" fmla="*/ 424 w 1214"/>
                    <a:gd name="T5" fmla="*/ 432 h 1226"/>
                    <a:gd name="T6" fmla="*/ 381 w 1214"/>
                    <a:gd name="T7" fmla="*/ 490 h 1226"/>
                    <a:gd name="T8" fmla="*/ 356 w 1214"/>
                    <a:gd name="T9" fmla="*/ 557 h 1226"/>
                    <a:gd name="T10" fmla="*/ 349 w 1214"/>
                    <a:gd name="T11" fmla="*/ 629 h 1226"/>
                    <a:gd name="T12" fmla="*/ 364 w 1214"/>
                    <a:gd name="T13" fmla="*/ 700 h 1226"/>
                    <a:gd name="T14" fmla="*/ 400 w 1214"/>
                    <a:gd name="T15" fmla="*/ 768 h 1226"/>
                    <a:gd name="T16" fmla="*/ 452 w 1214"/>
                    <a:gd name="T17" fmla="*/ 820 h 1226"/>
                    <a:gd name="T18" fmla="*/ 516 w 1214"/>
                    <a:gd name="T19" fmla="*/ 854 h 1226"/>
                    <a:gd name="T20" fmla="*/ 585 w 1214"/>
                    <a:gd name="T21" fmla="*/ 870 h 1226"/>
                    <a:gd name="T22" fmla="*/ 657 w 1214"/>
                    <a:gd name="T23" fmla="*/ 866 h 1226"/>
                    <a:gd name="T24" fmla="*/ 728 w 1214"/>
                    <a:gd name="T25" fmla="*/ 840 h 1226"/>
                    <a:gd name="T26" fmla="*/ 788 w 1214"/>
                    <a:gd name="T27" fmla="*/ 795 h 1226"/>
                    <a:gd name="T28" fmla="*/ 832 w 1214"/>
                    <a:gd name="T29" fmla="*/ 737 h 1226"/>
                    <a:gd name="T30" fmla="*/ 857 w 1214"/>
                    <a:gd name="T31" fmla="*/ 670 h 1226"/>
                    <a:gd name="T32" fmla="*/ 863 w 1214"/>
                    <a:gd name="T33" fmla="*/ 598 h 1226"/>
                    <a:gd name="T34" fmla="*/ 849 w 1214"/>
                    <a:gd name="T35" fmla="*/ 527 h 1226"/>
                    <a:gd name="T36" fmla="*/ 812 w 1214"/>
                    <a:gd name="T37" fmla="*/ 459 h 1226"/>
                    <a:gd name="T38" fmla="*/ 760 w 1214"/>
                    <a:gd name="T39" fmla="*/ 408 h 1226"/>
                    <a:gd name="T40" fmla="*/ 697 w 1214"/>
                    <a:gd name="T41" fmla="*/ 373 h 1226"/>
                    <a:gd name="T42" fmla="*/ 627 w 1214"/>
                    <a:gd name="T43" fmla="*/ 357 h 1226"/>
                    <a:gd name="T44" fmla="*/ 630 w 1214"/>
                    <a:gd name="T45" fmla="*/ 0 h 1226"/>
                    <a:gd name="T46" fmla="*/ 802 w 1214"/>
                    <a:gd name="T47" fmla="*/ 167 h 1226"/>
                    <a:gd name="T48" fmla="*/ 882 w 1214"/>
                    <a:gd name="T49" fmla="*/ 211 h 1226"/>
                    <a:gd name="T50" fmla="*/ 1018 w 1214"/>
                    <a:gd name="T51" fmla="*/ 160 h 1226"/>
                    <a:gd name="T52" fmla="*/ 1043 w 1214"/>
                    <a:gd name="T53" fmla="*/ 397 h 1226"/>
                    <a:gd name="T54" fmla="*/ 1076 w 1214"/>
                    <a:gd name="T55" fmla="*/ 483 h 1226"/>
                    <a:gd name="T56" fmla="*/ 1214 w 1214"/>
                    <a:gd name="T57" fmla="*/ 531 h 1226"/>
                    <a:gd name="T58" fmla="*/ 1081 w 1214"/>
                    <a:gd name="T59" fmla="*/ 728 h 1226"/>
                    <a:gd name="T60" fmla="*/ 1050 w 1214"/>
                    <a:gd name="T61" fmla="*/ 815 h 1226"/>
                    <a:gd name="T62" fmla="*/ 1125 w 1214"/>
                    <a:gd name="T63" fmla="*/ 940 h 1226"/>
                    <a:gd name="T64" fmla="*/ 895 w 1214"/>
                    <a:gd name="T65" fmla="*/ 1006 h 1226"/>
                    <a:gd name="T66" fmla="*/ 837 w 1214"/>
                    <a:gd name="T67" fmla="*/ 1043 h 1226"/>
                    <a:gd name="T68" fmla="*/ 775 w 1214"/>
                    <a:gd name="T69" fmla="*/ 1071 h 1226"/>
                    <a:gd name="T70" fmla="*/ 594 w 1214"/>
                    <a:gd name="T71" fmla="*/ 1226 h 1226"/>
                    <a:gd name="T72" fmla="*/ 529 w 1214"/>
                    <a:gd name="T73" fmla="*/ 1095 h 1226"/>
                    <a:gd name="T74" fmla="*/ 441 w 1214"/>
                    <a:gd name="T75" fmla="*/ 1072 h 1226"/>
                    <a:gd name="T76" fmla="*/ 203 w 1214"/>
                    <a:gd name="T77" fmla="*/ 1076 h 1226"/>
                    <a:gd name="T78" fmla="*/ 238 w 1214"/>
                    <a:gd name="T79" fmla="*/ 934 h 1226"/>
                    <a:gd name="T80" fmla="*/ 184 w 1214"/>
                    <a:gd name="T81" fmla="*/ 859 h 1226"/>
                    <a:gd name="T82" fmla="*/ 0 w 1214"/>
                    <a:gd name="T83" fmla="*/ 708 h 1226"/>
                    <a:gd name="T84" fmla="*/ 119 w 1214"/>
                    <a:gd name="T85" fmla="*/ 622 h 1226"/>
                    <a:gd name="T86" fmla="*/ 126 w 1214"/>
                    <a:gd name="T87" fmla="*/ 531 h 1226"/>
                    <a:gd name="T88" fmla="*/ 81 w 1214"/>
                    <a:gd name="T89" fmla="*/ 297 h 1226"/>
                    <a:gd name="T90" fmla="*/ 227 w 1214"/>
                    <a:gd name="T91" fmla="*/ 307 h 1226"/>
                    <a:gd name="T92" fmla="*/ 291 w 1214"/>
                    <a:gd name="T93" fmla="*/ 241 h 1226"/>
                    <a:gd name="T94" fmla="*/ 408 w 1214"/>
                    <a:gd name="T95" fmla="*/ 33 h 1226"/>
                    <a:gd name="T96" fmla="*/ 514 w 1214"/>
                    <a:gd name="T97" fmla="*/ 135 h 1226"/>
                    <a:gd name="T98" fmla="*/ 604 w 1214"/>
                    <a:gd name="T99" fmla="*/ 125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1226">
                      <a:moveTo>
                        <a:pt x="591" y="357"/>
                      </a:moveTo>
                      <a:lnTo>
                        <a:pt x="554" y="361"/>
                      </a:lnTo>
                      <a:lnTo>
                        <a:pt x="519" y="372"/>
                      </a:lnTo>
                      <a:lnTo>
                        <a:pt x="485" y="387"/>
                      </a:lnTo>
                      <a:lnTo>
                        <a:pt x="452" y="408"/>
                      </a:lnTo>
                      <a:lnTo>
                        <a:pt x="424" y="432"/>
                      </a:lnTo>
                      <a:lnTo>
                        <a:pt x="400" y="459"/>
                      </a:lnTo>
                      <a:lnTo>
                        <a:pt x="381" y="490"/>
                      </a:lnTo>
                      <a:lnTo>
                        <a:pt x="366" y="522"/>
                      </a:lnTo>
                      <a:lnTo>
                        <a:pt x="356" y="557"/>
                      </a:lnTo>
                      <a:lnTo>
                        <a:pt x="350" y="592"/>
                      </a:lnTo>
                      <a:lnTo>
                        <a:pt x="349" y="629"/>
                      </a:lnTo>
                      <a:lnTo>
                        <a:pt x="355" y="665"/>
                      </a:lnTo>
                      <a:lnTo>
                        <a:pt x="364" y="700"/>
                      </a:lnTo>
                      <a:lnTo>
                        <a:pt x="380" y="736"/>
                      </a:lnTo>
                      <a:lnTo>
                        <a:pt x="400" y="768"/>
                      </a:lnTo>
                      <a:lnTo>
                        <a:pt x="424" y="796"/>
                      </a:lnTo>
                      <a:lnTo>
                        <a:pt x="452" y="820"/>
                      </a:lnTo>
                      <a:lnTo>
                        <a:pt x="483" y="839"/>
                      </a:lnTo>
                      <a:lnTo>
                        <a:pt x="516" y="854"/>
                      </a:lnTo>
                      <a:lnTo>
                        <a:pt x="550" y="865"/>
                      </a:lnTo>
                      <a:lnTo>
                        <a:pt x="585" y="870"/>
                      </a:lnTo>
                      <a:lnTo>
                        <a:pt x="622" y="870"/>
                      </a:lnTo>
                      <a:lnTo>
                        <a:pt x="657" y="866"/>
                      </a:lnTo>
                      <a:lnTo>
                        <a:pt x="694" y="855"/>
                      </a:lnTo>
                      <a:lnTo>
                        <a:pt x="728" y="840"/>
                      </a:lnTo>
                      <a:lnTo>
                        <a:pt x="760" y="820"/>
                      </a:lnTo>
                      <a:lnTo>
                        <a:pt x="788" y="795"/>
                      </a:lnTo>
                      <a:lnTo>
                        <a:pt x="812" y="768"/>
                      </a:lnTo>
                      <a:lnTo>
                        <a:pt x="832" y="737"/>
                      </a:lnTo>
                      <a:lnTo>
                        <a:pt x="847" y="704"/>
                      </a:lnTo>
                      <a:lnTo>
                        <a:pt x="857" y="670"/>
                      </a:lnTo>
                      <a:lnTo>
                        <a:pt x="862" y="635"/>
                      </a:lnTo>
                      <a:lnTo>
                        <a:pt x="863" y="598"/>
                      </a:lnTo>
                      <a:lnTo>
                        <a:pt x="858" y="562"/>
                      </a:lnTo>
                      <a:lnTo>
                        <a:pt x="849" y="527"/>
                      </a:lnTo>
                      <a:lnTo>
                        <a:pt x="833" y="491"/>
                      </a:lnTo>
                      <a:lnTo>
                        <a:pt x="812" y="459"/>
                      </a:lnTo>
                      <a:lnTo>
                        <a:pt x="788" y="431"/>
                      </a:lnTo>
                      <a:lnTo>
                        <a:pt x="760" y="408"/>
                      </a:lnTo>
                      <a:lnTo>
                        <a:pt x="730" y="388"/>
                      </a:lnTo>
                      <a:lnTo>
                        <a:pt x="697" y="373"/>
                      </a:lnTo>
                      <a:lnTo>
                        <a:pt x="662" y="362"/>
                      </a:lnTo>
                      <a:lnTo>
                        <a:pt x="627" y="357"/>
                      </a:lnTo>
                      <a:lnTo>
                        <a:pt x="591" y="357"/>
                      </a:lnTo>
                      <a:close/>
                      <a:moveTo>
                        <a:pt x="630" y="0"/>
                      </a:moveTo>
                      <a:lnTo>
                        <a:pt x="828" y="42"/>
                      </a:lnTo>
                      <a:lnTo>
                        <a:pt x="802" y="167"/>
                      </a:lnTo>
                      <a:lnTo>
                        <a:pt x="842" y="187"/>
                      </a:lnTo>
                      <a:lnTo>
                        <a:pt x="882" y="211"/>
                      </a:lnTo>
                      <a:lnTo>
                        <a:pt x="918" y="239"/>
                      </a:lnTo>
                      <a:lnTo>
                        <a:pt x="1018" y="160"/>
                      </a:lnTo>
                      <a:lnTo>
                        <a:pt x="1143" y="318"/>
                      </a:lnTo>
                      <a:lnTo>
                        <a:pt x="1043" y="397"/>
                      </a:lnTo>
                      <a:lnTo>
                        <a:pt x="1062" y="439"/>
                      </a:lnTo>
                      <a:lnTo>
                        <a:pt x="1076" y="483"/>
                      </a:lnTo>
                      <a:lnTo>
                        <a:pt x="1087" y="527"/>
                      </a:lnTo>
                      <a:lnTo>
                        <a:pt x="1214" y="531"/>
                      </a:lnTo>
                      <a:lnTo>
                        <a:pt x="1207" y="732"/>
                      </a:lnTo>
                      <a:lnTo>
                        <a:pt x="1081" y="728"/>
                      </a:lnTo>
                      <a:lnTo>
                        <a:pt x="1067" y="772"/>
                      </a:lnTo>
                      <a:lnTo>
                        <a:pt x="1050" y="815"/>
                      </a:lnTo>
                      <a:lnTo>
                        <a:pt x="1030" y="856"/>
                      </a:lnTo>
                      <a:lnTo>
                        <a:pt x="1125" y="940"/>
                      </a:lnTo>
                      <a:lnTo>
                        <a:pt x="991" y="1091"/>
                      </a:lnTo>
                      <a:lnTo>
                        <a:pt x="895" y="1006"/>
                      </a:lnTo>
                      <a:lnTo>
                        <a:pt x="867" y="1026"/>
                      </a:lnTo>
                      <a:lnTo>
                        <a:pt x="837" y="1043"/>
                      </a:lnTo>
                      <a:lnTo>
                        <a:pt x="806" y="1058"/>
                      </a:lnTo>
                      <a:lnTo>
                        <a:pt x="775" y="1071"/>
                      </a:lnTo>
                      <a:lnTo>
                        <a:pt x="793" y="1197"/>
                      </a:lnTo>
                      <a:lnTo>
                        <a:pt x="594" y="1226"/>
                      </a:lnTo>
                      <a:lnTo>
                        <a:pt x="575" y="1101"/>
                      </a:lnTo>
                      <a:lnTo>
                        <a:pt x="529" y="1095"/>
                      </a:lnTo>
                      <a:lnTo>
                        <a:pt x="485" y="1086"/>
                      </a:lnTo>
                      <a:lnTo>
                        <a:pt x="441" y="1072"/>
                      </a:lnTo>
                      <a:lnTo>
                        <a:pt x="374" y="1181"/>
                      </a:lnTo>
                      <a:lnTo>
                        <a:pt x="203" y="1076"/>
                      </a:lnTo>
                      <a:lnTo>
                        <a:pt x="269" y="966"/>
                      </a:lnTo>
                      <a:lnTo>
                        <a:pt x="238" y="934"/>
                      </a:lnTo>
                      <a:lnTo>
                        <a:pt x="210" y="898"/>
                      </a:lnTo>
                      <a:lnTo>
                        <a:pt x="184" y="859"/>
                      </a:lnTo>
                      <a:lnTo>
                        <a:pt x="63" y="899"/>
                      </a:lnTo>
                      <a:lnTo>
                        <a:pt x="0" y="708"/>
                      </a:lnTo>
                      <a:lnTo>
                        <a:pt x="122" y="668"/>
                      </a:lnTo>
                      <a:lnTo>
                        <a:pt x="119" y="622"/>
                      </a:lnTo>
                      <a:lnTo>
                        <a:pt x="120" y="575"/>
                      </a:lnTo>
                      <a:lnTo>
                        <a:pt x="126" y="531"/>
                      </a:lnTo>
                      <a:lnTo>
                        <a:pt x="7" y="483"/>
                      </a:lnTo>
                      <a:lnTo>
                        <a:pt x="81" y="297"/>
                      </a:lnTo>
                      <a:lnTo>
                        <a:pt x="200" y="344"/>
                      </a:lnTo>
                      <a:lnTo>
                        <a:pt x="227" y="307"/>
                      </a:lnTo>
                      <a:lnTo>
                        <a:pt x="257" y="273"/>
                      </a:lnTo>
                      <a:lnTo>
                        <a:pt x="291" y="241"/>
                      </a:lnTo>
                      <a:lnTo>
                        <a:pt x="231" y="128"/>
                      </a:lnTo>
                      <a:lnTo>
                        <a:pt x="408" y="33"/>
                      </a:lnTo>
                      <a:lnTo>
                        <a:pt x="468" y="145"/>
                      </a:lnTo>
                      <a:lnTo>
                        <a:pt x="514" y="135"/>
                      </a:lnTo>
                      <a:lnTo>
                        <a:pt x="558" y="128"/>
                      </a:lnTo>
                      <a:lnTo>
                        <a:pt x="604" y="125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274313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164243" y="2167109"/>
            <a:ext cx="3426117" cy="34421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00823" y="2398857"/>
            <a:ext cx="666983" cy="625469"/>
            <a:chOff x="10814050" y="1754188"/>
            <a:chExt cx="1147763" cy="1076325"/>
          </a:xfrm>
          <a:solidFill>
            <a:schemeClr val="bg1"/>
          </a:solidFill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0814050" y="1754188"/>
              <a:ext cx="728663" cy="717550"/>
            </a:xfrm>
            <a:custGeom>
              <a:avLst/>
              <a:gdLst>
                <a:gd name="T0" fmla="*/ 1090 w 2293"/>
                <a:gd name="T1" fmla="*/ 654 h 2259"/>
                <a:gd name="T2" fmla="*/ 984 w 2293"/>
                <a:gd name="T3" fmla="*/ 680 h 2259"/>
                <a:gd name="T4" fmla="*/ 889 w 2293"/>
                <a:gd name="T5" fmla="*/ 726 h 2259"/>
                <a:gd name="T6" fmla="*/ 806 w 2293"/>
                <a:gd name="T7" fmla="*/ 792 h 2259"/>
                <a:gd name="T8" fmla="*/ 740 w 2293"/>
                <a:gd name="T9" fmla="*/ 874 h 2259"/>
                <a:gd name="T10" fmla="*/ 693 w 2293"/>
                <a:gd name="T11" fmla="*/ 970 h 2259"/>
                <a:gd name="T12" fmla="*/ 669 w 2293"/>
                <a:gd name="T13" fmla="*/ 1076 h 2259"/>
                <a:gd name="T14" fmla="*/ 669 w 2293"/>
                <a:gd name="T15" fmla="*/ 1187 h 2259"/>
                <a:gd name="T16" fmla="*/ 693 w 2293"/>
                <a:gd name="T17" fmla="*/ 1294 h 2259"/>
                <a:gd name="T18" fmla="*/ 740 w 2293"/>
                <a:gd name="T19" fmla="*/ 1390 h 2259"/>
                <a:gd name="T20" fmla="*/ 806 w 2293"/>
                <a:gd name="T21" fmla="*/ 1472 h 2259"/>
                <a:gd name="T22" fmla="*/ 889 w 2293"/>
                <a:gd name="T23" fmla="*/ 1538 h 2259"/>
                <a:gd name="T24" fmla="*/ 984 w 2293"/>
                <a:gd name="T25" fmla="*/ 1584 h 2259"/>
                <a:gd name="T26" fmla="*/ 1090 w 2293"/>
                <a:gd name="T27" fmla="*/ 1610 h 2259"/>
                <a:gd name="T28" fmla="*/ 1202 w 2293"/>
                <a:gd name="T29" fmla="*/ 1610 h 2259"/>
                <a:gd name="T30" fmla="*/ 1308 w 2293"/>
                <a:gd name="T31" fmla="*/ 1584 h 2259"/>
                <a:gd name="T32" fmla="*/ 1404 w 2293"/>
                <a:gd name="T33" fmla="*/ 1538 h 2259"/>
                <a:gd name="T34" fmla="*/ 1486 w 2293"/>
                <a:gd name="T35" fmla="*/ 1472 h 2259"/>
                <a:gd name="T36" fmla="*/ 1552 w 2293"/>
                <a:gd name="T37" fmla="*/ 1390 h 2259"/>
                <a:gd name="T38" fmla="*/ 1598 w 2293"/>
                <a:gd name="T39" fmla="*/ 1294 h 2259"/>
                <a:gd name="T40" fmla="*/ 1624 w 2293"/>
                <a:gd name="T41" fmla="*/ 1187 h 2259"/>
                <a:gd name="T42" fmla="*/ 1624 w 2293"/>
                <a:gd name="T43" fmla="*/ 1076 h 2259"/>
                <a:gd name="T44" fmla="*/ 1598 w 2293"/>
                <a:gd name="T45" fmla="*/ 970 h 2259"/>
                <a:gd name="T46" fmla="*/ 1552 w 2293"/>
                <a:gd name="T47" fmla="*/ 874 h 2259"/>
                <a:gd name="T48" fmla="*/ 1486 w 2293"/>
                <a:gd name="T49" fmla="*/ 792 h 2259"/>
                <a:gd name="T50" fmla="*/ 1404 w 2293"/>
                <a:gd name="T51" fmla="*/ 726 h 2259"/>
                <a:gd name="T52" fmla="*/ 1308 w 2293"/>
                <a:gd name="T53" fmla="*/ 680 h 2259"/>
                <a:gd name="T54" fmla="*/ 1202 w 2293"/>
                <a:gd name="T55" fmla="*/ 654 h 2259"/>
                <a:gd name="T56" fmla="*/ 958 w 2293"/>
                <a:gd name="T57" fmla="*/ 0 h 2259"/>
                <a:gd name="T58" fmla="*/ 1335 w 2293"/>
                <a:gd name="T59" fmla="*/ 239 h 2259"/>
                <a:gd name="T60" fmla="*/ 1459 w 2293"/>
                <a:gd name="T61" fmla="*/ 274 h 2259"/>
                <a:gd name="T62" fmla="*/ 1575 w 2293"/>
                <a:gd name="T63" fmla="*/ 327 h 2259"/>
                <a:gd name="T64" fmla="*/ 2017 w 2293"/>
                <a:gd name="T65" fmla="*/ 386 h 2259"/>
                <a:gd name="T66" fmla="*/ 1901 w 2293"/>
                <a:gd name="T67" fmla="*/ 621 h 2259"/>
                <a:gd name="T68" fmla="*/ 1966 w 2293"/>
                <a:gd name="T69" fmla="*/ 732 h 2259"/>
                <a:gd name="T70" fmla="*/ 2227 w 2293"/>
                <a:gd name="T71" fmla="*/ 750 h 2259"/>
                <a:gd name="T72" fmla="*/ 2057 w 2293"/>
                <a:gd name="T73" fmla="*/ 1162 h 2259"/>
                <a:gd name="T74" fmla="*/ 2044 w 2293"/>
                <a:gd name="T75" fmla="*/ 1292 h 2259"/>
                <a:gd name="T76" fmla="*/ 2014 w 2293"/>
                <a:gd name="T77" fmla="*/ 1415 h 2259"/>
                <a:gd name="T78" fmla="*/ 2031 w 2293"/>
                <a:gd name="T79" fmla="*/ 1860 h 2259"/>
                <a:gd name="T80" fmla="*/ 1780 w 2293"/>
                <a:gd name="T81" fmla="*/ 1788 h 2259"/>
                <a:gd name="T82" fmla="*/ 1682 w 2293"/>
                <a:gd name="T83" fmla="*/ 1870 h 2259"/>
                <a:gd name="T84" fmla="*/ 1709 w 2293"/>
                <a:gd name="T85" fmla="*/ 2131 h 2259"/>
                <a:gd name="T86" fmla="*/ 1274 w 2293"/>
                <a:gd name="T87" fmla="*/ 2036 h 2259"/>
                <a:gd name="T88" fmla="*/ 1146 w 2293"/>
                <a:gd name="T89" fmla="*/ 2045 h 2259"/>
                <a:gd name="T90" fmla="*/ 1017 w 2293"/>
                <a:gd name="T91" fmla="*/ 2036 h 2259"/>
                <a:gd name="T92" fmla="*/ 582 w 2293"/>
                <a:gd name="T93" fmla="*/ 2131 h 2259"/>
                <a:gd name="T94" fmla="*/ 611 w 2293"/>
                <a:gd name="T95" fmla="*/ 1870 h 2259"/>
                <a:gd name="T96" fmla="*/ 512 w 2293"/>
                <a:gd name="T97" fmla="*/ 1788 h 2259"/>
                <a:gd name="T98" fmla="*/ 261 w 2293"/>
                <a:gd name="T99" fmla="*/ 1860 h 2259"/>
                <a:gd name="T100" fmla="*/ 279 w 2293"/>
                <a:gd name="T101" fmla="*/ 1415 h 2259"/>
                <a:gd name="T102" fmla="*/ 248 w 2293"/>
                <a:gd name="T103" fmla="*/ 1292 h 2259"/>
                <a:gd name="T104" fmla="*/ 235 w 2293"/>
                <a:gd name="T105" fmla="*/ 1162 h 2259"/>
                <a:gd name="T106" fmla="*/ 65 w 2293"/>
                <a:gd name="T107" fmla="*/ 750 h 2259"/>
                <a:gd name="T108" fmla="*/ 326 w 2293"/>
                <a:gd name="T109" fmla="*/ 732 h 2259"/>
                <a:gd name="T110" fmla="*/ 391 w 2293"/>
                <a:gd name="T111" fmla="*/ 621 h 2259"/>
                <a:gd name="T112" fmla="*/ 276 w 2293"/>
                <a:gd name="T113" fmla="*/ 386 h 2259"/>
                <a:gd name="T114" fmla="*/ 716 w 2293"/>
                <a:gd name="T115" fmla="*/ 327 h 2259"/>
                <a:gd name="T116" fmla="*/ 834 w 2293"/>
                <a:gd name="T117" fmla="*/ 274 h 2259"/>
                <a:gd name="T118" fmla="*/ 958 w 2293"/>
                <a:gd name="T119" fmla="*/ 239 h 2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93" h="2259">
                  <a:moveTo>
                    <a:pt x="1146" y="651"/>
                  </a:moveTo>
                  <a:lnTo>
                    <a:pt x="1090" y="654"/>
                  </a:lnTo>
                  <a:lnTo>
                    <a:pt x="1036" y="664"/>
                  </a:lnTo>
                  <a:lnTo>
                    <a:pt x="984" y="680"/>
                  </a:lnTo>
                  <a:lnTo>
                    <a:pt x="935" y="700"/>
                  </a:lnTo>
                  <a:lnTo>
                    <a:pt x="889" y="726"/>
                  </a:lnTo>
                  <a:lnTo>
                    <a:pt x="846" y="756"/>
                  </a:lnTo>
                  <a:lnTo>
                    <a:pt x="806" y="792"/>
                  </a:lnTo>
                  <a:lnTo>
                    <a:pt x="771" y="831"/>
                  </a:lnTo>
                  <a:lnTo>
                    <a:pt x="740" y="874"/>
                  </a:lnTo>
                  <a:lnTo>
                    <a:pt x="714" y="920"/>
                  </a:lnTo>
                  <a:lnTo>
                    <a:pt x="693" y="970"/>
                  </a:lnTo>
                  <a:lnTo>
                    <a:pt x="678" y="1021"/>
                  </a:lnTo>
                  <a:lnTo>
                    <a:pt x="669" y="1076"/>
                  </a:lnTo>
                  <a:lnTo>
                    <a:pt x="666" y="1131"/>
                  </a:lnTo>
                  <a:lnTo>
                    <a:pt x="669" y="1187"/>
                  </a:lnTo>
                  <a:lnTo>
                    <a:pt x="678" y="1242"/>
                  </a:lnTo>
                  <a:lnTo>
                    <a:pt x="693" y="1294"/>
                  </a:lnTo>
                  <a:lnTo>
                    <a:pt x="714" y="1343"/>
                  </a:lnTo>
                  <a:lnTo>
                    <a:pt x="740" y="1390"/>
                  </a:lnTo>
                  <a:lnTo>
                    <a:pt x="771" y="1433"/>
                  </a:lnTo>
                  <a:lnTo>
                    <a:pt x="806" y="1472"/>
                  </a:lnTo>
                  <a:lnTo>
                    <a:pt x="846" y="1507"/>
                  </a:lnTo>
                  <a:lnTo>
                    <a:pt x="889" y="1538"/>
                  </a:lnTo>
                  <a:lnTo>
                    <a:pt x="935" y="1563"/>
                  </a:lnTo>
                  <a:lnTo>
                    <a:pt x="984" y="1584"/>
                  </a:lnTo>
                  <a:lnTo>
                    <a:pt x="1036" y="1600"/>
                  </a:lnTo>
                  <a:lnTo>
                    <a:pt x="1090" y="1610"/>
                  </a:lnTo>
                  <a:lnTo>
                    <a:pt x="1146" y="1613"/>
                  </a:lnTo>
                  <a:lnTo>
                    <a:pt x="1202" y="1610"/>
                  </a:lnTo>
                  <a:lnTo>
                    <a:pt x="1257" y="1600"/>
                  </a:lnTo>
                  <a:lnTo>
                    <a:pt x="1308" y="1584"/>
                  </a:lnTo>
                  <a:lnTo>
                    <a:pt x="1358" y="1563"/>
                  </a:lnTo>
                  <a:lnTo>
                    <a:pt x="1404" y="1538"/>
                  </a:lnTo>
                  <a:lnTo>
                    <a:pt x="1447" y="1507"/>
                  </a:lnTo>
                  <a:lnTo>
                    <a:pt x="1486" y="1472"/>
                  </a:lnTo>
                  <a:lnTo>
                    <a:pt x="1521" y="1433"/>
                  </a:lnTo>
                  <a:lnTo>
                    <a:pt x="1552" y="1390"/>
                  </a:lnTo>
                  <a:lnTo>
                    <a:pt x="1577" y="1343"/>
                  </a:lnTo>
                  <a:lnTo>
                    <a:pt x="1598" y="1294"/>
                  </a:lnTo>
                  <a:lnTo>
                    <a:pt x="1614" y="1242"/>
                  </a:lnTo>
                  <a:lnTo>
                    <a:pt x="1624" y="1187"/>
                  </a:lnTo>
                  <a:lnTo>
                    <a:pt x="1627" y="1131"/>
                  </a:lnTo>
                  <a:lnTo>
                    <a:pt x="1624" y="1076"/>
                  </a:lnTo>
                  <a:lnTo>
                    <a:pt x="1614" y="1021"/>
                  </a:lnTo>
                  <a:lnTo>
                    <a:pt x="1598" y="970"/>
                  </a:lnTo>
                  <a:lnTo>
                    <a:pt x="1577" y="920"/>
                  </a:lnTo>
                  <a:lnTo>
                    <a:pt x="1552" y="874"/>
                  </a:lnTo>
                  <a:lnTo>
                    <a:pt x="1521" y="831"/>
                  </a:lnTo>
                  <a:lnTo>
                    <a:pt x="1486" y="792"/>
                  </a:lnTo>
                  <a:lnTo>
                    <a:pt x="1447" y="756"/>
                  </a:lnTo>
                  <a:lnTo>
                    <a:pt x="1404" y="726"/>
                  </a:lnTo>
                  <a:lnTo>
                    <a:pt x="1358" y="700"/>
                  </a:lnTo>
                  <a:lnTo>
                    <a:pt x="1308" y="680"/>
                  </a:lnTo>
                  <a:lnTo>
                    <a:pt x="1257" y="664"/>
                  </a:lnTo>
                  <a:lnTo>
                    <a:pt x="1202" y="654"/>
                  </a:lnTo>
                  <a:lnTo>
                    <a:pt x="1146" y="651"/>
                  </a:lnTo>
                  <a:close/>
                  <a:moveTo>
                    <a:pt x="958" y="0"/>
                  </a:moveTo>
                  <a:lnTo>
                    <a:pt x="1335" y="0"/>
                  </a:lnTo>
                  <a:lnTo>
                    <a:pt x="1335" y="239"/>
                  </a:lnTo>
                  <a:lnTo>
                    <a:pt x="1397" y="254"/>
                  </a:lnTo>
                  <a:lnTo>
                    <a:pt x="1459" y="274"/>
                  </a:lnTo>
                  <a:lnTo>
                    <a:pt x="1518" y="298"/>
                  </a:lnTo>
                  <a:lnTo>
                    <a:pt x="1575" y="327"/>
                  </a:lnTo>
                  <a:lnTo>
                    <a:pt x="1729" y="144"/>
                  </a:lnTo>
                  <a:lnTo>
                    <a:pt x="2017" y="386"/>
                  </a:lnTo>
                  <a:lnTo>
                    <a:pt x="1864" y="569"/>
                  </a:lnTo>
                  <a:lnTo>
                    <a:pt x="1901" y="621"/>
                  </a:lnTo>
                  <a:lnTo>
                    <a:pt x="1936" y="675"/>
                  </a:lnTo>
                  <a:lnTo>
                    <a:pt x="1966" y="732"/>
                  </a:lnTo>
                  <a:lnTo>
                    <a:pt x="1993" y="792"/>
                  </a:lnTo>
                  <a:lnTo>
                    <a:pt x="2227" y="750"/>
                  </a:lnTo>
                  <a:lnTo>
                    <a:pt x="2293" y="1120"/>
                  </a:lnTo>
                  <a:lnTo>
                    <a:pt x="2057" y="1162"/>
                  </a:lnTo>
                  <a:lnTo>
                    <a:pt x="2053" y="1228"/>
                  </a:lnTo>
                  <a:lnTo>
                    <a:pt x="2044" y="1292"/>
                  </a:lnTo>
                  <a:lnTo>
                    <a:pt x="2031" y="1354"/>
                  </a:lnTo>
                  <a:lnTo>
                    <a:pt x="2014" y="1415"/>
                  </a:lnTo>
                  <a:lnTo>
                    <a:pt x="2219" y="1535"/>
                  </a:lnTo>
                  <a:lnTo>
                    <a:pt x="2031" y="1860"/>
                  </a:lnTo>
                  <a:lnTo>
                    <a:pt x="1825" y="1741"/>
                  </a:lnTo>
                  <a:lnTo>
                    <a:pt x="1780" y="1788"/>
                  </a:lnTo>
                  <a:lnTo>
                    <a:pt x="1732" y="1830"/>
                  </a:lnTo>
                  <a:lnTo>
                    <a:pt x="1682" y="1870"/>
                  </a:lnTo>
                  <a:lnTo>
                    <a:pt x="1628" y="1906"/>
                  </a:lnTo>
                  <a:lnTo>
                    <a:pt x="1709" y="2131"/>
                  </a:lnTo>
                  <a:lnTo>
                    <a:pt x="1356" y="2259"/>
                  </a:lnTo>
                  <a:lnTo>
                    <a:pt x="1274" y="2036"/>
                  </a:lnTo>
                  <a:lnTo>
                    <a:pt x="1211" y="2043"/>
                  </a:lnTo>
                  <a:lnTo>
                    <a:pt x="1146" y="2045"/>
                  </a:lnTo>
                  <a:lnTo>
                    <a:pt x="1081" y="2043"/>
                  </a:lnTo>
                  <a:lnTo>
                    <a:pt x="1017" y="2036"/>
                  </a:lnTo>
                  <a:lnTo>
                    <a:pt x="936" y="2259"/>
                  </a:lnTo>
                  <a:lnTo>
                    <a:pt x="582" y="2131"/>
                  </a:lnTo>
                  <a:lnTo>
                    <a:pt x="665" y="1906"/>
                  </a:lnTo>
                  <a:lnTo>
                    <a:pt x="611" y="1870"/>
                  </a:lnTo>
                  <a:lnTo>
                    <a:pt x="560" y="1830"/>
                  </a:lnTo>
                  <a:lnTo>
                    <a:pt x="512" y="1788"/>
                  </a:lnTo>
                  <a:lnTo>
                    <a:pt x="468" y="1741"/>
                  </a:lnTo>
                  <a:lnTo>
                    <a:pt x="261" y="1860"/>
                  </a:lnTo>
                  <a:lnTo>
                    <a:pt x="73" y="1535"/>
                  </a:lnTo>
                  <a:lnTo>
                    <a:pt x="279" y="1415"/>
                  </a:lnTo>
                  <a:lnTo>
                    <a:pt x="261" y="1354"/>
                  </a:lnTo>
                  <a:lnTo>
                    <a:pt x="248" y="1292"/>
                  </a:lnTo>
                  <a:lnTo>
                    <a:pt x="239" y="1228"/>
                  </a:lnTo>
                  <a:lnTo>
                    <a:pt x="235" y="1162"/>
                  </a:lnTo>
                  <a:lnTo>
                    <a:pt x="0" y="1120"/>
                  </a:lnTo>
                  <a:lnTo>
                    <a:pt x="65" y="750"/>
                  </a:lnTo>
                  <a:lnTo>
                    <a:pt x="300" y="792"/>
                  </a:lnTo>
                  <a:lnTo>
                    <a:pt x="326" y="732"/>
                  </a:lnTo>
                  <a:lnTo>
                    <a:pt x="357" y="675"/>
                  </a:lnTo>
                  <a:lnTo>
                    <a:pt x="391" y="621"/>
                  </a:lnTo>
                  <a:lnTo>
                    <a:pt x="428" y="569"/>
                  </a:lnTo>
                  <a:lnTo>
                    <a:pt x="276" y="386"/>
                  </a:lnTo>
                  <a:lnTo>
                    <a:pt x="564" y="144"/>
                  </a:lnTo>
                  <a:lnTo>
                    <a:pt x="716" y="327"/>
                  </a:lnTo>
                  <a:lnTo>
                    <a:pt x="774" y="298"/>
                  </a:lnTo>
                  <a:lnTo>
                    <a:pt x="834" y="274"/>
                  </a:lnTo>
                  <a:lnTo>
                    <a:pt x="895" y="254"/>
                  </a:lnTo>
                  <a:lnTo>
                    <a:pt x="958" y="239"/>
                  </a:lnTo>
                  <a:lnTo>
                    <a:pt x="9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11355388" y="2309813"/>
              <a:ext cx="515938" cy="520700"/>
            </a:xfrm>
            <a:custGeom>
              <a:avLst/>
              <a:gdLst>
                <a:gd name="T0" fmla="*/ 765 w 1624"/>
                <a:gd name="T1" fmla="*/ 480 h 1641"/>
                <a:gd name="T2" fmla="*/ 676 w 1624"/>
                <a:gd name="T3" fmla="*/ 504 h 1641"/>
                <a:gd name="T4" fmla="*/ 601 w 1624"/>
                <a:gd name="T5" fmla="*/ 551 h 1641"/>
                <a:gd name="T6" fmla="*/ 539 w 1624"/>
                <a:gd name="T7" fmla="*/ 613 h 1641"/>
                <a:gd name="T8" fmla="*/ 495 w 1624"/>
                <a:gd name="T9" fmla="*/ 690 h 1641"/>
                <a:gd name="T10" fmla="*/ 472 w 1624"/>
                <a:gd name="T11" fmla="*/ 776 h 1641"/>
                <a:gd name="T12" fmla="*/ 472 w 1624"/>
                <a:gd name="T13" fmla="*/ 868 h 1641"/>
                <a:gd name="T14" fmla="*/ 497 w 1624"/>
                <a:gd name="T15" fmla="*/ 957 h 1641"/>
                <a:gd name="T16" fmla="*/ 542 w 1624"/>
                <a:gd name="T17" fmla="*/ 1034 h 1641"/>
                <a:gd name="T18" fmla="*/ 606 w 1624"/>
                <a:gd name="T19" fmla="*/ 1096 h 1641"/>
                <a:gd name="T20" fmla="*/ 682 w 1624"/>
                <a:gd name="T21" fmla="*/ 1139 h 1641"/>
                <a:gd name="T22" fmla="*/ 769 w 1624"/>
                <a:gd name="T23" fmla="*/ 1162 h 1641"/>
                <a:gd name="T24" fmla="*/ 861 w 1624"/>
                <a:gd name="T25" fmla="*/ 1162 h 1641"/>
                <a:gd name="T26" fmla="*/ 949 w 1624"/>
                <a:gd name="T27" fmla="*/ 1136 h 1641"/>
                <a:gd name="T28" fmla="*/ 1026 w 1624"/>
                <a:gd name="T29" fmla="*/ 1091 h 1641"/>
                <a:gd name="T30" fmla="*/ 1087 w 1624"/>
                <a:gd name="T31" fmla="*/ 1029 h 1641"/>
                <a:gd name="T32" fmla="*/ 1131 w 1624"/>
                <a:gd name="T33" fmla="*/ 952 h 1641"/>
                <a:gd name="T34" fmla="*/ 1154 w 1624"/>
                <a:gd name="T35" fmla="*/ 866 h 1641"/>
                <a:gd name="T36" fmla="*/ 1154 w 1624"/>
                <a:gd name="T37" fmla="*/ 774 h 1641"/>
                <a:gd name="T38" fmla="*/ 1129 w 1624"/>
                <a:gd name="T39" fmla="*/ 685 h 1641"/>
                <a:gd name="T40" fmla="*/ 1083 w 1624"/>
                <a:gd name="T41" fmla="*/ 608 h 1641"/>
                <a:gd name="T42" fmla="*/ 1020 w 1624"/>
                <a:gd name="T43" fmla="*/ 546 h 1641"/>
                <a:gd name="T44" fmla="*/ 943 w 1624"/>
                <a:gd name="T45" fmla="*/ 502 h 1641"/>
                <a:gd name="T46" fmla="*/ 858 w 1624"/>
                <a:gd name="T47" fmla="*/ 479 h 1641"/>
                <a:gd name="T48" fmla="*/ 835 w 1624"/>
                <a:gd name="T49" fmla="*/ 0 h 1641"/>
                <a:gd name="T50" fmla="*/ 920 w 1624"/>
                <a:gd name="T51" fmla="*/ 176 h 1641"/>
                <a:gd name="T52" fmla="*/ 1038 w 1624"/>
                <a:gd name="T53" fmla="*/ 208 h 1641"/>
                <a:gd name="T54" fmla="*/ 1356 w 1624"/>
                <a:gd name="T55" fmla="*/ 206 h 1641"/>
                <a:gd name="T56" fmla="*/ 1308 w 1624"/>
                <a:gd name="T57" fmla="*/ 396 h 1641"/>
                <a:gd name="T58" fmla="*/ 1379 w 1624"/>
                <a:gd name="T59" fmla="*/ 496 h 1641"/>
                <a:gd name="T60" fmla="*/ 1624 w 1624"/>
                <a:gd name="T61" fmla="*/ 700 h 1641"/>
                <a:gd name="T62" fmla="*/ 1466 w 1624"/>
                <a:gd name="T63" fmla="*/ 814 h 1641"/>
                <a:gd name="T64" fmla="*/ 1455 w 1624"/>
                <a:gd name="T65" fmla="*/ 936 h 1641"/>
                <a:gd name="T66" fmla="*/ 1512 w 1624"/>
                <a:gd name="T67" fmla="*/ 1250 h 1641"/>
                <a:gd name="T68" fmla="*/ 1318 w 1624"/>
                <a:gd name="T69" fmla="*/ 1235 h 1641"/>
                <a:gd name="T70" fmla="*/ 1231 w 1624"/>
                <a:gd name="T71" fmla="*/ 1322 h 1641"/>
                <a:gd name="T72" fmla="*/ 1073 w 1624"/>
                <a:gd name="T73" fmla="*/ 1599 h 1641"/>
                <a:gd name="T74" fmla="*/ 949 w 1624"/>
                <a:gd name="T75" fmla="*/ 1460 h 1641"/>
                <a:gd name="T76" fmla="*/ 857 w 1624"/>
                <a:gd name="T77" fmla="*/ 1473 h 1641"/>
                <a:gd name="T78" fmla="*/ 775 w 1624"/>
                <a:gd name="T79" fmla="*/ 1641 h 1641"/>
                <a:gd name="T80" fmla="*/ 548 w 1624"/>
                <a:gd name="T81" fmla="*/ 1418 h 1641"/>
                <a:gd name="T82" fmla="*/ 441 w 1624"/>
                <a:gd name="T83" fmla="*/ 1357 h 1641"/>
                <a:gd name="T84" fmla="*/ 258 w 1624"/>
                <a:gd name="T85" fmla="*/ 1426 h 1641"/>
                <a:gd name="T86" fmla="*/ 226 w 1624"/>
                <a:gd name="T87" fmla="*/ 1108 h 1641"/>
                <a:gd name="T88" fmla="*/ 183 w 1624"/>
                <a:gd name="T89" fmla="*/ 994 h 1641"/>
                <a:gd name="T90" fmla="*/ 0 w 1624"/>
                <a:gd name="T91" fmla="*/ 926 h 1641"/>
                <a:gd name="T92" fmla="*/ 180 w 1624"/>
                <a:gd name="T93" fmla="*/ 663 h 1641"/>
                <a:gd name="T94" fmla="*/ 221 w 1624"/>
                <a:gd name="T95" fmla="*/ 547 h 1641"/>
                <a:gd name="T96" fmla="*/ 122 w 1624"/>
                <a:gd name="T97" fmla="*/ 378 h 1641"/>
                <a:gd name="T98" fmla="*/ 429 w 1624"/>
                <a:gd name="T99" fmla="*/ 292 h 1641"/>
                <a:gd name="T100" fmla="*/ 534 w 1624"/>
                <a:gd name="T101" fmla="*/ 230 h 1641"/>
                <a:gd name="T102" fmla="*/ 568 w 1624"/>
                <a:gd name="T103" fmla="*/ 37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4" h="1641">
                  <a:moveTo>
                    <a:pt x="813" y="477"/>
                  </a:moveTo>
                  <a:lnTo>
                    <a:pt x="765" y="480"/>
                  </a:lnTo>
                  <a:lnTo>
                    <a:pt x="719" y="489"/>
                  </a:lnTo>
                  <a:lnTo>
                    <a:pt x="676" y="504"/>
                  </a:lnTo>
                  <a:lnTo>
                    <a:pt x="637" y="525"/>
                  </a:lnTo>
                  <a:lnTo>
                    <a:pt x="601" y="551"/>
                  </a:lnTo>
                  <a:lnTo>
                    <a:pt x="568" y="580"/>
                  </a:lnTo>
                  <a:lnTo>
                    <a:pt x="539" y="613"/>
                  </a:lnTo>
                  <a:lnTo>
                    <a:pt x="514" y="651"/>
                  </a:lnTo>
                  <a:lnTo>
                    <a:pt x="495" y="690"/>
                  </a:lnTo>
                  <a:lnTo>
                    <a:pt x="481" y="732"/>
                  </a:lnTo>
                  <a:lnTo>
                    <a:pt x="472" y="776"/>
                  </a:lnTo>
                  <a:lnTo>
                    <a:pt x="469" y="822"/>
                  </a:lnTo>
                  <a:lnTo>
                    <a:pt x="472" y="868"/>
                  </a:lnTo>
                  <a:lnTo>
                    <a:pt x="482" y="914"/>
                  </a:lnTo>
                  <a:lnTo>
                    <a:pt x="497" y="957"/>
                  </a:lnTo>
                  <a:lnTo>
                    <a:pt x="517" y="997"/>
                  </a:lnTo>
                  <a:lnTo>
                    <a:pt x="542" y="1034"/>
                  </a:lnTo>
                  <a:lnTo>
                    <a:pt x="572" y="1067"/>
                  </a:lnTo>
                  <a:lnTo>
                    <a:pt x="606" y="1096"/>
                  </a:lnTo>
                  <a:lnTo>
                    <a:pt x="642" y="1120"/>
                  </a:lnTo>
                  <a:lnTo>
                    <a:pt x="682" y="1139"/>
                  </a:lnTo>
                  <a:lnTo>
                    <a:pt x="725" y="1153"/>
                  </a:lnTo>
                  <a:lnTo>
                    <a:pt x="769" y="1162"/>
                  </a:lnTo>
                  <a:lnTo>
                    <a:pt x="814" y="1165"/>
                  </a:lnTo>
                  <a:lnTo>
                    <a:pt x="861" y="1162"/>
                  </a:lnTo>
                  <a:lnTo>
                    <a:pt x="906" y="1152"/>
                  </a:lnTo>
                  <a:lnTo>
                    <a:pt x="949" y="1136"/>
                  </a:lnTo>
                  <a:lnTo>
                    <a:pt x="989" y="1117"/>
                  </a:lnTo>
                  <a:lnTo>
                    <a:pt x="1026" y="1091"/>
                  </a:lnTo>
                  <a:lnTo>
                    <a:pt x="1059" y="1062"/>
                  </a:lnTo>
                  <a:lnTo>
                    <a:pt x="1087" y="1029"/>
                  </a:lnTo>
                  <a:lnTo>
                    <a:pt x="1111" y="991"/>
                  </a:lnTo>
                  <a:lnTo>
                    <a:pt x="1131" y="952"/>
                  </a:lnTo>
                  <a:lnTo>
                    <a:pt x="1145" y="910"/>
                  </a:lnTo>
                  <a:lnTo>
                    <a:pt x="1154" y="866"/>
                  </a:lnTo>
                  <a:lnTo>
                    <a:pt x="1158" y="820"/>
                  </a:lnTo>
                  <a:lnTo>
                    <a:pt x="1154" y="774"/>
                  </a:lnTo>
                  <a:lnTo>
                    <a:pt x="1144" y="728"/>
                  </a:lnTo>
                  <a:lnTo>
                    <a:pt x="1129" y="685"/>
                  </a:lnTo>
                  <a:lnTo>
                    <a:pt x="1108" y="644"/>
                  </a:lnTo>
                  <a:lnTo>
                    <a:pt x="1083" y="608"/>
                  </a:lnTo>
                  <a:lnTo>
                    <a:pt x="1053" y="575"/>
                  </a:lnTo>
                  <a:lnTo>
                    <a:pt x="1020" y="546"/>
                  </a:lnTo>
                  <a:lnTo>
                    <a:pt x="984" y="522"/>
                  </a:lnTo>
                  <a:lnTo>
                    <a:pt x="943" y="502"/>
                  </a:lnTo>
                  <a:lnTo>
                    <a:pt x="902" y="488"/>
                  </a:lnTo>
                  <a:lnTo>
                    <a:pt x="858" y="479"/>
                  </a:lnTo>
                  <a:lnTo>
                    <a:pt x="813" y="477"/>
                  </a:lnTo>
                  <a:close/>
                  <a:moveTo>
                    <a:pt x="835" y="0"/>
                  </a:moveTo>
                  <a:lnTo>
                    <a:pt x="859" y="169"/>
                  </a:lnTo>
                  <a:lnTo>
                    <a:pt x="920" y="176"/>
                  </a:lnTo>
                  <a:lnTo>
                    <a:pt x="980" y="189"/>
                  </a:lnTo>
                  <a:lnTo>
                    <a:pt x="1038" y="208"/>
                  </a:lnTo>
                  <a:lnTo>
                    <a:pt x="1129" y="62"/>
                  </a:lnTo>
                  <a:lnTo>
                    <a:pt x="1356" y="206"/>
                  </a:lnTo>
                  <a:lnTo>
                    <a:pt x="1266" y="350"/>
                  </a:lnTo>
                  <a:lnTo>
                    <a:pt x="1308" y="396"/>
                  </a:lnTo>
                  <a:lnTo>
                    <a:pt x="1346" y="444"/>
                  </a:lnTo>
                  <a:lnTo>
                    <a:pt x="1379" y="496"/>
                  </a:lnTo>
                  <a:lnTo>
                    <a:pt x="1542" y="443"/>
                  </a:lnTo>
                  <a:lnTo>
                    <a:pt x="1624" y="700"/>
                  </a:lnTo>
                  <a:lnTo>
                    <a:pt x="1462" y="752"/>
                  </a:lnTo>
                  <a:lnTo>
                    <a:pt x="1466" y="814"/>
                  </a:lnTo>
                  <a:lnTo>
                    <a:pt x="1464" y="876"/>
                  </a:lnTo>
                  <a:lnTo>
                    <a:pt x="1455" y="936"/>
                  </a:lnTo>
                  <a:lnTo>
                    <a:pt x="1613" y="1000"/>
                  </a:lnTo>
                  <a:lnTo>
                    <a:pt x="1512" y="1250"/>
                  </a:lnTo>
                  <a:lnTo>
                    <a:pt x="1354" y="1186"/>
                  </a:lnTo>
                  <a:lnTo>
                    <a:pt x="1318" y="1235"/>
                  </a:lnTo>
                  <a:lnTo>
                    <a:pt x="1276" y="1280"/>
                  </a:lnTo>
                  <a:lnTo>
                    <a:pt x="1231" y="1322"/>
                  </a:lnTo>
                  <a:lnTo>
                    <a:pt x="1311" y="1473"/>
                  </a:lnTo>
                  <a:lnTo>
                    <a:pt x="1073" y="1599"/>
                  </a:lnTo>
                  <a:lnTo>
                    <a:pt x="993" y="1449"/>
                  </a:lnTo>
                  <a:lnTo>
                    <a:pt x="949" y="1460"/>
                  </a:lnTo>
                  <a:lnTo>
                    <a:pt x="903" y="1468"/>
                  </a:lnTo>
                  <a:lnTo>
                    <a:pt x="857" y="1473"/>
                  </a:lnTo>
                  <a:lnTo>
                    <a:pt x="812" y="1474"/>
                  </a:lnTo>
                  <a:lnTo>
                    <a:pt x="775" y="1641"/>
                  </a:lnTo>
                  <a:lnTo>
                    <a:pt x="512" y="1585"/>
                  </a:lnTo>
                  <a:lnTo>
                    <a:pt x="548" y="1418"/>
                  </a:lnTo>
                  <a:lnTo>
                    <a:pt x="493" y="1390"/>
                  </a:lnTo>
                  <a:lnTo>
                    <a:pt x="441" y="1357"/>
                  </a:lnTo>
                  <a:lnTo>
                    <a:pt x="392" y="1320"/>
                  </a:lnTo>
                  <a:lnTo>
                    <a:pt x="258" y="1426"/>
                  </a:lnTo>
                  <a:lnTo>
                    <a:pt x="92" y="1212"/>
                  </a:lnTo>
                  <a:lnTo>
                    <a:pt x="226" y="1108"/>
                  </a:lnTo>
                  <a:lnTo>
                    <a:pt x="202" y="1052"/>
                  </a:lnTo>
                  <a:lnTo>
                    <a:pt x="183" y="994"/>
                  </a:lnTo>
                  <a:lnTo>
                    <a:pt x="170" y="932"/>
                  </a:lnTo>
                  <a:lnTo>
                    <a:pt x="0" y="926"/>
                  </a:lnTo>
                  <a:lnTo>
                    <a:pt x="9" y="657"/>
                  </a:lnTo>
                  <a:lnTo>
                    <a:pt x="180" y="663"/>
                  </a:lnTo>
                  <a:lnTo>
                    <a:pt x="197" y="604"/>
                  </a:lnTo>
                  <a:lnTo>
                    <a:pt x="221" y="547"/>
                  </a:lnTo>
                  <a:lnTo>
                    <a:pt x="249" y="492"/>
                  </a:lnTo>
                  <a:lnTo>
                    <a:pt x="122" y="378"/>
                  </a:lnTo>
                  <a:lnTo>
                    <a:pt x="303" y="178"/>
                  </a:lnTo>
                  <a:lnTo>
                    <a:pt x="429" y="292"/>
                  </a:lnTo>
                  <a:lnTo>
                    <a:pt x="480" y="259"/>
                  </a:lnTo>
                  <a:lnTo>
                    <a:pt x="534" y="230"/>
                  </a:lnTo>
                  <a:lnTo>
                    <a:pt x="592" y="206"/>
                  </a:lnTo>
                  <a:lnTo>
                    <a:pt x="568" y="37"/>
                  </a:lnTo>
                  <a:lnTo>
                    <a:pt x="8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11555413" y="1908176"/>
              <a:ext cx="406400" cy="411163"/>
            </a:xfrm>
            <a:custGeom>
              <a:avLst/>
              <a:gdLst>
                <a:gd name="T0" fmla="*/ 586 w 1282"/>
                <a:gd name="T1" fmla="*/ 381 h 1296"/>
                <a:gd name="T2" fmla="*/ 512 w 1282"/>
                <a:gd name="T3" fmla="*/ 409 h 1296"/>
                <a:gd name="T4" fmla="*/ 448 w 1282"/>
                <a:gd name="T5" fmla="*/ 456 h 1296"/>
                <a:gd name="T6" fmla="*/ 402 w 1282"/>
                <a:gd name="T7" fmla="*/ 517 h 1296"/>
                <a:gd name="T8" fmla="*/ 376 w 1282"/>
                <a:gd name="T9" fmla="*/ 588 h 1296"/>
                <a:gd name="T10" fmla="*/ 369 w 1282"/>
                <a:gd name="T11" fmla="*/ 664 h 1296"/>
                <a:gd name="T12" fmla="*/ 385 w 1282"/>
                <a:gd name="T13" fmla="*/ 739 h 1296"/>
                <a:gd name="T14" fmla="*/ 423 w 1282"/>
                <a:gd name="T15" fmla="*/ 811 h 1296"/>
                <a:gd name="T16" fmla="*/ 478 w 1282"/>
                <a:gd name="T17" fmla="*/ 866 h 1296"/>
                <a:gd name="T18" fmla="*/ 545 w 1282"/>
                <a:gd name="T19" fmla="*/ 902 h 1296"/>
                <a:gd name="T20" fmla="*/ 619 w 1282"/>
                <a:gd name="T21" fmla="*/ 919 h 1296"/>
                <a:gd name="T22" fmla="*/ 694 w 1282"/>
                <a:gd name="T23" fmla="*/ 914 h 1296"/>
                <a:gd name="T24" fmla="*/ 769 w 1282"/>
                <a:gd name="T25" fmla="*/ 887 h 1296"/>
                <a:gd name="T26" fmla="*/ 833 w 1282"/>
                <a:gd name="T27" fmla="*/ 840 h 1296"/>
                <a:gd name="T28" fmla="*/ 879 w 1282"/>
                <a:gd name="T29" fmla="*/ 778 h 1296"/>
                <a:gd name="T30" fmla="*/ 905 w 1282"/>
                <a:gd name="T31" fmla="*/ 708 h 1296"/>
                <a:gd name="T32" fmla="*/ 912 w 1282"/>
                <a:gd name="T33" fmla="*/ 632 h 1296"/>
                <a:gd name="T34" fmla="*/ 897 w 1282"/>
                <a:gd name="T35" fmla="*/ 556 h 1296"/>
                <a:gd name="T36" fmla="*/ 858 w 1282"/>
                <a:gd name="T37" fmla="*/ 484 h 1296"/>
                <a:gd name="T38" fmla="*/ 803 w 1282"/>
                <a:gd name="T39" fmla="*/ 431 h 1296"/>
                <a:gd name="T40" fmla="*/ 736 w 1282"/>
                <a:gd name="T41" fmla="*/ 393 h 1296"/>
                <a:gd name="T42" fmla="*/ 663 w 1282"/>
                <a:gd name="T43" fmla="*/ 377 h 1296"/>
                <a:gd name="T44" fmla="*/ 666 w 1282"/>
                <a:gd name="T45" fmla="*/ 0 h 1296"/>
                <a:gd name="T46" fmla="*/ 847 w 1282"/>
                <a:gd name="T47" fmla="*/ 176 h 1296"/>
                <a:gd name="T48" fmla="*/ 932 w 1282"/>
                <a:gd name="T49" fmla="*/ 222 h 1296"/>
                <a:gd name="T50" fmla="*/ 1076 w 1282"/>
                <a:gd name="T51" fmla="*/ 168 h 1296"/>
                <a:gd name="T52" fmla="*/ 1102 w 1282"/>
                <a:gd name="T53" fmla="*/ 418 h 1296"/>
                <a:gd name="T54" fmla="*/ 1137 w 1282"/>
                <a:gd name="T55" fmla="*/ 510 h 1296"/>
                <a:gd name="T56" fmla="*/ 1282 w 1282"/>
                <a:gd name="T57" fmla="*/ 560 h 1296"/>
                <a:gd name="T58" fmla="*/ 1142 w 1282"/>
                <a:gd name="T59" fmla="*/ 769 h 1296"/>
                <a:gd name="T60" fmla="*/ 1110 w 1282"/>
                <a:gd name="T61" fmla="*/ 860 h 1296"/>
                <a:gd name="T62" fmla="*/ 1189 w 1282"/>
                <a:gd name="T63" fmla="*/ 993 h 1296"/>
                <a:gd name="T64" fmla="*/ 946 w 1282"/>
                <a:gd name="T65" fmla="*/ 1063 h 1296"/>
                <a:gd name="T66" fmla="*/ 884 w 1282"/>
                <a:gd name="T67" fmla="*/ 1102 h 1296"/>
                <a:gd name="T68" fmla="*/ 819 w 1282"/>
                <a:gd name="T69" fmla="*/ 1132 h 1296"/>
                <a:gd name="T70" fmla="*/ 627 w 1282"/>
                <a:gd name="T71" fmla="*/ 1296 h 1296"/>
                <a:gd name="T72" fmla="*/ 559 w 1282"/>
                <a:gd name="T73" fmla="*/ 1157 h 1296"/>
                <a:gd name="T74" fmla="*/ 466 w 1282"/>
                <a:gd name="T75" fmla="*/ 1133 h 1296"/>
                <a:gd name="T76" fmla="*/ 214 w 1282"/>
                <a:gd name="T77" fmla="*/ 1136 h 1296"/>
                <a:gd name="T78" fmla="*/ 252 w 1282"/>
                <a:gd name="T79" fmla="*/ 987 h 1296"/>
                <a:gd name="T80" fmla="*/ 195 w 1282"/>
                <a:gd name="T81" fmla="*/ 908 h 1296"/>
                <a:gd name="T82" fmla="*/ 0 w 1282"/>
                <a:gd name="T83" fmla="*/ 747 h 1296"/>
                <a:gd name="T84" fmla="*/ 125 w 1282"/>
                <a:gd name="T85" fmla="*/ 657 h 1296"/>
                <a:gd name="T86" fmla="*/ 133 w 1282"/>
                <a:gd name="T87" fmla="*/ 560 h 1296"/>
                <a:gd name="T88" fmla="*/ 86 w 1282"/>
                <a:gd name="T89" fmla="*/ 313 h 1296"/>
                <a:gd name="T90" fmla="*/ 240 w 1282"/>
                <a:gd name="T91" fmla="*/ 324 h 1296"/>
                <a:gd name="T92" fmla="*/ 308 w 1282"/>
                <a:gd name="T93" fmla="*/ 254 h 1296"/>
                <a:gd name="T94" fmla="*/ 431 w 1282"/>
                <a:gd name="T95" fmla="*/ 34 h 1296"/>
                <a:gd name="T96" fmla="*/ 543 w 1282"/>
                <a:gd name="T97" fmla="*/ 141 h 1296"/>
                <a:gd name="T98" fmla="*/ 638 w 1282"/>
                <a:gd name="T99" fmla="*/ 13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82" h="1296">
                  <a:moveTo>
                    <a:pt x="624" y="377"/>
                  </a:moveTo>
                  <a:lnTo>
                    <a:pt x="586" y="381"/>
                  </a:lnTo>
                  <a:lnTo>
                    <a:pt x="548" y="392"/>
                  </a:lnTo>
                  <a:lnTo>
                    <a:pt x="512" y="409"/>
                  </a:lnTo>
                  <a:lnTo>
                    <a:pt x="478" y="431"/>
                  </a:lnTo>
                  <a:lnTo>
                    <a:pt x="448" y="456"/>
                  </a:lnTo>
                  <a:lnTo>
                    <a:pt x="423" y="484"/>
                  </a:lnTo>
                  <a:lnTo>
                    <a:pt x="402" y="517"/>
                  </a:lnTo>
                  <a:lnTo>
                    <a:pt x="387" y="551"/>
                  </a:lnTo>
                  <a:lnTo>
                    <a:pt x="376" y="588"/>
                  </a:lnTo>
                  <a:lnTo>
                    <a:pt x="370" y="625"/>
                  </a:lnTo>
                  <a:lnTo>
                    <a:pt x="369" y="664"/>
                  </a:lnTo>
                  <a:lnTo>
                    <a:pt x="375" y="702"/>
                  </a:lnTo>
                  <a:lnTo>
                    <a:pt x="385" y="739"/>
                  </a:lnTo>
                  <a:lnTo>
                    <a:pt x="401" y="777"/>
                  </a:lnTo>
                  <a:lnTo>
                    <a:pt x="423" y="811"/>
                  </a:lnTo>
                  <a:lnTo>
                    <a:pt x="448" y="841"/>
                  </a:lnTo>
                  <a:lnTo>
                    <a:pt x="478" y="866"/>
                  </a:lnTo>
                  <a:lnTo>
                    <a:pt x="510" y="886"/>
                  </a:lnTo>
                  <a:lnTo>
                    <a:pt x="545" y="902"/>
                  </a:lnTo>
                  <a:lnTo>
                    <a:pt x="581" y="913"/>
                  </a:lnTo>
                  <a:lnTo>
                    <a:pt x="619" y="919"/>
                  </a:lnTo>
                  <a:lnTo>
                    <a:pt x="657" y="919"/>
                  </a:lnTo>
                  <a:lnTo>
                    <a:pt x="694" y="914"/>
                  </a:lnTo>
                  <a:lnTo>
                    <a:pt x="733" y="903"/>
                  </a:lnTo>
                  <a:lnTo>
                    <a:pt x="769" y="887"/>
                  </a:lnTo>
                  <a:lnTo>
                    <a:pt x="803" y="866"/>
                  </a:lnTo>
                  <a:lnTo>
                    <a:pt x="833" y="840"/>
                  </a:lnTo>
                  <a:lnTo>
                    <a:pt x="858" y="811"/>
                  </a:lnTo>
                  <a:lnTo>
                    <a:pt x="879" y="778"/>
                  </a:lnTo>
                  <a:lnTo>
                    <a:pt x="894" y="744"/>
                  </a:lnTo>
                  <a:lnTo>
                    <a:pt x="905" y="708"/>
                  </a:lnTo>
                  <a:lnTo>
                    <a:pt x="911" y="670"/>
                  </a:lnTo>
                  <a:lnTo>
                    <a:pt x="912" y="632"/>
                  </a:lnTo>
                  <a:lnTo>
                    <a:pt x="906" y="593"/>
                  </a:lnTo>
                  <a:lnTo>
                    <a:pt x="897" y="556"/>
                  </a:lnTo>
                  <a:lnTo>
                    <a:pt x="880" y="519"/>
                  </a:lnTo>
                  <a:lnTo>
                    <a:pt x="858" y="484"/>
                  </a:lnTo>
                  <a:lnTo>
                    <a:pt x="833" y="455"/>
                  </a:lnTo>
                  <a:lnTo>
                    <a:pt x="803" y="431"/>
                  </a:lnTo>
                  <a:lnTo>
                    <a:pt x="771" y="410"/>
                  </a:lnTo>
                  <a:lnTo>
                    <a:pt x="736" y="393"/>
                  </a:lnTo>
                  <a:lnTo>
                    <a:pt x="700" y="382"/>
                  </a:lnTo>
                  <a:lnTo>
                    <a:pt x="663" y="377"/>
                  </a:lnTo>
                  <a:lnTo>
                    <a:pt x="624" y="377"/>
                  </a:lnTo>
                  <a:close/>
                  <a:moveTo>
                    <a:pt x="666" y="0"/>
                  </a:moveTo>
                  <a:lnTo>
                    <a:pt x="875" y="44"/>
                  </a:lnTo>
                  <a:lnTo>
                    <a:pt x="847" y="176"/>
                  </a:lnTo>
                  <a:lnTo>
                    <a:pt x="890" y="196"/>
                  </a:lnTo>
                  <a:lnTo>
                    <a:pt x="932" y="222"/>
                  </a:lnTo>
                  <a:lnTo>
                    <a:pt x="970" y="251"/>
                  </a:lnTo>
                  <a:lnTo>
                    <a:pt x="1076" y="168"/>
                  </a:lnTo>
                  <a:lnTo>
                    <a:pt x="1207" y="335"/>
                  </a:lnTo>
                  <a:lnTo>
                    <a:pt x="1102" y="418"/>
                  </a:lnTo>
                  <a:lnTo>
                    <a:pt x="1122" y="464"/>
                  </a:lnTo>
                  <a:lnTo>
                    <a:pt x="1137" y="510"/>
                  </a:lnTo>
                  <a:lnTo>
                    <a:pt x="1148" y="556"/>
                  </a:lnTo>
                  <a:lnTo>
                    <a:pt x="1282" y="560"/>
                  </a:lnTo>
                  <a:lnTo>
                    <a:pt x="1276" y="774"/>
                  </a:lnTo>
                  <a:lnTo>
                    <a:pt x="1142" y="769"/>
                  </a:lnTo>
                  <a:lnTo>
                    <a:pt x="1127" y="815"/>
                  </a:lnTo>
                  <a:lnTo>
                    <a:pt x="1110" y="860"/>
                  </a:lnTo>
                  <a:lnTo>
                    <a:pt x="1088" y="904"/>
                  </a:lnTo>
                  <a:lnTo>
                    <a:pt x="1189" y="993"/>
                  </a:lnTo>
                  <a:lnTo>
                    <a:pt x="1047" y="1153"/>
                  </a:lnTo>
                  <a:lnTo>
                    <a:pt x="946" y="1063"/>
                  </a:lnTo>
                  <a:lnTo>
                    <a:pt x="916" y="1084"/>
                  </a:lnTo>
                  <a:lnTo>
                    <a:pt x="884" y="1102"/>
                  </a:lnTo>
                  <a:lnTo>
                    <a:pt x="852" y="1118"/>
                  </a:lnTo>
                  <a:lnTo>
                    <a:pt x="819" y="1132"/>
                  </a:lnTo>
                  <a:lnTo>
                    <a:pt x="838" y="1265"/>
                  </a:lnTo>
                  <a:lnTo>
                    <a:pt x="627" y="1296"/>
                  </a:lnTo>
                  <a:lnTo>
                    <a:pt x="608" y="1163"/>
                  </a:lnTo>
                  <a:lnTo>
                    <a:pt x="559" y="1157"/>
                  </a:lnTo>
                  <a:lnTo>
                    <a:pt x="512" y="1147"/>
                  </a:lnTo>
                  <a:lnTo>
                    <a:pt x="466" y="1133"/>
                  </a:lnTo>
                  <a:lnTo>
                    <a:pt x="396" y="1247"/>
                  </a:lnTo>
                  <a:lnTo>
                    <a:pt x="214" y="1136"/>
                  </a:lnTo>
                  <a:lnTo>
                    <a:pt x="285" y="1021"/>
                  </a:lnTo>
                  <a:lnTo>
                    <a:pt x="252" y="987"/>
                  </a:lnTo>
                  <a:lnTo>
                    <a:pt x="222" y="948"/>
                  </a:lnTo>
                  <a:lnTo>
                    <a:pt x="195" y="908"/>
                  </a:lnTo>
                  <a:lnTo>
                    <a:pt x="67" y="949"/>
                  </a:lnTo>
                  <a:lnTo>
                    <a:pt x="0" y="747"/>
                  </a:lnTo>
                  <a:lnTo>
                    <a:pt x="129" y="705"/>
                  </a:lnTo>
                  <a:lnTo>
                    <a:pt x="125" y="657"/>
                  </a:lnTo>
                  <a:lnTo>
                    <a:pt x="127" y="608"/>
                  </a:lnTo>
                  <a:lnTo>
                    <a:pt x="133" y="560"/>
                  </a:lnTo>
                  <a:lnTo>
                    <a:pt x="8" y="510"/>
                  </a:lnTo>
                  <a:lnTo>
                    <a:pt x="86" y="313"/>
                  </a:lnTo>
                  <a:lnTo>
                    <a:pt x="211" y="362"/>
                  </a:lnTo>
                  <a:lnTo>
                    <a:pt x="240" y="324"/>
                  </a:lnTo>
                  <a:lnTo>
                    <a:pt x="272" y="288"/>
                  </a:lnTo>
                  <a:lnTo>
                    <a:pt x="308" y="254"/>
                  </a:lnTo>
                  <a:lnTo>
                    <a:pt x="244" y="135"/>
                  </a:lnTo>
                  <a:lnTo>
                    <a:pt x="431" y="34"/>
                  </a:lnTo>
                  <a:lnTo>
                    <a:pt x="495" y="152"/>
                  </a:lnTo>
                  <a:lnTo>
                    <a:pt x="543" y="141"/>
                  </a:lnTo>
                  <a:lnTo>
                    <a:pt x="590" y="135"/>
                  </a:lnTo>
                  <a:lnTo>
                    <a:pt x="638" y="132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19974" y="3287485"/>
            <a:ext cx="311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294318" y="3200400"/>
            <a:ext cx="3165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47774" y="2450475"/>
            <a:ext cx="176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28479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9" y="5169864"/>
            <a:ext cx="12188825" cy="1688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1643" y="1219201"/>
            <a:ext cx="4752975" cy="4462463"/>
            <a:chOff x="1446212" y="1219200"/>
            <a:chExt cx="4752975" cy="446246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446212" y="1219200"/>
              <a:ext cx="4752975" cy="4462463"/>
              <a:chOff x="3717925" y="1219200"/>
              <a:chExt cx="4752975" cy="4462463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5657850" y="1284288"/>
                <a:ext cx="2813050" cy="1612900"/>
              </a:xfrm>
              <a:custGeom>
                <a:avLst/>
                <a:gdLst>
                  <a:gd name="T0" fmla="*/ 348 w 1772"/>
                  <a:gd name="T1" fmla="*/ 0 h 1016"/>
                  <a:gd name="T2" fmla="*/ 1772 w 1772"/>
                  <a:gd name="T3" fmla="*/ 1016 h 1016"/>
                  <a:gd name="T4" fmla="*/ 0 w 1772"/>
                  <a:gd name="T5" fmla="*/ 1016 h 1016"/>
                  <a:gd name="T6" fmla="*/ 348 w 1772"/>
                  <a:gd name="T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2" h="1016">
                    <a:moveTo>
                      <a:pt x="348" y="0"/>
                    </a:moveTo>
                    <a:lnTo>
                      <a:pt x="1772" y="1016"/>
                    </a:lnTo>
                    <a:lnTo>
                      <a:pt x="0" y="10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701473" y="3005138"/>
                <a:ext cx="1744663" cy="2676525"/>
              </a:xfrm>
              <a:custGeom>
                <a:avLst/>
                <a:gdLst>
                  <a:gd name="T0" fmla="*/ 0 w 1099"/>
                  <a:gd name="T1" fmla="*/ 0 h 1686"/>
                  <a:gd name="T2" fmla="*/ 1099 w 1099"/>
                  <a:gd name="T3" fmla="*/ 0 h 1686"/>
                  <a:gd name="T4" fmla="*/ 549 w 1099"/>
                  <a:gd name="T5" fmla="*/ 1686 h 1686"/>
                  <a:gd name="T6" fmla="*/ 0 w 1099"/>
                  <a:gd name="T7" fmla="*/ 0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9" h="1686">
                    <a:moveTo>
                      <a:pt x="0" y="0"/>
                    </a:moveTo>
                    <a:lnTo>
                      <a:pt x="1099" y="0"/>
                    </a:lnTo>
                    <a:lnTo>
                      <a:pt x="549" y="16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644070" y="4044950"/>
                <a:ext cx="2811463" cy="1628775"/>
              </a:xfrm>
              <a:custGeom>
                <a:avLst/>
                <a:gdLst>
                  <a:gd name="T0" fmla="*/ 1430 w 1771"/>
                  <a:gd name="T1" fmla="*/ 0 h 1026"/>
                  <a:gd name="T2" fmla="*/ 1771 w 1771"/>
                  <a:gd name="T3" fmla="*/ 1026 h 1026"/>
                  <a:gd name="T4" fmla="*/ 0 w 1771"/>
                  <a:gd name="T5" fmla="*/ 1026 h 1026"/>
                  <a:gd name="T6" fmla="*/ 1430 w 1771"/>
                  <a:gd name="T7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26">
                    <a:moveTo>
                      <a:pt x="1430" y="0"/>
                    </a:moveTo>
                    <a:lnTo>
                      <a:pt x="1771" y="1026"/>
                    </a:lnTo>
                    <a:lnTo>
                      <a:pt x="0" y="1026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717925" y="2916873"/>
                <a:ext cx="2255838" cy="2692400"/>
              </a:xfrm>
              <a:custGeom>
                <a:avLst/>
                <a:gdLst>
                  <a:gd name="T0" fmla="*/ 0 w 1421"/>
                  <a:gd name="T1" fmla="*/ 0 h 1696"/>
                  <a:gd name="T2" fmla="*/ 554 w 1421"/>
                  <a:gd name="T3" fmla="*/ 1696 h 1696"/>
                  <a:gd name="T4" fmla="*/ 1421 w 1421"/>
                  <a:gd name="T5" fmla="*/ 1045 h 1696"/>
                  <a:gd name="T6" fmla="*/ 0 w 1421"/>
                  <a:gd name="T7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1" h="1696">
                    <a:moveTo>
                      <a:pt x="0" y="0"/>
                    </a:moveTo>
                    <a:lnTo>
                      <a:pt x="554" y="1696"/>
                    </a:lnTo>
                    <a:lnTo>
                      <a:pt x="1421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26510" y="1219200"/>
                <a:ext cx="2271713" cy="2679700"/>
              </a:xfrm>
              <a:custGeom>
                <a:avLst/>
                <a:gdLst>
                  <a:gd name="T0" fmla="*/ 888 w 1431"/>
                  <a:gd name="T1" fmla="*/ 1688 h 1688"/>
                  <a:gd name="T2" fmla="*/ 0 w 1431"/>
                  <a:gd name="T3" fmla="*/ 1046 h 1688"/>
                  <a:gd name="T4" fmla="*/ 1431 w 1431"/>
                  <a:gd name="T5" fmla="*/ 0 h 1688"/>
                  <a:gd name="T6" fmla="*/ 888 w 1431"/>
                  <a:gd name="T7" fmla="*/ 168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1" h="1688">
                    <a:moveTo>
                      <a:pt x="888" y="1688"/>
                    </a:moveTo>
                    <a:lnTo>
                      <a:pt x="0" y="1046"/>
                    </a:lnTo>
                    <a:lnTo>
                      <a:pt x="1431" y="0"/>
                    </a:lnTo>
                    <a:lnTo>
                      <a:pt x="888" y="16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8"/>
              <p:cNvSpPr>
                <a:spLocks noEditPoints="1"/>
              </p:cNvSpPr>
              <p:nvPr/>
            </p:nvSpPr>
            <p:spPr bwMode="auto">
              <a:xfrm rot="2244085">
                <a:off x="6017196" y="2255622"/>
                <a:ext cx="440276" cy="439670"/>
              </a:xfrm>
              <a:custGeom>
                <a:avLst/>
                <a:gdLst>
                  <a:gd name="T0" fmla="*/ 2839 w 3638"/>
                  <a:gd name="T1" fmla="*/ 2359 h 3634"/>
                  <a:gd name="T2" fmla="*/ 3158 w 3638"/>
                  <a:gd name="T3" fmla="*/ 2654 h 3634"/>
                  <a:gd name="T4" fmla="*/ 3140 w 3638"/>
                  <a:gd name="T5" fmla="*/ 2814 h 3634"/>
                  <a:gd name="T6" fmla="*/ 2830 w 3638"/>
                  <a:gd name="T7" fmla="*/ 3116 h 3634"/>
                  <a:gd name="T8" fmla="*/ 2678 w 3638"/>
                  <a:gd name="T9" fmla="*/ 3168 h 3634"/>
                  <a:gd name="T10" fmla="*/ 2387 w 3638"/>
                  <a:gd name="T11" fmla="*/ 2840 h 3634"/>
                  <a:gd name="T12" fmla="*/ 2273 w 3638"/>
                  <a:gd name="T13" fmla="*/ 2726 h 3634"/>
                  <a:gd name="T14" fmla="*/ 2387 w 3638"/>
                  <a:gd name="T15" fmla="*/ 2612 h 3634"/>
                  <a:gd name="T16" fmla="*/ 2678 w 3638"/>
                  <a:gd name="T17" fmla="*/ 2283 h 3634"/>
                  <a:gd name="T18" fmla="*/ 2463 w 3638"/>
                  <a:gd name="T19" fmla="*/ 2098 h 3634"/>
                  <a:gd name="T20" fmla="*/ 2128 w 3638"/>
                  <a:gd name="T21" fmla="*/ 2401 h 3634"/>
                  <a:gd name="T22" fmla="*/ 2059 w 3638"/>
                  <a:gd name="T23" fmla="*/ 2863 h 3634"/>
                  <a:gd name="T24" fmla="*/ 2295 w 3638"/>
                  <a:gd name="T25" fmla="*/ 3251 h 3634"/>
                  <a:gd name="T26" fmla="*/ 2729 w 3638"/>
                  <a:gd name="T27" fmla="*/ 3407 h 3634"/>
                  <a:gd name="T28" fmla="*/ 3162 w 3638"/>
                  <a:gd name="T29" fmla="*/ 3251 h 3634"/>
                  <a:gd name="T30" fmla="*/ 3397 w 3638"/>
                  <a:gd name="T31" fmla="*/ 2863 h 3634"/>
                  <a:gd name="T32" fmla="*/ 3328 w 3638"/>
                  <a:gd name="T33" fmla="*/ 2401 h 3634"/>
                  <a:gd name="T34" fmla="*/ 2993 w 3638"/>
                  <a:gd name="T35" fmla="*/ 2098 h 3634"/>
                  <a:gd name="T36" fmla="*/ 1591 w 3638"/>
                  <a:gd name="T37" fmla="*/ 2498 h 3634"/>
                  <a:gd name="T38" fmla="*/ 454 w 3638"/>
                  <a:gd name="T39" fmla="*/ 2044 h 3634"/>
                  <a:gd name="T40" fmla="*/ 3165 w 3638"/>
                  <a:gd name="T41" fmla="*/ 1929 h 3634"/>
                  <a:gd name="T42" fmla="*/ 3526 w 3638"/>
                  <a:gd name="T43" fmla="*/ 2289 h 3634"/>
                  <a:gd name="T44" fmla="*/ 3634 w 3638"/>
                  <a:gd name="T45" fmla="*/ 2805 h 3634"/>
                  <a:gd name="T46" fmla="*/ 3444 w 3638"/>
                  <a:gd name="T47" fmla="*/ 3286 h 3634"/>
                  <a:gd name="T48" fmla="*/ 3029 w 3638"/>
                  <a:gd name="T49" fmla="*/ 3583 h 3634"/>
                  <a:gd name="T50" fmla="*/ 2498 w 3638"/>
                  <a:gd name="T51" fmla="*/ 3606 h 3634"/>
                  <a:gd name="T52" fmla="*/ 2059 w 3638"/>
                  <a:gd name="T53" fmla="*/ 3341 h 3634"/>
                  <a:gd name="T54" fmla="*/ 1832 w 3638"/>
                  <a:gd name="T55" fmla="*/ 2881 h 3634"/>
                  <a:gd name="T56" fmla="*/ 1898 w 3638"/>
                  <a:gd name="T57" fmla="*/ 2355 h 3634"/>
                  <a:gd name="T58" fmla="*/ 2227 w 3638"/>
                  <a:gd name="T59" fmla="*/ 1967 h 3634"/>
                  <a:gd name="T60" fmla="*/ 2729 w 3638"/>
                  <a:gd name="T61" fmla="*/ 1818 h 3634"/>
                  <a:gd name="T62" fmla="*/ 1591 w 3638"/>
                  <a:gd name="T63" fmla="*/ 1364 h 3634"/>
                  <a:gd name="T64" fmla="*/ 454 w 3638"/>
                  <a:gd name="T65" fmla="*/ 1818 h 3634"/>
                  <a:gd name="T66" fmla="*/ 366 w 3638"/>
                  <a:gd name="T67" fmla="*/ 672 h 3634"/>
                  <a:gd name="T68" fmla="*/ 568 w 3638"/>
                  <a:gd name="T69" fmla="*/ 796 h 3634"/>
                  <a:gd name="T70" fmla="*/ 770 w 3638"/>
                  <a:gd name="T71" fmla="*/ 672 h 3634"/>
                  <a:gd name="T72" fmla="*/ 2162 w 3638"/>
                  <a:gd name="T73" fmla="*/ 605 h 3634"/>
                  <a:gd name="T74" fmla="*/ 2315 w 3638"/>
                  <a:gd name="T75" fmla="*/ 784 h 3634"/>
                  <a:gd name="T76" fmla="*/ 2548 w 3638"/>
                  <a:gd name="T77" fmla="*/ 728 h 3634"/>
                  <a:gd name="T78" fmla="*/ 2710 w 3638"/>
                  <a:gd name="T79" fmla="*/ 454 h 3634"/>
                  <a:gd name="T80" fmla="*/ 2928 w 3638"/>
                  <a:gd name="T81" fmla="*/ 589 h 3634"/>
                  <a:gd name="T82" fmla="*/ 228 w 3638"/>
                  <a:gd name="T83" fmla="*/ 1136 h 3634"/>
                  <a:gd name="T84" fmla="*/ 247 w 3638"/>
                  <a:gd name="T85" fmla="*/ 2953 h 3634"/>
                  <a:gd name="T86" fmla="*/ 28 w 3638"/>
                  <a:gd name="T87" fmla="*/ 2818 h 3634"/>
                  <a:gd name="T88" fmla="*/ 28 w 3638"/>
                  <a:gd name="T89" fmla="*/ 589 h 3634"/>
                  <a:gd name="T90" fmla="*/ 247 w 3638"/>
                  <a:gd name="T91" fmla="*/ 454 h 3634"/>
                  <a:gd name="T92" fmla="*/ 2497 w 3638"/>
                  <a:gd name="T93" fmla="*/ 88 h 3634"/>
                  <a:gd name="T94" fmla="*/ 2437 w 3638"/>
                  <a:gd name="T95" fmla="*/ 670 h 3634"/>
                  <a:gd name="T96" fmla="*/ 2285 w 3638"/>
                  <a:gd name="T97" fmla="*/ 618 h 3634"/>
                  <a:gd name="T98" fmla="*/ 2316 w 3638"/>
                  <a:gd name="T99" fmla="*/ 26 h 3634"/>
                  <a:gd name="T100" fmla="*/ 639 w 3638"/>
                  <a:gd name="T101" fmla="*/ 26 h 3634"/>
                  <a:gd name="T102" fmla="*/ 670 w 3638"/>
                  <a:gd name="T103" fmla="*/ 618 h 3634"/>
                  <a:gd name="T104" fmla="*/ 519 w 3638"/>
                  <a:gd name="T105" fmla="*/ 670 h 3634"/>
                  <a:gd name="T106" fmla="*/ 458 w 3638"/>
                  <a:gd name="T107" fmla="*/ 88 h 3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8" h="3634">
                    <a:moveTo>
                      <a:pt x="2729" y="2272"/>
                    </a:moveTo>
                    <a:lnTo>
                      <a:pt x="2754" y="2274"/>
                    </a:lnTo>
                    <a:lnTo>
                      <a:pt x="2778" y="2283"/>
                    </a:lnTo>
                    <a:lnTo>
                      <a:pt x="2799" y="2296"/>
                    </a:lnTo>
                    <a:lnTo>
                      <a:pt x="2817" y="2314"/>
                    </a:lnTo>
                    <a:lnTo>
                      <a:pt x="2830" y="2335"/>
                    </a:lnTo>
                    <a:lnTo>
                      <a:pt x="2839" y="2359"/>
                    </a:lnTo>
                    <a:lnTo>
                      <a:pt x="2841" y="2385"/>
                    </a:lnTo>
                    <a:lnTo>
                      <a:pt x="2841" y="2612"/>
                    </a:lnTo>
                    <a:lnTo>
                      <a:pt x="3069" y="2612"/>
                    </a:lnTo>
                    <a:lnTo>
                      <a:pt x="3095" y="2616"/>
                    </a:lnTo>
                    <a:lnTo>
                      <a:pt x="3119" y="2623"/>
                    </a:lnTo>
                    <a:lnTo>
                      <a:pt x="3140" y="2638"/>
                    </a:lnTo>
                    <a:lnTo>
                      <a:pt x="3158" y="2654"/>
                    </a:lnTo>
                    <a:lnTo>
                      <a:pt x="3171" y="2676"/>
                    </a:lnTo>
                    <a:lnTo>
                      <a:pt x="3180" y="2700"/>
                    </a:lnTo>
                    <a:lnTo>
                      <a:pt x="3183" y="2726"/>
                    </a:lnTo>
                    <a:lnTo>
                      <a:pt x="3180" y="2751"/>
                    </a:lnTo>
                    <a:lnTo>
                      <a:pt x="3171" y="2776"/>
                    </a:lnTo>
                    <a:lnTo>
                      <a:pt x="3158" y="2797"/>
                    </a:lnTo>
                    <a:lnTo>
                      <a:pt x="3140" y="2814"/>
                    </a:lnTo>
                    <a:lnTo>
                      <a:pt x="3119" y="2828"/>
                    </a:lnTo>
                    <a:lnTo>
                      <a:pt x="3095" y="2837"/>
                    </a:lnTo>
                    <a:lnTo>
                      <a:pt x="3069" y="2840"/>
                    </a:lnTo>
                    <a:lnTo>
                      <a:pt x="2841" y="2840"/>
                    </a:lnTo>
                    <a:lnTo>
                      <a:pt x="2841" y="3066"/>
                    </a:lnTo>
                    <a:lnTo>
                      <a:pt x="2839" y="3093"/>
                    </a:lnTo>
                    <a:lnTo>
                      <a:pt x="2830" y="3116"/>
                    </a:lnTo>
                    <a:lnTo>
                      <a:pt x="2817" y="3137"/>
                    </a:lnTo>
                    <a:lnTo>
                      <a:pt x="2799" y="3155"/>
                    </a:lnTo>
                    <a:lnTo>
                      <a:pt x="2778" y="3168"/>
                    </a:lnTo>
                    <a:lnTo>
                      <a:pt x="2754" y="3177"/>
                    </a:lnTo>
                    <a:lnTo>
                      <a:pt x="2729" y="3180"/>
                    </a:lnTo>
                    <a:lnTo>
                      <a:pt x="2702" y="3177"/>
                    </a:lnTo>
                    <a:lnTo>
                      <a:pt x="2678" y="3168"/>
                    </a:lnTo>
                    <a:lnTo>
                      <a:pt x="2657" y="3155"/>
                    </a:lnTo>
                    <a:lnTo>
                      <a:pt x="2639" y="3137"/>
                    </a:lnTo>
                    <a:lnTo>
                      <a:pt x="2626" y="3116"/>
                    </a:lnTo>
                    <a:lnTo>
                      <a:pt x="2618" y="3093"/>
                    </a:lnTo>
                    <a:lnTo>
                      <a:pt x="2615" y="3066"/>
                    </a:lnTo>
                    <a:lnTo>
                      <a:pt x="2615" y="2840"/>
                    </a:lnTo>
                    <a:lnTo>
                      <a:pt x="2387" y="2840"/>
                    </a:lnTo>
                    <a:lnTo>
                      <a:pt x="2361" y="2837"/>
                    </a:lnTo>
                    <a:lnTo>
                      <a:pt x="2337" y="2828"/>
                    </a:lnTo>
                    <a:lnTo>
                      <a:pt x="2316" y="2814"/>
                    </a:lnTo>
                    <a:lnTo>
                      <a:pt x="2298" y="2797"/>
                    </a:lnTo>
                    <a:lnTo>
                      <a:pt x="2285" y="2776"/>
                    </a:lnTo>
                    <a:lnTo>
                      <a:pt x="2276" y="2751"/>
                    </a:lnTo>
                    <a:lnTo>
                      <a:pt x="2273" y="2726"/>
                    </a:lnTo>
                    <a:lnTo>
                      <a:pt x="2276" y="2700"/>
                    </a:lnTo>
                    <a:lnTo>
                      <a:pt x="2285" y="2676"/>
                    </a:lnTo>
                    <a:lnTo>
                      <a:pt x="2298" y="2654"/>
                    </a:lnTo>
                    <a:lnTo>
                      <a:pt x="2316" y="2638"/>
                    </a:lnTo>
                    <a:lnTo>
                      <a:pt x="2337" y="2623"/>
                    </a:lnTo>
                    <a:lnTo>
                      <a:pt x="2361" y="2616"/>
                    </a:lnTo>
                    <a:lnTo>
                      <a:pt x="2387" y="2612"/>
                    </a:lnTo>
                    <a:lnTo>
                      <a:pt x="2615" y="2612"/>
                    </a:lnTo>
                    <a:lnTo>
                      <a:pt x="2615" y="2385"/>
                    </a:lnTo>
                    <a:lnTo>
                      <a:pt x="2618" y="2359"/>
                    </a:lnTo>
                    <a:lnTo>
                      <a:pt x="2626" y="2335"/>
                    </a:lnTo>
                    <a:lnTo>
                      <a:pt x="2639" y="2314"/>
                    </a:lnTo>
                    <a:lnTo>
                      <a:pt x="2657" y="2296"/>
                    </a:lnTo>
                    <a:lnTo>
                      <a:pt x="2678" y="2283"/>
                    </a:lnTo>
                    <a:lnTo>
                      <a:pt x="2702" y="2274"/>
                    </a:lnTo>
                    <a:lnTo>
                      <a:pt x="2729" y="2272"/>
                    </a:lnTo>
                    <a:close/>
                    <a:moveTo>
                      <a:pt x="2729" y="2044"/>
                    </a:moveTo>
                    <a:lnTo>
                      <a:pt x="2659" y="2048"/>
                    </a:lnTo>
                    <a:lnTo>
                      <a:pt x="2590" y="2059"/>
                    </a:lnTo>
                    <a:lnTo>
                      <a:pt x="2525" y="2075"/>
                    </a:lnTo>
                    <a:lnTo>
                      <a:pt x="2463" y="2098"/>
                    </a:lnTo>
                    <a:lnTo>
                      <a:pt x="2403" y="2127"/>
                    </a:lnTo>
                    <a:lnTo>
                      <a:pt x="2347" y="2161"/>
                    </a:lnTo>
                    <a:lnTo>
                      <a:pt x="2295" y="2200"/>
                    </a:lnTo>
                    <a:lnTo>
                      <a:pt x="2246" y="2244"/>
                    </a:lnTo>
                    <a:lnTo>
                      <a:pt x="2202" y="2293"/>
                    </a:lnTo>
                    <a:lnTo>
                      <a:pt x="2162" y="2345"/>
                    </a:lnTo>
                    <a:lnTo>
                      <a:pt x="2128" y="2401"/>
                    </a:lnTo>
                    <a:lnTo>
                      <a:pt x="2099" y="2461"/>
                    </a:lnTo>
                    <a:lnTo>
                      <a:pt x="2077" y="2524"/>
                    </a:lnTo>
                    <a:lnTo>
                      <a:pt x="2059" y="2589"/>
                    </a:lnTo>
                    <a:lnTo>
                      <a:pt x="2049" y="2656"/>
                    </a:lnTo>
                    <a:lnTo>
                      <a:pt x="2046" y="2726"/>
                    </a:lnTo>
                    <a:lnTo>
                      <a:pt x="2049" y="2796"/>
                    </a:lnTo>
                    <a:lnTo>
                      <a:pt x="2059" y="2863"/>
                    </a:lnTo>
                    <a:lnTo>
                      <a:pt x="2077" y="2928"/>
                    </a:lnTo>
                    <a:lnTo>
                      <a:pt x="2099" y="2991"/>
                    </a:lnTo>
                    <a:lnTo>
                      <a:pt x="2128" y="3050"/>
                    </a:lnTo>
                    <a:lnTo>
                      <a:pt x="2162" y="3106"/>
                    </a:lnTo>
                    <a:lnTo>
                      <a:pt x="2202" y="3159"/>
                    </a:lnTo>
                    <a:lnTo>
                      <a:pt x="2246" y="3208"/>
                    </a:lnTo>
                    <a:lnTo>
                      <a:pt x="2295" y="3251"/>
                    </a:lnTo>
                    <a:lnTo>
                      <a:pt x="2347" y="3291"/>
                    </a:lnTo>
                    <a:lnTo>
                      <a:pt x="2403" y="3325"/>
                    </a:lnTo>
                    <a:lnTo>
                      <a:pt x="2463" y="3354"/>
                    </a:lnTo>
                    <a:lnTo>
                      <a:pt x="2525" y="3377"/>
                    </a:lnTo>
                    <a:lnTo>
                      <a:pt x="2590" y="3393"/>
                    </a:lnTo>
                    <a:lnTo>
                      <a:pt x="2659" y="3403"/>
                    </a:lnTo>
                    <a:lnTo>
                      <a:pt x="2729" y="3407"/>
                    </a:lnTo>
                    <a:lnTo>
                      <a:pt x="2798" y="3403"/>
                    </a:lnTo>
                    <a:lnTo>
                      <a:pt x="2866" y="3393"/>
                    </a:lnTo>
                    <a:lnTo>
                      <a:pt x="2931" y="3377"/>
                    </a:lnTo>
                    <a:lnTo>
                      <a:pt x="2993" y="3354"/>
                    </a:lnTo>
                    <a:lnTo>
                      <a:pt x="3053" y="3325"/>
                    </a:lnTo>
                    <a:lnTo>
                      <a:pt x="3109" y="3291"/>
                    </a:lnTo>
                    <a:lnTo>
                      <a:pt x="3162" y="3251"/>
                    </a:lnTo>
                    <a:lnTo>
                      <a:pt x="3210" y="3208"/>
                    </a:lnTo>
                    <a:lnTo>
                      <a:pt x="3254" y="3159"/>
                    </a:lnTo>
                    <a:lnTo>
                      <a:pt x="3294" y="3106"/>
                    </a:lnTo>
                    <a:lnTo>
                      <a:pt x="3328" y="3050"/>
                    </a:lnTo>
                    <a:lnTo>
                      <a:pt x="3357" y="2991"/>
                    </a:lnTo>
                    <a:lnTo>
                      <a:pt x="3379" y="2928"/>
                    </a:lnTo>
                    <a:lnTo>
                      <a:pt x="3397" y="2863"/>
                    </a:lnTo>
                    <a:lnTo>
                      <a:pt x="3407" y="2796"/>
                    </a:lnTo>
                    <a:lnTo>
                      <a:pt x="3410" y="2726"/>
                    </a:lnTo>
                    <a:lnTo>
                      <a:pt x="3407" y="2656"/>
                    </a:lnTo>
                    <a:lnTo>
                      <a:pt x="3397" y="2589"/>
                    </a:lnTo>
                    <a:lnTo>
                      <a:pt x="3379" y="2524"/>
                    </a:lnTo>
                    <a:lnTo>
                      <a:pt x="3357" y="2461"/>
                    </a:lnTo>
                    <a:lnTo>
                      <a:pt x="3328" y="2401"/>
                    </a:lnTo>
                    <a:lnTo>
                      <a:pt x="3294" y="2345"/>
                    </a:lnTo>
                    <a:lnTo>
                      <a:pt x="3254" y="2293"/>
                    </a:lnTo>
                    <a:lnTo>
                      <a:pt x="3210" y="2244"/>
                    </a:lnTo>
                    <a:lnTo>
                      <a:pt x="3162" y="2200"/>
                    </a:lnTo>
                    <a:lnTo>
                      <a:pt x="3109" y="2161"/>
                    </a:lnTo>
                    <a:lnTo>
                      <a:pt x="3053" y="2127"/>
                    </a:lnTo>
                    <a:lnTo>
                      <a:pt x="2993" y="2098"/>
                    </a:lnTo>
                    <a:lnTo>
                      <a:pt x="2931" y="2075"/>
                    </a:lnTo>
                    <a:lnTo>
                      <a:pt x="2866" y="2059"/>
                    </a:lnTo>
                    <a:lnTo>
                      <a:pt x="2798" y="2048"/>
                    </a:lnTo>
                    <a:lnTo>
                      <a:pt x="2729" y="2044"/>
                    </a:lnTo>
                    <a:close/>
                    <a:moveTo>
                      <a:pt x="1137" y="2044"/>
                    </a:moveTo>
                    <a:lnTo>
                      <a:pt x="1591" y="2044"/>
                    </a:lnTo>
                    <a:lnTo>
                      <a:pt x="1591" y="2498"/>
                    </a:lnTo>
                    <a:lnTo>
                      <a:pt x="1137" y="2498"/>
                    </a:lnTo>
                    <a:lnTo>
                      <a:pt x="1137" y="2044"/>
                    </a:lnTo>
                    <a:close/>
                    <a:moveTo>
                      <a:pt x="454" y="2044"/>
                    </a:moveTo>
                    <a:lnTo>
                      <a:pt x="909" y="2044"/>
                    </a:lnTo>
                    <a:lnTo>
                      <a:pt x="909" y="2498"/>
                    </a:lnTo>
                    <a:lnTo>
                      <a:pt x="454" y="2498"/>
                    </a:lnTo>
                    <a:lnTo>
                      <a:pt x="454" y="2044"/>
                    </a:lnTo>
                    <a:close/>
                    <a:moveTo>
                      <a:pt x="2729" y="1818"/>
                    </a:moveTo>
                    <a:lnTo>
                      <a:pt x="2807" y="1821"/>
                    </a:lnTo>
                    <a:lnTo>
                      <a:pt x="2883" y="1831"/>
                    </a:lnTo>
                    <a:lnTo>
                      <a:pt x="2957" y="1847"/>
                    </a:lnTo>
                    <a:lnTo>
                      <a:pt x="3029" y="1869"/>
                    </a:lnTo>
                    <a:lnTo>
                      <a:pt x="3099" y="1896"/>
                    </a:lnTo>
                    <a:lnTo>
                      <a:pt x="3165" y="1929"/>
                    </a:lnTo>
                    <a:lnTo>
                      <a:pt x="3228" y="1967"/>
                    </a:lnTo>
                    <a:lnTo>
                      <a:pt x="3288" y="2010"/>
                    </a:lnTo>
                    <a:lnTo>
                      <a:pt x="3345" y="2058"/>
                    </a:lnTo>
                    <a:lnTo>
                      <a:pt x="3397" y="2110"/>
                    </a:lnTo>
                    <a:lnTo>
                      <a:pt x="3444" y="2166"/>
                    </a:lnTo>
                    <a:lnTo>
                      <a:pt x="3487" y="2226"/>
                    </a:lnTo>
                    <a:lnTo>
                      <a:pt x="3526" y="2289"/>
                    </a:lnTo>
                    <a:lnTo>
                      <a:pt x="3558" y="2355"/>
                    </a:lnTo>
                    <a:lnTo>
                      <a:pt x="3586" y="2424"/>
                    </a:lnTo>
                    <a:lnTo>
                      <a:pt x="3608" y="2496"/>
                    </a:lnTo>
                    <a:lnTo>
                      <a:pt x="3624" y="2571"/>
                    </a:lnTo>
                    <a:lnTo>
                      <a:pt x="3634" y="2648"/>
                    </a:lnTo>
                    <a:lnTo>
                      <a:pt x="3638" y="2726"/>
                    </a:lnTo>
                    <a:lnTo>
                      <a:pt x="3634" y="2805"/>
                    </a:lnTo>
                    <a:lnTo>
                      <a:pt x="3624" y="2881"/>
                    </a:lnTo>
                    <a:lnTo>
                      <a:pt x="3608" y="2955"/>
                    </a:lnTo>
                    <a:lnTo>
                      <a:pt x="3586" y="3027"/>
                    </a:lnTo>
                    <a:lnTo>
                      <a:pt x="3558" y="3096"/>
                    </a:lnTo>
                    <a:lnTo>
                      <a:pt x="3526" y="3162"/>
                    </a:lnTo>
                    <a:lnTo>
                      <a:pt x="3487" y="3227"/>
                    </a:lnTo>
                    <a:lnTo>
                      <a:pt x="3444" y="3286"/>
                    </a:lnTo>
                    <a:lnTo>
                      <a:pt x="3397" y="3341"/>
                    </a:lnTo>
                    <a:lnTo>
                      <a:pt x="3345" y="3393"/>
                    </a:lnTo>
                    <a:lnTo>
                      <a:pt x="3288" y="3441"/>
                    </a:lnTo>
                    <a:lnTo>
                      <a:pt x="3228" y="3484"/>
                    </a:lnTo>
                    <a:lnTo>
                      <a:pt x="3165" y="3523"/>
                    </a:lnTo>
                    <a:lnTo>
                      <a:pt x="3099" y="3556"/>
                    </a:lnTo>
                    <a:lnTo>
                      <a:pt x="3029" y="3583"/>
                    </a:lnTo>
                    <a:lnTo>
                      <a:pt x="2957" y="3606"/>
                    </a:lnTo>
                    <a:lnTo>
                      <a:pt x="2883" y="3621"/>
                    </a:lnTo>
                    <a:lnTo>
                      <a:pt x="2807" y="3631"/>
                    </a:lnTo>
                    <a:lnTo>
                      <a:pt x="2729" y="3634"/>
                    </a:lnTo>
                    <a:lnTo>
                      <a:pt x="2650" y="3631"/>
                    </a:lnTo>
                    <a:lnTo>
                      <a:pt x="2573" y="3621"/>
                    </a:lnTo>
                    <a:lnTo>
                      <a:pt x="2498" y="3606"/>
                    </a:lnTo>
                    <a:lnTo>
                      <a:pt x="2427" y="3583"/>
                    </a:lnTo>
                    <a:lnTo>
                      <a:pt x="2357" y="3556"/>
                    </a:lnTo>
                    <a:lnTo>
                      <a:pt x="2291" y="3523"/>
                    </a:lnTo>
                    <a:lnTo>
                      <a:pt x="2227" y="3484"/>
                    </a:lnTo>
                    <a:lnTo>
                      <a:pt x="2168" y="3441"/>
                    </a:lnTo>
                    <a:lnTo>
                      <a:pt x="2111" y="3393"/>
                    </a:lnTo>
                    <a:lnTo>
                      <a:pt x="2059" y="3341"/>
                    </a:lnTo>
                    <a:lnTo>
                      <a:pt x="2012" y="3286"/>
                    </a:lnTo>
                    <a:lnTo>
                      <a:pt x="1969" y="3227"/>
                    </a:lnTo>
                    <a:lnTo>
                      <a:pt x="1931" y="3162"/>
                    </a:lnTo>
                    <a:lnTo>
                      <a:pt x="1898" y="3096"/>
                    </a:lnTo>
                    <a:lnTo>
                      <a:pt x="1870" y="3027"/>
                    </a:lnTo>
                    <a:lnTo>
                      <a:pt x="1848" y="2955"/>
                    </a:lnTo>
                    <a:lnTo>
                      <a:pt x="1832" y="2881"/>
                    </a:lnTo>
                    <a:lnTo>
                      <a:pt x="1822" y="2805"/>
                    </a:lnTo>
                    <a:lnTo>
                      <a:pt x="1818" y="2726"/>
                    </a:lnTo>
                    <a:lnTo>
                      <a:pt x="1822" y="2648"/>
                    </a:lnTo>
                    <a:lnTo>
                      <a:pt x="1832" y="2571"/>
                    </a:lnTo>
                    <a:lnTo>
                      <a:pt x="1848" y="2496"/>
                    </a:lnTo>
                    <a:lnTo>
                      <a:pt x="1870" y="2424"/>
                    </a:lnTo>
                    <a:lnTo>
                      <a:pt x="1898" y="2355"/>
                    </a:lnTo>
                    <a:lnTo>
                      <a:pt x="1931" y="2289"/>
                    </a:lnTo>
                    <a:lnTo>
                      <a:pt x="1969" y="2226"/>
                    </a:lnTo>
                    <a:lnTo>
                      <a:pt x="2012" y="2166"/>
                    </a:lnTo>
                    <a:lnTo>
                      <a:pt x="2059" y="2110"/>
                    </a:lnTo>
                    <a:lnTo>
                      <a:pt x="2111" y="2058"/>
                    </a:lnTo>
                    <a:lnTo>
                      <a:pt x="2168" y="2010"/>
                    </a:lnTo>
                    <a:lnTo>
                      <a:pt x="2227" y="1967"/>
                    </a:lnTo>
                    <a:lnTo>
                      <a:pt x="2291" y="1929"/>
                    </a:lnTo>
                    <a:lnTo>
                      <a:pt x="2357" y="1896"/>
                    </a:lnTo>
                    <a:lnTo>
                      <a:pt x="2427" y="1869"/>
                    </a:lnTo>
                    <a:lnTo>
                      <a:pt x="2498" y="1847"/>
                    </a:lnTo>
                    <a:lnTo>
                      <a:pt x="2573" y="1831"/>
                    </a:lnTo>
                    <a:lnTo>
                      <a:pt x="2650" y="1821"/>
                    </a:lnTo>
                    <a:lnTo>
                      <a:pt x="2729" y="1818"/>
                    </a:lnTo>
                    <a:close/>
                    <a:moveTo>
                      <a:pt x="1818" y="1364"/>
                    </a:moveTo>
                    <a:lnTo>
                      <a:pt x="2273" y="1364"/>
                    </a:lnTo>
                    <a:lnTo>
                      <a:pt x="2273" y="1818"/>
                    </a:lnTo>
                    <a:lnTo>
                      <a:pt x="1818" y="1818"/>
                    </a:lnTo>
                    <a:lnTo>
                      <a:pt x="1818" y="1364"/>
                    </a:lnTo>
                    <a:close/>
                    <a:moveTo>
                      <a:pt x="1137" y="1364"/>
                    </a:moveTo>
                    <a:lnTo>
                      <a:pt x="1591" y="1364"/>
                    </a:lnTo>
                    <a:lnTo>
                      <a:pt x="1591" y="1818"/>
                    </a:lnTo>
                    <a:lnTo>
                      <a:pt x="1137" y="1818"/>
                    </a:lnTo>
                    <a:lnTo>
                      <a:pt x="1137" y="1364"/>
                    </a:lnTo>
                    <a:close/>
                    <a:moveTo>
                      <a:pt x="454" y="1364"/>
                    </a:moveTo>
                    <a:lnTo>
                      <a:pt x="909" y="1364"/>
                    </a:lnTo>
                    <a:lnTo>
                      <a:pt x="909" y="1818"/>
                    </a:lnTo>
                    <a:lnTo>
                      <a:pt x="454" y="1818"/>
                    </a:lnTo>
                    <a:lnTo>
                      <a:pt x="454" y="1364"/>
                    </a:lnTo>
                    <a:close/>
                    <a:moveTo>
                      <a:pt x="247" y="454"/>
                    </a:moveTo>
                    <a:lnTo>
                      <a:pt x="341" y="454"/>
                    </a:lnTo>
                    <a:lnTo>
                      <a:pt x="341" y="568"/>
                    </a:lnTo>
                    <a:lnTo>
                      <a:pt x="344" y="605"/>
                    </a:lnTo>
                    <a:lnTo>
                      <a:pt x="353" y="640"/>
                    </a:lnTo>
                    <a:lnTo>
                      <a:pt x="366" y="672"/>
                    </a:lnTo>
                    <a:lnTo>
                      <a:pt x="385" y="702"/>
                    </a:lnTo>
                    <a:lnTo>
                      <a:pt x="408" y="728"/>
                    </a:lnTo>
                    <a:lnTo>
                      <a:pt x="435" y="752"/>
                    </a:lnTo>
                    <a:lnTo>
                      <a:pt x="463" y="770"/>
                    </a:lnTo>
                    <a:lnTo>
                      <a:pt x="497" y="784"/>
                    </a:lnTo>
                    <a:lnTo>
                      <a:pt x="532" y="793"/>
                    </a:lnTo>
                    <a:lnTo>
                      <a:pt x="568" y="796"/>
                    </a:lnTo>
                    <a:lnTo>
                      <a:pt x="605" y="793"/>
                    </a:lnTo>
                    <a:lnTo>
                      <a:pt x="640" y="784"/>
                    </a:lnTo>
                    <a:lnTo>
                      <a:pt x="672" y="770"/>
                    </a:lnTo>
                    <a:lnTo>
                      <a:pt x="702" y="752"/>
                    </a:lnTo>
                    <a:lnTo>
                      <a:pt x="729" y="728"/>
                    </a:lnTo>
                    <a:lnTo>
                      <a:pt x="752" y="702"/>
                    </a:lnTo>
                    <a:lnTo>
                      <a:pt x="770" y="672"/>
                    </a:lnTo>
                    <a:lnTo>
                      <a:pt x="784" y="640"/>
                    </a:lnTo>
                    <a:lnTo>
                      <a:pt x="793" y="605"/>
                    </a:lnTo>
                    <a:lnTo>
                      <a:pt x="795" y="568"/>
                    </a:lnTo>
                    <a:lnTo>
                      <a:pt x="795" y="454"/>
                    </a:lnTo>
                    <a:lnTo>
                      <a:pt x="2160" y="454"/>
                    </a:lnTo>
                    <a:lnTo>
                      <a:pt x="2160" y="568"/>
                    </a:lnTo>
                    <a:lnTo>
                      <a:pt x="2162" y="605"/>
                    </a:lnTo>
                    <a:lnTo>
                      <a:pt x="2171" y="640"/>
                    </a:lnTo>
                    <a:lnTo>
                      <a:pt x="2185" y="672"/>
                    </a:lnTo>
                    <a:lnTo>
                      <a:pt x="2203" y="702"/>
                    </a:lnTo>
                    <a:lnTo>
                      <a:pt x="2226" y="728"/>
                    </a:lnTo>
                    <a:lnTo>
                      <a:pt x="2253" y="752"/>
                    </a:lnTo>
                    <a:lnTo>
                      <a:pt x="2283" y="770"/>
                    </a:lnTo>
                    <a:lnTo>
                      <a:pt x="2315" y="784"/>
                    </a:lnTo>
                    <a:lnTo>
                      <a:pt x="2350" y="793"/>
                    </a:lnTo>
                    <a:lnTo>
                      <a:pt x="2387" y="796"/>
                    </a:lnTo>
                    <a:lnTo>
                      <a:pt x="2424" y="793"/>
                    </a:lnTo>
                    <a:lnTo>
                      <a:pt x="2459" y="784"/>
                    </a:lnTo>
                    <a:lnTo>
                      <a:pt x="2492" y="770"/>
                    </a:lnTo>
                    <a:lnTo>
                      <a:pt x="2522" y="752"/>
                    </a:lnTo>
                    <a:lnTo>
                      <a:pt x="2548" y="728"/>
                    </a:lnTo>
                    <a:lnTo>
                      <a:pt x="2570" y="702"/>
                    </a:lnTo>
                    <a:lnTo>
                      <a:pt x="2589" y="672"/>
                    </a:lnTo>
                    <a:lnTo>
                      <a:pt x="2602" y="640"/>
                    </a:lnTo>
                    <a:lnTo>
                      <a:pt x="2611" y="605"/>
                    </a:lnTo>
                    <a:lnTo>
                      <a:pt x="2615" y="568"/>
                    </a:lnTo>
                    <a:lnTo>
                      <a:pt x="2615" y="454"/>
                    </a:lnTo>
                    <a:lnTo>
                      <a:pt x="2710" y="454"/>
                    </a:lnTo>
                    <a:lnTo>
                      <a:pt x="2750" y="458"/>
                    </a:lnTo>
                    <a:lnTo>
                      <a:pt x="2787" y="468"/>
                    </a:lnTo>
                    <a:lnTo>
                      <a:pt x="2823" y="483"/>
                    </a:lnTo>
                    <a:lnTo>
                      <a:pt x="2855" y="503"/>
                    </a:lnTo>
                    <a:lnTo>
                      <a:pt x="2883" y="527"/>
                    </a:lnTo>
                    <a:lnTo>
                      <a:pt x="2908" y="557"/>
                    </a:lnTo>
                    <a:lnTo>
                      <a:pt x="2928" y="589"/>
                    </a:lnTo>
                    <a:lnTo>
                      <a:pt x="2943" y="626"/>
                    </a:lnTo>
                    <a:lnTo>
                      <a:pt x="2952" y="664"/>
                    </a:lnTo>
                    <a:lnTo>
                      <a:pt x="2955" y="704"/>
                    </a:lnTo>
                    <a:lnTo>
                      <a:pt x="2955" y="1590"/>
                    </a:lnTo>
                    <a:lnTo>
                      <a:pt x="2729" y="1590"/>
                    </a:lnTo>
                    <a:lnTo>
                      <a:pt x="2729" y="1136"/>
                    </a:lnTo>
                    <a:lnTo>
                      <a:pt x="228" y="1136"/>
                    </a:lnTo>
                    <a:lnTo>
                      <a:pt x="228" y="2703"/>
                    </a:lnTo>
                    <a:lnTo>
                      <a:pt x="230" y="2714"/>
                    </a:lnTo>
                    <a:lnTo>
                      <a:pt x="237" y="2723"/>
                    </a:lnTo>
                    <a:lnTo>
                      <a:pt x="247" y="2726"/>
                    </a:lnTo>
                    <a:lnTo>
                      <a:pt x="1591" y="2726"/>
                    </a:lnTo>
                    <a:lnTo>
                      <a:pt x="1591" y="2953"/>
                    </a:lnTo>
                    <a:lnTo>
                      <a:pt x="247" y="2953"/>
                    </a:lnTo>
                    <a:lnTo>
                      <a:pt x="207" y="2949"/>
                    </a:lnTo>
                    <a:lnTo>
                      <a:pt x="168" y="2940"/>
                    </a:lnTo>
                    <a:lnTo>
                      <a:pt x="133" y="2925"/>
                    </a:lnTo>
                    <a:lnTo>
                      <a:pt x="101" y="2905"/>
                    </a:lnTo>
                    <a:lnTo>
                      <a:pt x="72" y="2880"/>
                    </a:lnTo>
                    <a:lnTo>
                      <a:pt x="47" y="2851"/>
                    </a:lnTo>
                    <a:lnTo>
                      <a:pt x="28" y="2818"/>
                    </a:lnTo>
                    <a:lnTo>
                      <a:pt x="12" y="2782"/>
                    </a:lnTo>
                    <a:lnTo>
                      <a:pt x="3" y="2744"/>
                    </a:lnTo>
                    <a:lnTo>
                      <a:pt x="0" y="2703"/>
                    </a:lnTo>
                    <a:lnTo>
                      <a:pt x="0" y="704"/>
                    </a:lnTo>
                    <a:lnTo>
                      <a:pt x="3" y="664"/>
                    </a:lnTo>
                    <a:lnTo>
                      <a:pt x="12" y="626"/>
                    </a:lnTo>
                    <a:lnTo>
                      <a:pt x="28" y="589"/>
                    </a:lnTo>
                    <a:lnTo>
                      <a:pt x="47" y="557"/>
                    </a:lnTo>
                    <a:lnTo>
                      <a:pt x="72" y="527"/>
                    </a:lnTo>
                    <a:lnTo>
                      <a:pt x="101" y="503"/>
                    </a:lnTo>
                    <a:lnTo>
                      <a:pt x="133" y="483"/>
                    </a:lnTo>
                    <a:lnTo>
                      <a:pt x="168" y="468"/>
                    </a:lnTo>
                    <a:lnTo>
                      <a:pt x="207" y="458"/>
                    </a:lnTo>
                    <a:lnTo>
                      <a:pt x="247" y="454"/>
                    </a:lnTo>
                    <a:close/>
                    <a:moveTo>
                      <a:pt x="2387" y="0"/>
                    </a:moveTo>
                    <a:lnTo>
                      <a:pt x="2413" y="4"/>
                    </a:lnTo>
                    <a:lnTo>
                      <a:pt x="2437" y="12"/>
                    </a:lnTo>
                    <a:lnTo>
                      <a:pt x="2459" y="26"/>
                    </a:lnTo>
                    <a:lnTo>
                      <a:pt x="2475" y="43"/>
                    </a:lnTo>
                    <a:lnTo>
                      <a:pt x="2490" y="64"/>
                    </a:lnTo>
                    <a:lnTo>
                      <a:pt x="2497" y="88"/>
                    </a:lnTo>
                    <a:lnTo>
                      <a:pt x="2501" y="114"/>
                    </a:lnTo>
                    <a:lnTo>
                      <a:pt x="2501" y="568"/>
                    </a:lnTo>
                    <a:lnTo>
                      <a:pt x="2497" y="595"/>
                    </a:lnTo>
                    <a:lnTo>
                      <a:pt x="2490" y="618"/>
                    </a:lnTo>
                    <a:lnTo>
                      <a:pt x="2475" y="639"/>
                    </a:lnTo>
                    <a:lnTo>
                      <a:pt x="2459" y="657"/>
                    </a:lnTo>
                    <a:lnTo>
                      <a:pt x="2437" y="670"/>
                    </a:lnTo>
                    <a:lnTo>
                      <a:pt x="2413" y="679"/>
                    </a:lnTo>
                    <a:lnTo>
                      <a:pt x="2387" y="682"/>
                    </a:lnTo>
                    <a:lnTo>
                      <a:pt x="2361" y="679"/>
                    </a:lnTo>
                    <a:lnTo>
                      <a:pt x="2337" y="670"/>
                    </a:lnTo>
                    <a:lnTo>
                      <a:pt x="2316" y="657"/>
                    </a:lnTo>
                    <a:lnTo>
                      <a:pt x="2298" y="639"/>
                    </a:lnTo>
                    <a:lnTo>
                      <a:pt x="2285" y="618"/>
                    </a:lnTo>
                    <a:lnTo>
                      <a:pt x="2276" y="595"/>
                    </a:lnTo>
                    <a:lnTo>
                      <a:pt x="2273" y="568"/>
                    </a:lnTo>
                    <a:lnTo>
                      <a:pt x="2273" y="114"/>
                    </a:lnTo>
                    <a:lnTo>
                      <a:pt x="2276" y="88"/>
                    </a:lnTo>
                    <a:lnTo>
                      <a:pt x="2285" y="64"/>
                    </a:lnTo>
                    <a:lnTo>
                      <a:pt x="2298" y="43"/>
                    </a:lnTo>
                    <a:lnTo>
                      <a:pt x="2316" y="26"/>
                    </a:lnTo>
                    <a:lnTo>
                      <a:pt x="2337" y="12"/>
                    </a:lnTo>
                    <a:lnTo>
                      <a:pt x="2361" y="4"/>
                    </a:lnTo>
                    <a:lnTo>
                      <a:pt x="2387" y="0"/>
                    </a:lnTo>
                    <a:close/>
                    <a:moveTo>
                      <a:pt x="568" y="0"/>
                    </a:moveTo>
                    <a:lnTo>
                      <a:pt x="594" y="4"/>
                    </a:lnTo>
                    <a:lnTo>
                      <a:pt x="618" y="12"/>
                    </a:lnTo>
                    <a:lnTo>
                      <a:pt x="639" y="26"/>
                    </a:lnTo>
                    <a:lnTo>
                      <a:pt x="657" y="43"/>
                    </a:lnTo>
                    <a:lnTo>
                      <a:pt x="670" y="64"/>
                    </a:lnTo>
                    <a:lnTo>
                      <a:pt x="679" y="88"/>
                    </a:lnTo>
                    <a:lnTo>
                      <a:pt x="682" y="114"/>
                    </a:lnTo>
                    <a:lnTo>
                      <a:pt x="682" y="568"/>
                    </a:lnTo>
                    <a:lnTo>
                      <a:pt x="679" y="595"/>
                    </a:lnTo>
                    <a:lnTo>
                      <a:pt x="670" y="618"/>
                    </a:lnTo>
                    <a:lnTo>
                      <a:pt x="657" y="639"/>
                    </a:lnTo>
                    <a:lnTo>
                      <a:pt x="639" y="657"/>
                    </a:lnTo>
                    <a:lnTo>
                      <a:pt x="618" y="670"/>
                    </a:lnTo>
                    <a:lnTo>
                      <a:pt x="594" y="679"/>
                    </a:lnTo>
                    <a:lnTo>
                      <a:pt x="568" y="682"/>
                    </a:lnTo>
                    <a:lnTo>
                      <a:pt x="542" y="679"/>
                    </a:lnTo>
                    <a:lnTo>
                      <a:pt x="519" y="670"/>
                    </a:lnTo>
                    <a:lnTo>
                      <a:pt x="498" y="657"/>
                    </a:lnTo>
                    <a:lnTo>
                      <a:pt x="480" y="639"/>
                    </a:lnTo>
                    <a:lnTo>
                      <a:pt x="467" y="618"/>
                    </a:lnTo>
                    <a:lnTo>
                      <a:pt x="458" y="595"/>
                    </a:lnTo>
                    <a:lnTo>
                      <a:pt x="454" y="568"/>
                    </a:lnTo>
                    <a:lnTo>
                      <a:pt x="454" y="114"/>
                    </a:lnTo>
                    <a:lnTo>
                      <a:pt x="458" y="88"/>
                    </a:lnTo>
                    <a:lnTo>
                      <a:pt x="467" y="64"/>
                    </a:lnTo>
                    <a:lnTo>
                      <a:pt x="480" y="43"/>
                    </a:lnTo>
                    <a:lnTo>
                      <a:pt x="498" y="26"/>
                    </a:lnTo>
                    <a:lnTo>
                      <a:pt x="519" y="12"/>
                    </a:lnTo>
                    <a:lnTo>
                      <a:pt x="542" y="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 rot="1025973">
                <a:off x="7060466" y="3164274"/>
                <a:ext cx="436812" cy="457219"/>
              </a:xfrm>
              <a:custGeom>
                <a:avLst/>
                <a:gdLst>
                  <a:gd name="T0" fmla="*/ 1302 w 3168"/>
                  <a:gd name="T1" fmla="*/ 1560 h 3315"/>
                  <a:gd name="T2" fmla="*/ 1213 w 3168"/>
                  <a:gd name="T3" fmla="*/ 1650 h 3315"/>
                  <a:gd name="T4" fmla="*/ 1262 w 3168"/>
                  <a:gd name="T5" fmla="*/ 1766 h 3315"/>
                  <a:gd name="T6" fmla="*/ 1387 w 3168"/>
                  <a:gd name="T7" fmla="*/ 1766 h 3315"/>
                  <a:gd name="T8" fmla="*/ 1435 w 3168"/>
                  <a:gd name="T9" fmla="*/ 1650 h 3315"/>
                  <a:gd name="T10" fmla="*/ 1346 w 3168"/>
                  <a:gd name="T11" fmla="*/ 1560 h 3315"/>
                  <a:gd name="T12" fmla="*/ 349 w 3168"/>
                  <a:gd name="T13" fmla="*/ 1544 h 3315"/>
                  <a:gd name="T14" fmla="*/ 1660 w 3168"/>
                  <a:gd name="T15" fmla="*/ 1655 h 3315"/>
                  <a:gd name="T16" fmla="*/ 1590 w 3168"/>
                  <a:gd name="T17" fmla="*/ 1878 h 3315"/>
                  <a:gd name="T18" fmla="*/ 1386 w 3168"/>
                  <a:gd name="T19" fmla="*/ 2002 h 3315"/>
                  <a:gd name="T20" fmla="*/ 989 w 3168"/>
                  <a:gd name="T21" fmla="*/ 1688 h 3315"/>
                  <a:gd name="T22" fmla="*/ 1059 w 3168"/>
                  <a:gd name="T23" fmla="*/ 1465 h 3315"/>
                  <a:gd name="T24" fmla="*/ 1262 w 3168"/>
                  <a:gd name="T25" fmla="*/ 1341 h 3315"/>
                  <a:gd name="T26" fmla="*/ 1451 w 3168"/>
                  <a:gd name="T27" fmla="*/ 695 h 3315"/>
                  <a:gd name="T28" fmla="*/ 1080 w 3168"/>
                  <a:gd name="T29" fmla="*/ 633 h 3315"/>
                  <a:gd name="T30" fmla="*/ 658 w 3168"/>
                  <a:gd name="T31" fmla="*/ 840 h 3315"/>
                  <a:gd name="T32" fmla="*/ 367 w 3168"/>
                  <a:gd name="T33" fmla="*/ 1203 h 3315"/>
                  <a:gd name="T34" fmla="*/ 258 w 3168"/>
                  <a:gd name="T35" fmla="*/ 1672 h 3315"/>
                  <a:gd name="T36" fmla="*/ 367 w 3168"/>
                  <a:gd name="T37" fmla="*/ 2140 h 3315"/>
                  <a:gd name="T38" fmla="*/ 658 w 3168"/>
                  <a:gd name="T39" fmla="*/ 2503 h 3315"/>
                  <a:gd name="T40" fmla="*/ 1080 w 3168"/>
                  <a:gd name="T41" fmla="*/ 2710 h 3315"/>
                  <a:gd name="T42" fmla="*/ 1569 w 3168"/>
                  <a:gd name="T43" fmla="*/ 2710 h 3315"/>
                  <a:gd name="T44" fmla="*/ 1990 w 3168"/>
                  <a:gd name="T45" fmla="*/ 2503 h 3315"/>
                  <a:gd name="T46" fmla="*/ 2282 w 3168"/>
                  <a:gd name="T47" fmla="*/ 2140 h 3315"/>
                  <a:gd name="T48" fmla="*/ 2391 w 3168"/>
                  <a:gd name="T49" fmla="*/ 1672 h 3315"/>
                  <a:gd name="T50" fmla="*/ 2282 w 3168"/>
                  <a:gd name="T51" fmla="*/ 1203 h 3315"/>
                  <a:gd name="T52" fmla="*/ 1990 w 3168"/>
                  <a:gd name="T53" fmla="*/ 840 h 3315"/>
                  <a:gd name="T54" fmla="*/ 1569 w 3168"/>
                  <a:gd name="T55" fmla="*/ 633 h 3315"/>
                  <a:gd name="T56" fmla="*/ 3155 w 3168"/>
                  <a:gd name="T57" fmla="*/ 14 h 3315"/>
                  <a:gd name="T58" fmla="*/ 2945 w 3168"/>
                  <a:gd name="T59" fmla="*/ 806 h 3315"/>
                  <a:gd name="T60" fmla="*/ 2798 w 3168"/>
                  <a:gd name="T61" fmla="*/ 714 h 3315"/>
                  <a:gd name="T62" fmla="*/ 2458 w 3168"/>
                  <a:gd name="T63" fmla="*/ 979 h 3315"/>
                  <a:gd name="T64" fmla="*/ 2628 w 3168"/>
                  <a:gd name="T65" fmla="*/ 1436 h 3315"/>
                  <a:gd name="T66" fmla="*/ 2622 w 3168"/>
                  <a:gd name="T67" fmla="*/ 1940 h 3315"/>
                  <a:gd name="T68" fmla="*/ 2733 w 3168"/>
                  <a:gd name="T69" fmla="*/ 2602 h 3315"/>
                  <a:gd name="T70" fmla="*/ 2882 w 3168"/>
                  <a:gd name="T71" fmla="*/ 2513 h 3315"/>
                  <a:gd name="T72" fmla="*/ 2954 w 3168"/>
                  <a:gd name="T73" fmla="*/ 2519 h 3315"/>
                  <a:gd name="T74" fmla="*/ 3142 w 3168"/>
                  <a:gd name="T75" fmla="*/ 3310 h 3315"/>
                  <a:gd name="T76" fmla="*/ 2350 w 3168"/>
                  <a:gd name="T77" fmla="*/ 3105 h 3315"/>
                  <a:gd name="T78" fmla="*/ 2452 w 3168"/>
                  <a:gd name="T79" fmla="*/ 2954 h 3315"/>
                  <a:gd name="T80" fmla="*/ 2134 w 3168"/>
                  <a:gd name="T81" fmla="*/ 2719 h 3315"/>
                  <a:gd name="T82" fmla="*/ 1677 w 3168"/>
                  <a:gd name="T83" fmla="*/ 2949 h 3315"/>
                  <a:gd name="T84" fmla="*/ 1145 w 3168"/>
                  <a:gd name="T85" fmla="*/ 2985 h 3315"/>
                  <a:gd name="T86" fmla="*/ 657 w 3168"/>
                  <a:gd name="T87" fmla="*/ 2816 h 3315"/>
                  <a:gd name="T88" fmla="*/ 276 w 3168"/>
                  <a:gd name="T89" fmla="*/ 2481 h 3315"/>
                  <a:gd name="T90" fmla="*/ 47 w 3168"/>
                  <a:gd name="T91" fmla="*/ 2023 h 3315"/>
                  <a:gd name="T92" fmla="*/ 6 w 3168"/>
                  <a:gd name="T93" fmla="*/ 1542 h 3315"/>
                  <a:gd name="T94" fmla="*/ 105 w 3168"/>
                  <a:gd name="T95" fmla="*/ 1155 h 3315"/>
                  <a:gd name="T96" fmla="*/ 318 w 3168"/>
                  <a:gd name="T97" fmla="*/ 805 h 3315"/>
                  <a:gd name="T98" fmla="*/ 642 w 3168"/>
                  <a:gd name="T99" fmla="*/ 530 h 3315"/>
                  <a:gd name="T100" fmla="*/ 1071 w 3168"/>
                  <a:gd name="T101" fmla="*/ 374 h 3315"/>
                  <a:gd name="T102" fmla="*/ 1582 w 3168"/>
                  <a:gd name="T103" fmla="*/ 374 h 3315"/>
                  <a:gd name="T104" fmla="*/ 2015 w 3168"/>
                  <a:gd name="T105" fmla="*/ 532 h 3315"/>
                  <a:gd name="T106" fmla="*/ 2456 w 3168"/>
                  <a:gd name="T107" fmla="*/ 389 h 3315"/>
                  <a:gd name="T108" fmla="*/ 2346 w 3168"/>
                  <a:gd name="T109" fmla="*/ 237 h 3315"/>
                  <a:gd name="T110" fmla="*/ 3111 w 3168"/>
                  <a:gd name="T111" fmla="*/ 2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8" h="3315">
                    <a:moveTo>
                      <a:pt x="1325" y="2365"/>
                    </a:moveTo>
                    <a:lnTo>
                      <a:pt x="1451" y="2647"/>
                    </a:lnTo>
                    <a:lnTo>
                      <a:pt x="1198" y="2647"/>
                    </a:lnTo>
                    <a:lnTo>
                      <a:pt x="1325" y="2365"/>
                    </a:lnTo>
                    <a:close/>
                    <a:moveTo>
                      <a:pt x="1325" y="1558"/>
                    </a:moveTo>
                    <a:lnTo>
                      <a:pt x="1302" y="1560"/>
                    </a:lnTo>
                    <a:lnTo>
                      <a:pt x="1282" y="1566"/>
                    </a:lnTo>
                    <a:lnTo>
                      <a:pt x="1262" y="1578"/>
                    </a:lnTo>
                    <a:lnTo>
                      <a:pt x="1244" y="1592"/>
                    </a:lnTo>
                    <a:lnTo>
                      <a:pt x="1230" y="1610"/>
                    </a:lnTo>
                    <a:lnTo>
                      <a:pt x="1220" y="1629"/>
                    </a:lnTo>
                    <a:lnTo>
                      <a:pt x="1213" y="1650"/>
                    </a:lnTo>
                    <a:lnTo>
                      <a:pt x="1211" y="1671"/>
                    </a:lnTo>
                    <a:lnTo>
                      <a:pt x="1213" y="1693"/>
                    </a:lnTo>
                    <a:lnTo>
                      <a:pt x="1220" y="1714"/>
                    </a:lnTo>
                    <a:lnTo>
                      <a:pt x="1230" y="1733"/>
                    </a:lnTo>
                    <a:lnTo>
                      <a:pt x="1244" y="1752"/>
                    </a:lnTo>
                    <a:lnTo>
                      <a:pt x="1262" y="1766"/>
                    </a:lnTo>
                    <a:lnTo>
                      <a:pt x="1282" y="1777"/>
                    </a:lnTo>
                    <a:lnTo>
                      <a:pt x="1302" y="1783"/>
                    </a:lnTo>
                    <a:lnTo>
                      <a:pt x="1325" y="1785"/>
                    </a:lnTo>
                    <a:lnTo>
                      <a:pt x="1346" y="1783"/>
                    </a:lnTo>
                    <a:lnTo>
                      <a:pt x="1367" y="1777"/>
                    </a:lnTo>
                    <a:lnTo>
                      <a:pt x="1387" y="1766"/>
                    </a:lnTo>
                    <a:lnTo>
                      <a:pt x="1404" y="1752"/>
                    </a:lnTo>
                    <a:lnTo>
                      <a:pt x="1419" y="1733"/>
                    </a:lnTo>
                    <a:lnTo>
                      <a:pt x="1429" y="1714"/>
                    </a:lnTo>
                    <a:lnTo>
                      <a:pt x="1435" y="1693"/>
                    </a:lnTo>
                    <a:lnTo>
                      <a:pt x="1437" y="1671"/>
                    </a:lnTo>
                    <a:lnTo>
                      <a:pt x="1435" y="1650"/>
                    </a:lnTo>
                    <a:lnTo>
                      <a:pt x="1429" y="1629"/>
                    </a:lnTo>
                    <a:lnTo>
                      <a:pt x="1419" y="1610"/>
                    </a:lnTo>
                    <a:lnTo>
                      <a:pt x="1404" y="1592"/>
                    </a:lnTo>
                    <a:lnTo>
                      <a:pt x="1387" y="1578"/>
                    </a:lnTo>
                    <a:lnTo>
                      <a:pt x="1367" y="1566"/>
                    </a:lnTo>
                    <a:lnTo>
                      <a:pt x="1346" y="1560"/>
                    </a:lnTo>
                    <a:lnTo>
                      <a:pt x="1325" y="1558"/>
                    </a:lnTo>
                    <a:close/>
                    <a:moveTo>
                      <a:pt x="2300" y="1544"/>
                    </a:moveTo>
                    <a:lnTo>
                      <a:pt x="2300" y="1798"/>
                    </a:lnTo>
                    <a:lnTo>
                      <a:pt x="2018" y="1671"/>
                    </a:lnTo>
                    <a:lnTo>
                      <a:pt x="2300" y="1544"/>
                    </a:lnTo>
                    <a:close/>
                    <a:moveTo>
                      <a:pt x="349" y="1544"/>
                    </a:moveTo>
                    <a:lnTo>
                      <a:pt x="631" y="1671"/>
                    </a:lnTo>
                    <a:lnTo>
                      <a:pt x="349" y="1798"/>
                    </a:lnTo>
                    <a:lnTo>
                      <a:pt x="349" y="1544"/>
                    </a:lnTo>
                    <a:close/>
                    <a:moveTo>
                      <a:pt x="1881" y="1115"/>
                    </a:moveTo>
                    <a:lnTo>
                      <a:pt x="1656" y="1616"/>
                    </a:lnTo>
                    <a:lnTo>
                      <a:pt x="1660" y="1655"/>
                    </a:lnTo>
                    <a:lnTo>
                      <a:pt x="1660" y="1694"/>
                    </a:lnTo>
                    <a:lnTo>
                      <a:pt x="1655" y="1733"/>
                    </a:lnTo>
                    <a:lnTo>
                      <a:pt x="1645" y="1772"/>
                    </a:lnTo>
                    <a:lnTo>
                      <a:pt x="1631" y="1809"/>
                    </a:lnTo>
                    <a:lnTo>
                      <a:pt x="1613" y="1845"/>
                    </a:lnTo>
                    <a:lnTo>
                      <a:pt x="1590" y="1878"/>
                    </a:lnTo>
                    <a:lnTo>
                      <a:pt x="1563" y="1910"/>
                    </a:lnTo>
                    <a:lnTo>
                      <a:pt x="1532" y="1938"/>
                    </a:lnTo>
                    <a:lnTo>
                      <a:pt x="1498" y="1961"/>
                    </a:lnTo>
                    <a:lnTo>
                      <a:pt x="1462" y="1979"/>
                    </a:lnTo>
                    <a:lnTo>
                      <a:pt x="1425" y="1993"/>
                    </a:lnTo>
                    <a:lnTo>
                      <a:pt x="1386" y="2002"/>
                    </a:lnTo>
                    <a:lnTo>
                      <a:pt x="1348" y="2007"/>
                    </a:lnTo>
                    <a:lnTo>
                      <a:pt x="1308" y="2008"/>
                    </a:lnTo>
                    <a:lnTo>
                      <a:pt x="1269" y="2003"/>
                    </a:lnTo>
                    <a:lnTo>
                      <a:pt x="767" y="2228"/>
                    </a:lnTo>
                    <a:lnTo>
                      <a:pt x="993" y="1727"/>
                    </a:lnTo>
                    <a:lnTo>
                      <a:pt x="989" y="1688"/>
                    </a:lnTo>
                    <a:lnTo>
                      <a:pt x="989" y="1649"/>
                    </a:lnTo>
                    <a:lnTo>
                      <a:pt x="994" y="1610"/>
                    </a:lnTo>
                    <a:lnTo>
                      <a:pt x="1003" y="1571"/>
                    </a:lnTo>
                    <a:lnTo>
                      <a:pt x="1017" y="1534"/>
                    </a:lnTo>
                    <a:lnTo>
                      <a:pt x="1036" y="1498"/>
                    </a:lnTo>
                    <a:lnTo>
                      <a:pt x="1059" y="1465"/>
                    </a:lnTo>
                    <a:lnTo>
                      <a:pt x="1086" y="1434"/>
                    </a:lnTo>
                    <a:lnTo>
                      <a:pt x="1117" y="1405"/>
                    </a:lnTo>
                    <a:lnTo>
                      <a:pt x="1152" y="1382"/>
                    </a:lnTo>
                    <a:lnTo>
                      <a:pt x="1187" y="1364"/>
                    </a:lnTo>
                    <a:lnTo>
                      <a:pt x="1224" y="1350"/>
                    </a:lnTo>
                    <a:lnTo>
                      <a:pt x="1262" y="1341"/>
                    </a:lnTo>
                    <a:lnTo>
                      <a:pt x="1301" y="1336"/>
                    </a:lnTo>
                    <a:lnTo>
                      <a:pt x="1341" y="1335"/>
                    </a:lnTo>
                    <a:lnTo>
                      <a:pt x="1380" y="1340"/>
                    </a:lnTo>
                    <a:lnTo>
                      <a:pt x="1881" y="1115"/>
                    </a:lnTo>
                    <a:close/>
                    <a:moveTo>
                      <a:pt x="1198" y="695"/>
                    </a:moveTo>
                    <a:lnTo>
                      <a:pt x="1451" y="695"/>
                    </a:lnTo>
                    <a:lnTo>
                      <a:pt x="1325" y="977"/>
                    </a:lnTo>
                    <a:lnTo>
                      <a:pt x="1198" y="695"/>
                    </a:lnTo>
                    <a:close/>
                    <a:moveTo>
                      <a:pt x="1325" y="605"/>
                    </a:moveTo>
                    <a:lnTo>
                      <a:pt x="1241" y="609"/>
                    </a:lnTo>
                    <a:lnTo>
                      <a:pt x="1160" y="618"/>
                    </a:lnTo>
                    <a:lnTo>
                      <a:pt x="1080" y="633"/>
                    </a:lnTo>
                    <a:lnTo>
                      <a:pt x="1003" y="655"/>
                    </a:lnTo>
                    <a:lnTo>
                      <a:pt x="928" y="681"/>
                    </a:lnTo>
                    <a:lnTo>
                      <a:pt x="856" y="713"/>
                    </a:lnTo>
                    <a:lnTo>
                      <a:pt x="786" y="751"/>
                    </a:lnTo>
                    <a:lnTo>
                      <a:pt x="721" y="793"/>
                    </a:lnTo>
                    <a:lnTo>
                      <a:pt x="658" y="840"/>
                    </a:lnTo>
                    <a:lnTo>
                      <a:pt x="599" y="890"/>
                    </a:lnTo>
                    <a:lnTo>
                      <a:pt x="544" y="946"/>
                    </a:lnTo>
                    <a:lnTo>
                      <a:pt x="493" y="1005"/>
                    </a:lnTo>
                    <a:lnTo>
                      <a:pt x="447" y="1067"/>
                    </a:lnTo>
                    <a:lnTo>
                      <a:pt x="404" y="1134"/>
                    </a:lnTo>
                    <a:lnTo>
                      <a:pt x="367" y="1203"/>
                    </a:lnTo>
                    <a:lnTo>
                      <a:pt x="335" y="1275"/>
                    </a:lnTo>
                    <a:lnTo>
                      <a:pt x="308" y="1350"/>
                    </a:lnTo>
                    <a:lnTo>
                      <a:pt x="287" y="1428"/>
                    </a:lnTo>
                    <a:lnTo>
                      <a:pt x="271" y="1507"/>
                    </a:lnTo>
                    <a:lnTo>
                      <a:pt x="261" y="1589"/>
                    </a:lnTo>
                    <a:lnTo>
                      <a:pt x="258" y="1672"/>
                    </a:lnTo>
                    <a:lnTo>
                      <a:pt x="261" y="1755"/>
                    </a:lnTo>
                    <a:lnTo>
                      <a:pt x="271" y="1836"/>
                    </a:lnTo>
                    <a:lnTo>
                      <a:pt x="287" y="1916"/>
                    </a:lnTo>
                    <a:lnTo>
                      <a:pt x="308" y="1993"/>
                    </a:lnTo>
                    <a:lnTo>
                      <a:pt x="335" y="2068"/>
                    </a:lnTo>
                    <a:lnTo>
                      <a:pt x="367" y="2140"/>
                    </a:lnTo>
                    <a:lnTo>
                      <a:pt x="404" y="2209"/>
                    </a:lnTo>
                    <a:lnTo>
                      <a:pt x="447" y="2276"/>
                    </a:lnTo>
                    <a:lnTo>
                      <a:pt x="493" y="2338"/>
                    </a:lnTo>
                    <a:lnTo>
                      <a:pt x="544" y="2397"/>
                    </a:lnTo>
                    <a:lnTo>
                      <a:pt x="599" y="2453"/>
                    </a:lnTo>
                    <a:lnTo>
                      <a:pt x="658" y="2503"/>
                    </a:lnTo>
                    <a:lnTo>
                      <a:pt x="721" y="2550"/>
                    </a:lnTo>
                    <a:lnTo>
                      <a:pt x="786" y="2593"/>
                    </a:lnTo>
                    <a:lnTo>
                      <a:pt x="856" y="2630"/>
                    </a:lnTo>
                    <a:lnTo>
                      <a:pt x="928" y="2662"/>
                    </a:lnTo>
                    <a:lnTo>
                      <a:pt x="1003" y="2688"/>
                    </a:lnTo>
                    <a:lnTo>
                      <a:pt x="1080" y="2710"/>
                    </a:lnTo>
                    <a:lnTo>
                      <a:pt x="1160" y="2725"/>
                    </a:lnTo>
                    <a:lnTo>
                      <a:pt x="1241" y="2735"/>
                    </a:lnTo>
                    <a:lnTo>
                      <a:pt x="1325" y="2739"/>
                    </a:lnTo>
                    <a:lnTo>
                      <a:pt x="1408" y="2735"/>
                    </a:lnTo>
                    <a:lnTo>
                      <a:pt x="1489" y="2725"/>
                    </a:lnTo>
                    <a:lnTo>
                      <a:pt x="1569" y="2710"/>
                    </a:lnTo>
                    <a:lnTo>
                      <a:pt x="1645" y="2688"/>
                    </a:lnTo>
                    <a:lnTo>
                      <a:pt x="1721" y="2662"/>
                    </a:lnTo>
                    <a:lnTo>
                      <a:pt x="1793" y="2630"/>
                    </a:lnTo>
                    <a:lnTo>
                      <a:pt x="1862" y="2593"/>
                    </a:lnTo>
                    <a:lnTo>
                      <a:pt x="1928" y="2550"/>
                    </a:lnTo>
                    <a:lnTo>
                      <a:pt x="1990" y="2503"/>
                    </a:lnTo>
                    <a:lnTo>
                      <a:pt x="2050" y="2453"/>
                    </a:lnTo>
                    <a:lnTo>
                      <a:pt x="2105" y="2397"/>
                    </a:lnTo>
                    <a:lnTo>
                      <a:pt x="2156" y="2338"/>
                    </a:lnTo>
                    <a:lnTo>
                      <a:pt x="2203" y="2276"/>
                    </a:lnTo>
                    <a:lnTo>
                      <a:pt x="2245" y="2209"/>
                    </a:lnTo>
                    <a:lnTo>
                      <a:pt x="2282" y="2140"/>
                    </a:lnTo>
                    <a:lnTo>
                      <a:pt x="2314" y="2068"/>
                    </a:lnTo>
                    <a:lnTo>
                      <a:pt x="2341" y="1993"/>
                    </a:lnTo>
                    <a:lnTo>
                      <a:pt x="2362" y="1916"/>
                    </a:lnTo>
                    <a:lnTo>
                      <a:pt x="2378" y="1836"/>
                    </a:lnTo>
                    <a:lnTo>
                      <a:pt x="2388" y="1755"/>
                    </a:lnTo>
                    <a:lnTo>
                      <a:pt x="2391" y="1672"/>
                    </a:lnTo>
                    <a:lnTo>
                      <a:pt x="2388" y="1589"/>
                    </a:lnTo>
                    <a:lnTo>
                      <a:pt x="2378" y="1507"/>
                    </a:lnTo>
                    <a:lnTo>
                      <a:pt x="2362" y="1428"/>
                    </a:lnTo>
                    <a:lnTo>
                      <a:pt x="2341" y="1350"/>
                    </a:lnTo>
                    <a:lnTo>
                      <a:pt x="2314" y="1275"/>
                    </a:lnTo>
                    <a:lnTo>
                      <a:pt x="2282" y="1203"/>
                    </a:lnTo>
                    <a:lnTo>
                      <a:pt x="2245" y="1134"/>
                    </a:lnTo>
                    <a:lnTo>
                      <a:pt x="2203" y="1067"/>
                    </a:lnTo>
                    <a:lnTo>
                      <a:pt x="2156" y="1005"/>
                    </a:lnTo>
                    <a:lnTo>
                      <a:pt x="2105" y="946"/>
                    </a:lnTo>
                    <a:lnTo>
                      <a:pt x="2050" y="890"/>
                    </a:lnTo>
                    <a:lnTo>
                      <a:pt x="1990" y="840"/>
                    </a:lnTo>
                    <a:lnTo>
                      <a:pt x="1928" y="793"/>
                    </a:lnTo>
                    <a:lnTo>
                      <a:pt x="1862" y="751"/>
                    </a:lnTo>
                    <a:lnTo>
                      <a:pt x="1793" y="713"/>
                    </a:lnTo>
                    <a:lnTo>
                      <a:pt x="1721" y="681"/>
                    </a:lnTo>
                    <a:lnTo>
                      <a:pt x="1645" y="655"/>
                    </a:lnTo>
                    <a:lnTo>
                      <a:pt x="1569" y="633"/>
                    </a:lnTo>
                    <a:lnTo>
                      <a:pt x="1489" y="618"/>
                    </a:lnTo>
                    <a:lnTo>
                      <a:pt x="1408" y="609"/>
                    </a:lnTo>
                    <a:lnTo>
                      <a:pt x="1325" y="605"/>
                    </a:lnTo>
                    <a:close/>
                    <a:moveTo>
                      <a:pt x="3127" y="0"/>
                    </a:moveTo>
                    <a:lnTo>
                      <a:pt x="3142" y="5"/>
                    </a:lnTo>
                    <a:lnTo>
                      <a:pt x="3155" y="14"/>
                    </a:lnTo>
                    <a:lnTo>
                      <a:pt x="3164" y="27"/>
                    </a:lnTo>
                    <a:lnTo>
                      <a:pt x="3168" y="42"/>
                    </a:lnTo>
                    <a:lnTo>
                      <a:pt x="3166" y="59"/>
                    </a:lnTo>
                    <a:lnTo>
                      <a:pt x="2960" y="783"/>
                    </a:lnTo>
                    <a:lnTo>
                      <a:pt x="2954" y="796"/>
                    </a:lnTo>
                    <a:lnTo>
                      <a:pt x="2945" y="806"/>
                    </a:lnTo>
                    <a:lnTo>
                      <a:pt x="2934" y="813"/>
                    </a:lnTo>
                    <a:lnTo>
                      <a:pt x="2921" y="816"/>
                    </a:lnTo>
                    <a:lnTo>
                      <a:pt x="2907" y="815"/>
                    </a:lnTo>
                    <a:lnTo>
                      <a:pt x="2894" y="811"/>
                    </a:lnTo>
                    <a:lnTo>
                      <a:pt x="2882" y="802"/>
                    </a:lnTo>
                    <a:lnTo>
                      <a:pt x="2798" y="714"/>
                    </a:lnTo>
                    <a:lnTo>
                      <a:pt x="2786" y="705"/>
                    </a:lnTo>
                    <a:lnTo>
                      <a:pt x="2772" y="701"/>
                    </a:lnTo>
                    <a:lnTo>
                      <a:pt x="2758" y="701"/>
                    </a:lnTo>
                    <a:lnTo>
                      <a:pt x="2745" y="705"/>
                    </a:lnTo>
                    <a:lnTo>
                      <a:pt x="2733" y="713"/>
                    </a:lnTo>
                    <a:lnTo>
                      <a:pt x="2458" y="979"/>
                    </a:lnTo>
                    <a:lnTo>
                      <a:pt x="2498" y="1051"/>
                    </a:lnTo>
                    <a:lnTo>
                      <a:pt x="2533" y="1126"/>
                    </a:lnTo>
                    <a:lnTo>
                      <a:pt x="2564" y="1201"/>
                    </a:lnTo>
                    <a:lnTo>
                      <a:pt x="2590" y="1279"/>
                    </a:lnTo>
                    <a:lnTo>
                      <a:pt x="2611" y="1357"/>
                    </a:lnTo>
                    <a:lnTo>
                      <a:pt x="2628" y="1436"/>
                    </a:lnTo>
                    <a:lnTo>
                      <a:pt x="2640" y="1514"/>
                    </a:lnTo>
                    <a:lnTo>
                      <a:pt x="2647" y="1594"/>
                    </a:lnTo>
                    <a:lnTo>
                      <a:pt x="2649" y="1671"/>
                    </a:lnTo>
                    <a:lnTo>
                      <a:pt x="2646" y="1763"/>
                    </a:lnTo>
                    <a:lnTo>
                      <a:pt x="2637" y="1852"/>
                    </a:lnTo>
                    <a:lnTo>
                      <a:pt x="2622" y="1940"/>
                    </a:lnTo>
                    <a:lnTo>
                      <a:pt x="2601" y="2025"/>
                    </a:lnTo>
                    <a:lnTo>
                      <a:pt x="2575" y="2109"/>
                    </a:lnTo>
                    <a:lnTo>
                      <a:pt x="2543" y="2189"/>
                    </a:lnTo>
                    <a:lnTo>
                      <a:pt x="2507" y="2268"/>
                    </a:lnTo>
                    <a:lnTo>
                      <a:pt x="2466" y="2343"/>
                    </a:lnTo>
                    <a:lnTo>
                      <a:pt x="2733" y="2602"/>
                    </a:lnTo>
                    <a:lnTo>
                      <a:pt x="2745" y="2610"/>
                    </a:lnTo>
                    <a:lnTo>
                      <a:pt x="2758" y="2615"/>
                    </a:lnTo>
                    <a:lnTo>
                      <a:pt x="2772" y="2614"/>
                    </a:lnTo>
                    <a:lnTo>
                      <a:pt x="2786" y="2610"/>
                    </a:lnTo>
                    <a:lnTo>
                      <a:pt x="2798" y="2601"/>
                    </a:lnTo>
                    <a:lnTo>
                      <a:pt x="2882" y="2513"/>
                    </a:lnTo>
                    <a:lnTo>
                      <a:pt x="2894" y="2504"/>
                    </a:lnTo>
                    <a:lnTo>
                      <a:pt x="2907" y="2500"/>
                    </a:lnTo>
                    <a:lnTo>
                      <a:pt x="2921" y="2499"/>
                    </a:lnTo>
                    <a:lnTo>
                      <a:pt x="2934" y="2502"/>
                    </a:lnTo>
                    <a:lnTo>
                      <a:pt x="2945" y="2509"/>
                    </a:lnTo>
                    <a:lnTo>
                      <a:pt x="2954" y="2519"/>
                    </a:lnTo>
                    <a:lnTo>
                      <a:pt x="2960" y="2532"/>
                    </a:lnTo>
                    <a:lnTo>
                      <a:pt x="3166" y="3256"/>
                    </a:lnTo>
                    <a:lnTo>
                      <a:pt x="3168" y="3273"/>
                    </a:lnTo>
                    <a:lnTo>
                      <a:pt x="3163" y="3288"/>
                    </a:lnTo>
                    <a:lnTo>
                      <a:pt x="3155" y="3301"/>
                    </a:lnTo>
                    <a:lnTo>
                      <a:pt x="3142" y="3310"/>
                    </a:lnTo>
                    <a:lnTo>
                      <a:pt x="3127" y="3315"/>
                    </a:lnTo>
                    <a:lnTo>
                      <a:pt x="3111" y="3314"/>
                    </a:lnTo>
                    <a:lnTo>
                      <a:pt x="2381" y="3130"/>
                    </a:lnTo>
                    <a:lnTo>
                      <a:pt x="2367" y="3125"/>
                    </a:lnTo>
                    <a:lnTo>
                      <a:pt x="2357" y="3116"/>
                    </a:lnTo>
                    <a:lnTo>
                      <a:pt x="2350" y="3105"/>
                    </a:lnTo>
                    <a:lnTo>
                      <a:pt x="2346" y="3092"/>
                    </a:lnTo>
                    <a:lnTo>
                      <a:pt x="2346" y="3079"/>
                    </a:lnTo>
                    <a:lnTo>
                      <a:pt x="2350" y="3065"/>
                    </a:lnTo>
                    <a:lnTo>
                      <a:pt x="2359" y="3053"/>
                    </a:lnTo>
                    <a:lnTo>
                      <a:pt x="2444" y="2966"/>
                    </a:lnTo>
                    <a:lnTo>
                      <a:pt x="2452" y="2954"/>
                    </a:lnTo>
                    <a:lnTo>
                      <a:pt x="2457" y="2940"/>
                    </a:lnTo>
                    <a:lnTo>
                      <a:pt x="2456" y="2926"/>
                    </a:lnTo>
                    <a:lnTo>
                      <a:pt x="2452" y="2913"/>
                    </a:lnTo>
                    <a:lnTo>
                      <a:pt x="2443" y="2901"/>
                    </a:lnTo>
                    <a:lnTo>
                      <a:pt x="2201" y="2665"/>
                    </a:lnTo>
                    <a:lnTo>
                      <a:pt x="2134" y="2719"/>
                    </a:lnTo>
                    <a:lnTo>
                      <a:pt x="2066" y="2769"/>
                    </a:lnTo>
                    <a:lnTo>
                      <a:pt x="1993" y="2815"/>
                    </a:lnTo>
                    <a:lnTo>
                      <a:pt x="1918" y="2855"/>
                    </a:lnTo>
                    <a:lnTo>
                      <a:pt x="1840" y="2891"/>
                    </a:lnTo>
                    <a:lnTo>
                      <a:pt x="1760" y="2923"/>
                    </a:lnTo>
                    <a:lnTo>
                      <a:pt x="1677" y="2949"/>
                    </a:lnTo>
                    <a:lnTo>
                      <a:pt x="1591" y="2970"/>
                    </a:lnTo>
                    <a:lnTo>
                      <a:pt x="1505" y="2985"/>
                    </a:lnTo>
                    <a:lnTo>
                      <a:pt x="1415" y="2994"/>
                    </a:lnTo>
                    <a:lnTo>
                      <a:pt x="1325" y="2997"/>
                    </a:lnTo>
                    <a:lnTo>
                      <a:pt x="1234" y="2994"/>
                    </a:lnTo>
                    <a:lnTo>
                      <a:pt x="1145" y="2985"/>
                    </a:lnTo>
                    <a:lnTo>
                      <a:pt x="1058" y="2970"/>
                    </a:lnTo>
                    <a:lnTo>
                      <a:pt x="973" y="2950"/>
                    </a:lnTo>
                    <a:lnTo>
                      <a:pt x="890" y="2924"/>
                    </a:lnTo>
                    <a:lnTo>
                      <a:pt x="810" y="2892"/>
                    </a:lnTo>
                    <a:lnTo>
                      <a:pt x="731" y="2856"/>
                    </a:lnTo>
                    <a:lnTo>
                      <a:pt x="657" y="2816"/>
                    </a:lnTo>
                    <a:lnTo>
                      <a:pt x="584" y="2770"/>
                    </a:lnTo>
                    <a:lnTo>
                      <a:pt x="515" y="2720"/>
                    </a:lnTo>
                    <a:lnTo>
                      <a:pt x="450" y="2666"/>
                    </a:lnTo>
                    <a:lnTo>
                      <a:pt x="388" y="2608"/>
                    </a:lnTo>
                    <a:lnTo>
                      <a:pt x="330" y="2546"/>
                    </a:lnTo>
                    <a:lnTo>
                      <a:pt x="276" y="2481"/>
                    </a:lnTo>
                    <a:lnTo>
                      <a:pt x="226" y="2412"/>
                    </a:lnTo>
                    <a:lnTo>
                      <a:pt x="181" y="2340"/>
                    </a:lnTo>
                    <a:lnTo>
                      <a:pt x="140" y="2265"/>
                    </a:lnTo>
                    <a:lnTo>
                      <a:pt x="104" y="2187"/>
                    </a:lnTo>
                    <a:lnTo>
                      <a:pt x="72" y="2107"/>
                    </a:lnTo>
                    <a:lnTo>
                      <a:pt x="47" y="2023"/>
                    </a:lnTo>
                    <a:lnTo>
                      <a:pt x="26" y="1939"/>
                    </a:lnTo>
                    <a:lnTo>
                      <a:pt x="12" y="1851"/>
                    </a:lnTo>
                    <a:lnTo>
                      <a:pt x="3" y="1763"/>
                    </a:lnTo>
                    <a:lnTo>
                      <a:pt x="0" y="1671"/>
                    </a:lnTo>
                    <a:lnTo>
                      <a:pt x="1" y="1607"/>
                    </a:lnTo>
                    <a:lnTo>
                      <a:pt x="6" y="1542"/>
                    </a:lnTo>
                    <a:lnTo>
                      <a:pt x="15" y="1477"/>
                    </a:lnTo>
                    <a:lnTo>
                      <a:pt x="26" y="1412"/>
                    </a:lnTo>
                    <a:lnTo>
                      <a:pt x="41" y="1346"/>
                    </a:lnTo>
                    <a:lnTo>
                      <a:pt x="59" y="1282"/>
                    </a:lnTo>
                    <a:lnTo>
                      <a:pt x="80" y="1218"/>
                    </a:lnTo>
                    <a:lnTo>
                      <a:pt x="105" y="1155"/>
                    </a:lnTo>
                    <a:lnTo>
                      <a:pt x="133" y="1094"/>
                    </a:lnTo>
                    <a:lnTo>
                      <a:pt x="163" y="1032"/>
                    </a:lnTo>
                    <a:lnTo>
                      <a:pt x="197" y="973"/>
                    </a:lnTo>
                    <a:lnTo>
                      <a:pt x="234" y="915"/>
                    </a:lnTo>
                    <a:lnTo>
                      <a:pt x="275" y="859"/>
                    </a:lnTo>
                    <a:lnTo>
                      <a:pt x="318" y="805"/>
                    </a:lnTo>
                    <a:lnTo>
                      <a:pt x="364" y="753"/>
                    </a:lnTo>
                    <a:lnTo>
                      <a:pt x="413" y="702"/>
                    </a:lnTo>
                    <a:lnTo>
                      <a:pt x="467" y="655"/>
                    </a:lnTo>
                    <a:lnTo>
                      <a:pt x="522" y="611"/>
                    </a:lnTo>
                    <a:lnTo>
                      <a:pt x="580" y="569"/>
                    </a:lnTo>
                    <a:lnTo>
                      <a:pt x="642" y="530"/>
                    </a:lnTo>
                    <a:lnTo>
                      <a:pt x="706" y="495"/>
                    </a:lnTo>
                    <a:lnTo>
                      <a:pt x="773" y="463"/>
                    </a:lnTo>
                    <a:lnTo>
                      <a:pt x="844" y="435"/>
                    </a:lnTo>
                    <a:lnTo>
                      <a:pt x="916" y="411"/>
                    </a:lnTo>
                    <a:lnTo>
                      <a:pt x="993" y="390"/>
                    </a:lnTo>
                    <a:lnTo>
                      <a:pt x="1071" y="374"/>
                    </a:lnTo>
                    <a:lnTo>
                      <a:pt x="1153" y="362"/>
                    </a:lnTo>
                    <a:lnTo>
                      <a:pt x="1237" y="355"/>
                    </a:lnTo>
                    <a:lnTo>
                      <a:pt x="1325" y="352"/>
                    </a:lnTo>
                    <a:lnTo>
                      <a:pt x="1413" y="355"/>
                    </a:lnTo>
                    <a:lnTo>
                      <a:pt x="1500" y="362"/>
                    </a:lnTo>
                    <a:lnTo>
                      <a:pt x="1582" y="374"/>
                    </a:lnTo>
                    <a:lnTo>
                      <a:pt x="1662" y="390"/>
                    </a:lnTo>
                    <a:lnTo>
                      <a:pt x="1739" y="412"/>
                    </a:lnTo>
                    <a:lnTo>
                      <a:pt x="1812" y="436"/>
                    </a:lnTo>
                    <a:lnTo>
                      <a:pt x="1884" y="465"/>
                    </a:lnTo>
                    <a:lnTo>
                      <a:pt x="1951" y="497"/>
                    </a:lnTo>
                    <a:lnTo>
                      <a:pt x="2015" y="532"/>
                    </a:lnTo>
                    <a:lnTo>
                      <a:pt x="2078" y="571"/>
                    </a:lnTo>
                    <a:lnTo>
                      <a:pt x="2136" y="614"/>
                    </a:lnTo>
                    <a:lnTo>
                      <a:pt x="2191" y="659"/>
                    </a:lnTo>
                    <a:lnTo>
                      <a:pt x="2443" y="415"/>
                    </a:lnTo>
                    <a:lnTo>
                      <a:pt x="2452" y="402"/>
                    </a:lnTo>
                    <a:lnTo>
                      <a:pt x="2456" y="389"/>
                    </a:lnTo>
                    <a:lnTo>
                      <a:pt x="2457" y="375"/>
                    </a:lnTo>
                    <a:lnTo>
                      <a:pt x="2452" y="361"/>
                    </a:lnTo>
                    <a:lnTo>
                      <a:pt x="2444" y="349"/>
                    </a:lnTo>
                    <a:lnTo>
                      <a:pt x="2359" y="262"/>
                    </a:lnTo>
                    <a:lnTo>
                      <a:pt x="2350" y="250"/>
                    </a:lnTo>
                    <a:lnTo>
                      <a:pt x="2346" y="237"/>
                    </a:lnTo>
                    <a:lnTo>
                      <a:pt x="2346" y="223"/>
                    </a:lnTo>
                    <a:lnTo>
                      <a:pt x="2350" y="211"/>
                    </a:lnTo>
                    <a:lnTo>
                      <a:pt x="2357" y="199"/>
                    </a:lnTo>
                    <a:lnTo>
                      <a:pt x="2367" y="190"/>
                    </a:lnTo>
                    <a:lnTo>
                      <a:pt x="2381" y="185"/>
                    </a:lnTo>
                    <a:lnTo>
                      <a:pt x="3111" y="2"/>
                    </a:lnTo>
                    <a:lnTo>
                      <a:pt x="31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463801" y="4490996"/>
                <a:ext cx="451915" cy="450911"/>
                <a:chOff x="2117725" y="3232151"/>
                <a:chExt cx="714375" cy="712788"/>
              </a:xfrm>
              <a:solidFill>
                <a:schemeClr val="bg1"/>
              </a:solidFill>
            </p:grpSpPr>
            <p:sp>
              <p:nvSpPr>
                <p:cNvPr id="46" name="Freeform 34"/>
                <p:cNvSpPr>
                  <a:spLocks/>
                </p:cNvSpPr>
                <p:nvPr/>
              </p:nvSpPr>
              <p:spPr bwMode="auto">
                <a:xfrm>
                  <a:off x="2470150" y="3365501"/>
                  <a:ext cx="150813" cy="307975"/>
                </a:xfrm>
                <a:custGeom>
                  <a:avLst/>
                  <a:gdLst>
                    <a:gd name="T0" fmla="*/ 448 w 759"/>
                    <a:gd name="T1" fmla="*/ 12 h 1548"/>
                    <a:gd name="T2" fmla="*/ 475 w 759"/>
                    <a:gd name="T3" fmla="*/ 172 h 1548"/>
                    <a:gd name="T4" fmla="*/ 479 w 759"/>
                    <a:gd name="T5" fmla="*/ 180 h 1548"/>
                    <a:gd name="T6" fmla="*/ 488 w 759"/>
                    <a:gd name="T7" fmla="*/ 183 h 1548"/>
                    <a:gd name="T8" fmla="*/ 548 w 759"/>
                    <a:gd name="T9" fmla="*/ 195 h 1548"/>
                    <a:gd name="T10" fmla="*/ 642 w 759"/>
                    <a:gd name="T11" fmla="*/ 219 h 1548"/>
                    <a:gd name="T12" fmla="*/ 705 w 759"/>
                    <a:gd name="T13" fmla="*/ 252 h 1548"/>
                    <a:gd name="T14" fmla="*/ 680 w 759"/>
                    <a:gd name="T15" fmla="*/ 372 h 1548"/>
                    <a:gd name="T16" fmla="*/ 626 w 759"/>
                    <a:gd name="T17" fmla="*/ 408 h 1548"/>
                    <a:gd name="T18" fmla="*/ 588 w 759"/>
                    <a:gd name="T19" fmla="*/ 397 h 1548"/>
                    <a:gd name="T20" fmla="*/ 518 w 759"/>
                    <a:gd name="T21" fmla="*/ 373 h 1548"/>
                    <a:gd name="T22" fmla="*/ 403 w 759"/>
                    <a:gd name="T23" fmla="*/ 358 h 1548"/>
                    <a:gd name="T24" fmla="*/ 299 w 759"/>
                    <a:gd name="T25" fmla="*/ 381 h 1548"/>
                    <a:gd name="T26" fmla="*/ 246 w 759"/>
                    <a:gd name="T27" fmla="*/ 436 h 1548"/>
                    <a:gd name="T28" fmla="*/ 237 w 759"/>
                    <a:gd name="T29" fmla="*/ 504 h 1548"/>
                    <a:gd name="T30" fmla="*/ 280 w 759"/>
                    <a:gd name="T31" fmla="*/ 575 h 1548"/>
                    <a:gd name="T32" fmla="*/ 403 w 759"/>
                    <a:gd name="T33" fmla="*/ 643 h 1548"/>
                    <a:gd name="T34" fmla="*/ 600 w 759"/>
                    <a:gd name="T35" fmla="*/ 737 h 1548"/>
                    <a:gd name="T36" fmla="*/ 720 w 759"/>
                    <a:gd name="T37" fmla="*/ 861 h 1548"/>
                    <a:gd name="T38" fmla="*/ 759 w 759"/>
                    <a:gd name="T39" fmla="*/ 1021 h 1548"/>
                    <a:gd name="T40" fmla="*/ 717 w 759"/>
                    <a:gd name="T41" fmla="*/ 1182 h 1548"/>
                    <a:gd name="T42" fmla="*/ 602 w 759"/>
                    <a:gd name="T43" fmla="*/ 1300 h 1548"/>
                    <a:gd name="T44" fmla="*/ 472 w 759"/>
                    <a:gd name="T45" fmla="*/ 1352 h 1548"/>
                    <a:gd name="T46" fmla="*/ 466 w 759"/>
                    <a:gd name="T47" fmla="*/ 1356 h 1548"/>
                    <a:gd name="T48" fmla="*/ 462 w 759"/>
                    <a:gd name="T49" fmla="*/ 1488 h 1548"/>
                    <a:gd name="T50" fmla="*/ 420 w 759"/>
                    <a:gd name="T51" fmla="*/ 1545 h 1548"/>
                    <a:gd name="T52" fmla="*/ 308 w 759"/>
                    <a:gd name="T53" fmla="*/ 1536 h 1548"/>
                    <a:gd name="T54" fmla="*/ 282 w 759"/>
                    <a:gd name="T55" fmla="*/ 1370 h 1548"/>
                    <a:gd name="T56" fmla="*/ 276 w 759"/>
                    <a:gd name="T57" fmla="*/ 1361 h 1548"/>
                    <a:gd name="T58" fmla="*/ 266 w 759"/>
                    <a:gd name="T59" fmla="*/ 1358 h 1548"/>
                    <a:gd name="T60" fmla="*/ 191 w 759"/>
                    <a:gd name="T61" fmla="*/ 1343 h 1548"/>
                    <a:gd name="T62" fmla="*/ 79 w 759"/>
                    <a:gd name="T63" fmla="*/ 1312 h 1548"/>
                    <a:gd name="T64" fmla="*/ 8 w 759"/>
                    <a:gd name="T65" fmla="*/ 1273 h 1548"/>
                    <a:gd name="T66" fmla="*/ 32 w 759"/>
                    <a:gd name="T67" fmla="*/ 1151 h 1548"/>
                    <a:gd name="T68" fmla="*/ 87 w 759"/>
                    <a:gd name="T69" fmla="*/ 1113 h 1548"/>
                    <a:gd name="T70" fmla="*/ 124 w 759"/>
                    <a:gd name="T71" fmla="*/ 1124 h 1548"/>
                    <a:gd name="T72" fmla="*/ 193 w 759"/>
                    <a:gd name="T73" fmla="*/ 1150 h 1548"/>
                    <a:gd name="T74" fmla="*/ 291 w 759"/>
                    <a:gd name="T75" fmla="*/ 1177 h 1548"/>
                    <a:gd name="T76" fmla="*/ 411 w 759"/>
                    <a:gd name="T77" fmla="*/ 1172 h 1548"/>
                    <a:gd name="T78" fmla="*/ 509 w 759"/>
                    <a:gd name="T79" fmla="*/ 1111 h 1548"/>
                    <a:gd name="T80" fmla="*/ 530 w 759"/>
                    <a:gd name="T81" fmla="*/ 1006 h 1548"/>
                    <a:gd name="T82" fmla="*/ 462 w 759"/>
                    <a:gd name="T83" fmla="*/ 908 h 1548"/>
                    <a:gd name="T84" fmla="*/ 306 w 759"/>
                    <a:gd name="T85" fmla="*/ 832 h 1548"/>
                    <a:gd name="T86" fmla="*/ 171 w 759"/>
                    <a:gd name="T87" fmla="*/ 766 h 1548"/>
                    <a:gd name="T88" fmla="*/ 66 w 759"/>
                    <a:gd name="T89" fmla="*/ 674 h 1548"/>
                    <a:gd name="T90" fmla="*/ 16 w 759"/>
                    <a:gd name="T91" fmla="*/ 544 h 1548"/>
                    <a:gd name="T92" fmla="*/ 40 w 759"/>
                    <a:gd name="T93" fmla="*/ 378 h 1548"/>
                    <a:gd name="T94" fmla="*/ 151 w 759"/>
                    <a:gd name="T95" fmla="*/ 247 h 1548"/>
                    <a:gd name="T96" fmla="*/ 285 w 759"/>
                    <a:gd name="T97" fmla="*/ 190 h 1548"/>
                    <a:gd name="T98" fmla="*/ 293 w 759"/>
                    <a:gd name="T99" fmla="*/ 184 h 1548"/>
                    <a:gd name="T100" fmla="*/ 299 w 759"/>
                    <a:gd name="T101" fmla="*/ 41 h 1548"/>
                    <a:gd name="T102" fmla="*/ 358 w 759"/>
                    <a:gd name="T103" fmla="*/ 0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9" h="1548">
                      <a:moveTo>
                        <a:pt x="358" y="0"/>
                      </a:moveTo>
                      <a:lnTo>
                        <a:pt x="412" y="0"/>
                      </a:lnTo>
                      <a:lnTo>
                        <a:pt x="432" y="3"/>
                      </a:lnTo>
                      <a:lnTo>
                        <a:pt x="448" y="12"/>
                      </a:lnTo>
                      <a:lnTo>
                        <a:pt x="462" y="25"/>
                      </a:lnTo>
                      <a:lnTo>
                        <a:pt x="471" y="41"/>
                      </a:lnTo>
                      <a:lnTo>
                        <a:pt x="473" y="61"/>
                      </a:lnTo>
                      <a:lnTo>
                        <a:pt x="475" y="172"/>
                      </a:lnTo>
                      <a:lnTo>
                        <a:pt x="475" y="175"/>
                      </a:lnTo>
                      <a:lnTo>
                        <a:pt x="476" y="177"/>
                      </a:lnTo>
                      <a:lnTo>
                        <a:pt x="478" y="179"/>
                      </a:lnTo>
                      <a:lnTo>
                        <a:pt x="479" y="180"/>
                      </a:lnTo>
                      <a:lnTo>
                        <a:pt x="481" y="182"/>
                      </a:lnTo>
                      <a:lnTo>
                        <a:pt x="482" y="183"/>
                      </a:lnTo>
                      <a:lnTo>
                        <a:pt x="484" y="183"/>
                      </a:lnTo>
                      <a:lnTo>
                        <a:pt x="488" y="183"/>
                      </a:lnTo>
                      <a:lnTo>
                        <a:pt x="496" y="185"/>
                      </a:lnTo>
                      <a:lnTo>
                        <a:pt x="510" y="187"/>
                      </a:lnTo>
                      <a:lnTo>
                        <a:pt x="527" y="190"/>
                      </a:lnTo>
                      <a:lnTo>
                        <a:pt x="548" y="195"/>
                      </a:lnTo>
                      <a:lnTo>
                        <a:pt x="571" y="200"/>
                      </a:lnTo>
                      <a:lnTo>
                        <a:pt x="594" y="206"/>
                      </a:lnTo>
                      <a:lnTo>
                        <a:pt x="618" y="212"/>
                      </a:lnTo>
                      <a:lnTo>
                        <a:pt x="642" y="219"/>
                      </a:lnTo>
                      <a:lnTo>
                        <a:pt x="664" y="226"/>
                      </a:lnTo>
                      <a:lnTo>
                        <a:pt x="684" y="234"/>
                      </a:lnTo>
                      <a:lnTo>
                        <a:pt x="695" y="242"/>
                      </a:lnTo>
                      <a:lnTo>
                        <a:pt x="705" y="252"/>
                      </a:lnTo>
                      <a:lnTo>
                        <a:pt x="710" y="265"/>
                      </a:lnTo>
                      <a:lnTo>
                        <a:pt x="713" y="279"/>
                      </a:lnTo>
                      <a:lnTo>
                        <a:pt x="709" y="296"/>
                      </a:lnTo>
                      <a:lnTo>
                        <a:pt x="680" y="372"/>
                      </a:lnTo>
                      <a:lnTo>
                        <a:pt x="671" y="388"/>
                      </a:lnTo>
                      <a:lnTo>
                        <a:pt x="658" y="399"/>
                      </a:lnTo>
                      <a:lnTo>
                        <a:pt x="642" y="406"/>
                      </a:lnTo>
                      <a:lnTo>
                        <a:pt x="626" y="408"/>
                      </a:lnTo>
                      <a:lnTo>
                        <a:pt x="611" y="407"/>
                      </a:lnTo>
                      <a:lnTo>
                        <a:pt x="597" y="402"/>
                      </a:lnTo>
                      <a:lnTo>
                        <a:pt x="594" y="401"/>
                      </a:lnTo>
                      <a:lnTo>
                        <a:pt x="588" y="397"/>
                      </a:lnTo>
                      <a:lnTo>
                        <a:pt x="575" y="392"/>
                      </a:lnTo>
                      <a:lnTo>
                        <a:pt x="560" y="386"/>
                      </a:lnTo>
                      <a:lnTo>
                        <a:pt x="541" y="380"/>
                      </a:lnTo>
                      <a:lnTo>
                        <a:pt x="518" y="373"/>
                      </a:lnTo>
                      <a:lnTo>
                        <a:pt x="493" y="368"/>
                      </a:lnTo>
                      <a:lnTo>
                        <a:pt x="466" y="362"/>
                      </a:lnTo>
                      <a:lnTo>
                        <a:pt x="435" y="359"/>
                      </a:lnTo>
                      <a:lnTo>
                        <a:pt x="403" y="358"/>
                      </a:lnTo>
                      <a:lnTo>
                        <a:pt x="371" y="360"/>
                      </a:lnTo>
                      <a:lnTo>
                        <a:pt x="344" y="365"/>
                      </a:lnTo>
                      <a:lnTo>
                        <a:pt x="320" y="372"/>
                      </a:lnTo>
                      <a:lnTo>
                        <a:pt x="299" y="381"/>
                      </a:lnTo>
                      <a:lnTo>
                        <a:pt x="281" y="393"/>
                      </a:lnTo>
                      <a:lnTo>
                        <a:pt x="267" y="406"/>
                      </a:lnTo>
                      <a:lnTo>
                        <a:pt x="255" y="420"/>
                      </a:lnTo>
                      <a:lnTo>
                        <a:pt x="246" y="436"/>
                      </a:lnTo>
                      <a:lnTo>
                        <a:pt x="241" y="451"/>
                      </a:lnTo>
                      <a:lnTo>
                        <a:pt x="237" y="468"/>
                      </a:lnTo>
                      <a:lnTo>
                        <a:pt x="236" y="483"/>
                      </a:lnTo>
                      <a:lnTo>
                        <a:pt x="237" y="504"/>
                      </a:lnTo>
                      <a:lnTo>
                        <a:pt x="243" y="523"/>
                      </a:lnTo>
                      <a:lnTo>
                        <a:pt x="251" y="541"/>
                      </a:lnTo>
                      <a:lnTo>
                        <a:pt x="264" y="558"/>
                      </a:lnTo>
                      <a:lnTo>
                        <a:pt x="280" y="575"/>
                      </a:lnTo>
                      <a:lnTo>
                        <a:pt x="302" y="591"/>
                      </a:lnTo>
                      <a:lnTo>
                        <a:pt x="331" y="608"/>
                      </a:lnTo>
                      <a:lnTo>
                        <a:pt x="364" y="624"/>
                      </a:lnTo>
                      <a:lnTo>
                        <a:pt x="403" y="643"/>
                      </a:lnTo>
                      <a:lnTo>
                        <a:pt x="449" y="661"/>
                      </a:lnTo>
                      <a:lnTo>
                        <a:pt x="505" y="686"/>
                      </a:lnTo>
                      <a:lnTo>
                        <a:pt x="555" y="711"/>
                      </a:lnTo>
                      <a:lnTo>
                        <a:pt x="600" y="737"/>
                      </a:lnTo>
                      <a:lnTo>
                        <a:pt x="638" y="766"/>
                      </a:lnTo>
                      <a:lnTo>
                        <a:pt x="671" y="795"/>
                      </a:lnTo>
                      <a:lnTo>
                        <a:pt x="698" y="827"/>
                      </a:lnTo>
                      <a:lnTo>
                        <a:pt x="720" y="861"/>
                      </a:lnTo>
                      <a:lnTo>
                        <a:pt x="737" y="897"/>
                      </a:lnTo>
                      <a:lnTo>
                        <a:pt x="749" y="935"/>
                      </a:lnTo>
                      <a:lnTo>
                        <a:pt x="757" y="977"/>
                      </a:lnTo>
                      <a:lnTo>
                        <a:pt x="759" y="1021"/>
                      </a:lnTo>
                      <a:lnTo>
                        <a:pt x="755" y="1065"/>
                      </a:lnTo>
                      <a:lnTo>
                        <a:pt x="748" y="1106"/>
                      </a:lnTo>
                      <a:lnTo>
                        <a:pt x="735" y="1145"/>
                      </a:lnTo>
                      <a:lnTo>
                        <a:pt x="717" y="1182"/>
                      </a:lnTo>
                      <a:lnTo>
                        <a:pt x="695" y="1216"/>
                      </a:lnTo>
                      <a:lnTo>
                        <a:pt x="668" y="1248"/>
                      </a:lnTo>
                      <a:lnTo>
                        <a:pt x="637" y="1276"/>
                      </a:lnTo>
                      <a:lnTo>
                        <a:pt x="602" y="1300"/>
                      </a:lnTo>
                      <a:lnTo>
                        <a:pt x="562" y="1322"/>
                      </a:lnTo>
                      <a:lnTo>
                        <a:pt x="520" y="1339"/>
                      </a:lnTo>
                      <a:lnTo>
                        <a:pt x="473" y="1352"/>
                      </a:lnTo>
                      <a:lnTo>
                        <a:pt x="472" y="1352"/>
                      </a:lnTo>
                      <a:lnTo>
                        <a:pt x="470" y="1353"/>
                      </a:lnTo>
                      <a:lnTo>
                        <a:pt x="469" y="1353"/>
                      </a:lnTo>
                      <a:lnTo>
                        <a:pt x="467" y="1354"/>
                      </a:lnTo>
                      <a:lnTo>
                        <a:pt x="466" y="1356"/>
                      </a:lnTo>
                      <a:lnTo>
                        <a:pt x="464" y="1358"/>
                      </a:lnTo>
                      <a:lnTo>
                        <a:pt x="464" y="1361"/>
                      </a:lnTo>
                      <a:lnTo>
                        <a:pt x="462" y="1365"/>
                      </a:lnTo>
                      <a:lnTo>
                        <a:pt x="462" y="1488"/>
                      </a:lnTo>
                      <a:lnTo>
                        <a:pt x="459" y="1506"/>
                      </a:lnTo>
                      <a:lnTo>
                        <a:pt x="450" y="1523"/>
                      </a:lnTo>
                      <a:lnTo>
                        <a:pt x="437" y="1536"/>
                      </a:lnTo>
                      <a:lnTo>
                        <a:pt x="420" y="1545"/>
                      </a:lnTo>
                      <a:lnTo>
                        <a:pt x="400" y="1548"/>
                      </a:lnTo>
                      <a:lnTo>
                        <a:pt x="345" y="1548"/>
                      </a:lnTo>
                      <a:lnTo>
                        <a:pt x="325" y="1545"/>
                      </a:lnTo>
                      <a:lnTo>
                        <a:pt x="308" y="1536"/>
                      </a:lnTo>
                      <a:lnTo>
                        <a:pt x="295" y="1523"/>
                      </a:lnTo>
                      <a:lnTo>
                        <a:pt x="286" y="1506"/>
                      </a:lnTo>
                      <a:lnTo>
                        <a:pt x="282" y="1488"/>
                      </a:lnTo>
                      <a:lnTo>
                        <a:pt x="282" y="1370"/>
                      </a:lnTo>
                      <a:lnTo>
                        <a:pt x="281" y="1367"/>
                      </a:lnTo>
                      <a:lnTo>
                        <a:pt x="280" y="1365"/>
                      </a:lnTo>
                      <a:lnTo>
                        <a:pt x="278" y="1363"/>
                      </a:lnTo>
                      <a:lnTo>
                        <a:pt x="276" y="1361"/>
                      </a:lnTo>
                      <a:lnTo>
                        <a:pt x="274" y="1359"/>
                      </a:lnTo>
                      <a:lnTo>
                        <a:pt x="273" y="1359"/>
                      </a:lnTo>
                      <a:lnTo>
                        <a:pt x="272" y="1358"/>
                      </a:lnTo>
                      <a:lnTo>
                        <a:pt x="266" y="1358"/>
                      </a:lnTo>
                      <a:lnTo>
                        <a:pt x="254" y="1356"/>
                      </a:lnTo>
                      <a:lnTo>
                        <a:pt x="237" y="1353"/>
                      </a:lnTo>
                      <a:lnTo>
                        <a:pt x="216" y="1349"/>
                      </a:lnTo>
                      <a:lnTo>
                        <a:pt x="191" y="1343"/>
                      </a:lnTo>
                      <a:lnTo>
                        <a:pt x="164" y="1338"/>
                      </a:lnTo>
                      <a:lnTo>
                        <a:pt x="135" y="1330"/>
                      </a:lnTo>
                      <a:lnTo>
                        <a:pt x="107" y="1322"/>
                      </a:lnTo>
                      <a:lnTo>
                        <a:pt x="79" y="1312"/>
                      </a:lnTo>
                      <a:lnTo>
                        <a:pt x="53" y="1303"/>
                      </a:lnTo>
                      <a:lnTo>
                        <a:pt x="29" y="1292"/>
                      </a:lnTo>
                      <a:lnTo>
                        <a:pt x="18" y="1284"/>
                      </a:lnTo>
                      <a:lnTo>
                        <a:pt x="8" y="1273"/>
                      </a:lnTo>
                      <a:lnTo>
                        <a:pt x="3" y="1261"/>
                      </a:lnTo>
                      <a:lnTo>
                        <a:pt x="0" y="1246"/>
                      </a:lnTo>
                      <a:lnTo>
                        <a:pt x="4" y="1229"/>
                      </a:lnTo>
                      <a:lnTo>
                        <a:pt x="32" y="1151"/>
                      </a:lnTo>
                      <a:lnTo>
                        <a:pt x="41" y="1136"/>
                      </a:lnTo>
                      <a:lnTo>
                        <a:pt x="54" y="1124"/>
                      </a:lnTo>
                      <a:lnTo>
                        <a:pt x="70" y="1116"/>
                      </a:lnTo>
                      <a:lnTo>
                        <a:pt x="87" y="1113"/>
                      </a:lnTo>
                      <a:lnTo>
                        <a:pt x="100" y="1115"/>
                      </a:lnTo>
                      <a:lnTo>
                        <a:pt x="113" y="1120"/>
                      </a:lnTo>
                      <a:lnTo>
                        <a:pt x="117" y="1121"/>
                      </a:lnTo>
                      <a:lnTo>
                        <a:pt x="124" y="1124"/>
                      </a:lnTo>
                      <a:lnTo>
                        <a:pt x="137" y="1129"/>
                      </a:lnTo>
                      <a:lnTo>
                        <a:pt x="152" y="1135"/>
                      </a:lnTo>
                      <a:lnTo>
                        <a:pt x="171" y="1143"/>
                      </a:lnTo>
                      <a:lnTo>
                        <a:pt x="193" y="1150"/>
                      </a:lnTo>
                      <a:lnTo>
                        <a:pt x="216" y="1158"/>
                      </a:lnTo>
                      <a:lnTo>
                        <a:pt x="240" y="1164"/>
                      </a:lnTo>
                      <a:lnTo>
                        <a:pt x="266" y="1171"/>
                      </a:lnTo>
                      <a:lnTo>
                        <a:pt x="291" y="1177"/>
                      </a:lnTo>
                      <a:lnTo>
                        <a:pt x="316" y="1180"/>
                      </a:lnTo>
                      <a:lnTo>
                        <a:pt x="342" y="1181"/>
                      </a:lnTo>
                      <a:lnTo>
                        <a:pt x="378" y="1179"/>
                      </a:lnTo>
                      <a:lnTo>
                        <a:pt x="411" y="1172"/>
                      </a:lnTo>
                      <a:lnTo>
                        <a:pt x="442" y="1162"/>
                      </a:lnTo>
                      <a:lnTo>
                        <a:pt x="468" y="1148"/>
                      </a:lnTo>
                      <a:lnTo>
                        <a:pt x="491" y="1130"/>
                      </a:lnTo>
                      <a:lnTo>
                        <a:pt x="509" y="1111"/>
                      </a:lnTo>
                      <a:lnTo>
                        <a:pt x="522" y="1088"/>
                      </a:lnTo>
                      <a:lnTo>
                        <a:pt x="530" y="1061"/>
                      </a:lnTo>
                      <a:lnTo>
                        <a:pt x="534" y="1034"/>
                      </a:lnTo>
                      <a:lnTo>
                        <a:pt x="530" y="1006"/>
                      </a:lnTo>
                      <a:lnTo>
                        <a:pt x="523" y="978"/>
                      </a:lnTo>
                      <a:lnTo>
                        <a:pt x="509" y="954"/>
                      </a:lnTo>
                      <a:lnTo>
                        <a:pt x="489" y="931"/>
                      </a:lnTo>
                      <a:lnTo>
                        <a:pt x="462" y="908"/>
                      </a:lnTo>
                      <a:lnTo>
                        <a:pt x="428" y="887"/>
                      </a:lnTo>
                      <a:lnTo>
                        <a:pt x="389" y="866"/>
                      </a:lnTo>
                      <a:lnTo>
                        <a:pt x="342" y="847"/>
                      </a:lnTo>
                      <a:lnTo>
                        <a:pt x="306" y="832"/>
                      </a:lnTo>
                      <a:lnTo>
                        <a:pt x="269" y="817"/>
                      </a:lnTo>
                      <a:lnTo>
                        <a:pt x="235" y="802"/>
                      </a:lnTo>
                      <a:lnTo>
                        <a:pt x="201" y="784"/>
                      </a:lnTo>
                      <a:lnTo>
                        <a:pt x="171" y="766"/>
                      </a:lnTo>
                      <a:lnTo>
                        <a:pt x="141" y="745"/>
                      </a:lnTo>
                      <a:lnTo>
                        <a:pt x="113" y="723"/>
                      </a:lnTo>
                      <a:lnTo>
                        <a:pt x="88" y="699"/>
                      </a:lnTo>
                      <a:lnTo>
                        <a:pt x="66" y="674"/>
                      </a:lnTo>
                      <a:lnTo>
                        <a:pt x="49" y="645"/>
                      </a:lnTo>
                      <a:lnTo>
                        <a:pt x="33" y="614"/>
                      </a:lnTo>
                      <a:lnTo>
                        <a:pt x="22" y="580"/>
                      </a:lnTo>
                      <a:lnTo>
                        <a:pt x="16" y="544"/>
                      </a:lnTo>
                      <a:lnTo>
                        <a:pt x="13" y="505"/>
                      </a:lnTo>
                      <a:lnTo>
                        <a:pt x="16" y="460"/>
                      </a:lnTo>
                      <a:lnTo>
                        <a:pt x="25" y="417"/>
                      </a:lnTo>
                      <a:lnTo>
                        <a:pt x="40" y="378"/>
                      </a:lnTo>
                      <a:lnTo>
                        <a:pt x="60" y="339"/>
                      </a:lnTo>
                      <a:lnTo>
                        <a:pt x="86" y="305"/>
                      </a:lnTo>
                      <a:lnTo>
                        <a:pt x="116" y="275"/>
                      </a:lnTo>
                      <a:lnTo>
                        <a:pt x="151" y="247"/>
                      </a:lnTo>
                      <a:lnTo>
                        <a:pt x="190" y="224"/>
                      </a:lnTo>
                      <a:lnTo>
                        <a:pt x="234" y="206"/>
                      </a:lnTo>
                      <a:lnTo>
                        <a:pt x="282" y="191"/>
                      </a:lnTo>
                      <a:lnTo>
                        <a:pt x="285" y="190"/>
                      </a:lnTo>
                      <a:lnTo>
                        <a:pt x="287" y="190"/>
                      </a:lnTo>
                      <a:lnTo>
                        <a:pt x="289" y="188"/>
                      </a:lnTo>
                      <a:lnTo>
                        <a:pt x="291" y="187"/>
                      </a:lnTo>
                      <a:lnTo>
                        <a:pt x="293" y="184"/>
                      </a:lnTo>
                      <a:lnTo>
                        <a:pt x="296" y="182"/>
                      </a:lnTo>
                      <a:lnTo>
                        <a:pt x="296" y="177"/>
                      </a:lnTo>
                      <a:lnTo>
                        <a:pt x="296" y="61"/>
                      </a:lnTo>
                      <a:lnTo>
                        <a:pt x="299" y="41"/>
                      </a:lnTo>
                      <a:lnTo>
                        <a:pt x="308" y="25"/>
                      </a:lnTo>
                      <a:lnTo>
                        <a:pt x="321" y="12"/>
                      </a:lnTo>
                      <a:lnTo>
                        <a:pt x="338" y="3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5"/>
                <p:cNvSpPr>
                  <a:spLocks noEditPoints="1"/>
                </p:cNvSpPr>
                <p:nvPr/>
              </p:nvSpPr>
              <p:spPr bwMode="auto">
                <a:xfrm>
                  <a:off x="2117725" y="3232151"/>
                  <a:ext cx="714375" cy="712788"/>
                </a:xfrm>
                <a:custGeom>
                  <a:avLst/>
                  <a:gdLst>
                    <a:gd name="T0" fmla="*/ 1897 w 3597"/>
                    <a:gd name="T1" fmla="*/ 300 h 3592"/>
                    <a:gd name="T2" fmla="*/ 1587 w 3597"/>
                    <a:gd name="T3" fmla="*/ 416 h 3592"/>
                    <a:gd name="T4" fmla="*/ 1319 w 3597"/>
                    <a:gd name="T5" fmla="*/ 617 h 3592"/>
                    <a:gd name="T6" fmla="*/ 1118 w 3597"/>
                    <a:gd name="T7" fmla="*/ 884 h 3592"/>
                    <a:gd name="T8" fmla="*/ 1002 w 3597"/>
                    <a:gd name="T9" fmla="*/ 1194 h 3592"/>
                    <a:gd name="T10" fmla="*/ 979 w 3597"/>
                    <a:gd name="T11" fmla="*/ 1531 h 3592"/>
                    <a:gd name="T12" fmla="*/ 1049 w 3597"/>
                    <a:gd name="T13" fmla="*/ 1856 h 3592"/>
                    <a:gd name="T14" fmla="*/ 1208 w 3597"/>
                    <a:gd name="T15" fmla="*/ 2148 h 3592"/>
                    <a:gd name="T16" fmla="*/ 1446 w 3597"/>
                    <a:gd name="T17" fmla="*/ 2385 h 3592"/>
                    <a:gd name="T18" fmla="*/ 1738 w 3597"/>
                    <a:gd name="T19" fmla="*/ 2544 h 3592"/>
                    <a:gd name="T20" fmla="*/ 2064 w 3597"/>
                    <a:gd name="T21" fmla="*/ 2614 h 3592"/>
                    <a:gd name="T22" fmla="*/ 2401 w 3597"/>
                    <a:gd name="T23" fmla="*/ 2591 h 3592"/>
                    <a:gd name="T24" fmla="*/ 2711 w 3597"/>
                    <a:gd name="T25" fmla="*/ 2475 h 3592"/>
                    <a:gd name="T26" fmla="*/ 2979 w 3597"/>
                    <a:gd name="T27" fmla="*/ 2275 h 3592"/>
                    <a:gd name="T28" fmla="*/ 3180 w 3597"/>
                    <a:gd name="T29" fmla="*/ 2007 h 3592"/>
                    <a:gd name="T30" fmla="*/ 3296 w 3597"/>
                    <a:gd name="T31" fmla="*/ 1697 h 3592"/>
                    <a:gd name="T32" fmla="*/ 3319 w 3597"/>
                    <a:gd name="T33" fmla="*/ 1361 h 3592"/>
                    <a:gd name="T34" fmla="*/ 3249 w 3597"/>
                    <a:gd name="T35" fmla="*/ 1035 h 3592"/>
                    <a:gd name="T36" fmla="*/ 3090 w 3597"/>
                    <a:gd name="T37" fmla="*/ 744 h 3592"/>
                    <a:gd name="T38" fmla="*/ 2852 w 3597"/>
                    <a:gd name="T39" fmla="*/ 506 h 3592"/>
                    <a:gd name="T40" fmla="*/ 2560 w 3597"/>
                    <a:gd name="T41" fmla="*/ 347 h 3592"/>
                    <a:gd name="T42" fmla="*/ 2234 w 3597"/>
                    <a:gd name="T43" fmla="*/ 277 h 3592"/>
                    <a:gd name="T44" fmla="*/ 2326 w 3597"/>
                    <a:gd name="T45" fmla="*/ 11 h 3592"/>
                    <a:gd name="T46" fmla="*/ 2664 w 3597"/>
                    <a:gd name="T47" fmla="*/ 93 h 3592"/>
                    <a:gd name="T48" fmla="*/ 2970 w 3597"/>
                    <a:gd name="T49" fmla="*/ 254 h 3592"/>
                    <a:gd name="T50" fmla="*/ 3236 w 3597"/>
                    <a:gd name="T51" fmla="*/ 490 h 3592"/>
                    <a:gd name="T52" fmla="*/ 3437 w 3597"/>
                    <a:gd name="T53" fmla="*/ 782 h 3592"/>
                    <a:gd name="T54" fmla="*/ 3556 w 3597"/>
                    <a:gd name="T55" fmla="*/ 1107 h 3592"/>
                    <a:gd name="T56" fmla="*/ 3597 w 3597"/>
                    <a:gd name="T57" fmla="*/ 1445 h 3592"/>
                    <a:gd name="T58" fmla="*/ 3556 w 3597"/>
                    <a:gd name="T59" fmla="*/ 1785 h 3592"/>
                    <a:gd name="T60" fmla="*/ 3437 w 3597"/>
                    <a:gd name="T61" fmla="*/ 2109 h 3592"/>
                    <a:gd name="T62" fmla="*/ 3236 w 3597"/>
                    <a:gd name="T63" fmla="*/ 2402 h 3592"/>
                    <a:gd name="T64" fmla="*/ 2954 w 3597"/>
                    <a:gd name="T65" fmla="*/ 2649 h 3592"/>
                    <a:gd name="T66" fmla="*/ 2622 w 3597"/>
                    <a:gd name="T67" fmla="*/ 2815 h 3592"/>
                    <a:gd name="T68" fmla="*/ 2257 w 3597"/>
                    <a:gd name="T69" fmla="*/ 2888 h 3592"/>
                    <a:gd name="T70" fmla="*/ 1993 w 3597"/>
                    <a:gd name="T71" fmla="*/ 2881 h 3592"/>
                    <a:gd name="T72" fmla="*/ 1660 w 3597"/>
                    <a:gd name="T73" fmla="*/ 2799 h 3592"/>
                    <a:gd name="T74" fmla="*/ 1420 w 3597"/>
                    <a:gd name="T75" fmla="*/ 2682 h 3592"/>
                    <a:gd name="T76" fmla="*/ 1362 w 3597"/>
                    <a:gd name="T77" fmla="*/ 2669 h 3592"/>
                    <a:gd name="T78" fmla="*/ 1276 w 3597"/>
                    <a:gd name="T79" fmla="*/ 2705 h 3592"/>
                    <a:gd name="T80" fmla="*/ 384 w 3597"/>
                    <a:gd name="T81" fmla="*/ 3561 h 3592"/>
                    <a:gd name="T82" fmla="*/ 215 w 3597"/>
                    <a:gd name="T83" fmla="*/ 3590 h 3592"/>
                    <a:gd name="T84" fmla="*/ 90 w 3597"/>
                    <a:gd name="T85" fmla="*/ 3526 h 3592"/>
                    <a:gd name="T86" fmla="*/ 12 w 3597"/>
                    <a:gd name="T87" fmla="*/ 3414 h 3592"/>
                    <a:gd name="T88" fmla="*/ 2 w 3597"/>
                    <a:gd name="T89" fmla="*/ 3307 h 3592"/>
                    <a:gd name="T90" fmla="*/ 63 w 3597"/>
                    <a:gd name="T91" fmla="*/ 3155 h 3592"/>
                    <a:gd name="T92" fmla="*/ 906 w 3597"/>
                    <a:gd name="T93" fmla="*/ 2296 h 3592"/>
                    <a:gd name="T94" fmla="*/ 922 w 3597"/>
                    <a:gd name="T95" fmla="*/ 2207 h 3592"/>
                    <a:gd name="T96" fmla="*/ 821 w 3597"/>
                    <a:gd name="T97" fmla="*/ 2000 h 3592"/>
                    <a:gd name="T98" fmla="*/ 718 w 3597"/>
                    <a:gd name="T99" fmla="*/ 1639 h 3592"/>
                    <a:gd name="T100" fmla="*/ 711 w 3597"/>
                    <a:gd name="T101" fmla="*/ 1267 h 3592"/>
                    <a:gd name="T102" fmla="*/ 793 w 3597"/>
                    <a:gd name="T103" fmla="*/ 930 h 3592"/>
                    <a:gd name="T104" fmla="*/ 955 w 3597"/>
                    <a:gd name="T105" fmla="*/ 626 h 3592"/>
                    <a:gd name="T106" fmla="*/ 1189 w 3597"/>
                    <a:gd name="T107" fmla="*/ 363 h 3592"/>
                    <a:gd name="T108" fmla="*/ 1477 w 3597"/>
                    <a:gd name="T109" fmla="*/ 164 h 3592"/>
                    <a:gd name="T110" fmla="*/ 1801 w 3597"/>
                    <a:gd name="T111" fmla="*/ 42 h 3592"/>
                    <a:gd name="T112" fmla="*/ 2150 w 3597"/>
                    <a:gd name="T113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97" h="3592">
                      <a:moveTo>
                        <a:pt x="2150" y="274"/>
                      </a:moveTo>
                      <a:lnTo>
                        <a:pt x="2064" y="277"/>
                      </a:lnTo>
                      <a:lnTo>
                        <a:pt x="1981" y="286"/>
                      </a:lnTo>
                      <a:lnTo>
                        <a:pt x="1897" y="300"/>
                      </a:lnTo>
                      <a:lnTo>
                        <a:pt x="1817" y="321"/>
                      </a:lnTo>
                      <a:lnTo>
                        <a:pt x="1738" y="347"/>
                      </a:lnTo>
                      <a:lnTo>
                        <a:pt x="1661" y="379"/>
                      </a:lnTo>
                      <a:lnTo>
                        <a:pt x="1587" y="416"/>
                      </a:lnTo>
                      <a:lnTo>
                        <a:pt x="1515" y="458"/>
                      </a:lnTo>
                      <a:lnTo>
                        <a:pt x="1446" y="506"/>
                      </a:lnTo>
                      <a:lnTo>
                        <a:pt x="1382" y="559"/>
                      </a:lnTo>
                      <a:lnTo>
                        <a:pt x="1319" y="617"/>
                      </a:lnTo>
                      <a:lnTo>
                        <a:pt x="1261" y="678"/>
                      </a:lnTo>
                      <a:lnTo>
                        <a:pt x="1208" y="744"/>
                      </a:lnTo>
                      <a:lnTo>
                        <a:pt x="1161" y="813"/>
                      </a:lnTo>
                      <a:lnTo>
                        <a:pt x="1118" y="884"/>
                      </a:lnTo>
                      <a:lnTo>
                        <a:pt x="1081" y="959"/>
                      </a:lnTo>
                      <a:lnTo>
                        <a:pt x="1049" y="1035"/>
                      </a:lnTo>
                      <a:lnTo>
                        <a:pt x="1023" y="1114"/>
                      </a:lnTo>
                      <a:lnTo>
                        <a:pt x="1002" y="1194"/>
                      </a:lnTo>
                      <a:lnTo>
                        <a:pt x="988" y="1277"/>
                      </a:lnTo>
                      <a:lnTo>
                        <a:pt x="979" y="1361"/>
                      </a:lnTo>
                      <a:lnTo>
                        <a:pt x="976" y="1445"/>
                      </a:lnTo>
                      <a:lnTo>
                        <a:pt x="979" y="1531"/>
                      </a:lnTo>
                      <a:lnTo>
                        <a:pt x="988" y="1614"/>
                      </a:lnTo>
                      <a:lnTo>
                        <a:pt x="1002" y="1697"/>
                      </a:lnTo>
                      <a:lnTo>
                        <a:pt x="1023" y="1777"/>
                      </a:lnTo>
                      <a:lnTo>
                        <a:pt x="1049" y="1856"/>
                      </a:lnTo>
                      <a:lnTo>
                        <a:pt x="1081" y="1933"/>
                      </a:lnTo>
                      <a:lnTo>
                        <a:pt x="1118" y="2007"/>
                      </a:lnTo>
                      <a:lnTo>
                        <a:pt x="1161" y="2079"/>
                      </a:lnTo>
                      <a:lnTo>
                        <a:pt x="1208" y="2148"/>
                      </a:lnTo>
                      <a:lnTo>
                        <a:pt x="1261" y="2212"/>
                      </a:lnTo>
                      <a:lnTo>
                        <a:pt x="1319" y="2275"/>
                      </a:lnTo>
                      <a:lnTo>
                        <a:pt x="1382" y="2333"/>
                      </a:lnTo>
                      <a:lnTo>
                        <a:pt x="1446" y="2385"/>
                      </a:lnTo>
                      <a:lnTo>
                        <a:pt x="1515" y="2434"/>
                      </a:lnTo>
                      <a:lnTo>
                        <a:pt x="1587" y="2475"/>
                      </a:lnTo>
                      <a:lnTo>
                        <a:pt x="1661" y="2513"/>
                      </a:lnTo>
                      <a:lnTo>
                        <a:pt x="1738" y="2544"/>
                      </a:lnTo>
                      <a:lnTo>
                        <a:pt x="1817" y="2571"/>
                      </a:lnTo>
                      <a:lnTo>
                        <a:pt x="1897" y="2591"/>
                      </a:lnTo>
                      <a:lnTo>
                        <a:pt x="1981" y="2606"/>
                      </a:lnTo>
                      <a:lnTo>
                        <a:pt x="2064" y="2614"/>
                      </a:lnTo>
                      <a:lnTo>
                        <a:pt x="2150" y="2618"/>
                      </a:lnTo>
                      <a:lnTo>
                        <a:pt x="2234" y="2614"/>
                      </a:lnTo>
                      <a:lnTo>
                        <a:pt x="2319" y="2606"/>
                      </a:lnTo>
                      <a:lnTo>
                        <a:pt x="2401" y="2591"/>
                      </a:lnTo>
                      <a:lnTo>
                        <a:pt x="2482" y="2571"/>
                      </a:lnTo>
                      <a:lnTo>
                        <a:pt x="2560" y="2544"/>
                      </a:lnTo>
                      <a:lnTo>
                        <a:pt x="2637" y="2513"/>
                      </a:lnTo>
                      <a:lnTo>
                        <a:pt x="2711" y="2475"/>
                      </a:lnTo>
                      <a:lnTo>
                        <a:pt x="2783" y="2434"/>
                      </a:lnTo>
                      <a:lnTo>
                        <a:pt x="2852" y="2385"/>
                      </a:lnTo>
                      <a:lnTo>
                        <a:pt x="2918" y="2333"/>
                      </a:lnTo>
                      <a:lnTo>
                        <a:pt x="2979" y="2275"/>
                      </a:lnTo>
                      <a:lnTo>
                        <a:pt x="3037" y="2212"/>
                      </a:lnTo>
                      <a:lnTo>
                        <a:pt x="3090" y="2148"/>
                      </a:lnTo>
                      <a:lnTo>
                        <a:pt x="3138" y="2079"/>
                      </a:lnTo>
                      <a:lnTo>
                        <a:pt x="3180" y="2007"/>
                      </a:lnTo>
                      <a:lnTo>
                        <a:pt x="3217" y="1933"/>
                      </a:lnTo>
                      <a:lnTo>
                        <a:pt x="3249" y="1856"/>
                      </a:lnTo>
                      <a:lnTo>
                        <a:pt x="3276" y="1777"/>
                      </a:lnTo>
                      <a:lnTo>
                        <a:pt x="3296" y="1697"/>
                      </a:lnTo>
                      <a:lnTo>
                        <a:pt x="3311" y="1614"/>
                      </a:lnTo>
                      <a:lnTo>
                        <a:pt x="3319" y="1531"/>
                      </a:lnTo>
                      <a:lnTo>
                        <a:pt x="3323" y="1445"/>
                      </a:lnTo>
                      <a:lnTo>
                        <a:pt x="3319" y="1361"/>
                      </a:lnTo>
                      <a:lnTo>
                        <a:pt x="3311" y="1277"/>
                      </a:lnTo>
                      <a:lnTo>
                        <a:pt x="3296" y="1194"/>
                      </a:lnTo>
                      <a:lnTo>
                        <a:pt x="3276" y="1114"/>
                      </a:lnTo>
                      <a:lnTo>
                        <a:pt x="3249" y="1035"/>
                      </a:lnTo>
                      <a:lnTo>
                        <a:pt x="3217" y="959"/>
                      </a:lnTo>
                      <a:lnTo>
                        <a:pt x="3180" y="884"/>
                      </a:lnTo>
                      <a:lnTo>
                        <a:pt x="3138" y="813"/>
                      </a:lnTo>
                      <a:lnTo>
                        <a:pt x="3090" y="744"/>
                      </a:lnTo>
                      <a:lnTo>
                        <a:pt x="3037" y="678"/>
                      </a:lnTo>
                      <a:lnTo>
                        <a:pt x="2979" y="617"/>
                      </a:lnTo>
                      <a:lnTo>
                        <a:pt x="2918" y="559"/>
                      </a:lnTo>
                      <a:lnTo>
                        <a:pt x="2852" y="506"/>
                      </a:lnTo>
                      <a:lnTo>
                        <a:pt x="2783" y="458"/>
                      </a:lnTo>
                      <a:lnTo>
                        <a:pt x="2711" y="416"/>
                      </a:lnTo>
                      <a:lnTo>
                        <a:pt x="2637" y="379"/>
                      </a:lnTo>
                      <a:lnTo>
                        <a:pt x="2560" y="347"/>
                      </a:lnTo>
                      <a:lnTo>
                        <a:pt x="2482" y="321"/>
                      </a:lnTo>
                      <a:lnTo>
                        <a:pt x="2401" y="300"/>
                      </a:lnTo>
                      <a:lnTo>
                        <a:pt x="2319" y="286"/>
                      </a:lnTo>
                      <a:lnTo>
                        <a:pt x="2234" y="277"/>
                      </a:lnTo>
                      <a:lnTo>
                        <a:pt x="2150" y="274"/>
                      </a:lnTo>
                      <a:close/>
                      <a:moveTo>
                        <a:pt x="2150" y="0"/>
                      </a:moveTo>
                      <a:lnTo>
                        <a:pt x="2239" y="3"/>
                      </a:lnTo>
                      <a:lnTo>
                        <a:pt x="2326" y="11"/>
                      </a:lnTo>
                      <a:lnTo>
                        <a:pt x="2413" y="24"/>
                      </a:lnTo>
                      <a:lnTo>
                        <a:pt x="2499" y="42"/>
                      </a:lnTo>
                      <a:lnTo>
                        <a:pt x="2582" y="66"/>
                      </a:lnTo>
                      <a:lnTo>
                        <a:pt x="2664" y="93"/>
                      </a:lnTo>
                      <a:lnTo>
                        <a:pt x="2744" y="127"/>
                      </a:lnTo>
                      <a:lnTo>
                        <a:pt x="2822" y="164"/>
                      </a:lnTo>
                      <a:lnTo>
                        <a:pt x="2898" y="207"/>
                      </a:lnTo>
                      <a:lnTo>
                        <a:pt x="2970" y="254"/>
                      </a:lnTo>
                      <a:lnTo>
                        <a:pt x="3041" y="306"/>
                      </a:lnTo>
                      <a:lnTo>
                        <a:pt x="3109" y="363"/>
                      </a:lnTo>
                      <a:lnTo>
                        <a:pt x="3173" y="423"/>
                      </a:lnTo>
                      <a:lnTo>
                        <a:pt x="3236" y="490"/>
                      </a:lnTo>
                      <a:lnTo>
                        <a:pt x="3294" y="559"/>
                      </a:lnTo>
                      <a:lnTo>
                        <a:pt x="3346" y="631"/>
                      </a:lnTo>
                      <a:lnTo>
                        <a:pt x="3394" y="706"/>
                      </a:lnTo>
                      <a:lnTo>
                        <a:pt x="3437" y="782"/>
                      </a:lnTo>
                      <a:lnTo>
                        <a:pt x="3474" y="861"/>
                      </a:lnTo>
                      <a:lnTo>
                        <a:pt x="3507" y="941"/>
                      </a:lnTo>
                      <a:lnTo>
                        <a:pt x="3534" y="1023"/>
                      </a:lnTo>
                      <a:lnTo>
                        <a:pt x="3556" y="1107"/>
                      </a:lnTo>
                      <a:lnTo>
                        <a:pt x="3574" y="1190"/>
                      </a:lnTo>
                      <a:lnTo>
                        <a:pt x="3587" y="1275"/>
                      </a:lnTo>
                      <a:lnTo>
                        <a:pt x="3595" y="1360"/>
                      </a:lnTo>
                      <a:lnTo>
                        <a:pt x="3597" y="1445"/>
                      </a:lnTo>
                      <a:lnTo>
                        <a:pt x="3595" y="1531"/>
                      </a:lnTo>
                      <a:lnTo>
                        <a:pt x="3587" y="1616"/>
                      </a:lnTo>
                      <a:lnTo>
                        <a:pt x="3574" y="1701"/>
                      </a:lnTo>
                      <a:lnTo>
                        <a:pt x="3556" y="1785"/>
                      </a:lnTo>
                      <a:lnTo>
                        <a:pt x="3534" y="1868"/>
                      </a:lnTo>
                      <a:lnTo>
                        <a:pt x="3507" y="1949"/>
                      </a:lnTo>
                      <a:lnTo>
                        <a:pt x="3474" y="2030"/>
                      </a:lnTo>
                      <a:lnTo>
                        <a:pt x="3437" y="2109"/>
                      </a:lnTo>
                      <a:lnTo>
                        <a:pt x="3394" y="2186"/>
                      </a:lnTo>
                      <a:lnTo>
                        <a:pt x="3346" y="2261"/>
                      </a:lnTo>
                      <a:lnTo>
                        <a:pt x="3294" y="2332"/>
                      </a:lnTo>
                      <a:lnTo>
                        <a:pt x="3236" y="2402"/>
                      </a:lnTo>
                      <a:lnTo>
                        <a:pt x="3173" y="2469"/>
                      </a:lnTo>
                      <a:lnTo>
                        <a:pt x="3103" y="2533"/>
                      </a:lnTo>
                      <a:lnTo>
                        <a:pt x="3030" y="2595"/>
                      </a:lnTo>
                      <a:lnTo>
                        <a:pt x="2954" y="2649"/>
                      </a:lnTo>
                      <a:lnTo>
                        <a:pt x="2874" y="2699"/>
                      </a:lnTo>
                      <a:lnTo>
                        <a:pt x="2793" y="2744"/>
                      </a:lnTo>
                      <a:lnTo>
                        <a:pt x="2708" y="2782"/>
                      </a:lnTo>
                      <a:lnTo>
                        <a:pt x="2622" y="2815"/>
                      </a:lnTo>
                      <a:lnTo>
                        <a:pt x="2533" y="2842"/>
                      </a:lnTo>
                      <a:lnTo>
                        <a:pt x="2443" y="2863"/>
                      </a:lnTo>
                      <a:lnTo>
                        <a:pt x="2350" y="2879"/>
                      </a:lnTo>
                      <a:lnTo>
                        <a:pt x="2257" y="2888"/>
                      </a:lnTo>
                      <a:lnTo>
                        <a:pt x="2164" y="2891"/>
                      </a:lnTo>
                      <a:lnTo>
                        <a:pt x="2164" y="2891"/>
                      </a:lnTo>
                      <a:lnTo>
                        <a:pt x="2077" y="2888"/>
                      </a:lnTo>
                      <a:lnTo>
                        <a:pt x="1993" y="2881"/>
                      </a:lnTo>
                      <a:lnTo>
                        <a:pt x="1907" y="2868"/>
                      </a:lnTo>
                      <a:lnTo>
                        <a:pt x="1824" y="2850"/>
                      </a:lnTo>
                      <a:lnTo>
                        <a:pt x="1741" y="2827"/>
                      </a:lnTo>
                      <a:lnTo>
                        <a:pt x="1660" y="2799"/>
                      </a:lnTo>
                      <a:lnTo>
                        <a:pt x="1580" y="2766"/>
                      </a:lnTo>
                      <a:lnTo>
                        <a:pt x="1502" y="2728"/>
                      </a:lnTo>
                      <a:lnTo>
                        <a:pt x="1427" y="2686"/>
                      </a:lnTo>
                      <a:lnTo>
                        <a:pt x="1420" y="2682"/>
                      </a:lnTo>
                      <a:lnTo>
                        <a:pt x="1410" y="2678"/>
                      </a:lnTo>
                      <a:lnTo>
                        <a:pt x="1397" y="2674"/>
                      </a:lnTo>
                      <a:lnTo>
                        <a:pt x="1380" y="2670"/>
                      </a:lnTo>
                      <a:lnTo>
                        <a:pt x="1362" y="2669"/>
                      </a:lnTo>
                      <a:lnTo>
                        <a:pt x="1339" y="2671"/>
                      </a:lnTo>
                      <a:lnTo>
                        <a:pt x="1316" y="2678"/>
                      </a:lnTo>
                      <a:lnTo>
                        <a:pt x="1295" y="2689"/>
                      </a:lnTo>
                      <a:lnTo>
                        <a:pt x="1276" y="2705"/>
                      </a:lnTo>
                      <a:lnTo>
                        <a:pt x="508" y="3472"/>
                      </a:lnTo>
                      <a:lnTo>
                        <a:pt x="469" y="3507"/>
                      </a:lnTo>
                      <a:lnTo>
                        <a:pt x="427" y="3537"/>
                      </a:lnTo>
                      <a:lnTo>
                        <a:pt x="384" y="3561"/>
                      </a:lnTo>
                      <a:lnTo>
                        <a:pt x="339" y="3578"/>
                      </a:lnTo>
                      <a:lnTo>
                        <a:pt x="295" y="3589"/>
                      </a:lnTo>
                      <a:lnTo>
                        <a:pt x="251" y="3592"/>
                      </a:lnTo>
                      <a:lnTo>
                        <a:pt x="215" y="3590"/>
                      </a:lnTo>
                      <a:lnTo>
                        <a:pt x="180" y="3581"/>
                      </a:lnTo>
                      <a:lnTo>
                        <a:pt x="147" y="3568"/>
                      </a:lnTo>
                      <a:lnTo>
                        <a:pt x="117" y="3549"/>
                      </a:lnTo>
                      <a:lnTo>
                        <a:pt x="90" y="3526"/>
                      </a:lnTo>
                      <a:lnTo>
                        <a:pt x="67" y="3502"/>
                      </a:lnTo>
                      <a:lnTo>
                        <a:pt x="42" y="3474"/>
                      </a:lnTo>
                      <a:lnTo>
                        <a:pt x="24" y="3444"/>
                      </a:lnTo>
                      <a:lnTo>
                        <a:pt x="12" y="3414"/>
                      </a:lnTo>
                      <a:lnTo>
                        <a:pt x="4" y="3386"/>
                      </a:lnTo>
                      <a:lnTo>
                        <a:pt x="0" y="3357"/>
                      </a:lnTo>
                      <a:lnTo>
                        <a:pt x="0" y="3331"/>
                      </a:lnTo>
                      <a:lnTo>
                        <a:pt x="2" y="3307"/>
                      </a:lnTo>
                      <a:lnTo>
                        <a:pt x="10" y="3269"/>
                      </a:lnTo>
                      <a:lnTo>
                        <a:pt x="22" y="3230"/>
                      </a:lnTo>
                      <a:lnTo>
                        <a:pt x="40" y="3192"/>
                      </a:lnTo>
                      <a:lnTo>
                        <a:pt x="63" y="3155"/>
                      </a:lnTo>
                      <a:lnTo>
                        <a:pt x="89" y="3118"/>
                      </a:lnTo>
                      <a:lnTo>
                        <a:pt x="121" y="3085"/>
                      </a:lnTo>
                      <a:lnTo>
                        <a:pt x="890" y="2316"/>
                      </a:lnTo>
                      <a:lnTo>
                        <a:pt x="906" y="2296"/>
                      </a:lnTo>
                      <a:lnTo>
                        <a:pt x="917" y="2274"/>
                      </a:lnTo>
                      <a:lnTo>
                        <a:pt x="923" y="2251"/>
                      </a:lnTo>
                      <a:lnTo>
                        <a:pt x="925" y="2229"/>
                      </a:lnTo>
                      <a:lnTo>
                        <a:pt x="922" y="2207"/>
                      </a:lnTo>
                      <a:lnTo>
                        <a:pt x="916" y="2186"/>
                      </a:lnTo>
                      <a:lnTo>
                        <a:pt x="907" y="2167"/>
                      </a:lnTo>
                      <a:lnTo>
                        <a:pt x="861" y="2085"/>
                      </a:lnTo>
                      <a:lnTo>
                        <a:pt x="821" y="2000"/>
                      </a:lnTo>
                      <a:lnTo>
                        <a:pt x="787" y="1912"/>
                      </a:lnTo>
                      <a:lnTo>
                        <a:pt x="757" y="1822"/>
                      </a:lnTo>
                      <a:lnTo>
                        <a:pt x="734" y="1731"/>
                      </a:lnTo>
                      <a:lnTo>
                        <a:pt x="718" y="1639"/>
                      </a:lnTo>
                      <a:lnTo>
                        <a:pt x="707" y="1546"/>
                      </a:lnTo>
                      <a:lnTo>
                        <a:pt x="702" y="1453"/>
                      </a:lnTo>
                      <a:lnTo>
                        <a:pt x="703" y="1360"/>
                      </a:lnTo>
                      <a:lnTo>
                        <a:pt x="711" y="1267"/>
                      </a:lnTo>
                      <a:lnTo>
                        <a:pt x="724" y="1180"/>
                      </a:lnTo>
                      <a:lnTo>
                        <a:pt x="743" y="1096"/>
                      </a:lnTo>
                      <a:lnTo>
                        <a:pt x="766" y="1012"/>
                      </a:lnTo>
                      <a:lnTo>
                        <a:pt x="793" y="930"/>
                      </a:lnTo>
                      <a:lnTo>
                        <a:pt x="826" y="851"/>
                      </a:lnTo>
                      <a:lnTo>
                        <a:pt x="865" y="774"/>
                      </a:lnTo>
                      <a:lnTo>
                        <a:pt x="907" y="699"/>
                      </a:lnTo>
                      <a:lnTo>
                        <a:pt x="955" y="626"/>
                      </a:lnTo>
                      <a:lnTo>
                        <a:pt x="1007" y="556"/>
                      </a:lnTo>
                      <a:lnTo>
                        <a:pt x="1064" y="488"/>
                      </a:lnTo>
                      <a:lnTo>
                        <a:pt x="1125" y="423"/>
                      </a:lnTo>
                      <a:lnTo>
                        <a:pt x="1189" y="363"/>
                      </a:lnTo>
                      <a:lnTo>
                        <a:pt x="1258" y="306"/>
                      </a:lnTo>
                      <a:lnTo>
                        <a:pt x="1328" y="254"/>
                      </a:lnTo>
                      <a:lnTo>
                        <a:pt x="1401" y="207"/>
                      </a:lnTo>
                      <a:lnTo>
                        <a:pt x="1477" y="164"/>
                      </a:lnTo>
                      <a:lnTo>
                        <a:pt x="1555" y="127"/>
                      </a:lnTo>
                      <a:lnTo>
                        <a:pt x="1635" y="93"/>
                      </a:lnTo>
                      <a:lnTo>
                        <a:pt x="1716" y="66"/>
                      </a:lnTo>
                      <a:lnTo>
                        <a:pt x="1801" y="42"/>
                      </a:lnTo>
                      <a:lnTo>
                        <a:pt x="1886" y="24"/>
                      </a:lnTo>
                      <a:lnTo>
                        <a:pt x="1973" y="11"/>
                      </a:lnTo>
                      <a:lnTo>
                        <a:pt x="2061" y="3"/>
                      </a:lnTo>
                      <a:lnTo>
                        <a:pt x="21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 rot="14960094">
                <a:off x="5151350" y="4459147"/>
                <a:ext cx="297009" cy="396470"/>
              </a:xfrm>
              <a:custGeom>
                <a:avLst/>
                <a:gdLst>
                  <a:gd name="T0" fmla="*/ 479 w 2598"/>
                  <a:gd name="T1" fmla="*/ 664 h 3470"/>
                  <a:gd name="T2" fmla="*/ 490 w 2598"/>
                  <a:gd name="T3" fmla="*/ 979 h 3470"/>
                  <a:gd name="T4" fmla="*/ 615 w 2598"/>
                  <a:gd name="T5" fmla="*/ 1267 h 3470"/>
                  <a:gd name="T6" fmla="*/ 847 w 2598"/>
                  <a:gd name="T7" fmla="*/ 1493 h 3470"/>
                  <a:gd name="T8" fmla="*/ 1082 w 2598"/>
                  <a:gd name="T9" fmla="*/ 1875 h 3470"/>
                  <a:gd name="T10" fmla="*/ 793 w 2598"/>
                  <a:gd name="T11" fmla="*/ 2016 h 3470"/>
                  <a:gd name="T12" fmla="*/ 581 w 2598"/>
                  <a:gd name="T13" fmla="*/ 2257 h 3470"/>
                  <a:gd name="T14" fmla="*/ 478 w 2598"/>
                  <a:gd name="T15" fmla="*/ 2553 h 3470"/>
                  <a:gd name="T16" fmla="*/ 492 w 2598"/>
                  <a:gd name="T17" fmla="*/ 2869 h 3470"/>
                  <a:gd name="T18" fmla="*/ 763 w 2598"/>
                  <a:gd name="T19" fmla="*/ 2986 h 3470"/>
                  <a:gd name="T20" fmla="*/ 792 w 2598"/>
                  <a:gd name="T21" fmla="*/ 2739 h 3470"/>
                  <a:gd name="T22" fmla="*/ 934 w 2598"/>
                  <a:gd name="T23" fmla="*/ 2527 h 3470"/>
                  <a:gd name="T24" fmla="*/ 1144 w 2598"/>
                  <a:gd name="T25" fmla="*/ 2408 h 3470"/>
                  <a:gd name="T26" fmla="*/ 1029 w 2598"/>
                  <a:gd name="T27" fmla="*/ 1466 h 3470"/>
                  <a:gd name="T28" fmla="*/ 789 w 2598"/>
                  <a:gd name="T29" fmla="*/ 1312 h 3470"/>
                  <a:gd name="T30" fmla="*/ 630 w 2598"/>
                  <a:gd name="T31" fmla="*/ 1085 h 3470"/>
                  <a:gd name="T32" fmla="*/ 1848 w 2598"/>
                  <a:gd name="T33" fmla="*/ 1271 h 3470"/>
                  <a:gd name="T34" fmla="*/ 1620 w 2598"/>
                  <a:gd name="T35" fmla="*/ 1444 h 3470"/>
                  <a:gd name="T36" fmla="*/ 1407 w 2598"/>
                  <a:gd name="T37" fmla="*/ 2397 h 3470"/>
                  <a:gd name="T38" fmla="*/ 1624 w 2598"/>
                  <a:gd name="T39" fmla="*/ 2495 h 3470"/>
                  <a:gd name="T40" fmla="*/ 1786 w 2598"/>
                  <a:gd name="T41" fmla="*/ 2692 h 3470"/>
                  <a:gd name="T42" fmla="*/ 1838 w 2598"/>
                  <a:gd name="T43" fmla="*/ 2936 h 3470"/>
                  <a:gd name="T44" fmla="*/ 2088 w 2598"/>
                  <a:gd name="T45" fmla="*/ 2933 h 3470"/>
                  <a:gd name="T46" fmla="*/ 2127 w 2598"/>
                  <a:gd name="T47" fmla="*/ 2616 h 3470"/>
                  <a:gd name="T48" fmla="*/ 2046 w 2598"/>
                  <a:gd name="T49" fmla="*/ 2312 h 3470"/>
                  <a:gd name="T50" fmla="*/ 1855 w 2598"/>
                  <a:gd name="T51" fmla="*/ 2058 h 3470"/>
                  <a:gd name="T52" fmla="*/ 1576 w 2598"/>
                  <a:gd name="T53" fmla="*/ 1894 h 3470"/>
                  <a:gd name="T54" fmla="*/ 1694 w 2598"/>
                  <a:gd name="T55" fmla="*/ 1525 h 3470"/>
                  <a:gd name="T56" fmla="*/ 1944 w 2598"/>
                  <a:gd name="T57" fmla="*/ 1318 h 3470"/>
                  <a:gd name="T58" fmla="*/ 2092 w 2598"/>
                  <a:gd name="T59" fmla="*/ 1039 h 3470"/>
                  <a:gd name="T60" fmla="*/ 2126 w 2598"/>
                  <a:gd name="T61" fmla="*/ 727 h 3470"/>
                  <a:gd name="T62" fmla="*/ 2048 w 2598"/>
                  <a:gd name="T63" fmla="*/ 434 h 3470"/>
                  <a:gd name="T64" fmla="*/ 2382 w 2598"/>
                  <a:gd name="T65" fmla="*/ 217 h 3470"/>
                  <a:gd name="T66" fmla="*/ 2332 w 2598"/>
                  <a:gd name="T67" fmla="*/ 652 h 3470"/>
                  <a:gd name="T68" fmla="*/ 2320 w 2598"/>
                  <a:gd name="T69" fmla="*/ 1015 h 3470"/>
                  <a:gd name="T70" fmla="*/ 2185 w 2598"/>
                  <a:gd name="T71" fmla="*/ 1351 h 3470"/>
                  <a:gd name="T72" fmla="*/ 1936 w 2598"/>
                  <a:gd name="T73" fmla="*/ 1627 h 3470"/>
                  <a:gd name="T74" fmla="*/ 1803 w 2598"/>
                  <a:gd name="T75" fmla="*/ 1759 h 3470"/>
                  <a:gd name="T76" fmla="*/ 2049 w 2598"/>
                  <a:gd name="T77" fmla="*/ 1944 h 3470"/>
                  <a:gd name="T78" fmla="*/ 2253 w 2598"/>
                  <a:gd name="T79" fmla="*/ 2247 h 3470"/>
                  <a:gd name="T80" fmla="*/ 2341 w 2598"/>
                  <a:gd name="T81" fmla="*/ 2598 h 3470"/>
                  <a:gd name="T82" fmla="*/ 2302 w 2598"/>
                  <a:gd name="T83" fmla="*/ 2964 h 3470"/>
                  <a:gd name="T84" fmla="*/ 2598 w 2598"/>
                  <a:gd name="T85" fmla="*/ 3470 h 3470"/>
                  <a:gd name="T86" fmla="*/ 319 w 2598"/>
                  <a:gd name="T87" fmla="*/ 3036 h 3470"/>
                  <a:gd name="T88" fmla="*/ 255 w 2598"/>
                  <a:gd name="T89" fmla="*/ 2672 h 3470"/>
                  <a:gd name="T90" fmla="*/ 317 w 2598"/>
                  <a:gd name="T91" fmla="*/ 2315 h 3470"/>
                  <a:gd name="T92" fmla="*/ 498 w 2598"/>
                  <a:gd name="T93" fmla="*/ 1999 h 3470"/>
                  <a:gd name="T94" fmla="*/ 749 w 2598"/>
                  <a:gd name="T95" fmla="*/ 1784 h 3470"/>
                  <a:gd name="T96" fmla="*/ 704 w 2598"/>
                  <a:gd name="T97" fmla="*/ 1657 h 3470"/>
                  <a:gd name="T98" fmla="*/ 453 w 2598"/>
                  <a:gd name="T99" fmla="*/ 1413 h 3470"/>
                  <a:gd name="T100" fmla="*/ 295 w 2598"/>
                  <a:gd name="T101" fmla="*/ 1086 h 3470"/>
                  <a:gd name="T102" fmla="*/ 257 w 2598"/>
                  <a:gd name="T103" fmla="*/ 725 h 3470"/>
                  <a:gd name="T104" fmla="*/ 216 w 2598"/>
                  <a:gd name="T105" fmla="*/ 434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8" h="3470">
                    <a:moveTo>
                      <a:pt x="550" y="434"/>
                    </a:moveTo>
                    <a:lnTo>
                      <a:pt x="533" y="476"/>
                    </a:lnTo>
                    <a:lnTo>
                      <a:pt x="510" y="537"/>
                    </a:lnTo>
                    <a:lnTo>
                      <a:pt x="492" y="600"/>
                    </a:lnTo>
                    <a:lnTo>
                      <a:pt x="479" y="664"/>
                    </a:lnTo>
                    <a:lnTo>
                      <a:pt x="472" y="727"/>
                    </a:lnTo>
                    <a:lnTo>
                      <a:pt x="469" y="790"/>
                    </a:lnTo>
                    <a:lnTo>
                      <a:pt x="471" y="854"/>
                    </a:lnTo>
                    <a:lnTo>
                      <a:pt x="478" y="917"/>
                    </a:lnTo>
                    <a:lnTo>
                      <a:pt x="490" y="979"/>
                    </a:lnTo>
                    <a:lnTo>
                      <a:pt x="506" y="1039"/>
                    </a:lnTo>
                    <a:lnTo>
                      <a:pt x="527" y="1099"/>
                    </a:lnTo>
                    <a:lnTo>
                      <a:pt x="552" y="1157"/>
                    </a:lnTo>
                    <a:lnTo>
                      <a:pt x="581" y="1213"/>
                    </a:lnTo>
                    <a:lnTo>
                      <a:pt x="615" y="1267"/>
                    </a:lnTo>
                    <a:lnTo>
                      <a:pt x="653" y="1318"/>
                    </a:lnTo>
                    <a:lnTo>
                      <a:pt x="696" y="1367"/>
                    </a:lnTo>
                    <a:lnTo>
                      <a:pt x="743" y="1413"/>
                    </a:lnTo>
                    <a:lnTo>
                      <a:pt x="793" y="1455"/>
                    </a:lnTo>
                    <a:lnTo>
                      <a:pt x="847" y="1493"/>
                    </a:lnTo>
                    <a:lnTo>
                      <a:pt x="904" y="1525"/>
                    </a:lnTo>
                    <a:lnTo>
                      <a:pt x="962" y="1553"/>
                    </a:lnTo>
                    <a:lnTo>
                      <a:pt x="1021" y="1576"/>
                    </a:lnTo>
                    <a:lnTo>
                      <a:pt x="1082" y="1595"/>
                    </a:lnTo>
                    <a:lnTo>
                      <a:pt x="1082" y="1875"/>
                    </a:lnTo>
                    <a:lnTo>
                      <a:pt x="1021" y="1894"/>
                    </a:lnTo>
                    <a:lnTo>
                      <a:pt x="962" y="1917"/>
                    </a:lnTo>
                    <a:lnTo>
                      <a:pt x="903" y="1944"/>
                    </a:lnTo>
                    <a:lnTo>
                      <a:pt x="847" y="1978"/>
                    </a:lnTo>
                    <a:lnTo>
                      <a:pt x="793" y="2016"/>
                    </a:lnTo>
                    <a:lnTo>
                      <a:pt x="743" y="2058"/>
                    </a:lnTo>
                    <a:lnTo>
                      <a:pt x="696" y="2104"/>
                    </a:lnTo>
                    <a:lnTo>
                      <a:pt x="653" y="2152"/>
                    </a:lnTo>
                    <a:lnTo>
                      <a:pt x="615" y="2203"/>
                    </a:lnTo>
                    <a:lnTo>
                      <a:pt x="581" y="2257"/>
                    </a:lnTo>
                    <a:lnTo>
                      <a:pt x="552" y="2312"/>
                    </a:lnTo>
                    <a:lnTo>
                      <a:pt x="527" y="2370"/>
                    </a:lnTo>
                    <a:lnTo>
                      <a:pt x="506" y="2431"/>
                    </a:lnTo>
                    <a:lnTo>
                      <a:pt x="490" y="2492"/>
                    </a:lnTo>
                    <a:lnTo>
                      <a:pt x="478" y="2553"/>
                    </a:lnTo>
                    <a:lnTo>
                      <a:pt x="471" y="2616"/>
                    </a:lnTo>
                    <a:lnTo>
                      <a:pt x="469" y="2680"/>
                    </a:lnTo>
                    <a:lnTo>
                      <a:pt x="472" y="2743"/>
                    </a:lnTo>
                    <a:lnTo>
                      <a:pt x="479" y="2806"/>
                    </a:lnTo>
                    <a:lnTo>
                      <a:pt x="492" y="2869"/>
                    </a:lnTo>
                    <a:lnTo>
                      <a:pt x="510" y="2933"/>
                    </a:lnTo>
                    <a:lnTo>
                      <a:pt x="533" y="2994"/>
                    </a:lnTo>
                    <a:lnTo>
                      <a:pt x="550" y="3036"/>
                    </a:lnTo>
                    <a:lnTo>
                      <a:pt x="770" y="3036"/>
                    </a:lnTo>
                    <a:lnTo>
                      <a:pt x="763" y="2986"/>
                    </a:lnTo>
                    <a:lnTo>
                      <a:pt x="760" y="2936"/>
                    </a:lnTo>
                    <a:lnTo>
                      <a:pt x="761" y="2885"/>
                    </a:lnTo>
                    <a:lnTo>
                      <a:pt x="767" y="2836"/>
                    </a:lnTo>
                    <a:lnTo>
                      <a:pt x="777" y="2787"/>
                    </a:lnTo>
                    <a:lnTo>
                      <a:pt x="792" y="2739"/>
                    </a:lnTo>
                    <a:lnTo>
                      <a:pt x="811" y="2692"/>
                    </a:lnTo>
                    <a:lnTo>
                      <a:pt x="835" y="2647"/>
                    </a:lnTo>
                    <a:lnTo>
                      <a:pt x="864" y="2605"/>
                    </a:lnTo>
                    <a:lnTo>
                      <a:pt x="897" y="2565"/>
                    </a:lnTo>
                    <a:lnTo>
                      <a:pt x="934" y="2527"/>
                    </a:lnTo>
                    <a:lnTo>
                      <a:pt x="973" y="2495"/>
                    </a:lnTo>
                    <a:lnTo>
                      <a:pt x="1013" y="2467"/>
                    </a:lnTo>
                    <a:lnTo>
                      <a:pt x="1056" y="2443"/>
                    </a:lnTo>
                    <a:lnTo>
                      <a:pt x="1100" y="2424"/>
                    </a:lnTo>
                    <a:lnTo>
                      <a:pt x="1144" y="2408"/>
                    </a:lnTo>
                    <a:lnTo>
                      <a:pt x="1190" y="2397"/>
                    </a:lnTo>
                    <a:lnTo>
                      <a:pt x="1190" y="1509"/>
                    </a:lnTo>
                    <a:lnTo>
                      <a:pt x="1136" y="1499"/>
                    </a:lnTo>
                    <a:lnTo>
                      <a:pt x="1082" y="1484"/>
                    </a:lnTo>
                    <a:lnTo>
                      <a:pt x="1029" y="1466"/>
                    </a:lnTo>
                    <a:lnTo>
                      <a:pt x="978" y="1444"/>
                    </a:lnTo>
                    <a:lnTo>
                      <a:pt x="927" y="1417"/>
                    </a:lnTo>
                    <a:lnTo>
                      <a:pt x="879" y="1386"/>
                    </a:lnTo>
                    <a:lnTo>
                      <a:pt x="832" y="1350"/>
                    </a:lnTo>
                    <a:lnTo>
                      <a:pt x="789" y="1312"/>
                    </a:lnTo>
                    <a:lnTo>
                      <a:pt x="750" y="1271"/>
                    </a:lnTo>
                    <a:lnTo>
                      <a:pt x="714" y="1228"/>
                    </a:lnTo>
                    <a:lnTo>
                      <a:pt x="683" y="1182"/>
                    </a:lnTo>
                    <a:lnTo>
                      <a:pt x="655" y="1134"/>
                    </a:lnTo>
                    <a:lnTo>
                      <a:pt x="630" y="1085"/>
                    </a:lnTo>
                    <a:lnTo>
                      <a:pt x="1968" y="1085"/>
                    </a:lnTo>
                    <a:lnTo>
                      <a:pt x="1942" y="1134"/>
                    </a:lnTo>
                    <a:lnTo>
                      <a:pt x="1915" y="1182"/>
                    </a:lnTo>
                    <a:lnTo>
                      <a:pt x="1883" y="1228"/>
                    </a:lnTo>
                    <a:lnTo>
                      <a:pt x="1848" y="1271"/>
                    </a:lnTo>
                    <a:lnTo>
                      <a:pt x="1809" y="1312"/>
                    </a:lnTo>
                    <a:lnTo>
                      <a:pt x="1765" y="1350"/>
                    </a:lnTo>
                    <a:lnTo>
                      <a:pt x="1719" y="1386"/>
                    </a:lnTo>
                    <a:lnTo>
                      <a:pt x="1671" y="1417"/>
                    </a:lnTo>
                    <a:lnTo>
                      <a:pt x="1620" y="1444"/>
                    </a:lnTo>
                    <a:lnTo>
                      <a:pt x="1569" y="1466"/>
                    </a:lnTo>
                    <a:lnTo>
                      <a:pt x="1516" y="1484"/>
                    </a:lnTo>
                    <a:lnTo>
                      <a:pt x="1461" y="1499"/>
                    </a:lnTo>
                    <a:lnTo>
                      <a:pt x="1407" y="1509"/>
                    </a:lnTo>
                    <a:lnTo>
                      <a:pt x="1407" y="2397"/>
                    </a:lnTo>
                    <a:lnTo>
                      <a:pt x="1453" y="2408"/>
                    </a:lnTo>
                    <a:lnTo>
                      <a:pt x="1498" y="2424"/>
                    </a:lnTo>
                    <a:lnTo>
                      <a:pt x="1542" y="2443"/>
                    </a:lnTo>
                    <a:lnTo>
                      <a:pt x="1584" y="2467"/>
                    </a:lnTo>
                    <a:lnTo>
                      <a:pt x="1624" y="2495"/>
                    </a:lnTo>
                    <a:lnTo>
                      <a:pt x="1663" y="2527"/>
                    </a:lnTo>
                    <a:lnTo>
                      <a:pt x="1700" y="2565"/>
                    </a:lnTo>
                    <a:lnTo>
                      <a:pt x="1734" y="2605"/>
                    </a:lnTo>
                    <a:lnTo>
                      <a:pt x="1762" y="2647"/>
                    </a:lnTo>
                    <a:lnTo>
                      <a:pt x="1786" y="2692"/>
                    </a:lnTo>
                    <a:lnTo>
                      <a:pt x="1806" y="2739"/>
                    </a:lnTo>
                    <a:lnTo>
                      <a:pt x="1820" y="2787"/>
                    </a:lnTo>
                    <a:lnTo>
                      <a:pt x="1831" y="2836"/>
                    </a:lnTo>
                    <a:lnTo>
                      <a:pt x="1837" y="2885"/>
                    </a:lnTo>
                    <a:lnTo>
                      <a:pt x="1838" y="2936"/>
                    </a:lnTo>
                    <a:lnTo>
                      <a:pt x="1835" y="2986"/>
                    </a:lnTo>
                    <a:lnTo>
                      <a:pt x="1828" y="3036"/>
                    </a:lnTo>
                    <a:lnTo>
                      <a:pt x="2048" y="3036"/>
                    </a:lnTo>
                    <a:lnTo>
                      <a:pt x="2065" y="2994"/>
                    </a:lnTo>
                    <a:lnTo>
                      <a:pt x="2088" y="2933"/>
                    </a:lnTo>
                    <a:lnTo>
                      <a:pt x="2106" y="2869"/>
                    </a:lnTo>
                    <a:lnTo>
                      <a:pt x="2118" y="2806"/>
                    </a:lnTo>
                    <a:lnTo>
                      <a:pt x="2126" y="2743"/>
                    </a:lnTo>
                    <a:lnTo>
                      <a:pt x="2129" y="2680"/>
                    </a:lnTo>
                    <a:lnTo>
                      <a:pt x="2127" y="2616"/>
                    </a:lnTo>
                    <a:lnTo>
                      <a:pt x="2119" y="2553"/>
                    </a:lnTo>
                    <a:lnTo>
                      <a:pt x="2108" y="2492"/>
                    </a:lnTo>
                    <a:lnTo>
                      <a:pt x="2092" y="2431"/>
                    </a:lnTo>
                    <a:lnTo>
                      <a:pt x="2071" y="2370"/>
                    </a:lnTo>
                    <a:lnTo>
                      <a:pt x="2046" y="2312"/>
                    </a:lnTo>
                    <a:lnTo>
                      <a:pt x="2016" y="2257"/>
                    </a:lnTo>
                    <a:lnTo>
                      <a:pt x="1982" y="2203"/>
                    </a:lnTo>
                    <a:lnTo>
                      <a:pt x="1944" y="2152"/>
                    </a:lnTo>
                    <a:lnTo>
                      <a:pt x="1901" y="2104"/>
                    </a:lnTo>
                    <a:lnTo>
                      <a:pt x="1855" y="2058"/>
                    </a:lnTo>
                    <a:lnTo>
                      <a:pt x="1804" y="2016"/>
                    </a:lnTo>
                    <a:lnTo>
                      <a:pt x="1751" y="1978"/>
                    </a:lnTo>
                    <a:lnTo>
                      <a:pt x="1694" y="1944"/>
                    </a:lnTo>
                    <a:lnTo>
                      <a:pt x="1636" y="1917"/>
                    </a:lnTo>
                    <a:lnTo>
                      <a:pt x="1576" y="1894"/>
                    </a:lnTo>
                    <a:lnTo>
                      <a:pt x="1515" y="1875"/>
                    </a:lnTo>
                    <a:lnTo>
                      <a:pt x="1515" y="1595"/>
                    </a:lnTo>
                    <a:lnTo>
                      <a:pt x="1576" y="1576"/>
                    </a:lnTo>
                    <a:lnTo>
                      <a:pt x="1636" y="1553"/>
                    </a:lnTo>
                    <a:lnTo>
                      <a:pt x="1694" y="1525"/>
                    </a:lnTo>
                    <a:lnTo>
                      <a:pt x="1751" y="1493"/>
                    </a:lnTo>
                    <a:lnTo>
                      <a:pt x="1804" y="1455"/>
                    </a:lnTo>
                    <a:lnTo>
                      <a:pt x="1855" y="1413"/>
                    </a:lnTo>
                    <a:lnTo>
                      <a:pt x="1901" y="1367"/>
                    </a:lnTo>
                    <a:lnTo>
                      <a:pt x="1944" y="1318"/>
                    </a:lnTo>
                    <a:lnTo>
                      <a:pt x="1982" y="1267"/>
                    </a:lnTo>
                    <a:lnTo>
                      <a:pt x="2016" y="1213"/>
                    </a:lnTo>
                    <a:lnTo>
                      <a:pt x="2046" y="1157"/>
                    </a:lnTo>
                    <a:lnTo>
                      <a:pt x="2071" y="1099"/>
                    </a:lnTo>
                    <a:lnTo>
                      <a:pt x="2092" y="1039"/>
                    </a:lnTo>
                    <a:lnTo>
                      <a:pt x="2108" y="979"/>
                    </a:lnTo>
                    <a:lnTo>
                      <a:pt x="2119" y="917"/>
                    </a:lnTo>
                    <a:lnTo>
                      <a:pt x="2127" y="854"/>
                    </a:lnTo>
                    <a:lnTo>
                      <a:pt x="2129" y="790"/>
                    </a:lnTo>
                    <a:lnTo>
                      <a:pt x="2126" y="727"/>
                    </a:lnTo>
                    <a:lnTo>
                      <a:pt x="2118" y="664"/>
                    </a:lnTo>
                    <a:lnTo>
                      <a:pt x="2106" y="600"/>
                    </a:lnTo>
                    <a:lnTo>
                      <a:pt x="2088" y="537"/>
                    </a:lnTo>
                    <a:lnTo>
                      <a:pt x="2065" y="476"/>
                    </a:lnTo>
                    <a:lnTo>
                      <a:pt x="2048" y="434"/>
                    </a:lnTo>
                    <a:lnTo>
                      <a:pt x="550" y="434"/>
                    </a:lnTo>
                    <a:close/>
                    <a:moveTo>
                      <a:pt x="0" y="0"/>
                    </a:moveTo>
                    <a:lnTo>
                      <a:pt x="2598" y="0"/>
                    </a:lnTo>
                    <a:lnTo>
                      <a:pt x="2598" y="217"/>
                    </a:lnTo>
                    <a:lnTo>
                      <a:pt x="2382" y="217"/>
                    </a:lnTo>
                    <a:lnTo>
                      <a:pt x="2382" y="434"/>
                    </a:lnTo>
                    <a:lnTo>
                      <a:pt x="2279" y="434"/>
                    </a:lnTo>
                    <a:lnTo>
                      <a:pt x="2302" y="505"/>
                    </a:lnTo>
                    <a:lnTo>
                      <a:pt x="2320" y="578"/>
                    </a:lnTo>
                    <a:lnTo>
                      <a:pt x="2332" y="652"/>
                    </a:lnTo>
                    <a:lnTo>
                      <a:pt x="2341" y="725"/>
                    </a:lnTo>
                    <a:lnTo>
                      <a:pt x="2343" y="799"/>
                    </a:lnTo>
                    <a:lnTo>
                      <a:pt x="2341" y="871"/>
                    </a:lnTo>
                    <a:lnTo>
                      <a:pt x="2332" y="943"/>
                    </a:lnTo>
                    <a:lnTo>
                      <a:pt x="2320" y="1015"/>
                    </a:lnTo>
                    <a:lnTo>
                      <a:pt x="2303" y="1086"/>
                    </a:lnTo>
                    <a:lnTo>
                      <a:pt x="2281" y="1155"/>
                    </a:lnTo>
                    <a:lnTo>
                      <a:pt x="2253" y="1223"/>
                    </a:lnTo>
                    <a:lnTo>
                      <a:pt x="2222" y="1288"/>
                    </a:lnTo>
                    <a:lnTo>
                      <a:pt x="2185" y="1351"/>
                    </a:lnTo>
                    <a:lnTo>
                      <a:pt x="2145" y="1413"/>
                    </a:lnTo>
                    <a:lnTo>
                      <a:pt x="2098" y="1471"/>
                    </a:lnTo>
                    <a:lnTo>
                      <a:pt x="2049" y="1525"/>
                    </a:lnTo>
                    <a:lnTo>
                      <a:pt x="1995" y="1578"/>
                    </a:lnTo>
                    <a:lnTo>
                      <a:pt x="1936" y="1627"/>
                    </a:lnTo>
                    <a:lnTo>
                      <a:pt x="1893" y="1657"/>
                    </a:lnTo>
                    <a:lnTo>
                      <a:pt x="1849" y="1686"/>
                    </a:lnTo>
                    <a:lnTo>
                      <a:pt x="1803" y="1711"/>
                    </a:lnTo>
                    <a:lnTo>
                      <a:pt x="1757" y="1735"/>
                    </a:lnTo>
                    <a:lnTo>
                      <a:pt x="1803" y="1759"/>
                    </a:lnTo>
                    <a:lnTo>
                      <a:pt x="1849" y="1784"/>
                    </a:lnTo>
                    <a:lnTo>
                      <a:pt x="1893" y="1812"/>
                    </a:lnTo>
                    <a:lnTo>
                      <a:pt x="1936" y="1844"/>
                    </a:lnTo>
                    <a:lnTo>
                      <a:pt x="1995" y="1893"/>
                    </a:lnTo>
                    <a:lnTo>
                      <a:pt x="2049" y="1944"/>
                    </a:lnTo>
                    <a:lnTo>
                      <a:pt x="2098" y="1999"/>
                    </a:lnTo>
                    <a:lnTo>
                      <a:pt x="2145" y="2057"/>
                    </a:lnTo>
                    <a:lnTo>
                      <a:pt x="2185" y="2118"/>
                    </a:lnTo>
                    <a:lnTo>
                      <a:pt x="2222" y="2182"/>
                    </a:lnTo>
                    <a:lnTo>
                      <a:pt x="2253" y="2247"/>
                    </a:lnTo>
                    <a:lnTo>
                      <a:pt x="2281" y="2315"/>
                    </a:lnTo>
                    <a:lnTo>
                      <a:pt x="2303" y="2384"/>
                    </a:lnTo>
                    <a:lnTo>
                      <a:pt x="2320" y="2455"/>
                    </a:lnTo>
                    <a:lnTo>
                      <a:pt x="2332" y="2527"/>
                    </a:lnTo>
                    <a:lnTo>
                      <a:pt x="2341" y="2598"/>
                    </a:lnTo>
                    <a:lnTo>
                      <a:pt x="2343" y="2672"/>
                    </a:lnTo>
                    <a:lnTo>
                      <a:pt x="2341" y="2745"/>
                    </a:lnTo>
                    <a:lnTo>
                      <a:pt x="2332" y="2819"/>
                    </a:lnTo>
                    <a:lnTo>
                      <a:pt x="2320" y="2892"/>
                    </a:lnTo>
                    <a:lnTo>
                      <a:pt x="2302" y="2964"/>
                    </a:lnTo>
                    <a:lnTo>
                      <a:pt x="2279" y="3036"/>
                    </a:lnTo>
                    <a:lnTo>
                      <a:pt x="2382" y="3036"/>
                    </a:lnTo>
                    <a:lnTo>
                      <a:pt x="2382" y="3252"/>
                    </a:lnTo>
                    <a:lnTo>
                      <a:pt x="2598" y="3252"/>
                    </a:lnTo>
                    <a:lnTo>
                      <a:pt x="2598" y="3470"/>
                    </a:lnTo>
                    <a:lnTo>
                      <a:pt x="0" y="3470"/>
                    </a:lnTo>
                    <a:lnTo>
                      <a:pt x="0" y="3252"/>
                    </a:lnTo>
                    <a:lnTo>
                      <a:pt x="216" y="3252"/>
                    </a:lnTo>
                    <a:lnTo>
                      <a:pt x="216" y="3036"/>
                    </a:lnTo>
                    <a:lnTo>
                      <a:pt x="319" y="3036"/>
                    </a:lnTo>
                    <a:lnTo>
                      <a:pt x="296" y="2964"/>
                    </a:lnTo>
                    <a:lnTo>
                      <a:pt x="277" y="2892"/>
                    </a:lnTo>
                    <a:lnTo>
                      <a:pt x="264" y="2819"/>
                    </a:lnTo>
                    <a:lnTo>
                      <a:pt x="257" y="2745"/>
                    </a:lnTo>
                    <a:lnTo>
                      <a:pt x="255" y="2672"/>
                    </a:lnTo>
                    <a:lnTo>
                      <a:pt x="257" y="2598"/>
                    </a:lnTo>
                    <a:lnTo>
                      <a:pt x="264" y="2527"/>
                    </a:lnTo>
                    <a:lnTo>
                      <a:pt x="277" y="2455"/>
                    </a:lnTo>
                    <a:lnTo>
                      <a:pt x="295" y="2384"/>
                    </a:lnTo>
                    <a:lnTo>
                      <a:pt x="317" y="2315"/>
                    </a:lnTo>
                    <a:lnTo>
                      <a:pt x="344" y="2247"/>
                    </a:lnTo>
                    <a:lnTo>
                      <a:pt x="376" y="2182"/>
                    </a:lnTo>
                    <a:lnTo>
                      <a:pt x="412" y="2118"/>
                    </a:lnTo>
                    <a:lnTo>
                      <a:pt x="453" y="2057"/>
                    </a:lnTo>
                    <a:lnTo>
                      <a:pt x="498" y="1999"/>
                    </a:lnTo>
                    <a:lnTo>
                      <a:pt x="549" y="1944"/>
                    </a:lnTo>
                    <a:lnTo>
                      <a:pt x="603" y="1893"/>
                    </a:lnTo>
                    <a:lnTo>
                      <a:pt x="662" y="1844"/>
                    </a:lnTo>
                    <a:lnTo>
                      <a:pt x="704" y="1812"/>
                    </a:lnTo>
                    <a:lnTo>
                      <a:pt x="749" y="1784"/>
                    </a:lnTo>
                    <a:lnTo>
                      <a:pt x="794" y="1759"/>
                    </a:lnTo>
                    <a:lnTo>
                      <a:pt x="841" y="1735"/>
                    </a:lnTo>
                    <a:lnTo>
                      <a:pt x="794" y="1711"/>
                    </a:lnTo>
                    <a:lnTo>
                      <a:pt x="749" y="1686"/>
                    </a:lnTo>
                    <a:lnTo>
                      <a:pt x="704" y="1657"/>
                    </a:lnTo>
                    <a:lnTo>
                      <a:pt x="662" y="1627"/>
                    </a:lnTo>
                    <a:lnTo>
                      <a:pt x="603" y="1578"/>
                    </a:lnTo>
                    <a:lnTo>
                      <a:pt x="549" y="1525"/>
                    </a:lnTo>
                    <a:lnTo>
                      <a:pt x="498" y="1471"/>
                    </a:lnTo>
                    <a:lnTo>
                      <a:pt x="453" y="1413"/>
                    </a:lnTo>
                    <a:lnTo>
                      <a:pt x="412" y="1351"/>
                    </a:lnTo>
                    <a:lnTo>
                      <a:pt x="376" y="1288"/>
                    </a:lnTo>
                    <a:lnTo>
                      <a:pt x="344" y="1223"/>
                    </a:lnTo>
                    <a:lnTo>
                      <a:pt x="317" y="1155"/>
                    </a:lnTo>
                    <a:lnTo>
                      <a:pt x="295" y="1086"/>
                    </a:lnTo>
                    <a:lnTo>
                      <a:pt x="277" y="1015"/>
                    </a:lnTo>
                    <a:lnTo>
                      <a:pt x="264" y="943"/>
                    </a:lnTo>
                    <a:lnTo>
                      <a:pt x="257" y="871"/>
                    </a:lnTo>
                    <a:lnTo>
                      <a:pt x="255" y="798"/>
                    </a:lnTo>
                    <a:lnTo>
                      <a:pt x="257" y="725"/>
                    </a:lnTo>
                    <a:lnTo>
                      <a:pt x="264" y="651"/>
                    </a:lnTo>
                    <a:lnTo>
                      <a:pt x="277" y="578"/>
                    </a:lnTo>
                    <a:lnTo>
                      <a:pt x="296" y="505"/>
                    </a:lnTo>
                    <a:lnTo>
                      <a:pt x="319" y="434"/>
                    </a:lnTo>
                    <a:lnTo>
                      <a:pt x="216" y="434"/>
                    </a:lnTo>
                    <a:lnTo>
                      <a:pt x="216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733042" y="3016986"/>
                <a:ext cx="479549" cy="449262"/>
                <a:chOff x="2254250" y="4046538"/>
                <a:chExt cx="904875" cy="847725"/>
              </a:xfrm>
            </p:grpSpPr>
            <p:sp>
              <p:nvSpPr>
                <p:cNvPr id="58" name="Freeform 45"/>
                <p:cNvSpPr>
                  <a:spLocks noEditPoints="1"/>
                </p:cNvSpPr>
                <p:nvPr/>
              </p:nvSpPr>
              <p:spPr bwMode="auto">
                <a:xfrm>
                  <a:off x="2254250" y="4046538"/>
                  <a:ext cx="574675" cy="565150"/>
                </a:xfrm>
                <a:custGeom>
                  <a:avLst/>
                  <a:gdLst>
                    <a:gd name="T0" fmla="*/ 1032 w 2170"/>
                    <a:gd name="T1" fmla="*/ 619 h 2137"/>
                    <a:gd name="T2" fmla="*/ 932 w 2170"/>
                    <a:gd name="T3" fmla="*/ 643 h 2137"/>
                    <a:gd name="T4" fmla="*/ 841 w 2170"/>
                    <a:gd name="T5" fmla="*/ 686 h 2137"/>
                    <a:gd name="T6" fmla="*/ 763 w 2170"/>
                    <a:gd name="T7" fmla="*/ 749 h 2137"/>
                    <a:gd name="T8" fmla="*/ 701 w 2170"/>
                    <a:gd name="T9" fmla="*/ 827 h 2137"/>
                    <a:gd name="T10" fmla="*/ 656 w 2170"/>
                    <a:gd name="T11" fmla="*/ 917 h 2137"/>
                    <a:gd name="T12" fmla="*/ 633 w 2170"/>
                    <a:gd name="T13" fmla="*/ 1018 h 2137"/>
                    <a:gd name="T14" fmla="*/ 633 w 2170"/>
                    <a:gd name="T15" fmla="*/ 1123 h 2137"/>
                    <a:gd name="T16" fmla="*/ 656 w 2170"/>
                    <a:gd name="T17" fmla="*/ 1224 h 2137"/>
                    <a:gd name="T18" fmla="*/ 701 w 2170"/>
                    <a:gd name="T19" fmla="*/ 1314 h 2137"/>
                    <a:gd name="T20" fmla="*/ 763 w 2170"/>
                    <a:gd name="T21" fmla="*/ 1392 h 2137"/>
                    <a:gd name="T22" fmla="*/ 841 w 2170"/>
                    <a:gd name="T23" fmla="*/ 1455 h 2137"/>
                    <a:gd name="T24" fmla="*/ 932 w 2170"/>
                    <a:gd name="T25" fmla="*/ 1498 h 2137"/>
                    <a:gd name="T26" fmla="*/ 1032 w 2170"/>
                    <a:gd name="T27" fmla="*/ 1522 h 2137"/>
                    <a:gd name="T28" fmla="*/ 1138 w 2170"/>
                    <a:gd name="T29" fmla="*/ 1522 h 2137"/>
                    <a:gd name="T30" fmla="*/ 1239 w 2170"/>
                    <a:gd name="T31" fmla="*/ 1498 h 2137"/>
                    <a:gd name="T32" fmla="*/ 1329 w 2170"/>
                    <a:gd name="T33" fmla="*/ 1455 h 2137"/>
                    <a:gd name="T34" fmla="*/ 1407 w 2170"/>
                    <a:gd name="T35" fmla="*/ 1392 h 2137"/>
                    <a:gd name="T36" fmla="*/ 1470 w 2170"/>
                    <a:gd name="T37" fmla="*/ 1314 h 2137"/>
                    <a:gd name="T38" fmla="*/ 1513 w 2170"/>
                    <a:gd name="T39" fmla="*/ 1224 h 2137"/>
                    <a:gd name="T40" fmla="*/ 1537 w 2170"/>
                    <a:gd name="T41" fmla="*/ 1123 h 2137"/>
                    <a:gd name="T42" fmla="*/ 1537 w 2170"/>
                    <a:gd name="T43" fmla="*/ 1018 h 2137"/>
                    <a:gd name="T44" fmla="*/ 1513 w 2170"/>
                    <a:gd name="T45" fmla="*/ 917 h 2137"/>
                    <a:gd name="T46" fmla="*/ 1470 w 2170"/>
                    <a:gd name="T47" fmla="*/ 827 h 2137"/>
                    <a:gd name="T48" fmla="*/ 1407 w 2170"/>
                    <a:gd name="T49" fmla="*/ 749 h 2137"/>
                    <a:gd name="T50" fmla="*/ 1329 w 2170"/>
                    <a:gd name="T51" fmla="*/ 686 h 2137"/>
                    <a:gd name="T52" fmla="*/ 1239 w 2170"/>
                    <a:gd name="T53" fmla="*/ 643 h 2137"/>
                    <a:gd name="T54" fmla="*/ 1138 w 2170"/>
                    <a:gd name="T55" fmla="*/ 619 h 2137"/>
                    <a:gd name="T56" fmla="*/ 907 w 2170"/>
                    <a:gd name="T57" fmla="*/ 0 h 2137"/>
                    <a:gd name="T58" fmla="*/ 1264 w 2170"/>
                    <a:gd name="T59" fmla="*/ 226 h 2137"/>
                    <a:gd name="T60" fmla="*/ 1381 w 2170"/>
                    <a:gd name="T61" fmla="*/ 259 h 2137"/>
                    <a:gd name="T62" fmla="*/ 1491 w 2170"/>
                    <a:gd name="T63" fmla="*/ 309 h 2137"/>
                    <a:gd name="T64" fmla="*/ 1909 w 2170"/>
                    <a:gd name="T65" fmla="*/ 365 h 2137"/>
                    <a:gd name="T66" fmla="*/ 1800 w 2170"/>
                    <a:gd name="T67" fmla="*/ 588 h 2137"/>
                    <a:gd name="T68" fmla="*/ 1862 w 2170"/>
                    <a:gd name="T69" fmla="*/ 693 h 2137"/>
                    <a:gd name="T70" fmla="*/ 2108 w 2170"/>
                    <a:gd name="T71" fmla="*/ 709 h 2137"/>
                    <a:gd name="T72" fmla="*/ 1948 w 2170"/>
                    <a:gd name="T73" fmla="*/ 1099 h 2137"/>
                    <a:gd name="T74" fmla="*/ 1935 w 2170"/>
                    <a:gd name="T75" fmla="*/ 1222 h 2137"/>
                    <a:gd name="T76" fmla="*/ 1906 w 2170"/>
                    <a:gd name="T77" fmla="*/ 1338 h 2137"/>
                    <a:gd name="T78" fmla="*/ 1923 w 2170"/>
                    <a:gd name="T79" fmla="*/ 1759 h 2137"/>
                    <a:gd name="T80" fmla="*/ 1685 w 2170"/>
                    <a:gd name="T81" fmla="*/ 1691 h 2137"/>
                    <a:gd name="T82" fmla="*/ 1592 w 2170"/>
                    <a:gd name="T83" fmla="*/ 1769 h 2137"/>
                    <a:gd name="T84" fmla="*/ 1618 w 2170"/>
                    <a:gd name="T85" fmla="*/ 2015 h 2137"/>
                    <a:gd name="T86" fmla="*/ 1206 w 2170"/>
                    <a:gd name="T87" fmla="*/ 1926 h 2137"/>
                    <a:gd name="T88" fmla="*/ 1085 w 2170"/>
                    <a:gd name="T89" fmla="*/ 1934 h 2137"/>
                    <a:gd name="T90" fmla="*/ 963 w 2170"/>
                    <a:gd name="T91" fmla="*/ 1926 h 2137"/>
                    <a:gd name="T92" fmla="*/ 551 w 2170"/>
                    <a:gd name="T93" fmla="*/ 2015 h 2137"/>
                    <a:gd name="T94" fmla="*/ 578 w 2170"/>
                    <a:gd name="T95" fmla="*/ 1769 h 2137"/>
                    <a:gd name="T96" fmla="*/ 485 w 2170"/>
                    <a:gd name="T97" fmla="*/ 1691 h 2137"/>
                    <a:gd name="T98" fmla="*/ 248 w 2170"/>
                    <a:gd name="T99" fmla="*/ 1759 h 2137"/>
                    <a:gd name="T100" fmla="*/ 264 w 2170"/>
                    <a:gd name="T101" fmla="*/ 1338 h 2137"/>
                    <a:gd name="T102" fmla="*/ 235 w 2170"/>
                    <a:gd name="T103" fmla="*/ 1222 h 2137"/>
                    <a:gd name="T104" fmla="*/ 223 w 2170"/>
                    <a:gd name="T105" fmla="*/ 1099 h 2137"/>
                    <a:gd name="T106" fmla="*/ 61 w 2170"/>
                    <a:gd name="T107" fmla="*/ 709 h 2137"/>
                    <a:gd name="T108" fmla="*/ 309 w 2170"/>
                    <a:gd name="T109" fmla="*/ 693 h 2137"/>
                    <a:gd name="T110" fmla="*/ 370 w 2170"/>
                    <a:gd name="T111" fmla="*/ 588 h 2137"/>
                    <a:gd name="T112" fmla="*/ 261 w 2170"/>
                    <a:gd name="T113" fmla="*/ 365 h 2137"/>
                    <a:gd name="T114" fmla="*/ 678 w 2170"/>
                    <a:gd name="T115" fmla="*/ 309 h 2137"/>
                    <a:gd name="T116" fmla="*/ 789 w 2170"/>
                    <a:gd name="T117" fmla="*/ 259 h 2137"/>
                    <a:gd name="T118" fmla="*/ 907 w 2170"/>
                    <a:gd name="T119" fmla="*/ 226 h 2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70" h="2137">
                      <a:moveTo>
                        <a:pt x="1085" y="616"/>
                      </a:moveTo>
                      <a:lnTo>
                        <a:pt x="1032" y="619"/>
                      </a:lnTo>
                      <a:lnTo>
                        <a:pt x="981" y="628"/>
                      </a:lnTo>
                      <a:lnTo>
                        <a:pt x="932" y="643"/>
                      </a:lnTo>
                      <a:lnTo>
                        <a:pt x="885" y="662"/>
                      </a:lnTo>
                      <a:lnTo>
                        <a:pt x="841" y="686"/>
                      </a:lnTo>
                      <a:lnTo>
                        <a:pt x="801" y="715"/>
                      </a:lnTo>
                      <a:lnTo>
                        <a:pt x="763" y="749"/>
                      </a:lnTo>
                      <a:lnTo>
                        <a:pt x="730" y="786"/>
                      </a:lnTo>
                      <a:lnTo>
                        <a:pt x="701" y="827"/>
                      </a:lnTo>
                      <a:lnTo>
                        <a:pt x="676" y="870"/>
                      </a:lnTo>
                      <a:lnTo>
                        <a:pt x="656" y="917"/>
                      </a:lnTo>
                      <a:lnTo>
                        <a:pt x="642" y="966"/>
                      </a:lnTo>
                      <a:lnTo>
                        <a:pt x="633" y="1018"/>
                      </a:lnTo>
                      <a:lnTo>
                        <a:pt x="630" y="1070"/>
                      </a:lnTo>
                      <a:lnTo>
                        <a:pt x="633" y="1123"/>
                      </a:lnTo>
                      <a:lnTo>
                        <a:pt x="642" y="1175"/>
                      </a:lnTo>
                      <a:lnTo>
                        <a:pt x="656" y="1224"/>
                      </a:lnTo>
                      <a:lnTo>
                        <a:pt x="676" y="1271"/>
                      </a:lnTo>
                      <a:lnTo>
                        <a:pt x="701" y="1314"/>
                      </a:lnTo>
                      <a:lnTo>
                        <a:pt x="730" y="1355"/>
                      </a:lnTo>
                      <a:lnTo>
                        <a:pt x="763" y="1392"/>
                      </a:lnTo>
                      <a:lnTo>
                        <a:pt x="801" y="1426"/>
                      </a:lnTo>
                      <a:lnTo>
                        <a:pt x="841" y="1455"/>
                      </a:lnTo>
                      <a:lnTo>
                        <a:pt x="885" y="1479"/>
                      </a:lnTo>
                      <a:lnTo>
                        <a:pt x="932" y="1498"/>
                      </a:lnTo>
                      <a:lnTo>
                        <a:pt x="981" y="1513"/>
                      </a:lnTo>
                      <a:lnTo>
                        <a:pt x="1032" y="1522"/>
                      </a:lnTo>
                      <a:lnTo>
                        <a:pt x="1085" y="1525"/>
                      </a:lnTo>
                      <a:lnTo>
                        <a:pt x="1138" y="1522"/>
                      </a:lnTo>
                      <a:lnTo>
                        <a:pt x="1190" y="1513"/>
                      </a:lnTo>
                      <a:lnTo>
                        <a:pt x="1239" y="1498"/>
                      </a:lnTo>
                      <a:lnTo>
                        <a:pt x="1285" y="1479"/>
                      </a:lnTo>
                      <a:lnTo>
                        <a:pt x="1329" y="1455"/>
                      </a:lnTo>
                      <a:lnTo>
                        <a:pt x="1370" y="1426"/>
                      </a:lnTo>
                      <a:lnTo>
                        <a:pt x="1407" y="1392"/>
                      </a:lnTo>
                      <a:lnTo>
                        <a:pt x="1440" y="1355"/>
                      </a:lnTo>
                      <a:lnTo>
                        <a:pt x="1470" y="1314"/>
                      </a:lnTo>
                      <a:lnTo>
                        <a:pt x="1493" y="1271"/>
                      </a:lnTo>
                      <a:lnTo>
                        <a:pt x="1513" y="1224"/>
                      </a:lnTo>
                      <a:lnTo>
                        <a:pt x="1528" y="1175"/>
                      </a:lnTo>
                      <a:lnTo>
                        <a:pt x="1537" y="1123"/>
                      </a:lnTo>
                      <a:lnTo>
                        <a:pt x="1540" y="1070"/>
                      </a:lnTo>
                      <a:lnTo>
                        <a:pt x="1537" y="1018"/>
                      </a:lnTo>
                      <a:lnTo>
                        <a:pt x="1528" y="966"/>
                      </a:lnTo>
                      <a:lnTo>
                        <a:pt x="1513" y="917"/>
                      </a:lnTo>
                      <a:lnTo>
                        <a:pt x="1493" y="870"/>
                      </a:lnTo>
                      <a:lnTo>
                        <a:pt x="1470" y="827"/>
                      </a:lnTo>
                      <a:lnTo>
                        <a:pt x="1440" y="786"/>
                      </a:lnTo>
                      <a:lnTo>
                        <a:pt x="1407" y="749"/>
                      </a:lnTo>
                      <a:lnTo>
                        <a:pt x="1370" y="715"/>
                      </a:lnTo>
                      <a:lnTo>
                        <a:pt x="1329" y="686"/>
                      </a:lnTo>
                      <a:lnTo>
                        <a:pt x="1285" y="662"/>
                      </a:lnTo>
                      <a:lnTo>
                        <a:pt x="1239" y="643"/>
                      </a:lnTo>
                      <a:lnTo>
                        <a:pt x="1190" y="628"/>
                      </a:lnTo>
                      <a:lnTo>
                        <a:pt x="1138" y="619"/>
                      </a:lnTo>
                      <a:lnTo>
                        <a:pt x="1085" y="616"/>
                      </a:lnTo>
                      <a:close/>
                      <a:moveTo>
                        <a:pt x="907" y="0"/>
                      </a:moveTo>
                      <a:lnTo>
                        <a:pt x="1264" y="0"/>
                      </a:lnTo>
                      <a:lnTo>
                        <a:pt x="1264" y="226"/>
                      </a:lnTo>
                      <a:lnTo>
                        <a:pt x="1323" y="240"/>
                      </a:lnTo>
                      <a:lnTo>
                        <a:pt x="1381" y="259"/>
                      </a:lnTo>
                      <a:lnTo>
                        <a:pt x="1437" y="282"/>
                      </a:lnTo>
                      <a:lnTo>
                        <a:pt x="1491" y="309"/>
                      </a:lnTo>
                      <a:lnTo>
                        <a:pt x="1637" y="136"/>
                      </a:lnTo>
                      <a:lnTo>
                        <a:pt x="1909" y="365"/>
                      </a:lnTo>
                      <a:lnTo>
                        <a:pt x="1765" y="538"/>
                      </a:lnTo>
                      <a:lnTo>
                        <a:pt x="1800" y="588"/>
                      </a:lnTo>
                      <a:lnTo>
                        <a:pt x="1832" y="638"/>
                      </a:lnTo>
                      <a:lnTo>
                        <a:pt x="1862" y="693"/>
                      </a:lnTo>
                      <a:lnTo>
                        <a:pt x="1887" y="749"/>
                      </a:lnTo>
                      <a:lnTo>
                        <a:pt x="2108" y="709"/>
                      </a:lnTo>
                      <a:lnTo>
                        <a:pt x="2170" y="1060"/>
                      </a:lnTo>
                      <a:lnTo>
                        <a:pt x="1948" y="1099"/>
                      </a:lnTo>
                      <a:lnTo>
                        <a:pt x="1944" y="1161"/>
                      </a:lnTo>
                      <a:lnTo>
                        <a:pt x="1935" y="1222"/>
                      </a:lnTo>
                      <a:lnTo>
                        <a:pt x="1923" y="1281"/>
                      </a:lnTo>
                      <a:lnTo>
                        <a:pt x="1906" y="1338"/>
                      </a:lnTo>
                      <a:lnTo>
                        <a:pt x="2101" y="1452"/>
                      </a:lnTo>
                      <a:lnTo>
                        <a:pt x="1923" y="1759"/>
                      </a:lnTo>
                      <a:lnTo>
                        <a:pt x="1727" y="1647"/>
                      </a:lnTo>
                      <a:lnTo>
                        <a:pt x="1685" y="1691"/>
                      </a:lnTo>
                      <a:lnTo>
                        <a:pt x="1640" y="1731"/>
                      </a:lnTo>
                      <a:lnTo>
                        <a:pt x="1592" y="1769"/>
                      </a:lnTo>
                      <a:lnTo>
                        <a:pt x="1541" y="1803"/>
                      </a:lnTo>
                      <a:lnTo>
                        <a:pt x="1618" y="2015"/>
                      </a:lnTo>
                      <a:lnTo>
                        <a:pt x="1283" y="2137"/>
                      </a:lnTo>
                      <a:lnTo>
                        <a:pt x="1206" y="1926"/>
                      </a:lnTo>
                      <a:lnTo>
                        <a:pt x="1146" y="1932"/>
                      </a:lnTo>
                      <a:lnTo>
                        <a:pt x="1085" y="1934"/>
                      </a:lnTo>
                      <a:lnTo>
                        <a:pt x="1023" y="1932"/>
                      </a:lnTo>
                      <a:lnTo>
                        <a:pt x="963" y="1926"/>
                      </a:lnTo>
                      <a:lnTo>
                        <a:pt x="886" y="2137"/>
                      </a:lnTo>
                      <a:lnTo>
                        <a:pt x="551" y="2015"/>
                      </a:lnTo>
                      <a:lnTo>
                        <a:pt x="629" y="1803"/>
                      </a:lnTo>
                      <a:lnTo>
                        <a:pt x="578" y="1769"/>
                      </a:lnTo>
                      <a:lnTo>
                        <a:pt x="530" y="1731"/>
                      </a:lnTo>
                      <a:lnTo>
                        <a:pt x="485" y="1691"/>
                      </a:lnTo>
                      <a:lnTo>
                        <a:pt x="443" y="1647"/>
                      </a:lnTo>
                      <a:lnTo>
                        <a:pt x="248" y="1759"/>
                      </a:lnTo>
                      <a:lnTo>
                        <a:pt x="69" y="1452"/>
                      </a:lnTo>
                      <a:lnTo>
                        <a:pt x="264" y="1338"/>
                      </a:lnTo>
                      <a:lnTo>
                        <a:pt x="248" y="1281"/>
                      </a:lnTo>
                      <a:lnTo>
                        <a:pt x="235" y="1222"/>
                      </a:lnTo>
                      <a:lnTo>
                        <a:pt x="227" y="1161"/>
                      </a:lnTo>
                      <a:lnTo>
                        <a:pt x="223" y="1099"/>
                      </a:lnTo>
                      <a:lnTo>
                        <a:pt x="0" y="1060"/>
                      </a:lnTo>
                      <a:lnTo>
                        <a:pt x="61" y="709"/>
                      </a:lnTo>
                      <a:lnTo>
                        <a:pt x="284" y="749"/>
                      </a:lnTo>
                      <a:lnTo>
                        <a:pt x="309" y="693"/>
                      </a:lnTo>
                      <a:lnTo>
                        <a:pt x="338" y="638"/>
                      </a:lnTo>
                      <a:lnTo>
                        <a:pt x="370" y="588"/>
                      </a:lnTo>
                      <a:lnTo>
                        <a:pt x="406" y="538"/>
                      </a:lnTo>
                      <a:lnTo>
                        <a:pt x="261" y="365"/>
                      </a:lnTo>
                      <a:lnTo>
                        <a:pt x="534" y="136"/>
                      </a:lnTo>
                      <a:lnTo>
                        <a:pt x="678" y="309"/>
                      </a:lnTo>
                      <a:lnTo>
                        <a:pt x="733" y="282"/>
                      </a:lnTo>
                      <a:lnTo>
                        <a:pt x="789" y="259"/>
                      </a:lnTo>
                      <a:lnTo>
                        <a:pt x="848" y="240"/>
                      </a:lnTo>
                      <a:lnTo>
                        <a:pt x="907" y="226"/>
                      </a:lnTo>
                      <a:lnTo>
                        <a:pt x="90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46"/>
                <p:cNvSpPr>
                  <a:spLocks noEditPoints="1"/>
                </p:cNvSpPr>
                <p:nvPr/>
              </p:nvSpPr>
              <p:spPr bwMode="auto">
                <a:xfrm>
                  <a:off x="2681288" y="4484688"/>
                  <a:ext cx="406400" cy="409575"/>
                </a:xfrm>
                <a:custGeom>
                  <a:avLst/>
                  <a:gdLst>
                    <a:gd name="T0" fmla="*/ 725 w 1538"/>
                    <a:gd name="T1" fmla="*/ 455 h 1553"/>
                    <a:gd name="T2" fmla="*/ 641 w 1538"/>
                    <a:gd name="T3" fmla="*/ 477 h 1553"/>
                    <a:gd name="T4" fmla="*/ 569 w 1538"/>
                    <a:gd name="T5" fmla="*/ 521 h 1553"/>
                    <a:gd name="T6" fmla="*/ 511 w 1538"/>
                    <a:gd name="T7" fmla="*/ 580 h 1553"/>
                    <a:gd name="T8" fmla="*/ 469 w 1538"/>
                    <a:gd name="T9" fmla="*/ 653 h 1553"/>
                    <a:gd name="T10" fmla="*/ 447 w 1538"/>
                    <a:gd name="T11" fmla="*/ 734 h 1553"/>
                    <a:gd name="T12" fmla="*/ 447 w 1538"/>
                    <a:gd name="T13" fmla="*/ 822 h 1553"/>
                    <a:gd name="T14" fmla="*/ 471 w 1538"/>
                    <a:gd name="T15" fmla="*/ 906 h 1553"/>
                    <a:gd name="T16" fmla="*/ 514 w 1538"/>
                    <a:gd name="T17" fmla="*/ 979 h 1553"/>
                    <a:gd name="T18" fmla="*/ 574 w 1538"/>
                    <a:gd name="T19" fmla="*/ 1037 h 1553"/>
                    <a:gd name="T20" fmla="*/ 646 w 1538"/>
                    <a:gd name="T21" fmla="*/ 1077 h 1553"/>
                    <a:gd name="T22" fmla="*/ 728 w 1538"/>
                    <a:gd name="T23" fmla="*/ 1099 h 1553"/>
                    <a:gd name="T24" fmla="*/ 815 w 1538"/>
                    <a:gd name="T25" fmla="*/ 1099 h 1553"/>
                    <a:gd name="T26" fmla="*/ 899 w 1538"/>
                    <a:gd name="T27" fmla="*/ 1075 h 1553"/>
                    <a:gd name="T28" fmla="*/ 971 w 1538"/>
                    <a:gd name="T29" fmla="*/ 1033 h 1553"/>
                    <a:gd name="T30" fmla="*/ 1030 w 1538"/>
                    <a:gd name="T31" fmla="*/ 973 h 1553"/>
                    <a:gd name="T32" fmla="*/ 1071 w 1538"/>
                    <a:gd name="T33" fmla="*/ 901 h 1553"/>
                    <a:gd name="T34" fmla="*/ 1093 w 1538"/>
                    <a:gd name="T35" fmla="*/ 820 h 1553"/>
                    <a:gd name="T36" fmla="*/ 1093 w 1538"/>
                    <a:gd name="T37" fmla="*/ 732 h 1553"/>
                    <a:gd name="T38" fmla="*/ 1069 w 1538"/>
                    <a:gd name="T39" fmla="*/ 648 h 1553"/>
                    <a:gd name="T40" fmla="*/ 1025 w 1538"/>
                    <a:gd name="T41" fmla="*/ 575 h 1553"/>
                    <a:gd name="T42" fmla="*/ 966 w 1538"/>
                    <a:gd name="T43" fmla="*/ 517 h 1553"/>
                    <a:gd name="T44" fmla="*/ 893 w 1538"/>
                    <a:gd name="T45" fmla="*/ 475 h 1553"/>
                    <a:gd name="T46" fmla="*/ 812 w 1538"/>
                    <a:gd name="T47" fmla="*/ 454 h 1553"/>
                    <a:gd name="T48" fmla="*/ 790 w 1538"/>
                    <a:gd name="T49" fmla="*/ 0 h 1553"/>
                    <a:gd name="T50" fmla="*/ 872 w 1538"/>
                    <a:gd name="T51" fmla="*/ 167 h 1553"/>
                    <a:gd name="T52" fmla="*/ 983 w 1538"/>
                    <a:gd name="T53" fmla="*/ 197 h 1553"/>
                    <a:gd name="T54" fmla="*/ 1284 w 1538"/>
                    <a:gd name="T55" fmla="*/ 196 h 1553"/>
                    <a:gd name="T56" fmla="*/ 1239 w 1538"/>
                    <a:gd name="T57" fmla="*/ 375 h 1553"/>
                    <a:gd name="T58" fmla="*/ 1306 w 1538"/>
                    <a:gd name="T59" fmla="*/ 469 h 1553"/>
                    <a:gd name="T60" fmla="*/ 1538 w 1538"/>
                    <a:gd name="T61" fmla="*/ 663 h 1553"/>
                    <a:gd name="T62" fmla="*/ 1388 w 1538"/>
                    <a:gd name="T63" fmla="*/ 771 h 1553"/>
                    <a:gd name="T64" fmla="*/ 1378 w 1538"/>
                    <a:gd name="T65" fmla="*/ 886 h 1553"/>
                    <a:gd name="T66" fmla="*/ 1432 w 1538"/>
                    <a:gd name="T67" fmla="*/ 1182 h 1553"/>
                    <a:gd name="T68" fmla="*/ 1248 w 1538"/>
                    <a:gd name="T69" fmla="*/ 1169 h 1553"/>
                    <a:gd name="T70" fmla="*/ 1166 w 1538"/>
                    <a:gd name="T71" fmla="*/ 1251 h 1553"/>
                    <a:gd name="T72" fmla="*/ 1016 w 1538"/>
                    <a:gd name="T73" fmla="*/ 1513 h 1553"/>
                    <a:gd name="T74" fmla="*/ 899 w 1538"/>
                    <a:gd name="T75" fmla="*/ 1381 h 1553"/>
                    <a:gd name="T76" fmla="*/ 811 w 1538"/>
                    <a:gd name="T77" fmla="*/ 1394 h 1553"/>
                    <a:gd name="T78" fmla="*/ 734 w 1538"/>
                    <a:gd name="T79" fmla="*/ 1553 h 1553"/>
                    <a:gd name="T80" fmla="*/ 519 w 1538"/>
                    <a:gd name="T81" fmla="*/ 1342 h 1553"/>
                    <a:gd name="T82" fmla="*/ 418 w 1538"/>
                    <a:gd name="T83" fmla="*/ 1284 h 1553"/>
                    <a:gd name="T84" fmla="*/ 244 w 1538"/>
                    <a:gd name="T85" fmla="*/ 1349 h 1553"/>
                    <a:gd name="T86" fmla="*/ 214 w 1538"/>
                    <a:gd name="T87" fmla="*/ 1048 h 1553"/>
                    <a:gd name="T88" fmla="*/ 174 w 1538"/>
                    <a:gd name="T89" fmla="*/ 940 h 1553"/>
                    <a:gd name="T90" fmla="*/ 0 w 1538"/>
                    <a:gd name="T91" fmla="*/ 877 h 1553"/>
                    <a:gd name="T92" fmla="*/ 171 w 1538"/>
                    <a:gd name="T93" fmla="*/ 627 h 1553"/>
                    <a:gd name="T94" fmla="*/ 209 w 1538"/>
                    <a:gd name="T95" fmla="*/ 518 h 1553"/>
                    <a:gd name="T96" fmla="*/ 115 w 1538"/>
                    <a:gd name="T97" fmla="*/ 358 h 1553"/>
                    <a:gd name="T98" fmla="*/ 407 w 1538"/>
                    <a:gd name="T99" fmla="*/ 277 h 1553"/>
                    <a:gd name="T100" fmla="*/ 505 w 1538"/>
                    <a:gd name="T101" fmla="*/ 218 h 1553"/>
                    <a:gd name="T102" fmla="*/ 538 w 1538"/>
                    <a:gd name="T103" fmla="*/ 36 h 1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8" h="1553">
                      <a:moveTo>
                        <a:pt x="770" y="451"/>
                      </a:moveTo>
                      <a:lnTo>
                        <a:pt x="725" y="455"/>
                      </a:lnTo>
                      <a:lnTo>
                        <a:pt x="681" y="463"/>
                      </a:lnTo>
                      <a:lnTo>
                        <a:pt x="641" y="477"/>
                      </a:lnTo>
                      <a:lnTo>
                        <a:pt x="603" y="497"/>
                      </a:lnTo>
                      <a:lnTo>
                        <a:pt x="569" y="521"/>
                      </a:lnTo>
                      <a:lnTo>
                        <a:pt x="538" y="549"/>
                      </a:lnTo>
                      <a:lnTo>
                        <a:pt x="511" y="580"/>
                      </a:lnTo>
                      <a:lnTo>
                        <a:pt x="487" y="616"/>
                      </a:lnTo>
                      <a:lnTo>
                        <a:pt x="469" y="653"/>
                      </a:lnTo>
                      <a:lnTo>
                        <a:pt x="456" y="693"/>
                      </a:lnTo>
                      <a:lnTo>
                        <a:pt x="447" y="734"/>
                      </a:lnTo>
                      <a:lnTo>
                        <a:pt x="444" y="778"/>
                      </a:lnTo>
                      <a:lnTo>
                        <a:pt x="447" y="822"/>
                      </a:lnTo>
                      <a:lnTo>
                        <a:pt x="457" y="865"/>
                      </a:lnTo>
                      <a:lnTo>
                        <a:pt x="471" y="906"/>
                      </a:lnTo>
                      <a:lnTo>
                        <a:pt x="490" y="943"/>
                      </a:lnTo>
                      <a:lnTo>
                        <a:pt x="514" y="979"/>
                      </a:lnTo>
                      <a:lnTo>
                        <a:pt x="542" y="1010"/>
                      </a:lnTo>
                      <a:lnTo>
                        <a:pt x="574" y="1037"/>
                      </a:lnTo>
                      <a:lnTo>
                        <a:pt x="608" y="1060"/>
                      </a:lnTo>
                      <a:lnTo>
                        <a:pt x="646" y="1077"/>
                      </a:lnTo>
                      <a:lnTo>
                        <a:pt x="686" y="1091"/>
                      </a:lnTo>
                      <a:lnTo>
                        <a:pt x="728" y="1099"/>
                      </a:lnTo>
                      <a:lnTo>
                        <a:pt x="771" y="1102"/>
                      </a:lnTo>
                      <a:lnTo>
                        <a:pt x="815" y="1099"/>
                      </a:lnTo>
                      <a:lnTo>
                        <a:pt x="858" y="1090"/>
                      </a:lnTo>
                      <a:lnTo>
                        <a:pt x="899" y="1075"/>
                      </a:lnTo>
                      <a:lnTo>
                        <a:pt x="937" y="1057"/>
                      </a:lnTo>
                      <a:lnTo>
                        <a:pt x="971" y="1033"/>
                      </a:lnTo>
                      <a:lnTo>
                        <a:pt x="1003" y="1005"/>
                      </a:lnTo>
                      <a:lnTo>
                        <a:pt x="1030" y="973"/>
                      </a:lnTo>
                      <a:lnTo>
                        <a:pt x="1053" y="938"/>
                      </a:lnTo>
                      <a:lnTo>
                        <a:pt x="1071" y="901"/>
                      </a:lnTo>
                      <a:lnTo>
                        <a:pt x="1085" y="861"/>
                      </a:lnTo>
                      <a:lnTo>
                        <a:pt x="1093" y="820"/>
                      </a:lnTo>
                      <a:lnTo>
                        <a:pt x="1096" y="776"/>
                      </a:lnTo>
                      <a:lnTo>
                        <a:pt x="1093" y="732"/>
                      </a:lnTo>
                      <a:lnTo>
                        <a:pt x="1084" y="689"/>
                      </a:lnTo>
                      <a:lnTo>
                        <a:pt x="1069" y="648"/>
                      </a:lnTo>
                      <a:lnTo>
                        <a:pt x="1049" y="610"/>
                      </a:lnTo>
                      <a:lnTo>
                        <a:pt x="1025" y="575"/>
                      </a:lnTo>
                      <a:lnTo>
                        <a:pt x="997" y="544"/>
                      </a:lnTo>
                      <a:lnTo>
                        <a:pt x="966" y="517"/>
                      </a:lnTo>
                      <a:lnTo>
                        <a:pt x="932" y="494"/>
                      </a:lnTo>
                      <a:lnTo>
                        <a:pt x="893" y="475"/>
                      </a:lnTo>
                      <a:lnTo>
                        <a:pt x="854" y="462"/>
                      </a:lnTo>
                      <a:lnTo>
                        <a:pt x="812" y="454"/>
                      </a:lnTo>
                      <a:lnTo>
                        <a:pt x="770" y="451"/>
                      </a:lnTo>
                      <a:close/>
                      <a:moveTo>
                        <a:pt x="790" y="0"/>
                      </a:moveTo>
                      <a:lnTo>
                        <a:pt x="813" y="160"/>
                      </a:lnTo>
                      <a:lnTo>
                        <a:pt x="872" y="167"/>
                      </a:lnTo>
                      <a:lnTo>
                        <a:pt x="928" y="179"/>
                      </a:lnTo>
                      <a:lnTo>
                        <a:pt x="983" y="197"/>
                      </a:lnTo>
                      <a:lnTo>
                        <a:pt x="1069" y="59"/>
                      </a:lnTo>
                      <a:lnTo>
                        <a:pt x="1284" y="196"/>
                      </a:lnTo>
                      <a:lnTo>
                        <a:pt x="1199" y="332"/>
                      </a:lnTo>
                      <a:lnTo>
                        <a:pt x="1239" y="375"/>
                      </a:lnTo>
                      <a:lnTo>
                        <a:pt x="1275" y="420"/>
                      </a:lnTo>
                      <a:lnTo>
                        <a:pt x="1306" y="469"/>
                      </a:lnTo>
                      <a:lnTo>
                        <a:pt x="1460" y="419"/>
                      </a:lnTo>
                      <a:lnTo>
                        <a:pt x="1538" y="663"/>
                      </a:lnTo>
                      <a:lnTo>
                        <a:pt x="1384" y="711"/>
                      </a:lnTo>
                      <a:lnTo>
                        <a:pt x="1388" y="771"/>
                      </a:lnTo>
                      <a:lnTo>
                        <a:pt x="1386" y="829"/>
                      </a:lnTo>
                      <a:lnTo>
                        <a:pt x="1378" y="886"/>
                      </a:lnTo>
                      <a:lnTo>
                        <a:pt x="1528" y="946"/>
                      </a:lnTo>
                      <a:lnTo>
                        <a:pt x="1432" y="1182"/>
                      </a:lnTo>
                      <a:lnTo>
                        <a:pt x="1282" y="1122"/>
                      </a:lnTo>
                      <a:lnTo>
                        <a:pt x="1248" y="1169"/>
                      </a:lnTo>
                      <a:lnTo>
                        <a:pt x="1209" y="1212"/>
                      </a:lnTo>
                      <a:lnTo>
                        <a:pt x="1166" y="1251"/>
                      </a:lnTo>
                      <a:lnTo>
                        <a:pt x="1242" y="1394"/>
                      </a:lnTo>
                      <a:lnTo>
                        <a:pt x="1016" y="1513"/>
                      </a:lnTo>
                      <a:lnTo>
                        <a:pt x="940" y="1371"/>
                      </a:lnTo>
                      <a:lnTo>
                        <a:pt x="899" y="1381"/>
                      </a:lnTo>
                      <a:lnTo>
                        <a:pt x="855" y="1389"/>
                      </a:lnTo>
                      <a:lnTo>
                        <a:pt x="811" y="1394"/>
                      </a:lnTo>
                      <a:lnTo>
                        <a:pt x="769" y="1395"/>
                      </a:lnTo>
                      <a:lnTo>
                        <a:pt x="734" y="1553"/>
                      </a:lnTo>
                      <a:lnTo>
                        <a:pt x="485" y="1500"/>
                      </a:lnTo>
                      <a:lnTo>
                        <a:pt x="519" y="1342"/>
                      </a:lnTo>
                      <a:lnTo>
                        <a:pt x="467" y="1316"/>
                      </a:lnTo>
                      <a:lnTo>
                        <a:pt x="418" y="1284"/>
                      </a:lnTo>
                      <a:lnTo>
                        <a:pt x="371" y="1249"/>
                      </a:lnTo>
                      <a:lnTo>
                        <a:pt x="244" y="1349"/>
                      </a:lnTo>
                      <a:lnTo>
                        <a:pt x="87" y="1147"/>
                      </a:lnTo>
                      <a:lnTo>
                        <a:pt x="214" y="1048"/>
                      </a:lnTo>
                      <a:lnTo>
                        <a:pt x="191" y="995"/>
                      </a:lnTo>
                      <a:lnTo>
                        <a:pt x="174" y="940"/>
                      </a:lnTo>
                      <a:lnTo>
                        <a:pt x="161" y="882"/>
                      </a:lnTo>
                      <a:lnTo>
                        <a:pt x="0" y="877"/>
                      </a:lnTo>
                      <a:lnTo>
                        <a:pt x="8" y="622"/>
                      </a:lnTo>
                      <a:lnTo>
                        <a:pt x="171" y="627"/>
                      </a:lnTo>
                      <a:lnTo>
                        <a:pt x="187" y="572"/>
                      </a:lnTo>
                      <a:lnTo>
                        <a:pt x="209" y="518"/>
                      </a:lnTo>
                      <a:lnTo>
                        <a:pt x="236" y="466"/>
                      </a:lnTo>
                      <a:lnTo>
                        <a:pt x="115" y="358"/>
                      </a:lnTo>
                      <a:lnTo>
                        <a:pt x="287" y="169"/>
                      </a:lnTo>
                      <a:lnTo>
                        <a:pt x="407" y="277"/>
                      </a:lnTo>
                      <a:lnTo>
                        <a:pt x="455" y="246"/>
                      </a:lnTo>
                      <a:lnTo>
                        <a:pt x="505" y="218"/>
                      </a:lnTo>
                      <a:lnTo>
                        <a:pt x="561" y="196"/>
                      </a:lnTo>
                      <a:lnTo>
                        <a:pt x="538" y="36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47"/>
                <p:cNvSpPr>
                  <a:spLocks noEditPoints="1"/>
                </p:cNvSpPr>
                <p:nvPr/>
              </p:nvSpPr>
              <p:spPr bwMode="auto">
                <a:xfrm>
                  <a:off x="2838450" y="4167188"/>
                  <a:ext cx="320675" cy="325438"/>
                </a:xfrm>
                <a:custGeom>
                  <a:avLst/>
                  <a:gdLst>
                    <a:gd name="T0" fmla="*/ 554 w 1214"/>
                    <a:gd name="T1" fmla="*/ 361 h 1226"/>
                    <a:gd name="T2" fmla="*/ 485 w 1214"/>
                    <a:gd name="T3" fmla="*/ 387 h 1226"/>
                    <a:gd name="T4" fmla="*/ 424 w 1214"/>
                    <a:gd name="T5" fmla="*/ 432 h 1226"/>
                    <a:gd name="T6" fmla="*/ 381 w 1214"/>
                    <a:gd name="T7" fmla="*/ 490 h 1226"/>
                    <a:gd name="T8" fmla="*/ 356 w 1214"/>
                    <a:gd name="T9" fmla="*/ 557 h 1226"/>
                    <a:gd name="T10" fmla="*/ 349 w 1214"/>
                    <a:gd name="T11" fmla="*/ 629 h 1226"/>
                    <a:gd name="T12" fmla="*/ 364 w 1214"/>
                    <a:gd name="T13" fmla="*/ 700 h 1226"/>
                    <a:gd name="T14" fmla="*/ 400 w 1214"/>
                    <a:gd name="T15" fmla="*/ 768 h 1226"/>
                    <a:gd name="T16" fmla="*/ 452 w 1214"/>
                    <a:gd name="T17" fmla="*/ 820 h 1226"/>
                    <a:gd name="T18" fmla="*/ 516 w 1214"/>
                    <a:gd name="T19" fmla="*/ 854 h 1226"/>
                    <a:gd name="T20" fmla="*/ 585 w 1214"/>
                    <a:gd name="T21" fmla="*/ 870 h 1226"/>
                    <a:gd name="T22" fmla="*/ 657 w 1214"/>
                    <a:gd name="T23" fmla="*/ 866 h 1226"/>
                    <a:gd name="T24" fmla="*/ 728 w 1214"/>
                    <a:gd name="T25" fmla="*/ 840 h 1226"/>
                    <a:gd name="T26" fmla="*/ 788 w 1214"/>
                    <a:gd name="T27" fmla="*/ 795 h 1226"/>
                    <a:gd name="T28" fmla="*/ 832 w 1214"/>
                    <a:gd name="T29" fmla="*/ 737 h 1226"/>
                    <a:gd name="T30" fmla="*/ 857 w 1214"/>
                    <a:gd name="T31" fmla="*/ 670 h 1226"/>
                    <a:gd name="T32" fmla="*/ 863 w 1214"/>
                    <a:gd name="T33" fmla="*/ 598 h 1226"/>
                    <a:gd name="T34" fmla="*/ 849 w 1214"/>
                    <a:gd name="T35" fmla="*/ 527 h 1226"/>
                    <a:gd name="T36" fmla="*/ 812 w 1214"/>
                    <a:gd name="T37" fmla="*/ 459 h 1226"/>
                    <a:gd name="T38" fmla="*/ 760 w 1214"/>
                    <a:gd name="T39" fmla="*/ 408 h 1226"/>
                    <a:gd name="T40" fmla="*/ 697 w 1214"/>
                    <a:gd name="T41" fmla="*/ 373 h 1226"/>
                    <a:gd name="T42" fmla="*/ 627 w 1214"/>
                    <a:gd name="T43" fmla="*/ 357 h 1226"/>
                    <a:gd name="T44" fmla="*/ 630 w 1214"/>
                    <a:gd name="T45" fmla="*/ 0 h 1226"/>
                    <a:gd name="T46" fmla="*/ 802 w 1214"/>
                    <a:gd name="T47" fmla="*/ 167 h 1226"/>
                    <a:gd name="T48" fmla="*/ 882 w 1214"/>
                    <a:gd name="T49" fmla="*/ 211 h 1226"/>
                    <a:gd name="T50" fmla="*/ 1018 w 1214"/>
                    <a:gd name="T51" fmla="*/ 160 h 1226"/>
                    <a:gd name="T52" fmla="*/ 1043 w 1214"/>
                    <a:gd name="T53" fmla="*/ 397 h 1226"/>
                    <a:gd name="T54" fmla="*/ 1076 w 1214"/>
                    <a:gd name="T55" fmla="*/ 483 h 1226"/>
                    <a:gd name="T56" fmla="*/ 1214 w 1214"/>
                    <a:gd name="T57" fmla="*/ 531 h 1226"/>
                    <a:gd name="T58" fmla="*/ 1081 w 1214"/>
                    <a:gd name="T59" fmla="*/ 728 h 1226"/>
                    <a:gd name="T60" fmla="*/ 1050 w 1214"/>
                    <a:gd name="T61" fmla="*/ 815 h 1226"/>
                    <a:gd name="T62" fmla="*/ 1125 w 1214"/>
                    <a:gd name="T63" fmla="*/ 940 h 1226"/>
                    <a:gd name="T64" fmla="*/ 895 w 1214"/>
                    <a:gd name="T65" fmla="*/ 1006 h 1226"/>
                    <a:gd name="T66" fmla="*/ 837 w 1214"/>
                    <a:gd name="T67" fmla="*/ 1043 h 1226"/>
                    <a:gd name="T68" fmla="*/ 775 w 1214"/>
                    <a:gd name="T69" fmla="*/ 1071 h 1226"/>
                    <a:gd name="T70" fmla="*/ 594 w 1214"/>
                    <a:gd name="T71" fmla="*/ 1226 h 1226"/>
                    <a:gd name="T72" fmla="*/ 529 w 1214"/>
                    <a:gd name="T73" fmla="*/ 1095 h 1226"/>
                    <a:gd name="T74" fmla="*/ 441 w 1214"/>
                    <a:gd name="T75" fmla="*/ 1072 h 1226"/>
                    <a:gd name="T76" fmla="*/ 203 w 1214"/>
                    <a:gd name="T77" fmla="*/ 1076 h 1226"/>
                    <a:gd name="T78" fmla="*/ 238 w 1214"/>
                    <a:gd name="T79" fmla="*/ 934 h 1226"/>
                    <a:gd name="T80" fmla="*/ 184 w 1214"/>
                    <a:gd name="T81" fmla="*/ 859 h 1226"/>
                    <a:gd name="T82" fmla="*/ 0 w 1214"/>
                    <a:gd name="T83" fmla="*/ 708 h 1226"/>
                    <a:gd name="T84" fmla="*/ 119 w 1214"/>
                    <a:gd name="T85" fmla="*/ 622 h 1226"/>
                    <a:gd name="T86" fmla="*/ 126 w 1214"/>
                    <a:gd name="T87" fmla="*/ 531 h 1226"/>
                    <a:gd name="T88" fmla="*/ 81 w 1214"/>
                    <a:gd name="T89" fmla="*/ 297 h 1226"/>
                    <a:gd name="T90" fmla="*/ 227 w 1214"/>
                    <a:gd name="T91" fmla="*/ 307 h 1226"/>
                    <a:gd name="T92" fmla="*/ 291 w 1214"/>
                    <a:gd name="T93" fmla="*/ 241 h 1226"/>
                    <a:gd name="T94" fmla="*/ 408 w 1214"/>
                    <a:gd name="T95" fmla="*/ 33 h 1226"/>
                    <a:gd name="T96" fmla="*/ 514 w 1214"/>
                    <a:gd name="T97" fmla="*/ 135 h 1226"/>
                    <a:gd name="T98" fmla="*/ 604 w 1214"/>
                    <a:gd name="T99" fmla="*/ 125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1226">
                      <a:moveTo>
                        <a:pt x="591" y="357"/>
                      </a:moveTo>
                      <a:lnTo>
                        <a:pt x="554" y="361"/>
                      </a:lnTo>
                      <a:lnTo>
                        <a:pt x="519" y="372"/>
                      </a:lnTo>
                      <a:lnTo>
                        <a:pt x="485" y="387"/>
                      </a:lnTo>
                      <a:lnTo>
                        <a:pt x="452" y="408"/>
                      </a:lnTo>
                      <a:lnTo>
                        <a:pt x="424" y="432"/>
                      </a:lnTo>
                      <a:lnTo>
                        <a:pt x="400" y="459"/>
                      </a:lnTo>
                      <a:lnTo>
                        <a:pt x="381" y="490"/>
                      </a:lnTo>
                      <a:lnTo>
                        <a:pt x="366" y="522"/>
                      </a:lnTo>
                      <a:lnTo>
                        <a:pt x="356" y="557"/>
                      </a:lnTo>
                      <a:lnTo>
                        <a:pt x="350" y="592"/>
                      </a:lnTo>
                      <a:lnTo>
                        <a:pt x="349" y="629"/>
                      </a:lnTo>
                      <a:lnTo>
                        <a:pt x="355" y="665"/>
                      </a:lnTo>
                      <a:lnTo>
                        <a:pt x="364" y="700"/>
                      </a:lnTo>
                      <a:lnTo>
                        <a:pt x="380" y="736"/>
                      </a:lnTo>
                      <a:lnTo>
                        <a:pt x="400" y="768"/>
                      </a:lnTo>
                      <a:lnTo>
                        <a:pt x="424" y="796"/>
                      </a:lnTo>
                      <a:lnTo>
                        <a:pt x="452" y="820"/>
                      </a:lnTo>
                      <a:lnTo>
                        <a:pt x="483" y="839"/>
                      </a:lnTo>
                      <a:lnTo>
                        <a:pt x="516" y="854"/>
                      </a:lnTo>
                      <a:lnTo>
                        <a:pt x="550" y="865"/>
                      </a:lnTo>
                      <a:lnTo>
                        <a:pt x="585" y="870"/>
                      </a:lnTo>
                      <a:lnTo>
                        <a:pt x="622" y="870"/>
                      </a:lnTo>
                      <a:lnTo>
                        <a:pt x="657" y="866"/>
                      </a:lnTo>
                      <a:lnTo>
                        <a:pt x="694" y="855"/>
                      </a:lnTo>
                      <a:lnTo>
                        <a:pt x="728" y="840"/>
                      </a:lnTo>
                      <a:lnTo>
                        <a:pt x="760" y="820"/>
                      </a:lnTo>
                      <a:lnTo>
                        <a:pt x="788" y="795"/>
                      </a:lnTo>
                      <a:lnTo>
                        <a:pt x="812" y="768"/>
                      </a:lnTo>
                      <a:lnTo>
                        <a:pt x="832" y="737"/>
                      </a:lnTo>
                      <a:lnTo>
                        <a:pt x="847" y="704"/>
                      </a:lnTo>
                      <a:lnTo>
                        <a:pt x="857" y="670"/>
                      </a:lnTo>
                      <a:lnTo>
                        <a:pt x="862" y="635"/>
                      </a:lnTo>
                      <a:lnTo>
                        <a:pt x="863" y="598"/>
                      </a:lnTo>
                      <a:lnTo>
                        <a:pt x="858" y="562"/>
                      </a:lnTo>
                      <a:lnTo>
                        <a:pt x="849" y="527"/>
                      </a:lnTo>
                      <a:lnTo>
                        <a:pt x="833" y="491"/>
                      </a:lnTo>
                      <a:lnTo>
                        <a:pt x="812" y="459"/>
                      </a:lnTo>
                      <a:lnTo>
                        <a:pt x="788" y="431"/>
                      </a:lnTo>
                      <a:lnTo>
                        <a:pt x="760" y="408"/>
                      </a:lnTo>
                      <a:lnTo>
                        <a:pt x="730" y="388"/>
                      </a:lnTo>
                      <a:lnTo>
                        <a:pt x="697" y="373"/>
                      </a:lnTo>
                      <a:lnTo>
                        <a:pt x="662" y="362"/>
                      </a:lnTo>
                      <a:lnTo>
                        <a:pt x="627" y="357"/>
                      </a:lnTo>
                      <a:lnTo>
                        <a:pt x="591" y="357"/>
                      </a:lnTo>
                      <a:close/>
                      <a:moveTo>
                        <a:pt x="630" y="0"/>
                      </a:moveTo>
                      <a:lnTo>
                        <a:pt x="828" y="42"/>
                      </a:lnTo>
                      <a:lnTo>
                        <a:pt x="802" y="167"/>
                      </a:lnTo>
                      <a:lnTo>
                        <a:pt x="842" y="187"/>
                      </a:lnTo>
                      <a:lnTo>
                        <a:pt x="882" y="211"/>
                      </a:lnTo>
                      <a:lnTo>
                        <a:pt x="918" y="239"/>
                      </a:lnTo>
                      <a:lnTo>
                        <a:pt x="1018" y="160"/>
                      </a:lnTo>
                      <a:lnTo>
                        <a:pt x="1143" y="318"/>
                      </a:lnTo>
                      <a:lnTo>
                        <a:pt x="1043" y="397"/>
                      </a:lnTo>
                      <a:lnTo>
                        <a:pt x="1062" y="439"/>
                      </a:lnTo>
                      <a:lnTo>
                        <a:pt x="1076" y="483"/>
                      </a:lnTo>
                      <a:lnTo>
                        <a:pt x="1087" y="527"/>
                      </a:lnTo>
                      <a:lnTo>
                        <a:pt x="1214" y="531"/>
                      </a:lnTo>
                      <a:lnTo>
                        <a:pt x="1207" y="732"/>
                      </a:lnTo>
                      <a:lnTo>
                        <a:pt x="1081" y="728"/>
                      </a:lnTo>
                      <a:lnTo>
                        <a:pt x="1067" y="772"/>
                      </a:lnTo>
                      <a:lnTo>
                        <a:pt x="1050" y="815"/>
                      </a:lnTo>
                      <a:lnTo>
                        <a:pt x="1030" y="856"/>
                      </a:lnTo>
                      <a:lnTo>
                        <a:pt x="1125" y="940"/>
                      </a:lnTo>
                      <a:lnTo>
                        <a:pt x="991" y="1091"/>
                      </a:lnTo>
                      <a:lnTo>
                        <a:pt x="895" y="1006"/>
                      </a:lnTo>
                      <a:lnTo>
                        <a:pt x="867" y="1026"/>
                      </a:lnTo>
                      <a:lnTo>
                        <a:pt x="837" y="1043"/>
                      </a:lnTo>
                      <a:lnTo>
                        <a:pt x="806" y="1058"/>
                      </a:lnTo>
                      <a:lnTo>
                        <a:pt x="775" y="1071"/>
                      </a:lnTo>
                      <a:lnTo>
                        <a:pt x="793" y="1197"/>
                      </a:lnTo>
                      <a:lnTo>
                        <a:pt x="594" y="1226"/>
                      </a:lnTo>
                      <a:lnTo>
                        <a:pt x="575" y="1101"/>
                      </a:lnTo>
                      <a:lnTo>
                        <a:pt x="529" y="1095"/>
                      </a:lnTo>
                      <a:lnTo>
                        <a:pt x="485" y="1086"/>
                      </a:lnTo>
                      <a:lnTo>
                        <a:pt x="441" y="1072"/>
                      </a:lnTo>
                      <a:lnTo>
                        <a:pt x="374" y="1181"/>
                      </a:lnTo>
                      <a:lnTo>
                        <a:pt x="203" y="1076"/>
                      </a:lnTo>
                      <a:lnTo>
                        <a:pt x="269" y="966"/>
                      </a:lnTo>
                      <a:lnTo>
                        <a:pt x="238" y="934"/>
                      </a:lnTo>
                      <a:lnTo>
                        <a:pt x="210" y="898"/>
                      </a:lnTo>
                      <a:lnTo>
                        <a:pt x="184" y="859"/>
                      </a:lnTo>
                      <a:lnTo>
                        <a:pt x="63" y="899"/>
                      </a:lnTo>
                      <a:lnTo>
                        <a:pt x="0" y="708"/>
                      </a:lnTo>
                      <a:lnTo>
                        <a:pt x="122" y="668"/>
                      </a:lnTo>
                      <a:lnTo>
                        <a:pt x="119" y="622"/>
                      </a:lnTo>
                      <a:lnTo>
                        <a:pt x="120" y="575"/>
                      </a:lnTo>
                      <a:lnTo>
                        <a:pt x="126" y="531"/>
                      </a:lnTo>
                      <a:lnTo>
                        <a:pt x="7" y="483"/>
                      </a:lnTo>
                      <a:lnTo>
                        <a:pt x="81" y="297"/>
                      </a:lnTo>
                      <a:lnTo>
                        <a:pt x="200" y="344"/>
                      </a:lnTo>
                      <a:lnTo>
                        <a:pt x="227" y="307"/>
                      </a:lnTo>
                      <a:lnTo>
                        <a:pt x="257" y="273"/>
                      </a:lnTo>
                      <a:lnTo>
                        <a:pt x="291" y="241"/>
                      </a:lnTo>
                      <a:lnTo>
                        <a:pt x="231" y="128"/>
                      </a:lnTo>
                      <a:lnTo>
                        <a:pt x="408" y="33"/>
                      </a:lnTo>
                      <a:lnTo>
                        <a:pt x="468" y="145"/>
                      </a:lnTo>
                      <a:lnTo>
                        <a:pt x="514" y="135"/>
                      </a:lnTo>
                      <a:lnTo>
                        <a:pt x="558" y="128"/>
                      </a:lnTo>
                      <a:lnTo>
                        <a:pt x="604" y="125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274313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164243" y="2167109"/>
            <a:ext cx="3426117" cy="344216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7438336" y="2352510"/>
            <a:ext cx="508548" cy="677656"/>
          </a:xfrm>
          <a:custGeom>
            <a:avLst/>
            <a:gdLst>
              <a:gd name="T0" fmla="*/ 459 w 2490"/>
              <a:gd name="T1" fmla="*/ 635 h 3320"/>
              <a:gd name="T2" fmla="*/ 470 w 2490"/>
              <a:gd name="T3" fmla="*/ 937 h 3320"/>
              <a:gd name="T4" fmla="*/ 590 w 2490"/>
              <a:gd name="T5" fmla="*/ 1212 h 3320"/>
              <a:gd name="T6" fmla="*/ 812 w 2490"/>
              <a:gd name="T7" fmla="*/ 1428 h 3320"/>
              <a:gd name="T8" fmla="*/ 1037 w 2490"/>
              <a:gd name="T9" fmla="*/ 1794 h 3320"/>
              <a:gd name="T10" fmla="*/ 760 w 2490"/>
              <a:gd name="T11" fmla="*/ 1929 h 3320"/>
              <a:gd name="T12" fmla="*/ 557 w 2490"/>
              <a:gd name="T13" fmla="*/ 2159 h 3320"/>
              <a:gd name="T14" fmla="*/ 458 w 2490"/>
              <a:gd name="T15" fmla="*/ 2443 h 3320"/>
              <a:gd name="T16" fmla="*/ 472 w 2490"/>
              <a:gd name="T17" fmla="*/ 2746 h 3320"/>
              <a:gd name="T18" fmla="*/ 731 w 2490"/>
              <a:gd name="T19" fmla="*/ 2858 h 3320"/>
              <a:gd name="T20" fmla="*/ 759 w 2490"/>
              <a:gd name="T21" fmla="*/ 2620 h 3320"/>
              <a:gd name="T22" fmla="*/ 896 w 2490"/>
              <a:gd name="T23" fmla="*/ 2418 h 3320"/>
              <a:gd name="T24" fmla="*/ 1097 w 2490"/>
              <a:gd name="T25" fmla="*/ 2304 h 3320"/>
              <a:gd name="T26" fmla="*/ 986 w 2490"/>
              <a:gd name="T27" fmla="*/ 1403 h 3320"/>
              <a:gd name="T28" fmla="*/ 756 w 2490"/>
              <a:gd name="T29" fmla="*/ 1256 h 3320"/>
              <a:gd name="T30" fmla="*/ 604 w 2490"/>
              <a:gd name="T31" fmla="*/ 1038 h 3320"/>
              <a:gd name="T32" fmla="*/ 1771 w 2490"/>
              <a:gd name="T33" fmla="*/ 1216 h 3320"/>
              <a:gd name="T34" fmla="*/ 1553 w 2490"/>
              <a:gd name="T35" fmla="*/ 1382 h 3320"/>
              <a:gd name="T36" fmla="*/ 1349 w 2490"/>
              <a:gd name="T37" fmla="*/ 2293 h 3320"/>
              <a:gd name="T38" fmla="*/ 1557 w 2490"/>
              <a:gd name="T39" fmla="*/ 2387 h 3320"/>
              <a:gd name="T40" fmla="*/ 1711 w 2490"/>
              <a:gd name="T41" fmla="*/ 2576 h 3320"/>
              <a:gd name="T42" fmla="*/ 1762 w 2490"/>
              <a:gd name="T43" fmla="*/ 2809 h 3320"/>
              <a:gd name="T44" fmla="*/ 2001 w 2490"/>
              <a:gd name="T45" fmla="*/ 2806 h 3320"/>
              <a:gd name="T46" fmla="*/ 2039 w 2490"/>
              <a:gd name="T47" fmla="*/ 2503 h 3320"/>
              <a:gd name="T48" fmla="*/ 1961 w 2490"/>
              <a:gd name="T49" fmla="*/ 2213 h 3320"/>
              <a:gd name="T50" fmla="*/ 1778 w 2490"/>
              <a:gd name="T51" fmla="*/ 1969 h 3320"/>
              <a:gd name="T52" fmla="*/ 1511 w 2490"/>
              <a:gd name="T53" fmla="*/ 1812 h 3320"/>
              <a:gd name="T54" fmla="*/ 1624 w 2490"/>
              <a:gd name="T55" fmla="*/ 1460 h 3320"/>
              <a:gd name="T56" fmla="*/ 1863 w 2490"/>
              <a:gd name="T57" fmla="*/ 1261 h 3320"/>
              <a:gd name="T58" fmla="*/ 2005 w 2490"/>
              <a:gd name="T59" fmla="*/ 994 h 3320"/>
              <a:gd name="T60" fmla="*/ 2038 w 2490"/>
              <a:gd name="T61" fmla="*/ 696 h 3320"/>
              <a:gd name="T62" fmla="*/ 1963 w 2490"/>
              <a:gd name="T63" fmla="*/ 415 h 3320"/>
              <a:gd name="T64" fmla="*/ 2283 w 2490"/>
              <a:gd name="T65" fmla="*/ 208 h 3320"/>
              <a:gd name="T66" fmla="*/ 2235 w 2490"/>
              <a:gd name="T67" fmla="*/ 624 h 3320"/>
              <a:gd name="T68" fmla="*/ 2223 w 2490"/>
              <a:gd name="T69" fmla="*/ 971 h 3320"/>
              <a:gd name="T70" fmla="*/ 2094 w 2490"/>
              <a:gd name="T71" fmla="*/ 1293 h 3320"/>
              <a:gd name="T72" fmla="*/ 1856 w 2490"/>
              <a:gd name="T73" fmla="*/ 1557 h 3320"/>
              <a:gd name="T74" fmla="*/ 1729 w 2490"/>
              <a:gd name="T75" fmla="*/ 1683 h 3320"/>
              <a:gd name="T76" fmla="*/ 1964 w 2490"/>
              <a:gd name="T77" fmla="*/ 1860 h 3320"/>
              <a:gd name="T78" fmla="*/ 2160 w 2490"/>
              <a:gd name="T79" fmla="*/ 2150 h 3320"/>
              <a:gd name="T80" fmla="*/ 2244 w 2490"/>
              <a:gd name="T81" fmla="*/ 2486 h 3320"/>
              <a:gd name="T82" fmla="*/ 2206 w 2490"/>
              <a:gd name="T83" fmla="*/ 2836 h 3320"/>
              <a:gd name="T84" fmla="*/ 2490 w 2490"/>
              <a:gd name="T85" fmla="*/ 3320 h 3320"/>
              <a:gd name="T86" fmla="*/ 306 w 2490"/>
              <a:gd name="T87" fmla="*/ 2905 h 3320"/>
              <a:gd name="T88" fmla="*/ 244 w 2490"/>
              <a:gd name="T89" fmla="*/ 2557 h 3320"/>
              <a:gd name="T90" fmla="*/ 304 w 2490"/>
              <a:gd name="T91" fmla="*/ 2215 h 3320"/>
              <a:gd name="T92" fmla="*/ 478 w 2490"/>
              <a:gd name="T93" fmla="*/ 1913 h 3320"/>
              <a:gd name="T94" fmla="*/ 718 w 2490"/>
              <a:gd name="T95" fmla="*/ 1707 h 3320"/>
              <a:gd name="T96" fmla="*/ 674 w 2490"/>
              <a:gd name="T97" fmla="*/ 1586 h 3320"/>
              <a:gd name="T98" fmla="*/ 434 w 2490"/>
              <a:gd name="T99" fmla="*/ 1352 h 3320"/>
              <a:gd name="T100" fmla="*/ 283 w 2490"/>
              <a:gd name="T101" fmla="*/ 1039 h 3320"/>
              <a:gd name="T102" fmla="*/ 246 w 2490"/>
              <a:gd name="T103" fmla="*/ 693 h 3320"/>
              <a:gd name="T104" fmla="*/ 207 w 2490"/>
              <a:gd name="T105" fmla="*/ 415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490" h="3320">
                <a:moveTo>
                  <a:pt x="527" y="415"/>
                </a:moveTo>
                <a:lnTo>
                  <a:pt x="511" y="455"/>
                </a:lnTo>
                <a:lnTo>
                  <a:pt x="489" y="514"/>
                </a:lnTo>
                <a:lnTo>
                  <a:pt x="472" y="574"/>
                </a:lnTo>
                <a:lnTo>
                  <a:pt x="459" y="635"/>
                </a:lnTo>
                <a:lnTo>
                  <a:pt x="452" y="696"/>
                </a:lnTo>
                <a:lnTo>
                  <a:pt x="449" y="756"/>
                </a:lnTo>
                <a:lnTo>
                  <a:pt x="451" y="817"/>
                </a:lnTo>
                <a:lnTo>
                  <a:pt x="458" y="877"/>
                </a:lnTo>
                <a:lnTo>
                  <a:pt x="470" y="937"/>
                </a:lnTo>
                <a:lnTo>
                  <a:pt x="485" y="994"/>
                </a:lnTo>
                <a:lnTo>
                  <a:pt x="505" y="1052"/>
                </a:lnTo>
                <a:lnTo>
                  <a:pt x="529" y="1107"/>
                </a:lnTo>
                <a:lnTo>
                  <a:pt x="557" y="1161"/>
                </a:lnTo>
                <a:lnTo>
                  <a:pt x="590" y="1212"/>
                </a:lnTo>
                <a:lnTo>
                  <a:pt x="626" y="1261"/>
                </a:lnTo>
                <a:lnTo>
                  <a:pt x="667" y="1308"/>
                </a:lnTo>
                <a:lnTo>
                  <a:pt x="712" y="1352"/>
                </a:lnTo>
                <a:lnTo>
                  <a:pt x="760" y="1392"/>
                </a:lnTo>
                <a:lnTo>
                  <a:pt x="812" y="1428"/>
                </a:lnTo>
                <a:lnTo>
                  <a:pt x="866" y="1460"/>
                </a:lnTo>
                <a:lnTo>
                  <a:pt x="922" y="1486"/>
                </a:lnTo>
                <a:lnTo>
                  <a:pt x="978" y="1508"/>
                </a:lnTo>
                <a:lnTo>
                  <a:pt x="1037" y="1526"/>
                </a:lnTo>
                <a:lnTo>
                  <a:pt x="1037" y="1794"/>
                </a:lnTo>
                <a:lnTo>
                  <a:pt x="978" y="1812"/>
                </a:lnTo>
                <a:lnTo>
                  <a:pt x="922" y="1834"/>
                </a:lnTo>
                <a:lnTo>
                  <a:pt x="865" y="1860"/>
                </a:lnTo>
                <a:lnTo>
                  <a:pt x="812" y="1893"/>
                </a:lnTo>
                <a:lnTo>
                  <a:pt x="760" y="1929"/>
                </a:lnTo>
                <a:lnTo>
                  <a:pt x="712" y="1969"/>
                </a:lnTo>
                <a:lnTo>
                  <a:pt x="667" y="2013"/>
                </a:lnTo>
                <a:lnTo>
                  <a:pt x="626" y="2059"/>
                </a:lnTo>
                <a:lnTo>
                  <a:pt x="590" y="2108"/>
                </a:lnTo>
                <a:lnTo>
                  <a:pt x="557" y="2159"/>
                </a:lnTo>
                <a:lnTo>
                  <a:pt x="529" y="2213"/>
                </a:lnTo>
                <a:lnTo>
                  <a:pt x="505" y="2268"/>
                </a:lnTo>
                <a:lnTo>
                  <a:pt x="485" y="2326"/>
                </a:lnTo>
                <a:lnTo>
                  <a:pt x="470" y="2384"/>
                </a:lnTo>
                <a:lnTo>
                  <a:pt x="458" y="2443"/>
                </a:lnTo>
                <a:lnTo>
                  <a:pt x="451" y="2503"/>
                </a:lnTo>
                <a:lnTo>
                  <a:pt x="449" y="2564"/>
                </a:lnTo>
                <a:lnTo>
                  <a:pt x="452" y="2624"/>
                </a:lnTo>
                <a:lnTo>
                  <a:pt x="459" y="2685"/>
                </a:lnTo>
                <a:lnTo>
                  <a:pt x="472" y="2746"/>
                </a:lnTo>
                <a:lnTo>
                  <a:pt x="489" y="2806"/>
                </a:lnTo>
                <a:lnTo>
                  <a:pt x="511" y="2865"/>
                </a:lnTo>
                <a:lnTo>
                  <a:pt x="527" y="2905"/>
                </a:lnTo>
                <a:lnTo>
                  <a:pt x="738" y="2905"/>
                </a:lnTo>
                <a:lnTo>
                  <a:pt x="731" y="2858"/>
                </a:lnTo>
                <a:lnTo>
                  <a:pt x="728" y="2809"/>
                </a:lnTo>
                <a:lnTo>
                  <a:pt x="729" y="2761"/>
                </a:lnTo>
                <a:lnTo>
                  <a:pt x="735" y="2713"/>
                </a:lnTo>
                <a:lnTo>
                  <a:pt x="745" y="2667"/>
                </a:lnTo>
                <a:lnTo>
                  <a:pt x="759" y="2620"/>
                </a:lnTo>
                <a:lnTo>
                  <a:pt x="777" y="2576"/>
                </a:lnTo>
                <a:lnTo>
                  <a:pt x="801" y="2533"/>
                </a:lnTo>
                <a:lnTo>
                  <a:pt x="828" y="2492"/>
                </a:lnTo>
                <a:lnTo>
                  <a:pt x="860" y="2454"/>
                </a:lnTo>
                <a:lnTo>
                  <a:pt x="896" y="2418"/>
                </a:lnTo>
                <a:lnTo>
                  <a:pt x="933" y="2387"/>
                </a:lnTo>
                <a:lnTo>
                  <a:pt x="971" y="2361"/>
                </a:lnTo>
                <a:lnTo>
                  <a:pt x="1012" y="2338"/>
                </a:lnTo>
                <a:lnTo>
                  <a:pt x="1054" y="2320"/>
                </a:lnTo>
                <a:lnTo>
                  <a:pt x="1097" y="2304"/>
                </a:lnTo>
                <a:lnTo>
                  <a:pt x="1141" y="2293"/>
                </a:lnTo>
                <a:lnTo>
                  <a:pt x="1141" y="1443"/>
                </a:lnTo>
                <a:lnTo>
                  <a:pt x="1088" y="1434"/>
                </a:lnTo>
                <a:lnTo>
                  <a:pt x="1037" y="1420"/>
                </a:lnTo>
                <a:lnTo>
                  <a:pt x="986" y="1403"/>
                </a:lnTo>
                <a:lnTo>
                  <a:pt x="937" y="1382"/>
                </a:lnTo>
                <a:lnTo>
                  <a:pt x="889" y="1356"/>
                </a:lnTo>
                <a:lnTo>
                  <a:pt x="842" y="1326"/>
                </a:lnTo>
                <a:lnTo>
                  <a:pt x="798" y="1292"/>
                </a:lnTo>
                <a:lnTo>
                  <a:pt x="756" y="1256"/>
                </a:lnTo>
                <a:lnTo>
                  <a:pt x="719" y="1216"/>
                </a:lnTo>
                <a:lnTo>
                  <a:pt x="685" y="1175"/>
                </a:lnTo>
                <a:lnTo>
                  <a:pt x="654" y="1131"/>
                </a:lnTo>
                <a:lnTo>
                  <a:pt x="628" y="1085"/>
                </a:lnTo>
                <a:lnTo>
                  <a:pt x="604" y="1038"/>
                </a:lnTo>
                <a:lnTo>
                  <a:pt x="1886" y="1038"/>
                </a:lnTo>
                <a:lnTo>
                  <a:pt x="1862" y="1085"/>
                </a:lnTo>
                <a:lnTo>
                  <a:pt x="1836" y="1131"/>
                </a:lnTo>
                <a:lnTo>
                  <a:pt x="1805" y="1175"/>
                </a:lnTo>
                <a:lnTo>
                  <a:pt x="1771" y="1216"/>
                </a:lnTo>
                <a:lnTo>
                  <a:pt x="1734" y="1256"/>
                </a:lnTo>
                <a:lnTo>
                  <a:pt x="1692" y="1292"/>
                </a:lnTo>
                <a:lnTo>
                  <a:pt x="1648" y="1326"/>
                </a:lnTo>
                <a:lnTo>
                  <a:pt x="1601" y="1356"/>
                </a:lnTo>
                <a:lnTo>
                  <a:pt x="1553" y="1382"/>
                </a:lnTo>
                <a:lnTo>
                  <a:pt x="1503" y="1403"/>
                </a:lnTo>
                <a:lnTo>
                  <a:pt x="1453" y="1420"/>
                </a:lnTo>
                <a:lnTo>
                  <a:pt x="1400" y="1434"/>
                </a:lnTo>
                <a:lnTo>
                  <a:pt x="1349" y="1443"/>
                </a:lnTo>
                <a:lnTo>
                  <a:pt x="1349" y="2293"/>
                </a:lnTo>
                <a:lnTo>
                  <a:pt x="1392" y="2304"/>
                </a:lnTo>
                <a:lnTo>
                  <a:pt x="1436" y="2320"/>
                </a:lnTo>
                <a:lnTo>
                  <a:pt x="1478" y="2338"/>
                </a:lnTo>
                <a:lnTo>
                  <a:pt x="1519" y="2361"/>
                </a:lnTo>
                <a:lnTo>
                  <a:pt x="1557" y="2387"/>
                </a:lnTo>
                <a:lnTo>
                  <a:pt x="1594" y="2418"/>
                </a:lnTo>
                <a:lnTo>
                  <a:pt x="1630" y="2454"/>
                </a:lnTo>
                <a:lnTo>
                  <a:pt x="1662" y="2492"/>
                </a:lnTo>
                <a:lnTo>
                  <a:pt x="1689" y="2533"/>
                </a:lnTo>
                <a:lnTo>
                  <a:pt x="1711" y="2576"/>
                </a:lnTo>
                <a:lnTo>
                  <a:pt x="1731" y="2620"/>
                </a:lnTo>
                <a:lnTo>
                  <a:pt x="1745" y="2667"/>
                </a:lnTo>
                <a:lnTo>
                  <a:pt x="1755" y="2713"/>
                </a:lnTo>
                <a:lnTo>
                  <a:pt x="1761" y="2761"/>
                </a:lnTo>
                <a:lnTo>
                  <a:pt x="1762" y="2809"/>
                </a:lnTo>
                <a:lnTo>
                  <a:pt x="1759" y="2858"/>
                </a:lnTo>
                <a:lnTo>
                  <a:pt x="1752" y="2905"/>
                </a:lnTo>
                <a:lnTo>
                  <a:pt x="1963" y="2905"/>
                </a:lnTo>
                <a:lnTo>
                  <a:pt x="1979" y="2865"/>
                </a:lnTo>
                <a:lnTo>
                  <a:pt x="2001" y="2806"/>
                </a:lnTo>
                <a:lnTo>
                  <a:pt x="2018" y="2746"/>
                </a:lnTo>
                <a:lnTo>
                  <a:pt x="2031" y="2685"/>
                </a:lnTo>
                <a:lnTo>
                  <a:pt x="2038" y="2624"/>
                </a:lnTo>
                <a:lnTo>
                  <a:pt x="2041" y="2564"/>
                </a:lnTo>
                <a:lnTo>
                  <a:pt x="2039" y="2503"/>
                </a:lnTo>
                <a:lnTo>
                  <a:pt x="2032" y="2443"/>
                </a:lnTo>
                <a:lnTo>
                  <a:pt x="2020" y="2384"/>
                </a:lnTo>
                <a:lnTo>
                  <a:pt x="2005" y="2326"/>
                </a:lnTo>
                <a:lnTo>
                  <a:pt x="1985" y="2268"/>
                </a:lnTo>
                <a:lnTo>
                  <a:pt x="1961" y="2213"/>
                </a:lnTo>
                <a:lnTo>
                  <a:pt x="1933" y="2159"/>
                </a:lnTo>
                <a:lnTo>
                  <a:pt x="1900" y="2108"/>
                </a:lnTo>
                <a:lnTo>
                  <a:pt x="1863" y="2059"/>
                </a:lnTo>
                <a:lnTo>
                  <a:pt x="1823" y="2013"/>
                </a:lnTo>
                <a:lnTo>
                  <a:pt x="1778" y="1969"/>
                </a:lnTo>
                <a:lnTo>
                  <a:pt x="1730" y="1929"/>
                </a:lnTo>
                <a:lnTo>
                  <a:pt x="1678" y="1893"/>
                </a:lnTo>
                <a:lnTo>
                  <a:pt x="1624" y="1860"/>
                </a:lnTo>
                <a:lnTo>
                  <a:pt x="1568" y="1834"/>
                </a:lnTo>
                <a:lnTo>
                  <a:pt x="1511" y="1812"/>
                </a:lnTo>
                <a:lnTo>
                  <a:pt x="1452" y="1794"/>
                </a:lnTo>
                <a:lnTo>
                  <a:pt x="1452" y="1526"/>
                </a:lnTo>
                <a:lnTo>
                  <a:pt x="1511" y="1508"/>
                </a:lnTo>
                <a:lnTo>
                  <a:pt x="1568" y="1486"/>
                </a:lnTo>
                <a:lnTo>
                  <a:pt x="1624" y="1460"/>
                </a:lnTo>
                <a:lnTo>
                  <a:pt x="1678" y="1428"/>
                </a:lnTo>
                <a:lnTo>
                  <a:pt x="1730" y="1392"/>
                </a:lnTo>
                <a:lnTo>
                  <a:pt x="1778" y="1352"/>
                </a:lnTo>
                <a:lnTo>
                  <a:pt x="1823" y="1308"/>
                </a:lnTo>
                <a:lnTo>
                  <a:pt x="1863" y="1261"/>
                </a:lnTo>
                <a:lnTo>
                  <a:pt x="1900" y="1212"/>
                </a:lnTo>
                <a:lnTo>
                  <a:pt x="1933" y="1161"/>
                </a:lnTo>
                <a:lnTo>
                  <a:pt x="1961" y="1107"/>
                </a:lnTo>
                <a:lnTo>
                  <a:pt x="1985" y="1052"/>
                </a:lnTo>
                <a:lnTo>
                  <a:pt x="2005" y="994"/>
                </a:lnTo>
                <a:lnTo>
                  <a:pt x="2020" y="937"/>
                </a:lnTo>
                <a:lnTo>
                  <a:pt x="2032" y="877"/>
                </a:lnTo>
                <a:lnTo>
                  <a:pt x="2039" y="817"/>
                </a:lnTo>
                <a:lnTo>
                  <a:pt x="2041" y="756"/>
                </a:lnTo>
                <a:lnTo>
                  <a:pt x="2038" y="696"/>
                </a:lnTo>
                <a:lnTo>
                  <a:pt x="2031" y="635"/>
                </a:lnTo>
                <a:lnTo>
                  <a:pt x="2018" y="574"/>
                </a:lnTo>
                <a:lnTo>
                  <a:pt x="2001" y="514"/>
                </a:lnTo>
                <a:lnTo>
                  <a:pt x="1979" y="455"/>
                </a:lnTo>
                <a:lnTo>
                  <a:pt x="1963" y="415"/>
                </a:lnTo>
                <a:lnTo>
                  <a:pt x="527" y="415"/>
                </a:lnTo>
                <a:close/>
                <a:moveTo>
                  <a:pt x="0" y="0"/>
                </a:moveTo>
                <a:lnTo>
                  <a:pt x="2490" y="0"/>
                </a:lnTo>
                <a:lnTo>
                  <a:pt x="2490" y="208"/>
                </a:lnTo>
                <a:lnTo>
                  <a:pt x="2283" y="208"/>
                </a:lnTo>
                <a:lnTo>
                  <a:pt x="2283" y="415"/>
                </a:lnTo>
                <a:lnTo>
                  <a:pt x="2184" y="415"/>
                </a:lnTo>
                <a:lnTo>
                  <a:pt x="2206" y="484"/>
                </a:lnTo>
                <a:lnTo>
                  <a:pt x="2223" y="553"/>
                </a:lnTo>
                <a:lnTo>
                  <a:pt x="2235" y="624"/>
                </a:lnTo>
                <a:lnTo>
                  <a:pt x="2244" y="693"/>
                </a:lnTo>
                <a:lnTo>
                  <a:pt x="2246" y="764"/>
                </a:lnTo>
                <a:lnTo>
                  <a:pt x="2244" y="834"/>
                </a:lnTo>
                <a:lnTo>
                  <a:pt x="2235" y="902"/>
                </a:lnTo>
                <a:lnTo>
                  <a:pt x="2223" y="971"/>
                </a:lnTo>
                <a:lnTo>
                  <a:pt x="2207" y="1039"/>
                </a:lnTo>
                <a:lnTo>
                  <a:pt x="2186" y="1105"/>
                </a:lnTo>
                <a:lnTo>
                  <a:pt x="2160" y="1170"/>
                </a:lnTo>
                <a:lnTo>
                  <a:pt x="2129" y="1233"/>
                </a:lnTo>
                <a:lnTo>
                  <a:pt x="2094" y="1293"/>
                </a:lnTo>
                <a:lnTo>
                  <a:pt x="2056" y="1352"/>
                </a:lnTo>
                <a:lnTo>
                  <a:pt x="2011" y="1407"/>
                </a:lnTo>
                <a:lnTo>
                  <a:pt x="1964" y="1460"/>
                </a:lnTo>
                <a:lnTo>
                  <a:pt x="1912" y="1510"/>
                </a:lnTo>
                <a:lnTo>
                  <a:pt x="1856" y="1557"/>
                </a:lnTo>
                <a:lnTo>
                  <a:pt x="1814" y="1586"/>
                </a:lnTo>
                <a:lnTo>
                  <a:pt x="1772" y="1613"/>
                </a:lnTo>
                <a:lnTo>
                  <a:pt x="1729" y="1637"/>
                </a:lnTo>
                <a:lnTo>
                  <a:pt x="1684" y="1660"/>
                </a:lnTo>
                <a:lnTo>
                  <a:pt x="1729" y="1683"/>
                </a:lnTo>
                <a:lnTo>
                  <a:pt x="1772" y="1707"/>
                </a:lnTo>
                <a:lnTo>
                  <a:pt x="1814" y="1734"/>
                </a:lnTo>
                <a:lnTo>
                  <a:pt x="1856" y="1764"/>
                </a:lnTo>
                <a:lnTo>
                  <a:pt x="1912" y="1811"/>
                </a:lnTo>
                <a:lnTo>
                  <a:pt x="1964" y="1860"/>
                </a:lnTo>
                <a:lnTo>
                  <a:pt x="2011" y="1913"/>
                </a:lnTo>
                <a:lnTo>
                  <a:pt x="2056" y="1968"/>
                </a:lnTo>
                <a:lnTo>
                  <a:pt x="2094" y="2027"/>
                </a:lnTo>
                <a:lnTo>
                  <a:pt x="2129" y="2087"/>
                </a:lnTo>
                <a:lnTo>
                  <a:pt x="2160" y="2150"/>
                </a:lnTo>
                <a:lnTo>
                  <a:pt x="2186" y="2215"/>
                </a:lnTo>
                <a:lnTo>
                  <a:pt x="2207" y="2281"/>
                </a:lnTo>
                <a:lnTo>
                  <a:pt x="2223" y="2349"/>
                </a:lnTo>
                <a:lnTo>
                  <a:pt x="2235" y="2418"/>
                </a:lnTo>
                <a:lnTo>
                  <a:pt x="2244" y="2486"/>
                </a:lnTo>
                <a:lnTo>
                  <a:pt x="2246" y="2557"/>
                </a:lnTo>
                <a:lnTo>
                  <a:pt x="2244" y="2626"/>
                </a:lnTo>
                <a:lnTo>
                  <a:pt x="2235" y="2697"/>
                </a:lnTo>
                <a:lnTo>
                  <a:pt x="2223" y="2767"/>
                </a:lnTo>
                <a:lnTo>
                  <a:pt x="2206" y="2836"/>
                </a:lnTo>
                <a:lnTo>
                  <a:pt x="2184" y="2905"/>
                </a:lnTo>
                <a:lnTo>
                  <a:pt x="2283" y="2905"/>
                </a:lnTo>
                <a:lnTo>
                  <a:pt x="2283" y="3112"/>
                </a:lnTo>
                <a:lnTo>
                  <a:pt x="2490" y="3112"/>
                </a:lnTo>
                <a:lnTo>
                  <a:pt x="2490" y="3320"/>
                </a:lnTo>
                <a:lnTo>
                  <a:pt x="0" y="3320"/>
                </a:lnTo>
                <a:lnTo>
                  <a:pt x="0" y="3112"/>
                </a:lnTo>
                <a:lnTo>
                  <a:pt x="207" y="3112"/>
                </a:lnTo>
                <a:lnTo>
                  <a:pt x="207" y="2905"/>
                </a:lnTo>
                <a:lnTo>
                  <a:pt x="306" y="2905"/>
                </a:lnTo>
                <a:lnTo>
                  <a:pt x="284" y="2836"/>
                </a:lnTo>
                <a:lnTo>
                  <a:pt x="266" y="2767"/>
                </a:lnTo>
                <a:lnTo>
                  <a:pt x="253" y="2697"/>
                </a:lnTo>
                <a:lnTo>
                  <a:pt x="246" y="2626"/>
                </a:lnTo>
                <a:lnTo>
                  <a:pt x="244" y="2557"/>
                </a:lnTo>
                <a:lnTo>
                  <a:pt x="246" y="2486"/>
                </a:lnTo>
                <a:lnTo>
                  <a:pt x="253" y="2418"/>
                </a:lnTo>
                <a:lnTo>
                  <a:pt x="266" y="2349"/>
                </a:lnTo>
                <a:lnTo>
                  <a:pt x="283" y="2281"/>
                </a:lnTo>
                <a:lnTo>
                  <a:pt x="304" y="2215"/>
                </a:lnTo>
                <a:lnTo>
                  <a:pt x="330" y="2150"/>
                </a:lnTo>
                <a:lnTo>
                  <a:pt x="360" y="2087"/>
                </a:lnTo>
                <a:lnTo>
                  <a:pt x="395" y="2027"/>
                </a:lnTo>
                <a:lnTo>
                  <a:pt x="434" y="1968"/>
                </a:lnTo>
                <a:lnTo>
                  <a:pt x="478" y="1913"/>
                </a:lnTo>
                <a:lnTo>
                  <a:pt x="526" y="1860"/>
                </a:lnTo>
                <a:lnTo>
                  <a:pt x="578" y="1811"/>
                </a:lnTo>
                <a:lnTo>
                  <a:pt x="634" y="1764"/>
                </a:lnTo>
                <a:lnTo>
                  <a:pt x="674" y="1734"/>
                </a:lnTo>
                <a:lnTo>
                  <a:pt x="718" y="1707"/>
                </a:lnTo>
                <a:lnTo>
                  <a:pt x="761" y="1683"/>
                </a:lnTo>
                <a:lnTo>
                  <a:pt x="806" y="1660"/>
                </a:lnTo>
                <a:lnTo>
                  <a:pt x="761" y="1637"/>
                </a:lnTo>
                <a:lnTo>
                  <a:pt x="718" y="1613"/>
                </a:lnTo>
                <a:lnTo>
                  <a:pt x="674" y="1586"/>
                </a:lnTo>
                <a:lnTo>
                  <a:pt x="634" y="1557"/>
                </a:lnTo>
                <a:lnTo>
                  <a:pt x="578" y="1510"/>
                </a:lnTo>
                <a:lnTo>
                  <a:pt x="526" y="1460"/>
                </a:lnTo>
                <a:lnTo>
                  <a:pt x="478" y="1407"/>
                </a:lnTo>
                <a:lnTo>
                  <a:pt x="434" y="1352"/>
                </a:lnTo>
                <a:lnTo>
                  <a:pt x="395" y="1293"/>
                </a:lnTo>
                <a:lnTo>
                  <a:pt x="360" y="1233"/>
                </a:lnTo>
                <a:lnTo>
                  <a:pt x="330" y="1170"/>
                </a:lnTo>
                <a:lnTo>
                  <a:pt x="304" y="1105"/>
                </a:lnTo>
                <a:lnTo>
                  <a:pt x="283" y="1039"/>
                </a:lnTo>
                <a:lnTo>
                  <a:pt x="266" y="971"/>
                </a:lnTo>
                <a:lnTo>
                  <a:pt x="253" y="902"/>
                </a:lnTo>
                <a:lnTo>
                  <a:pt x="246" y="834"/>
                </a:lnTo>
                <a:lnTo>
                  <a:pt x="244" y="763"/>
                </a:lnTo>
                <a:lnTo>
                  <a:pt x="246" y="693"/>
                </a:lnTo>
                <a:lnTo>
                  <a:pt x="253" y="623"/>
                </a:lnTo>
                <a:lnTo>
                  <a:pt x="266" y="553"/>
                </a:lnTo>
                <a:lnTo>
                  <a:pt x="284" y="484"/>
                </a:lnTo>
                <a:lnTo>
                  <a:pt x="306" y="415"/>
                </a:lnTo>
                <a:lnTo>
                  <a:pt x="207" y="415"/>
                </a:lnTo>
                <a:lnTo>
                  <a:pt x="207" y="208"/>
                </a:lnTo>
                <a:lnTo>
                  <a:pt x="0" y="20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19974" y="3287485"/>
            <a:ext cx="311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7294318" y="3200400"/>
            <a:ext cx="3165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47774" y="2450475"/>
            <a:ext cx="176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0" name="TextBox 39"/>
          <p:cNvSpPr txBox="1"/>
          <p:nvPr/>
        </p:nvSpPr>
        <p:spPr>
          <a:xfrm rot="2156946">
            <a:off x="4039160" y="2091750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6399218">
            <a:off x="4814072" y="3772019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9400" y="51785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5068108">
            <a:off x="1797165" y="43853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9189946">
            <a:off x="1919363" y="24175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9" y="5169864"/>
            <a:ext cx="12188825" cy="1688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1643" y="1219201"/>
            <a:ext cx="4752975" cy="4462463"/>
            <a:chOff x="1446212" y="1219200"/>
            <a:chExt cx="4752975" cy="446246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446212" y="1219200"/>
              <a:ext cx="4752975" cy="4462463"/>
              <a:chOff x="3717925" y="1219200"/>
              <a:chExt cx="4752975" cy="4462463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5657850" y="1284288"/>
                <a:ext cx="2813050" cy="1612900"/>
              </a:xfrm>
              <a:custGeom>
                <a:avLst/>
                <a:gdLst>
                  <a:gd name="T0" fmla="*/ 348 w 1772"/>
                  <a:gd name="T1" fmla="*/ 0 h 1016"/>
                  <a:gd name="T2" fmla="*/ 1772 w 1772"/>
                  <a:gd name="T3" fmla="*/ 1016 h 1016"/>
                  <a:gd name="T4" fmla="*/ 0 w 1772"/>
                  <a:gd name="T5" fmla="*/ 1016 h 1016"/>
                  <a:gd name="T6" fmla="*/ 348 w 1772"/>
                  <a:gd name="T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2" h="1016">
                    <a:moveTo>
                      <a:pt x="348" y="0"/>
                    </a:moveTo>
                    <a:lnTo>
                      <a:pt x="1772" y="1016"/>
                    </a:lnTo>
                    <a:lnTo>
                      <a:pt x="0" y="10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701473" y="3005138"/>
                <a:ext cx="1744663" cy="2676525"/>
              </a:xfrm>
              <a:custGeom>
                <a:avLst/>
                <a:gdLst>
                  <a:gd name="T0" fmla="*/ 0 w 1099"/>
                  <a:gd name="T1" fmla="*/ 0 h 1686"/>
                  <a:gd name="T2" fmla="*/ 1099 w 1099"/>
                  <a:gd name="T3" fmla="*/ 0 h 1686"/>
                  <a:gd name="T4" fmla="*/ 549 w 1099"/>
                  <a:gd name="T5" fmla="*/ 1686 h 1686"/>
                  <a:gd name="T6" fmla="*/ 0 w 1099"/>
                  <a:gd name="T7" fmla="*/ 0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9" h="1686">
                    <a:moveTo>
                      <a:pt x="0" y="0"/>
                    </a:moveTo>
                    <a:lnTo>
                      <a:pt x="1099" y="0"/>
                    </a:lnTo>
                    <a:lnTo>
                      <a:pt x="549" y="16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644070" y="4044950"/>
                <a:ext cx="2811463" cy="1628775"/>
              </a:xfrm>
              <a:custGeom>
                <a:avLst/>
                <a:gdLst>
                  <a:gd name="T0" fmla="*/ 1430 w 1771"/>
                  <a:gd name="T1" fmla="*/ 0 h 1026"/>
                  <a:gd name="T2" fmla="*/ 1771 w 1771"/>
                  <a:gd name="T3" fmla="*/ 1026 h 1026"/>
                  <a:gd name="T4" fmla="*/ 0 w 1771"/>
                  <a:gd name="T5" fmla="*/ 1026 h 1026"/>
                  <a:gd name="T6" fmla="*/ 1430 w 1771"/>
                  <a:gd name="T7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26">
                    <a:moveTo>
                      <a:pt x="1430" y="0"/>
                    </a:moveTo>
                    <a:lnTo>
                      <a:pt x="1771" y="1026"/>
                    </a:lnTo>
                    <a:lnTo>
                      <a:pt x="0" y="1026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717925" y="2916873"/>
                <a:ext cx="2255838" cy="2692400"/>
              </a:xfrm>
              <a:custGeom>
                <a:avLst/>
                <a:gdLst>
                  <a:gd name="T0" fmla="*/ 0 w 1421"/>
                  <a:gd name="T1" fmla="*/ 0 h 1696"/>
                  <a:gd name="T2" fmla="*/ 554 w 1421"/>
                  <a:gd name="T3" fmla="*/ 1696 h 1696"/>
                  <a:gd name="T4" fmla="*/ 1421 w 1421"/>
                  <a:gd name="T5" fmla="*/ 1045 h 1696"/>
                  <a:gd name="T6" fmla="*/ 0 w 1421"/>
                  <a:gd name="T7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1" h="1696">
                    <a:moveTo>
                      <a:pt x="0" y="0"/>
                    </a:moveTo>
                    <a:lnTo>
                      <a:pt x="554" y="1696"/>
                    </a:lnTo>
                    <a:lnTo>
                      <a:pt x="1421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26510" y="1219200"/>
                <a:ext cx="2271713" cy="2679700"/>
              </a:xfrm>
              <a:custGeom>
                <a:avLst/>
                <a:gdLst>
                  <a:gd name="T0" fmla="*/ 888 w 1431"/>
                  <a:gd name="T1" fmla="*/ 1688 h 1688"/>
                  <a:gd name="T2" fmla="*/ 0 w 1431"/>
                  <a:gd name="T3" fmla="*/ 1046 h 1688"/>
                  <a:gd name="T4" fmla="*/ 1431 w 1431"/>
                  <a:gd name="T5" fmla="*/ 0 h 1688"/>
                  <a:gd name="T6" fmla="*/ 888 w 1431"/>
                  <a:gd name="T7" fmla="*/ 168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1" h="1688">
                    <a:moveTo>
                      <a:pt x="888" y="1688"/>
                    </a:moveTo>
                    <a:lnTo>
                      <a:pt x="0" y="1046"/>
                    </a:lnTo>
                    <a:lnTo>
                      <a:pt x="1431" y="0"/>
                    </a:lnTo>
                    <a:lnTo>
                      <a:pt x="888" y="16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8"/>
              <p:cNvSpPr>
                <a:spLocks noEditPoints="1"/>
              </p:cNvSpPr>
              <p:nvPr/>
            </p:nvSpPr>
            <p:spPr bwMode="auto">
              <a:xfrm rot="2244085">
                <a:off x="6017196" y="2255622"/>
                <a:ext cx="440276" cy="439670"/>
              </a:xfrm>
              <a:custGeom>
                <a:avLst/>
                <a:gdLst>
                  <a:gd name="T0" fmla="*/ 2839 w 3638"/>
                  <a:gd name="T1" fmla="*/ 2359 h 3634"/>
                  <a:gd name="T2" fmla="*/ 3158 w 3638"/>
                  <a:gd name="T3" fmla="*/ 2654 h 3634"/>
                  <a:gd name="T4" fmla="*/ 3140 w 3638"/>
                  <a:gd name="T5" fmla="*/ 2814 h 3634"/>
                  <a:gd name="T6" fmla="*/ 2830 w 3638"/>
                  <a:gd name="T7" fmla="*/ 3116 h 3634"/>
                  <a:gd name="T8" fmla="*/ 2678 w 3638"/>
                  <a:gd name="T9" fmla="*/ 3168 h 3634"/>
                  <a:gd name="T10" fmla="*/ 2387 w 3638"/>
                  <a:gd name="T11" fmla="*/ 2840 h 3634"/>
                  <a:gd name="T12" fmla="*/ 2273 w 3638"/>
                  <a:gd name="T13" fmla="*/ 2726 h 3634"/>
                  <a:gd name="T14" fmla="*/ 2387 w 3638"/>
                  <a:gd name="T15" fmla="*/ 2612 h 3634"/>
                  <a:gd name="T16" fmla="*/ 2678 w 3638"/>
                  <a:gd name="T17" fmla="*/ 2283 h 3634"/>
                  <a:gd name="T18" fmla="*/ 2463 w 3638"/>
                  <a:gd name="T19" fmla="*/ 2098 h 3634"/>
                  <a:gd name="T20" fmla="*/ 2128 w 3638"/>
                  <a:gd name="T21" fmla="*/ 2401 h 3634"/>
                  <a:gd name="T22" fmla="*/ 2059 w 3638"/>
                  <a:gd name="T23" fmla="*/ 2863 h 3634"/>
                  <a:gd name="T24" fmla="*/ 2295 w 3638"/>
                  <a:gd name="T25" fmla="*/ 3251 h 3634"/>
                  <a:gd name="T26" fmla="*/ 2729 w 3638"/>
                  <a:gd name="T27" fmla="*/ 3407 h 3634"/>
                  <a:gd name="T28" fmla="*/ 3162 w 3638"/>
                  <a:gd name="T29" fmla="*/ 3251 h 3634"/>
                  <a:gd name="T30" fmla="*/ 3397 w 3638"/>
                  <a:gd name="T31" fmla="*/ 2863 h 3634"/>
                  <a:gd name="T32" fmla="*/ 3328 w 3638"/>
                  <a:gd name="T33" fmla="*/ 2401 h 3634"/>
                  <a:gd name="T34" fmla="*/ 2993 w 3638"/>
                  <a:gd name="T35" fmla="*/ 2098 h 3634"/>
                  <a:gd name="T36" fmla="*/ 1591 w 3638"/>
                  <a:gd name="T37" fmla="*/ 2498 h 3634"/>
                  <a:gd name="T38" fmla="*/ 454 w 3638"/>
                  <a:gd name="T39" fmla="*/ 2044 h 3634"/>
                  <a:gd name="T40" fmla="*/ 3165 w 3638"/>
                  <a:gd name="T41" fmla="*/ 1929 h 3634"/>
                  <a:gd name="T42" fmla="*/ 3526 w 3638"/>
                  <a:gd name="T43" fmla="*/ 2289 h 3634"/>
                  <a:gd name="T44" fmla="*/ 3634 w 3638"/>
                  <a:gd name="T45" fmla="*/ 2805 h 3634"/>
                  <a:gd name="T46" fmla="*/ 3444 w 3638"/>
                  <a:gd name="T47" fmla="*/ 3286 h 3634"/>
                  <a:gd name="T48" fmla="*/ 3029 w 3638"/>
                  <a:gd name="T49" fmla="*/ 3583 h 3634"/>
                  <a:gd name="T50" fmla="*/ 2498 w 3638"/>
                  <a:gd name="T51" fmla="*/ 3606 h 3634"/>
                  <a:gd name="T52" fmla="*/ 2059 w 3638"/>
                  <a:gd name="T53" fmla="*/ 3341 h 3634"/>
                  <a:gd name="T54" fmla="*/ 1832 w 3638"/>
                  <a:gd name="T55" fmla="*/ 2881 h 3634"/>
                  <a:gd name="T56" fmla="*/ 1898 w 3638"/>
                  <a:gd name="T57" fmla="*/ 2355 h 3634"/>
                  <a:gd name="T58" fmla="*/ 2227 w 3638"/>
                  <a:gd name="T59" fmla="*/ 1967 h 3634"/>
                  <a:gd name="T60" fmla="*/ 2729 w 3638"/>
                  <a:gd name="T61" fmla="*/ 1818 h 3634"/>
                  <a:gd name="T62" fmla="*/ 1591 w 3638"/>
                  <a:gd name="T63" fmla="*/ 1364 h 3634"/>
                  <a:gd name="T64" fmla="*/ 454 w 3638"/>
                  <a:gd name="T65" fmla="*/ 1818 h 3634"/>
                  <a:gd name="T66" fmla="*/ 366 w 3638"/>
                  <a:gd name="T67" fmla="*/ 672 h 3634"/>
                  <a:gd name="T68" fmla="*/ 568 w 3638"/>
                  <a:gd name="T69" fmla="*/ 796 h 3634"/>
                  <a:gd name="T70" fmla="*/ 770 w 3638"/>
                  <a:gd name="T71" fmla="*/ 672 h 3634"/>
                  <a:gd name="T72" fmla="*/ 2162 w 3638"/>
                  <a:gd name="T73" fmla="*/ 605 h 3634"/>
                  <a:gd name="T74" fmla="*/ 2315 w 3638"/>
                  <a:gd name="T75" fmla="*/ 784 h 3634"/>
                  <a:gd name="T76" fmla="*/ 2548 w 3638"/>
                  <a:gd name="T77" fmla="*/ 728 h 3634"/>
                  <a:gd name="T78" fmla="*/ 2710 w 3638"/>
                  <a:gd name="T79" fmla="*/ 454 h 3634"/>
                  <a:gd name="T80" fmla="*/ 2928 w 3638"/>
                  <a:gd name="T81" fmla="*/ 589 h 3634"/>
                  <a:gd name="T82" fmla="*/ 228 w 3638"/>
                  <a:gd name="T83" fmla="*/ 1136 h 3634"/>
                  <a:gd name="T84" fmla="*/ 247 w 3638"/>
                  <a:gd name="T85" fmla="*/ 2953 h 3634"/>
                  <a:gd name="T86" fmla="*/ 28 w 3638"/>
                  <a:gd name="T87" fmla="*/ 2818 h 3634"/>
                  <a:gd name="T88" fmla="*/ 28 w 3638"/>
                  <a:gd name="T89" fmla="*/ 589 h 3634"/>
                  <a:gd name="T90" fmla="*/ 247 w 3638"/>
                  <a:gd name="T91" fmla="*/ 454 h 3634"/>
                  <a:gd name="T92" fmla="*/ 2497 w 3638"/>
                  <a:gd name="T93" fmla="*/ 88 h 3634"/>
                  <a:gd name="T94" fmla="*/ 2437 w 3638"/>
                  <a:gd name="T95" fmla="*/ 670 h 3634"/>
                  <a:gd name="T96" fmla="*/ 2285 w 3638"/>
                  <a:gd name="T97" fmla="*/ 618 h 3634"/>
                  <a:gd name="T98" fmla="*/ 2316 w 3638"/>
                  <a:gd name="T99" fmla="*/ 26 h 3634"/>
                  <a:gd name="T100" fmla="*/ 639 w 3638"/>
                  <a:gd name="T101" fmla="*/ 26 h 3634"/>
                  <a:gd name="T102" fmla="*/ 670 w 3638"/>
                  <a:gd name="T103" fmla="*/ 618 h 3634"/>
                  <a:gd name="T104" fmla="*/ 519 w 3638"/>
                  <a:gd name="T105" fmla="*/ 670 h 3634"/>
                  <a:gd name="T106" fmla="*/ 458 w 3638"/>
                  <a:gd name="T107" fmla="*/ 88 h 3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8" h="3634">
                    <a:moveTo>
                      <a:pt x="2729" y="2272"/>
                    </a:moveTo>
                    <a:lnTo>
                      <a:pt x="2754" y="2274"/>
                    </a:lnTo>
                    <a:lnTo>
                      <a:pt x="2778" y="2283"/>
                    </a:lnTo>
                    <a:lnTo>
                      <a:pt x="2799" y="2296"/>
                    </a:lnTo>
                    <a:lnTo>
                      <a:pt x="2817" y="2314"/>
                    </a:lnTo>
                    <a:lnTo>
                      <a:pt x="2830" y="2335"/>
                    </a:lnTo>
                    <a:lnTo>
                      <a:pt x="2839" y="2359"/>
                    </a:lnTo>
                    <a:lnTo>
                      <a:pt x="2841" y="2385"/>
                    </a:lnTo>
                    <a:lnTo>
                      <a:pt x="2841" y="2612"/>
                    </a:lnTo>
                    <a:lnTo>
                      <a:pt x="3069" y="2612"/>
                    </a:lnTo>
                    <a:lnTo>
                      <a:pt x="3095" y="2616"/>
                    </a:lnTo>
                    <a:lnTo>
                      <a:pt x="3119" y="2623"/>
                    </a:lnTo>
                    <a:lnTo>
                      <a:pt x="3140" y="2638"/>
                    </a:lnTo>
                    <a:lnTo>
                      <a:pt x="3158" y="2654"/>
                    </a:lnTo>
                    <a:lnTo>
                      <a:pt x="3171" y="2676"/>
                    </a:lnTo>
                    <a:lnTo>
                      <a:pt x="3180" y="2700"/>
                    </a:lnTo>
                    <a:lnTo>
                      <a:pt x="3183" y="2726"/>
                    </a:lnTo>
                    <a:lnTo>
                      <a:pt x="3180" y="2751"/>
                    </a:lnTo>
                    <a:lnTo>
                      <a:pt x="3171" y="2776"/>
                    </a:lnTo>
                    <a:lnTo>
                      <a:pt x="3158" y="2797"/>
                    </a:lnTo>
                    <a:lnTo>
                      <a:pt x="3140" y="2814"/>
                    </a:lnTo>
                    <a:lnTo>
                      <a:pt x="3119" y="2828"/>
                    </a:lnTo>
                    <a:lnTo>
                      <a:pt x="3095" y="2837"/>
                    </a:lnTo>
                    <a:lnTo>
                      <a:pt x="3069" y="2840"/>
                    </a:lnTo>
                    <a:lnTo>
                      <a:pt x="2841" y="2840"/>
                    </a:lnTo>
                    <a:lnTo>
                      <a:pt x="2841" y="3066"/>
                    </a:lnTo>
                    <a:lnTo>
                      <a:pt x="2839" y="3093"/>
                    </a:lnTo>
                    <a:lnTo>
                      <a:pt x="2830" y="3116"/>
                    </a:lnTo>
                    <a:lnTo>
                      <a:pt x="2817" y="3137"/>
                    </a:lnTo>
                    <a:lnTo>
                      <a:pt x="2799" y="3155"/>
                    </a:lnTo>
                    <a:lnTo>
                      <a:pt x="2778" y="3168"/>
                    </a:lnTo>
                    <a:lnTo>
                      <a:pt x="2754" y="3177"/>
                    </a:lnTo>
                    <a:lnTo>
                      <a:pt x="2729" y="3180"/>
                    </a:lnTo>
                    <a:lnTo>
                      <a:pt x="2702" y="3177"/>
                    </a:lnTo>
                    <a:lnTo>
                      <a:pt x="2678" y="3168"/>
                    </a:lnTo>
                    <a:lnTo>
                      <a:pt x="2657" y="3155"/>
                    </a:lnTo>
                    <a:lnTo>
                      <a:pt x="2639" y="3137"/>
                    </a:lnTo>
                    <a:lnTo>
                      <a:pt x="2626" y="3116"/>
                    </a:lnTo>
                    <a:lnTo>
                      <a:pt x="2618" y="3093"/>
                    </a:lnTo>
                    <a:lnTo>
                      <a:pt x="2615" y="3066"/>
                    </a:lnTo>
                    <a:lnTo>
                      <a:pt x="2615" y="2840"/>
                    </a:lnTo>
                    <a:lnTo>
                      <a:pt x="2387" y="2840"/>
                    </a:lnTo>
                    <a:lnTo>
                      <a:pt x="2361" y="2837"/>
                    </a:lnTo>
                    <a:lnTo>
                      <a:pt x="2337" y="2828"/>
                    </a:lnTo>
                    <a:lnTo>
                      <a:pt x="2316" y="2814"/>
                    </a:lnTo>
                    <a:lnTo>
                      <a:pt x="2298" y="2797"/>
                    </a:lnTo>
                    <a:lnTo>
                      <a:pt x="2285" y="2776"/>
                    </a:lnTo>
                    <a:lnTo>
                      <a:pt x="2276" y="2751"/>
                    </a:lnTo>
                    <a:lnTo>
                      <a:pt x="2273" y="2726"/>
                    </a:lnTo>
                    <a:lnTo>
                      <a:pt x="2276" y="2700"/>
                    </a:lnTo>
                    <a:lnTo>
                      <a:pt x="2285" y="2676"/>
                    </a:lnTo>
                    <a:lnTo>
                      <a:pt x="2298" y="2654"/>
                    </a:lnTo>
                    <a:lnTo>
                      <a:pt x="2316" y="2638"/>
                    </a:lnTo>
                    <a:lnTo>
                      <a:pt x="2337" y="2623"/>
                    </a:lnTo>
                    <a:lnTo>
                      <a:pt x="2361" y="2616"/>
                    </a:lnTo>
                    <a:lnTo>
                      <a:pt x="2387" y="2612"/>
                    </a:lnTo>
                    <a:lnTo>
                      <a:pt x="2615" y="2612"/>
                    </a:lnTo>
                    <a:lnTo>
                      <a:pt x="2615" y="2385"/>
                    </a:lnTo>
                    <a:lnTo>
                      <a:pt x="2618" y="2359"/>
                    </a:lnTo>
                    <a:lnTo>
                      <a:pt x="2626" y="2335"/>
                    </a:lnTo>
                    <a:lnTo>
                      <a:pt x="2639" y="2314"/>
                    </a:lnTo>
                    <a:lnTo>
                      <a:pt x="2657" y="2296"/>
                    </a:lnTo>
                    <a:lnTo>
                      <a:pt x="2678" y="2283"/>
                    </a:lnTo>
                    <a:lnTo>
                      <a:pt x="2702" y="2274"/>
                    </a:lnTo>
                    <a:lnTo>
                      <a:pt x="2729" y="2272"/>
                    </a:lnTo>
                    <a:close/>
                    <a:moveTo>
                      <a:pt x="2729" y="2044"/>
                    </a:moveTo>
                    <a:lnTo>
                      <a:pt x="2659" y="2048"/>
                    </a:lnTo>
                    <a:lnTo>
                      <a:pt x="2590" y="2059"/>
                    </a:lnTo>
                    <a:lnTo>
                      <a:pt x="2525" y="2075"/>
                    </a:lnTo>
                    <a:lnTo>
                      <a:pt x="2463" y="2098"/>
                    </a:lnTo>
                    <a:lnTo>
                      <a:pt x="2403" y="2127"/>
                    </a:lnTo>
                    <a:lnTo>
                      <a:pt x="2347" y="2161"/>
                    </a:lnTo>
                    <a:lnTo>
                      <a:pt x="2295" y="2200"/>
                    </a:lnTo>
                    <a:lnTo>
                      <a:pt x="2246" y="2244"/>
                    </a:lnTo>
                    <a:lnTo>
                      <a:pt x="2202" y="2293"/>
                    </a:lnTo>
                    <a:lnTo>
                      <a:pt x="2162" y="2345"/>
                    </a:lnTo>
                    <a:lnTo>
                      <a:pt x="2128" y="2401"/>
                    </a:lnTo>
                    <a:lnTo>
                      <a:pt x="2099" y="2461"/>
                    </a:lnTo>
                    <a:lnTo>
                      <a:pt x="2077" y="2524"/>
                    </a:lnTo>
                    <a:lnTo>
                      <a:pt x="2059" y="2589"/>
                    </a:lnTo>
                    <a:lnTo>
                      <a:pt x="2049" y="2656"/>
                    </a:lnTo>
                    <a:lnTo>
                      <a:pt x="2046" y="2726"/>
                    </a:lnTo>
                    <a:lnTo>
                      <a:pt x="2049" y="2796"/>
                    </a:lnTo>
                    <a:lnTo>
                      <a:pt x="2059" y="2863"/>
                    </a:lnTo>
                    <a:lnTo>
                      <a:pt x="2077" y="2928"/>
                    </a:lnTo>
                    <a:lnTo>
                      <a:pt x="2099" y="2991"/>
                    </a:lnTo>
                    <a:lnTo>
                      <a:pt x="2128" y="3050"/>
                    </a:lnTo>
                    <a:lnTo>
                      <a:pt x="2162" y="3106"/>
                    </a:lnTo>
                    <a:lnTo>
                      <a:pt x="2202" y="3159"/>
                    </a:lnTo>
                    <a:lnTo>
                      <a:pt x="2246" y="3208"/>
                    </a:lnTo>
                    <a:lnTo>
                      <a:pt x="2295" y="3251"/>
                    </a:lnTo>
                    <a:lnTo>
                      <a:pt x="2347" y="3291"/>
                    </a:lnTo>
                    <a:lnTo>
                      <a:pt x="2403" y="3325"/>
                    </a:lnTo>
                    <a:lnTo>
                      <a:pt x="2463" y="3354"/>
                    </a:lnTo>
                    <a:lnTo>
                      <a:pt x="2525" y="3377"/>
                    </a:lnTo>
                    <a:lnTo>
                      <a:pt x="2590" y="3393"/>
                    </a:lnTo>
                    <a:lnTo>
                      <a:pt x="2659" y="3403"/>
                    </a:lnTo>
                    <a:lnTo>
                      <a:pt x="2729" y="3407"/>
                    </a:lnTo>
                    <a:lnTo>
                      <a:pt x="2798" y="3403"/>
                    </a:lnTo>
                    <a:lnTo>
                      <a:pt x="2866" y="3393"/>
                    </a:lnTo>
                    <a:lnTo>
                      <a:pt x="2931" y="3377"/>
                    </a:lnTo>
                    <a:lnTo>
                      <a:pt x="2993" y="3354"/>
                    </a:lnTo>
                    <a:lnTo>
                      <a:pt x="3053" y="3325"/>
                    </a:lnTo>
                    <a:lnTo>
                      <a:pt x="3109" y="3291"/>
                    </a:lnTo>
                    <a:lnTo>
                      <a:pt x="3162" y="3251"/>
                    </a:lnTo>
                    <a:lnTo>
                      <a:pt x="3210" y="3208"/>
                    </a:lnTo>
                    <a:lnTo>
                      <a:pt x="3254" y="3159"/>
                    </a:lnTo>
                    <a:lnTo>
                      <a:pt x="3294" y="3106"/>
                    </a:lnTo>
                    <a:lnTo>
                      <a:pt x="3328" y="3050"/>
                    </a:lnTo>
                    <a:lnTo>
                      <a:pt x="3357" y="2991"/>
                    </a:lnTo>
                    <a:lnTo>
                      <a:pt x="3379" y="2928"/>
                    </a:lnTo>
                    <a:lnTo>
                      <a:pt x="3397" y="2863"/>
                    </a:lnTo>
                    <a:lnTo>
                      <a:pt x="3407" y="2796"/>
                    </a:lnTo>
                    <a:lnTo>
                      <a:pt x="3410" y="2726"/>
                    </a:lnTo>
                    <a:lnTo>
                      <a:pt x="3407" y="2656"/>
                    </a:lnTo>
                    <a:lnTo>
                      <a:pt x="3397" y="2589"/>
                    </a:lnTo>
                    <a:lnTo>
                      <a:pt x="3379" y="2524"/>
                    </a:lnTo>
                    <a:lnTo>
                      <a:pt x="3357" y="2461"/>
                    </a:lnTo>
                    <a:lnTo>
                      <a:pt x="3328" y="2401"/>
                    </a:lnTo>
                    <a:lnTo>
                      <a:pt x="3294" y="2345"/>
                    </a:lnTo>
                    <a:lnTo>
                      <a:pt x="3254" y="2293"/>
                    </a:lnTo>
                    <a:lnTo>
                      <a:pt x="3210" y="2244"/>
                    </a:lnTo>
                    <a:lnTo>
                      <a:pt x="3162" y="2200"/>
                    </a:lnTo>
                    <a:lnTo>
                      <a:pt x="3109" y="2161"/>
                    </a:lnTo>
                    <a:lnTo>
                      <a:pt x="3053" y="2127"/>
                    </a:lnTo>
                    <a:lnTo>
                      <a:pt x="2993" y="2098"/>
                    </a:lnTo>
                    <a:lnTo>
                      <a:pt x="2931" y="2075"/>
                    </a:lnTo>
                    <a:lnTo>
                      <a:pt x="2866" y="2059"/>
                    </a:lnTo>
                    <a:lnTo>
                      <a:pt x="2798" y="2048"/>
                    </a:lnTo>
                    <a:lnTo>
                      <a:pt x="2729" y="2044"/>
                    </a:lnTo>
                    <a:close/>
                    <a:moveTo>
                      <a:pt x="1137" y="2044"/>
                    </a:moveTo>
                    <a:lnTo>
                      <a:pt x="1591" y="2044"/>
                    </a:lnTo>
                    <a:lnTo>
                      <a:pt x="1591" y="2498"/>
                    </a:lnTo>
                    <a:lnTo>
                      <a:pt x="1137" y="2498"/>
                    </a:lnTo>
                    <a:lnTo>
                      <a:pt x="1137" y="2044"/>
                    </a:lnTo>
                    <a:close/>
                    <a:moveTo>
                      <a:pt x="454" y="2044"/>
                    </a:moveTo>
                    <a:lnTo>
                      <a:pt x="909" y="2044"/>
                    </a:lnTo>
                    <a:lnTo>
                      <a:pt x="909" y="2498"/>
                    </a:lnTo>
                    <a:lnTo>
                      <a:pt x="454" y="2498"/>
                    </a:lnTo>
                    <a:lnTo>
                      <a:pt x="454" y="2044"/>
                    </a:lnTo>
                    <a:close/>
                    <a:moveTo>
                      <a:pt x="2729" y="1818"/>
                    </a:moveTo>
                    <a:lnTo>
                      <a:pt x="2807" y="1821"/>
                    </a:lnTo>
                    <a:lnTo>
                      <a:pt x="2883" y="1831"/>
                    </a:lnTo>
                    <a:lnTo>
                      <a:pt x="2957" y="1847"/>
                    </a:lnTo>
                    <a:lnTo>
                      <a:pt x="3029" y="1869"/>
                    </a:lnTo>
                    <a:lnTo>
                      <a:pt x="3099" y="1896"/>
                    </a:lnTo>
                    <a:lnTo>
                      <a:pt x="3165" y="1929"/>
                    </a:lnTo>
                    <a:lnTo>
                      <a:pt x="3228" y="1967"/>
                    </a:lnTo>
                    <a:lnTo>
                      <a:pt x="3288" y="2010"/>
                    </a:lnTo>
                    <a:lnTo>
                      <a:pt x="3345" y="2058"/>
                    </a:lnTo>
                    <a:lnTo>
                      <a:pt x="3397" y="2110"/>
                    </a:lnTo>
                    <a:lnTo>
                      <a:pt x="3444" y="2166"/>
                    </a:lnTo>
                    <a:lnTo>
                      <a:pt x="3487" y="2226"/>
                    </a:lnTo>
                    <a:lnTo>
                      <a:pt x="3526" y="2289"/>
                    </a:lnTo>
                    <a:lnTo>
                      <a:pt x="3558" y="2355"/>
                    </a:lnTo>
                    <a:lnTo>
                      <a:pt x="3586" y="2424"/>
                    </a:lnTo>
                    <a:lnTo>
                      <a:pt x="3608" y="2496"/>
                    </a:lnTo>
                    <a:lnTo>
                      <a:pt x="3624" y="2571"/>
                    </a:lnTo>
                    <a:lnTo>
                      <a:pt x="3634" y="2648"/>
                    </a:lnTo>
                    <a:lnTo>
                      <a:pt x="3638" y="2726"/>
                    </a:lnTo>
                    <a:lnTo>
                      <a:pt x="3634" y="2805"/>
                    </a:lnTo>
                    <a:lnTo>
                      <a:pt x="3624" y="2881"/>
                    </a:lnTo>
                    <a:lnTo>
                      <a:pt x="3608" y="2955"/>
                    </a:lnTo>
                    <a:lnTo>
                      <a:pt x="3586" y="3027"/>
                    </a:lnTo>
                    <a:lnTo>
                      <a:pt x="3558" y="3096"/>
                    </a:lnTo>
                    <a:lnTo>
                      <a:pt x="3526" y="3162"/>
                    </a:lnTo>
                    <a:lnTo>
                      <a:pt x="3487" y="3227"/>
                    </a:lnTo>
                    <a:lnTo>
                      <a:pt x="3444" y="3286"/>
                    </a:lnTo>
                    <a:lnTo>
                      <a:pt x="3397" y="3341"/>
                    </a:lnTo>
                    <a:lnTo>
                      <a:pt x="3345" y="3393"/>
                    </a:lnTo>
                    <a:lnTo>
                      <a:pt x="3288" y="3441"/>
                    </a:lnTo>
                    <a:lnTo>
                      <a:pt x="3228" y="3484"/>
                    </a:lnTo>
                    <a:lnTo>
                      <a:pt x="3165" y="3523"/>
                    </a:lnTo>
                    <a:lnTo>
                      <a:pt x="3099" y="3556"/>
                    </a:lnTo>
                    <a:lnTo>
                      <a:pt x="3029" y="3583"/>
                    </a:lnTo>
                    <a:lnTo>
                      <a:pt x="2957" y="3606"/>
                    </a:lnTo>
                    <a:lnTo>
                      <a:pt x="2883" y="3621"/>
                    </a:lnTo>
                    <a:lnTo>
                      <a:pt x="2807" y="3631"/>
                    </a:lnTo>
                    <a:lnTo>
                      <a:pt x="2729" y="3634"/>
                    </a:lnTo>
                    <a:lnTo>
                      <a:pt x="2650" y="3631"/>
                    </a:lnTo>
                    <a:lnTo>
                      <a:pt x="2573" y="3621"/>
                    </a:lnTo>
                    <a:lnTo>
                      <a:pt x="2498" y="3606"/>
                    </a:lnTo>
                    <a:lnTo>
                      <a:pt x="2427" y="3583"/>
                    </a:lnTo>
                    <a:lnTo>
                      <a:pt x="2357" y="3556"/>
                    </a:lnTo>
                    <a:lnTo>
                      <a:pt x="2291" y="3523"/>
                    </a:lnTo>
                    <a:lnTo>
                      <a:pt x="2227" y="3484"/>
                    </a:lnTo>
                    <a:lnTo>
                      <a:pt x="2168" y="3441"/>
                    </a:lnTo>
                    <a:lnTo>
                      <a:pt x="2111" y="3393"/>
                    </a:lnTo>
                    <a:lnTo>
                      <a:pt x="2059" y="3341"/>
                    </a:lnTo>
                    <a:lnTo>
                      <a:pt x="2012" y="3286"/>
                    </a:lnTo>
                    <a:lnTo>
                      <a:pt x="1969" y="3227"/>
                    </a:lnTo>
                    <a:lnTo>
                      <a:pt x="1931" y="3162"/>
                    </a:lnTo>
                    <a:lnTo>
                      <a:pt x="1898" y="3096"/>
                    </a:lnTo>
                    <a:lnTo>
                      <a:pt x="1870" y="3027"/>
                    </a:lnTo>
                    <a:lnTo>
                      <a:pt x="1848" y="2955"/>
                    </a:lnTo>
                    <a:lnTo>
                      <a:pt x="1832" y="2881"/>
                    </a:lnTo>
                    <a:lnTo>
                      <a:pt x="1822" y="2805"/>
                    </a:lnTo>
                    <a:lnTo>
                      <a:pt x="1818" y="2726"/>
                    </a:lnTo>
                    <a:lnTo>
                      <a:pt x="1822" y="2648"/>
                    </a:lnTo>
                    <a:lnTo>
                      <a:pt x="1832" y="2571"/>
                    </a:lnTo>
                    <a:lnTo>
                      <a:pt x="1848" y="2496"/>
                    </a:lnTo>
                    <a:lnTo>
                      <a:pt x="1870" y="2424"/>
                    </a:lnTo>
                    <a:lnTo>
                      <a:pt x="1898" y="2355"/>
                    </a:lnTo>
                    <a:lnTo>
                      <a:pt x="1931" y="2289"/>
                    </a:lnTo>
                    <a:lnTo>
                      <a:pt x="1969" y="2226"/>
                    </a:lnTo>
                    <a:lnTo>
                      <a:pt x="2012" y="2166"/>
                    </a:lnTo>
                    <a:lnTo>
                      <a:pt x="2059" y="2110"/>
                    </a:lnTo>
                    <a:lnTo>
                      <a:pt x="2111" y="2058"/>
                    </a:lnTo>
                    <a:lnTo>
                      <a:pt x="2168" y="2010"/>
                    </a:lnTo>
                    <a:lnTo>
                      <a:pt x="2227" y="1967"/>
                    </a:lnTo>
                    <a:lnTo>
                      <a:pt x="2291" y="1929"/>
                    </a:lnTo>
                    <a:lnTo>
                      <a:pt x="2357" y="1896"/>
                    </a:lnTo>
                    <a:lnTo>
                      <a:pt x="2427" y="1869"/>
                    </a:lnTo>
                    <a:lnTo>
                      <a:pt x="2498" y="1847"/>
                    </a:lnTo>
                    <a:lnTo>
                      <a:pt x="2573" y="1831"/>
                    </a:lnTo>
                    <a:lnTo>
                      <a:pt x="2650" y="1821"/>
                    </a:lnTo>
                    <a:lnTo>
                      <a:pt x="2729" y="1818"/>
                    </a:lnTo>
                    <a:close/>
                    <a:moveTo>
                      <a:pt x="1818" y="1364"/>
                    </a:moveTo>
                    <a:lnTo>
                      <a:pt x="2273" y="1364"/>
                    </a:lnTo>
                    <a:lnTo>
                      <a:pt x="2273" y="1818"/>
                    </a:lnTo>
                    <a:lnTo>
                      <a:pt x="1818" y="1818"/>
                    </a:lnTo>
                    <a:lnTo>
                      <a:pt x="1818" y="1364"/>
                    </a:lnTo>
                    <a:close/>
                    <a:moveTo>
                      <a:pt x="1137" y="1364"/>
                    </a:moveTo>
                    <a:lnTo>
                      <a:pt x="1591" y="1364"/>
                    </a:lnTo>
                    <a:lnTo>
                      <a:pt x="1591" y="1818"/>
                    </a:lnTo>
                    <a:lnTo>
                      <a:pt x="1137" y="1818"/>
                    </a:lnTo>
                    <a:lnTo>
                      <a:pt x="1137" y="1364"/>
                    </a:lnTo>
                    <a:close/>
                    <a:moveTo>
                      <a:pt x="454" y="1364"/>
                    </a:moveTo>
                    <a:lnTo>
                      <a:pt x="909" y="1364"/>
                    </a:lnTo>
                    <a:lnTo>
                      <a:pt x="909" y="1818"/>
                    </a:lnTo>
                    <a:lnTo>
                      <a:pt x="454" y="1818"/>
                    </a:lnTo>
                    <a:lnTo>
                      <a:pt x="454" y="1364"/>
                    </a:lnTo>
                    <a:close/>
                    <a:moveTo>
                      <a:pt x="247" y="454"/>
                    </a:moveTo>
                    <a:lnTo>
                      <a:pt x="341" y="454"/>
                    </a:lnTo>
                    <a:lnTo>
                      <a:pt x="341" y="568"/>
                    </a:lnTo>
                    <a:lnTo>
                      <a:pt x="344" y="605"/>
                    </a:lnTo>
                    <a:lnTo>
                      <a:pt x="353" y="640"/>
                    </a:lnTo>
                    <a:lnTo>
                      <a:pt x="366" y="672"/>
                    </a:lnTo>
                    <a:lnTo>
                      <a:pt x="385" y="702"/>
                    </a:lnTo>
                    <a:lnTo>
                      <a:pt x="408" y="728"/>
                    </a:lnTo>
                    <a:lnTo>
                      <a:pt x="435" y="752"/>
                    </a:lnTo>
                    <a:lnTo>
                      <a:pt x="463" y="770"/>
                    </a:lnTo>
                    <a:lnTo>
                      <a:pt x="497" y="784"/>
                    </a:lnTo>
                    <a:lnTo>
                      <a:pt x="532" y="793"/>
                    </a:lnTo>
                    <a:lnTo>
                      <a:pt x="568" y="796"/>
                    </a:lnTo>
                    <a:lnTo>
                      <a:pt x="605" y="793"/>
                    </a:lnTo>
                    <a:lnTo>
                      <a:pt x="640" y="784"/>
                    </a:lnTo>
                    <a:lnTo>
                      <a:pt x="672" y="770"/>
                    </a:lnTo>
                    <a:lnTo>
                      <a:pt x="702" y="752"/>
                    </a:lnTo>
                    <a:lnTo>
                      <a:pt x="729" y="728"/>
                    </a:lnTo>
                    <a:lnTo>
                      <a:pt x="752" y="702"/>
                    </a:lnTo>
                    <a:lnTo>
                      <a:pt x="770" y="672"/>
                    </a:lnTo>
                    <a:lnTo>
                      <a:pt x="784" y="640"/>
                    </a:lnTo>
                    <a:lnTo>
                      <a:pt x="793" y="605"/>
                    </a:lnTo>
                    <a:lnTo>
                      <a:pt x="795" y="568"/>
                    </a:lnTo>
                    <a:lnTo>
                      <a:pt x="795" y="454"/>
                    </a:lnTo>
                    <a:lnTo>
                      <a:pt x="2160" y="454"/>
                    </a:lnTo>
                    <a:lnTo>
                      <a:pt x="2160" y="568"/>
                    </a:lnTo>
                    <a:lnTo>
                      <a:pt x="2162" y="605"/>
                    </a:lnTo>
                    <a:lnTo>
                      <a:pt x="2171" y="640"/>
                    </a:lnTo>
                    <a:lnTo>
                      <a:pt x="2185" y="672"/>
                    </a:lnTo>
                    <a:lnTo>
                      <a:pt x="2203" y="702"/>
                    </a:lnTo>
                    <a:lnTo>
                      <a:pt x="2226" y="728"/>
                    </a:lnTo>
                    <a:lnTo>
                      <a:pt x="2253" y="752"/>
                    </a:lnTo>
                    <a:lnTo>
                      <a:pt x="2283" y="770"/>
                    </a:lnTo>
                    <a:lnTo>
                      <a:pt x="2315" y="784"/>
                    </a:lnTo>
                    <a:lnTo>
                      <a:pt x="2350" y="793"/>
                    </a:lnTo>
                    <a:lnTo>
                      <a:pt x="2387" y="796"/>
                    </a:lnTo>
                    <a:lnTo>
                      <a:pt x="2424" y="793"/>
                    </a:lnTo>
                    <a:lnTo>
                      <a:pt x="2459" y="784"/>
                    </a:lnTo>
                    <a:lnTo>
                      <a:pt x="2492" y="770"/>
                    </a:lnTo>
                    <a:lnTo>
                      <a:pt x="2522" y="752"/>
                    </a:lnTo>
                    <a:lnTo>
                      <a:pt x="2548" y="728"/>
                    </a:lnTo>
                    <a:lnTo>
                      <a:pt x="2570" y="702"/>
                    </a:lnTo>
                    <a:lnTo>
                      <a:pt x="2589" y="672"/>
                    </a:lnTo>
                    <a:lnTo>
                      <a:pt x="2602" y="640"/>
                    </a:lnTo>
                    <a:lnTo>
                      <a:pt x="2611" y="605"/>
                    </a:lnTo>
                    <a:lnTo>
                      <a:pt x="2615" y="568"/>
                    </a:lnTo>
                    <a:lnTo>
                      <a:pt x="2615" y="454"/>
                    </a:lnTo>
                    <a:lnTo>
                      <a:pt x="2710" y="454"/>
                    </a:lnTo>
                    <a:lnTo>
                      <a:pt x="2750" y="458"/>
                    </a:lnTo>
                    <a:lnTo>
                      <a:pt x="2787" y="468"/>
                    </a:lnTo>
                    <a:lnTo>
                      <a:pt x="2823" y="483"/>
                    </a:lnTo>
                    <a:lnTo>
                      <a:pt x="2855" y="503"/>
                    </a:lnTo>
                    <a:lnTo>
                      <a:pt x="2883" y="527"/>
                    </a:lnTo>
                    <a:lnTo>
                      <a:pt x="2908" y="557"/>
                    </a:lnTo>
                    <a:lnTo>
                      <a:pt x="2928" y="589"/>
                    </a:lnTo>
                    <a:lnTo>
                      <a:pt x="2943" y="626"/>
                    </a:lnTo>
                    <a:lnTo>
                      <a:pt x="2952" y="664"/>
                    </a:lnTo>
                    <a:lnTo>
                      <a:pt x="2955" y="704"/>
                    </a:lnTo>
                    <a:lnTo>
                      <a:pt x="2955" y="1590"/>
                    </a:lnTo>
                    <a:lnTo>
                      <a:pt x="2729" y="1590"/>
                    </a:lnTo>
                    <a:lnTo>
                      <a:pt x="2729" y="1136"/>
                    </a:lnTo>
                    <a:lnTo>
                      <a:pt x="228" y="1136"/>
                    </a:lnTo>
                    <a:lnTo>
                      <a:pt x="228" y="2703"/>
                    </a:lnTo>
                    <a:lnTo>
                      <a:pt x="230" y="2714"/>
                    </a:lnTo>
                    <a:lnTo>
                      <a:pt x="237" y="2723"/>
                    </a:lnTo>
                    <a:lnTo>
                      <a:pt x="247" y="2726"/>
                    </a:lnTo>
                    <a:lnTo>
                      <a:pt x="1591" y="2726"/>
                    </a:lnTo>
                    <a:lnTo>
                      <a:pt x="1591" y="2953"/>
                    </a:lnTo>
                    <a:lnTo>
                      <a:pt x="247" y="2953"/>
                    </a:lnTo>
                    <a:lnTo>
                      <a:pt x="207" y="2949"/>
                    </a:lnTo>
                    <a:lnTo>
                      <a:pt x="168" y="2940"/>
                    </a:lnTo>
                    <a:lnTo>
                      <a:pt x="133" y="2925"/>
                    </a:lnTo>
                    <a:lnTo>
                      <a:pt x="101" y="2905"/>
                    </a:lnTo>
                    <a:lnTo>
                      <a:pt x="72" y="2880"/>
                    </a:lnTo>
                    <a:lnTo>
                      <a:pt x="47" y="2851"/>
                    </a:lnTo>
                    <a:lnTo>
                      <a:pt x="28" y="2818"/>
                    </a:lnTo>
                    <a:lnTo>
                      <a:pt x="12" y="2782"/>
                    </a:lnTo>
                    <a:lnTo>
                      <a:pt x="3" y="2744"/>
                    </a:lnTo>
                    <a:lnTo>
                      <a:pt x="0" y="2703"/>
                    </a:lnTo>
                    <a:lnTo>
                      <a:pt x="0" y="704"/>
                    </a:lnTo>
                    <a:lnTo>
                      <a:pt x="3" y="664"/>
                    </a:lnTo>
                    <a:lnTo>
                      <a:pt x="12" y="626"/>
                    </a:lnTo>
                    <a:lnTo>
                      <a:pt x="28" y="589"/>
                    </a:lnTo>
                    <a:lnTo>
                      <a:pt x="47" y="557"/>
                    </a:lnTo>
                    <a:lnTo>
                      <a:pt x="72" y="527"/>
                    </a:lnTo>
                    <a:lnTo>
                      <a:pt x="101" y="503"/>
                    </a:lnTo>
                    <a:lnTo>
                      <a:pt x="133" y="483"/>
                    </a:lnTo>
                    <a:lnTo>
                      <a:pt x="168" y="468"/>
                    </a:lnTo>
                    <a:lnTo>
                      <a:pt x="207" y="458"/>
                    </a:lnTo>
                    <a:lnTo>
                      <a:pt x="247" y="454"/>
                    </a:lnTo>
                    <a:close/>
                    <a:moveTo>
                      <a:pt x="2387" y="0"/>
                    </a:moveTo>
                    <a:lnTo>
                      <a:pt x="2413" y="4"/>
                    </a:lnTo>
                    <a:lnTo>
                      <a:pt x="2437" y="12"/>
                    </a:lnTo>
                    <a:lnTo>
                      <a:pt x="2459" y="26"/>
                    </a:lnTo>
                    <a:lnTo>
                      <a:pt x="2475" y="43"/>
                    </a:lnTo>
                    <a:lnTo>
                      <a:pt x="2490" y="64"/>
                    </a:lnTo>
                    <a:lnTo>
                      <a:pt x="2497" y="88"/>
                    </a:lnTo>
                    <a:lnTo>
                      <a:pt x="2501" y="114"/>
                    </a:lnTo>
                    <a:lnTo>
                      <a:pt x="2501" y="568"/>
                    </a:lnTo>
                    <a:lnTo>
                      <a:pt x="2497" y="595"/>
                    </a:lnTo>
                    <a:lnTo>
                      <a:pt x="2490" y="618"/>
                    </a:lnTo>
                    <a:lnTo>
                      <a:pt x="2475" y="639"/>
                    </a:lnTo>
                    <a:lnTo>
                      <a:pt x="2459" y="657"/>
                    </a:lnTo>
                    <a:lnTo>
                      <a:pt x="2437" y="670"/>
                    </a:lnTo>
                    <a:lnTo>
                      <a:pt x="2413" y="679"/>
                    </a:lnTo>
                    <a:lnTo>
                      <a:pt x="2387" y="682"/>
                    </a:lnTo>
                    <a:lnTo>
                      <a:pt x="2361" y="679"/>
                    </a:lnTo>
                    <a:lnTo>
                      <a:pt x="2337" y="670"/>
                    </a:lnTo>
                    <a:lnTo>
                      <a:pt x="2316" y="657"/>
                    </a:lnTo>
                    <a:lnTo>
                      <a:pt x="2298" y="639"/>
                    </a:lnTo>
                    <a:lnTo>
                      <a:pt x="2285" y="618"/>
                    </a:lnTo>
                    <a:lnTo>
                      <a:pt x="2276" y="595"/>
                    </a:lnTo>
                    <a:lnTo>
                      <a:pt x="2273" y="568"/>
                    </a:lnTo>
                    <a:lnTo>
                      <a:pt x="2273" y="114"/>
                    </a:lnTo>
                    <a:lnTo>
                      <a:pt x="2276" y="88"/>
                    </a:lnTo>
                    <a:lnTo>
                      <a:pt x="2285" y="64"/>
                    </a:lnTo>
                    <a:lnTo>
                      <a:pt x="2298" y="43"/>
                    </a:lnTo>
                    <a:lnTo>
                      <a:pt x="2316" y="26"/>
                    </a:lnTo>
                    <a:lnTo>
                      <a:pt x="2337" y="12"/>
                    </a:lnTo>
                    <a:lnTo>
                      <a:pt x="2361" y="4"/>
                    </a:lnTo>
                    <a:lnTo>
                      <a:pt x="2387" y="0"/>
                    </a:lnTo>
                    <a:close/>
                    <a:moveTo>
                      <a:pt x="568" y="0"/>
                    </a:moveTo>
                    <a:lnTo>
                      <a:pt x="594" y="4"/>
                    </a:lnTo>
                    <a:lnTo>
                      <a:pt x="618" y="12"/>
                    </a:lnTo>
                    <a:lnTo>
                      <a:pt x="639" y="26"/>
                    </a:lnTo>
                    <a:lnTo>
                      <a:pt x="657" y="43"/>
                    </a:lnTo>
                    <a:lnTo>
                      <a:pt x="670" y="64"/>
                    </a:lnTo>
                    <a:lnTo>
                      <a:pt x="679" y="88"/>
                    </a:lnTo>
                    <a:lnTo>
                      <a:pt x="682" y="114"/>
                    </a:lnTo>
                    <a:lnTo>
                      <a:pt x="682" y="568"/>
                    </a:lnTo>
                    <a:lnTo>
                      <a:pt x="679" y="595"/>
                    </a:lnTo>
                    <a:lnTo>
                      <a:pt x="670" y="618"/>
                    </a:lnTo>
                    <a:lnTo>
                      <a:pt x="657" y="639"/>
                    </a:lnTo>
                    <a:lnTo>
                      <a:pt x="639" y="657"/>
                    </a:lnTo>
                    <a:lnTo>
                      <a:pt x="618" y="670"/>
                    </a:lnTo>
                    <a:lnTo>
                      <a:pt x="594" y="679"/>
                    </a:lnTo>
                    <a:lnTo>
                      <a:pt x="568" y="682"/>
                    </a:lnTo>
                    <a:lnTo>
                      <a:pt x="542" y="679"/>
                    </a:lnTo>
                    <a:lnTo>
                      <a:pt x="519" y="670"/>
                    </a:lnTo>
                    <a:lnTo>
                      <a:pt x="498" y="657"/>
                    </a:lnTo>
                    <a:lnTo>
                      <a:pt x="480" y="639"/>
                    </a:lnTo>
                    <a:lnTo>
                      <a:pt x="467" y="618"/>
                    </a:lnTo>
                    <a:lnTo>
                      <a:pt x="458" y="595"/>
                    </a:lnTo>
                    <a:lnTo>
                      <a:pt x="454" y="568"/>
                    </a:lnTo>
                    <a:lnTo>
                      <a:pt x="454" y="114"/>
                    </a:lnTo>
                    <a:lnTo>
                      <a:pt x="458" y="88"/>
                    </a:lnTo>
                    <a:lnTo>
                      <a:pt x="467" y="64"/>
                    </a:lnTo>
                    <a:lnTo>
                      <a:pt x="480" y="43"/>
                    </a:lnTo>
                    <a:lnTo>
                      <a:pt x="498" y="26"/>
                    </a:lnTo>
                    <a:lnTo>
                      <a:pt x="519" y="12"/>
                    </a:lnTo>
                    <a:lnTo>
                      <a:pt x="542" y="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 rot="1025973">
                <a:off x="7060466" y="3164274"/>
                <a:ext cx="436812" cy="457219"/>
              </a:xfrm>
              <a:custGeom>
                <a:avLst/>
                <a:gdLst>
                  <a:gd name="T0" fmla="*/ 1302 w 3168"/>
                  <a:gd name="T1" fmla="*/ 1560 h 3315"/>
                  <a:gd name="T2" fmla="*/ 1213 w 3168"/>
                  <a:gd name="T3" fmla="*/ 1650 h 3315"/>
                  <a:gd name="T4" fmla="*/ 1262 w 3168"/>
                  <a:gd name="T5" fmla="*/ 1766 h 3315"/>
                  <a:gd name="T6" fmla="*/ 1387 w 3168"/>
                  <a:gd name="T7" fmla="*/ 1766 h 3315"/>
                  <a:gd name="T8" fmla="*/ 1435 w 3168"/>
                  <a:gd name="T9" fmla="*/ 1650 h 3315"/>
                  <a:gd name="T10" fmla="*/ 1346 w 3168"/>
                  <a:gd name="T11" fmla="*/ 1560 h 3315"/>
                  <a:gd name="T12" fmla="*/ 349 w 3168"/>
                  <a:gd name="T13" fmla="*/ 1544 h 3315"/>
                  <a:gd name="T14" fmla="*/ 1660 w 3168"/>
                  <a:gd name="T15" fmla="*/ 1655 h 3315"/>
                  <a:gd name="T16" fmla="*/ 1590 w 3168"/>
                  <a:gd name="T17" fmla="*/ 1878 h 3315"/>
                  <a:gd name="T18" fmla="*/ 1386 w 3168"/>
                  <a:gd name="T19" fmla="*/ 2002 h 3315"/>
                  <a:gd name="T20" fmla="*/ 989 w 3168"/>
                  <a:gd name="T21" fmla="*/ 1688 h 3315"/>
                  <a:gd name="T22" fmla="*/ 1059 w 3168"/>
                  <a:gd name="T23" fmla="*/ 1465 h 3315"/>
                  <a:gd name="T24" fmla="*/ 1262 w 3168"/>
                  <a:gd name="T25" fmla="*/ 1341 h 3315"/>
                  <a:gd name="T26" fmla="*/ 1451 w 3168"/>
                  <a:gd name="T27" fmla="*/ 695 h 3315"/>
                  <a:gd name="T28" fmla="*/ 1080 w 3168"/>
                  <a:gd name="T29" fmla="*/ 633 h 3315"/>
                  <a:gd name="T30" fmla="*/ 658 w 3168"/>
                  <a:gd name="T31" fmla="*/ 840 h 3315"/>
                  <a:gd name="T32" fmla="*/ 367 w 3168"/>
                  <a:gd name="T33" fmla="*/ 1203 h 3315"/>
                  <a:gd name="T34" fmla="*/ 258 w 3168"/>
                  <a:gd name="T35" fmla="*/ 1672 h 3315"/>
                  <a:gd name="T36" fmla="*/ 367 w 3168"/>
                  <a:gd name="T37" fmla="*/ 2140 h 3315"/>
                  <a:gd name="T38" fmla="*/ 658 w 3168"/>
                  <a:gd name="T39" fmla="*/ 2503 h 3315"/>
                  <a:gd name="T40" fmla="*/ 1080 w 3168"/>
                  <a:gd name="T41" fmla="*/ 2710 h 3315"/>
                  <a:gd name="T42" fmla="*/ 1569 w 3168"/>
                  <a:gd name="T43" fmla="*/ 2710 h 3315"/>
                  <a:gd name="T44" fmla="*/ 1990 w 3168"/>
                  <a:gd name="T45" fmla="*/ 2503 h 3315"/>
                  <a:gd name="T46" fmla="*/ 2282 w 3168"/>
                  <a:gd name="T47" fmla="*/ 2140 h 3315"/>
                  <a:gd name="T48" fmla="*/ 2391 w 3168"/>
                  <a:gd name="T49" fmla="*/ 1672 h 3315"/>
                  <a:gd name="T50" fmla="*/ 2282 w 3168"/>
                  <a:gd name="T51" fmla="*/ 1203 h 3315"/>
                  <a:gd name="T52" fmla="*/ 1990 w 3168"/>
                  <a:gd name="T53" fmla="*/ 840 h 3315"/>
                  <a:gd name="T54" fmla="*/ 1569 w 3168"/>
                  <a:gd name="T55" fmla="*/ 633 h 3315"/>
                  <a:gd name="T56" fmla="*/ 3155 w 3168"/>
                  <a:gd name="T57" fmla="*/ 14 h 3315"/>
                  <a:gd name="T58" fmla="*/ 2945 w 3168"/>
                  <a:gd name="T59" fmla="*/ 806 h 3315"/>
                  <a:gd name="T60" fmla="*/ 2798 w 3168"/>
                  <a:gd name="T61" fmla="*/ 714 h 3315"/>
                  <a:gd name="T62" fmla="*/ 2458 w 3168"/>
                  <a:gd name="T63" fmla="*/ 979 h 3315"/>
                  <a:gd name="T64" fmla="*/ 2628 w 3168"/>
                  <a:gd name="T65" fmla="*/ 1436 h 3315"/>
                  <a:gd name="T66" fmla="*/ 2622 w 3168"/>
                  <a:gd name="T67" fmla="*/ 1940 h 3315"/>
                  <a:gd name="T68" fmla="*/ 2733 w 3168"/>
                  <a:gd name="T69" fmla="*/ 2602 h 3315"/>
                  <a:gd name="T70" fmla="*/ 2882 w 3168"/>
                  <a:gd name="T71" fmla="*/ 2513 h 3315"/>
                  <a:gd name="T72" fmla="*/ 2954 w 3168"/>
                  <a:gd name="T73" fmla="*/ 2519 h 3315"/>
                  <a:gd name="T74" fmla="*/ 3142 w 3168"/>
                  <a:gd name="T75" fmla="*/ 3310 h 3315"/>
                  <a:gd name="T76" fmla="*/ 2350 w 3168"/>
                  <a:gd name="T77" fmla="*/ 3105 h 3315"/>
                  <a:gd name="T78" fmla="*/ 2452 w 3168"/>
                  <a:gd name="T79" fmla="*/ 2954 h 3315"/>
                  <a:gd name="T80" fmla="*/ 2134 w 3168"/>
                  <a:gd name="T81" fmla="*/ 2719 h 3315"/>
                  <a:gd name="T82" fmla="*/ 1677 w 3168"/>
                  <a:gd name="T83" fmla="*/ 2949 h 3315"/>
                  <a:gd name="T84" fmla="*/ 1145 w 3168"/>
                  <a:gd name="T85" fmla="*/ 2985 h 3315"/>
                  <a:gd name="T86" fmla="*/ 657 w 3168"/>
                  <a:gd name="T87" fmla="*/ 2816 h 3315"/>
                  <a:gd name="T88" fmla="*/ 276 w 3168"/>
                  <a:gd name="T89" fmla="*/ 2481 h 3315"/>
                  <a:gd name="T90" fmla="*/ 47 w 3168"/>
                  <a:gd name="T91" fmla="*/ 2023 h 3315"/>
                  <a:gd name="T92" fmla="*/ 6 w 3168"/>
                  <a:gd name="T93" fmla="*/ 1542 h 3315"/>
                  <a:gd name="T94" fmla="*/ 105 w 3168"/>
                  <a:gd name="T95" fmla="*/ 1155 h 3315"/>
                  <a:gd name="T96" fmla="*/ 318 w 3168"/>
                  <a:gd name="T97" fmla="*/ 805 h 3315"/>
                  <a:gd name="T98" fmla="*/ 642 w 3168"/>
                  <a:gd name="T99" fmla="*/ 530 h 3315"/>
                  <a:gd name="T100" fmla="*/ 1071 w 3168"/>
                  <a:gd name="T101" fmla="*/ 374 h 3315"/>
                  <a:gd name="T102" fmla="*/ 1582 w 3168"/>
                  <a:gd name="T103" fmla="*/ 374 h 3315"/>
                  <a:gd name="T104" fmla="*/ 2015 w 3168"/>
                  <a:gd name="T105" fmla="*/ 532 h 3315"/>
                  <a:gd name="T106" fmla="*/ 2456 w 3168"/>
                  <a:gd name="T107" fmla="*/ 389 h 3315"/>
                  <a:gd name="T108" fmla="*/ 2346 w 3168"/>
                  <a:gd name="T109" fmla="*/ 237 h 3315"/>
                  <a:gd name="T110" fmla="*/ 3111 w 3168"/>
                  <a:gd name="T111" fmla="*/ 2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8" h="3315">
                    <a:moveTo>
                      <a:pt x="1325" y="2365"/>
                    </a:moveTo>
                    <a:lnTo>
                      <a:pt x="1451" y="2647"/>
                    </a:lnTo>
                    <a:lnTo>
                      <a:pt x="1198" y="2647"/>
                    </a:lnTo>
                    <a:lnTo>
                      <a:pt x="1325" y="2365"/>
                    </a:lnTo>
                    <a:close/>
                    <a:moveTo>
                      <a:pt x="1325" y="1558"/>
                    </a:moveTo>
                    <a:lnTo>
                      <a:pt x="1302" y="1560"/>
                    </a:lnTo>
                    <a:lnTo>
                      <a:pt x="1282" y="1566"/>
                    </a:lnTo>
                    <a:lnTo>
                      <a:pt x="1262" y="1578"/>
                    </a:lnTo>
                    <a:lnTo>
                      <a:pt x="1244" y="1592"/>
                    </a:lnTo>
                    <a:lnTo>
                      <a:pt x="1230" y="1610"/>
                    </a:lnTo>
                    <a:lnTo>
                      <a:pt x="1220" y="1629"/>
                    </a:lnTo>
                    <a:lnTo>
                      <a:pt x="1213" y="1650"/>
                    </a:lnTo>
                    <a:lnTo>
                      <a:pt x="1211" y="1671"/>
                    </a:lnTo>
                    <a:lnTo>
                      <a:pt x="1213" y="1693"/>
                    </a:lnTo>
                    <a:lnTo>
                      <a:pt x="1220" y="1714"/>
                    </a:lnTo>
                    <a:lnTo>
                      <a:pt x="1230" y="1733"/>
                    </a:lnTo>
                    <a:lnTo>
                      <a:pt x="1244" y="1752"/>
                    </a:lnTo>
                    <a:lnTo>
                      <a:pt x="1262" y="1766"/>
                    </a:lnTo>
                    <a:lnTo>
                      <a:pt x="1282" y="1777"/>
                    </a:lnTo>
                    <a:lnTo>
                      <a:pt x="1302" y="1783"/>
                    </a:lnTo>
                    <a:lnTo>
                      <a:pt x="1325" y="1785"/>
                    </a:lnTo>
                    <a:lnTo>
                      <a:pt x="1346" y="1783"/>
                    </a:lnTo>
                    <a:lnTo>
                      <a:pt x="1367" y="1777"/>
                    </a:lnTo>
                    <a:lnTo>
                      <a:pt x="1387" y="1766"/>
                    </a:lnTo>
                    <a:lnTo>
                      <a:pt x="1404" y="1752"/>
                    </a:lnTo>
                    <a:lnTo>
                      <a:pt x="1419" y="1733"/>
                    </a:lnTo>
                    <a:lnTo>
                      <a:pt x="1429" y="1714"/>
                    </a:lnTo>
                    <a:lnTo>
                      <a:pt x="1435" y="1693"/>
                    </a:lnTo>
                    <a:lnTo>
                      <a:pt x="1437" y="1671"/>
                    </a:lnTo>
                    <a:lnTo>
                      <a:pt x="1435" y="1650"/>
                    </a:lnTo>
                    <a:lnTo>
                      <a:pt x="1429" y="1629"/>
                    </a:lnTo>
                    <a:lnTo>
                      <a:pt x="1419" y="1610"/>
                    </a:lnTo>
                    <a:lnTo>
                      <a:pt x="1404" y="1592"/>
                    </a:lnTo>
                    <a:lnTo>
                      <a:pt x="1387" y="1578"/>
                    </a:lnTo>
                    <a:lnTo>
                      <a:pt x="1367" y="1566"/>
                    </a:lnTo>
                    <a:lnTo>
                      <a:pt x="1346" y="1560"/>
                    </a:lnTo>
                    <a:lnTo>
                      <a:pt x="1325" y="1558"/>
                    </a:lnTo>
                    <a:close/>
                    <a:moveTo>
                      <a:pt x="2300" y="1544"/>
                    </a:moveTo>
                    <a:lnTo>
                      <a:pt x="2300" y="1798"/>
                    </a:lnTo>
                    <a:lnTo>
                      <a:pt x="2018" y="1671"/>
                    </a:lnTo>
                    <a:lnTo>
                      <a:pt x="2300" y="1544"/>
                    </a:lnTo>
                    <a:close/>
                    <a:moveTo>
                      <a:pt x="349" y="1544"/>
                    </a:moveTo>
                    <a:lnTo>
                      <a:pt x="631" y="1671"/>
                    </a:lnTo>
                    <a:lnTo>
                      <a:pt x="349" y="1798"/>
                    </a:lnTo>
                    <a:lnTo>
                      <a:pt x="349" y="1544"/>
                    </a:lnTo>
                    <a:close/>
                    <a:moveTo>
                      <a:pt x="1881" y="1115"/>
                    </a:moveTo>
                    <a:lnTo>
                      <a:pt x="1656" y="1616"/>
                    </a:lnTo>
                    <a:lnTo>
                      <a:pt x="1660" y="1655"/>
                    </a:lnTo>
                    <a:lnTo>
                      <a:pt x="1660" y="1694"/>
                    </a:lnTo>
                    <a:lnTo>
                      <a:pt x="1655" y="1733"/>
                    </a:lnTo>
                    <a:lnTo>
                      <a:pt x="1645" y="1772"/>
                    </a:lnTo>
                    <a:lnTo>
                      <a:pt x="1631" y="1809"/>
                    </a:lnTo>
                    <a:lnTo>
                      <a:pt x="1613" y="1845"/>
                    </a:lnTo>
                    <a:lnTo>
                      <a:pt x="1590" y="1878"/>
                    </a:lnTo>
                    <a:lnTo>
                      <a:pt x="1563" y="1910"/>
                    </a:lnTo>
                    <a:lnTo>
                      <a:pt x="1532" y="1938"/>
                    </a:lnTo>
                    <a:lnTo>
                      <a:pt x="1498" y="1961"/>
                    </a:lnTo>
                    <a:lnTo>
                      <a:pt x="1462" y="1979"/>
                    </a:lnTo>
                    <a:lnTo>
                      <a:pt x="1425" y="1993"/>
                    </a:lnTo>
                    <a:lnTo>
                      <a:pt x="1386" y="2002"/>
                    </a:lnTo>
                    <a:lnTo>
                      <a:pt x="1348" y="2007"/>
                    </a:lnTo>
                    <a:lnTo>
                      <a:pt x="1308" y="2008"/>
                    </a:lnTo>
                    <a:lnTo>
                      <a:pt x="1269" y="2003"/>
                    </a:lnTo>
                    <a:lnTo>
                      <a:pt x="767" y="2228"/>
                    </a:lnTo>
                    <a:lnTo>
                      <a:pt x="993" y="1727"/>
                    </a:lnTo>
                    <a:lnTo>
                      <a:pt x="989" y="1688"/>
                    </a:lnTo>
                    <a:lnTo>
                      <a:pt x="989" y="1649"/>
                    </a:lnTo>
                    <a:lnTo>
                      <a:pt x="994" y="1610"/>
                    </a:lnTo>
                    <a:lnTo>
                      <a:pt x="1003" y="1571"/>
                    </a:lnTo>
                    <a:lnTo>
                      <a:pt x="1017" y="1534"/>
                    </a:lnTo>
                    <a:lnTo>
                      <a:pt x="1036" y="1498"/>
                    </a:lnTo>
                    <a:lnTo>
                      <a:pt x="1059" y="1465"/>
                    </a:lnTo>
                    <a:lnTo>
                      <a:pt x="1086" y="1434"/>
                    </a:lnTo>
                    <a:lnTo>
                      <a:pt x="1117" y="1405"/>
                    </a:lnTo>
                    <a:lnTo>
                      <a:pt x="1152" y="1382"/>
                    </a:lnTo>
                    <a:lnTo>
                      <a:pt x="1187" y="1364"/>
                    </a:lnTo>
                    <a:lnTo>
                      <a:pt x="1224" y="1350"/>
                    </a:lnTo>
                    <a:lnTo>
                      <a:pt x="1262" y="1341"/>
                    </a:lnTo>
                    <a:lnTo>
                      <a:pt x="1301" y="1336"/>
                    </a:lnTo>
                    <a:lnTo>
                      <a:pt x="1341" y="1335"/>
                    </a:lnTo>
                    <a:lnTo>
                      <a:pt x="1380" y="1340"/>
                    </a:lnTo>
                    <a:lnTo>
                      <a:pt x="1881" y="1115"/>
                    </a:lnTo>
                    <a:close/>
                    <a:moveTo>
                      <a:pt x="1198" y="695"/>
                    </a:moveTo>
                    <a:lnTo>
                      <a:pt x="1451" y="695"/>
                    </a:lnTo>
                    <a:lnTo>
                      <a:pt x="1325" y="977"/>
                    </a:lnTo>
                    <a:lnTo>
                      <a:pt x="1198" y="695"/>
                    </a:lnTo>
                    <a:close/>
                    <a:moveTo>
                      <a:pt x="1325" y="605"/>
                    </a:moveTo>
                    <a:lnTo>
                      <a:pt x="1241" y="609"/>
                    </a:lnTo>
                    <a:lnTo>
                      <a:pt x="1160" y="618"/>
                    </a:lnTo>
                    <a:lnTo>
                      <a:pt x="1080" y="633"/>
                    </a:lnTo>
                    <a:lnTo>
                      <a:pt x="1003" y="655"/>
                    </a:lnTo>
                    <a:lnTo>
                      <a:pt x="928" y="681"/>
                    </a:lnTo>
                    <a:lnTo>
                      <a:pt x="856" y="713"/>
                    </a:lnTo>
                    <a:lnTo>
                      <a:pt x="786" y="751"/>
                    </a:lnTo>
                    <a:lnTo>
                      <a:pt x="721" y="793"/>
                    </a:lnTo>
                    <a:lnTo>
                      <a:pt x="658" y="840"/>
                    </a:lnTo>
                    <a:lnTo>
                      <a:pt x="599" y="890"/>
                    </a:lnTo>
                    <a:lnTo>
                      <a:pt x="544" y="946"/>
                    </a:lnTo>
                    <a:lnTo>
                      <a:pt x="493" y="1005"/>
                    </a:lnTo>
                    <a:lnTo>
                      <a:pt x="447" y="1067"/>
                    </a:lnTo>
                    <a:lnTo>
                      <a:pt x="404" y="1134"/>
                    </a:lnTo>
                    <a:lnTo>
                      <a:pt x="367" y="1203"/>
                    </a:lnTo>
                    <a:lnTo>
                      <a:pt x="335" y="1275"/>
                    </a:lnTo>
                    <a:lnTo>
                      <a:pt x="308" y="1350"/>
                    </a:lnTo>
                    <a:lnTo>
                      <a:pt x="287" y="1428"/>
                    </a:lnTo>
                    <a:lnTo>
                      <a:pt x="271" y="1507"/>
                    </a:lnTo>
                    <a:lnTo>
                      <a:pt x="261" y="1589"/>
                    </a:lnTo>
                    <a:lnTo>
                      <a:pt x="258" y="1672"/>
                    </a:lnTo>
                    <a:lnTo>
                      <a:pt x="261" y="1755"/>
                    </a:lnTo>
                    <a:lnTo>
                      <a:pt x="271" y="1836"/>
                    </a:lnTo>
                    <a:lnTo>
                      <a:pt x="287" y="1916"/>
                    </a:lnTo>
                    <a:lnTo>
                      <a:pt x="308" y="1993"/>
                    </a:lnTo>
                    <a:lnTo>
                      <a:pt x="335" y="2068"/>
                    </a:lnTo>
                    <a:lnTo>
                      <a:pt x="367" y="2140"/>
                    </a:lnTo>
                    <a:lnTo>
                      <a:pt x="404" y="2209"/>
                    </a:lnTo>
                    <a:lnTo>
                      <a:pt x="447" y="2276"/>
                    </a:lnTo>
                    <a:lnTo>
                      <a:pt x="493" y="2338"/>
                    </a:lnTo>
                    <a:lnTo>
                      <a:pt x="544" y="2397"/>
                    </a:lnTo>
                    <a:lnTo>
                      <a:pt x="599" y="2453"/>
                    </a:lnTo>
                    <a:lnTo>
                      <a:pt x="658" y="2503"/>
                    </a:lnTo>
                    <a:lnTo>
                      <a:pt x="721" y="2550"/>
                    </a:lnTo>
                    <a:lnTo>
                      <a:pt x="786" y="2593"/>
                    </a:lnTo>
                    <a:lnTo>
                      <a:pt x="856" y="2630"/>
                    </a:lnTo>
                    <a:lnTo>
                      <a:pt x="928" y="2662"/>
                    </a:lnTo>
                    <a:lnTo>
                      <a:pt x="1003" y="2688"/>
                    </a:lnTo>
                    <a:lnTo>
                      <a:pt x="1080" y="2710"/>
                    </a:lnTo>
                    <a:lnTo>
                      <a:pt x="1160" y="2725"/>
                    </a:lnTo>
                    <a:lnTo>
                      <a:pt x="1241" y="2735"/>
                    </a:lnTo>
                    <a:lnTo>
                      <a:pt x="1325" y="2739"/>
                    </a:lnTo>
                    <a:lnTo>
                      <a:pt x="1408" y="2735"/>
                    </a:lnTo>
                    <a:lnTo>
                      <a:pt x="1489" y="2725"/>
                    </a:lnTo>
                    <a:lnTo>
                      <a:pt x="1569" y="2710"/>
                    </a:lnTo>
                    <a:lnTo>
                      <a:pt x="1645" y="2688"/>
                    </a:lnTo>
                    <a:lnTo>
                      <a:pt x="1721" y="2662"/>
                    </a:lnTo>
                    <a:lnTo>
                      <a:pt x="1793" y="2630"/>
                    </a:lnTo>
                    <a:lnTo>
                      <a:pt x="1862" y="2593"/>
                    </a:lnTo>
                    <a:lnTo>
                      <a:pt x="1928" y="2550"/>
                    </a:lnTo>
                    <a:lnTo>
                      <a:pt x="1990" y="2503"/>
                    </a:lnTo>
                    <a:lnTo>
                      <a:pt x="2050" y="2453"/>
                    </a:lnTo>
                    <a:lnTo>
                      <a:pt x="2105" y="2397"/>
                    </a:lnTo>
                    <a:lnTo>
                      <a:pt x="2156" y="2338"/>
                    </a:lnTo>
                    <a:lnTo>
                      <a:pt x="2203" y="2276"/>
                    </a:lnTo>
                    <a:lnTo>
                      <a:pt x="2245" y="2209"/>
                    </a:lnTo>
                    <a:lnTo>
                      <a:pt x="2282" y="2140"/>
                    </a:lnTo>
                    <a:lnTo>
                      <a:pt x="2314" y="2068"/>
                    </a:lnTo>
                    <a:lnTo>
                      <a:pt x="2341" y="1993"/>
                    </a:lnTo>
                    <a:lnTo>
                      <a:pt x="2362" y="1916"/>
                    </a:lnTo>
                    <a:lnTo>
                      <a:pt x="2378" y="1836"/>
                    </a:lnTo>
                    <a:lnTo>
                      <a:pt x="2388" y="1755"/>
                    </a:lnTo>
                    <a:lnTo>
                      <a:pt x="2391" y="1672"/>
                    </a:lnTo>
                    <a:lnTo>
                      <a:pt x="2388" y="1589"/>
                    </a:lnTo>
                    <a:lnTo>
                      <a:pt x="2378" y="1507"/>
                    </a:lnTo>
                    <a:lnTo>
                      <a:pt x="2362" y="1428"/>
                    </a:lnTo>
                    <a:lnTo>
                      <a:pt x="2341" y="1350"/>
                    </a:lnTo>
                    <a:lnTo>
                      <a:pt x="2314" y="1275"/>
                    </a:lnTo>
                    <a:lnTo>
                      <a:pt x="2282" y="1203"/>
                    </a:lnTo>
                    <a:lnTo>
                      <a:pt x="2245" y="1134"/>
                    </a:lnTo>
                    <a:lnTo>
                      <a:pt x="2203" y="1067"/>
                    </a:lnTo>
                    <a:lnTo>
                      <a:pt x="2156" y="1005"/>
                    </a:lnTo>
                    <a:lnTo>
                      <a:pt x="2105" y="946"/>
                    </a:lnTo>
                    <a:lnTo>
                      <a:pt x="2050" y="890"/>
                    </a:lnTo>
                    <a:lnTo>
                      <a:pt x="1990" y="840"/>
                    </a:lnTo>
                    <a:lnTo>
                      <a:pt x="1928" y="793"/>
                    </a:lnTo>
                    <a:lnTo>
                      <a:pt x="1862" y="751"/>
                    </a:lnTo>
                    <a:lnTo>
                      <a:pt x="1793" y="713"/>
                    </a:lnTo>
                    <a:lnTo>
                      <a:pt x="1721" y="681"/>
                    </a:lnTo>
                    <a:lnTo>
                      <a:pt x="1645" y="655"/>
                    </a:lnTo>
                    <a:lnTo>
                      <a:pt x="1569" y="633"/>
                    </a:lnTo>
                    <a:lnTo>
                      <a:pt x="1489" y="618"/>
                    </a:lnTo>
                    <a:lnTo>
                      <a:pt x="1408" y="609"/>
                    </a:lnTo>
                    <a:lnTo>
                      <a:pt x="1325" y="605"/>
                    </a:lnTo>
                    <a:close/>
                    <a:moveTo>
                      <a:pt x="3127" y="0"/>
                    </a:moveTo>
                    <a:lnTo>
                      <a:pt x="3142" y="5"/>
                    </a:lnTo>
                    <a:lnTo>
                      <a:pt x="3155" y="14"/>
                    </a:lnTo>
                    <a:lnTo>
                      <a:pt x="3164" y="27"/>
                    </a:lnTo>
                    <a:lnTo>
                      <a:pt x="3168" y="42"/>
                    </a:lnTo>
                    <a:lnTo>
                      <a:pt x="3166" y="59"/>
                    </a:lnTo>
                    <a:lnTo>
                      <a:pt x="2960" y="783"/>
                    </a:lnTo>
                    <a:lnTo>
                      <a:pt x="2954" y="796"/>
                    </a:lnTo>
                    <a:lnTo>
                      <a:pt x="2945" y="806"/>
                    </a:lnTo>
                    <a:lnTo>
                      <a:pt x="2934" y="813"/>
                    </a:lnTo>
                    <a:lnTo>
                      <a:pt x="2921" y="816"/>
                    </a:lnTo>
                    <a:lnTo>
                      <a:pt x="2907" y="815"/>
                    </a:lnTo>
                    <a:lnTo>
                      <a:pt x="2894" y="811"/>
                    </a:lnTo>
                    <a:lnTo>
                      <a:pt x="2882" y="802"/>
                    </a:lnTo>
                    <a:lnTo>
                      <a:pt x="2798" y="714"/>
                    </a:lnTo>
                    <a:lnTo>
                      <a:pt x="2786" y="705"/>
                    </a:lnTo>
                    <a:lnTo>
                      <a:pt x="2772" y="701"/>
                    </a:lnTo>
                    <a:lnTo>
                      <a:pt x="2758" y="701"/>
                    </a:lnTo>
                    <a:lnTo>
                      <a:pt x="2745" y="705"/>
                    </a:lnTo>
                    <a:lnTo>
                      <a:pt x="2733" y="713"/>
                    </a:lnTo>
                    <a:lnTo>
                      <a:pt x="2458" y="979"/>
                    </a:lnTo>
                    <a:lnTo>
                      <a:pt x="2498" y="1051"/>
                    </a:lnTo>
                    <a:lnTo>
                      <a:pt x="2533" y="1126"/>
                    </a:lnTo>
                    <a:lnTo>
                      <a:pt x="2564" y="1201"/>
                    </a:lnTo>
                    <a:lnTo>
                      <a:pt x="2590" y="1279"/>
                    </a:lnTo>
                    <a:lnTo>
                      <a:pt x="2611" y="1357"/>
                    </a:lnTo>
                    <a:lnTo>
                      <a:pt x="2628" y="1436"/>
                    </a:lnTo>
                    <a:lnTo>
                      <a:pt x="2640" y="1514"/>
                    </a:lnTo>
                    <a:lnTo>
                      <a:pt x="2647" y="1594"/>
                    </a:lnTo>
                    <a:lnTo>
                      <a:pt x="2649" y="1671"/>
                    </a:lnTo>
                    <a:lnTo>
                      <a:pt x="2646" y="1763"/>
                    </a:lnTo>
                    <a:lnTo>
                      <a:pt x="2637" y="1852"/>
                    </a:lnTo>
                    <a:lnTo>
                      <a:pt x="2622" y="1940"/>
                    </a:lnTo>
                    <a:lnTo>
                      <a:pt x="2601" y="2025"/>
                    </a:lnTo>
                    <a:lnTo>
                      <a:pt x="2575" y="2109"/>
                    </a:lnTo>
                    <a:lnTo>
                      <a:pt x="2543" y="2189"/>
                    </a:lnTo>
                    <a:lnTo>
                      <a:pt x="2507" y="2268"/>
                    </a:lnTo>
                    <a:lnTo>
                      <a:pt x="2466" y="2343"/>
                    </a:lnTo>
                    <a:lnTo>
                      <a:pt x="2733" y="2602"/>
                    </a:lnTo>
                    <a:lnTo>
                      <a:pt x="2745" y="2610"/>
                    </a:lnTo>
                    <a:lnTo>
                      <a:pt x="2758" y="2615"/>
                    </a:lnTo>
                    <a:lnTo>
                      <a:pt x="2772" y="2614"/>
                    </a:lnTo>
                    <a:lnTo>
                      <a:pt x="2786" y="2610"/>
                    </a:lnTo>
                    <a:lnTo>
                      <a:pt x="2798" y="2601"/>
                    </a:lnTo>
                    <a:lnTo>
                      <a:pt x="2882" y="2513"/>
                    </a:lnTo>
                    <a:lnTo>
                      <a:pt x="2894" y="2504"/>
                    </a:lnTo>
                    <a:lnTo>
                      <a:pt x="2907" y="2500"/>
                    </a:lnTo>
                    <a:lnTo>
                      <a:pt x="2921" y="2499"/>
                    </a:lnTo>
                    <a:lnTo>
                      <a:pt x="2934" y="2502"/>
                    </a:lnTo>
                    <a:lnTo>
                      <a:pt x="2945" y="2509"/>
                    </a:lnTo>
                    <a:lnTo>
                      <a:pt x="2954" y="2519"/>
                    </a:lnTo>
                    <a:lnTo>
                      <a:pt x="2960" y="2532"/>
                    </a:lnTo>
                    <a:lnTo>
                      <a:pt x="3166" y="3256"/>
                    </a:lnTo>
                    <a:lnTo>
                      <a:pt x="3168" y="3273"/>
                    </a:lnTo>
                    <a:lnTo>
                      <a:pt x="3163" y="3288"/>
                    </a:lnTo>
                    <a:lnTo>
                      <a:pt x="3155" y="3301"/>
                    </a:lnTo>
                    <a:lnTo>
                      <a:pt x="3142" y="3310"/>
                    </a:lnTo>
                    <a:lnTo>
                      <a:pt x="3127" y="3315"/>
                    </a:lnTo>
                    <a:lnTo>
                      <a:pt x="3111" y="3314"/>
                    </a:lnTo>
                    <a:lnTo>
                      <a:pt x="2381" y="3130"/>
                    </a:lnTo>
                    <a:lnTo>
                      <a:pt x="2367" y="3125"/>
                    </a:lnTo>
                    <a:lnTo>
                      <a:pt x="2357" y="3116"/>
                    </a:lnTo>
                    <a:lnTo>
                      <a:pt x="2350" y="3105"/>
                    </a:lnTo>
                    <a:lnTo>
                      <a:pt x="2346" y="3092"/>
                    </a:lnTo>
                    <a:lnTo>
                      <a:pt x="2346" y="3079"/>
                    </a:lnTo>
                    <a:lnTo>
                      <a:pt x="2350" y="3065"/>
                    </a:lnTo>
                    <a:lnTo>
                      <a:pt x="2359" y="3053"/>
                    </a:lnTo>
                    <a:lnTo>
                      <a:pt x="2444" y="2966"/>
                    </a:lnTo>
                    <a:lnTo>
                      <a:pt x="2452" y="2954"/>
                    </a:lnTo>
                    <a:lnTo>
                      <a:pt x="2457" y="2940"/>
                    </a:lnTo>
                    <a:lnTo>
                      <a:pt x="2456" y="2926"/>
                    </a:lnTo>
                    <a:lnTo>
                      <a:pt x="2452" y="2913"/>
                    </a:lnTo>
                    <a:lnTo>
                      <a:pt x="2443" y="2901"/>
                    </a:lnTo>
                    <a:lnTo>
                      <a:pt x="2201" y="2665"/>
                    </a:lnTo>
                    <a:lnTo>
                      <a:pt x="2134" y="2719"/>
                    </a:lnTo>
                    <a:lnTo>
                      <a:pt x="2066" y="2769"/>
                    </a:lnTo>
                    <a:lnTo>
                      <a:pt x="1993" y="2815"/>
                    </a:lnTo>
                    <a:lnTo>
                      <a:pt x="1918" y="2855"/>
                    </a:lnTo>
                    <a:lnTo>
                      <a:pt x="1840" y="2891"/>
                    </a:lnTo>
                    <a:lnTo>
                      <a:pt x="1760" y="2923"/>
                    </a:lnTo>
                    <a:lnTo>
                      <a:pt x="1677" y="2949"/>
                    </a:lnTo>
                    <a:lnTo>
                      <a:pt x="1591" y="2970"/>
                    </a:lnTo>
                    <a:lnTo>
                      <a:pt x="1505" y="2985"/>
                    </a:lnTo>
                    <a:lnTo>
                      <a:pt x="1415" y="2994"/>
                    </a:lnTo>
                    <a:lnTo>
                      <a:pt x="1325" y="2997"/>
                    </a:lnTo>
                    <a:lnTo>
                      <a:pt x="1234" y="2994"/>
                    </a:lnTo>
                    <a:lnTo>
                      <a:pt x="1145" y="2985"/>
                    </a:lnTo>
                    <a:lnTo>
                      <a:pt x="1058" y="2970"/>
                    </a:lnTo>
                    <a:lnTo>
                      <a:pt x="973" y="2950"/>
                    </a:lnTo>
                    <a:lnTo>
                      <a:pt x="890" y="2924"/>
                    </a:lnTo>
                    <a:lnTo>
                      <a:pt x="810" y="2892"/>
                    </a:lnTo>
                    <a:lnTo>
                      <a:pt x="731" y="2856"/>
                    </a:lnTo>
                    <a:lnTo>
                      <a:pt x="657" y="2816"/>
                    </a:lnTo>
                    <a:lnTo>
                      <a:pt x="584" y="2770"/>
                    </a:lnTo>
                    <a:lnTo>
                      <a:pt x="515" y="2720"/>
                    </a:lnTo>
                    <a:lnTo>
                      <a:pt x="450" y="2666"/>
                    </a:lnTo>
                    <a:lnTo>
                      <a:pt x="388" y="2608"/>
                    </a:lnTo>
                    <a:lnTo>
                      <a:pt x="330" y="2546"/>
                    </a:lnTo>
                    <a:lnTo>
                      <a:pt x="276" y="2481"/>
                    </a:lnTo>
                    <a:lnTo>
                      <a:pt x="226" y="2412"/>
                    </a:lnTo>
                    <a:lnTo>
                      <a:pt x="181" y="2340"/>
                    </a:lnTo>
                    <a:lnTo>
                      <a:pt x="140" y="2265"/>
                    </a:lnTo>
                    <a:lnTo>
                      <a:pt x="104" y="2187"/>
                    </a:lnTo>
                    <a:lnTo>
                      <a:pt x="72" y="2107"/>
                    </a:lnTo>
                    <a:lnTo>
                      <a:pt x="47" y="2023"/>
                    </a:lnTo>
                    <a:lnTo>
                      <a:pt x="26" y="1939"/>
                    </a:lnTo>
                    <a:lnTo>
                      <a:pt x="12" y="1851"/>
                    </a:lnTo>
                    <a:lnTo>
                      <a:pt x="3" y="1763"/>
                    </a:lnTo>
                    <a:lnTo>
                      <a:pt x="0" y="1671"/>
                    </a:lnTo>
                    <a:lnTo>
                      <a:pt x="1" y="1607"/>
                    </a:lnTo>
                    <a:lnTo>
                      <a:pt x="6" y="1542"/>
                    </a:lnTo>
                    <a:lnTo>
                      <a:pt x="15" y="1477"/>
                    </a:lnTo>
                    <a:lnTo>
                      <a:pt x="26" y="1412"/>
                    </a:lnTo>
                    <a:lnTo>
                      <a:pt x="41" y="1346"/>
                    </a:lnTo>
                    <a:lnTo>
                      <a:pt x="59" y="1282"/>
                    </a:lnTo>
                    <a:lnTo>
                      <a:pt x="80" y="1218"/>
                    </a:lnTo>
                    <a:lnTo>
                      <a:pt x="105" y="1155"/>
                    </a:lnTo>
                    <a:lnTo>
                      <a:pt x="133" y="1094"/>
                    </a:lnTo>
                    <a:lnTo>
                      <a:pt x="163" y="1032"/>
                    </a:lnTo>
                    <a:lnTo>
                      <a:pt x="197" y="973"/>
                    </a:lnTo>
                    <a:lnTo>
                      <a:pt x="234" y="915"/>
                    </a:lnTo>
                    <a:lnTo>
                      <a:pt x="275" y="859"/>
                    </a:lnTo>
                    <a:lnTo>
                      <a:pt x="318" y="805"/>
                    </a:lnTo>
                    <a:lnTo>
                      <a:pt x="364" y="753"/>
                    </a:lnTo>
                    <a:lnTo>
                      <a:pt x="413" y="702"/>
                    </a:lnTo>
                    <a:lnTo>
                      <a:pt x="467" y="655"/>
                    </a:lnTo>
                    <a:lnTo>
                      <a:pt x="522" y="611"/>
                    </a:lnTo>
                    <a:lnTo>
                      <a:pt x="580" y="569"/>
                    </a:lnTo>
                    <a:lnTo>
                      <a:pt x="642" y="530"/>
                    </a:lnTo>
                    <a:lnTo>
                      <a:pt x="706" y="495"/>
                    </a:lnTo>
                    <a:lnTo>
                      <a:pt x="773" y="463"/>
                    </a:lnTo>
                    <a:lnTo>
                      <a:pt x="844" y="435"/>
                    </a:lnTo>
                    <a:lnTo>
                      <a:pt x="916" y="411"/>
                    </a:lnTo>
                    <a:lnTo>
                      <a:pt x="993" y="390"/>
                    </a:lnTo>
                    <a:lnTo>
                      <a:pt x="1071" y="374"/>
                    </a:lnTo>
                    <a:lnTo>
                      <a:pt x="1153" y="362"/>
                    </a:lnTo>
                    <a:lnTo>
                      <a:pt x="1237" y="355"/>
                    </a:lnTo>
                    <a:lnTo>
                      <a:pt x="1325" y="352"/>
                    </a:lnTo>
                    <a:lnTo>
                      <a:pt x="1413" y="355"/>
                    </a:lnTo>
                    <a:lnTo>
                      <a:pt x="1500" y="362"/>
                    </a:lnTo>
                    <a:lnTo>
                      <a:pt x="1582" y="374"/>
                    </a:lnTo>
                    <a:lnTo>
                      <a:pt x="1662" y="390"/>
                    </a:lnTo>
                    <a:lnTo>
                      <a:pt x="1739" y="412"/>
                    </a:lnTo>
                    <a:lnTo>
                      <a:pt x="1812" y="436"/>
                    </a:lnTo>
                    <a:lnTo>
                      <a:pt x="1884" y="465"/>
                    </a:lnTo>
                    <a:lnTo>
                      <a:pt x="1951" y="497"/>
                    </a:lnTo>
                    <a:lnTo>
                      <a:pt x="2015" y="532"/>
                    </a:lnTo>
                    <a:lnTo>
                      <a:pt x="2078" y="571"/>
                    </a:lnTo>
                    <a:lnTo>
                      <a:pt x="2136" y="614"/>
                    </a:lnTo>
                    <a:lnTo>
                      <a:pt x="2191" y="659"/>
                    </a:lnTo>
                    <a:lnTo>
                      <a:pt x="2443" y="415"/>
                    </a:lnTo>
                    <a:lnTo>
                      <a:pt x="2452" y="402"/>
                    </a:lnTo>
                    <a:lnTo>
                      <a:pt x="2456" y="389"/>
                    </a:lnTo>
                    <a:lnTo>
                      <a:pt x="2457" y="375"/>
                    </a:lnTo>
                    <a:lnTo>
                      <a:pt x="2452" y="361"/>
                    </a:lnTo>
                    <a:lnTo>
                      <a:pt x="2444" y="349"/>
                    </a:lnTo>
                    <a:lnTo>
                      <a:pt x="2359" y="262"/>
                    </a:lnTo>
                    <a:lnTo>
                      <a:pt x="2350" y="250"/>
                    </a:lnTo>
                    <a:lnTo>
                      <a:pt x="2346" y="237"/>
                    </a:lnTo>
                    <a:lnTo>
                      <a:pt x="2346" y="223"/>
                    </a:lnTo>
                    <a:lnTo>
                      <a:pt x="2350" y="211"/>
                    </a:lnTo>
                    <a:lnTo>
                      <a:pt x="2357" y="199"/>
                    </a:lnTo>
                    <a:lnTo>
                      <a:pt x="2367" y="190"/>
                    </a:lnTo>
                    <a:lnTo>
                      <a:pt x="2381" y="185"/>
                    </a:lnTo>
                    <a:lnTo>
                      <a:pt x="3111" y="2"/>
                    </a:lnTo>
                    <a:lnTo>
                      <a:pt x="31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463801" y="4490996"/>
                <a:ext cx="451915" cy="450911"/>
                <a:chOff x="2117725" y="3232151"/>
                <a:chExt cx="714375" cy="712788"/>
              </a:xfrm>
              <a:solidFill>
                <a:schemeClr val="bg1"/>
              </a:solidFill>
            </p:grpSpPr>
            <p:sp>
              <p:nvSpPr>
                <p:cNvPr id="46" name="Freeform 34"/>
                <p:cNvSpPr>
                  <a:spLocks/>
                </p:cNvSpPr>
                <p:nvPr/>
              </p:nvSpPr>
              <p:spPr bwMode="auto">
                <a:xfrm>
                  <a:off x="2470150" y="3365501"/>
                  <a:ext cx="150813" cy="307975"/>
                </a:xfrm>
                <a:custGeom>
                  <a:avLst/>
                  <a:gdLst>
                    <a:gd name="T0" fmla="*/ 448 w 759"/>
                    <a:gd name="T1" fmla="*/ 12 h 1548"/>
                    <a:gd name="T2" fmla="*/ 475 w 759"/>
                    <a:gd name="T3" fmla="*/ 172 h 1548"/>
                    <a:gd name="T4" fmla="*/ 479 w 759"/>
                    <a:gd name="T5" fmla="*/ 180 h 1548"/>
                    <a:gd name="T6" fmla="*/ 488 w 759"/>
                    <a:gd name="T7" fmla="*/ 183 h 1548"/>
                    <a:gd name="T8" fmla="*/ 548 w 759"/>
                    <a:gd name="T9" fmla="*/ 195 h 1548"/>
                    <a:gd name="T10" fmla="*/ 642 w 759"/>
                    <a:gd name="T11" fmla="*/ 219 h 1548"/>
                    <a:gd name="T12" fmla="*/ 705 w 759"/>
                    <a:gd name="T13" fmla="*/ 252 h 1548"/>
                    <a:gd name="T14" fmla="*/ 680 w 759"/>
                    <a:gd name="T15" fmla="*/ 372 h 1548"/>
                    <a:gd name="T16" fmla="*/ 626 w 759"/>
                    <a:gd name="T17" fmla="*/ 408 h 1548"/>
                    <a:gd name="T18" fmla="*/ 588 w 759"/>
                    <a:gd name="T19" fmla="*/ 397 h 1548"/>
                    <a:gd name="T20" fmla="*/ 518 w 759"/>
                    <a:gd name="T21" fmla="*/ 373 h 1548"/>
                    <a:gd name="T22" fmla="*/ 403 w 759"/>
                    <a:gd name="T23" fmla="*/ 358 h 1548"/>
                    <a:gd name="T24" fmla="*/ 299 w 759"/>
                    <a:gd name="T25" fmla="*/ 381 h 1548"/>
                    <a:gd name="T26" fmla="*/ 246 w 759"/>
                    <a:gd name="T27" fmla="*/ 436 h 1548"/>
                    <a:gd name="T28" fmla="*/ 237 w 759"/>
                    <a:gd name="T29" fmla="*/ 504 h 1548"/>
                    <a:gd name="T30" fmla="*/ 280 w 759"/>
                    <a:gd name="T31" fmla="*/ 575 h 1548"/>
                    <a:gd name="T32" fmla="*/ 403 w 759"/>
                    <a:gd name="T33" fmla="*/ 643 h 1548"/>
                    <a:gd name="T34" fmla="*/ 600 w 759"/>
                    <a:gd name="T35" fmla="*/ 737 h 1548"/>
                    <a:gd name="T36" fmla="*/ 720 w 759"/>
                    <a:gd name="T37" fmla="*/ 861 h 1548"/>
                    <a:gd name="T38" fmla="*/ 759 w 759"/>
                    <a:gd name="T39" fmla="*/ 1021 h 1548"/>
                    <a:gd name="T40" fmla="*/ 717 w 759"/>
                    <a:gd name="T41" fmla="*/ 1182 h 1548"/>
                    <a:gd name="T42" fmla="*/ 602 w 759"/>
                    <a:gd name="T43" fmla="*/ 1300 h 1548"/>
                    <a:gd name="T44" fmla="*/ 472 w 759"/>
                    <a:gd name="T45" fmla="*/ 1352 h 1548"/>
                    <a:gd name="T46" fmla="*/ 466 w 759"/>
                    <a:gd name="T47" fmla="*/ 1356 h 1548"/>
                    <a:gd name="T48" fmla="*/ 462 w 759"/>
                    <a:gd name="T49" fmla="*/ 1488 h 1548"/>
                    <a:gd name="T50" fmla="*/ 420 w 759"/>
                    <a:gd name="T51" fmla="*/ 1545 h 1548"/>
                    <a:gd name="T52" fmla="*/ 308 w 759"/>
                    <a:gd name="T53" fmla="*/ 1536 h 1548"/>
                    <a:gd name="T54" fmla="*/ 282 w 759"/>
                    <a:gd name="T55" fmla="*/ 1370 h 1548"/>
                    <a:gd name="T56" fmla="*/ 276 w 759"/>
                    <a:gd name="T57" fmla="*/ 1361 h 1548"/>
                    <a:gd name="T58" fmla="*/ 266 w 759"/>
                    <a:gd name="T59" fmla="*/ 1358 h 1548"/>
                    <a:gd name="T60" fmla="*/ 191 w 759"/>
                    <a:gd name="T61" fmla="*/ 1343 h 1548"/>
                    <a:gd name="T62" fmla="*/ 79 w 759"/>
                    <a:gd name="T63" fmla="*/ 1312 h 1548"/>
                    <a:gd name="T64" fmla="*/ 8 w 759"/>
                    <a:gd name="T65" fmla="*/ 1273 h 1548"/>
                    <a:gd name="T66" fmla="*/ 32 w 759"/>
                    <a:gd name="T67" fmla="*/ 1151 h 1548"/>
                    <a:gd name="T68" fmla="*/ 87 w 759"/>
                    <a:gd name="T69" fmla="*/ 1113 h 1548"/>
                    <a:gd name="T70" fmla="*/ 124 w 759"/>
                    <a:gd name="T71" fmla="*/ 1124 h 1548"/>
                    <a:gd name="T72" fmla="*/ 193 w 759"/>
                    <a:gd name="T73" fmla="*/ 1150 h 1548"/>
                    <a:gd name="T74" fmla="*/ 291 w 759"/>
                    <a:gd name="T75" fmla="*/ 1177 h 1548"/>
                    <a:gd name="T76" fmla="*/ 411 w 759"/>
                    <a:gd name="T77" fmla="*/ 1172 h 1548"/>
                    <a:gd name="T78" fmla="*/ 509 w 759"/>
                    <a:gd name="T79" fmla="*/ 1111 h 1548"/>
                    <a:gd name="T80" fmla="*/ 530 w 759"/>
                    <a:gd name="T81" fmla="*/ 1006 h 1548"/>
                    <a:gd name="T82" fmla="*/ 462 w 759"/>
                    <a:gd name="T83" fmla="*/ 908 h 1548"/>
                    <a:gd name="T84" fmla="*/ 306 w 759"/>
                    <a:gd name="T85" fmla="*/ 832 h 1548"/>
                    <a:gd name="T86" fmla="*/ 171 w 759"/>
                    <a:gd name="T87" fmla="*/ 766 h 1548"/>
                    <a:gd name="T88" fmla="*/ 66 w 759"/>
                    <a:gd name="T89" fmla="*/ 674 h 1548"/>
                    <a:gd name="T90" fmla="*/ 16 w 759"/>
                    <a:gd name="T91" fmla="*/ 544 h 1548"/>
                    <a:gd name="T92" fmla="*/ 40 w 759"/>
                    <a:gd name="T93" fmla="*/ 378 h 1548"/>
                    <a:gd name="T94" fmla="*/ 151 w 759"/>
                    <a:gd name="T95" fmla="*/ 247 h 1548"/>
                    <a:gd name="T96" fmla="*/ 285 w 759"/>
                    <a:gd name="T97" fmla="*/ 190 h 1548"/>
                    <a:gd name="T98" fmla="*/ 293 w 759"/>
                    <a:gd name="T99" fmla="*/ 184 h 1548"/>
                    <a:gd name="T100" fmla="*/ 299 w 759"/>
                    <a:gd name="T101" fmla="*/ 41 h 1548"/>
                    <a:gd name="T102" fmla="*/ 358 w 759"/>
                    <a:gd name="T103" fmla="*/ 0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9" h="1548">
                      <a:moveTo>
                        <a:pt x="358" y="0"/>
                      </a:moveTo>
                      <a:lnTo>
                        <a:pt x="412" y="0"/>
                      </a:lnTo>
                      <a:lnTo>
                        <a:pt x="432" y="3"/>
                      </a:lnTo>
                      <a:lnTo>
                        <a:pt x="448" y="12"/>
                      </a:lnTo>
                      <a:lnTo>
                        <a:pt x="462" y="25"/>
                      </a:lnTo>
                      <a:lnTo>
                        <a:pt x="471" y="41"/>
                      </a:lnTo>
                      <a:lnTo>
                        <a:pt x="473" y="61"/>
                      </a:lnTo>
                      <a:lnTo>
                        <a:pt x="475" y="172"/>
                      </a:lnTo>
                      <a:lnTo>
                        <a:pt x="475" y="175"/>
                      </a:lnTo>
                      <a:lnTo>
                        <a:pt x="476" y="177"/>
                      </a:lnTo>
                      <a:lnTo>
                        <a:pt x="478" y="179"/>
                      </a:lnTo>
                      <a:lnTo>
                        <a:pt x="479" y="180"/>
                      </a:lnTo>
                      <a:lnTo>
                        <a:pt x="481" y="182"/>
                      </a:lnTo>
                      <a:lnTo>
                        <a:pt x="482" y="183"/>
                      </a:lnTo>
                      <a:lnTo>
                        <a:pt x="484" y="183"/>
                      </a:lnTo>
                      <a:lnTo>
                        <a:pt x="488" y="183"/>
                      </a:lnTo>
                      <a:lnTo>
                        <a:pt x="496" y="185"/>
                      </a:lnTo>
                      <a:lnTo>
                        <a:pt x="510" y="187"/>
                      </a:lnTo>
                      <a:lnTo>
                        <a:pt x="527" y="190"/>
                      </a:lnTo>
                      <a:lnTo>
                        <a:pt x="548" y="195"/>
                      </a:lnTo>
                      <a:lnTo>
                        <a:pt x="571" y="200"/>
                      </a:lnTo>
                      <a:lnTo>
                        <a:pt x="594" y="206"/>
                      </a:lnTo>
                      <a:lnTo>
                        <a:pt x="618" y="212"/>
                      </a:lnTo>
                      <a:lnTo>
                        <a:pt x="642" y="219"/>
                      </a:lnTo>
                      <a:lnTo>
                        <a:pt x="664" y="226"/>
                      </a:lnTo>
                      <a:lnTo>
                        <a:pt x="684" y="234"/>
                      </a:lnTo>
                      <a:lnTo>
                        <a:pt x="695" y="242"/>
                      </a:lnTo>
                      <a:lnTo>
                        <a:pt x="705" y="252"/>
                      </a:lnTo>
                      <a:lnTo>
                        <a:pt x="710" y="265"/>
                      </a:lnTo>
                      <a:lnTo>
                        <a:pt x="713" y="279"/>
                      </a:lnTo>
                      <a:lnTo>
                        <a:pt x="709" y="296"/>
                      </a:lnTo>
                      <a:lnTo>
                        <a:pt x="680" y="372"/>
                      </a:lnTo>
                      <a:lnTo>
                        <a:pt x="671" y="388"/>
                      </a:lnTo>
                      <a:lnTo>
                        <a:pt x="658" y="399"/>
                      </a:lnTo>
                      <a:lnTo>
                        <a:pt x="642" y="406"/>
                      </a:lnTo>
                      <a:lnTo>
                        <a:pt x="626" y="408"/>
                      </a:lnTo>
                      <a:lnTo>
                        <a:pt x="611" y="407"/>
                      </a:lnTo>
                      <a:lnTo>
                        <a:pt x="597" y="402"/>
                      </a:lnTo>
                      <a:lnTo>
                        <a:pt x="594" y="401"/>
                      </a:lnTo>
                      <a:lnTo>
                        <a:pt x="588" y="397"/>
                      </a:lnTo>
                      <a:lnTo>
                        <a:pt x="575" y="392"/>
                      </a:lnTo>
                      <a:lnTo>
                        <a:pt x="560" y="386"/>
                      </a:lnTo>
                      <a:lnTo>
                        <a:pt x="541" y="380"/>
                      </a:lnTo>
                      <a:lnTo>
                        <a:pt x="518" y="373"/>
                      </a:lnTo>
                      <a:lnTo>
                        <a:pt x="493" y="368"/>
                      </a:lnTo>
                      <a:lnTo>
                        <a:pt x="466" y="362"/>
                      </a:lnTo>
                      <a:lnTo>
                        <a:pt x="435" y="359"/>
                      </a:lnTo>
                      <a:lnTo>
                        <a:pt x="403" y="358"/>
                      </a:lnTo>
                      <a:lnTo>
                        <a:pt x="371" y="360"/>
                      </a:lnTo>
                      <a:lnTo>
                        <a:pt x="344" y="365"/>
                      </a:lnTo>
                      <a:lnTo>
                        <a:pt x="320" y="372"/>
                      </a:lnTo>
                      <a:lnTo>
                        <a:pt x="299" y="381"/>
                      </a:lnTo>
                      <a:lnTo>
                        <a:pt x="281" y="393"/>
                      </a:lnTo>
                      <a:lnTo>
                        <a:pt x="267" y="406"/>
                      </a:lnTo>
                      <a:lnTo>
                        <a:pt x="255" y="420"/>
                      </a:lnTo>
                      <a:lnTo>
                        <a:pt x="246" y="436"/>
                      </a:lnTo>
                      <a:lnTo>
                        <a:pt x="241" y="451"/>
                      </a:lnTo>
                      <a:lnTo>
                        <a:pt x="237" y="468"/>
                      </a:lnTo>
                      <a:lnTo>
                        <a:pt x="236" y="483"/>
                      </a:lnTo>
                      <a:lnTo>
                        <a:pt x="237" y="504"/>
                      </a:lnTo>
                      <a:lnTo>
                        <a:pt x="243" y="523"/>
                      </a:lnTo>
                      <a:lnTo>
                        <a:pt x="251" y="541"/>
                      </a:lnTo>
                      <a:lnTo>
                        <a:pt x="264" y="558"/>
                      </a:lnTo>
                      <a:lnTo>
                        <a:pt x="280" y="575"/>
                      </a:lnTo>
                      <a:lnTo>
                        <a:pt x="302" y="591"/>
                      </a:lnTo>
                      <a:lnTo>
                        <a:pt x="331" y="608"/>
                      </a:lnTo>
                      <a:lnTo>
                        <a:pt x="364" y="624"/>
                      </a:lnTo>
                      <a:lnTo>
                        <a:pt x="403" y="643"/>
                      </a:lnTo>
                      <a:lnTo>
                        <a:pt x="449" y="661"/>
                      </a:lnTo>
                      <a:lnTo>
                        <a:pt x="505" y="686"/>
                      </a:lnTo>
                      <a:lnTo>
                        <a:pt x="555" y="711"/>
                      </a:lnTo>
                      <a:lnTo>
                        <a:pt x="600" y="737"/>
                      </a:lnTo>
                      <a:lnTo>
                        <a:pt x="638" y="766"/>
                      </a:lnTo>
                      <a:lnTo>
                        <a:pt x="671" y="795"/>
                      </a:lnTo>
                      <a:lnTo>
                        <a:pt x="698" y="827"/>
                      </a:lnTo>
                      <a:lnTo>
                        <a:pt x="720" y="861"/>
                      </a:lnTo>
                      <a:lnTo>
                        <a:pt x="737" y="897"/>
                      </a:lnTo>
                      <a:lnTo>
                        <a:pt x="749" y="935"/>
                      </a:lnTo>
                      <a:lnTo>
                        <a:pt x="757" y="977"/>
                      </a:lnTo>
                      <a:lnTo>
                        <a:pt x="759" y="1021"/>
                      </a:lnTo>
                      <a:lnTo>
                        <a:pt x="755" y="1065"/>
                      </a:lnTo>
                      <a:lnTo>
                        <a:pt x="748" y="1106"/>
                      </a:lnTo>
                      <a:lnTo>
                        <a:pt x="735" y="1145"/>
                      </a:lnTo>
                      <a:lnTo>
                        <a:pt x="717" y="1182"/>
                      </a:lnTo>
                      <a:lnTo>
                        <a:pt x="695" y="1216"/>
                      </a:lnTo>
                      <a:lnTo>
                        <a:pt x="668" y="1248"/>
                      </a:lnTo>
                      <a:lnTo>
                        <a:pt x="637" y="1276"/>
                      </a:lnTo>
                      <a:lnTo>
                        <a:pt x="602" y="1300"/>
                      </a:lnTo>
                      <a:lnTo>
                        <a:pt x="562" y="1322"/>
                      </a:lnTo>
                      <a:lnTo>
                        <a:pt x="520" y="1339"/>
                      </a:lnTo>
                      <a:lnTo>
                        <a:pt x="473" y="1352"/>
                      </a:lnTo>
                      <a:lnTo>
                        <a:pt x="472" y="1352"/>
                      </a:lnTo>
                      <a:lnTo>
                        <a:pt x="470" y="1353"/>
                      </a:lnTo>
                      <a:lnTo>
                        <a:pt x="469" y="1353"/>
                      </a:lnTo>
                      <a:lnTo>
                        <a:pt x="467" y="1354"/>
                      </a:lnTo>
                      <a:lnTo>
                        <a:pt x="466" y="1356"/>
                      </a:lnTo>
                      <a:lnTo>
                        <a:pt x="464" y="1358"/>
                      </a:lnTo>
                      <a:lnTo>
                        <a:pt x="464" y="1361"/>
                      </a:lnTo>
                      <a:lnTo>
                        <a:pt x="462" y="1365"/>
                      </a:lnTo>
                      <a:lnTo>
                        <a:pt x="462" y="1488"/>
                      </a:lnTo>
                      <a:lnTo>
                        <a:pt x="459" y="1506"/>
                      </a:lnTo>
                      <a:lnTo>
                        <a:pt x="450" y="1523"/>
                      </a:lnTo>
                      <a:lnTo>
                        <a:pt x="437" y="1536"/>
                      </a:lnTo>
                      <a:lnTo>
                        <a:pt x="420" y="1545"/>
                      </a:lnTo>
                      <a:lnTo>
                        <a:pt x="400" y="1548"/>
                      </a:lnTo>
                      <a:lnTo>
                        <a:pt x="345" y="1548"/>
                      </a:lnTo>
                      <a:lnTo>
                        <a:pt x="325" y="1545"/>
                      </a:lnTo>
                      <a:lnTo>
                        <a:pt x="308" y="1536"/>
                      </a:lnTo>
                      <a:lnTo>
                        <a:pt x="295" y="1523"/>
                      </a:lnTo>
                      <a:lnTo>
                        <a:pt x="286" y="1506"/>
                      </a:lnTo>
                      <a:lnTo>
                        <a:pt x="282" y="1488"/>
                      </a:lnTo>
                      <a:lnTo>
                        <a:pt x="282" y="1370"/>
                      </a:lnTo>
                      <a:lnTo>
                        <a:pt x="281" y="1367"/>
                      </a:lnTo>
                      <a:lnTo>
                        <a:pt x="280" y="1365"/>
                      </a:lnTo>
                      <a:lnTo>
                        <a:pt x="278" y="1363"/>
                      </a:lnTo>
                      <a:lnTo>
                        <a:pt x="276" y="1361"/>
                      </a:lnTo>
                      <a:lnTo>
                        <a:pt x="274" y="1359"/>
                      </a:lnTo>
                      <a:lnTo>
                        <a:pt x="273" y="1359"/>
                      </a:lnTo>
                      <a:lnTo>
                        <a:pt x="272" y="1358"/>
                      </a:lnTo>
                      <a:lnTo>
                        <a:pt x="266" y="1358"/>
                      </a:lnTo>
                      <a:lnTo>
                        <a:pt x="254" y="1356"/>
                      </a:lnTo>
                      <a:lnTo>
                        <a:pt x="237" y="1353"/>
                      </a:lnTo>
                      <a:lnTo>
                        <a:pt x="216" y="1349"/>
                      </a:lnTo>
                      <a:lnTo>
                        <a:pt x="191" y="1343"/>
                      </a:lnTo>
                      <a:lnTo>
                        <a:pt x="164" y="1338"/>
                      </a:lnTo>
                      <a:lnTo>
                        <a:pt x="135" y="1330"/>
                      </a:lnTo>
                      <a:lnTo>
                        <a:pt x="107" y="1322"/>
                      </a:lnTo>
                      <a:lnTo>
                        <a:pt x="79" y="1312"/>
                      </a:lnTo>
                      <a:lnTo>
                        <a:pt x="53" y="1303"/>
                      </a:lnTo>
                      <a:lnTo>
                        <a:pt x="29" y="1292"/>
                      </a:lnTo>
                      <a:lnTo>
                        <a:pt x="18" y="1284"/>
                      </a:lnTo>
                      <a:lnTo>
                        <a:pt x="8" y="1273"/>
                      </a:lnTo>
                      <a:lnTo>
                        <a:pt x="3" y="1261"/>
                      </a:lnTo>
                      <a:lnTo>
                        <a:pt x="0" y="1246"/>
                      </a:lnTo>
                      <a:lnTo>
                        <a:pt x="4" y="1229"/>
                      </a:lnTo>
                      <a:lnTo>
                        <a:pt x="32" y="1151"/>
                      </a:lnTo>
                      <a:lnTo>
                        <a:pt x="41" y="1136"/>
                      </a:lnTo>
                      <a:lnTo>
                        <a:pt x="54" y="1124"/>
                      </a:lnTo>
                      <a:lnTo>
                        <a:pt x="70" y="1116"/>
                      </a:lnTo>
                      <a:lnTo>
                        <a:pt x="87" y="1113"/>
                      </a:lnTo>
                      <a:lnTo>
                        <a:pt x="100" y="1115"/>
                      </a:lnTo>
                      <a:lnTo>
                        <a:pt x="113" y="1120"/>
                      </a:lnTo>
                      <a:lnTo>
                        <a:pt x="117" y="1121"/>
                      </a:lnTo>
                      <a:lnTo>
                        <a:pt x="124" y="1124"/>
                      </a:lnTo>
                      <a:lnTo>
                        <a:pt x="137" y="1129"/>
                      </a:lnTo>
                      <a:lnTo>
                        <a:pt x="152" y="1135"/>
                      </a:lnTo>
                      <a:lnTo>
                        <a:pt x="171" y="1143"/>
                      </a:lnTo>
                      <a:lnTo>
                        <a:pt x="193" y="1150"/>
                      </a:lnTo>
                      <a:lnTo>
                        <a:pt x="216" y="1158"/>
                      </a:lnTo>
                      <a:lnTo>
                        <a:pt x="240" y="1164"/>
                      </a:lnTo>
                      <a:lnTo>
                        <a:pt x="266" y="1171"/>
                      </a:lnTo>
                      <a:lnTo>
                        <a:pt x="291" y="1177"/>
                      </a:lnTo>
                      <a:lnTo>
                        <a:pt x="316" y="1180"/>
                      </a:lnTo>
                      <a:lnTo>
                        <a:pt x="342" y="1181"/>
                      </a:lnTo>
                      <a:lnTo>
                        <a:pt x="378" y="1179"/>
                      </a:lnTo>
                      <a:lnTo>
                        <a:pt x="411" y="1172"/>
                      </a:lnTo>
                      <a:lnTo>
                        <a:pt x="442" y="1162"/>
                      </a:lnTo>
                      <a:lnTo>
                        <a:pt x="468" y="1148"/>
                      </a:lnTo>
                      <a:lnTo>
                        <a:pt x="491" y="1130"/>
                      </a:lnTo>
                      <a:lnTo>
                        <a:pt x="509" y="1111"/>
                      </a:lnTo>
                      <a:lnTo>
                        <a:pt x="522" y="1088"/>
                      </a:lnTo>
                      <a:lnTo>
                        <a:pt x="530" y="1061"/>
                      </a:lnTo>
                      <a:lnTo>
                        <a:pt x="534" y="1034"/>
                      </a:lnTo>
                      <a:lnTo>
                        <a:pt x="530" y="1006"/>
                      </a:lnTo>
                      <a:lnTo>
                        <a:pt x="523" y="978"/>
                      </a:lnTo>
                      <a:lnTo>
                        <a:pt x="509" y="954"/>
                      </a:lnTo>
                      <a:lnTo>
                        <a:pt x="489" y="931"/>
                      </a:lnTo>
                      <a:lnTo>
                        <a:pt x="462" y="908"/>
                      </a:lnTo>
                      <a:lnTo>
                        <a:pt x="428" y="887"/>
                      </a:lnTo>
                      <a:lnTo>
                        <a:pt x="389" y="866"/>
                      </a:lnTo>
                      <a:lnTo>
                        <a:pt x="342" y="847"/>
                      </a:lnTo>
                      <a:lnTo>
                        <a:pt x="306" y="832"/>
                      </a:lnTo>
                      <a:lnTo>
                        <a:pt x="269" y="817"/>
                      </a:lnTo>
                      <a:lnTo>
                        <a:pt x="235" y="802"/>
                      </a:lnTo>
                      <a:lnTo>
                        <a:pt x="201" y="784"/>
                      </a:lnTo>
                      <a:lnTo>
                        <a:pt x="171" y="766"/>
                      </a:lnTo>
                      <a:lnTo>
                        <a:pt x="141" y="745"/>
                      </a:lnTo>
                      <a:lnTo>
                        <a:pt x="113" y="723"/>
                      </a:lnTo>
                      <a:lnTo>
                        <a:pt x="88" y="699"/>
                      </a:lnTo>
                      <a:lnTo>
                        <a:pt x="66" y="674"/>
                      </a:lnTo>
                      <a:lnTo>
                        <a:pt x="49" y="645"/>
                      </a:lnTo>
                      <a:lnTo>
                        <a:pt x="33" y="614"/>
                      </a:lnTo>
                      <a:lnTo>
                        <a:pt x="22" y="580"/>
                      </a:lnTo>
                      <a:lnTo>
                        <a:pt x="16" y="544"/>
                      </a:lnTo>
                      <a:lnTo>
                        <a:pt x="13" y="505"/>
                      </a:lnTo>
                      <a:lnTo>
                        <a:pt x="16" y="460"/>
                      </a:lnTo>
                      <a:lnTo>
                        <a:pt x="25" y="417"/>
                      </a:lnTo>
                      <a:lnTo>
                        <a:pt x="40" y="378"/>
                      </a:lnTo>
                      <a:lnTo>
                        <a:pt x="60" y="339"/>
                      </a:lnTo>
                      <a:lnTo>
                        <a:pt x="86" y="305"/>
                      </a:lnTo>
                      <a:lnTo>
                        <a:pt x="116" y="275"/>
                      </a:lnTo>
                      <a:lnTo>
                        <a:pt x="151" y="247"/>
                      </a:lnTo>
                      <a:lnTo>
                        <a:pt x="190" y="224"/>
                      </a:lnTo>
                      <a:lnTo>
                        <a:pt x="234" y="206"/>
                      </a:lnTo>
                      <a:lnTo>
                        <a:pt x="282" y="191"/>
                      </a:lnTo>
                      <a:lnTo>
                        <a:pt x="285" y="190"/>
                      </a:lnTo>
                      <a:lnTo>
                        <a:pt x="287" y="190"/>
                      </a:lnTo>
                      <a:lnTo>
                        <a:pt x="289" y="188"/>
                      </a:lnTo>
                      <a:lnTo>
                        <a:pt x="291" y="187"/>
                      </a:lnTo>
                      <a:lnTo>
                        <a:pt x="293" y="184"/>
                      </a:lnTo>
                      <a:lnTo>
                        <a:pt x="296" y="182"/>
                      </a:lnTo>
                      <a:lnTo>
                        <a:pt x="296" y="177"/>
                      </a:lnTo>
                      <a:lnTo>
                        <a:pt x="296" y="61"/>
                      </a:lnTo>
                      <a:lnTo>
                        <a:pt x="299" y="41"/>
                      </a:lnTo>
                      <a:lnTo>
                        <a:pt x="308" y="25"/>
                      </a:lnTo>
                      <a:lnTo>
                        <a:pt x="321" y="12"/>
                      </a:lnTo>
                      <a:lnTo>
                        <a:pt x="338" y="3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5"/>
                <p:cNvSpPr>
                  <a:spLocks noEditPoints="1"/>
                </p:cNvSpPr>
                <p:nvPr/>
              </p:nvSpPr>
              <p:spPr bwMode="auto">
                <a:xfrm>
                  <a:off x="2117725" y="3232151"/>
                  <a:ext cx="714375" cy="712788"/>
                </a:xfrm>
                <a:custGeom>
                  <a:avLst/>
                  <a:gdLst>
                    <a:gd name="T0" fmla="*/ 1897 w 3597"/>
                    <a:gd name="T1" fmla="*/ 300 h 3592"/>
                    <a:gd name="T2" fmla="*/ 1587 w 3597"/>
                    <a:gd name="T3" fmla="*/ 416 h 3592"/>
                    <a:gd name="T4" fmla="*/ 1319 w 3597"/>
                    <a:gd name="T5" fmla="*/ 617 h 3592"/>
                    <a:gd name="T6" fmla="*/ 1118 w 3597"/>
                    <a:gd name="T7" fmla="*/ 884 h 3592"/>
                    <a:gd name="T8" fmla="*/ 1002 w 3597"/>
                    <a:gd name="T9" fmla="*/ 1194 h 3592"/>
                    <a:gd name="T10" fmla="*/ 979 w 3597"/>
                    <a:gd name="T11" fmla="*/ 1531 h 3592"/>
                    <a:gd name="T12" fmla="*/ 1049 w 3597"/>
                    <a:gd name="T13" fmla="*/ 1856 h 3592"/>
                    <a:gd name="T14" fmla="*/ 1208 w 3597"/>
                    <a:gd name="T15" fmla="*/ 2148 h 3592"/>
                    <a:gd name="T16" fmla="*/ 1446 w 3597"/>
                    <a:gd name="T17" fmla="*/ 2385 h 3592"/>
                    <a:gd name="T18" fmla="*/ 1738 w 3597"/>
                    <a:gd name="T19" fmla="*/ 2544 h 3592"/>
                    <a:gd name="T20" fmla="*/ 2064 w 3597"/>
                    <a:gd name="T21" fmla="*/ 2614 h 3592"/>
                    <a:gd name="T22" fmla="*/ 2401 w 3597"/>
                    <a:gd name="T23" fmla="*/ 2591 h 3592"/>
                    <a:gd name="T24" fmla="*/ 2711 w 3597"/>
                    <a:gd name="T25" fmla="*/ 2475 h 3592"/>
                    <a:gd name="T26" fmla="*/ 2979 w 3597"/>
                    <a:gd name="T27" fmla="*/ 2275 h 3592"/>
                    <a:gd name="T28" fmla="*/ 3180 w 3597"/>
                    <a:gd name="T29" fmla="*/ 2007 h 3592"/>
                    <a:gd name="T30" fmla="*/ 3296 w 3597"/>
                    <a:gd name="T31" fmla="*/ 1697 h 3592"/>
                    <a:gd name="T32" fmla="*/ 3319 w 3597"/>
                    <a:gd name="T33" fmla="*/ 1361 h 3592"/>
                    <a:gd name="T34" fmla="*/ 3249 w 3597"/>
                    <a:gd name="T35" fmla="*/ 1035 h 3592"/>
                    <a:gd name="T36" fmla="*/ 3090 w 3597"/>
                    <a:gd name="T37" fmla="*/ 744 h 3592"/>
                    <a:gd name="T38" fmla="*/ 2852 w 3597"/>
                    <a:gd name="T39" fmla="*/ 506 h 3592"/>
                    <a:gd name="T40" fmla="*/ 2560 w 3597"/>
                    <a:gd name="T41" fmla="*/ 347 h 3592"/>
                    <a:gd name="T42" fmla="*/ 2234 w 3597"/>
                    <a:gd name="T43" fmla="*/ 277 h 3592"/>
                    <a:gd name="T44" fmla="*/ 2326 w 3597"/>
                    <a:gd name="T45" fmla="*/ 11 h 3592"/>
                    <a:gd name="T46" fmla="*/ 2664 w 3597"/>
                    <a:gd name="T47" fmla="*/ 93 h 3592"/>
                    <a:gd name="T48" fmla="*/ 2970 w 3597"/>
                    <a:gd name="T49" fmla="*/ 254 h 3592"/>
                    <a:gd name="T50" fmla="*/ 3236 w 3597"/>
                    <a:gd name="T51" fmla="*/ 490 h 3592"/>
                    <a:gd name="T52" fmla="*/ 3437 w 3597"/>
                    <a:gd name="T53" fmla="*/ 782 h 3592"/>
                    <a:gd name="T54" fmla="*/ 3556 w 3597"/>
                    <a:gd name="T55" fmla="*/ 1107 h 3592"/>
                    <a:gd name="T56" fmla="*/ 3597 w 3597"/>
                    <a:gd name="T57" fmla="*/ 1445 h 3592"/>
                    <a:gd name="T58" fmla="*/ 3556 w 3597"/>
                    <a:gd name="T59" fmla="*/ 1785 h 3592"/>
                    <a:gd name="T60" fmla="*/ 3437 w 3597"/>
                    <a:gd name="T61" fmla="*/ 2109 h 3592"/>
                    <a:gd name="T62" fmla="*/ 3236 w 3597"/>
                    <a:gd name="T63" fmla="*/ 2402 h 3592"/>
                    <a:gd name="T64" fmla="*/ 2954 w 3597"/>
                    <a:gd name="T65" fmla="*/ 2649 h 3592"/>
                    <a:gd name="T66" fmla="*/ 2622 w 3597"/>
                    <a:gd name="T67" fmla="*/ 2815 h 3592"/>
                    <a:gd name="T68" fmla="*/ 2257 w 3597"/>
                    <a:gd name="T69" fmla="*/ 2888 h 3592"/>
                    <a:gd name="T70" fmla="*/ 1993 w 3597"/>
                    <a:gd name="T71" fmla="*/ 2881 h 3592"/>
                    <a:gd name="T72" fmla="*/ 1660 w 3597"/>
                    <a:gd name="T73" fmla="*/ 2799 h 3592"/>
                    <a:gd name="T74" fmla="*/ 1420 w 3597"/>
                    <a:gd name="T75" fmla="*/ 2682 h 3592"/>
                    <a:gd name="T76" fmla="*/ 1362 w 3597"/>
                    <a:gd name="T77" fmla="*/ 2669 h 3592"/>
                    <a:gd name="T78" fmla="*/ 1276 w 3597"/>
                    <a:gd name="T79" fmla="*/ 2705 h 3592"/>
                    <a:gd name="T80" fmla="*/ 384 w 3597"/>
                    <a:gd name="T81" fmla="*/ 3561 h 3592"/>
                    <a:gd name="T82" fmla="*/ 215 w 3597"/>
                    <a:gd name="T83" fmla="*/ 3590 h 3592"/>
                    <a:gd name="T84" fmla="*/ 90 w 3597"/>
                    <a:gd name="T85" fmla="*/ 3526 h 3592"/>
                    <a:gd name="T86" fmla="*/ 12 w 3597"/>
                    <a:gd name="T87" fmla="*/ 3414 h 3592"/>
                    <a:gd name="T88" fmla="*/ 2 w 3597"/>
                    <a:gd name="T89" fmla="*/ 3307 h 3592"/>
                    <a:gd name="T90" fmla="*/ 63 w 3597"/>
                    <a:gd name="T91" fmla="*/ 3155 h 3592"/>
                    <a:gd name="T92" fmla="*/ 906 w 3597"/>
                    <a:gd name="T93" fmla="*/ 2296 h 3592"/>
                    <a:gd name="T94" fmla="*/ 922 w 3597"/>
                    <a:gd name="T95" fmla="*/ 2207 h 3592"/>
                    <a:gd name="T96" fmla="*/ 821 w 3597"/>
                    <a:gd name="T97" fmla="*/ 2000 h 3592"/>
                    <a:gd name="T98" fmla="*/ 718 w 3597"/>
                    <a:gd name="T99" fmla="*/ 1639 h 3592"/>
                    <a:gd name="T100" fmla="*/ 711 w 3597"/>
                    <a:gd name="T101" fmla="*/ 1267 h 3592"/>
                    <a:gd name="T102" fmla="*/ 793 w 3597"/>
                    <a:gd name="T103" fmla="*/ 930 h 3592"/>
                    <a:gd name="T104" fmla="*/ 955 w 3597"/>
                    <a:gd name="T105" fmla="*/ 626 h 3592"/>
                    <a:gd name="T106" fmla="*/ 1189 w 3597"/>
                    <a:gd name="T107" fmla="*/ 363 h 3592"/>
                    <a:gd name="T108" fmla="*/ 1477 w 3597"/>
                    <a:gd name="T109" fmla="*/ 164 h 3592"/>
                    <a:gd name="T110" fmla="*/ 1801 w 3597"/>
                    <a:gd name="T111" fmla="*/ 42 h 3592"/>
                    <a:gd name="T112" fmla="*/ 2150 w 3597"/>
                    <a:gd name="T113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97" h="3592">
                      <a:moveTo>
                        <a:pt x="2150" y="274"/>
                      </a:moveTo>
                      <a:lnTo>
                        <a:pt x="2064" y="277"/>
                      </a:lnTo>
                      <a:lnTo>
                        <a:pt x="1981" y="286"/>
                      </a:lnTo>
                      <a:lnTo>
                        <a:pt x="1897" y="300"/>
                      </a:lnTo>
                      <a:lnTo>
                        <a:pt x="1817" y="321"/>
                      </a:lnTo>
                      <a:lnTo>
                        <a:pt x="1738" y="347"/>
                      </a:lnTo>
                      <a:lnTo>
                        <a:pt x="1661" y="379"/>
                      </a:lnTo>
                      <a:lnTo>
                        <a:pt x="1587" y="416"/>
                      </a:lnTo>
                      <a:lnTo>
                        <a:pt x="1515" y="458"/>
                      </a:lnTo>
                      <a:lnTo>
                        <a:pt x="1446" y="506"/>
                      </a:lnTo>
                      <a:lnTo>
                        <a:pt x="1382" y="559"/>
                      </a:lnTo>
                      <a:lnTo>
                        <a:pt x="1319" y="617"/>
                      </a:lnTo>
                      <a:lnTo>
                        <a:pt x="1261" y="678"/>
                      </a:lnTo>
                      <a:lnTo>
                        <a:pt x="1208" y="744"/>
                      </a:lnTo>
                      <a:lnTo>
                        <a:pt x="1161" y="813"/>
                      </a:lnTo>
                      <a:lnTo>
                        <a:pt x="1118" y="884"/>
                      </a:lnTo>
                      <a:lnTo>
                        <a:pt x="1081" y="959"/>
                      </a:lnTo>
                      <a:lnTo>
                        <a:pt x="1049" y="1035"/>
                      </a:lnTo>
                      <a:lnTo>
                        <a:pt x="1023" y="1114"/>
                      </a:lnTo>
                      <a:lnTo>
                        <a:pt x="1002" y="1194"/>
                      </a:lnTo>
                      <a:lnTo>
                        <a:pt x="988" y="1277"/>
                      </a:lnTo>
                      <a:lnTo>
                        <a:pt x="979" y="1361"/>
                      </a:lnTo>
                      <a:lnTo>
                        <a:pt x="976" y="1445"/>
                      </a:lnTo>
                      <a:lnTo>
                        <a:pt x="979" y="1531"/>
                      </a:lnTo>
                      <a:lnTo>
                        <a:pt x="988" y="1614"/>
                      </a:lnTo>
                      <a:lnTo>
                        <a:pt x="1002" y="1697"/>
                      </a:lnTo>
                      <a:lnTo>
                        <a:pt x="1023" y="1777"/>
                      </a:lnTo>
                      <a:lnTo>
                        <a:pt x="1049" y="1856"/>
                      </a:lnTo>
                      <a:lnTo>
                        <a:pt x="1081" y="1933"/>
                      </a:lnTo>
                      <a:lnTo>
                        <a:pt x="1118" y="2007"/>
                      </a:lnTo>
                      <a:lnTo>
                        <a:pt x="1161" y="2079"/>
                      </a:lnTo>
                      <a:lnTo>
                        <a:pt x="1208" y="2148"/>
                      </a:lnTo>
                      <a:lnTo>
                        <a:pt x="1261" y="2212"/>
                      </a:lnTo>
                      <a:lnTo>
                        <a:pt x="1319" y="2275"/>
                      </a:lnTo>
                      <a:lnTo>
                        <a:pt x="1382" y="2333"/>
                      </a:lnTo>
                      <a:lnTo>
                        <a:pt x="1446" y="2385"/>
                      </a:lnTo>
                      <a:lnTo>
                        <a:pt x="1515" y="2434"/>
                      </a:lnTo>
                      <a:lnTo>
                        <a:pt x="1587" y="2475"/>
                      </a:lnTo>
                      <a:lnTo>
                        <a:pt x="1661" y="2513"/>
                      </a:lnTo>
                      <a:lnTo>
                        <a:pt x="1738" y="2544"/>
                      </a:lnTo>
                      <a:lnTo>
                        <a:pt x="1817" y="2571"/>
                      </a:lnTo>
                      <a:lnTo>
                        <a:pt x="1897" y="2591"/>
                      </a:lnTo>
                      <a:lnTo>
                        <a:pt x="1981" y="2606"/>
                      </a:lnTo>
                      <a:lnTo>
                        <a:pt x="2064" y="2614"/>
                      </a:lnTo>
                      <a:lnTo>
                        <a:pt x="2150" y="2618"/>
                      </a:lnTo>
                      <a:lnTo>
                        <a:pt x="2234" y="2614"/>
                      </a:lnTo>
                      <a:lnTo>
                        <a:pt x="2319" y="2606"/>
                      </a:lnTo>
                      <a:lnTo>
                        <a:pt x="2401" y="2591"/>
                      </a:lnTo>
                      <a:lnTo>
                        <a:pt x="2482" y="2571"/>
                      </a:lnTo>
                      <a:lnTo>
                        <a:pt x="2560" y="2544"/>
                      </a:lnTo>
                      <a:lnTo>
                        <a:pt x="2637" y="2513"/>
                      </a:lnTo>
                      <a:lnTo>
                        <a:pt x="2711" y="2475"/>
                      </a:lnTo>
                      <a:lnTo>
                        <a:pt x="2783" y="2434"/>
                      </a:lnTo>
                      <a:lnTo>
                        <a:pt x="2852" y="2385"/>
                      </a:lnTo>
                      <a:lnTo>
                        <a:pt x="2918" y="2333"/>
                      </a:lnTo>
                      <a:lnTo>
                        <a:pt x="2979" y="2275"/>
                      </a:lnTo>
                      <a:lnTo>
                        <a:pt x="3037" y="2212"/>
                      </a:lnTo>
                      <a:lnTo>
                        <a:pt x="3090" y="2148"/>
                      </a:lnTo>
                      <a:lnTo>
                        <a:pt x="3138" y="2079"/>
                      </a:lnTo>
                      <a:lnTo>
                        <a:pt x="3180" y="2007"/>
                      </a:lnTo>
                      <a:lnTo>
                        <a:pt x="3217" y="1933"/>
                      </a:lnTo>
                      <a:lnTo>
                        <a:pt x="3249" y="1856"/>
                      </a:lnTo>
                      <a:lnTo>
                        <a:pt x="3276" y="1777"/>
                      </a:lnTo>
                      <a:lnTo>
                        <a:pt x="3296" y="1697"/>
                      </a:lnTo>
                      <a:lnTo>
                        <a:pt x="3311" y="1614"/>
                      </a:lnTo>
                      <a:lnTo>
                        <a:pt x="3319" y="1531"/>
                      </a:lnTo>
                      <a:lnTo>
                        <a:pt x="3323" y="1445"/>
                      </a:lnTo>
                      <a:lnTo>
                        <a:pt x="3319" y="1361"/>
                      </a:lnTo>
                      <a:lnTo>
                        <a:pt x="3311" y="1277"/>
                      </a:lnTo>
                      <a:lnTo>
                        <a:pt x="3296" y="1194"/>
                      </a:lnTo>
                      <a:lnTo>
                        <a:pt x="3276" y="1114"/>
                      </a:lnTo>
                      <a:lnTo>
                        <a:pt x="3249" y="1035"/>
                      </a:lnTo>
                      <a:lnTo>
                        <a:pt x="3217" y="959"/>
                      </a:lnTo>
                      <a:lnTo>
                        <a:pt x="3180" y="884"/>
                      </a:lnTo>
                      <a:lnTo>
                        <a:pt x="3138" y="813"/>
                      </a:lnTo>
                      <a:lnTo>
                        <a:pt x="3090" y="744"/>
                      </a:lnTo>
                      <a:lnTo>
                        <a:pt x="3037" y="678"/>
                      </a:lnTo>
                      <a:lnTo>
                        <a:pt x="2979" y="617"/>
                      </a:lnTo>
                      <a:lnTo>
                        <a:pt x="2918" y="559"/>
                      </a:lnTo>
                      <a:lnTo>
                        <a:pt x="2852" y="506"/>
                      </a:lnTo>
                      <a:lnTo>
                        <a:pt x="2783" y="458"/>
                      </a:lnTo>
                      <a:lnTo>
                        <a:pt x="2711" y="416"/>
                      </a:lnTo>
                      <a:lnTo>
                        <a:pt x="2637" y="379"/>
                      </a:lnTo>
                      <a:lnTo>
                        <a:pt x="2560" y="347"/>
                      </a:lnTo>
                      <a:lnTo>
                        <a:pt x="2482" y="321"/>
                      </a:lnTo>
                      <a:lnTo>
                        <a:pt x="2401" y="300"/>
                      </a:lnTo>
                      <a:lnTo>
                        <a:pt x="2319" y="286"/>
                      </a:lnTo>
                      <a:lnTo>
                        <a:pt x="2234" y="277"/>
                      </a:lnTo>
                      <a:lnTo>
                        <a:pt x="2150" y="274"/>
                      </a:lnTo>
                      <a:close/>
                      <a:moveTo>
                        <a:pt x="2150" y="0"/>
                      </a:moveTo>
                      <a:lnTo>
                        <a:pt x="2239" y="3"/>
                      </a:lnTo>
                      <a:lnTo>
                        <a:pt x="2326" y="11"/>
                      </a:lnTo>
                      <a:lnTo>
                        <a:pt x="2413" y="24"/>
                      </a:lnTo>
                      <a:lnTo>
                        <a:pt x="2499" y="42"/>
                      </a:lnTo>
                      <a:lnTo>
                        <a:pt x="2582" y="66"/>
                      </a:lnTo>
                      <a:lnTo>
                        <a:pt x="2664" y="93"/>
                      </a:lnTo>
                      <a:lnTo>
                        <a:pt x="2744" y="127"/>
                      </a:lnTo>
                      <a:lnTo>
                        <a:pt x="2822" y="164"/>
                      </a:lnTo>
                      <a:lnTo>
                        <a:pt x="2898" y="207"/>
                      </a:lnTo>
                      <a:lnTo>
                        <a:pt x="2970" y="254"/>
                      </a:lnTo>
                      <a:lnTo>
                        <a:pt x="3041" y="306"/>
                      </a:lnTo>
                      <a:lnTo>
                        <a:pt x="3109" y="363"/>
                      </a:lnTo>
                      <a:lnTo>
                        <a:pt x="3173" y="423"/>
                      </a:lnTo>
                      <a:lnTo>
                        <a:pt x="3236" y="490"/>
                      </a:lnTo>
                      <a:lnTo>
                        <a:pt x="3294" y="559"/>
                      </a:lnTo>
                      <a:lnTo>
                        <a:pt x="3346" y="631"/>
                      </a:lnTo>
                      <a:lnTo>
                        <a:pt x="3394" y="706"/>
                      </a:lnTo>
                      <a:lnTo>
                        <a:pt x="3437" y="782"/>
                      </a:lnTo>
                      <a:lnTo>
                        <a:pt x="3474" y="861"/>
                      </a:lnTo>
                      <a:lnTo>
                        <a:pt x="3507" y="941"/>
                      </a:lnTo>
                      <a:lnTo>
                        <a:pt x="3534" y="1023"/>
                      </a:lnTo>
                      <a:lnTo>
                        <a:pt x="3556" y="1107"/>
                      </a:lnTo>
                      <a:lnTo>
                        <a:pt x="3574" y="1190"/>
                      </a:lnTo>
                      <a:lnTo>
                        <a:pt x="3587" y="1275"/>
                      </a:lnTo>
                      <a:lnTo>
                        <a:pt x="3595" y="1360"/>
                      </a:lnTo>
                      <a:lnTo>
                        <a:pt x="3597" y="1445"/>
                      </a:lnTo>
                      <a:lnTo>
                        <a:pt x="3595" y="1531"/>
                      </a:lnTo>
                      <a:lnTo>
                        <a:pt x="3587" y="1616"/>
                      </a:lnTo>
                      <a:lnTo>
                        <a:pt x="3574" y="1701"/>
                      </a:lnTo>
                      <a:lnTo>
                        <a:pt x="3556" y="1785"/>
                      </a:lnTo>
                      <a:lnTo>
                        <a:pt x="3534" y="1868"/>
                      </a:lnTo>
                      <a:lnTo>
                        <a:pt x="3507" y="1949"/>
                      </a:lnTo>
                      <a:lnTo>
                        <a:pt x="3474" y="2030"/>
                      </a:lnTo>
                      <a:lnTo>
                        <a:pt x="3437" y="2109"/>
                      </a:lnTo>
                      <a:lnTo>
                        <a:pt x="3394" y="2186"/>
                      </a:lnTo>
                      <a:lnTo>
                        <a:pt x="3346" y="2261"/>
                      </a:lnTo>
                      <a:lnTo>
                        <a:pt x="3294" y="2332"/>
                      </a:lnTo>
                      <a:lnTo>
                        <a:pt x="3236" y="2402"/>
                      </a:lnTo>
                      <a:lnTo>
                        <a:pt x="3173" y="2469"/>
                      </a:lnTo>
                      <a:lnTo>
                        <a:pt x="3103" y="2533"/>
                      </a:lnTo>
                      <a:lnTo>
                        <a:pt x="3030" y="2595"/>
                      </a:lnTo>
                      <a:lnTo>
                        <a:pt x="2954" y="2649"/>
                      </a:lnTo>
                      <a:lnTo>
                        <a:pt x="2874" y="2699"/>
                      </a:lnTo>
                      <a:lnTo>
                        <a:pt x="2793" y="2744"/>
                      </a:lnTo>
                      <a:lnTo>
                        <a:pt x="2708" y="2782"/>
                      </a:lnTo>
                      <a:lnTo>
                        <a:pt x="2622" y="2815"/>
                      </a:lnTo>
                      <a:lnTo>
                        <a:pt x="2533" y="2842"/>
                      </a:lnTo>
                      <a:lnTo>
                        <a:pt x="2443" y="2863"/>
                      </a:lnTo>
                      <a:lnTo>
                        <a:pt x="2350" y="2879"/>
                      </a:lnTo>
                      <a:lnTo>
                        <a:pt x="2257" y="2888"/>
                      </a:lnTo>
                      <a:lnTo>
                        <a:pt x="2164" y="2891"/>
                      </a:lnTo>
                      <a:lnTo>
                        <a:pt x="2164" y="2891"/>
                      </a:lnTo>
                      <a:lnTo>
                        <a:pt x="2077" y="2888"/>
                      </a:lnTo>
                      <a:lnTo>
                        <a:pt x="1993" y="2881"/>
                      </a:lnTo>
                      <a:lnTo>
                        <a:pt x="1907" y="2868"/>
                      </a:lnTo>
                      <a:lnTo>
                        <a:pt x="1824" y="2850"/>
                      </a:lnTo>
                      <a:lnTo>
                        <a:pt x="1741" y="2827"/>
                      </a:lnTo>
                      <a:lnTo>
                        <a:pt x="1660" y="2799"/>
                      </a:lnTo>
                      <a:lnTo>
                        <a:pt x="1580" y="2766"/>
                      </a:lnTo>
                      <a:lnTo>
                        <a:pt x="1502" y="2728"/>
                      </a:lnTo>
                      <a:lnTo>
                        <a:pt x="1427" y="2686"/>
                      </a:lnTo>
                      <a:lnTo>
                        <a:pt x="1420" y="2682"/>
                      </a:lnTo>
                      <a:lnTo>
                        <a:pt x="1410" y="2678"/>
                      </a:lnTo>
                      <a:lnTo>
                        <a:pt x="1397" y="2674"/>
                      </a:lnTo>
                      <a:lnTo>
                        <a:pt x="1380" y="2670"/>
                      </a:lnTo>
                      <a:lnTo>
                        <a:pt x="1362" y="2669"/>
                      </a:lnTo>
                      <a:lnTo>
                        <a:pt x="1339" y="2671"/>
                      </a:lnTo>
                      <a:lnTo>
                        <a:pt x="1316" y="2678"/>
                      </a:lnTo>
                      <a:lnTo>
                        <a:pt x="1295" y="2689"/>
                      </a:lnTo>
                      <a:lnTo>
                        <a:pt x="1276" y="2705"/>
                      </a:lnTo>
                      <a:lnTo>
                        <a:pt x="508" y="3472"/>
                      </a:lnTo>
                      <a:lnTo>
                        <a:pt x="469" y="3507"/>
                      </a:lnTo>
                      <a:lnTo>
                        <a:pt x="427" y="3537"/>
                      </a:lnTo>
                      <a:lnTo>
                        <a:pt x="384" y="3561"/>
                      </a:lnTo>
                      <a:lnTo>
                        <a:pt x="339" y="3578"/>
                      </a:lnTo>
                      <a:lnTo>
                        <a:pt x="295" y="3589"/>
                      </a:lnTo>
                      <a:lnTo>
                        <a:pt x="251" y="3592"/>
                      </a:lnTo>
                      <a:lnTo>
                        <a:pt x="215" y="3590"/>
                      </a:lnTo>
                      <a:lnTo>
                        <a:pt x="180" y="3581"/>
                      </a:lnTo>
                      <a:lnTo>
                        <a:pt x="147" y="3568"/>
                      </a:lnTo>
                      <a:lnTo>
                        <a:pt x="117" y="3549"/>
                      </a:lnTo>
                      <a:lnTo>
                        <a:pt x="90" y="3526"/>
                      </a:lnTo>
                      <a:lnTo>
                        <a:pt x="67" y="3502"/>
                      </a:lnTo>
                      <a:lnTo>
                        <a:pt x="42" y="3474"/>
                      </a:lnTo>
                      <a:lnTo>
                        <a:pt x="24" y="3444"/>
                      </a:lnTo>
                      <a:lnTo>
                        <a:pt x="12" y="3414"/>
                      </a:lnTo>
                      <a:lnTo>
                        <a:pt x="4" y="3386"/>
                      </a:lnTo>
                      <a:lnTo>
                        <a:pt x="0" y="3357"/>
                      </a:lnTo>
                      <a:lnTo>
                        <a:pt x="0" y="3331"/>
                      </a:lnTo>
                      <a:lnTo>
                        <a:pt x="2" y="3307"/>
                      </a:lnTo>
                      <a:lnTo>
                        <a:pt x="10" y="3269"/>
                      </a:lnTo>
                      <a:lnTo>
                        <a:pt x="22" y="3230"/>
                      </a:lnTo>
                      <a:lnTo>
                        <a:pt x="40" y="3192"/>
                      </a:lnTo>
                      <a:lnTo>
                        <a:pt x="63" y="3155"/>
                      </a:lnTo>
                      <a:lnTo>
                        <a:pt x="89" y="3118"/>
                      </a:lnTo>
                      <a:lnTo>
                        <a:pt x="121" y="3085"/>
                      </a:lnTo>
                      <a:lnTo>
                        <a:pt x="890" y="2316"/>
                      </a:lnTo>
                      <a:lnTo>
                        <a:pt x="906" y="2296"/>
                      </a:lnTo>
                      <a:lnTo>
                        <a:pt x="917" y="2274"/>
                      </a:lnTo>
                      <a:lnTo>
                        <a:pt x="923" y="2251"/>
                      </a:lnTo>
                      <a:lnTo>
                        <a:pt x="925" y="2229"/>
                      </a:lnTo>
                      <a:lnTo>
                        <a:pt x="922" y="2207"/>
                      </a:lnTo>
                      <a:lnTo>
                        <a:pt x="916" y="2186"/>
                      </a:lnTo>
                      <a:lnTo>
                        <a:pt x="907" y="2167"/>
                      </a:lnTo>
                      <a:lnTo>
                        <a:pt x="861" y="2085"/>
                      </a:lnTo>
                      <a:lnTo>
                        <a:pt x="821" y="2000"/>
                      </a:lnTo>
                      <a:lnTo>
                        <a:pt x="787" y="1912"/>
                      </a:lnTo>
                      <a:lnTo>
                        <a:pt x="757" y="1822"/>
                      </a:lnTo>
                      <a:lnTo>
                        <a:pt x="734" y="1731"/>
                      </a:lnTo>
                      <a:lnTo>
                        <a:pt x="718" y="1639"/>
                      </a:lnTo>
                      <a:lnTo>
                        <a:pt x="707" y="1546"/>
                      </a:lnTo>
                      <a:lnTo>
                        <a:pt x="702" y="1453"/>
                      </a:lnTo>
                      <a:lnTo>
                        <a:pt x="703" y="1360"/>
                      </a:lnTo>
                      <a:lnTo>
                        <a:pt x="711" y="1267"/>
                      </a:lnTo>
                      <a:lnTo>
                        <a:pt x="724" y="1180"/>
                      </a:lnTo>
                      <a:lnTo>
                        <a:pt x="743" y="1096"/>
                      </a:lnTo>
                      <a:lnTo>
                        <a:pt x="766" y="1012"/>
                      </a:lnTo>
                      <a:lnTo>
                        <a:pt x="793" y="930"/>
                      </a:lnTo>
                      <a:lnTo>
                        <a:pt x="826" y="851"/>
                      </a:lnTo>
                      <a:lnTo>
                        <a:pt x="865" y="774"/>
                      </a:lnTo>
                      <a:lnTo>
                        <a:pt x="907" y="699"/>
                      </a:lnTo>
                      <a:lnTo>
                        <a:pt x="955" y="626"/>
                      </a:lnTo>
                      <a:lnTo>
                        <a:pt x="1007" y="556"/>
                      </a:lnTo>
                      <a:lnTo>
                        <a:pt x="1064" y="488"/>
                      </a:lnTo>
                      <a:lnTo>
                        <a:pt x="1125" y="423"/>
                      </a:lnTo>
                      <a:lnTo>
                        <a:pt x="1189" y="363"/>
                      </a:lnTo>
                      <a:lnTo>
                        <a:pt x="1258" y="306"/>
                      </a:lnTo>
                      <a:lnTo>
                        <a:pt x="1328" y="254"/>
                      </a:lnTo>
                      <a:lnTo>
                        <a:pt x="1401" y="207"/>
                      </a:lnTo>
                      <a:lnTo>
                        <a:pt x="1477" y="164"/>
                      </a:lnTo>
                      <a:lnTo>
                        <a:pt x="1555" y="127"/>
                      </a:lnTo>
                      <a:lnTo>
                        <a:pt x="1635" y="93"/>
                      </a:lnTo>
                      <a:lnTo>
                        <a:pt x="1716" y="66"/>
                      </a:lnTo>
                      <a:lnTo>
                        <a:pt x="1801" y="42"/>
                      </a:lnTo>
                      <a:lnTo>
                        <a:pt x="1886" y="24"/>
                      </a:lnTo>
                      <a:lnTo>
                        <a:pt x="1973" y="11"/>
                      </a:lnTo>
                      <a:lnTo>
                        <a:pt x="2061" y="3"/>
                      </a:lnTo>
                      <a:lnTo>
                        <a:pt x="21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 rot="14960094">
                <a:off x="5151350" y="4459147"/>
                <a:ext cx="297009" cy="396470"/>
              </a:xfrm>
              <a:custGeom>
                <a:avLst/>
                <a:gdLst>
                  <a:gd name="T0" fmla="*/ 479 w 2598"/>
                  <a:gd name="T1" fmla="*/ 664 h 3470"/>
                  <a:gd name="T2" fmla="*/ 490 w 2598"/>
                  <a:gd name="T3" fmla="*/ 979 h 3470"/>
                  <a:gd name="T4" fmla="*/ 615 w 2598"/>
                  <a:gd name="T5" fmla="*/ 1267 h 3470"/>
                  <a:gd name="T6" fmla="*/ 847 w 2598"/>
                  <a:gd name="T7" fmla="*/ 1493 h 3470"/>
                  <a:gd name="T8" fmla="*/ 1082 w 2598"/>
                  <a:gd name="T9" fmla="*/ 1875 h 3470"/>
                  <a:gd name="T10" fmla="*/ 793 w 2598"/>
                  <a:gd name="T11" fmla="*/ 2016 h 3470"/>
                  <a:gd name="T12" fmla="*/ 581 w 2598"/>
                  <a:gd name="T13" fmla="*/ 2257 h 3470"/>
                  <a:gd name="T14" fmla="*/ 478 w 2598"/>
                  <a:gd name="T15" fmla="*/ 2553 h 3470"/>
                  <a:gd name="T16" fmla="*/ 492 w 2598"/>
                  <a:gd name="T17" fmla="*/ 2869 h 3470"/>
                  <a:gd name="T18" fmla="*/ 763 w 2598"/>
                  <a:gd name="T19" fmla="*/ 2986 h 3470"/>
                  <a:gd name="T20" fmla="*/ 792 w 2598"/>
                  <a:gd name="T21" fmla="*/ 2739 h 3470"/>
                  <a:gd name="T22" fmla="*/ 934 w 2598"/>
                  <a:gd name="T23" fmla="*/ 2527 h 3470"/>
                  <a:gd name="T24" fmla="*/ 1144 w 2598"/>
                  <a:gd name="T25" fmla="*/ 2408 h 3470"/>
                  <a:gd name="T26" fmla="*/ 1029 w 2598"/>
                  <a:gd name="T27" fmla="*/ 1466 h 3470"/>
                  <a:gd name="T28" fmla="*/ 789 w 2598"/>
                  <a:gd name="T29" fmla="*/ 1312 h 3470"/>
                  <a:gd name="T30" fmla="*/ 630 w 2598"/>
                  <a:gd name="T31" fmla="*/ 1085 h 3470"/>
                  <a:gd name="T32" fmla="*/ 1848 w 2598"/>
                  <a:gd name="T33" fmla="*/ 1271 h 3470"/>
                  <a:gd name="T34" fmla="*/ 1620 w 2598"/>
                  <a:gd name="T35" fmla="*/ 1444 h 3470"/>
                  <a:gd name="T36" fmla="*/ 1407 w 2598"/>
                  <a:gd name="T37" fmla="*/ 2397 h 3470"/>
                  <a:gd name="T38" fmla="*/ 1624 w 2598"/>
                  <a:gd name="T39" fmla="*/ 2495 h 3470"/>
                  <a:gd name="T40" fmla="*/ 1786 w 2598"/>
                  <a:gd name="T41" fmla="*/ 2692 h 3470"/>
                  <a:gd name="T42" fmla="*/ 1838 w 2598"/>
                  <a:gd name="T43" fmla="*/ 2936 h 3470"/>
                  <a:gd name="T44" fmla="*/ 2088 w 2598"/>
                  <a:gd name="T45" fmla="*/ 2933 h 3470"/>
                  <a:gd name="T46" fmla="*/ 2127 w 2598"/>
                  <a:gd name="T47" fmla="*/ 2616 h 3470"/>
                  <a:gd name="T48" fmla="*/ 2046 w 2598"/>
                  <a:gd name="T49" fmla="*/ 2312 h 3470"/>
                  <a:gd name="T50" fmla="*/ 1855 w 2598"/>
                  <a:gd name="T51" fmla="*/ 2058 h 3470"/>
                  <a:gd name="T52" fmla="*/ 1576 w 2598"/>
                  <a:gd name="T53" fmla="*/ 1894 h 3470"/>
                  <a:gd name="T54" fmla="*/ 1694 w 2598"/>
                  <a:gd name="T55" fmla="*/ 1525 h 3470"/>
                  <a:gd name="T56" fmla="*/ 1944 w 2598"/>
                  <a:gd name="T57" fmla="*/ 1318 h 3470"/>
                  <a:gd name="T58" fmla="*/ 2092 w 2598"/>
                  <a:gd name="T59" fmla="*/ 1039 h 3470"/>
                  <a:gd name="T60" fmla="*/ 2126 w 2598"/>
                  <a:gd name="T61" fmla="*/ 727 h 3470"/>
                  <a:gd name="T62" fmla="*/ 2048 w 2598"/>
                  <a:gd name="T63" fmla="*/ 434 h 3470"/>
                  <a:gd name="T64" fmla="*/ 2382 w 2598"/>
                  <a:gd name="T65" fmla="*/ 217 h 3470"/>
                  <a:gd name="T66" fmla="*/ 2332 w 2598"/>
                  <a:gd name="T67" fmla="*/ 652 h 3470"/>
                  <a:gd name="T68" fmla="*/ 2320 w 2598"/>
                  <a:gd name="T69" fmla="*/ 1015 h 3470"/>
                  <a:gd name="T70" fmla="*/ 2185 w 2598"/>
                  <a:gd name="T71" fmla="*/ 1351 h 3470"/>
                  <a:gd name="T72" fmla="*/ 1936 w 2598"/>
                  <a:gd name="T73" fmla="*/ 1627 h 3470"/>
                  <a:gd name="T74" fmla="*/ 1803 w 2598"/>
                  <a:gd name="T75" fmla="*/ 1759 h 3470"/>
                  <a:gd name="T76" fmla="*/ 2049 w 2598"/>
                  <a:gd name="T77" fmla="*/ 1944 h 3470"/>
                  <a:gd name="T78" fmla="*/ 2253 w 2598"/>
                  <a:gd name="T79" fmla="*/ 2247 h 3470"/>
                  <a:gd name="T80" fmla="*/ 2341 w 2598"/>
                  <a:gd name="T81" fmla="*/ 2598 h 3470"/>
                  <a:gd name="T82" fmla="*/ 2302 w 2598"/>
                  <a:gd name="T83" fmla="*/ 2964 h 3470"/>
                  <a:gd name="T84" fmla="*/ 2598 w 2598"/>
                  <a:gd name="T85" fmla="*/ 3470 h 3470"/>
                  <a:gd name="T86" fmla="*/ 319 w 2598"/>
                  <a:gd name="T87" fmla="*/ 3036 h 3470"/>
                  <a:gd name="T88" fmla="*/ 255 w 2598"/>
                  <a:gd name="T89" fmla="*/ 2672 h 3470"/>
                  <a:gd name="T90" fmla="*/ 317 w 2598"/>
                  <a:gd name="T91" fmla="*/ 2315 h 3470"/>
                  <a:gd name="T92" fmla="*/ 498 w 2598"/>
                  <a:gd name="T93" fmla="*/ 1999 h 3470"/>
                  <a:gd name="T94" fmla="*/ 749 w 2598"/>
                  <a:gd name="T95" fmla="*/ 1784 h 3470"/>
                  <a:gd name="T96" fmla="*/ 704 w 2598"/>
                  <a:gd name="T97" fmla="*/ 1657 h 3470"/>
                  <a:gd name="T98" fmla="*/ 453 w 2598"/>
                  <a:gd name="T99" fmla="*/ 1413 h 3470"/>
                  <a:gd name="T100" fmla="*/ 295 w 2598"/>
                  <a:gd name="T101" fmla="*/ 1086 h 3470"/>
                  <a:gd name="T102" fmla="*/ 257 w 2598"/>
                  <a:gd name="T103" fmla="*/ 725 h 3470"/>
                  <a:gd name="T104" fmla="*/ 216 w 2598"/>
                  <a:gd name="T105" fmla="*/ 434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8" h="3470">
                    <a:moveTo>
                      <a:pt x="550" y="434"/>
                    </a:moveTo>
                    <a:lnTo>
                      <a:pt x="533" y="476"/>
                    </a:lnTo>
                    <a:lnTo>
                      <a:pt x="510" y="537"/>
                    </a:lnTo>
                    <a:lnTo>
                      <a:pt x="492" y="600"/>
                    </a:lnTo>
                    <a:lnTo>
                      <a:pt x="479" y="664"/>
                    </a:lnTo>
                    <a:lnTo>
                      <a:pt x="472" y="727"/>
                    </a:lnTo>
                    <a:lnTo>
                      <a:pt x="469" y="790"/>
                    </a:lnTo>
                    <a:lnTo>
                      <a:pt x="471" y="854"/>
                    </a:lnTo>
                    <a:lnTo>
                      <a:pt x="478" y="917"/>
                    </a:lnTo>
                    <a:lnTo>
                      <a:pt x="490" y="979"/>
                    </a:lnTo>
                    <a:lnTo>
                      <a:pt x="506" y="1039"/>
                    </a:lnTo>
                    <a:lnTo>
                      <a:pt x="527" y="1099"/>
                    </a:lnTo>
                    <a:lnTo>
                      <a:pt x="552" y="1157"/>
                    </a:lnTo>
                    <a:lnTo>
                      <a:pt x="581" y="1213"/>
                    </a:lnTo>
                    <a:lnTo>
                      <a:pt x="615" y="1267"/>
                    </a:lnTo>
                    <a:lnTo>
                      <a:pt x="653" y="1318"/>
                    </a:lnTo>
                    <a:lnTo>
                      <a:pt x="696" y="1367"/>
                    </a:lnTo>
                    <a:lnTo>
                      <a:pt x="743" y="1413"/>
                    </a:lnTo>
                    <a:lnTo>
                      <a:pt x="793" y="1455"/>
                    </a:lnTo>
                    <a:lnTo>
                      <a:pt x="847" y="1493"/>
                    </a:lnTo>
                    <a:lnTo>
                      <a:pt x="904" y="1525"/>
                    </a:lnTo>
                    <a:lnTo>
                      <a:pt x="962" y="1553"/>
                    </a:lnTo>
                    <a:lnTo>
                      <a:pt x="1021" y="1576"/>
                    </a:lnTo>
                    <a:lnTo>
                      <a:pt x="1082" y="1595"/>
                    </a:lnTo>
                    <a:lnTo>
                      <a:pt x="1082" y="1875"/>
                    </a:lnTo>
                    <a:lnTo>
                      <a:pt x="1021" y="1894"/>
                    </a:lnTo>
                    <a:lnTo>
                      <a:pt x="962" y="1917"/>
                    </a:lnTo>
                    <a:lnTo>
                      <a:pt x="903" y="1944"/>
                    </a:lnTo>
                    <a:lnTo>
                      <a:pt x="847" y="1978"/>
                    </a:lnTo>
                    <a:lnTo>
                      <a:pt x="793" y="2016"/>
                    </a:lnTo>
                    <a:lnTo>
                      <a:pt x="743" y="2058"/>
                    </a:lnTo>
                    <a:lnTo>
                      <a:pt x="696" y="2104"/>
                    </a:lnTo>
                    <a:lnTo>
                      <a:pt x="653" y="2152"/>
                    </a:lnTo>
                    <a:lnTo>
                      <a:pt x="615" y="2203"/>
                    </a:lnTo>
                    <a:lnTo>
                      <a:pt x="581" y="2257"/>
                    </a:lnTo>
                    <a:lnTo>
                      <a:pt x="552" y="2312"/>
                    </a:lnTo>
                    <a:lnTo>
                      <a:pt x="527" y="2370"/>
                    </a:lnTo>
                    <a:lnTo>
                      <a:pt x="506" y="2431"/>
                    </a:lnTo>
                    <a:lnTo>
                      <a:pt x="490" y="2492"/>
                    </a:lnTo>
                    <a:lnTo>
                      <a:pt x="478" y="2553"/>
                    </a:lnTo>
                    <a:lnTo>
                      <a:pt x="471" y="2616"/>
                    </a:lnTo>
                    <a:lnTo>
                      <a:pt x="469" y="2680"/>
                    </a:lnTo>
                    <a:lnTo>
                      <a:pt x="472" y="2743"/>
                    </a:lnTo>
                    <a:lnTo>
                      <a:pt x="479" y="2806"/>
                    </a:lnTo>
                    <a:lnTo>
                      <a:pt x="492" y="2869"/>
                    </a:lnTo>
                    <a:lnTo>
                      <a:pt x="510" y="2933"/>
                    </a:lnTo>
                    <a:lnTo>
                      <a:pt x="533" y="2994"/>
                    </a:lnTo>
                    <a:lnTo>
                      <a:pt x="550" y="3036"/>
                    </a:lnTo>
                    <a:lnTo>
                      <a:pt x="770" y="3036"/>
                    </a:lnTo>
                    <a:lnTo>
                      <a:pt x="763" y="2986"/>
                    </a:lnTo>
                    <a:lnTo>
                      <a:pt x="760" y="2936"/>
                    </a:lnTo>
                    <a:lnTo>
                      <a:pt x="761" y="2885"/>
                    </a:lnTo>
                    <a:lnTo>
                      <a:pt x="767" y="2836"/>
                    </a:lnTo>
                    <a:lnTo>
                      <a:pt x="777" y="2787"/>
                    </a:lnTo>
                    <a:lnTo>
                      <a:pt x="792" y="2739"/>
                    </a:lnTo>
                    <a:lnTo>
                      <a:pt x="811" y="2692"/>
                    </a:lnTo>
                    <a:lnTo>
                      <a:pt x="835" y="2647"/>
                    </a:lnTo>
                    <a:lnTo>
                      <a:pt x="864" y="2605"/>
                    </a:lnTo>
                    <a:lnTo>
                      <a:pt x="897" y="2565"/>
                    </a:lnTo>
                    <a:lnTo>
                      <a:pt x="934" y="2527"/>
                    </a:lnTo>
                    <a:lnTo>
                      <a:pt x="973" y="2495"/>
                    </a:lnTo>
                    <a:lnTo>
                      <a:pt x="1013" y="2467"/>
                    </a:lnTo>
                    <a:lnTo>
                      <a:pt x="1056" y="2443"/>
                    </a:lnTo>
                    <a:lnTo>
                      <a:pt x="1100" y="2424"/>
                    </a:lnTo>
                    <a:lnTo>
                      <a:pt x="1144" y="2408"/>
                    </a:lnTo>
                    <a:lnTo>
                      <a:pt x="1190" y="2397"/>
                    </a:lnTo>
                    <a:lnTo>
                      <a:pt x="1190" y="1509"/>
                    </a:lnTo>
                    <a:lnTo>
                      <a:pt x="1136" y="1499"/>
                    </a:lnTo>
                    <a:lnTo>
                      <a:pt x="1082" y="1484"/>
                    </a:lnTo>
                    <a:lnTo>
                      <a:pt x="1029" y="1466"/>
                    </a:lnTo>
                    <a:lnTo>
                      <a:pt x="978" y="1444"/>
                    </a:lnTo>
                    <a:lnTo>
                      <a:pt x="927" y="1417"/>
                    </a:lnTo>
                    <a:lnTo>
                      <a:pt x="879" y="1386"/>
                    </a:lnTo>
                    <a:lnTo>
                      <a:pt x="832" y="1350"/>
                    </a:lnTo>
                    <a:lnTo>
                      <a:pt x="789" y="1312"/>
                    </a:lnTo>
                    <a:lnTo>
                      <a:pt x="750" y="1271"/>
                    </a:lnTo>
                    <a:lnTo>
                      <a:pt x="714" y="1228"/>
                    </a:lnTo>
                    <a:lnTo>
                      <a:pt x="683" y="1182"/>
                    </a:lnTo>
                    <a:lnTo>
                      <a:pt x="655" y="1134"/>
                    </a:lnTo>
                    <a:lnTo>
                      <a:pt x="630" y="1085"/>
                    </a:lnTo>
                    <a:lnTo>
                      <a:pt x="1968" y="1085"/>
                    </a:lnTo>
                    <a:lnTo>
                      <a:pt x="1942" y="1134"/>
                    </a:lnTo>
                    <a:lnTo>
                      <a:pt x="1915" y="1182"/>
                    </a:lnTo>
                    <a:lnTo>
                      <a:pt x="1883" y="1228"/>
                    </a:lnTo>
                    <a:lnTo>
                      <a:pt x="1848" y="1271"/>
                    </a:lnTo>
                    <a:lnTo>
                      <a:pt x="1809" y="1312"/>
                    </a:lnTo>
                    <a:lnTo>
                      <a:pt x="1765" y="1350"/>
                    </a:lnTo>
                    <a:lnTo>
                      <a:pt x="1719" y="1386"/>
                    </a:lnTo>
                    <a:lnTo>
                      <a:pt x="1671" y="1417"/>
                    </a:lnTo>
                    <a:lnTo>
                      <a:pt x="1620" y="1444"/>
                    </a:lnTo>
                    <a:lnTo>
                      <a:pt x="1569" y="1466"/>
                    </a:lnTo>
                    <a:lnTo>
                      <a:pt x="1516" y="1484"/>
                    </a:lnTo>
                    <a:lnTo>
                      <a:pt x="1461" y="1499"/>
                    </a:lnTo>
                    <a:lnTo>
                      <a:pt x="1407" y="1509"/>
                    </a:lnTo>
                    <a:lnTo>
                      <a:pt x="1407" y="2397"/>
                    </a:lnTo>
                    <a:lnTo>
                      <a:pt x="1453" y="2408"/>
                    </a:lnTo>
                    <a:lnTo>
                      <a:pt x="1498" y="2424"/>
                    </a:lnTo>
                    <a:lnTo>
                      <a:pt x="1542" y="2443"/>
                    </a:lnTo>
                    <a:lnTo>
                      <a:pt x="1584" y="2467"/>
                    </a:lnTo>
                    <a:lnTo>
                      <a:pt x="1624" y="2495"/>
                    </a:lnTo>
                    <a:lnTo>
                      <a:pt x="1663" y="2527"/>
                    </a:lnTo>
                    <a:lnTo>
                      <a:pt x="1700" y="2565"/>
                    </a:lnTo>
                    <a:lnTo>
                      <a:pt x="1734" y="2605"/>
                    </a:lnTo>
                    <a:lnTo>
                      <a:pt x="1762" y="2647"/>
                    </a:lnTo>
                    <a:lnTo>
                      <a:pt x="1786" y="2692"/>
                    </a:lnTo>
                    <a:lnTo>
                      <a:pt x="1806" y="2739"/>
                    </a:lnTo>
                    <a:lnTo>
                      <a:pt x="1820" y="2787"/>
                    </a:lnTo>
                    <a:lnTo>
                      <a:pt x="1831" y="2836"/>
                    </a:lnTo>
                    <a:lnTo>
                      <a:pt x="1837" y="2885"/>
                    </a:lnTo>
                    <a:lnTo>
                      <a:pt x="1838" y="2936"/>
                    </a:lnTo>
                    <a:lnTo>
                      <a:pt x="1835" y="2986"/>
                    </a:lnTo>
                    <a:lnTo>
                      <a:pt x="1828" y="3036"/>
                    </a:lnTo>
                    <a:lnTo>
                      <a:pt x="2048" y="3036"/>
                    </a:lnTo>
                    <a:lnTo>
                      <a:pt x="2065" y="2994"/>
                    </a:lnTo>
                    <a:lnTo>
                      <a:pt x="2088" y="2933"/>
                    </a:lnTo>
                    <a:lnTo>
                      <a:pt x="2106" y="2869"/>
                    </a:lnTo>
                    <a:lnTo>
                      <a:pt x="2118" y="2806"/>
                    </a:lnTo>
                    <a:lnTo>
                      <a:pt x="2126" y="2743"/>
                    </a:lnTo>
                    <a:lnTo>
                      <a:pt x="2129" y="2680"/>
                    </a:lnTo>
                    <a:lnTo>
                      <a:pt x="2127" y="2616"/>
                    </a:lnTo>
                    <a:lnTo>
                      <a:pt x="2119" y="2553"/>
                    </a:lnTo>
                    <a:lnTo>
                      <a:pt x="2108" y="2492"/>
                    </a:lnTo>
                    <a:lnTo>
                      <a:pt x="2092" y="2431"/>
                    </a:lnTo>
                    <a:lnTo>
                      <a:pt x="2071" y="2370"/>
                    </a:lnTo>
                    <a:lnTo>
                      <a:pt x="2046" y="2312"/>
                    </a:lnTo>
                    <a:lnTo>
                      <a:pt x="2016" y="2257"/>
                    </a:lnTo>
                    <a:lnTo>
                      <a:pt x="1982" y="2203"/>
                    </a:lnTo>
                    <a:lnTo>
                      <a:pt x="1944" y="2152"/>
                    </a:lnTo>
                    <a:lnTo>
                      <a:pt x="1901" y="2104"/>
                    </a:lnTo>
                    <a:lnTo>
                      <a:pt x="1855" y="2058"/>
                    </a:lnTo>
                    <a:lnTo>
                      <a:pt x="1804" y="2016"/>
                    </a:lnTo>
                    <a:lnTo>
                      <a:pt x="1751" y="1978"/>
                    </a:lnTo>
                    <a:lnTo>
                      <a:pt x="1694" y="1944"/>
                    </a:lnTo>
                    <a:lnTo>
                      <a:pt x="1636" y="1917"/>
                    </a:lnTo>
                    <a:lnTo>
                      <a:pt x="1576" y="1894"/>
                    </a:lnTo>
                    <a:lnTo>
                      <a:pt x="1515" y="1875"/>
                    </a:lnTo>
                    <a:lnTo>
                      <a:pt x="1515" y="1595"/>
                    </a:lnTo>
                    <a:lnTo>
                      <a:pt x="1576" y="1576"/>
                    </a:lnTo>
                    <a:lnTo>
                      <a:pt x="1636" y="1553"/>
                    </a:lnTo>
                    <a:lnTo>
                      <a:pt x="1694" y="1525"/>
                    </a:lnTo>
                    <a:lnTo>
                      <a:pt x="1751" y="1493"/>
                    </a:lnTo>
                    <a:lnTo>
                      <a:pt x="1804" y="1455"/>
                    </a:lnTo>
                    <a:lnTo>
                      <a:pt x="1855" y="1413"/>
                    </a:lnTo>
                    <a:lnTo>
                      <a:pt x="1901" y="1367"/>
                    </a:lnTo>
                    <a:lnTo>
                      <a:pt x="1944" y="1318"/>
                    </a:lnTo>
                    <a:lnTo>
                      <a:pt x="1982" y="1267"/>
                    </a:lnTo>
                    <a:lnTo>
                      <a:pt x="2016" y="1213"/>
                    </a:lnTo>
                    <a:lnTo>
                      <a:pt x="2046" y="1157"/>
                    </a:lnTo>
                    <a:lnTo>
                      <a:pt x="2071" y="1099"/>
                    </a:lnTo>
                    <a:lnTo>
                      <a:pt x="2092" y="1039"/>
                    </a:lnTo>
                    <a:lnTo>
                      <a:pt x="2108" y="979"/>
                    </a:lnTo>
                    <a:lnTo>
                      <a:pt x="2119" y="917"/>
                    </a:lnTo>
                    <a:lnTo>
                      <a:pt x="2127" y="854"/>
                    </a:lnTo>
                    <a:lnTo>
                      <a:pt x="2129" y="790"/>
                    </a:lnTo>
                    <a:lnTo>
                      <a:pt x="2126" y="727"/>
                    </a:lnTo>
                    <a:lnTo>
                      <a:pt x="2118" y="664"/>
                    </a:lnTo>
                    <a:lnTo>
                      <a:pt x="2106" y="600"/>
                    </a:lnTo>
                    <a:lnTo>
                      <a:pt x="2088" y="537"/>
                    </a:lnTo>
                    <a:lnTo>
                      <a:pt x="2065" y="476"/>
                    </a:lnTo>
                    <a:lnTo>
                      <a:pt x="2048" y="434"/>
                    </a:lnTo>
                    <a:lnTo>
                      <a:pt x="550" y="434"/>
                    </a:lnTo>
                    <a:close/>
                    <a:moveTo>
                      <a:pt x="0" y="0"/>
                    </a:moveTo>
                    <a:lnTo>
                      <a:pt x="2598" y="0"/>
                    </a:lnTo>
                    <a:lnTo>
                      <a:pt x="2598" y="217"/>
                    </a:lnTo>
                    <a:lnTo>
                      <a:pt x="2382" y="217"/>
                    </a:lnTo>
                    <a:lnTo>
                      <a:pt x="2382" y="434"/>
                    </a:lnTo>
                    <a:lnTo>
                      <a:pt x="2279" y="434"/>
                    </a:lnTo>
                    <a:lnTo>
                      <a:pt x="2302" y="505"/>
                    </a:lnTo>
                    <a:lnTo>
                      <a:pt x="2320" y="578"/>
                    </a:lnTo>
                    <a:lnTo>
                      <a:pt x="2332" y="652"/>
                    </a:lnTo>
                    <a:lnTo>
                      <a:pt x="2341" y="725"/>
                    </a:lnTo>
                    <a:lnTo>
                      <a:pt x="2343" y="799"/>
                    </a:lnTo>
                    <a:lnTo>
                      <a:pt x="2341" y="871"/>
                    </a:lnTo>
                    <a:lnTo>
                      <a:pt x="2332" y="943"/>
                    </a:lnTo>
                    <a:lnTo>
                      <a:pt x="2320" y="1015"/>
                    </a:lnTo>
                    <a:lnTo>
                      <a:pt x="2303" y="1086"/>
                    </a:lnTo>
                    <a:lnTo>
                      <a:pt x="2281" y="1155"/>
                    </a:lnTo>
                    <a:lnTo>
                      <a:pt x="2253" y="1223"/>
                    </a:lnTo>
                    <a:lnTo>
                      <a:pt x="2222" y="1288"/>
                    </a:lnTo>
                    <a:lnTo>
                      <a:pt x="2185" y="1351"/>
                    </a:lnTo>
                    <a:lnTo>
                      <a:pt x="2145" y="1413"/>
                    </a:lnTo>
                    <a:lnTo>
                      <a:pt x="2098" y="1471"/>
                    </a:lnTo>
                    <a:lnTo>
                      <a:pt x="2049" y="1525"/>
                    </a:lnTo>
                    <a:lnTo>
                      <a:pt x="1995" y="1578"/>
                    </a:lnTo>
                    <a:lnTo>
                      <a:pt x="1936" y="1627"/>
                    </a:lnTo>
                    <a:lnTo>
                      <a:pt x="1893" y="1657"/>
                    </a:lnTo>
                    <a:lnTo>
                      <a:pt x="1849" y="1686"/>
                    </a:lnTo>
                    <a:lnTo>
                      <a:pt x="1803" y="1711"/>
                    </a:lnTo>
                    <a:lnTo>
                      <a:pt x="1757" y="1735"/>
                    </a:lnTo>
                    <a:lnTo>
                      <a:pt x="1803" y="1759"/>
                    </a:lnTo>
                    <a:lnTo>
                      <a:pt x="1849" y="1784"/>
                    </a:lnTo>
                    <a:lnTo>
                      <a:pt x="1893" y="1812"/>
                    </a:lnTo>
                    <a:lnTo>
                      <a:pt x="1936" y="1844"/>
                    </a:lnTo>
                    <a:lnTo>
                      <a:pt x="1995" y="1893"/>
                    </a:lnTo>
                    <a:lnTo>
                      <a:pt x="2049" y="1944"/>
                    </a:lnTo>
                    <a:lnTo>
                      <a:pt x="2098" y="1999"/>
                    </a:lnTo>
                    <a:lnTo>
                      <a:pt x="2145" y="2057"/>
                    </a:lnTo>
                    <a:lnTo>
                      <a:pt x="2185" y="2118"/>
                    </a:lnTo>
                    <a:lnTo>
                      <a:pt x="2222" y="2182"/>
                    </a:lnTo>
                    <a:lnTo>
                      <a:pt x="2253" y="2247"/>
                    </a:lnTo>
                    <a:lnTo>
                      <a:pt x="2281" y="2315"/>
                    </a:lnTo>
                    <a:lnTo>
                      <a:pt x="2303" y="2384"/>
                    </a:lnTo>
                    <a:lnTo>
                      <a:pt x="2320" y="2455"/>
                    </a:lnTo>
                    <a:lnTo>
                      <a:pt x="2332" y="2527"/>
                    </a:lnTo>
                    <a:lnTo>
                      <a:pt x="2341" y="2598"/>
                    </a:lnTo>
                    <a:lnTo>
                      <a:pt x="2343" y="2672"/>
                    </a:lnTo>
                    <a:lnTo>
                      <a:pt x="2341" y="2745"/>
                    </a:lnTo>
                    <a:lnTo>
                      <a:pt x="2332" y="2819"/>
                    </a:lnTo>
                    <a:lnTo>
                      <a:pt x="2320" y="2892"/>
                    </a:lnTo>
                    <a:lnTo>
                      <a:pt x="2302" y="2964"/>
                    </a:lnTo>
                    <a:lnTo>
                      <a:pt x="2279" y="3036"/>
                    </a:lnTo>
                    <a:lnTo>
                      <a:pt x="2382" y="3036"/>
                    </a:lnTo>
                    <a:lnTo>
                      <a:pt x="2382" y="3252"/>
                    </a:lnTo>
                    <a:lnTo>
                      <a:pt x="2598" y="3252"/>
                    </a:lnTo>
                    <a:lnTo>
                      <a:pt x="2598" y="3470"/>
                    </a:lnTo>
                    <a:lnTo>
                      <a:pt x="0" y="3470"/>
                    </a:lnTo>
                    <a:lnTo>
                      <a:pt x="0" y="3252"/>
                    </a:lnTo>
                    <a:lnTo>
                      <a:pt x="216" y="3252"/>
                    </a:lnTo>
                    <a:lnTo>
                      <a:pt x="216" y="3036"/>
                    </a:lnTo>
                    <a:lnTo>
                      <a:pt x="319" y="3036"/>
                    </a:lnTo>
                    <a:lnTo>
                      <a:pt x="296" y="2964"/>
                    </a:lnTo>
                    <a:lnTo>
                      <a:pt x="277" y="2892"/>
                    </a:lnTo>
                    <a:lnTo>
                      <a:pt x="264" y="2819"/>
                    </a:lnTo>
                    <a:lnTo>
                      <a:pt x="257" y="2745"/>
                    </a:lnTo>
                    <a:lnTo>
                      <a:pt x="255" y="2672"/>
                    </a:lnTo>
                    <a:lnTo>
                      <a:pt x="257" y="2598"/>
                    </a:lnTo>
                    <a:lnTo>
                      <a:pt x="264" y="2527"/>
                    </a:lnTo>
                    <a:lnTo>
                      <a:pt x="277" y="2455"/>
                    </a:lnTo>
                    <a:lnTo>
                      <a:pt x="295" y="2384"/>
                    </a:lnTo>
                    <a:lnTo>
                      <a:pt x="317" y="2315"/>
                    </a:lnTo>
                    <a:lnTo>
                      <a:pt x="344" y="2247"/>
                    </a:lnTo>
                    <a:lnTo>
                      <a:pt x="376" y="2182"/>
                    </a:lnTo>
                    <a:lnTo>
                      <a:pt x="412" y="2118"/>
                    </a:lnTo>
                    <a:lnTo>
                      <a:pt x="453" y="2057"/>
                    </a:lnTo>
                    <a:lnTo>
                      <a:pt x="498" y="1999"/>
                    </a:lnTo>
                    <a:lnTo>
                      <a:pt x="549" y="1944"/>
                    </a:lnTo>
                    <a:lnTo>
                      <a:pt x="603" y="1893"/>
                    </a:lnTo>
                    <a:lnTo>
                      <a:pt x="662" y="1844"/>
                    </a:lnTo>
                    <a:lnTo>
                      <a:pt x="704" y="1812"/>
                    </a:lnTo>
                    <a:lnTo>
                      <a:pt x="749" y="1784"/>
                    </a:lnTo>
                    <a:lnTo>
                      <a:pt x="794" y="1759"/>
                    </a:lnTo>
                    <a:lnTo>
                      <a:pt x="841" y="1735"/>
                    </a:lnTo>
                    <a:lnTo>
                      <a:pt x="794" y="1711"/>
                    </a:lnTo>
                    <a:lnTo>
                      <a:pt x="749" y="1686"/>
                    </a:lnTo>
                    <a:lnTo>
                      <a:pt x="704" y="1657"/>
                    </a:lnTo>
                    <a:lnTo>
                      <a:pt x="662" y="1627"/>
                    </a:lnTo>
                    <a:lnTo>
                      <a:pt x="603" y="1578"/>
                    </a:lnTo>
                    <a:lnTo>
                      <a:pt x="549" y="1525"/>
                    </a:lnTo>
                    <a:lnTo>
                      <a:pt x="498" y="1471"/>
                    </a:lnTo>
                    <a:lnTo>
                      <a:pt x="453" y="1413"/>
                    </a:lnTo>
                    <a:lnTo>
                      <a:pt x="412" y="1351"/>
                    </a:lnTo>
                    <a:lnTo>
                      <a:pt x="376" y="1288"/>
                    </a:lnTo>
                    <a:lnTo>
                      <a:pt x="344" y="1223"/>
                    </a:lnTo>
                    <a:lnTo>
                      <a:pt x="317" y="1155"/>
                    </a:lnTo>
                    <a:lnTo>
                      <a:pt x="295" y="1086"/>
                    </a:lnTo>
                    <a:lnTo>
                      <a:pt x="277" y="1015"/>
                    </a:lnTo>
                    <a:lnTo>
                      <a:pt x="264" y="943"/>
                    </a:lnTo>
                    <a:lnTo>
                      <a:pt x="257" y="871"/>
                    </a:lnTo>
                    <a:lnTo>
                      <a:pt x="255" y="798"/>
                    </a:lnTo>
                    <a:lnTo>
                      <a:pt x="257" y="725"/>
                    </a:lnTo>
                    <a:lnTo>
                      <a:pt x="264" y="651"/>
                    </a:lnTo>
                    <a:lnTo>
                      <a:pt x="277" y="578"/>
                    </a:lnTo>
                    <a:lnTo>
                      <a:pt x="296" y="505"/>
                    </a:lnTo>
                    <a:lnTo>
                      <a:pt x="319" y="434"/>
                    </a:lnTo>
                    <a:lnTo>
                      <a:pt x="216" y="434"/>
                    </a:lnTo>
                    <a:lnTo>
                      <a:pt x="216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733042" y="3016986"/>
                <a:ext cx="479549" cy="449262"/>
                <a:chOff x="2254250" y="4046538"/>
                <a:chExt cx="904875" cy="847725"/>
              </a:xfrm>
            </p:grpSpPr>
            <p:sp>
              <p:nvSpPr>
                <p:cNvPr id="58" name="Freeform 45"/>
                <p:cNvSpPr>
                  <a:spLocks noEditPoints="1"/>
                </p:cNvSpPr>
                <p:nvPr/>
              </p:nvSpPr>
              <p:spPr bwMode="auto">
                <a:xfrm>
                  <a:off x="2254250" y="4046538"/>
                  <a:ext cx="574675" cy="565150"/>
                </a:xfrm>
                <a:custGeom>
                  <a:avLst/>
                  <a:gdLst>
                    <a:gd name="T0" fmla="*/ 1032 w 2170"/>
                    <a:gd name="T1" fmla="*/ 619 h 2137"/>
                    <a:gd name="T2" fmla="*/ 932 w 2170"/>
                    <a:gd name="T3" fmla="*/ 643 h 2137"/>
                    <a:gd name="T4" fmla="*/ 841 w 2170"/>
                    <a:gd name="T5" fmla="*/ 686 h 2137"/>
                    <a:gd name="T6" fmla="*/ 763 w 2170"/>
                    <a:gd name="T7" fmla="*/ 749 h 2137"/>
                    <a:gd name="T8" fmla="*/ 701 w 2170"/>
                    <a:gd name="T9" fmla="*/ 827 h 2137"/>
                    <a:gd name="T10" fmla="*/ 656 w 2170"/>
                    <a:gd name="T11" fmla="*/ 917 h 2137"/>
                    <a:gd name="T12" fmla="*/ 633 w 2170"/>
                    <a:gd name="T13" fmla="*/ 1018 h 2137"/>
                    <a:gd name="T14" fmla="*/ 633 w 2170"/>
                    <a:gd name="T15" fmla="*/ 1123 h 2137"/>
                    <a:gd name="T16" fmla="*/ 656 w 2170"/>
                    <a:gd name="T17" fmla="*/ 1224 h 2137"/>
                    <a:gd name="T18" fmla="*/ 701 w 2170"/>
                    <a:gd name="T19" fmla="*/ 1314 h 2137"/>
                    <a:gd name="T20" fmla="*/ 763 w 2170"/>
                    <a:gd name="T21" fmla="*/ 1392 h 2137"/>
                    <a:gd name="T22" fmla="*/ 841 w 2170"/>
                    <a:gd name="T23" fmla="*/ 1455 h 2137"/>
                    <a:gd name="T24" fmla="*/ 932 w 2170"/>
                    <a:gd name="T25" fmla="*/ 1498 h 2137"/>
                    <a:gd name="T26" fmla="*/ 1032 w 2170"/>
                    <a:gd name="T27" fmla="*/ 1522 h 2137"/>
                    <a:gd name="T28" fmla="*/ 1138 w 2170"/>
                    <a:gd name="T29" fmla="*/ 1522 h 2137"/>
                    <a:gd name="T30" fmla="*/ 1239 w 2170"/>
                    <a:gd name="T31" fmla="*/ 1498 h 2137"/>
                    <a:gd name="T32" fmla="*/ 1329 w 2170"/>
                    <a:gd name="T33" fmla="*/ 1455 h 2137"/>
                    <a:gd name="T34" fmla="*/ 1407 w 2170"/>
                    <a:gd name="T35" fmla="*/ 1392 h 2137"/>
                    <a:gd name="T36" fmla="*/ 1470 w 2170"/>
                    <a:gd name="T37" fmla="*/ 1314 h 2137"/>
                    <a:gd name="T38" fmla="*/ 1513 w 2170"/>
                    <a:gd name="T39" fmla="*/ 1224 h 2137"/>
                    <a:gd name="T40" fmla="*/ 1537 w 2170"/>
                    <a:gd name="T41" fmla="*/ 1123 h 2137"/>
                    <a:gd name="T42" fmla="*/ 1537 w 2170"/>
                    <a:gd name="T43" fmla="*/ 1018 h 2137"/>
                    <a:gd name="T44" fmla="*/ 1513 w 2170"/>
                    <a:gd name="T45" fmla="*/ 917 h 2137"/>
                    <a:gd name="T46" fmla="*/ 1470 w 2170"/>
                    <a:gd name="T47" fmla="*/ 827 h 2137"/>
                    <a:gd name="T48" fmla="*/ 1407 w 2170"/>
                    <a:gd name="T49" fmla="*/ 749 h 2137"/>
                    <a:gd name="T50" fmla="*/ 1329 w 2170"/>
                    <a:gd name="T51" fmla="*/ 686 h 2137"/>
                    <a:gd name="T52" fmla="*/ 1239 w 2170"/>
                    <a:gd name="T53" fmla="*/ 643 h 2137"/>
                    <a:gd name="T54" fmla="*/ 1138 w 2170"/>
                    <a:gd name="T55" fmla="*/ 619 h 2137"/>
                    <a:gd name="T56" fmla="*/ 907 w 2170"/>
                    <a:gd name="T57" fmla="*/ 0 h 2137"/>
                    <a:gd name="T58" fmla="*/ 1264 w 2170"/>
                    <a:gd name="T59" fmla="*/ 226 h 2137"/>
                    <a:gd name="T60" fmla="*/ 1381 w 2170"/>
                    <a:gd name="T61" fmla="*/ 259 h 2137"/>
                    <a:gd name="T62" fmla="*/ 1491 w 2170"/>
                    <a:gd name="T63" fmla="*/ 309 h 2137"/>
                    <a:gd name="T64" fmla="*/ 1909 w 2170"/>
                    <a:gd name="T65" fmla="*/ 365 h 2137"/>
                    <a:gd name="T66" fmla="*/ 1800 w 2170"/>
                    <a:gd name="T67" fmla="*/ 588 h 2137"/>
                    <a:gd name="T68" fmla="*/ 1862 w 2170"/>
                    <a:gd name="T69" fmla="*/ 693 h 2137"/>
                    <a:gd name="T70" fmla="*/ 2108 w 2170"/>
                    <a:gd name="T71" fmla="*/ 709 h 2137"/>
                    <a:gd name="T72" fmla="*/ 1948 w 2170"/>
                    <a:gd name="T73" fmla="*/ 1099 h 2137"/>
                    <a:gd name="T74" fmla="*/ 1935 w 2170"/>
                    <a:gd name="T75" fmla="*/ 1222 h 2137"/>
                    <a:gd name="T76" fmla="*/ 1906 w 2170"/>
                    <a:gd name="T77" fmla="*/ 1338 h 2137"/>
                    <a:gd name="T78" fmla="*/ 1923 w 2170"/>
                    <a:gd name="T79" fmla="*/ 1759 h 2137"/>
                    <a:gd name="T80" fmla="*/ 1685 w 2170"/>
                    <a:gd name="T81" fmla="*/ 1691 h 2137"/>
                    <a:gd name="T82" fmla="*/ 1592 w 2170"/>
                    <a:gd name="T83" fmla="*/ 1769 h 2137"/>
                    <a:gd name="T84" fmla="*/ 1618 w 2170"/>
                    <a:gd name="T85" fmla="*/ 2015 h 2137"/>
                    <a:gd name="T86" fmla="*/ 1206 w 2170"/>
                    <a:gd name="T87" fmla="*/ 1926 h 2137"/>
                    <a:gd name="T88" fmla="*/ 1085 w 2170"/>
                    <a:gd name="T89" fmla="*/ 1934 h 2137"/>
                    <a:gd name="T90" fmla="*/ 963 w 2170"/>
                    <a:gd name="T91" fmla="*/ 1926 h 2137"/>
                    <a:gd name="T92" fmla="*/ 551 w 2170"/>
                    <a:gd name="T93" fmla="*/ 2015 h 2137"/>
                    <a:gd name="T94" fmla="*/ 578 w 2170"/>
                    <a:gd name="T95" fmla="*/ 1769 h 2137"/>
                    <a:gd name="T96" fmla="*/ 485 w 2170"/>
                    <a:gd name="T97" fmla="*/ 1691 h 2137"/>
                    <a:gd name="T98" fmla="*/ 248 w 2170"/>
                    <a:gd name="T99" fmla="*/ 1759 h 2137"/>
                    <a:gd name="T100" fmla="*/ 264 w 2170"/>
                    <a:gd name="T101" fmla="*/ 1338 h 2137"/>
                    <a:gd name="T102" fmla="*/ 235 w 2170"/>
                    <a:gd name="T103" fmla="*/ 1222 h 2137"/>
                    <a:gd name="T104" fmla="*/ 223 w 2170"/>
                    <a:gd name="T105" fmla="*/ 1099 h 2137"/>
                    <a:gd name="T106" fmla="*/ 61 w 2170"/>
                    <a:gd name="T107" fmla="*/ 709 h 2137"/>
                    <a:gd name="T108" fmla="*/ 309 w 2170"/>
                    <a:gd name="T109" fmla="*/ 693 h 2137"/>
                    <a:gd name="T110" fmla="*/ 370 w 2170"/>
                    <a:gd name="T111" fmla="*/ 588 h 2137"/>
                    <a:gd name="T112" fmla="*/ 261 w 2170"/>
                    <a:gd name="T113" fmla="*/ 365 h 2137"/>
                    <a:gd name="T114" fmla="*/ 678 w 2170"/>
                    <a:gd name="T115" fmla="*/ 309 h 2137"/>
                    <a:gd name="T116" fmla="*/ 789 w 2170"/>
                    <a:gd name="T117" fmla="*/ 259 h 2137"/>
                    <a:gd name="T118" fmla="*/ 907 w 2170"/>
                    <a:gd name="T119" fmla="*/ 226 h 2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70" h="2137">
                      <a:moveTo>
                        <a:pt x="1085" y="616"/>
                      </a:moveTo>
                      <a:lnTo>
                        <a:pt x="1032" y="619"/>
                      </a:lnTo>
                      <a:lnTo>
                        <a:pt x="981" y="628"/>
                      </a:lnTo>
                      <a:lnTo>
                        <a:pt x="932" y="643"/>
                      </a:lnTo>
                      <a:lnTo>
                        <a:pt x="885" y="662"/>
                      </a:lnTo>
                      <a:lnTo>
                        <a:pt x="841" y="686"/>
                      </a:lnTo>
                      <a:lnTo>
                        <a:pt x="801" y="715"/>
                      </a:lnTo>
                      <a:lnTo>
                        <a:pt x="763" y="749"/>
                      </a:lnTo>
                      <a:lnTo>
                        <a:pt x="730" y="786"/>
                      </a:lnTo>
                      <a:lnTo>
                        <a:pt x="701" y="827"/>
                      </a:lnTo>
                      <a:lnTo>
                        <a:pt x="676" y="870"/>
                      </a:lnTo>
                      <a:lnTo>
                        <a:pt x="656" y="917"/>
                      </a:lnTo>
                      <a:lnTo>
                        <a:pt x="642" y="966"/>
                      </a:lnTo>
                      <a:lnTo>
                        <a:pt x="633" y="1018"/>
                      </a:lnTo>
                      <a:lnTo>
                        <a:pt x="630" y="1070"/>
                      </a:lnTo>
                      <a:lnTo>
                        <a:pt x="633" y="1123"/>
                      </a:lnTo>
                      <a:lnTo>
                        <a:pt x="642" y="1175"/>
                      </a:lnTo>
                      <a:lnTo>
                        <a:pt x="656" y="1224"/>
                      </a:lnTo>
                      <a:lnTo>
                        <a:pt x="676" y="1271"/>
                      </a:lnTo>
                      <a:lnTo>
                        <a:pt x="701" y="1314"/>
                      </a:lnTo>
                      <a:lnTo>
                        <a:pt x="730" y="1355"/>
                      </a:lnTo>
                      <a:lnTo>
                        <a:pt x="763" y="1392"/>
                      </a:lnTo>
                      <a:lnTo>
                        <a:pt x="801" y="1426"/>
                      </a:lnTo>
                      <a:lnTo>
                        <a:pt x="841" y="1455"/>
                      </a:lnTo>
                      <a:lnTo>
                        <a:pt x="885" y="1479"/>
                      </a:lnTo>
                      <a:lnTo>
                        <a:pt x="932" y="1498"/>
                      </a:lnTo>
                      <a:lnTo>
                        <a:pt x="981" y="1513"/>
                      </a:lnTo>
                      <a:lnTo>
                        <a:pt x="1032" y="1522"/>
                      </a:lnTo>
                      <a:lnTo>
                        <a:pt x="1085" y="1525"/>
                      </a:lnTo>
                      <a:lnTo>
                        <a:pt x="1138" y="1522"/>
                      </a:lnTo>
                      <a:lnTo>
                        <a:pt x="1190" y="1513"/>
                      </a:lnTo>
                      <a:lnTo>
                        <a:pt x="1239" y="1498"/>
                      </a:lnTo>
                      <a:lnTo>
                        <a:pt x="1285" y="1479"/>
                      </a:lnTo>
                      <a:lnTo>
                        <a:pt x="1329" y="1455"/>
                      </a:lnTo>
                      <a:lnTo>
                        <a:pt x="1370" y="1426"/>
                      </a:lnTo>
                      <a:lnTo>
                        <a:pt x="1407" y="1392"/>
                      </a:lnTo>
                      <a:lnTo>
                        <a:pt x="1440" y="1355"/>
                      </a:lnTo>
                      <a:lnTo>
                        <a:pt x="1470" y="1314"/>
                      </a:lnTo>
                      <a:lnTo>
                        <a:pt x="1493" y="1271"/>
                      </a:lnTo>
                      <a:lnTo>
                        <a:pt x="1513" y="1224"/>
                      </a:lnTo>
                      <a:lnTo>
                        <a:pt x="1528" y="1175"/>
                      </a:lnTo>
                      <a:lnTo>
                        <a:pt x="1537" y="1123"/>
                      </a:lnTo>
                      <a:lnTo>
                        <a:pt x="1540" y="1070"/>
                      </a:lnTo>
                      <a:lnTo>
                        <a:pt x="1537" y="1018"/>
                      </a:lnTo>
                      <a:lnTo>
                        <a:pt x="1528" y="966"/>
                      </a:lnTo>
                      <a:lnTo>
                        <a:pt x="1513" y="917"/>
                      </a:lnTo>
                      <a:lnTo>
                        <a:pt x="1493" y="870"/>
                      </a:lnTo>
                      <a:lnTo>
                        <a:pt x="1470" y="827"/>
                      </a:lnTo>
                      <a:lnTo>
                        <a:pt x="1440" y="786"/>
                      </a:lnTo>
                      <a:lnTo>
                        <a:pt x="1407" y="749"/>
                      </a:lnTo>
                      <a:lnTo>
                        <a:pt x="1370" y="715"/>
                      </a:lnTo>
                      <a:lnTo>
                        <a:pt x="1329" y="686"/>
                      </a:lnTo>
                      <a:lnTo>
                        <a:pt x="1285" y="662"/>
                      </a:lnTo>
                      <a:lnTo>
                        <a:pt x="1239" y="643"/>
                      </a:lnTo>
                      <a:lnTo>
                        <a:pt x="1190" y="628"/>
                      </a:lnTo>
                      <a:lnTo>
                        <a:pt x="1138" y="619"/>
                      </a:lnTo>
                      <a:lnTo>
                        <a:pt x="1085" y="616"/>
                      </a:lnTo>
                      <a:close/>
                      <a:moveTo>
                        <a:pt x="907" y="0"/>
                      </a:moveTo>
                      <a:lnTo>
                        <a:pt x="1264" y="0"/>
                      </a:lnTo>
                      <a:lnTo>
                        <a:pt x="1264" y="226"/>
                      </a:lnTo>
                      <a:lnTo>
                        <a:pt x="1323" y="240"/>
                      </a:lnTo>
                      <a:lnTo>
                        <a:pt x="1381" y="259"/>
                      </a:lnTo>
                      <a:lnTo>
                        <a:pt x="1437" y="282"/>
                      </a:lnTo>
                      <a:lnTo>
                        <a:pt x="1491" y="309"/>
                      </a:lnTo>
                      <a:lnTo>
                        <a:pt x="1637" y="136"/>
                      </a:lnTo>
                      <a:lnTo>
                        <a:pt x="1909" y="365"/>
                      </a:lnTo>
                      <a:lnTo>
                        <a:pt x="1765" y="538"/>
                      </a:lnTo>
                      <a:lnTo>
                        <a:pt x="1800" y="588"/>
                      </a:lnTo>
                      <a:lnTo>
                        <a:pt x="1832" y="638"/>
                      </a:lnTo>
                      <a:lnTo>
                        <a:pt x="1862" y="693"/>
                      </a:lnTo>
                      <a:lnTo>
                        <a:pt x="1887" y="749"/>
                      </a:lnTo>
                      <a:lnTo>
                        <a:pt x="2108" y="709"/>
                      </a:lnTo>
                      <a:lnTo>
                        <a:pt x="2170" y="1060"/>
                      </a:lnTo>
                      <a:lnTo>
                        <a:pt x="1948" y="1099"/>
                      </a:lnTo>
                      <a:lnTo>
                        <a:pt x="1944" y="1161"/>
                      </a:lnTo>
                      <a:lnTo>
                        <a:pt x="1935" y="1222"/>
                      </a:lnTo>
                      <a:lnTo>
                        <a:pt x="1923" y="1281"/>
                      </a:lnTo>
                      <a:lnTo>
                        <a:pt x="1906" y="1338"/>
                      </a:lnTo>
                      <a:lnTo>
                        <a:pt x="2101" y="1452"/>
                      </a:lnTo>
                      <a:lnTo>
                        <a:pt x="1923" y="1759"/>
                      </a:lnTo>
                      <a:lnTo>
                        <a:pt x="1727" y="1647"/>
                      </a:lnTo>
                      <a:lnTo>
                        <a:pt x="1685" y="1691"/>
                      </a:lnTo>
                      <a:lnTo>
                        <a:pt x="1640" y="1731"/>
                      </a:lnTo>
                      <a:lnTo>
                        <a:pt x="1592" y="1769"/>
                      </a:lnTo>
                      <a:lnTo>
                        <a:pt x="1541" y="1803"/>
                      </a:lnTo>
                      <a:lnTo>
                        <a:pt x="1618" y="2015"/>
                      </a:lnTo>
                      <a:lnTo>
                        <a:pt x="1283" y="2137"/>
                      </a:lnTo>
                      <a:lnTo>
                        <a:pt x="1206" y="1926"/>
                      </a:lnTo>
                      <a:lnTo>
                        <a:pt x="1146" y="1932"/>
                      </a:lnTo>
                      <a:lnTo>
                        <a:pt x="1085" y="1934"/>
                      </a:lnTo>
                      <a:lnTo>
                        <a:pt x="1023" y="1932"/>
                      </a:lnTo>
                      <a:lnTo>
                        <a:pt x="963" y="1926"/>
                      </a:lnTo>
                      <a:lnTo>
                        <a:pt x="886" y="2137"/>
                      </a:lnTo>
                      <a:lnTo>
                        <a:pt x="551" y="2015"/>
                      </a:lnTo>
                      <a:lnTo>
                        <a:pt x="629" y="1803"/>
                      </a:lnTo>
                      <a:lnTo>
                        <a:pt x="578" y="1769"/>
                      </a:lnTo>
                      <a:lnTo>
                        <a:pt x="530" y="1731"/>
                      </a:lnTo>
                      <a:lnTo>
                        <a:pt x="485" y="1691"/>
                      </a:lnTo>
                      <a:lnTo>
                        <a:pt x="443" y="1647"/>
                      </a:lnTo>
                      <a:lnTo>
                        <a:pt x="248" y="1759"/>
                      </a:lnTo>
                      <a:lnTo>
                        <a:pt x="69" y="1452"/>
                      </a:lnTo>
                      <a:lnTo>
                        <a:pt x="264" y="1338"/>
                      </a:lnTo>
                      <a:lnTo>
                        <a:pt x="248" y="1281"/>
                      </a:lnTo>
                      <a:lnTo>
                        <a:pt x="235" y="1222"/>
                      </a:lnTo>
                      <a:lnTo>
                        <a:pt x="227" y="1161"/>
                      </a:lnTo>
                      <a:lnTo>
                        <a:pt x="223" y="1099"/>
                      </a:lnTo>
                      <a:lnTo>
                        <a:pt x="0" y="1060"/>
                      </a:lnTo>
                      <a:lnTo>
                        <a:pt x="61" y="709"/>
                      </a:lnTo>
                      <a:lnTo>
                        <a:pt x="284" y="749"/>
                      </a:lnTo>
                      <a:lnTo>
                        <a:pt x="309" y="693"/>
                      </a:lnTo>
                      <a:lnTo>
                        <a:pt x="338" y="638"/>
                      </a:lnTo>
                      <a:lnTo>
                        <a:pt x="370" y="588"/>
                      </a:lnTo>
                      <a:lnTo>
                        <a:pt x="406" y="538"/>
                      </a:lnTo>
                      <a:lnTo>
                        <a:pt x="261" y="365"/>
                      </a:lnTo>
                      <a:lnTo>
                        <a:pt x="534" y="136"/>
                      </a:lnTo>
                      <a:lnTo>
                        <a:pt x="678" y="309"/>
                      </a:lnTo>
                      <a:lnTo>
                        <a:pt x="733" y="282"/>
                      </a:lnTo>
                      <a:lnTo>
                        <a:pt x="789" y="259"/>
                      </a:lnTo>
                      <a:lnTo>
                        <a:pt x="848" y="240"/>
                      </a:lnTo>
                      <a:lnTo>
                        <a:pt x="907" y="226"/>
                      </a:lnTo>
                      <a:lnTo>
                        <a:pt x="90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46"/>
                <p:cNvSpPr>
                  <a:spLocks noEditPoints="1"/>
                </p:cNvSpPr>
                <p:nvPr/>
              </p:nvSpPr>
              <p:spPr bwMode="auto">
                <a:xfrm>
                  <a:off x="2681288" y="4484688"/>
                  <a:ext cx="406400" cy="409575"/>
                </a:xfrm>
                <a:custGeom>
                  <a:avLst/>
                  <a:gdLst>
                    <a:gd name="T0" fmla="*/ 725 w 1538"/>
                    <a:gd name="T1" fmla="*/ 455 h 1553"/>
                    <a:gd name="T2" fmla="*/ 641 w 1538"/>
                    <a:gd name="T3" fmla="*/ 477 h 1553"/>
                    <a:gd name="T4" fmla="*/ 569 w 1538"/>
                    <a:gd name="T5" fmla="*/ 521 h 1553"/>
                    <a:gd name="T6" fmla="*/ 511 w 1538"/>
                    <a:gd name="T7" fmla="*/ 580 h 1553"/>
                    <a:gd name="T8" fmla="*/ 469 w 1538"/>
                    <a:gd name="T9" fmla="*/ 653 h 1553"/>
                    <a:gd name="T10" fmla="*/ 447 w 1538"/>
                    <a:gd name="T11" fmla="*/ 734 h 1553"/>
                    <a:gd name="T12" fmla="*/ 447 w 1538"/>
                    <a:gd name="T13" fmla="*/ 822 h 1553"/>
                    <a:gd name="T14" fmla="*/ 471 w 1538"/>
                    <a:gd name="T15" fmla="*/ 906 h 1553"/>
                    <a:gd name="T16" fmla="*/ 514 w 1538"/>
                    <a:gd name="T17" fmla="*/ 979 h 1553"/>
                    <a:gd name="T18" fmla="*/ 574 w 1538"/>
                    <a:gd name="T19" fmla="*/ 1037 h 1553"/>
                    <a:gd name="T20" fmla="*/ 646 w 1538"/>
                    <a:gd name="T21" fmla="*/ 1077 h 1553"/>
                    <a:gd name="T22" fmla="*/ 728 w 1538"/>
                    <a:gd name="T23" fmla="*/ 1099 h 1553"/>
                    <a:gd name="T24" fmla="*/ 815 w 1538"/>
                    <a:gd name="T25" fmla="*/ 1099 h 1553"/>
                    <a:gd name="T26" fmla="*/ 899 w 1538"/>
                    <a:gd name="T27" fmla="*/ 1075 h 1553"/>
                    <a:gd name="T28" fmla="*/ 971 w 1538"/>
                    <a:gd name="T29" fmla="*/ 1033 h 1553"/>
                    <a:gd name="T30" fmla="*/ 1030 w 1538"/>
                    <a:gd name="T31" fmla="*/ 973 h 1553"/>
                    <a:gd name="T32" fmla="*/ 1071 w 1538"/>
                    <a:gd name="T33" fmla="*/ 901 h 1553"/>
                    <a:gd name="T34" fmla="*/ 1093 w 1538"/>
                    <a:gd name="T35" fmla="*/ 820 h 1553"/>
                    <a:gd name="T36" fmla="*/ 1093 w 1538"/>
                    <a:gd name="T37" fmla="*/ 732 h 1553"/>
                    <a:gd name="T38" fmla="*/ 1069 w 1538"/>
                    <a:gd name="T39" fmla="*/ 648 h 1553"/>
                    <a:gd name="T40" fmla="*/ 1025 w 1538"/>
                    <a:gd name="T41" fmla="*/ 575 h 1553"/>
                    <a:gd name="T42" fmla="*/ 966 w 1538"/>
                    <a:gd name="T43" fmla="*/ 517 h 1553"/>
                    <a:gd name="T44" fmla="*/ 893 w 1538"/>
                    <a:gd name="T45" fmla="*/ 475 h 1553"/>
                    <a:gd name="T46" fmla="*/ 812 w 1538"/>
                    <a:gd name="T47" fmla="*/ 454 h 1553"/>
                    <a:gd name="T48" fmla="*/ 790 w 1538"/>
                    <a:gd name="T49" fmla="*/ 0 h 1553"/>
                    <a:gd name="T50" fmla="*/ 872 w 1538"/>
                    <a:gd name="T51" fmla="*/ 167 h 1553"/>
                    <a:gd name="T52" fmla="*/ 983 w 1538"/>
                    <a:gd name="T53" fmla="*/ 197 h 1553"/>
                    <a:gd name="T54" fmla="*/ 1284 w 1538"/>
                    <a:gd name="T55" fmla="*/ 196 h 1553"/>
                    <a:gd name="T56" fmla="*/ 1239 w 1538"/>
                    <a:gd name="T57" fmla="*/ 375 h 1553"/>
                    <a:gd name="T58" fmla="*/ 1306 w 1538"/>
                    <a:gd name="T59" fmla="*/ 469 h 1553"/>
                    <a:gd name="T60" fmla="*/ 1538 w 1538"/>
                    <a:gd name="T61" fmla="*/ 663 h 1553"/>
                    <a:gd name="T62" fmla="*/ 1388 w 1538"/>
                    <a:gd name="T63" fmla="*/ 771 h 1553"/>
                    <a:gd name="T64" fmla="*/ 1378 w 1538"/>
                    <a:gd name="T65" fmla="*/ 886 h 1553"/>
                    <a:gd name="T66" fmla="*/ 1432 w 1538"/>
                    <a:gd name="T67" fmla="*/ 1182 h 1553"/>
                    <a:gd name="T68" fmla="*/ 1248 w 1538"/>
                    <a:gd name="T69" fmla="*/ 1169 h 1553"/>
                    <a:gd name="T70" fmla="*/ 1166 w 1538"/>
                    <a:gd name="T71" fmla="*/ 1251 h 1553"/>
                    <a:gd name="T72" fmla="*/ 1016 w 1538"/>
                    <a:gd name="T73" fmla="*/ 1513 h 1553"/>
                    <a:gd name="T74" fmla="*/ 899 w 1538"/>
                    <a:gd name="T75" fmla="*/ 1381 h 1553"/>
                    <a:gd name="T76" fmla="*/ 811 w 1538"/>
                    <a:gd name="T77" fmla="*/ 1394 h 1553"/>
                    <a:gd name="T78" fmla="*/ 734 w 1538"/>
                    <a:gd name="T79" fmla="*/ 1553 h 1553"/>
                    <a:gd name="T80" fmla="*/ 519 w 1538"/>
                    <a:gd name="T81" fmla="*/ 1342 h 1553"/>
                    <a:gd name="T82" fmla="*/ 418 w 1538"/>
                    <a:gd name="T83" fmla="*/ 1284 h 1553"/>
                    <a:gd name="T84" fmla="*/ 244 w 1538"/>
                    <a:gd name="T85" fmla="*/ 1349 h 1553"/>
                    <a:gd name="T86" fmla="*/ 214 w 1538"/>
                    <a:gd name="T87" fmla="*/ 1048 h 1553"/>
                    <a:gd name="T88" fmla="*/ 174 w 1538"/>
                    <a:gd name="T89" fmla="*/ 940 h 1553"/>
                    <a:gd name="T90" fmla="*/ 0 w 1538"/>
                    <a:gd name="T91" fmla="*/ 877 h 1553"/>
                    <a:gd name="T92" fmla="*/ 171 w 1538"/>
                    <a:gd name="T93" fmla="*/ 627 h 1553"/>
                    <a:gd name="T94" fmla="*/ 209 w 1538"/>
                    <a:gd name="T95" fmla="*/ 518 h 1553"/>
                    <a:gd name="T96" fmla="*/ 115 w 1538"/>
                    <a:gd name="T97" fmla="*/ 358 h 1553"/>
                    <a:gd name="T98" fmla="*/ 407 w 1538"/>
                    <a:gd name="T99" fmla="*/ 277 h 1553"/>
                    <a:gd name="T100" fmla="*/ 505 w 1538"/>
                    <a:gd name="T101" fmla="*/ 218 h 1553"/>
                    <a:gd name="T102" fmla="*/ 538 w 1538"/>
                    <a:gd name="T103" fmla="*/ 36 h 1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8" h="1553">
                      <a:moveTo>
                        <a:pt x="770" y="451"/>
                      </a:moveTo>
                      <a:lnTo>
                        <a:pt x="725" y="455"/>
                      </a:lnTo>
                      <a:lnTo>
                        <a:pt x="681" y="463"/>
                      </a:lnTo>
                      <a:lnTo>
                        <a:pt x="641" y="477"/>
                      </a:lnTo>
                      <a:lnTo>
                        <a:pt x="603" y="497"/>
                      </a:lnTo>
                      <a:lnTo>
                        <a:pt x="569" y="521"/>
                      </a:lnTo>
                      <a:lnTo>
                        <a:pt x="538" y="549"/>
                      </a:lnTo>
                      <a:lnTo>
                        <a:pt x="511" y="580"/>
                      </a:lnTo>
                      <a:lnTo>
                        <a:pt x="487" y="616"/>
                      </a:lnTo>
                      <a:lnTo>
                        <a:pt x="469" y="653"/>
                      </a:lnTo>
                      <a:lnTo>
                        <a:pt x="456" y="693"/>
                      </a:lnTo>
                      <a:lnTo>
                        <a:pt x="447" y="734"/>
                      </a:lnTo>
                      <a:lnTo>
                        <a:pt x="444" y="778"/>
                      </a:lnTo>
                      <a:lnTo>
                        <a:pt x="447" y="822"/>
                      </a:lnTo>
                      <a:lnTo>
                        <a:pt x="457" y="865"/>
                      </a:lnTo>
                      <a:lnTo>
                        <a:pt x="471" y="906"/>
                      </a:lnTo>
                      <a:lnTo>
                        <a:pt x="490" y="943"/>
                      </a:lnTo>
                      <a:lnTo>
                        <a:pt x="514" y="979"/>
                      </a:lnTo>
                      <a:lnTo>
                        <a:pt x="542" y="1010"/>
                      </a:lnTo>
                      <a:lnTo>
                        <a:pt x="574" y="1037"/>
                      </a:lnTo>
                      <a:lnTo>
                        <a:pt x="608" y="1060"/>
                      </a:lnTo>
                      <a:lnTo>
                        <a:pt x="646" y="1077"/>
                      </a:lnTo>
                      <a:lnTo>
                        <a:pt x="686" y="1091"/>
                      </a:lnTo>
                      <a:lnTo>
                        <a:pt x="728" y="1099"/>
                      </a:lnTo>
                      <a:lnTo>
                        <a:pt x="771" y="1102"/>
                      </a:lnTo>
                      <a:lnTo>
                        <a:pt x="815" y="1099"/>
                      </a:lnTo>
                      <a:lnTo>
                        <a:pt x="858" y="1090"/>
                      </a:lnTo>
                      <a:lnTo>
                        <a:pt x="899" y="1075"/>
                      </a:lnTo>
                      <a:lnTo>
                        <a:pt x="937" y="1057"/>
                      </a:lnTo>
                      <a:lnTo>
                        <a:pt x="971" y="1033"/>
                      </a:lnTo>
                      <a:lnTo>
                        <a:pt x="1003" y="1005"/>
                      </a:lnTo>
                      <a:lnTo>
                        <a:pt x="1030" y="973"/>
                      </a:lnTo>
                      <a:lnTo>
                        <a:pt x="1053" y="938"/>
                      </a:lnTo>
                      <a:lnTo>
                        <a:pt x="1071" y="901"/>
                      </a:lnTo>
                      <a:lnTo>
                        <a:pt x="1085" y="861"/>
                      </a:lnTo>
                      <a:lnTo>
                        <a:pt x="1093" y="820"/>
                      </a:lnTo>
                      <a:lnTo>
                        <a:pt x="1096" y="776"/>
                      </a:lnTo>
                      <a:lnTo>
                        <a:pt x="1093" y="732"/>
                      </a:lnTo>
                      <a:lnTo>
                        <a:pt x="1084" y="689"/>
                      </a:lnTo>
                      <a:lnTo>
                        <a:pt x="1069" y="648"/>
                      </a:lnTo>
                      <a:lnTo>
                        <a:pt x="1049" y="610"/>
                      </a:lnTo>
                      <a:lnTo>
                        <a:pt x="1025" y="575"/>
                      </a:lnTo>
                      <a:lnTo>
                        <a:pt x="997" y="544"/>
                      </a:lnTo>
                      <a:lnTo>
                        <a:pt x="966" y="517"/>
                      </a:lnTo>
                      <a:lnTo>
                        <a:pt x="932" y="494"/>
                      </a:lnTo>
                      <a:lnTo>
                        <a:pt x="893" y="475"/>
                      </a:lnTo>
                      <a:lnTo>
                        <a:pt x="854" y="462"/>
                      </a:lnTo>
                      <a:lnTo>
                        <a:pt x="812" y="454"/>
                      </a:lnTo>
                      <a:lnTo>
                        <a:pt x="770" y="451"/>
                      </a:lnTo>
                      <a:close/>
                      <a:moveTo>
                        <a:pt x="790" y="0"/>
                      </a:moveTo>
                      <a:lnTo>
                        <a:pt x="813" y="160"/>
                      </a:lnTo>
                      <a:lnTo>
                        <a:pt x="872" y="167"/>
                      </a:lnTo>
                      <a:lnTo>
                        <a:pt x="928" y="179"/>
                      </a:lnTo>
                      <a:lnTo>
                        <a:pt x="983" y="197"/>
                      </a:lnTo>
                      <a:lnTo>
                        <a:pt x="1069" y="59"/>
                      </a:lnTo>
                      <a:lnTo>
                        <a:pt x="1284" y="196"/>
                      </a:lnTo>
                      <a:lnTo>
                        <a:pt x="1199" y="332"/>
                      </a:lnTo>
                      <a:lnTo>
                        <a:pt x="1239" y="375"/>
                      </a:lnTo>
                      <a:lnTo>
                        <a:pt x="1275" y="420"/>
                      </a:lnTo>
                      <a:lnTo>
                        <a:pt x="1306" y="469"/>
                      </a:lnTo>
                      <a:lnTo>
                        <a:pt x="1460" y="419"/>
                      </a:lnTo>
                      <a:lnTo>
                        <a:pt x="1538" y="663"/>
                      </a:lnTo>
                      <a:lnTo>
                        <a:pt x="1384" y="711"/>
                      </a:lnTo>
                      <a:lnTo>
                        <a:pt x="1388" y="771"/>
                      </a:lnTo>
                      <a:lnTo>
                        <a:pt x="1386" y="829"/>
                      </a:lnTo>
                      <a:lnTo>
                        <a:pt x="1378" y="886"/>
                      </a:lnTo>
                      <a:lnTo>
                        <a:pt x="1528" y="946"/>
                      </a:lnTo>
                      <a:lnTo>
                        <a:pt x="1432" y="1182"/>
                      </a:lnTo>
                      <a:lnTo>
                        <a:pt x="1282" y="1122"/>
                      </a:lnTo>
                      <a:lnTo>
                        <a:pt x="1248" y="1169"/>
                      </a:lnTo>
                      <a:lnTo>
                        <a:pt x="1209" y="1212"/>
                      </a:lnTo>
                      <a:lnTo>
                        <a:pt x="1166" y="1251"/>
                      </a:lnTo>
                      <a:lnTo>
                        <a:pt x="1242" y="1394"/>
                      </a:lnTo>
                      <a:lnTo>
                        <a:pt x="1016" y="1513"/>
                      </a:lnTo>
                      <a:lnTo>
                        <a:pt x="940" y="1371"/>
                      </a:lnTo>
                      <a:lnTo>
                        <a:pt x="899" y="1381"/>
                      </a:lnTo>
                      <a:lnTo>
                        <a:pt x="855" y="1389"/>
                      </a:lnTo>
                      <a:lnTo>
                        <a:pt x="811" y="1394"/>
                      </a:lnTo>
                      <a:lnTo>
                        <a:pt x="769" y="1395"/>
                      </a:lnTo>
                      <a:lnTo>
                        <a:pt x="734" y="1553"/>
                      </a:lnTo>
                      <a:lnTo>
                        <a:pt x="485" y="1500"/>
                      </a:lnTo>
                      <a:lnTo>
                        <a:pt x="519" y="1342"/>
                      </a:lnTo>
                      <a:lnTo>
                        <a:pt x="467" y="1316"/>
                      </a:lnTo>
                      <a:lnTo>
                        <a:pt x="418" y="1284"/>
                      </a:lnTo>
                      <a:lnTo>
                        <a:pt x="371" y="1249"/>
                      </a:lnTo>
                      <a:lnTo>
                        <a:pt x="244" y="1349"/>
                      </a:lnTo>
                      <a:lnTo>
                        <a:pt x="87" y="1147"/>
                      </a:lnTo>
                      <a:lnTo>
                        <a:pt x="214" y="1048"/>
                      </a:lnTo>
                      <a:lnTo>
                        <a:pt x="191" y="995"/>
                      </a:lnTo>
                      <a:lnTo>
                        <a:pt x="174" y="940"/>
                      </a:lnTo>
                      <a:lnTo>
                        <a:pt x="161" y="882"/>
                      </a:lnTo>
                      <a:lnTo>
                        <a:pt x="0" y="877"/>
                      </a:lnTo>
                      <a:lnTo>
                        <a:pt x="8" y="622"/>
                      </a:lnTo>
                      <a:lnTo>
                        <a:pt x="171" y="627"/>
                      </a:lnTo>
                      <a:lnTo>
                        <a:pt x="187" y="572"/>
                      </a:lnTo>
                      <a:lnTo>
                        <a:pt x="209" y="518"/>
                      </a:lnTo>
                      <a:lnTo>
                        <a:pt x="236" y="466"/>
                      </a:lnTo>
                      <a:lnTo>
                        <a:pt x="115" y="358"/>
                      </a:lnTo>
                      <a:lnTo>
                        <a:pt x="287" y="169"/>
                      </a:lnTo>
                      <a:lnTo>
                        <a:pt x="407" y="277"/>
                      </a:lnTo>
                      <a:lnTo>
                        <a:pt x="455" y="246"/>
                      </a:lnTo>
                      <a:lnTo>
                        <a:pt x="505" y="218"/>
                      </a:lnTo>
                      <a:lnTo>
                        <a:pt x="561" y="196"/>
                      </a:lnTo>
                      <a:lnTo>
                        <a:pt x="538" y="36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47"/>
                <p:cNvSpPr>
                  <a:spLocks noEditPoints="1"/>
                </p:cNvSpPr>
                <p:nvPr/>
              </p:nvSpPr>
              <p:spPr bwMode="auto">
                <a:xfrm>
                  <a:off x="2838450" y="4167188"/>
                  <a:ext cx="320675" cy="325438"/>
                </a:xfrm>
                <a:custGeom>
                  <a:avLst/>
                  <a:gdLst>
                    <a:gd name="T0" fmla="*/ 554 w 1214"/>
                    <a:gd name="T1" fmla="*/ 361 h 1226"/>
                    <a:gd name="T2" fmla="*/ 485 w 1214"/>
                    <a:gd name="T3" fmla="*/ 387 h 1226"/>
                    <a:gd name="T4" fmla="*/ 424 w 1214"/>
                    <a:gd name="T5" fmla="*/ 432 h 1226"/>
                    <a:gd name="T6" fmla="*/ 381 w 1214"/>
                    <a:gd name="T7" fmla="*/ 490 h 1226"/>
                    <a:gd name="T8" fmla="*/ 356 w 1214"/>
                    <a:gd name="T9" fmla="*/ 557 h 1226"/>
                    <a:gd name="T10" fmla="*/ 349 w 1214"/>
                    <a:gd name="T11" fmla="*/ 629 h 1226"/>
                    <a:gd name="T12" fmla="*/ 364 w 1214"/>
                    <a:gd name="T13" fmla="*/ 700 h 1226"/>
                    <a:gd name="T14" fmla="*/ 400 w 1214"/>
                    <a:gd name="T15" fmla="*/ 768 h 1226"/>
                    <a:gd name="T16" fmla="*/ 452 w 1214"/>
                    <a:gd name="T17" fmla="*/ 820 h 1226"/>
                    <a:gd name="T18" fmla="*/ 516 w 1214"/>
                    <a:gd name="T19" fmla="*/ 854 h 1226"/>
                    <a:gd name="T20" fmla="*/ 585 w 1214"/>
                    <a:gd name="T21" fmla="*/ 870 h 1226"/>
                    <a:gd name="T22" fmla="*/ 657 w 1214"/>
                    <a:gd name="T23" fmla="*/ 866 h 1226"/>
                    <a:gd name="T24" fmla="*/ 728 w 1214"/>
                    <a:gd name="T25" fmla="*/ 840 h 1226"/>
                    <a:gd name="T26" fmla="*/ 788 w 1214"/>
                    <a:gd name="T27" fmla="*/ 795 h 1226"/>
                    <a:gd name="T28" fmla="*/ 832 w 1214"/>
                    <a:gd name="T29" fmla="*/ 737 h 1226"/>
                    <a:gd name="T30" fmla="*/ 857 w 1214"/>
                    <a:gd name="T31" fmla="*/ 670 h 1226"/>
                    <a:gd name="T32" fmla="*/ 863 w 1214"/>
                    <a:gd name="T33" fmla="*/ 598 h 1226"/>
                    <a:gd name="T34" fmla="*/ 849 w 1214"/>
                    <a:gd name="T35" fmla="*/ 527 h 1226"/>
                    <a:gd name="T36" fmla="*/ 812 w 1214"/>
                    <a:gd name="T37" fmla="*/ 459 h 1226"/>
                    <a:gd name="T38" fmla="*/ 760 w 1214"/>
                    <a:gd name="T39" fmla="*/ 408 h 1226"/>
                    <a:gd name="T40" fmla="*/ 697 w 1214"/>
                    <a:gd name="T41" fmla="*/ 373 h 1226"/>
                    <a:gd name="T42" fmla="*/ 627 w 1214"/>
                    <a:gd name="T43" fmla="*/ 357 h 1226"/>
                    <a:gd name="T44" fmla="*/ 630 w 1214"/>
                    <a:gd name="T45" fmla="*/ 0 h 1226"/>
                    <a:gd name="T46" fmla="*/ 802 w 1214"/>
                    <a:gd name="T47" fmla="*/ 167 h 1226"/>
                    <a:gd name="T48" fmla="*/ 882 w 1214"/>
                    <a:gd name="T49" fmla="*/ 211 h 1226"/>
                    <a:gd name="T50" fmla="*/ 1018 w 1214"/>
                    <a:gd name="T51" fmla="*/ 160 h 1226"/>
                    <a:gd name="T52" fmla="*/ 1043 w 1214"/>
                    <a:gd name="T53" fmla="*/ 397 h 1226"/>
                    <a:gd name="T54" fmla="*/ 1076 w 1214"/>
                    <a:gd name="T55" fmla="*/ 483 h 1226"/>
                    <a:gd name="T56" fmla="*/ 1214 w 1214"/>
                    <a:gd name="T57" fmla="*/ 531 h 1226"/>
                    <a:gd name="T58" fmla="*/ 1081 w 1214"/>
                    <a:gd name="T59" fmla="*/ 728 h 1226"/>
                    <a:gd name="T60" fmla="*/ 1050 w 1214"/>
                    <a:gd name="T61" fmla="*/ 815 h 1226"/>
                    <a:gd name="T62" fmla="*/ 1125 w 1214"/>
                    <a:gd name="T63" fmla="*/ 940 h 1226"/>
                    <a:gd name="T64" fmla="*/ 895 w 1214"/>
                    <a:gd name="T65" fmla="*/ 1006 h 1226"/>
                    <a:gd name="T66" fmla="*/ 837 w 1214"/>
                    <a:gd name="T67" fmla="*/ 1043 h 1226"/>
                    <a:gd name="T68" fmla="*/ 775 w 1214"/>
                    <a:gd name="T69" fmla="*/ 1071 h 1226"/>
                    <a:gd name="T70" fmla="*/ 594 w 1214"/>
                    <a:gd name="T71" fmla="*/ 1226 h 1226"/>
                    <a:gd name="T72" fmla="*/ 529 w 1214"/>
                    <a:gd name="T73" fmla="*/ 1095 h 1226"/>
                    <a:gd name="T74" fmla="*/ 441 w 1214"/>
                    <a:gd name="T75" fmla="*/ 1072 h 1226"/>
                    <a:gd name="T76" fmla="*/ 203 w 1214"/>
                    <a:gd name="T77" fmla="*/ 1076 h 1226"/>
                    <a:gd name="T78" fmla="*/ 238 w 1214"/>
                    <a:gd name="T79" fmla="*/ 934 h 1226"/>
                    <a:gd name="T80" fmla="*/ 184 w 1214"/>
                    <a:gd name="T81" fmla="*/ 859 h 1226"/>
                    <a:gd name="T82" fmla="*/ 0 w 1214"/>
                    <a:gd name="T83" fmla="*/ 708 h 1226"/>
                    <a:gd name="T84" fmla="*/ 119 w 1214"/>
                    <a:gd name="T85" fmla="*/ 622 h 1226"/>
                    <a:gd name="T86" fmla="*/ 126 w 1214"/>
                    <a:gd name="T87" fmla="*/ 531 h 1226"/>
                    <a:gd name="T88" fmla="*/ 81 w 1214"/>
                    <a:gd name="T89" fmla="*/ 297 h 1226"/>
                    <a:gd name="T90" fmla="*/ 227 w 1214"/>
                    <a:gd name="T91" fmla="*/ 307 h 1226"/>
                    <a:gd name="T92" fmla="*/ 291 w 1214"/>
                    <a:gd name="T93" fmla="*/ 241 h 1226"/>
                    <a:gd name="T94" fmla="*/ 408 w 1214"/>
                    <a:gd name="T95" fmla="*/ 33 h 1226"/>
                    <a:gd name="T96" fmla="*/ 514 w 1214"/>
                    <a:gd name="T97" fmla="*/ 135 h 1226"/>
                    <a:gd name="T98" fmla="*/ 604 w 1214"/>
                    <a:gd name="T99" fmla="*/ 125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1226">
                      <a:moveTo>
                        <a:pt x="591" y="357"/>
                      </a:moveTo>
                      <a:lnTo>
                        <a:pt x="554" y="361"/>
                      </a:lnTo>
                      <a:lnTo>
                        <a:pt x="519" y="372"/>
                      </a:lnTo>
                      <a:lnTo>
                        <a:pt x="485" y="387"/>
                      </a:lnTo>
                      <a:lnTo>
                        <a:pt x="452" y="408"/>
                      </a:lnTo>
                      <a:lnTo>
                        <a:pt x="424" y="432"/>
                      </a:lnTo>
                      <a:lnTo>
                        <a:pt x="400" y="459"/>
                      </a:lnTo>
                      <a:lnTo>
                        <a:pt x="381" y="490"/>
                      </a:lnTo>
                      <a:lnTo>
                        <a:pt x="366" y="522"/>
                      </a:lnTo>
                      <a:lnTo>
                        <a:pt x="356" y="557"/>
                      </a:lnTo>
                      <a:lnTo>
                        <a:pt x="350" y="592"/>
                      </a:lnTo>
                      <a:lnTo>
                        <a:pt x="349" y="629"/>
                      </a:lnTo>
                      <a:lnTo>
                        <a:pt x="355" y="665"/>
                      </a:lnTo>
                      <a:lnTo>
                        <a:pt x="364" y="700"/>
                      </a:lnTo>
                      <a:lnTo>
                        <a:pt x="380" y="736"/>
                      </a:lnTo>
                      <a:lnTo>
                        <a:pt x="400" y="768"/>
                      </a:lnTo>
                      <a:lnTo>
                        <a:pt x="424" y="796"/>
                      </a:lnTo>
                      <a:lnTo>
                        <a:pt x="452" y="820"/>
                      </a:lnTo>
                      <a:lnTo>
                        <a:pt x="483" y="839"/>
                      </a:lnTo>
                      <a:lnTo>
                        <a:pt x="516" y="854"/>
                      </a:lnTo>
                      <a:lnTo>
                        <a:pt x="550" y="865"/>
                      </a:lnTo>
                      <a:lnTo>
                        <a:pt x="585" y="870"/>
                      </a:lnTo>
                      <a:lnTo>
                        <a:pt x="622" y="870"/>
                      </a:lnTo>
                      <a:lnTo>
                        <a:pt x="657" y="866"/>
                      </a:lnTo>
                      <a:lnTo>
                        <a:pt x="694" y="855"/>
                      </a:lnTo>
                      <a:lnTo>
                        <a:pt x="728" y="840"/>
                      </a:lnTo>
                      <a:lnTo>
                        <a:pt x="760" y="820"/>
                      </a:lnTo>
                      <a:lnTo>
                        <a:pt x="788" y="795"/>
                      </a:lnTo>
                      <a:lnTo>
                        <a:pt x="812" y="768"/>
                      </a:lnTo>
                      <a:lnTo>
                        <a:pt x="832" y="737"/>
                      </a:lnTo>
                      <a:lnTo>
                        <a:pt x="847" y="704"/>
                      </a:lnTo>
                      <a:lnTo>
                        <a:pt x="857" y="670"/>
                      </a:lnTo>
                      <a:lnTo>
                        <a:pt x="862" y="635"/>
                      </a:lnTo>
                      <a:lnTo>
                        <a:pt x="863" y="598"/>
                      </a:lnTo>
                      <a:lnTo>
                        <a:pt x="858" y="562"/>
                      </a:lnTo>
                      <a:lnTo>
                        <a:pt x="849" y="527"/>
                      </a:lnTo>
                      <a:lnTo>
                        <a:pt x="833" y="491"/>
                      </a:lnTo>
                      <a:lnTo>
                        <a:pt x="812" y="459"/>
                      </a:lnTo>
                      <a:lnTo>
                        <a:pt x="788" y="431"/>
                      </a:lnTo>
                      <a:lnTo>
                        <a:pt x="760" y="408"/>
                      </a:lnTo>
                      <a:lnTo>
                        <a:pt x="730" y="388"/>
                      </a:lnTo>
                      <a:lnTo>
                        <a:pt x="697" y="373"/>
                      </a:lnTo>
                      <a:lnTo>
                        <a:pt x="662" y="362"/>
                      </a:lnTo>
                      <a:lnTo>
                        <a:pt x="627" y="357"/>
                      </a:lnTo>
                      <a:lnTo>
                        <a:pt x="591" y="357"/>
                      </a:lnTo>
                      <a:close/>
                      <a:moveTo>
                        <a:pt x="630" y="0"/>
                      </a:moveTo>
                      <a:lnTo>
                        <a:pt x="828" y="42"/>
                      </a:lnTo>
                      <a:lnTo>
                        <a:pt x="802" y="167"/>
                      </a:lnTo>
                      <a:lnTo>
                        <a:pt x="842" y="187"/>
                      </a:lnTo>
                      <a:lnTo>
                        <a:pt x="882" y="211"/>
                      </a:lnTo>
                      <a:lnTo>
                        <a:pt x="918" y="239"/>
                      </a:lnTo>
                      <a:lnTo>
                        <a:pt x="1018" y="160"/>
                      </a:lnTo>
                      <a:lnTo>
                        <a:pt x="1143" y="318"/>
                      </a:lnTo>
                      <a:lnTo>
                        <a:pt x="1043" y="397"/>
                      </a:lnTo>
                      <a:lnTo>
                        <a:pt x="1062" y="439"/>
                      </a:lnTo>
                      <a:lnTo>
                        <a:pt x="1076" y="483"/>
                      </a:lnTo>
                      <a:lnTo>
                        <a:pt x="1087" y="527"/>
                      </a:lnTo>
                      <a:lnTo>
                        <a:pt x="1214" y="531"/>
                      </a:lnTo>
                      <a:lnTo>
                        <a:pt x="1207" y="732"/>
                      </a:lnTo>
                      <a:lnTo>
                        <a:pt x="1081" y="728"/>
                      </a:lnTo>
                      <a:lnTo>
                        <a:pt x="1067" y="772"/>
                      </a:lnTo>
                      <a:lnTo>
                        <a:pt x="1050" y="815"/>
                      </a:lnTo>
                      <a:lnTo>
                        <a:pt x="1030" y="856"/>
                      </a:lnTo>
                      <a:lnTo>
                        <a:pt x="1125" y="940"/>
                      </a:lnTo>
                      <a:lnTo>
                        <a:pt x="991" y="1091"/>
                      </a:lnTo>
                      <a:lnTo>
                        <a:pt x="895" y="1006"/>
                      </a:lnTo>
                      <a:lnTo>
                        <a:pt x="867" y="1026"/>
                      </a:lnTo>
                      <a:lnTo>
                        <a:pt x="837" y="1043"/>
                      </a:lnTo>
                      <a:lnTo>
                        <a:pt x="806" y="1058"/>
                      </a:lnTo>
                      <a:lnTo>
                        <a:pt x="775" y="1071"/>
                      </a:lnTo>
                      <a:lnTo>
                        <a:pt x="793" y="1197"/>
                      </a:lnTo>
                      <a:lnTo>
                        <a:pt x="594" y="1226"/>
                      </a:lnTo>
                      <a:lnTo>
                        <a:pt x="575" y="1101"/>
                      </a:lnTo>
                      <a:lnTo>
                        <a:pt x="529" y="1095"/>
                      </a:lnTo>
                      <a:lnTo>
                        <a:pt x="485" y="1086"/>
                      </a:lnTo>
                      <a:lnTo>
                        <a:pt x="441" y="1072"/>
                      </a:lnTo>
                      <a:lnTo>
                        <a:pt x="374" y="1181"/>
                      </a:lnTo>
                      <a:lnTo>
                        <a:pt x="203" y="1076"/>
                      </a:lnTo>
                      <a:lnTo>
                        <a:pt x="269" y="966"/>
                      </a:lnTo>
                      <a:lnTo>
                        <a:pt x="238" y="934"/>
                      </a:lnTo>
                      <a:lnTo>
                        <a:pt x="210" y="898"/>
                      </a:lnTo>
                      <a:lnTo>
                        <a:pt x="184" y="859"/>
                      </a:lnTo>
                      <a:lnTo>
                        <a:pt x="63" y="899"/>
                      </a:lnTo>
                      <a:lnTo>
                        <a:pt x="0" y="708"/>
                      </a:lnTo>
                      <a:lnTo>
                        <a:pt x="122" y="668"/>
                      </a:lnTo>
                      <a:lnTo>
                        <a:pt x="119" y="622"/>
                      </a:lnTo>
                      <a:lnTo>
                        <a:pt x="120" y="575"/>
                      </a:lnTo>
                      <a:lnTo>
                        <a:pt x="126" y="531"/>
                      </a:lnTo>
                      <a:lnTo>
                        <a:pt x="7" y="483"/>
                      </a:lnTo>
                      <a:lnTo>
                        <a:pt x="81" y="297"/>
                      </a:lnTo>
                      <a:lnTo>
                        <a:pt x="200" y="344"/>
                      </a:lnTo>
                      <a:lnTo>
                        <a:pt x="227" y="307"/>
                      </a:lnTo>
                      <a:lnTo>
                        <a:pt x="257" y="273"/>
                      </a:lnTo>
                      <a:lnTo>
                        <a:pt x="291" y="241"/>
                      </a:lnTo>
                      <a:lnTo>
                        <a:pt x="231" y="128"/>
                      </a:lnTo>
                      <a:lnTo>
                        <a:pt x="408" y="33"/>
                      </a:lnTo>
                      <a:lnTo>
                        <a:pt x="468" y="145"/>
                      </a:lnTo>
                      <a:lnTo>
                        <a:pt x="514" y="135"/>
                      </a:lnTo>
                      <a:lnTo>
                        <a:pt x="558" y="128"/>
                      </a:lnTo>
                      <a:lnTo>
                        <a:pt x="604" y="125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274313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164243" y="2167109"/>
            <a:ext cx="3426117" cy="3442164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19974" y="3287485"/>
            <a:ext cx="311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8"/>
          <p:cNvSpPr>
            <a:spLocks noEditPoints="1"/>
          </p:cNvSpPr>
          <p:nvPr/>
        </p:nvSpPr>
        <p:spPr bwMode="auto">
          <a:xfrm>
            <a:off x="7427275" y="2298751"/>
            <a:ext cx="777144" cy="776074"/>
          </a:xfrm>
          <a:custGeom>
            <a:avLst/>
            <a:gdLst>
              <a:gd name="T0" fmla="*/ 2839 w 3638"/>
              <a:gd name="T1" fmla="*/ 2359 h 3634"/>
              <a:gd name="T2" fmla="*/ 3158 w 3638"/>
              <a:gd name="T3" fmla="*/ 2654 h 3634"/>
              <a:gd name="T4" fmla="*/ 3140 w 3638"/>
              <a:gd name="T5" fmla="*/ 2814 h 3634"/>
              <a:gd name="T6" fmla="*/ 2830 w 3638"/>
              <a:gd name="T7" fmla="*/ 3116 h 3634"/>
              <a:gd name="T8" fmla="*/ 2678 w 3638"/>
              <a:gd name="T9" fmla="*/ 3168 h 3634"/>
              <a:gd name="T10" fmla="*/ 2387 w 3638"/>
              <a:gd name="T11" fmla="*/ 2840 h 3634"/>
              <a:gd name="T12" fmla="*/ 2273 w 3638"/>
              <a:gd name="T13" fmla="*/ 2726 h 3634"/>
              <a:gd name="T14" fmla="*/ 2387 w 3638"/>
              <a:gd name="T15" fmla="*/ 2612 h 3634"/>
              <a:gd name="T16" fmla="*/ 2678 w 3638"/>
              <a:gd name="T17" fmla="*/ 2283 h 3634"/>
              <a:gd name="T18" fmla="*/ 2463 w 3638"/>
              <a:gd name="T19" fmla="*/ 2098 h 3634"/>
              <a:gd name="T20" fmla="*/ 2128 w 3638"/>
              <a:gd name="T21" fmla="*/ 2401 h 3634"/>
              <a:gd name="T22" fmla="*/ 2059 w 3638"/>
              <a:gd name="T23" fmla="*/ 2863 h 3634"/>
              <a:gd name="T24" fmla="*/ 2295 w 3638"/>
              <a:gd name="T25" fmla="*/ 3251 h 3634"/>
              <a:gd name="T26" fmla="*/ 2729 w 3638"/>
              <a:gd name="T27" fmla="*/ 3407 h 3634"/>
              <a:gd name="T28" fmla="*/ 3162 w 3638"/>
              <a:gd name="T29" fmla="*/ 3251 h 3634"/>
              <a:gd name="T30" fmla="*/ 3397 w 3638"/>
              <a:gd name="T31" fmla="*/ 2863 h 3634"/>
              <a:gd name="T32" fmla="*/ 3328 w 3638"/>
              <a:gd name="T33" fmla="*/ 2401 h 3634"/>
              <a:gd name="T34" fmla="*/ 2993 w 3638"/>
              <a:gd name="T35" fmla="*/ 2098 h 3634"/>
              <a:gd name="T36" fmla="*/ 1591 w 3638"/>
              <a:gd name="T37" fmla="*/ 2498 h 3634"/>
              <a:gd name="T38" fmla="*/ 454 w 3638"/>
              <a:gd name="T39" fmla="*/ 2044 h 3634"/>
              <a:gd name="T40" fmla="*/ 3165 w 3638"/>
              <a:gd name="T41" fmla="*/ 1929 h 3634"/>
              <a:gd name="T42" fmla="*/ 3526 w 3638"/>
              <a:gd name="T43" fmla="*/ 2289 h 3634"/>
              <a:gd name="T44" fmla="*/ 3634 w 3638"/>
              <a:gd name="T45" fmla="*/ 2805 h 3634"/>
              <a:gd name="T46" fmla="*/ 3444 w 3638"/>
              <a:gd name="T47" fmla="*/ 3286 h 3634"/>
              <a:gd name="T48" fmla="*/ 3029 w 3638"/>
              <a:gd name="T49" fmla="*/ 3583 h 3634"/>
              <a:gd name="T50" fmla="*/ 2498 w 3638"/>
              <a:gd name="T51" fmla="*/ 3606 h 3634"/>
              <a:gd name="T52" fmla="*/ 2059 w 3638"/>
              <a:gd name="T53" fmla="*/ 3341 h 3634"/>
              <a:gd name="T54" fmla="*/ 1832 w 3638"/>
              <a:gd name="T55" fmla="*/ 2881 h 3634"/>
              <a:gd name="T56" fmla="*/ 1898 w 3638"/>
              <a:gd name="T57" fmla="*/ 2355 h 3634"/>
              <a:gd name="T58" fmla="*/ 2227 w 3638"/>
              <a:gd name="T59" fmla="*/ 1967 h 3634"/>
              <a:gd name="T60" fmla="*/ 2729 w 3638"/>
              <a:gd name="T61" fmla="*/ 1818 h 3634"/>
              <a:gd name="T62" fmla="*/ 1591 w 3638"/>
              <a:gd name="T63" fmla="*/ 1364 h 3634"/>
              <a:gd name="T64" fmla="*/ 454 w 3638"/>
              <a:gd name="T65" fmla="*/ 1818 h 3634"/>
              <a:gd name="T66" fmla="*/ 366 w 3638"/>
              <a:gd name="T67" fmla="*/ 672 h 3634"/>
              <a:gd name="T68" fmla="*/ 568 w 3638"/>
              <a:gd name="T69" fmla="*/ 796 h 3634"/>
              <a:gd name="T70" fmla="*/ 770 w 3638"/>
              <a:gd name="T71" fmla="*/ 672 h 3634"/>
              <a:gd name="T72" fmla="*/ 2162 w 3638"/>
              <a:gd name="T73" fmla="*/ 605 h 3634"/>
              <a:gd name="T74" fmla="*/ 2315 w 3638"/>
              <a:gd name="T75" fmla="*/ 784 h 3634"/>
              <a:gd name="T76" fmla="*/ 2548 w 3638"/>
              <a:gd name="T77" fmla="*/ 728 h 3634"/>
              <a:gd name="T78" fmla="*/ 2710 w 3638"/>
              <a:gd name="T79" fmla="*/ 454 h 3634"/>
              <a:gd name="T80" fmla="*/ 2928 w 3638"/>
              <a:gd name="T81" fmla="*/ 589 h 3634"/>
              <a:gd name="T82" fmla="*/ 228 w 3638"/>
              <a:gd name="T83" fmla="*/ 1136 h 3634"/>
              <a:gd name="T84" fmla="*/ 247 w 3638"/>
              <a:gd name="T85" fmla="*/ 2953 h 3634"/>
              <a:gd name="T86" fmla="*/ 28 w 3638"/>
              <a:gd name="T87" fmla="*/ 2818 h 3634"/>
              <a:gd name="T88" fmla="*/ 28 w 3638"/>
              <a:gd name="T89" fmla="*/ 589 h 3634"/>
              <a:gd name="T90" fmla="*/ 247 w 3638"/>
              <a:gd name="T91" fmla="*/ 454 h 3634"/>
              <a:gd name="T92" fmla="*/ 2497 w 3638"/>
              <a:gd name="T93" fmla="*/ 88 h 3634"/>
              <a:gd name="T94" fmla="*/ 2437 w 3638"/>
              <a:gd name="T95" fmla="*/ 670 h 3634"/>
              <a:gd name="T96" fmla="*/ 2285 w 3638"/>
              <a:gd name="T97" fmla="*/ 618 h 3634"/>
              <a:gd name="T98" fmla="*/ 2316 w 3638"/>
              <a:gd name="T99" fmla="*/ 26 h 3634"/>
              <a:gd name="T100" fmla="*/ 639 w 3638"/>
              <a:gd name="T101" fmla="*/ 26 h 3634"/>
              <a:gd name="T102" fmla="*/ 670 w 3638"/>
              <a:gd name="T103" fmla="*/ 618 h 3634"/>
              <a:gd name="T104" fmla="*/ 519 w 3638"/>
              <a:gd name="T105" fmla="*/ 670 h 3634"/>
              <a:gd name="T106" fmla="*/ 458 w 3638"/>
              <a:gd name="T107" fmla="*/ 88 h 3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38" h="3634">
                <a:moveTo>
                  <a:pt x="2729" y="2272"/>
                </a:moveTo>
                <a:lnTo>
                  <a:pt x="2754" y="2274"/>
                </a:lnTo>
                <a:lnTo>
                  <a:pt x="2778" y="2283"/>
                </a:lnTo>
                <a:lnTo>
                  <a:pt x="2799" y="2296"/>
                </a:lnTo>
                <a:lnTo>
                  <a:pt x="2817" y="2314"/>
                </a:lnTo>
                <a:lnTo>
                  <a:pt x="2830" y="2335"/>
                </a:lnTo>
                <a:lnTo>
                  <a:pt x="2839" y="2359"/>
                </a:lnTo>
                <a:lnTo>
                  <a:pt x="2841" y="2385"/>
                </a:lnTo>
                <a:lnTo>
                  <a:pt x="2841" y="2612"/>
                </a:lnTo>
                <a:lnTo>
                  <a:pt x="3069" y="2612"/>
                </a:lnTo>
                <a:lnTo>
                  <a:pt x="3095" y="2616"/>
                </a:lnTo>
                <a:lnTo>
                  <a:pt x="3119" y="2623"/>
                </a:lnTo>
                <a:lnTo>
                  <a:pt x="3140" y="2638"/>
                </a:lnTo>
                <a:lnTo>
                  <a:pt x="3158" y="2654"/>
                </a:lnTo>
                <a:lnTo>
                  <a:pt x="3171" y="2676"/>
                </a:lnTo>
                <a:lnTo>
                  <a:pt x="3180" y="2700"/>
                </a:lnTo>
                <a:lnTo>
                  <a:pt x="3183" y="2726"/>
                </a:lnTo>
                <a:lnTo>
                  <a:pt x="3180" y="2751"/>
                </a:lnTo>
                <a:lnTo>
                  <a:pt x="3171" y="2776"/>
                </a:lnTo>
                <a:lnTo>
                  <a:pt x="3158" y="2797"/>
                </a:lnTo>
                <a:lnTo>
                  <a:pt x="3140" y="2814"/>
                </a:lnTo>
                <a:lnTo>
                  <a:pt x="3119" y="2828"/>
                </a:lnTo>
                <a:lnTo>
                  <a:pt x="3095" y="2837"/>
                </a:lnTo>
                <a:lnTo>
                  <a:pt x="3069" y="2840"/>
                </a:lnTo>
                <a:lnTo>
                  <a:pt x="2841" y="2840"/>
                </a:lnTo>
                <a:lnTo>
                  <a:pt x="2841" y="3066"/>
                </a:lnTo>
                <a:lnTo>
                  <a:pt x="2839" y="3093"/>
                </a:lnTo>
                <a:lnTo>
                  <a:pt x="2830" y="3116"/>
                </a:lnTo>
                <a:lnTo>
                  <a:pt x="2817" y="3137"/>
                </a:lnTo>
                <a:lnTo>
                  <a:pt x="2799" y="3155"/>
                </a:lnTo>
                <a:lnTo>
                  <a:pt x="2778" y="3168"/>
                </a:lnTo>
                <a:lnTo>
                  <a:pt x="2754" y="3177"/>
                </a:lnTo>
                <a:lnTo>
                  <a:pt x="2729" y="3180"/>
                </a:lnTo>
                <a:lnTo>
                  <a:pt x="2702" y="3177"/>
                </a:lnTo>
                <a:lnTo>
                  <a:pt x="2678" y="3168"/>
                </a:lnTo>
                <a:lnTo>
                  <a:pt x="2657" y="3155"/>
                </a:lnTo>
                <a:lnTo>
                  <a:pt x="2639" y="3137"/>
                </a:lnTo>
                <a:lnTo>
                  <a:pt x="2626" y="3116"/>
                </a:lnTo>
                <a:lnTo>
                  <a:pt x="2618" y="3093"/>
                </a:lnTo>
                <a:lnTo>
                  <a:pt x="2615" y="3066"/>
                </a:lnTo>
                <a:lnTo>
                  <a:pt x="2615" y="2840"/>
                </a:lnTo>
                <a:lnTo>
                  <a:pt x="2387" y="2840"/>
                </a:lnTo>
                <a:lnTo>
                  <a:pt x="2361" y="2837"/>
                </a:lnTo>
                <a:lnTo>
                  <a:pt x="2337" y="2828"/>
                </a:lnTo>
                <a:lnTo>
                  <a:pt x="2316" y="2814"/>
                </a:lnTo>
                <a:lnTo>
                  <a:pt x="2298" y="2797"/>
                </a:lnTo>
                <a:lnTo>
                  <a:pt x="2285" y="2776"/>
                </a:lnTo>
                <a:lnTo>
                  <a:pt x="2276" y="2751"/>
                </a:lnTo>
                <a:lnTo>
                  <a:pt x="2273" y="2726"/>
                </a:lnTo>
                <a:lnTo>
                  <a:pt x="2276" y="2700"/>
                </a:lnTo>
                <a:lnTo>
                  <a:pt x="2285" y="2676"/>
                </a:lnTo>
                <a:lnTo>
                  <a:pt x="2298" y="2654"/>
                </a:lnTo>
                <a:lnTo>
                  <a:pt x="2316" y="2638"/>
                </a:lnTo>
                <a:lnTo>
                  <a:pt x="2337" y="2623"/>
                </a:lnTo>
                <a:lnTo>
                  <a:pt x="2361" y="2616"/>
                </a:lnTo>
                <a:lnTo>
                  <a:pt x="2387" y="2612"/>
                </a:lnTo>
                <a:lnTo>
                  <a:pt x="2615" y="2612"/>
                </a:lnTo>
                <a:lnTo>
                  <a:pt x="2615" y="2385"/>
                </a:lnTo>
                <a:lnTo>
                  <a:pt x="2618" y="2359"/>
                </a:lnTo>
                <a:lnTo>
                  <a:pt x="2626" y="2335"/>
                </a:lnTo>
                <a:lnTo>
                  <a:pt x="2639" y="2314"/>
                </a:lnTo>
                <a:lnTo>
                  <a:pt x="2657" y="2296"/>
                </a:lnTo>
                <a:lnTo>
                  <a:pt x="2678" y="2283"/>
                </a:lnTo>
                <a:lnTo>
                  <a:pt x="2702" y="2274"/>
                </a:lnTo>
                <a:lnTo>
                  <a:pt x="2729" y="2272"/>
                </a:lnTo>
                <a:close/>
                <a:moveTo>
                  <a:pt x="2729" y="2044"/>
                </a:moveTo>
                <a:lnTo>
                  <a:pt x="2659" y="2048"/>
                </a:lnTo>
                <a:lnTo>
                  <a:pt x="2590" y="2059"/>
                </a:lnTo>
                <a:lnTo>
                  <a:pt x="2525" y="2075"/>
                </a:lnTo>
                <a:lnTo>
                  <a:pt x="2463" y="2098"/>
                </a:lnTo>
                <a:lnTo>
                  <a:pt x="2403" y="2127"/>
                </a:lnTo>
                <a:lnTo>
                  <a:pt x="2347" y="2161"/>
                </a:lnTo>
                <a:lnTo>
                  <a:pt x="2295" y="2200"/>
                </a:lnTo>
                <a:lnTo>
                  <a:pt x="2246" y="2244"/>
                </a:lnTo>
                <a:lnTo>
                  <a:pt x="2202" y="2293"/>
                </a:lnTo>
                <a:lnTo>
                  <a:pt x="2162" y="2345"/>
                </a:lnTo>
                <a:lnTo>
                  <a:pt x="2128" y="2401"/>
                </a:lnTo>
                <a:lnTo>
                  <a:pt x="2099" y="2461"/>
                </a:lnTo>
                <a:lnTo>
                  <a:pt x="2077" y="2524"/>
                </a:lnTo>
                <a:lnTo>
                  <a:pt x="2059" y="2589"/>
                </a:lnTo>
                <a:lnTo>
                  <a:pt x="2049" y="2656"/>
                </a:lnTo>
                <a:lnTo>
                  <a:pt x="2046" y="2726"/>
                </a:lnTo>
                <a:lnTo>
                  <a:pt x="2049" y="2796"/>
                </a:lnTo>
                <a:lnTo>
                  <a:pt x="2059" y="2863"/>
                </a:lnTo>
                <a:lnTo>
                  <a:pt x="2077" y="2928"/>
                </a:lnTo>
                <a:lnTo>
                  <a:pt x="2099" y="2991"/>
                </a:lnTo>
                <a:lnTo>
                  <a:pt x="2128" y="3050"/>
                </a:lnTo>
                <a:lnTo>
                  <a:pt x="2162" y="3106"/>
                </a:lnTo>
                <a:lnTo>
                  <a:pt x="2202" y="3159"/>
                </a:lnTo>
                <a:lnTo>
                  <a:pt x="2246" y="3208"/>
                </a:lnTo>
                <a:lnTo>
                  <a:pt x="2295" y="3251"/>
                </a:lnTo>
                <a:lnTo>
                  <a:pt x="2347" y="3291"/>
                </a:lnTo>
                <a:lnTo>
                  <a:pt x="2403" y="3325"/>
                </a:lnTo>
                <a:lnTo>
                  <a:pt x="2463" y="3354"/>
                </a:lnTo>
                <a:lnTo>
                  <a:pt x="2525" y="3377"/>
                </a:lnTo>
                <a:lnTo>
                  <a:pt x="2590" y="3393"/>
                </a:lnTo>
                <a:lnTo>
                  <a:pt x="2659" y="3403"/>
                </a:lnTo>
                <a:lnTo>
                  <a:pt x="2729" y="3407"/>
                </a:lnTo>
                <a:lnTo>
                  <a:pt x="2798" y="3403"/>
                </a:lnTo>
                <a:lnTo>
                  <a:pt x="2866" y="3393"/>
                </a:lnTo>
                <a:lnTo>
                  <a:pt x="2931" y="3377"/>
                </a:lnTo>
                <a:lnTo>
                  <a:pt x="2993" y="3354"/>
                </a:lnTo>
                <a:lnTo>
                  <a:pt x="3053" y="3325"/>
                </a:lnTo>
                <a:lnTo>
                  <a:pt x="3109" y="3291"/>
                </a:lnTo>
                <a:lnTo>
                  <a:pt x="3162" y="3251"/>
                </a:lnTo>
                <a:lnTo>
                  <a:pt x="3210" y="3208"/>
                </a:lnTo>
                <a:lnTo>
                  <a:pt x="3254" y="3159"/>
                </a:lnTo>
                <a:lnTo>
                  <a:pt x="3294" y="3106"/>
                </a:lnTo>
                <a:lnTo>
                  <a:pt x="3328" y="3050"/>
                </a:lnTo>
                <a:lnTo>
                  <a:pt x="3357" y="2991"/>
                </a:lnTo>
                <a:lnTo>
                  <a:pt x="3379" y="2928"/>
                </a:lnTo>
                <a:lnTo>
                  <a:pt x="3397" y="2863"/>
                </a:lnTo>
                <a:lnTo>
                  <a:pt x="3407" y="2796"/>
                </a:lnTo>
                <a:lnTo>
                  <a:pt x="3410" y="2726"/>
                </a:lnTo>
                <a:lnTo>
                  <a:pt x="3407" y="2656"/>
                </a:lnTo>
                <a:lnTo>
                  <a:pt x="3397" y="2589"/>
                </a:lnTo>
                <a:lnTo>
                  <a:pt x="3379" y="2524"/>
                </a:lnTo>
                <a:lnTo>
                  <a:pt x="3357" y="2461"/>
                </a:lnTo>
                <a:lnTo>
                  <a:pt x="3328" y="2401"/>
                </a:lnTo>
                <a:lnTo>
                  <a:pt x="3294" y="2345"/>
                </a:lnTo>
                <a:lnTo>
                  <a:pt x="3254" y="2293"/>
                </a:lnTo>
                <a:lnTo>
                  <a:pt x="3210" y="2244"/>
                </a:lnTo>
                <a:lnTo>
                  <a:pt x="3162" y="2200"/>
                </a:lnTo>
                <a:lnTo>
                  <a:pt x="3109" y="2161"/>
                </a:lnTo>
                <a:lnTo>
                  <a:pt x="3053" y="2127"/>
                </a:lnTo>
                <a:lnTo>
                  <a:pt x="2993" y="2098"/>
                </a:lnTo>
                <a:lnTo>
                  <a:pt x="2931" y="2075"/>
                </a:lnTo>
                <a:lnTo>
                  <a:pt x="2866" y="2059"/>
                </a:lnTo>
                <a:lnTo>
                  <a:pt x="2798" y="2048"/>
                </a:lnTo>
                <a:lnTo>
                  <a:pt x="2729" y="2044"/>
                </a:lnTo>
                <a:close/>
                <a:moveTo>
                  <a:pt x="1137" y="2044"/>
                </a:moveTo>
                <a:lnTo>
                  <a:pt x="1591" y="2044"/>
                </a:lnTo>
                <a:lnTo>
                  <a:pt x="1591" y="2498"/>
                </a:lnTo>
                <a:lnTo>
                  <a:pt x="1137" y="2498"/>
                </a:lnTo>
                <a:lnTo>
                  <a:pt x="1137" y="2044"/>
                </a:lnTo>
                <a:close/>
                <a:moveTo>
                  <a:pt x="454" y="2044"/>
                </a:moveTo>
                <a:lnTo>
                  <a:pt x="909" y="2044"/>
                </a:lnTo>
                <a:lnTo>
                  <a:pt x="909" y="2498"/>
                </a:lnTo>
                <a:lnTo>
                  <a:pt x="454" y="2498"/>
                </a:lnTo>
                <a:lnTo>
                  <a:pt x="454" y="2044"/>
                </a:lnTo>
                <a:close/>
                <a:moveTo>
                  <a:pt x="2729" y="1818"/>
                </a:moveTo>
                <a:lnTo>
                  <a:pt x="2807" y="1821"/>
                </a:lnTo>
                <a:lnTo>
                  <a:pt x="2883" y="1831"/>
                </a:lnTo>
                <a:lnTo>
                  <a:pt x="2957" y="1847"/>
                </a:lnTo>
                <a:lnTo>
                  <a:pt x="3029" y="1869"/>
                </a:lnTo>
                <a:lnTo>
                  <a:pt x="3099" y="1896"/>
                </a:lnTo>
                <a:lnTo>
                  <a:pt x="3165" y="1929"/>
                </a:lnTo>
                <a:lnTo>
                  <a:pt x="3228" y="1967"/>
                </a:lnTo>
                <a:lnTo>
                  <a:pt x="3288" y="2010"/>
                </a:lnTo>
                <a:lnTo>
                  <a:pt x="3345" y="2058"/>
                </a:lnTo>
                <a:lnTo>
                  <a:pt x="3397" y="2110"/>
                </a:lnTo>
                <a:lnTo>
                  <a:pt x="3444" y="2166"/>
                </a:lnTo>
                <a:lnTo>
                  <a:pt x="3487" y="2226"/>
                </a:lnTo>
                <a:lnTo>
                  <a:pt x="3526" y="2289"/>
                </a:lnTo>
                <a:lnTo>
                  <a:pt x="3558" y="2355"/>
                </a:lnTo>
                <a:lnTo>
                  <a:pt x="3586" y="2424"/>
                </a:lnTo>
                <a:lnTo>
                  <a:pt x="3608" y="2496"/>
                </a:lnTo>
                <a:lnTo>
                  <a:pt x="3624" y="2571"/>
                </a:lnTo>
                <a:lnTo>
                  <a:pt x="3634" y="2648"/>
                </a:lnTo>
                <a:lnTo>
                  <a:pt x="3638" y="2726"/>
                </a:lnTo>
                <a:lnTo>
                  <a:pt x="3634" y="2805"/>
                </a:lnTo>
                <a:lnTo>
                  <a:pt x="3624" y="2881"/>
                </a:lnTo>
                <a:lnTo>
                  <a:pt x="3608" y="2955"/>
                </a:lnTo>
                <a:lnTo>
                  <a:pt x="3586" y="3027"/>
                </a:lnTo>
                <a:lnTo>
                  <a:pt x="3558" y="3096"/>
                </a:lnTo>
                <a:lnTo>
                  <a:pt x="3526" y="3162"/>
                </a:lnTo>
                <a:lnTo>
                  <a:pt x="3487" y="3227"/>
                </a:lnTo>
                <a:lnTo>
                  <a:pt x="3444" y="3286"/>
                </a:lnTo>
                <a:lnTo>
                  <a:pt x="3397" y="3341"/>
                </a:lnTo>
                <a:lnTo>
                  <a:pt x="3345" y="3393"/>
                </a:lnTo>
                <a:lnTo>
                  <a:pt x="3288" y="3441"/>
                </a:lnTo>
                <a:lnTo>
                  <a:pt x="3228" y="3484"/>
                </a:lnTo>
                <a:lnTo>
                  <a:pt x="3165" y="3523"/>
                </a:lnTo>
                <a:lnTo>
                  <a:pt x="3099" y="3556"/>
                </a:lnTo>
                <a:lnTo>
                  <a:pt x="3029" y="3583"/>
                </a:lnTo>
                <a:lnTo>
                  <a:pt x="2957" y="3606"/>
                </a:lnTo>
                <a:lnTo>
                  <a:pt x="2883" y="3621"/>
                </a:lnTo>
                <a:lnTo>
                  <a:pt x="2807" y="3631"/>
                </a:lnTo>
                <a:lnTo>
                  <a:pt x="2729" y="3634"/>
                </a:lnTo>
                <a:lnTo>
                  <a:pt x="2650" y="3631"/>
                </a:lnTo>
                <a:lnTo>
                  <a:pt x="2573" y="3621"/>
                </a:lnTo>
                <a:lnTo>
                  <a:pt x="2498" y="3606"/>
                </a:lnTo>
                <a:lnTo>
                  <a:pt x="2427" y="3583"/>
                </a:lnTo>
                <a:lnTo>
                  <a:pt x="2357" y="3556"/>
                </a:lnTo>
                <a:lnTo>
                  <a:pt x="2291" y="3523"/>
                </a:lnTo>
                <a:lnTo>
                  <a:pt x="2227" y="3484"/>
                </a:lnTo>
                <a:lnTo>
                  <a:pt x="2168" y="3441"/>
                </a:lnTo>
                <a:lnTo>
                  <a:pt x="2111" y="3393"/>
                </a:lnTo>
                <a:lnTo>
                  <a:pt x="2059" y="3341"/>
                </a:lnTo>
                <a:lnTo>
                  <a:pt x="2012" y="3286"/>
                </a:lnTo>
                <a:lnTo>
                  <a:pt x="1969" y="3227"/>
                </a:lnTo>
                <a:lnTo>
                  <a:pt x="1931" y="3162"/>
                </a:lnTo>
                <a:lnTo>
                  <a:pt x="1898" y="3096"/>
                </a:lnTo>
                <a:lnTo>
                  <a:pt x="1870" y="3027"/>
                </a:lnTo>
                <a:lnTo>
                  <a:pt x="1848" y="2955"/>
                </a:lnTo>
                <a:lnTo>
                  <a:pt x="1832" y="2881"/>
                </a:lnTo>
                <a:lnTo>
                  <a:pt x="1822" y="2805"/>
                </a:lnTo>
                <a:lnTo>
                  <a:pt x="1818" y="2726"/>
                </a:lnTo>
                <a:lnTo>
                  <a:pt x="1822" y="2648"/>
                </a:lnTo>
                <a:lnTo>
                  <a:pt x="1832" y="2571"/>
                </a:lnTo>
                <a:lnTo>
                  <a:pt x="1848" y="2496"/>
                </a:lnTo>
                <a:lnTo>
                  <a:pt x="1870" y="2424"/>
                </a:lnTo>
                <a:lnTo>
                  <a:pt x="1898" y="2355"/>
                </a:lnTo>
                <a:lnTo>
                  <a:pt x="1931" y="2289"/>
                </a:lnTo>
                <a:lnTo>
                  <a:pt x="1969" y="2226"/>
                </a:lnTo>
                <a:lnTo>
                  <a:pt x="2012" y="2166"/>
                </a:lnTo>
                <a:lnTo>
                  <a:pt x="2059" y="2110"/>
                </a:lnTo>
                <a:lnTo>
                  <a:pt x="2111" y="2058"/>
                </a:lnTo>
                <a:lnTo>
                  <a:pt x="2168" y="2010"/>
                </a:lnTo>
                <a:lnTo>
                  <a:pt x="2227" y="1967"/>
                </a:lnTo>
                <a:lnTo>
                  <a:pt x="2291" y="1929"/>
                </a:lnTo>
                <a:lnTo>
                  <a:pt x="2357" y="1896"/>
                </a:lnTo>
                <a:lnTo>
                  <a:pt x="2427" y="1869"/>
                </a:lnTo>
                <a:lnTo>
                  <a:pt x="2498" y="1847"/>
                </a:lnTo>
                <a:lnTo>
                  <a:pt x="2573" y="1831"/>
                </a:lnTo>
                <a:lnTo>
                  <a:pt x="2650" y="1821"/>
                </a:lnTo>
                <a:lnTo>
                  <a:pt x="2729" y="1818"/>
                </a:lnTo>
                <a:close/>
                <a:moveTo>
                  <a:pt x="1818" y="1364"/>
                </a:moveTo>
                <a:lnTo>
                  <a:pt x="2273" y="1364"/>
                </a:lnTo>
                <a:lnTo>
                  <a:pt x="2273" y="1818"/>
                </a:lnTo>
                <a:lnTo>
                  <a:pt x="1818" y="1818"/>
                </a:lnTo>
                <a:lnTo>
                  <a:pt x="1818" y="1364"/>
                </a:lnTo>
                <a:close/>
                <a:moveTo>
                  <a:pt x="1137" y="1364"/>
                </a:moveTo>
                <a:lnTo>
                  <a:pt x="1591" y="1364"/>
                </a:lnTo>
                <a:lnTo>
                  <a:pt x="1591" y="1818"/>
                </a:lnTo>
                <a:lnTo>
                  <a:pt x="1137" y="1818"/>
                </a:lnTo>
                <a:lnTo>
                  <a:pt x="1137" y="1364"/>
                </a:lnTo>
                <a:close/>
                <a:moveTo>
                  <a:pt x="454" y="1364"/>
                </a:moveTo>
                <a:lnTo>
                  <a:pt x="909" y="1364"/>
                </a:lnTo>
                <a:lnTo>
                  <a:pt x="909" y="1818"/>
                </a:lnTo>
                <a:lnTo>
                  <a:pt x="454" y="1818"/>
                </a:lnTo>
                <a:lnTo>
                  <a:pt x="454" y="1364"/>
                </a:lnTo>
                <a:close/>
                <a:moveTo>
                  <a:pt x="247" y="454"/>
                </a:moveTo>
                <a:lnTo>
                  <a:pt x="341" y="454"/>
                </a:lnTo>
                <a:lnTo>
                  <a:pt x="341" y="568"/>
                </a:lnTo>
                <a:lnTo>
                  <a:pt x="344" y="605"/>
                </a:lnTo>
                <a:lnTo>
                  <a:pt x="353" y="640"/>
                </a:lnTo>
                <a:lnTo>
                  <a:pt x="366" y="672"/>
                </a:lnTo>
                <a:lnTo>
                  <a:pt x="385" y="702"/>
                </a:lnTo>
                <a:lnTo>
                  <a:pt x="408" y="728"/>
                </a:lnTo>
                <a:lnTo>
                  <a:pt x="435" y="752"/>
                </a:lnTo>
                <a:lnTo>
                  <a:pt x="463" y="770"/>
                </a:lnTo>
                <a:lnTo>
                  <a:pt x="497" y="784"/>
                </a:lnTo>
                <a:lnTo>
                  <a:pt x="532" y="793"/>
                </a:lnTo>
                <a:lnTo>
                  <a:pt x="568" y="796"/>
                </a:lnTo>
                <a:lnTo>
                  <a:pt x="605" y="793"/>
                </a:lnTo>
                <a:lnTo>
                  <a:pt x="640" y="784"/>
                </a:lnTo>
                <a:lnTo>
                  <a:pt x="672" y="770"/>
                </a:lnTo>
                <a:lnTo>
                  <a:pt x="702" y="752"/>
                </a:lnTo>
                <a:lnTo>
                  <a:pt x="729" y="728"/>
                </a:lnTo>
                <a:lnTo>
                  <a:pt x="752" y="702"/>
                </a:lnTo>
                <a:lnTo>
                  <a:pt x="770" y="672"/>
                </a:lnTo>
                <a:lnTo>
                  <a:pt x="784" y="640"/>
                </a:lnTo>
                <a:lnTo>
                  <a:pt x="793" y="605"/>
                </a:lnTo>
                <a:lnTo>
                  <a:pt x="795" y="568"/>
                </a:lnTo>
                <a:lnTo>
                  <a:pt x="795" y="454"/>
                </a:lnTo>
                <a:lnTo>
                  <a:pt x="2160" y="454"/>
                </a:lnTo>
                <a:lnTo>
                  <a:pt x="2160" y="568"/>
                </a:lnTo>
                <a:lnTo>
                  <a:pt x="2162" y="605"/>
                </a:lnTo>
                <a:lnTo>
                  <a:pt x="2171" y="640"/>
                </a:lnTo>
                <a:lnTo>
                  <a:pt x="2185" y="672"/>
                </a:lnTo>
                <a:lnTo>
                  <a:pt x="2203" y="702"/>
                </a:lnTo>
                <a:lnTo>
                  <a:pt x="2226" y="728"/>
                </a:lnTo>
                <a:lnTo>
                  <a:pt x="2253" y="752"/>
                </a:lnTo>
                <a:lnTo>
                  <a:pt x="2283" y="770"/>
                </a:lnTo>
                <a:lnTo>
                  <a:pt x="2315" y="784"/>
                </a:lnTo>
                <a:lnTo>
                  <a:pt x="2350" y="793"/>
                </a:lnTo>
                <a:lnTo>
                  <a:pt x="2387" y="796"/>
                </a:lnTo>
                <a:lnTo>
                  <a:pt x="2424" y="793"/>
                </a:lnTo>
                <a:lnTo>
                  <a:pt x="2459" y="784"/>
                </a:lnTo>
                <a:lnTo>
                  <a:pt x="2492" y="770"/>
                </a:lnTo>
                <a:lnTo>
                  <a:pt x="2522" y="752"/>
                </a:lnTo>
                <a:lnTo>
                  <a:pt x="2548" y="728"/>
                </a:lnTo>
                <a:lnTo>
                  <a:pt x="2570" y="702"/>
                </a:lnTo>
                <a:lnTo>
                  <a:pt x="2589" y="672"/>
                </a:lnTo>
                <a:lnTo>
                  <a:pt x="2602" y="640"/>
                </a:lnTo>
                <a:lnTo>
                  <a:pt x="2611" y="605"/>
                </a:lnTo>
                <a:lnTo>
                  <a:pt x="2615" y="568"/>
                </a:lnTo>
                <a:lnTo>
                  <a:pt x="2615" y="454"/>
                </a:lnTo>
                <a:lnTo>
                  <a:pt x="2710" y="454"/>
                </a:lnTo>
                <a:lnTo>
                  <a:pt x="2750" y="458"/>
                </a:lnTo>
                <a:lnTo>
                  <a:pt x="2787" y="468"/>
                </a:lnTo>
                <a:lnTo>
                  <a:pt x="2823" y="483"/>
                </a:lnTo>
                <a:lnTo>
                  <a:pt x="2855" y="503"/>
                </a:lnTo>
                <a:lnTo>
                  <a:pt x="2883" y="527"/>
                </a:lnTo>
                <a:lnTo>
                  <a:pt x="2908" y="557"/>
                </a:lnTo>
                <a:lnTo>
                  <a:pt x="2928" y="589"/>
                </a:lnTo>
                <a:lnTo>
                  <a:pt x="2943" y="626"/>
                </a:lnTo>
                <a:lnTo>
                  <a:pt x="2952" y="664"/>
                </a:lnTo>
                <a:lnTo>
                  <a:pt x="2955" y="704"/>
                </a:lnTo>
                <a:lnTo>
                  <a:pt x="2955" y="1590"/>
                </a:lnTo>
                <a:lnTo>
                  <a:pt x="2729" y="1590"/>
                </a:lnTo>
                <a:lnTo>
                  <a:pt x="2729" y="1136"/>
                </a:lnTo>
                <a:lnTo>
                  <a:pt x="228" y="1136"/>
                </a:lnTo>
                <a:lnTo>
                  <a:pt x="228" y="2703"/>
                </a:lnTo>
                <a:lnTo>
                  <a:pt x="230" y="2714"/>
                </a:lnTo>
                <a:lnTo>
                  <a:pt x="237" y="2723"/>
                </a:lnTo>
                <a:lnTo>
                  <a:pt x="247" y="2726"/>
                </a:lnTo>
                <a:lnTo>
                  <a:pt x="1591" y="2726"/>
                </a:lnTo>
                <a:lnTo>
                  <a:pt x="1591" y="2953"/>
                </a:lnTo>
                <a:lnTo>
                  <a:pt x="247" y="2953"/>
                </a:lnTo>
                <a:lnTo>
                  <a:pt x="207" y="2949"/>
                </a:lnTo>
                <a:lnTo>
                  <a:pt x="168" y="2940"/>
                </a:lnTo>
                <a:lnTo>
                  <a:pt x="133" y="2925"/>
                </a:lnTo>
                <a:lnTo>
                  <a:pt x="101" y="2905"/>
                </a:lnTo>
                <a:lnTo>
                  <a:pt x="72" y="2880"/>
                </a:lnTo>
                <a:lnTo>
                  <a:pt x="47" y="2851"/>
                </a:lnTo>
                <a:lnTo>
                  <a:pt x="28" y="2818"/>
                </a:lnTo>
                <a:lnTo>
                  <a:pt x="12" y="2782"/>
                </a:lnTo>
                <a:lnTo>
                  <a:pt x="3" y="2744"/>
                </a:lnTo>
                <a:lnTo>
                  <a:pt x="0" y="2703"/>
                </a:lnTo>
                <a:lnTo>
                  <a:pt x="0" y="704"/>
                </a:lnTo>
                <a:lnTo>
                  <a:pt x="3" y="664"/>
                </a:lnTo>
                <a:lnTo>
                  <a:pt x="12" y="626"/>
                </a:lnTo>
                <a:lnTo>
                  <a:pt x="28" y="589"/>
                </a:lnTo>
                <a:lnTo>
                  <a:pt x="47" y="557"/>
                </a:lnTo>
                <a:lnTo>
                  <a:pt x="72" y="527"/>
                </a:lnTo>
                <a:lnTo>
                  <a:pt x="101" y="503"/>
                </a:lnTo>
                <a:lnTo>
                  <a:pt x="133" y="483"/>
                </a:lnTo>
                <a:lnTo>
                  <a:pt x="168" y="468"/>
                </a:lnTo>
                <a:lnTo>
                  <a:pt x="207" y="458"/>
                </a:lnTo>
                <a:lnTo>
                  <a:pt x="247" y="454"/>
                </a:lnTo>
                <a:close/>
                <a:moveTo>
                  <a:pt x="2387" y="0"/>
                </a:moveTo>
                <a:lnTo>
                  <a:pt x="2413" y="4"/>
                </a:lnTo>
                <a:lnTo>
                  <a:pt x="2437" y="12"/>
                </a:lnTo>
                <a:lnTo>
                  <a:pt x="2459" y="26"/>
                </a:lnTo>
                <a:lnTo>
                  <a:pt x="2475" y="43"/>
                </a:lnTo>
                <a:lnTo>
                  <a:pt x="2490" y="64"/>
                </a:lnTo>
                <a:lnTo>
                  <a:pt x="2497" y="88"/>
                </a:lnTo>
                <a:lnTo>
                  <a:pt x="2501" y="114"/>
                </a:lnTo>
                <a:lnTo>
                  <a:pt x="2501" y="568"/>
                </a:lnTo>
                <a:lnTo>
                  <a:pt x="2497" y="595"/>
                </a:lnTo>
                <a:lnTo>
                  <a:pt x="2490" y="618"/>
                </a:lnTo>
                <a:lnTo>
                  <a:pt x="2475" y="639"/>
                </a:lnTo>
                <a:lnTo>
                  <a:pt x="2459" y="657"/>
                </a:lnTo>
                <a:lnTo>
                  <a:pt x="2437" y="670"/>
                </a:lnTo>
                <a:lnTo>
                  <a:pt x="2413" y="679"/>
                </a:lnTo>
                <a:lnTo>
                  <a:pt x="2387" y="682"/>
                </a:lnTo>
                <a:lnTo>
                  <a:pt x="2361" y="679"/>
                </a:lnTo>
                <a:lnTo>
                  <a:pt x="2337" y="670"/>
                </a:lnTo>
                <a:lnTo>
                  <a:pt x="2316" y="657"/>
                </a:lnTo>
                <a:lnTo>
                  <a:pt x="2298" y="639"/>
                </a:lnTo>
                <a:lnTo>
                  <a:pt x="2285" y="618"/>
                </a:lnTo>
                <a:lnTo>
                  <a:pt x="2276" y="595"/>
                </a:lnTo>
                <a:lnTo>
                  <a:pt x="2273" y="568"/>
                </a:lnTo>
                <a:lnTo>
                  <a:pt x="2273" y="114"/>
                </a:lnTo>
                <a:lnTo>
                  <a:pt x="2276" y="88"/>
                </a:lnTo>
                <a:lnTo>
                  <a:pt x="2285" y="64"/>
                </a:lnTo>
                <a:lnTo>
                  <a:pt x="2298" y="43"/>
                </a:lnTo>
                <a:lnTo>
                  <a:pt x="2316" y="26"/>
                </a:lnTo>
                <a:lnTo>
                  <a:pt x="2337" y="12"/>
                </a:lnTo>
                <a:lnTo>
                  <a:pt x="2361" y="4"/>
                </a:lnTo>
                <a:lnTo>
                  <a:pt x="2387" y="0"/>
                </a:lnTo>
                <a:close/>
                <a:moveTo>
                  <a:pt x="568" y="0"/>
                </a:moveTo>
                <a:lnTo>
                  <a:pt x="594" y="4"/>
                </a:lnTo>
                <a:lnTo>
                  <a:pt x="618" y="12"/>
                </a:lnTo>
                <a:lnTo>
                  <a:pt x="639" y="26"/>
                </a:lnTo>
                <a:lnTo>
                  <a:pt x="657" y="43"/>
                </a:lnTo>
                <a:lnTo>
                  <a:pt x="670" y="64"/>
                </a:lnTo>
                <a:lnTo>
                  <a:pt x="679" y="88"/>
                </a:lnTo>
                <a:lnTo>
                  <a:pt x="682" y="114"/>
                </a:lnTo>
                <a:lnTo>
                  <a:pt x="682" y="568"/>
                </a:lnTo>
                <a:lnTo>
                  <a:pt x="679" y="595"/>
                </a:lnTo>
                <a:lnTo>
                  <a:pt x="670" y="618"/>
                </a:lnTo>
                <a:lnTo>
                  <a:pt x="657" y="639"/>
                </a:lnTo>
                <a:lnTo>
                  <a:pt x="639" y="657"/>
                </a:lnTo>
                <a:lnTo>
                  <a:pt x="618" y="670"/>
                </a:lnTo>
                <a:lnTo>
                  <a:pt x="594" y="679"/>
                </a:lnTo>
                <a:lnTo>
                  <a:pt x="568" y="682"/>
                </a:lnTo>
                <a:lnTo>
                  <a:pt x="542" y="679"/>
                </a:lnTo>
                <a:lnTo>
                  <a:pt x="519" y="670"/>
                </a:lnTo>
                <a:lnTo>
                  <a:pt x="498" y="657"/>
                </a:lnTo>
                <a:lnTo>
                  <a:pt x="480" y="639"/>
                </a:lnTo>
                <a:lnTo>
                  <a:pt x="467" y="618"/>
                </a:lnTo>
                <a:lnTo>
                  <a:pt x="458" y="595"/>
                </a:lnTo>
                <a:lnTo>
                  <a:pt x="454" y="568"/>
                </a:lnTo>
                <a:lnTo>
                  <a:pt x="454" y="114"/>
                </a:lnTo>
                <a:lnTo>
                  <a:pt x="458" y="88"/>
                </a:lnTo>
                <a:lnTo>
                  <a:pt x="467" y="64"/>
                </a:lnTo>
                <a:lnTo>
                  <a:pt x="480" y="43"/>
                </a:lnTo>
                <a:lnTo>
                  <a:pt x="498" y="26"/>
                </a:lnTo>
                <a:lnTo>
                  <a:pt x="519" y="12"/>
                </a:lnTo>
                <a:lnTo>
                  <a:pt x="542" y="4"/>
                </a:lnTo>
                <a:lnTo>
                  <a:pt x="5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94318" y="3200400"/>
            <a:ext cx="3165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47774" y="2450475"/>
            <a:ext cx="176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39" name="TextBox 38"/>
          <p:cNvSpPr txBox="1"/>
          <p:nvPr/>
        </p:nvSpPr>
        <p:spPr>
          <a:xfrm rot="2156946">
            <a:off x="4039160" y="2091750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6399218">
            <a:off x="4814072" y="3772019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9400" y="51785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5068108">
            <a:off x="1797165" y="43853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9189946">
            <a:off x="1919363" y="24175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9" y="5169864"/>
            <a:ext cx="12188825" cy="1688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1643" y="1219201"/>
            <a:ext cx="4752975" cy="4462463"/>
            <a:chOff x="1446212" y="1219200"/>
            <a:chExt cx="4752975" cy="446246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446212" y="1219200"/>
              <a:ext cx="4752975" cy="4462463"/>
              <a:chOff x="3717925" y="1219200"/>
              <a:chExt cx="4752975" cy="4462463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5657850" y="1284288"/>
                <a:ext cx="2813050" cy="1612900"/>
              </a:xfrm>
              <a:custGeom>
                <a:avLst/>
                <a:gdLst>
                  <a:gd name="T0" fmla="*/ 348 w 1772"/>
                  <a:gd name="T1" fmla="*/ 0 h 1016"/>
                  <a:gd name="T2" fmla="*/ 1772 w 1772"/>
                  <a:gd name="T3" fmla="*/ 1016 h 1016"/>
                  <a:gd name="T4" fmla="*/ 0 w 1772"/>
                  <a:gd name="T5" fmla="*/ 1016 h 1016"/>
                  <a:gd name="T6" fmla="*/ 348 w 1772"/>
                  <a:gd name="T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2" h="1016">
                    <a:moveTo>
                      <a:pt x="348" y="0"/>
                    </a:moveTo>
                    <a:lnTo>
                      <a:pt x="1772" y="1016"/>
                    </a:lnTo>
                    <a:lnTo>
                      <a:pt x="0" y="10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701473" y="3005138"/>
                <a:ext cx="1744663" cy="2676525"/>
              </a:xfrm>
              <a:custGeom>
                <a:avLst/>
                <a:gdLst>
                  <a:gd name="T0" fmla="*/ 0 w 1099"/>
                  <a:gd name="T1" fmla="*/ 0 h 1686"/>
                  <a:gd name="T2" fmla="*/ 1099 w 1099"/>
                  <a:gd name="T3" fmla="*/ 0 h 1686"/>
                  <a:gd name="T4" fmla="*/ 549 w 1099"/>
                  <a:gd name="T5" fmla="*/ 1686 h 1686"/>
                  <a:gd name="T6" fmla="*/ 0 w 1099"/>
                  <a:gd name="T7" fmla="*/ 0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9" h="1686">
                    <a:moveTo>
                      <a:pt x="0" y="0"/>
                    </a:moveTo>
                    <a:lnTo>
                      <a:pt x="1099" y="0"/>
                    </a:lnTo>
                    <a:lnTo>
                      <a:pt x="549" y="16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644070" y="4044950"/>
                <a:ext cx="2811463" cy="1628775"/>
              </a:xfrm>
              <a:custGeom>
                <a:avLst/>
                <a:gdLst>
                  <a:gd name="T0" fmla="*/ 1430 w 1771"/>
                  <a:gd name="T1" fmla="*/ 0 h 1026"/>
                  <a:gd name="T2" fmla="*/ 1771 w 1771"/>
                  <a:gd name="T3" fmla="*/ 1026 h 1026"/>
                  <a:gd name="T4" fmla="*/ 0 w 1771"/>
                  <a:gd name="T5" fmla="*/ 1026 h 1026"/>
                  <a:gd name="T6" fmla="*/ 1430 w 1771"/>
                  <a:gd name="T7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26">
                    <a:moveTo>
                      <a:pt x="1430" y="0"/>
                    </a:moveTo>
                    <a:lnTo>
                      <a:pt x="1771" y="1026"/>
                    </a:lnTo>
                    <a:lnTo>
                      <a:pt x="0" y="1026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717925" y="2916873"/>
                <a:ext cx="2255838" cy="2692400"/>
              </a:xfrm>
              <a:custGeom>
                <a:avLst/>
                <a:gdLst>
                  <a:gd name="T0" fmla="*/ 0 w 1421"/>
                  <a:gd name="T1" fmla="*/ 0 h 1696"/>
                  <a:gd name="T2" fmla="*/ 554 w 1421"/>
                  <a:gd name="T3" fmla="*/ 1696 h 1696"/>
                  <a:gd name="T4" fmla="*/ 1421 w 1421"/>
                  <a:gd name="T5" fmla="*/ 1045 h 1696"/>
                  <a:gd name="T6" fmla="*/ 0 w 1421"/>
                  <a:gd name="T7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1" h="1696">
                    <a:moveTo>
                      <a:pt x="0" y="0"/>
                    </a:moveTo>
                    <a:lnTo>
                      <a:pt x="554" y="1696"/>
                    </a:lnTo>
                    <a:lnTo>
                      <a:pt x="1421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26510" y="1219200"/>
                <a:ext cx="2271713" cy="2679700"/>
              </a:xfrm>
              <a:custGeom>
                <a:avLst/>
                <a:gdLst>
                  <a:gd name="T0" fmla="*/ 888 w 1431"/>
                  <a:gd name="T1" fmla="*/ 1688 h 1688"/>
                  <a:gd name="T2" fmla="*/ 0 w 1431"/>
                  <a:gd name="T3" fmla="*/ 1046 h 1688"/>
                  <a:gd name="T4" fmla="*/ 1431 w 1431"/>
                  <a:gd name="T5" fmla="*/ 0 h 1688"/>
                  <a:gd name="T6" fmla="*/ 888 w 1431"/>
                  <a:gd name="T7" fmla="*/ 168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1" h="1688">
                    <a:moveTo>
                      <a:pt x="888" y="1688"/>
                    </a:moveTo>
                    <a:lnTo>
                      <a:pt x="0" y="1046"/>
                    </a:lnTo>
                    <a:lnTo>
                      <a:pt x="1431" y="0"/>
                    </a:lnTo>
                    <a:lnTo>
                      <a:pt x="888" y="16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8"/>
              <p:cNvSpPr>
                <a:spLocks noEditPoints="1"/>
              </p:cNvSpPr>
              <p:nvPr/>
            </p:nvSpPr>
            <p:spPr bwMode="auto">
              <a:xfrm rot="2244085">
                <a:off x="6017196" y="2255622"/>
                <a:ext cx="440276" cy="439670"/>
              </a:xfrm>
              <a:custGeom>
                <a:avLst/>
                <a:gdLst>
                  <a:gd name="T0" fmla="*/ 2839 w 3638"/>
                  <a:gd name="T1" fmla="*/ 2359 h 3634"/>
                  <a:gd name="T2" fmla="*/ 3158 w 3638"/>
                  <a:gd name="T3" fmla="*/ 2654 h 3634"/>
                  <a:gd name="T4" fmla="*/ 3140 w 3638"/>
                  <a:gd name="T5" fmla="*/ 2814 h 3634"/>
                  <a:gd name="T6" fmla="*/ 2830 w 3638"/>
                  <a:gd name="T7" fmla="*/ 3116 h 3634"/>
                  <a:gd name="T8" fmla="*/ 2678 w 3638"/>
                  <a:gd name="T9" fmla="*/ 3168 h 3634"/>
                  <a:gd name="T10" fmla="*/ 2387 w 3638"/>
                  <a:gd name="T11" fmla="*/ 2840 h 3634"/>
                  <a:gd name="T12" fmla="*/ 2273 w 3638"/>
                  <a:gd name="T13" fmla="*/ 2726 h 3634"/>
                  <a:gd name="T14" fmla="*/ 2387 w 3638"/>
                  <a:gd name="T15" fmla="*/ 2612 h 3634"/>
                  <a:gd name="T16" fmla="*/ 2678 w 3638"/>
                  <a:gd name="T17" fmla="*/ 2283 h 3634"/>
                  <a:gd name="T18" fmla="*/ 2463 w 3638"/>
                  <a:gd name="T19" fmla="*/ 2098 h 3634"/>
                  <a:gd name="T20" fmla="*/ 2128 w 3638"/>
                  <a:gd name="T21" fmla="*/ 2401 h 3634"/>
                  <a:gd name="T22" fmla="*/ 2059 w 3638"/>
                  <a:gd name="T23" fmla="*/ 2863 h 3634"/>
                  <a:gd name="T24" fmla="*/ 2295 w 3638"/>
                  <a:gd name="T25" fmla="*/ 3251 h 3634"/>
                  <a:gd name="T26" fmla="*/ 2729 w 3638"/>
                  <a:gd name="T27" fmla="*/ 3407 h 3634"/>
                  <a:gd name="T28" fmla="*/ 3162 w 3638"/>
                  <a:gd name="T29" fmla="*/ 3251 h 3634"/>
                  <a:gd name="T30" fmla="*/ 3397 w 3638"/>
                  <a:gd name="T31" fmla="*/ 2863 h 3634"/>
                  <a:gd name="T32" fmla="*/ 3328 w 3638"/>
                  <a:gd name="T33" fmla="*/ 2401 h 3634"/>
                  <a:gd name="T34" fmla="*/ 2993 w 3638"/>
                  <a:gd name="T35" fmla="*/ 2098 h 3634"/>
                  <a:gd name="T36" fmla="*/ 1591 w 3638"/>
                  <a:gd name="T37" fmla="*/ 2498 h 3634"/>
                  <a:gd name="T38" fmla="*/ 454 w 3638"/>
                  <a:gd name="T39" fmla="*/ 2044 h 3634"/>
                  <a:gd name="T40" fmla="*/ 3165 w 3638"/>
                  <a:gd name="T41" fmla="*/ 1929 h 3634"/>
                  <a:gd name="T42" fmla="*/ 3526 w 3638"/>
                  <a:gd name="T43" fmla="*/ 2289 h 3634"/>
                  <a:gd name="T44" fmla="*/ 3634 w 3638"/>
                  <a:gd name="T45" fmla="*/ 2805 h 3634"/>
                  <a:gd name="T46" fmla="*/ 3444 w 3638"/>
                  <a:gd name="T47" fmla="*/ 3286 h 3634"/>
                  <a:gd name="T48" fmla="*/ 3029 w 3638"/>
                  <a:gd name="T49" fmla="*/ 3583 h 3634"/>
                  <a:gd name="T50" fmla="*/ 2498 w 3638"/>
                  <a:gd name="T51" fmla="*/ 3606 h 3634"/>
                  <a:gd name="T52" fmla="*/ 2059 w 3638"/>
                  <a:gd name="T53" fmla="*/ 3341 h 3634"/>
                  <a:gd name="T54" fmla="*/ 1832 w 3638"/>
                  <a:gd name="T55" fmla="*/ 2881 h 3634"/>
                  <a:gd name="T56" fmla="*/ 1898 w 3638"/>
                  <a:gd name="T57" fmla="*/ 2355 h 3634"/>
                  <a:gd name="T58" fmla="*/ 2227 w 3638"/>
                  <a:gd name="T59" fmla="*/ 1967 h 3634"/>
                  <a:gd name="T60" fmla="*/ 2729 w 3638"/>
                  <a:gd name="T61" fmla="*/ 1818 h 3634"/>
                  <a:gd name="T62" fmla="*/ 1591 w 3638"/>
                  <a:gd name="T63" fmla="*/ 1364 h 3634"/>
                  <a:gd name="T64" fmla="*/ 454 w 3638"/>
                  <a:gd name="T65" fmla="*/ 1818 h 3634"/>
                  <a:gd name="T66" fmla="*/ 366 w 3638"/>
                  <a:gd name="T67" fmla="*/ 672 h 3634"/>
                  <a:gd name="T68" fmla="*/ 568 w 3638"/>
                  <a:gd name="T69" fmla="*/ 796 h 3634"/>
                  <a:gd name="T70" fmla="*/ 770 w 3638"/>
                  <a:gd name="T71" fmla="*/ 672 h 3634"/>
                  <a:gd name="T72" fmla="*/ 2162 w 3638"/>
                  <a:gd name="T73" fmla="*/ 605 h 3634"/>
                  <a:gd name="T74" fmla="*/ 2315 w 3638"/>
                  <a:gd name="T75" fmla="*/ 784 h 3634"/>
                  <a:gd name="T76" fmla="*/ 2548 w 3638"/>
                  <a:gd name="T77" fmla="*/ 728 h 3634"/>
                  <a:gd name="T78" fmla="*/ 2710 w 3638"/>
                  <a:gd name="T79" fmla="*/ 454 h 3634"/>
                  <a:gd name="T80" fmla="*/ 2928 w 3638"/>
                  <a:gd name="T81" fmla="*/ 589 h 3634"/>
                  <a:gd name="T82" fmla="*/ 228 w 3638"/>
                  <a:gd name="T83" fmla="*/ 1136 h 3634"/>
                  <a:gd name="T84" fmla="*/ 247 w 3638"/>
                  <a:gd name="T85" fmla="*/ 2953 h 3634"/>
                  <a:gd name="T86" fmla="*/ 28 w 3638"/>
                  <a:gd name="T87" fmla="*/ 2818 h 3634"/>
                  <a:gd name="T88" fmla="*/ 28 w 3638"/>
                  <a:gd name="T89" fmla="*/ 589 h 3634"/>
                  <a:gd name="T90" fmla="*/ 247 w 3638"/>
                  <a:gd name="T91" fmla="*/ 454 h 3634"/>
                  <a:gd name="T92" fmla="*/ 2497 w 3638"/>
                  <a:gd name="T93" fmla="*/ 88 h 3634"/>
                  <a:gd name="T94" fmla="*/ 2437 w 3638"/>
                  <a:gd name="T95" fmla="*/ 670 h 3634"/>
                  <a:gd name="T96" fmla="*/ 2285 w 3638"/>
                  <a:gd name="T97" fmla="*/ 618 h 3634"/>
                  <a:gd name="T98" fmla="*/ 2316 w 3638"/>
                  <a:gd name="T99" fmla="*/ 26 h 3634"/>
                  <a:gd name="T100" fmla="*/ 639 w 3638"/>
                  <a:gd name="T101" fmla="*/ 26 h 3634"/>
                  <a:gd name="T102" fmla="*/ 670 w 3638"/>
                  <a:gd name="T103" fmla="*/ 618 h 3634"/>
                  <a:gd name="T104" fmla="*/ 519 w 3638"/>
                  <a:gd name="T105" fmla="*/ 670 h 3634"/>
                  <a:gd name="T106" fmla="*/ 458 w 3638"/>
                  <a:gd name="T107" fmla="*/ 88 h 3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8" h="3634">
                    <a:moveTo>
                      <a:pt x="2729" y="2272"/>
                    </a:moveTo>
                    <a:lnTo>
                      <a:pt x="2754" y="2274"/>
                    </a:lnTo>
                    <a:lnTo>
                      <a:pt x="2778" y="2283"/>
                    </a:lnTo>
                    <a:lnTo>
                      <a:pt x="2799" y="2296"/>
                    </a:lnTo>
                    <a:lnTo>
                      <a:pt x="2817" y="2314"/>
                    </a:lnTo>
                    <a:lnTo>
                      <a:pt x="2830" y="2335"/>
                    </a:lnTo>
                    <a:lnTo>
                      <a:pt x="2839" y="2359"/>
                    </a:lnTo>
                    <a:lnTo>
                      <a:pt x="2841" y="2385"/>
                    </a:lnTo>
                    <a:lnTo>
                      <a:pt x="2841" y="2612"/>
                    </a:lnTo>
                    <a:lnTo>
                      <a:pt x="3069" y="2612"/>
                    </a:lnTo>
                    <a:lnTo>
                      <a:pt x="3095" y="2616"/>
                    </a:lnTo>
                    <a:lnTo>
                      <a:pt x="3119" y="2623"/>
                    </a:lnTo>
                    <a:lnTo>
                      <a:pt x="3140" y="2638"/>
                    </a:lnTo>
                    <a:lnTo>
                      <a:pt x="3158" y="2654"/>
                    </a:lnTo>
                    <a:lnTo>
                      <a:pt x="3171" y="2676"/>
                    </a:lnTo>
                    <a:lnTo>
                      <a:pt x="3180" y="2700"/>
                    </a:lnTo>
                    <a:lnTo>
                      <a:pt x="3183" y="2726"/>
                    </a:lnTo>
                    <a:lnTo>
                      <a:pt x="3180" y="2751"/>
                    </a:lnTo>
                    <a:lnTo>
                      <a:pt x="3171" y="2776"/>
                    </a:lnTo>
                    <a:lnTo>
                      <a:pt x="3158" y="2797"/>
                    </a:lnTo>
                    <a:lnTo>
                      <a:pt x="3140" y="2814"/>
                    </a:lnTo>
                    <a:lnTo>
                      <a:pt x="3119" y="2828"/>
                    </a:lnTo>
                    <a:lnTo>
                      <a:pt x="3095" y="2837"/>
                    </a:lnTo>
                    <a:lnTo>
                      <a:pt x="3069" y="2840"/>
                    </a:lnTo>
                    <a:lnTo>
                      <a:pt x="2841" y="2840"/>
                    </a:lnTo>
                    <a:lnTo>
                      <a:pt x="2841" y="3066"/>
                    </a:lnTo>
                    <a:lnTo>
                      <a:pt x="2839" y="3093"/>
                    </a:lnTo>
                    <a:lnTo>
                      <a:pt x="2830" y="3116"/>
                    </a:lnTo>
                    <a:lnTo>
                      <a:pt x="2817" y="3137"/>
                    </a:lnTo>
                    <a:lnTo>
                      <a:pt x="2799" y="3155"/>
                    </a:lnTo>
                    <a:lnTo>
                      <a:pt x="2778" y="3168"/>
                    </a:lnTo>
                    <a:lnTo>
                      <a:pt x="2754" y="3177"/>
                    </a:lnTo>
                    <a:lnTo>
                      <a:pt x="2729" y="3180"/>
                    </a:lnTo>
                    <a:lnTo>
                      <a:pt x="2702" y="3177"/>
                    </a:lnTo>
                    <a:lnTo>
                      <a:pt x="2678" y="3168"/>
                    </a:lnTo>
                    <a:lnTo>
                      <a:pt x="2657" y="3155"/>
                    </a:lnTo>
                    <a:lnTo>
                      <a:pt x="2639" y="3137"/>
                    </a:lnTo>
                    <a:lnTo>
                      <a:pt x="2626" y="3116"/>
                    </a:lnTo>
                    <a:lnTo>
                      <a:pt x="2618" y="3093"/>
                    </a:lnTo>
                    <a:lnTo>
                      <a:pt x="2615" y="3066"/>
                    </a:lnTo>
                    <a:lnTo>
                      <a:pt x="2615" y="2840"/>
                    </a:lnTo>
                    <a:lnTo>
                      <a:pt x="2387" y="2840"/>
                    </a:lnTo>
                    <a:lnTo>
                      <a:pt x="2361" y="2837"/>
                    </a:lnTo>
                    <a:lnTo>
                      <a:pt x="2337" y="2828"/>
                    </a:lnTo>
                    <a:lnTo>
                      <a:pt x="2316" y="2814"/>
                    </a:lnTo>
                    <a:lnTo>
                      <a:pt x="2298" y="2797"/>
                    </a:lnTo>
                    <a:lnTo>
                      <a:pt x="2285" y="2776"/>
                    </a:lnTo>
                    <a:lnTo>
                      <a:pt x="2276" y="2751"/>
                    </a:lnTo>
                    <a:lnTo>
                      <a:pt x="2273" y="2726"/>
                    </a:lnTo>
                    <a:lnTo>
                      <a:pt x="2276" y="2700"/>
                    </a:lnTo>
                    <a:lnTo>
                      <a:pt x="2285" y="2676"/>
                    </a:lnTo>
                    <a:lnTo>
                      <a:pt x="2298" y="2654"/>
                    </a:lnTo>
                    <a:lnTo>
                      <a:pt x="2316" y="2638"/>
                    </a:lnTo>
                    <a:lnTo>
                      <a:pt x="2337" y="2623"/>
                    </a:lnTo>
                    <a:lnTo>
                      <a:pt x="2361" y="2616"/>
                    </a:lnTo>
                    <a:lnTo>
                      <a:pt x="2387" y="2612"/>
                    </a:lnTo>
                    <a:lnTo>
                      <a:pt x="2615" y="2612"/>
                    </a:lnTo>
                    <a:lnTo>
                      <a:pt x="2615" y="2385"/>
                    </a:lnTo>
                    <a:lnTo>
                      <a:pt x="2618" y="2359"/>
                    </a:lnTo>
                    <a:lnTo>
                      <a:pt x="2626" y="2335"/>
                    </a:lnTo>
                    <a:lnTo>
                      <a:pt x="2639" y="2314"/>
                    </a:lnTo>
                    <a:lnTo>
                      <a:pt x="2657" y="2296"/>
                    </a:lnTo>
                    <a:lnTo>
                      <a:pt x="2678" y="2283"/>
                    </a:lnTo>
                    <a:lnTo>
                      <a:pt x="2702" y="2274"/>
                    </a:lnTo>
                    <a:lnTo>
                      <a:pt x="2729" y="2272"/>
                    </a:lnTo>
                    <a:close/>
                    <a:moveTo>
                      <a:pt x="2729" y="2044"/>
                    </a:moveTo>
                    <a:lnTo>
                      <a:pt x="2659" y="2048"/>
                    </a:lnTo>
                    <a:lnTo>
                      <a:pt x="2590" y="2059"/>
                    </a:lnTo>
                    <a:lnTo>
                      <a:pt x="2525" y="2075"/>
                    </a:lnTo>
                    <a:lnTo>
                      <a:pt x="2463" y="2098"/>
                    </a:lnTo>
                    <a:lnTo>
                      <a:pt x="2403" y="2127"/>
                    </a:lnTo>
                    <a:lnTo>
                      <a:pt x="2347" y="2161"/>
                    </a:lnTo>
                    <a:lnTo>
                      <a:pt x="2295" y="2200"/>
                    </a:lnTo>
                    <a:lnTo>
                      <a:pt x="2246" y="2244"/>
                    </a:lnTo>
                    <a:lnTo>
                      <a:pt x="2202" y="2293"/>
                    </a:lnTo>
                    <a:lnTo>
                      <a:pt x="2162" y="2345"/>
                    </a:lnTo>
                    <a:lnTo>
                      <a:pt x="2128" y="2401"/>
                    </a:lnTo>
                    <a:lnTo>
                      <a:pt x="2099" y="2461"/>
                    </a:lnTo>
                    <a:lnTo>
                      <a:pt x="2077" y="2524"/>
                    </a:lnTo>
                    <a:lnTo>
                      <a:pt x="2059" y="2589"/>
                    </a:lnTo>
                    <a:lnTo>
                      <a:pt x="2049" y="2656"/>
                    </a:lnTo>
                    <a:lnTo>
                      <a:pt x="2046" y="2726"/>
                    </a:lnTo>
                    <a:lnTo>
                      <a:pt x="2049" y="2796"/>
                    </a:lnTo>
                    <a:lnTo>
                      <a:pt x="2059" y="2863"/>
                    </a:lnTo>
                    <a:lnTo>
                      <a:pt x="2077" y="2928"/>
                    </a:lnTo>
                    <a:lnTo>
                      <a:pt x="2099" y="2991"/>
                    </a:lnTo>
                    <a:lnTo>
                      <a:pt x="2128" y="3050"/>
                    </a:lnTo>
                    <a:lnTo>
                      <a:pt x="2162" y="3106"/>
                    </a:lnTo>
                    <a:lnTo>
                      <a:pt x="2202" y="3159"/>
                    </a:lnTo>
                    <a:lnTo>
                      <a:pt x="2246" y="3208"/>
                    </a:lnTo>
                    <a:lnTo>
                      <a:pt x="2295" y="3251"/>
                    </a:lnTo>
                    <a:lnTo>
                      <a:pt x="2347" y="3291"/>
                    </a:lnTo>
                    <a:lnTo>
                      <a:pt x="2403" y="3325"/>
                    </a:lnTo>
                    <a:lnTo>
                      <a:pt x="2463" y="3354"/>
                    </a:lnTo>
                    <a:lnTo>
                      <a:pt x="2525" y="3377"/>
                    </a:lnTo>
                    <a:lnTo>
                      <a:pt x="2590" y="3393"/>
                    </a:lnTo>
                    <a:lnTo>
                      <a:pt x="2659" y="3403"/>
                    </a:lnTo>
                    <a:lnTo>
                      <a:pt x="2729" y="3407"/>
                    </a:lnTo>
                    <a:lnTo>
                      <a:pt x="2798" y="3403"/>
                    </a:lnTo>
                    <a:lnTo>
                      <a:pt x="2866" y="3393"/>
                    </a:lnTo>
                    <a:lnTo>
                      <a:pt x="2931" y="3377"/>
                    </a:lnTo>
                    <a:lnTo>
                      <a:pt x="2993" y="3354"/>
                    </a:lnTo>
                    <a:lnTo>
                      <a:pt x="3053" y="3325"/>
                    </a:lnTo>
                    <a:lnTo>
                      <a:pt x="3109" y="3291"/>
                    </a:lnTo>
                    <a:lnTo>
                      <a:pt x="3162" y="3251"/>
                    </a:lnTo>
                    <a:lnTo>
                      <a:pt x="3210" y="3208"/>
                    </a:lnTo>
                    <a:lnTo>
                      <a:pt x="3254" y="3159"/>
                    </a:lnTo>
                    <a:lnTo>
                      <a:pt x="3294" y="3106"/>
                    </a:lnTo>
                    <a:lnTo>
                      <a:pt x="3328" y="3050"/>
                    </a:lnTo>
                    <a:lnTo>
                      <a:pt x="3357" y="2991"/>
                    </a:lnTo>
                    <a:lnTo>
                      <a:pt x="3379" y="2928"/>
                    </a:lnTo>
                    <a:lnTo>
                      <a:pt x="3397" y="2863"/>
                    </a:lnTo>
                    <a:lnTo>
                      <a:pt x="3407" y="2796"/>
                    </a:lnTo>
                    <a:lnTo>
                      <a:pt x="3410" y="2726"/>
                    </a:lnTo>
                    <a:lnTo>
                      <a:pt x="3407" y="2656"/>
                    </a:lnTo>
                    <a:lnTo>
                      <a:pt x="3397" y="2589"/>
                    </a:lnTo>
                    <a:lnTo>
                      <a:pt x="3379" y="2524"/>
                    </a:lnTo>
                    <a:lnTo>
                      <a:pt x="3357" y="2461"/>
                    </a:lnTo>
                    <a:lnTo>
                      <a:pt x="3328" y="2401"/>
                    </a:lnTo>
                    <a:lnTo>
                      <a:pt x="3294" y="2345"/>
                    </a:lnTo>
                    <a:lnTo>
                      <a:pt x="3254" y="2293"/>
                    </a:lnTo>
                    <a:lnTo>
                      <a:pt x="3210" y="2244"/>
                    </a:lnTo>
                    <a:lnTo>
                      <a:pt x="3162" y="2200"/>
                    </a:lnTo>
                    <a:lnTo>
                      <a:pt x="3109" y="2161"/>
                    </a:lnTo>
                    <a:lnTo>
                      <a:pt x="3053" y="2127"/>
                    </a:lnTo>
                    <a:lnTo>
                      <a:pt x="2993" y="2098"/>
                    </a:lnTo>
                    <a:lnTo>
                      <a:pt x="2931" y="2075"/>
                    </a:lnTo>
                    <a:lnTo>
                      <a:pt x="2866" y="2059"/>
                    </a:lnTo>
                    <a:lnTo>
                      <a:pt x="2798" y="2048"/>
                    </a:lnTo>
                    <a:lnTo>
                      <a:pt x="2729" y="2044"/>
                    </a:lnTo>
                    <a:close/>
                    <a:moveTo>
                      <a:pt x="1137" y="2044"/>
                    </a:moveTo>
                    <a:lnTo>
                      <a:pt x="1591" y="2044"/>
                    </a:lnTo>
                    <a:lnTo>
                      <a:pt x="1591" y="2498"/>
                    </a:lnTo>
                    <a:lnTo>
                      <a:pt x="1137" y="2498"/>
                    </a:lnTo>
                    <a:lnTo>
                      <a:pt x="1137" y="2044"/>
                    </a:lnTo>
                    <a:close/>
                    <a:moveTo>
                      <a:pt x="454" y="2044"/>
                    </a:moveTo>
                    <a:lnTo>
                      <a:pt x="909" y="2044"/>
                    </a:lnTo>
                    <a:lnTo>
                      <a:pt x="909" y="2498"/>
                    </a:lnTo>
                    <a:lnTo>
                      <a:pt x="454" y="2498"/>
                    </a:lnTo>
                    <a:lnTo>
                      <a:pt x="454" y="2044"/>
                    </a:lnTo>
                    <a:close/>
                    <a:moveTo>
                      <a:pt x="2729" y="1818"/>
                    </a:moveTo>
                    <a:lnTo>
                      <a:pt x="2807" y="1821"/>
                    </a:lnTo>
                    <a:lnTo>
                      <a:pt x="2883" y="1831"/>
                    </a:lnTo>
                    <a:lnTo>
                      <a:pt x="2957" y="1847"/>
                    </a:lnTo>
                    <a:lnTo>
                      <a:pt x="3029" y="1869"/>
                    </a:lnTo>
                    <a:lnTo>
                      <a:pt x="3099" y="1896"/>
                    </a:lnTo>
                    <a:lnTo>
                      <a:pt x="3165" y="1929"/>
                    </a:lnTo>
                    <a:lnTo>
                      <a:pt x="3228" y="1967"/>
                    </a:lnTo>
                    <a:lnTo>
                      <a:pt x="3288" y="2010"/>
                    </a:lnTo>
                    <a:lnTo>
                      <a:pt x="3345" y="2058"/>
                    </a:lnTo>
                    <a:lnTo>
                      <a:pt x="3397" y="2110"/>
                    </a:lnTo>
                    <a:lnTo>
                      <a:pt x="3444" y="2166"/>
                    </a:lnTo>
                    <a:lnTo>
                      <a:pt x="3487" y="2226"/>
                    </a:lnTo>
                    <a:lnTo>
                      <a:pt x="3526" y="2289"/>
                    </a:lnTo>
                    <a:lnTo>
                      <a:pt x="3558" y="2355"/>
                    </a:lnTo>
                    <a:lnTo>
                      <a:pt x="3586" y="2424"/>
                    </a:lnTo>
                    <a:lnTo>
                      <a:pt x="3608" y="2496"/>
                    </a:lnTo>
                    <a:lnTo>
                      <a:pt x="3624" y="2571"/>
                    </a:lnTo>
                    <a:lnTo>
                      <a:pt x="3634" y="2648"/>
                    </a:lnTo>
                    <a:lnTo>
                      <a:pt x="3638" y="2726"/>
                    </a:lnTo>
                    <a:lnTo>
                      <a:pt x="3634" y="2805"/>
                    </a:lnTo>
                    <a:lnTo>
                      <a:pt x="3624" y="2881"/>
                    </a:lnTo>
                    <a:lnTo>
                      <a:pt x="3608" y="2955"/>
                    </a:lnTo>
                    <a:lnTo>
                      <a:pt x="3586" y="3027"/>
                    </a:lnTo>
                    <a:lnTo>
                      <a:pt x="3558" y="3096"/>
                    </a:lnTo>
                    <a:lnTo>
                      <a:pt x="3526" y="3162"/>
                    </a:lnTo>
                    <a:lnTo>
                      <a:pt x="3487" y="3227"/>
                    </a:lnTo>
                    <a:lnTo>
                      <a:pt x="3444" y="3286"/>
                    </a:lnTo>
                    <a:lnTo>
                      <a:pt x="3397" y="3341"/>
                    </a:lnTo>
                    <a:lnTo>
                      <a:pt x="3345" y="3393"/>
                    </a:lnTo>
                    <a:lnTo>
                      <a:pt x="3288" y="3441"/>
                    </a:lnTo>
                    <a:lnTo>
                      <a:pt x="3228" y="3484"/>
                    </a:lnTo>
                    <a:lnTo>
                      <a:pt x="3165" y="3523"/>
                    </a:lnTo>
                    <a:lnTo>
                      <a:pt x="3099" y="3556"/>
                    </a:lnTo>
                    <a:lnTo>
                      <a:pt x="3029" y="3583"/>
                    </a:lnTo>
                    <a:lnTo>
                      <a:pt x="2957" y="3606"/>
                    </a:lnTo>
                    <a:lnTo>
                      <a:pt x="2883" y="3621"/>
                    </a:lnTo>
                    <a:lnTo>
                      <a:pt x="2807" y="3631"/>
                    </a:lnTo>
                    <a:lnTo>
                      <a:pt x="2729" y="3634"/>
                    </a:lnTo>
                    <a:lnTo>
                      <a:pt x="2650" y="3631"/>
                    </a:lnTo>
                    <a:lnTo>
                      <a:pt x="2573" y="3621"/>
                    </a:lnTo>
                    <a:lnTo>
                      <a:pt x="2498" y="3606"/>
                    </a:lnTo>
                    <a:lnTo>
                      <a:pt x="2427" y="3583"/>
                    </a:lnTo>
                    <a:lnTo>
                      <a:pt x="2357" y="3556"/>
                    </a:lnTo>
                    <a:lnTo>
                      <a:pt x="2291" y="3523"/>
                    </a:lnTo>
                    <a:lnTo>
                      <a:pt x="2227" y="3484"/>
                    </a:lnTo>
                    <a:lnTo>
                      <a:pt x="2168" y="3441"/>
                    </a:lnTo>
                    <a:lnTo>
                      <a:pt x="2111" y="3393"/>
                    </a:lnTo>
                    <a:lnTo>
                      <a:pt x="2059" y="3341"/>
                    </a:lnTo>
                    <a:lnTo>
                      <a:pt x="2012" y="3286"/>
                    </a:lnTo>
                    <a:lnTo>
                      <a:pt x="1969" y="3227"/>
                    </a:lnTo>
                    <a:lnTo>
                      <a:pt x="1931" y="3162"/>
                    </a:lnTo>
                    <a:lnTo>
                      <a:pt x="1898" y="3096"/>
                    </a:lnTo>
                    <a:lnTo>
                      <a:pt x="1870" y="3027"/>
                    </a:lnTo>
                    <a:lnTo>
                      <a:pt x="1848" y="2955"/>
                    </a:lnTo>
                    <a:lnTo>
                      <a:pt x="1832" y="2881"/>
                    </a:lnTo>
                    <a:lnTo>
                      <a:pt x="1822" y="2805"/>
                    </a:lnTo>
                    <a:lnTo>
                      <a:pt x="1818" y="2726"/>
                    </a:lnTo>
                    <a:lnTo>
                      <a:pt x="1822" y="2648"/>
                    </a:lnTo>
                    <a:lnTo>
                      <a:pt x="1832" y="2571"/>
                    </a:lnTo>
                    <a:lnTo>
                      <a:pt x="1848" y="2496"/>
                    </a:lnTo>
                    <a:lnTo>
                      <a:pt x="1870" y="2424"/>
                    </a:lnTo>
                    <a:lnTo>
                      <a:pt x="1898" y="2355"/>
                    </a:lnTo>
                    <a:lnTo>
                      <a:pt x="1931" y="2289"/>
                    </a:lnTo>
                    <a:lnTo>
                      <a:pt x="1969" y="2226"/>
                    </a:lnTo>
                    <a:lnTo>
                      <a:pt x="2012" y="2166"/>
                    </a:lnTo>
                    <a:lnTo>
                      <a:pt x="2059" y="2110"/>
                    </a:lnTo>
                    <a:lnTo>
                      <a:pt x="2111" y="2058"/>
                    </a:lnTo>
                    <a:lnTo>
                      <a:pt x="2168" y="2010"/>
                    </a:lnTo>
                    <a:lnTo>
                      <a:pt x="2227" y="1967"/>
                    </a:lnTo>
                    <a:lnTo>
                      <a:pt x="2291" y="1929"/>
                    </a:lnTo>
                    <a:lnTo>
                      <a:pt x="2357" y="1896"/>
                    </a:lnTo>
                    <a:lnTo>
                      <a:pt x="2427" y="1869"/>
                    </a:lnTo>
                    <a:lnTo>
                      <a:pt x="2498" y="1847"/>
                    </a:lnTo>
                    <a:lnTo>
                      <a:pt x="2573" y="1831"/>
                    </a:lnTo>
                    <a:lnTo>
                      <a:pt x="2650" y="1821"/>
                    </a:lnTo>
                    <a:lnTo>
                      <a:pt x="2729" y="1818"/>
                    </a:lnTo>
                    <a:close/>
                    <a:moveTo>
                      <a:pt x="1818" y="1364"/>
                    </a:moveTo>
                    <a:lnTo>
                      <a:pt x="2273" y="1364"/>
                    </a:lnTo>
                    <a:lnTo>
                      <a:pt x="2273" y="1818"/>
                    </a:lnTo>
                    <a:lnTo>
                      <a:pt x="1818" y="1818"/>
                    </a:lnTo>
                    <a:lnTo>
                      <a:pt x="1818" y="1364"/>
                    </a:lnTo>
                    <a:close/>
                    <a:moveTo>
                      <a:pt x="1137" y="1364"/>
                    </a:moveTo>
                    <a:lnTo>
                      <a:pt x="1591" y="1364"/>
                    </a:lnTo>
                    <a:lnTo>
                      <a:pt x="1591" y="1818"/>
                    </a:lnTo>
                    <a:lnTo>
                      <a:pt x="1137" y="1818"/>
                    </a:lnTo>
                    <a:lnTo>
                      <a:pt x="1137" y="1364"/>
                    </a:lnTo>
                    <a:close/>
                    <a:moveTo>
                      <a:pt x="454" y="1364"/>
                    </a:moveTo>
                    <a:lnTo>
                      <a:pt x="909" y="1364"/>
                    </a:lnTo>
                    <a:lnTo>
                      <a:pt x="909" y="1818"/>
                    </a:lnTo>
                    <a:lnTo>
                      <a:pt x="454" y="1818"/>
                    </a:lnTo>
                    <a:lnTo>
                      <a:pt x="454" y="1364"/>
                    </a:lnTo>
                    <a:close/>
                    <a:moveTo>
                      <a:pt x="247" y="454"/>
                    </a:moveTo>
                    <a:lnTo>
                      <a:pt x="341" y="454"/>
                    </a:lnTo>
                    <a:lnTo>
                      <a:pt x="341" y="568"/>
                    </a:lnTo>
                    <a:lnTo>
                      <a:pt x="344" y="605"/>
                    </a:lnTo>
                    <a:lnTo>
                      <a:pt x="353" y="640"/>
                    </a:lnTo>
                    <a:lnTo>
                      <a:pt x="366" y="672"/>
                    </a:lnTo>
                    <a:lnTo>
                      <a:pt x="385" y="702"/>
                    </a:lnTo>
                    <a:lnTo>
                      <a:pt x="408" y="728"/>
                    </a:lnTo>
                    <a:lnTo>
                      <a:pt x="435" y="752"/>
                    </a:lnTo>
                    <a:lnTo>
                      <a:pt x="463" y="770"/>
                    </a:lnTo>
                    <a:lnTo>
                      <a:pt x="497" y="784"/>
                    </a:lnTo>
                    <a:lnTo>
                      <a:pt x="532" y="793"/>
                    </a:lnTo>
                    <a:lnTo>
                      <a:pt x="568" y="796"/>
                    </a:lnTo>
                    <a:lnTo>
                      <a:pt x="605" y="793"/>
                    </a:lnTo>
                    <a:lnTo>
                      <a:pt x="640" y="784"/>
                    </a:lnTo>
                    <a:lnTo>
                      <a:pt x="672" y="770"/>
                    </a:lnTo>
                    <a:lnTo>
                      <a:pt x="702" y="752"/>
                    </a:lnTo>
                    <a:lnTo>
                      <a:pt x="729" y="728"/>
                    </a:lnTo>
                    <a:lnTo>
                      <a:pt x="752" y="702"/>
                    </a:lnTo>
                    <a:lnTo>
                      <a:pt x="770" y="672"/>
                    </a:lnTo>
                    <a:lnTo>
                      <a:pt x="784" y="640"/>
                    </a:lnTo>
                    <a:lnTo>
                      <a:pt x="793" y="605"/>
                    </a:lnTo>
                    <a:lnTo>
                      <a:pt x="795" y="568"/>
                    </a:lnTo>
                    <a:lnTo>
                      <a:pt x="795" y="454"/>
                    </a:lnTo>
                    <a:lnTo>
                      <a:pt x="2160" y="454"/>
                    </a:lnTo>
                    <a:lnTo>
                      <a:pt x="2160" y="568"/>
                    </a:lnTo>
                    <a:lnTo>
                      <a:pt x="2162" y="605"/>
                    </a:lnTo>
                    <a:lnTo>
                      <a:pt x="2171" y="640"/>
                    </a:lnTo>
                    <a:lnTo>
                      <a:pt x="2185" y="672"/>
                    </a:lnTo>
                    <a:lnTo>
                      <a:pt x="2203" y="702"/>
                    </a:lnTo>
                    <a:lnTo>
                      <a:pt x="2226" y="728"/>
                    </a:lnTo>
                    <a:lnTo>
                      <a:pt x="2253" y="752"/>
                    </a:lnTo>
                    <a:lnTo>
                      <a:pt x="2283" y="770"/>
                    </a:lnTo>
                    <a:lnTo>
                      <a:pt x="2315" y="784"/>
                    </a:lnTo>
                    <a:lnTo>
                      <a:pt x="2350" y="793"/>
                    </a:lnTo>
                    <a:lnTo>
                      <a:pt x="2387" y="796"/>
                    </a:lnTo>
                    <a:lnTo>
                      <a:pt x="2424" y="793"/>
                    </a:lnTo>
                    <a:lnTo>
                      <a:pt x="2459" y="784"/>
                    </a:lnTo>
                    <a:lnTo>
                      <a:pt x="2492" y="770"/>
                    </a:lnTo>
                    <a:lnTo>
                      <a:pt x="2522" y="752"/>
                    </a:lnTo>
                    <a:lnTo>
                      <a:pt x="2548" y="728"/>
                    </a:lnTo>
                    <a:lnTo>
                      <a:pt x="2570" y="702"/>
                    </a:lnTo>
                    <a:lnTo>
                      <a:pt x="2589" y="672"/>
                    </a:lnTo>
                    <a:lnTo>
                      <a:pt x="2602" y="640"/>
                    </a:lnTo>
                    <a:lnTo>
                      <a:pt x="2611" y="605"/>
                    </a:lnTo>
                    <a:lnTo>
                      <a:pt x="2615" y="568"/>
                    </a:lnTo>
                    <a:lnTo>
                      <a:pt x="2615" y="454"/>
                    </a:lnTo>
                    <a:lnTo>
                      <a:pt x="2710" y="454"/>
                    </a:lnTo>
                    <a:lnTo>
                      <a:pt x="2750" y="458"/>
                    </a:lnTo>
                    <a:lnTo>
                      <a:pt x="2787" y="468"/>
                    </a:lnTo>
                    <a:lnTo>
                      <a:pt x="2823" y="483"/>
                    </a:lnTo>
                    <a:lnTo>
                      <a:pt x="2855" y="503"/>
                    </a:lnTo>
                    <a:lnTo>
                      <a:pt x="2883" y="527"/>
                    </a:lnTo>
                    <a:lnTo>
                      <a:pt x="2908" y="557"/>
                    </a:lnTo>
                    <a:lnTo>
                      <a:pt x="2928" y="589"/>
                    </a:lnTo>
                    <a:lnTo>
                      <a:pt x="2943" y="626"/>
                    </a:lnTo>
                    <a:lnTo>
                      <a:pt x="2952" y="664"/>
                    </a:lnTo>
                    <a:lnTo>
                      <a:pt x="2955" y="704"/>
                    </a:lnTo>
                    <a:lnTo>
                      <a:pt x="2955" y="1590"/>
                    </a:lnTo>
                    <a:lnTo>
                      <a:pt x="2729" y="1590"/>
                    </a:lnTo>
                    <a:lnTo>
                      <a:pt x="2729" y="1136"/>
                    </a:lnTo>
                    <a:lnTo>
                      <a:pt x="228" y="1136"/>
                    </a:lnTo>
                    <a:lnTo>
                      <a:pt x="228" y="2703"/>
                    </a:lnTo>
                    <a:lnTo>
                      <a:pt x="230" y="2714"/>
                    </a:lnTo>
                    <a:lnTo>
                      <a:pt x="237" y="2723"/>
                    </a:lnTo>
                    <a:lnTo>
                      <a:pt x="247" y="2726"/>
                    </a:lnTo>
                    <a:lnTo>
                      <a:pt x="1591" y="2726"/>
                    </a:lnTo>
                    <a:lnTo>
                      <a:pt x="1591" y="2953"/>
                    </a:lnTo>
                    <a:lnTo>
                      <a:pt x="247" y="2953"/>
                    </a:lnTo>
                    <a:lnTo>
                      <a:pt x="207" y="2949"/>
                    </a:lnTo>
                    <a:lnTo>
                      <a:pt x="168" y="2940"/>
                    </a:lnTo>
                    <a:lnTo>
                      <a:pt x="133" y="2925"/>
                    </a:lnTo>
                    <a:lnTo>
                      <a:pt x="101" y="2905"/>
                    </a:lnTo>
                    <a:lnTo>
                      <a:pt x="72" y="2880"/>
                    </a:lnTo>
                    <a:lnTo>
                      <a:pt x="47" y="2851"/>
                    </a:lnTo>
                    <a:lnTo>
                      <a:pt x="28" y="2818"/>
                    </a:lnTo>
                    <a:lnTo>
                      <a:pt x="12" y="2782"/>
                    </a:lnTo>
                    <a:lnTo>
                      <a:pt x="3" y="2744"/>
                    </a:lnTo>
                    <a:lnTo>
                      <a:pt x="0" y="2703"/>
                    </a:lnTo>
                    <a:lnTo>
                      <a:pt x="0" y="704"/>
                    </a:lnTo>
                    <a:lnTo>
                      <a:pt x="3" y="664"/>
                    </a:lnTo>
                    <a:lnTo>
                      <a:pt x="12" y="626"/>
                    </a:lnTo>
                    <a:lnTo>
                      <a:pt x="28" y="589"/>
                    </a:lnTo>
                    <a:lnTo>
                      <a:pt x="47" y="557"/>
                    </a:lnTo>
                    <a:lnTo>
                      <a:pt x="72" y="527"/>
                    </a:lnTo>
                    <a:lnTo>
                      <a:pt x="101" y="503"/>
                    </a:lnTo>
                    <a:lnTo>
                      <a:pt x="133" y="483"/>
                    </a:lnTo>
                    <a:lnTo>
                      <a:pt x="168" y="468"/>
                    </a:lnTo>
                    <a:lnTo>
                      <a:pt x="207" y="458"/>
                    </a:lnTo>
                    <a:lnTo>
                      <a:pt x="247" y="454"/>
                    </a:lnTo>
                    <a:close/>
                    <a:moveTo>
                      <a:pt x="2387" y="0"/>
                    </a:moveTo>
                    <a:lnTo>
                      <a:pt x="2413" y="4"/>
                    </a:lnTo>
                    <a:lnTo>
                      <a:pt x="2437" y="12"/>
                    </a:lnTo>
                    <a:lnTo>
                      <a:pt x="2459" y="26"/>
                    </a:lnTo>
                    <a:lnTo>
                      <a:pt x="2475" y="43"/>
                    </a:lnTo>
                    <a:lnTo>
                      <a:pt x="2490" y="64"/>
                    </a:lnTo>
                    <a:lnTo>
                      <a:pt x="2497" y="88"/>
                    </a:lnTo>
                    <a:lnTo>
                      <a:pt x="2501" y="114"/>
                    </a:lnTo>
                    <a:lnTo>
                      <a:pt x="2501" y="568"/>
                    </a:lnTo>
                    <a:lnTo>
                      <a:pt x="2497" y="595"/>
                    </a:lnTo>
                    <a:lnTo>
                      <a:pt x="2490" y="618"/>
                    </a:lnTo>
                    <a:lnTo>
                      <a:pt x="2475" y="639"/>
                    </a:lnTo>
                    <a:lnTo>
                      <a:pt x="2459" y="657"/>
                    </a:lnTo>
                    <a:lnTo>
                      <a:pt x="2437" y="670"/>
                    </a:lnTo>
                    <a:lnTo>
                      <a:pt x="2413" y="679"/>
                    </a:lnTo>
                    <a:lnTo>
                      <a:pt x="2387" y="682"/>
                    </a:lnTo>
                    <a:lnTo>
                      <a:pt x="2361" y="679"/>
                    </a:lnTo>
                    <a:lnTo>
                      <a:pt x="2337" y="670"/>
                    </a:lnTo>
                    <a:lnTo>
                      <a:pt x="2316" y="657"/>
                    </a:lnTo>
                    <a:lnTo>
                      <a:pt x="2298" y="639"/>
                    </a:lnTo>
                    <a:lnTo>
                      <a:pt x="2285" y="618"/>
                    </a:lnTo>
                    <a:lnTo>
                      <a:pt x="2276" y="595"/>
                    </a:lnTo>
                    <a:lnTo>
                      <a:pt x="2273" y="568"/>
                    </a:lnTo>
                    <a:lnTo>
                      <a:pt x="2273" y="114"/>
                    </a:lnTo>
                    <a:lnTo>
                      <a:pt x="2276" y="88"/>
                    </a:lnTo>
                    <a:lnTo>
                      <a:pt x="2285" y="64"/>
                    </a:lnTo>
                    <a:lnTo>
                      <a:pt x="2298" y="43"/>
                    </a:lnTo>
                    <a:lnTo>
                      <a:pt x="2316" y="26"/>
                    </a:lnTo>
                    <a:lnTo>
                      <a:pt x="2337" y="12"/>
                    </a:lnTo>
                    <a:lnTo>
                      <a:pt x="2361" y="4"/>
                    </a:lnTo>
                    <a:lnTo>
                      <a:pt x="2387" y="0"/>
                    </a:lnTo>
                    <a:close/>
                    <a:moveTo>
                      <a:pt x="568" y="0"/>
                    </a:moveTo>
                    <a:lnTo>
                      <a:pt x="594" y="4"/>
                    </a:lnTo>
                    <a:lnTo>
                      <a:pt x="618" y="12"/>
                    </a:lnTo>
                    <a:lnTo>
                      <a:pt x="639" y="26"/>
                    </a:lnTo>
                    <a:lnTo>
                      <a:pt x="657" y="43"/>
                    </a:lnTo>
                    <a:lnTo>
                      <a:pt x="670" y="64"/>
                    </a:lnTo>
                    <a:lnTo>
                      <a:pt x="679" y="88"/>
                    </a:lnTo>
                    <a:lnTo>
                      <a:pt x="682" y="114"/>
                    </a:lnTo>
                    <a:lnTo>
                      <a:pt x="682" y="568"/>
                    </a:lnTo>
                    <a:lnTo>
                      <a:pt x="679" y="595"/>
                    </a:lnTo>
                    <a:lnTo>
                      <a:pt x="670" y="618"/>
                    </a:lnTo>
                    <a:lnTo>
                      <a:pt x="657" y="639"/>
                    </a:lnTo>
                    <a:lnTo>
                      <a:pt x="639" y="657"/>
                    </a:lnTo>
                    <a:lnTo>
                      <a:pt x="618" y="670"/>
                    </a:lnTo>
                    <a:lnTo>
                      <a:pt x="594" y="679"/>
                    </a:lnTo>
                    <a:lnTo>
                      <a:pt x="568" y="682"/>
                    </a:lnTo>
                    <a:lnTo>
                      <a:pt x="542" y="679"/>
                    </a:lnTo>
                    <a:lnTo>
                      <a:pt x="519" y="670"/>
                    </a:lnTo>
                    <a:lnTo>
                      <a:pt x="498" y="657"/>
                    </a:lnTo>
                    <a:lnTo>
                      <a:pt x="480" y="639"/>
                    </a:lnTo>
                    <a:lnTo>
                      <a:pt x="467" y="618"/>
                    </a:lnTo>
                    <a:lnTo>
                      <a:pt x="458" y="595"/>
                    </a:lnTo>
                    <a:lnTo>
                      <a:pt x="454" y="568"/>
                    </a:lnTo>
                    <a:lnTo>
                      <a:pt x="454" y="114"/>
                    </a:lnTo>
                    <a:lnTo>
                      <a:pt x="458" y="88"/>
                    </a:lnTo>
                    <a:lnTo>
                      <a:pt x="467" y="64"/>
                    </a:lnTo>
                    <a:lnTo>
                      <a:pt x="480" y="43"/>
                    </a:lnTo>
                    <a:lnTo>
                      <a:pt x="498" y="26"/>
                    </a:lnTo>
                    <a:lnTo>
                      <a:pt x="519" y="12"/>
                    </a:lnTo>
                    <a:lnTo>
                      <a:pt x="542" y="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 rot="1025973">
                <a:off x="7060466" y="3164274"/>
                <a:ext cx="436812" cy="457219"/>
              </a:xfrm>
              <a:custGeom>
                <a:avLst/>
                <a:gdLst>
                  <a:gd name="T0" fmla="*/ 1302 w 3168"/>
                  <a:gd name="T1" fmla="*/ 1560 h 3315"/>
                  <a:gd name="T2" fmla="*/ 1213 w 3168"/>
                  <a:gd name="T3" fmla="*/ 1650 h 3315"/>
                  <a:gd name="T4" fmla="*/ 1262 w 3168"/>
                  <a:gd name="T5" fmla="*/ 1766 h 3315"/>
                  <a:gd name="T6" fmla="*/ 1387 w 3168"/>
                  <a:gd name="T7" fmla="*/ 1766 h 3315"/>
                  <a:gd name="T8" fmla="*/ 1435 w 3168"/>
                  <a:gd name="T9" fmla="*/ 1650 h 3315"/>
                  <a:gd name="T10" fmla="*/ 1346 w 3168"/>
                  <a:gd name="T11" fmla="*/ 1560 h 3315"/>
                  <a:gd name="T12" fmla="*/ 349 w 3168"/>
                  <a:gd name="T13" fmla="*/ 1544 h 3315"/>
                  <a:gd name="T14" fmla="*/ 1660 w 3168"/>
                  <a:gd name="T15" fmla="*/ 1655 h 3315"/>
                  <a:gd name="T16" fmla="*/ 1590 w 3168"/>
                  <a:gd name="T17" fmla="*/ 1878 h 3315"/>
                  <a:gd name="T18" fmla="*/ 1386 w 3168"/>
                  <a:gd name="T19" fmla="*/ 2002 h 3315"/>
                  <a:gd name="T20" fmla="*/ 989 w 3168"/>
                  <a:gd name="T21" fmla="*/ 1688 h 3315"/>
                  <a:gd name="T22" fmla="*/ 1059 w 3168"/>
                  <a:gd name="T23" fmla="*/ 1465 h 3315"/>
                  <a:gd name="T24" fmla="*/ 1262 w 3168"/>
                  <a:gd name="T25" fmla="*/ 1341 h 3315"/>
                  <a:gd name="T26" fmla="*/ 1451 w 3168"/>
                  <a:gd name="T27" fmla="*/ 695 h 3315"/>
                  <a:gd name="T28" fmla="*/ 1080 w 3168"/>
                  <a:gd name="T29" fmla="*/ 633 h 3315"/>
                  <a:gd name="T30" fmla="*/ 658 w 3168"/>
                  <a:gd name="T31" fmla="*/ 840 h 3315"/>
                  <a:gd name="T32" fmla="*/ 367 w 3168"/>
                  <a:gd name="T33" fmla="*/ 1203 h 3315"/>
                  <a:gd name="T34" fmla="*/ 258 w 3168"/>
                  <a:gd name="T35" fmla="*/ 1672 h 3315"/>
                  <a:gd name="T36" fmla="*/ 367 w 3168"/>
                  <a:gd name="T37" fmla="*/ 2140 h 3315"/>
                  <a:gd name="T38" fmla="*/ 658 w 3168"/>
                  <a:gd name="T39" fmla="*/ 2503 h 3315"/>
                  <a:gd name="T40" fmla="*/ 1080 w 3168"/>
                  <a:gd name="T41" fmla="*/ 2710 h 3315"/>
                  <a:gd name="T42" fmla="*/ 1569 w 3168"/>
                  <a:gd name="T43" fmla="*/ 2710 h 3315"/>
                  <a:gd name="T44" fmla="*/ 1990 w 3168"/>
                  <a:gd name="T45" fmla="*/ 2503 h 3315"/>
                  <a:gd name="T46" fmla="*/ 2282 w 3168"/>
                  <a:gd name="T47" fmla="*/ 2140 h 3315"/>
                  <a:gd name="T48" fmla="*/ 2391 w 3168"/>
                  <a:gd name="T49" fmla="*/ 1672 h 3315"/>
                  <a:gd name="T50" fmla="*/ 2282 w 3168"/>
                  <a:gd name="T51" fmla="*/ 1203 h 3315"/>
                  <a:gd name="T52" fmla="*/ 1990 w 3168"/>
                  <a:gd name="T53" fmla="*/ 840 h 3315"/>
                  <a:gd name="T54" fmla="*/ 1569 w 3168"/>
                  <a:gd name="T55" fmla="*/ 633 h 3315"/>
                  <a:gd name="T56" fmla="*/ 3155 w 3168"/>
                  <a:gd name="T57" fmla="*/ 14 h 3315"/>
                  <a:gd name="T58" fmla="*/ 2945 w 3168"/>
                  <a:gd name="T59" fmla="*/ 806 h 3315"/>
                  <a:gd name="T60" fmla="*/ 2798 w 3168"/>
                  <a:gd name="T61" fmla="*/ 714 h 3315"/>
                  <a:gd name="T62" fmla="*/ 2458 w 3168"/>
                  <a:gd name="T63" fmla="*/ 979 h 3315"/>
                  <a:gd name="T64" fmla="*/ 2628 w 3168"/>
                  <a:gd name="T65" fmla="*/ 1436 h 3315"/>
                  <a:gd name="T66" fmla="*/ 2622 w 3168"/>
                  <a:gd name="T67" fmla="*/ 1940 h 3315"/>
                  <a:gd name="T68" fmla="*/ 2733 w 3168"/>
                  <a:gd name="T69" fmla="*/ 2602 h 3315"/>
                  <a:gd name="T70" fmla="*/ 2882 w 3168"/>
                  <a:gd name="T71" fmla="*/ 2513 h 3315"/>
                  <a:gd name="T72" fmla="*/ 2954 w 3168"/>
                  <a:gd name="T73" fmla="*/ 2519 h 3315"/>
                  <a:gd name="T74" fmla="*/ 3142 w 3168"/>
                  <a:gd name="T75" fmla="*/ 3310 h 3315"/>
                  <a:gd name="T76" fmla="*/ 2350 w 3168"/>
                  <a:gd name="T77" fmla="*/ 3105 h 3315"/>
                  <a:gd name="T78" fmla="*/ 2452 w 3168"/>
                  <a:gd name="T79" fmla="*/ 2954 h 3315"/>
                  <a:gd name="T80" fmla="*/ 2134 w 3168"/>
                  <a:gd name="T81" fmla="*/ 2719 h 3315"/>
                  <a:gd name="T82" fmla="*/ 1677 w 3168"/>
                  <a:gd name="T83" fmla="*/ 2949 h 3315"/>
                  <a:gd name="T84" fmla="*/ 1145 w 3168"/>
                  <a:gd name="T85" fmla="*/ 2985 h 3315"/>
                  <a:gd name="T86" fmla="*/ 657 w 3168"/>
                  <a:gd name="T87" fmla="*/ 2816 h 3315"/>
                  <a:gd name="T88" fmla="*/ 276 w 3168"/>
                  <a:gd name="T89" fmla="*/ 2481 h 3315"/>
                  <a:gd name="T90" fmla="*/ 47 w 3168"/>
                  <a:gd name="T91" fmla="*/ 2023 h 3315"/>
                  <a:gd name="T92" fmla="*/ 6 w 3168"/>
                  <a:gd name="T93" fmla="*/ 1542 h 3315"/>
                  <a:gd name="T94" fmla="*/ 105 w 3168"/>
                  <a:gd name="T95" fmla="*/ 1155 h 3315"/>
                  <a:gd name="T96" fmla="*/ 318 w 3168"/>
                  <a:gd name="T97" fmla="*/ 805 h 3315"/>
                  <a:gd name="T98" fmla="*/ 642 w 3168"/>
                  <a:gd name="T99" fmla="*/ 530 h 3315"/>
                  <a:gd name="T100" fmla="*/ 1071 w 3168"/>
                  <a:gd name="T101" fmla="*/ 374 h 3315"/>
                  <a:gd name="T102" fmla="*/ 1582 w 3168"/>
                  <a:gd name="T103" fmla="*/ 374 h 3315"/>
                  <a:gd name="T104" fmla="*/ 2015 w 3168"/>
                  <a:gd name="T105" fmla="*/ 532 h 3315"/>
                  <a:gd name="T106" fmla="*/ 2456 w 3168"/>
                  <a:gd name="T107" fmla="*/ 389 h 3315"/>
                  <a:gd name="T108" fmla="*/ 2346 w 3168"/>
                  <a:gd name="T109" fmla="*/ 237 h 3315"/>
                  <a:gd name="T110" fmla="*/ 3111 w 3168"/>
                  <a:gd name="T111" fmla="*/ 2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8" h="3315">
                    <a:moveTo>
                      <a:pt x="1325" y="2365"/>
                    </a:moveTo>
                    <a:lnTo>
                      <a:pt x="1451" y="2647"/>
                    </a:lnTo>
                    <a:lnTo>
                      <a:pt x="1198" y="2647"/>
                    </a:lnTo>
                    <a:lnTo>
                      <a:pt x="1325" y="2365"/>
                    </a:lnTo>
                    <a:close/>
                    <a:moveTo>
                      <a:pt x="1325" y="1558"/>
                    </a:moveTo>
                    <a:lnTo>
                      <a:pt x="1302" y="1560"/>
                    </a:lnTo>
                    <a:lnTo>
                      <a:pt x="1282" y="1566"/>
                    </a:lnTo>
                    <a:lnTo>
                      <a:pt x="1262" y="1578"/>
                    </a:lnTo>
                    <a:lnTo>
                      <a:pt x="1244" y="1592"/>
                    </a:lnTo>
                    <a:lnTo>
                      <a:pt x="1230" y="1610"/>
                    </a:lnTo>
                    <a:lnTo>
                      <a:pt x="1220" y="1629"/>
                    </a:lnTo>
                    <a:lnTo>
                      <a:pt x="1213" y="1650"/>
                    </a:lnTo>
                    <a:lnTo>
                      <a:pt x="1211" y="1671"/>
                    </a:lnTo>
                    <a:lnTo>
                      <a:pt x="1213" y="1693"/>
                    </a:lnTo>
                    <a:lnTo>
                      <a:pt x="1220" y="1714"/>
                    </a:lnTo>
                    <a:lnTo>
                      <a:pt x="1230" y="1733"/>
                    </a:lnTo>
                    <a:lnTo>
                      <a:pt x="1244" y="1752"/>
                    </a:lnTo>
                    <a:lnTo>
                      <a:pt x="1262" y="1766"/>
                    </a:lnTo>
                    <a:lnTo>
                      <a:pt x="1282" y="1777"/>
                    </a:lnTo>
                    <a:lnTo>
                      <a:pt x="1302" y="1783"/>
                    </a:lnTo>
                    <a:lnTo>
                      <a:pt x="1325" y="1785"/>
                    </a:lnTo>
                    <a:lnTo>
                      <a:pt x="1346" y="1783"/>
                    </a:lnTo>
                    <a:lnTo>
                      <a:pt x="1367" y="1777"/>
                    </a:lnTo>
                    <a:lnTo>
                      <a:pt x="1387" y="1766"/>
                    </a:lnTo>
                    <a:lnTo>
                      <a:pt x="1404" y="1752"/>
                    </a:lnTo>
                    <a:lnTo>
                      <a:pt x="1419" y="1733"/>
                    </a:lnTo>
                    <a:lnTo>
                      <a:pt x="1429" y="1714"/>
                    </a:lnTo>
                    <a:lnTo>
                      <a:pt x="1435" y="1693"/>
                    </a:lnTo>
                    <a:lnTo>
                      <a:pt x="1437" y="1671"/>
                    </a:lnTo>
                    <a:lnTo>
                      <a:pt x="1435" y="1650"/>
                    </a:lnTo>
                    <a:lnTo>
                      <a:pt x="1429" y="1629"/>
                    </a:lnTo>
                    <a:lnTo>
                      <a:pt x="1419" y="1610"/>
                    </a:lnTo>
                    <a:lnTo>
                      <a:pt x="1404" y="1592"/>
                    </a:lnTo>
                    <a:lnTo>
                      <a:pt x="1387" y="1578"/>
                    </a:lnTo>
                    <a:lnTo>
                      <a:pt x="1367" y="1566"/>
                    </a:lnTo>
                    <a:lnTo>
                      <a:pt x="1346" y="1560"/>
                    </a:lnTo>
                    <a:lnTo>
                      <a:pt x="1325" y="1558"/>
                    </a:lnTo>
                    <a:close/>
                    <a:moveTo>
                      <a:pt x="2300" y="1544"/>
                    </a:moveTo>
                    <a:lnTo>
                      <a:pt x="2300" y="1798"/>
                    </a:lnTo>
                    <a:lnTo>
                      <a:pt x="2018" y="1671"/>
                    </a:lnTo>
                    <a:lnTo>
                      <a:pt x="2300" y="1544"/>
                    </a:lnTo>
                    <a:close/>
                    <a:moveTo>
                      <a:pt x="349" y="1544"/>
                    </a:moveTo>
                    <a:lnTo>
                      <a:pt x="631" y="1671"/>
                    </a:lnTo>
                    <a:lnTo>
                      <a:pt x="349" y="1798"/>
                    </a:lnTo>
                    <a:lnTo>
                      <a:pt x="349" y="1544"/>
                    </a:lnTo>
                    <a:close/>
                    <a:moveTo>
                      <a:pt x="1881" y="1115"/>
                    </a:moveTo>
                    <a:lnTo>
                      <a:pt x="1656" y="1616"/>
                    </a:lnTo>
                    <a:lnTo>
                      <a:pt x="1660" y="1655"/>
                    </a:lnTo>
                    <a:lnTo>
                      <a:pt x="1660" y="1694"/>
                    </a:lnTo>
                    <a:lnTo>
                      <a:pt x="1655" y="1733"/>
                    </a:lnTo>
                    <a:lnTo>
                      <a:pt x="1645" y="1772"/>
                    </a:lnTo>
                    <a:lnTo>
                      <a:pt x="1631" y="1809"/>
                    </a:lnTo>
                    <a:lnTo>
                      <a:pt x="1613" y="1845"/>
                    </a:lnTo>
                    <a:lnTo>
                      <a:pt x="1590" y="1878"/>
                    </a:lnTo>
                    <a:lnTo>
                      <a:pt x="1563" y="1910"/>
                    </a:lnTo>
                    <a:lnTo>
                      <a:pt x="1532" y="1938"/>
                    </a:lnTo>
                    <a:lnTo>
                      <a:pt x="1498" y="1961"/>
                    </a:lnTo>
                    <a:lnTo>
                      <a:pt x="1462" y="1979"/>
                    </a:lnTo>
                    <a:lnTo>
                      <a:pt x="1425" y="1993"/>
                    </a:lnTo>
                    <a:lnTo>
                      <a:pt x="1386" y="2002"/>
                    </a:lnTo>
                    <a:lnTo>
                      <a:pt x="1348" y="2007"/>
                    </a:lnTo>
                    <a:lnTo>
                      <a:pt x="1308" y="2008"/>
                    </a:lnTo>
                    <a:lnTo>
                      <a:pt x="1269" y="2003"/>
                    </a:lnTo>
                    <a:lnTo>
                      <a:pt x="767" y="2228"/>
                    </a:lnTo>
                    <a:lnTo>
                      <a:pt x="993" y="1727"/>
                    </a:lnTo>
                    <a:lnTo>
                      <a:pt x="989" y="1688"/>
                    </a:lnTo>
                    <a:lnTo>
                      <a:pt x="989" y="1649"/>
                    </a:lnTo>
                    <a:lnTo>
                      <a:pt x="994" y="1610"/>
                    </a:lnTo>
                    <a:lnTo>
                      <a:pt x="1003" y="1571"/>
                    </a:lnTo>
                    <a:lnTo>
                      <a:pt x="1017" y="1534"/>
                    </a:lnTo>
                    <a:lnTo>
                      <a:pt x="1036" y="1498"/>
                    </a:lnTo>
                    <a:lnTo>
                      <a:pt x="1059" y="1465"/>
                    </a:lnTo>
                    <a:lnTo>
                      <a:pt x="1086" y="1434"/>
                    </a:lnTo>
                    <a:lnTo>
                      <a:pt x="1117" y="1405"/>
                    </a:lnTo>
                    <a:lnTo>
                      <a:pt x="1152" y="1382"/>
                    </a:lnTo>
                    <a:lnTo>
                      <a:pt x="1187" y="1364"/>
                    </a:lnTo>
                    <a:lnTo>
                      <a:pt x="1224" y="1350"/>
                    </a:lnTo>
                    <a:lnTo>
                      <a:pt x="1262" y="1341"/>
                    </a:lnTo>
                    <a:lnTo>
                      <a:pt x="1301" y="1336"/>
                    </a:lnTo>
                    <a:lnTo>
                      <a:pt x="1341" y="1335"/>
                    </a:lnTo>
                    <a:lnTo>
                      <a:pt x="1380" y="1340"/>
                    </a:lnTo>
                    <a:lnTo>
                      <a:pt x="1881" y="1115"/>
                    </a:lnTo>
                    <a:close/>
                    <a:moveTo>
                      <a:pt x="1198" y="695"/>
                    </a:moveTo>
                    <a:lnTo>
                      <a:pt x="1451" y="695"/>
                    </a:lnTo>
                    <a:lnTo>
                      <a:pt x="1325" y="977"/>
                    </a:lnTo>
                    <a:lnTo>
                      <a:pt x="1198" y="695"/>
                    </a:lnTo>
                    <a:close/>
                    <a:moveTo>
                      <a:pt x="1325" y="605"/>
                    </a:moveTo>
                    <a:lnTo>
                      <a:pt x="1241" y="609"/>
                    </a:lnTo>
                    <a:lnTo>
                      <a:pt x="1160" y="618"/>
                    </a:lnTo>
                    <a:lnTo>
                      <a:pt x="1080" y="633"/>
                    </a:lnTo>
                    <a:lnTo>
                      <a:pt x="1003" y="655"/>
                    </a:lnTo>
                    <a:lnTo>
                      <a:pt x="928" y="681"/>
                    </a:lnTo>
                    <a:lnTo>
                      <a:pt x="856" y="713"/>
                    </a:lnTo>
                    <a:lnTo>
                      <a:pt x="786" y="751"/>
                    </a:lnTo>
                    <a:lnTo>
                      <a:pt x="721" y="793"/>
                    </a:lnTo>
                    <a:lnTo>
                      <a:pt x="658" y="840"/>
                    </a:lnTo>
                    <a:lnTo>
                      <a:pt x="599" y="890"/>
                    </a:lnTo>
                    <a:lnTo>
                      <a:pt x="544" y="946"/>
                    </a:lnTo>
                    <a:lnTo>
                      <a:pt x="493" y="1005"/>
                    </a:lnTo>
                    <a:lnTo>
                      <a:pt x="447" y="1067"/>
                    </a:lnTo>
                    <a:lnTo>
                      <a:pt x="404" y="1134"/>
                    </a:lnTo>
                    <a:lnTo>
                      <a:pt x="367" y="1203"/>
                    </a:lnTo>
                    <a:lnTo>
                      <a:pt x="335" y="1275"/>
                    </a:lnTo>
                    <a:lnTo>
                      <a:pt x="308" y="1350"/>
                    </a:lnTo>
                    <a:lnTo>
                      <a:pt x="287" y="1428"/>
                    </a:lnTo>
                    <a:lnTo>
                      <a:pt x="271" y="1507"/>
                    </a:lnTo>
                    <a:lnTo>
                      <a:pt x="261" y="1589"/>
                    </a:lnTo>
                    <a:lnTo>
                      <a:pt x="258" y="1672"/>
                    </a:lnTo>
                    <a:lnTo>
                      <a:pt x="261" y="1755"/>
                    </a:lnTo>
                    <a:lnTo>
                      <a:pt x="271" y="1836"/>
                    </a:lnTo>
                    <a:lnTo>
                      <a:pt x="287" y="1916"/>
                    </a:lnTo>
                    <a:lnTo>
                      <a:pt x="308" y="1993"/>
                    </a:lnTo>
                    <a:lnTo>
                      <a:pt x="335" y="2068"/>
                    </a:lnTo>
                    <a:lnTo>
                      <a:pt x="367" y="2140"/>
                    </a:lnTo>
                    <a:lnTo>
                      <a:pt x="404" y="2209"/>
                    </a:lnTo>
                    <a:lnTo>
                      <a:pt x="447" y="2276"/>
                    </a:lnTo>
                    <a:lnTo>
                      <a:pt x="493" y="2338"/>
                    </a:lnTo>
                    <a:lnTo>
                      <a:pt x="544" y="2397"/>
                    </a:lnTo>
                    <a:lnTo>
                      <a:pt x="599" y="2453"/>
                    </a:lnTo>
                    <a:lnTo>
                      <a:pt x="658" y="2503"/>
                    </a:lnTo>
                    <a:lnTo>
                      <a:pt x="721" y="2550"/>
                    </a:lnTo>
                    <a:lnTo>
                      <a:pt x="786" y="2593"/>
                    </a:lnTo>
                    <a:lnTo>
                      <a:pt x="856" y="2630"/>
                    </a:lnTo>
                    <a:lnTo>
                      <a:pt x="928" y="2662"/>
                    </a:lnTo>
                    <a:lnTo>
                      <a:pt x="1003" y="2688"/>
                    </a:lnTo>
                    <a:lnTo>
                      <a:pt x="1080" y="2710"/>
                    </a:lnTo>
                    <a:lnTo>
                      <a:pt x="1160" y="2725"/>
                    </a:lnTo>
                    <a:lnTo>
                      <a:pt x="1241" y="2735"/>
                    </a:lnTo>
                    <a:lnTo>
                      <a:pt x="1325" y="2739"/>
                    </a:lnTo>
                    <a:lnTo>
                      <a:pt x="1408" y="2735"/>
                    </a:lnTo>
                    <a:lnTo>
                      <a:pt x="1489" y="2725"/>
                    </a:lnTo>
                    <a:lnTo>
                      <a:pt x="1569" y="2710"/>
                    </a:lnTo>
                    <a:lnTo>
                      <a:pt x="1645" y="2688"/>
                    </a:lnTo>
                    <a:lnTo>
                      <a:pt x="1721" y="2662"/>
                    </a:lnTo>
                    <a:lnTo>
                      <a:pt x="1793" y="2630"/>
                    </a:lnTo>
                    <a:lnTo>
                      <a:pt x="1862" y="2593"/>
                    </a:lnTo>
                    <a:lnTo>
                      <a:pt x="1928" y="2550"/>
                    </a:lnTo>
                    <a:lnTo>
                      <a:pt x="1990" y="2503"/>
                    </a:lnTo>
                    <a:lnTo>
                      <a:pt x="2050" y="2453"/>
                    </a:lnTo>
                    <a:lnTo>
                      <a:pt x="2105" y="2397"/>
                    </a:lnTo>
                    <a:lnTo>
                      <a:pt x="2156" y="2338"/>
                    </a:lnTo>
                    <a:lnTo>
                      <a:pt x="2203" y="2276"/>
                    </a:lnTo>
                    <a:lnTo>
                      <a:pt x="2245" y="2209"/>
                    </a:lnTo>
                    <a:lnTo>
                      <a:pt x="2282" y="2140"/>
                    </a:lnTo>
                    <a:lnTo>
                      <a:pt x="2314" y="2068"/>
                    </a:lnTo>
                    <a:lnTo>
                      <a:pt x="2341" y="1993"/>
                    </a:lnTo>
                    <a:lnTo>
                      <a:pt x="2362" y="1916"/>
                    </a:lnTo>
                    <a:lnTo>
                      <a:pt x="2378" y="1836"/>
                    </a:lnTo>
                    <a:lnTo>
                      <a:pt x="2388" y="1755"/>
                    </a:lnTo>
                    <a:lnTo>
                      <a:pt x="2391" y="1672"/>
                    </a:lnTo>
                    <a:lnTo>
                      <a:pt x="2388" y="1589"/>
                    </a:lnTo>
                    <a:lnTo>
                      <a:pt x="2378" y="1507"/>
                    </a:lnTo>
                    <a:lnTo>
                      <a:pt x="2362" y="1428"/>
                    </a:lnTo>
                    <a:lnTo>
                      <a:pt x="2341" y="1350"/>
                    </a:lnTo>
                    <a:lnTo>
                      <a:pt x="2314" y="1275"/>
                    </a:lnTo>
                    <a:lnTo>
                      <a:pt x="2282" y="1203"/>
                    </a:lnTo>
                    <a:lnTo>
                      <a:pt x="2245" y="1134"/>
                    </a:lnTo>
                    <a:lnTo>
                      <a:pt x="2203" y="1067"/>
                    </a:lnTo>
                    <a:lnTo>
                      <a:pt x="2156" y="1005"/>
                    </a:lnTo>
                    <a:lnTo>
                      <a:pt x="2105" y="946"/>
                    </a:lnTo>
                    <a:lnTo>
                      <a:pt x="2050" y="890"/>
                    </a:lnTo>
                    <a:lnTo>
                      <a:pt x="1990" y="840"/>
                    </a:lnTo>
                    <a:lnTo>
                      <a:pt x="1928" y="793"/>
                    </a:lnTo>
                    <a:lnTo>
                      <a:pt x="1862" y="751"/>
                    </a:lnTo>
                    <a:lnTo>
                      <a:pt x="1793" y="713"/>
                    </a:lnTo>
                    <a:lnTo>
                      <a:pt x="1721" y="681"/>
                    </a:lnTo>
                    <a:lnTo>
                      <a:pt x="1645" y="655"/>
                    </a:lnTo>
                    <a:lnTo>
                      <a:pt x="1569" y="633"/>
                    </a:lnTo>
                    <a:lnTo>
                      <a:pt x="1489" y="618"/>
                    </a:lnTo>
                    <a:lnTo>
                      <a:pt x="1408" y="609"/>
                    </a:lnTo>
                    <a:lnTo>
                      <a:pt x="1325" y="605"/>
                    </a:lnTo>
                    <a:close/>
                    <a:moveTo>
                      <a:pt x="3127" y="0"/>
                    </a:moveTo>
                    <a:lnTo>
                      <a:pt x="3142" y="5"/>
                    </a:lnTo>
                    <a:lnTo>
                      <a:pt x="3155" y="14"/>
                    </a:lnTo>
                    <a:lnTo>
                      <a:pt x="3164" y="27"/>
                    </a:lnTo>
                    <a:lnTo>
                      <a:pt x="3168" y="42"/>
                    </a:lnTo>
                    <a:lnTo>
                      <a:pt x="3166" y="59"/>
                    </a:lnTo>
                    <a:lnTo>
                      <a:pt x="2960" y="783"/>
                    </a:lnTo>
                    <a:lnTo>
                      <a:pt x="2954" y="796"/>
                    </a:lnTo>
                    <a:lnTo>
                      <a:pt x="2945" y="806"/>
                    </a:lnTo>
                    <a:lnTo>
                      <a:pt x="2934" y="813"/>
                    </a:lnTo>
                    <a:lnTo>
                      <a:pt x="2921" y="816"/>
                    </a:lnTo>
                    <a:lnTo>
                      <a:pt x="2907" y="815"/>
                    </a:lnTo>
                    <a:lnTo>
                      <a:pt x="2894" y="811"/>
                    </a:lnTo>
                    <a:lnTo>
                      <a:pt x="2882" y="802"/>
                    </a:lnTo>
                    <a:lnTo>
                      <a:pt x="2798" y="714"/>
                    </a:lnTo>
                    <a:lnTo>
                      <a:pt x="2786" y="705"/>
                    </a:lnTo>
                    <a:lnTo>
                      <a:pt x="2772" y="701"/>
                    </a:lnTo>
                    <a:lnTo>
                      <a:pt x="2758" y="701"/>
                    </a:lnTo>
                    <a:lnTo>
                      <a:pt x="2745" y="705"/>
                    </a:lnTo>
                    <a:lnTo>
                      <a:pt x="2733" y="713"/>
                    </a:lnTo>
                    <a:lnTo>
                      <a:pt x="2458" y="979"/>
                    </a:lnTo>
                    <a:lnTo>
                      <a:pt x="2498" y="1051"/>
                    </a:lnTo>
                    <a:lnTo>
                      <a:pt x="2533" y="1126"/>
                    </a:lnTo>
                    <a:lnTo>
                      <a:pt x="2564" y="1201"/>
                    </a:lnTo>
                    <a:lnTo>
                      <a:pt x="2590" y="1279"/>
                    </a:lnTo>
                    <a:lnTo>
                      <a:pt x="2611" y="1357"/>
                    </a:lnTo>
                    <a:lnTo>
                      <a:pt x="2628" y="1436"/>
                    </a:lnTo>
                    <a:lnTo>
                      <a:pt x="2640" y="1514"/>
                    </a:lnTo>
                    <a:lnTo>
                      <a:pt x="2647" y="1594"/>
                    </a:lnTo>
                    <a:lnTo>
                      <a:pt x="2649" y="1671"/>
                    </a:lnTo>
                    <a:lnTo>
                      <a:pt x="2646" y="1763"/>
                    </a:lnTo>
                    <a:lnTo>
                      <a:pt x="2637" y="1852"/>
                    </a:lnTo>
                    <a:lnTo>
                      <a:pt x="2622" y="1940"/>
                    </a:lnTo>
                    <a:lnTo>
                      <a:pt x="2601" y="2025"/>
                    </a:lnTo>
                    <a:lnTo>
                      <a:pt x="2575" y="2109"/>
                    </a:lnTo>
                    <a:lnTo>
                      <a:pt x="2543" y="2189"/>
                    </a:lnTo>
                    <a:lnTo>
                      <a:pt x="2507" y="2268"/>
                    </a:lnTo>
                    <a:lnTo>
                      <a:pt x="2466" y="2343"/>
                    </a:lnTo>
                    <a:lnTo>
                      <a:pt x="2733" y="2602"/>
                    </a:lnTo>
                    <a:lnTo>
                      <a:pt x="2745" y="2610"/>
                    </a:lnTo>
                    <a:lnTo>
                      <a:pt x="2758" y="2615"/>
                    </a:lnTo>
                    <a:lnTo>
                      <a:pt x="2772" y="2614"/>
                    </a:lnTo>
                    <a:lnTo>
                      <a:pt x="2786" y="2610"/>
                    </a:lnTo>
                    <a:lnTo>
                      <a:pt x="2798" y="2601"/>
                    </a:lnTo>
                    <a:lnTo>
                      <a:pt x="2882" y="2513"/>
                    </a:lnTo>
                    <a:lnTo>
                      <a:pt x="2894" y="2504"/>
                    </a:lnTo>
                    <a:lnTo>
                      <a:pt x="2907" y="2500"/>
                    </a:lnTo>
                    <a:lnTo>
                      <a:pt x="2921" y="2499"/>
                    </a:lnTo>
                    <a:lnTo>
                      <a:pt x="2934" y="2502"/>
                    </a:lnTo>
                    <a:lnTo>
                      <a:pt x="2945" y="2509"/>
                    </a:lnTo>
                    <a:lnTo>
                      <a:pt x="2954" y="2519"/>
                    </a:lnTo>
                    <a:lnTo>
                      <a:pt x="2960" y="2532"/>
                    </a:lnTo>
                    <a:lnTo>
                      <a:pt x="3166" y="3256"/>
                    </a:lnTo>
                    <a:lnTo>
                      <a:pt x="3168" y="3273"/>
                    </a:lnTo>
                    <a:lnTo>
                      <a:pt x="3163" y="3288"/>
                    </a:lnTo>
                    <a:lnTo>
                      <a:pt x="3155" y="3301"/>
                    </a:lnTo>
                    <a:lnTo>
                      <a:pt x="3142" y="3310"/>
                    </a:lnTo>
                    <a:lnTo>
                      <a:pt x="3127" y="3315"/>
                    </a:lnTo>
                    <a:lnTo>
                      <a:pt x="3111" y="3314"/>
                    </a:lnTo>
                    <a:lnTo>
                      <a:pt x="2381" y="3130"/>
                    </a:lnTo>
                    <a:lnTo>
                      <a:pt x="2367" y="3125"/>
                    </a:lnTo>
                    <a:lnTo>
                      <a:pt x="2357" y="3116"/>
                    </a:lnTo>
                    <a:lnTo>
                      <a:pt x="2350" y="3105"/>
                    </a:lnTo>
                    <a:lnTo>
                      <a:pt x="2346" y="3092"/>
                    </a:lnTo>
                    <a:lnTo>
                      <a:pt x="2346" y="3079"/>
                    </a:lnTo>
                    <a:lnTo>
                      <a:pt x="2350" y="3065"/>
                    </a:lnTo>
                    <a:lnTo>
                      <a:pt x="2359" y="3053"/>
                    </a:lnTo>
                    <a:lnTo>
                      <a:pt x="2444" y="2966"/>
                    </a:lnTo>
                    <a:lnTo>
                      <a:pt x="2452" y="2954"/>
                    </a:lnTo>
                    <a:lnTo>
                      <a:pt x="2457" y="2940"/>
                    </a:lnTo>
                    <a:lnTo>
                      <a:pt x="2456" y="2926"/>
                    </a:lnTo>
                    <a:lnTo>
                      <a:pt x="2452" y="2913"/>
                    </a:lnTo>
                    <a:lnTo>
                      <a:pt x="2443" y="2901"/>
                    </a:lnTo>
                    <a:lnTo>
                      <a:pt x="2201" y="2665"/>
                    </a:lnTo>
                    <a:lnTo>
                      <a:pt x="2134" y="2719"/>
                    </a:lnTo>
                    <a:lnTo>
                      <a:pt x="2066" y="2769"/>
                    </a:lnTo>
                    <a:lnTo>
                      <a:pt x="1993" y="2815"/>
                    </a:lnTo>
                    <a:lnTo>
                      <a:pt x="1918" y="2855"/>
                    </a:lnTo>
                    <a:lnTo>
                      <a:pt x="1840" y="2891"/>
                    </a:lnTo>
                    <a:lnTo>
                      <a:pt x="1760" y="2923"/>
                    </a:lnTo>
                    <a:lnTo>
                      <a:pt x="1677" y="2949"/>
                    </a:lnTo>
                    <a:lnTo>
                      <a:pt x="1591" y="2970"/>
                    </a:lnTo>
                    <a:lnTo>
                      <a:pt x="1505" y="2985"/>
                    </a:lnTo>
                    <a:lnTo>
                      <a:pt x="1415" y="2994"/>
                    </a:lnTo>
                    <a:lnTo>
                      <a:pt x="1325" y="2997"/>
                    </a:lnTo>
                    <a:lnTo>
                      <a:pt x="1234" y="2994"/>
                    </a:lnTo>
                    <a:lnTo>
                      <a:pt x="1145" y="2985"/>
                    </a:lnTo>
                    <a:lnTo>
                      <a:pt x="1058" y="2970"/>
                    </a:lnTo>
                    <a:lnTo>
                      <a:pt x="973" y="2950"/>
                    </a:lnTo>
                    <a:lnTo>
                      <a:pt x="890" y="2924"/>
                    </a:lnTo>
                    <a:lnTo>
                      <a:pt x="810" y="2892"/>
                    </a:lnTo>
                    <a:lnTo>
                      <a:pt x="731" y="2856"/>
                    </a:lnTo>
                    <a:lnTo>
                      <a:pt x="657" y="2816"/>
                    </a:lnTo>
                    <a:lnTo>
                      <a:pt x="584" y="2770"/>
                    </a:lnTo>
                    <a:lnTo>
                      <a:pt x="515" y="2720"/>
                    </a:lnTo>
                    <a:lnTo>
                      <a:pt x="450" y="2666"/>
                    </a:lnTo>
                    <a:lnTo>
                      <a:pt x="388" y="2608"/>
                    </a:lnTo>
                    <a:lnTo>
                      <a:pt x="330" y="2546"/>
                    </a:lnTo>
                    <a:lnTo>
                      <a:pt x="276" y="2481"/>
                    </a:lnTo>
                    <a:lnTo>
                      <a:pt x="226" y="2412"/>
                    </a:lnTo>
                    <a:lnTo>
                      <a:pt x="181" y="2340"/>
                    </a:lnTo>
                    <a:lnTo>
                      <a:pt x="140" y="2265"/>
                    </a:lnTo>
                    <a:lnTo>
                      <a:pt x="104" y="2187"/>
                    </a:lnTo>
                    <a:lnTo>
                      <a:pt x="72" y="2107"/>
                    </a:lnTo>
                    <a:lnTo>
                      <a:pt x="47" y="2023"/>
                    </a:lnTo>
                    <a:lnTo>
                      <a:pt x="26" y="1939"/>
                    </a:lnTo>
                    <a:lnTo>
                      <a:pt x="12" y="1851"/>
                    </a:lnTo>
                    <a:lnTo>
                      <a:pt x="3" y="1763"/>
                    </a:lnTo>
                    <a:lnTo>
                      <a:pt x="0" y="1671"/>
                    </a:lnTo>
                    <a:lnTo>
                      <a:pt x="1" y="1607"/>
                    </a:lnTo>
                    <a:lnTo>
                      <a:pt x="6" y="1542"/>
                    </a:lnTo>
                    <a:lnTo>
                      <a:pt x="15" y="1477"/>
                    </a:lnTo>
                    <a:lnTo>
                      <a:pt x="26" y="1412"/>
                    </a:lnTo>
                    <a:lnTo>
                      <a:pt x="41" y="1346"/>
                    </a:lnTo>
                    <a:lnTo>
                      <a:pt x="59" y="1282"/>
                    </a:lnTo>
                    <a:lnTo>
                      <a:pt x="80" y="1218"/>
                    </a:lnTo>
                    <a:lnTo>
                      <a:pt x="105" y="1155"/>
                    </a:lnTo>
                    <a:lnTo>
                      <a:pt x="133" y="1094"/>
                    </a:lnTo>
                    <a:lnTo>
                      <a:pt x="163" y="1032"/>
                    </a:lnTo>
                    <a:lnTo>
                      <a:pt x="197" y="973"/>
                    </a:lnTo>
                    <a:lnTo>
                      <a:pt x="234" y="915"/>
                    </a:lnTo>
                    <a:lnTo>
                      <a:pt x="275" y="859"/>
                    </a:lnTo>
                    <a:lnTo>
                      <a:pt x="318" y="805"/>
                    </a:lnTo>
                    <a:lnTo>
                      <a:pt x="364" y="753"/>
                    </a:lnTo>
                    <a:lnTo>
                      <a:pt x="413" y="702"/>
                    </a:lnTo>
                    <a:lnTo>
                      <a:pt x="467" y="655"/>
                    </a:lnTo>
                    <a:lnTo>
                      <a:pt x="522" y="611"/>
                    </a:lnTo>
                    <a:lnTo>
                      <a:pt x="580" y="569"/>
                    </a:lnTo>
                    <a:lnTo>
                      <a:pt x="642" y="530"/>
                    </a:lnTo>
                    <a:lnTo>
                      <a:pt x="706" y="495"/>
                    </a:lnTo>
                    <a:lnTo>
                      <a:pt x="773" y="463"/>
                    </a:lnTo>
                    <a:lnTo>
                      <a:pt x="844" y="435"/>
                    </a:lnTo>
                    <a:lnTo>
                      <a:pt x="916" y="411"/>
                    </a:lnTo>
                    <a:lnTo>
                      <a:pt x="993" y="390"/>
                    </a:lnTo>
                    <a:lnTo>
                      <a:pt x="1071" y="374"/>
                    </a:lnTo>
                    <a:lnTo>
                      <a:pt x="1153" y="362"/>
                    </a:lnTo>
                    <a:lnTo>
                      <a:pt x="1237" y="355"/>
                    </a:lnTo>
                    <a:lnTo>
                      <a:pt x="1325" y="352"/>
                    </a:lnTo>
                    <a:lnTo>
                      <a:pt x="1413" y="355"/>
                    </a:lnTo>
                    <a:lnTo>
                      <a:pt x="1500" y="362"/>
                    </a:lnTo>
                    <a:lnTo>
                      <a:pt x="1582" y="374"/>
                    </a:lnTo>
                    <a:lnTo>
                      <a:pt x="1662" y="390"/>
                    </a:lnTo>
                    <a:lnTo>
                      <a:pt x="1739" y="412"/>
                    </a:lnTo>
                    <a:lnTo>
                      <a:pt x="1812" y="436"/>
                    </a:lnTo>
                    <a:lnTo>
                      <a:pt x="1884" y="465"/>
                    </a:lnTo>
                    <a:lnTo>
                      <a:pt x="1951" y="497"/>
                    </a:lnTo>
                    <a:lnTo>
                      <a:pt x="2015" y="532"/>
                    </a:lnTo>
                    <a:lnTo>
                      <a:pt x="2078" y="571"/>
                    </a:lnTo>
                    <a:lnTo>
                      <a:pt x="2136" y="614"/>
                    </a:lnTo>
                    <a:lnTo>
                      <a:pt x="2191" y="659"/>
                    </a:lnTo>
                    <a:lnTo>
                      <a:pt x="2443" y="415"/>
                    </a:lnTo>
                    <a:lnTo>
                      <a:pt x="2452" y="402"/>
                    </a:lnTo>
                    <a:lnTo>
                      <a:pt x="2456" y="389"/>
                    </a:lnTo>
                    <a:lnTo>
                      <a:pt x="2457" y="375"/>
                    </a:lnTo>
                    <a:lnTo>
                      <a:pt x="2452" y="361"/>
                    </a:lnTo>
                    <a:lnTo>
                      <a:pt x="2444" y="349"/>
                    </a:lnTo>
                    <a:lnTo>
                      <a:pt x="2359" y="262"/>
                    </a:lnTo>
                    <a:lnTo>
                      <a:pt x="2350" y="250"/>
                    </a:lnTo>
                    <a:lnTo>
                      <a:pt x="2346" y="237"/>
                    </a:lnTo>
                    <a:lnTo>
                      <a:pt x="2346" y="223"/>
                    </a:lnTo>
                    <a:lnTo>
                      <a:pt x="2350" y="211"/>
                    </a:lnTo>
                    <a:lnTo>
                      <a:pt x="2357" y="199"/>
                    </a:lnTo>
                    <a:lnTo>
                      <a:pt x="2367" y="190"/>
                    </a:lnTo>
                    <a:lnTo>
                      <a:pt x="2381" y="185"/>
                    </a:lnTo>
                    <a:lnTo>
                      <a:pt x="3111" y="2"/>
                    </a:lnTo>
                    <a:lnTo>
                      <a:pt x="31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463801" y="4490996"/>
                <a:ext cx="451915" cy="450911"/>
                <a:chOff x="2117725" y="3232151"/>
                <a:chExt cx="714375" cy="712788"/>
              </a:xfrm>
              <a:solidFill>
                <a:schemeClr val="bg1"/>
              </a:solidFill>
            </p:grpSpPr>
            <p:sp>
              <p:nvSpPr>
                <p:cNvPr id="46" name="Freeform 34"/>
                <p:cNvSpPr>
                  <a:spLocks/>
                </p:cNvSpPr>
                <p:nvPr/>
              </p:nvSpPr>
              <p:spPr bwMode="auto">
                <a:xfrm>
                  <a:off x="2470150" y="3365501"/>
                  <a:ext cx="150813" cy="307975"/>
                </a:xfrm>
                <a:custGeom>
                  <a:avLst/>
                  <a:gdLst>
                    <a:gd name="T0" fmla="*/ 448 w 759"/>
                    <a:gd name="T1" fmla="*/ 12 h 1548"/>
                    <a:gd name="T2" fmla="*/ 475 w 759"/>
                    <a:gd name="T3" fmla="*/ 172 h 1548"/>
                    <a:gd name="T4" fmla="*/ 479 w 759"/>
                    <a:gd name="T5" fmla="*/ 180 h 1548"/>
                    <a:gd name="T6" fmla="*/ 488 w 759"/>
                    <a:gd name="T7" fmla="*/ 183 h 1548"/>
                    <a:gd name="T8" fmla="*/ 548 w 759"/>
                    <a:gd name="T9" fmla="*/ 195 h 1548"/>
                    <a:gd name="T10" fmla="*/ 642 w 759"/>
                    <a:gd name="T11" fmla="*/ 219 h 1548"/>
                    <a:gd name="T12" fmla="*/ 705 w 759"/>
                    <a:gd name="T13" fmla="*/ 252 h 1548"/>
                    <a:gd name="T14" fmla="*/ 680 w 759"/>
                    <a:gd name="T15" fmla="*/ 372 h 1548"/>
                    <a:gd name="T16" fmla="*/ 626 w 759"/>
                    <a:gd name="T17" fmla="*/ 408 h 1548"/>
                    <a:gd name="T18" fmla="*/ 588 w 759"/>
                    <a:gd name="T19" fmla="*/ 397 h 1548"/>
                    <a:gd name="T20" fmla="*/ 518 w 759"/>
                    <a:gd name="T21" fmla="*/ 373 h 1548"/>
                    <a:gd name="T22" fmla="*/ 403 w 759"/>
                    <a:gd name="T23" fmla="*/ 358 h 1548"/>
                    <a:gd name="T24" fmla="*/ 299 w 759"/>
                    <a:gd name="T25" fmla="*/ 381 h 1548"/>
                    <a:gd name="T26" fmla="*/ 246 w 759"/>
                    <a:gd name="T27" fmla="*/ 436 h 1548"/>
                    <a:gd name="T28" fmla="*/ 237 w 759"/>
                    <a:gd name="T29" fmla="*/ 504 h 1548"/>
                    <a:gd name="T30" fmla="*/ 280 w 759"/>
                    <a:gd name="T31" fmla="*/ 575 h 1548"/>
                    <a:gd name="T32" fmla="*/ 403 w 759"/>
                    <a:gd name="T33" fmla="*/ 643 h 1548"/>
                    <a:gd name="T34" fmla="*/ 600 w 759"/>
                    <a:gd name="T35" fmla="*/ 737 h 1548"/>
                    <a:gd name="T36" fmla="*/ 720 w 759"/>
                    <a:gd name="T37" fmla="*/ 861 h 1548"/>
                    <a:gd name="T38" fmla="*/ 759 w 759"/>
                    <a:gd name="T39" fmla="*/ 1021 h 1548"/>
                    <a:gd name="T40" fmla="*/ 717 w 759"/>
                    <a:gd name="T41" fmla="*/ 1182 h 1548"/>
                    <a:gd name="T42" fmla="*/ 602 w 759"/>
                    <a:gd name="T43" fmla="*/ 1300 h 1548"/>
                    <a:gd name="T44" fmla="*/ 472 w 759"/>
                    <a:gd name="T45" fmla="*/ 1352 h 1548"/>
                    <a:gd name="T46" fmla="*/ 466 w 759"/>
                    <a:gd name="T47" fmla="*/ 1356 h 1548"/>
                    <a:gd name="T48" fmla="*/ 462 w 759"/>
                    <a:gd name="T49" fmla="*/ 1488 h 1548"/>
                    <a:gd name="T50" fmla="*/ 420 w 759"/>
                    <a:gd name="T51" fmla="*/ 1545 h 1548"/>
                    <a:gd name="T52" fmla="*/ 308 w 759"/>
                    <a:gd name="T53" fmla="*/ 1536 h 1548"/>
                    <a:gd name="T54" fmla="*/ 282 w 759"/>
                    <a:gd name="T55" fmla="*/ 1370 h 1548"/>
                    <a:gd name="T56" fmla="*/ 276 w 759"/>
                    <a:gd name="T57" fmla="*/ 1361 h 1548"/>
                    <a:gd name="T58" fmla="*/ 266 w 759"/>
                    <a:gd name="T59" fmla="*/ 1358 h 1548"/>
                    <a:gd name="T60" fmla="*/ 191 w 759"/>
                    <a:gd name="T61" fmla="*/ 1343 h 1548"/>
                    <a:gd name="T62" fmla="*/ 79 w 759"/>
                    <a:gd name="T63" fmla="*/ 1312 h 1548"/>
                    <a:gd name="T64" fmla="*/ 8 w 759"/>
                    <a:gd name="T65" fmla="*/ 1273 h 1548"/>
                    <a:gd name="T66" fmla="*/ 32 w 759"/>
                    <a:gd name="T67" fmla="*/ 1151 h 1548"/>
                    <a:gd name="T68" fmla="*/ 87 w 759"/>
                    <a:gd name="T69" fmla="*/ 1113 h 1548"/>
                    <a:gd name="T70" fmla="*/ 124 w 759"/>
                    <a:gd name="T71" fmla="*/ 1124 h 1548"/>
                    <a:gd name="T72" fmla="*/ 193 w 759"/>
                    <a:gd name="T73" fmla="*/ 1150 h 1548"/>
                    <a:gd name="T74" fmla="*/ 291 w 759"/>
                    <a:gd name="T75" fmla="*/ 1177 h 1548"/>
                    <a:gd name="T76" fmla="*/ 411 w 759"/>
                    <a:gd name="T77" fmla="*/ 1172 h 1548"/>
                    <a:gd name="T78" fmla="*/ 509 w 759"/>
                    <a:gd name="T79" fmla="*/ 1111 h 1548"/>
                    <a:gd name="T80" fmla="*/ 530 w 759"/>
                    <a:gd name="T81" fmla="*/ 1006 h 1548"/>
                    <a:gd name="T82" fmla="*/ 462 w 759"/>
                    <a:gd name="T83" fmla="*/ 908 h 1548"/>
                    <a:gd name="T84" fmla="*/ 306 w 759"/>
                    <a:gd name="T85" fmla="*/ 832 h 1548"/>
                    <a:gd name="T86" fmla="*/ 171 w 759"/>
                    <a:gd name="T87" fmla="*/ 766 h 1548"/>
                    <a:gd name="T88" fmla="*/ 66 w 759"/>
                    <a:gd name="T89" fmla="*/ 674 h 1548"/>
                    <a:gd name="T90" fmla="*/ 16 w 759"/>
                    <a:gd name="T91" fmla="*/ 544 h 1548"/>
                    <a:gd name="T92" fmla="*/ 40 w 759"/>
                    <a:gd name="T93" fmla="*/ 378 h 1548"/>
                    <a:gd name="T94" fmla="*/ 151 w 759"/>
                    <a:gd name="T95" fmla="*/ 247 h 1548"/>
                    <a:gd name="T96" fmla="*/ 285 w 759"/>
                    <a:gd name="T97" fmla="*/ 190 h 1548"/>
                    <a:gd name="T98" fmla="*/ 293 w 759"/>
                    <a:gd name="T99" fmla="*/ 184 h 1548"/>
                    <a:gd name="T100" fmla="*/ 299 w 759"/>
                    <a:gd name="T101" fmla="*/ 41 h 1548"/>
                    <a:gd name="T102" fmla="*/ 358 w 759"/>
                    <a:gd name="T103" fmla="*/ 0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9" h="1548">
                      <a:moveTo>
                        <a:pt x="358" y="0"/>
                      </a:moveTo>
                      <a:lnTo>
                        <a:pt x="412" y="0"/>
                      </a:lnTo>
                      <a:lnTo>
                        <a:pt x="432" y="3"/>
                      </a:lnTo>
                      <a:lnTo>
                        <a:pt x="448" y="12"/>
                      </a:lnTo>
                      <a:lnTo>
                        <a:pt x="462" y="25"/>
                      </a:lnTo>
                      <a:lnTo>
                        <a:pt x="471" y="41"/>
                      </a:lnTo>
                      <a:lnTo>
                        <a:pt x="473" y="61"/>
                      </a:lnTo>
                      <a:lnTo>
                        <a:pt x="475" y="172"/>
                      </a:lnTo>
                      <a:lnTo>
                        <a:pt x="475" y="175"/>
                      </a:lnTo>
                      <a:lnTo>
                        <a:pt x="476" y="177"/>
                      </a:lnTo>
                      <a:lnTo>
                        <a:pt x="478" y="179"/>
                      </a:lnTo>
                      <a:lnTo>
                        <a:pt x="479" y="180"/>
                      </a:lnTo>
                      <a:lnTo>
                        <a:pt x="481" y="182"/>
                      </a:lnTo>
                      <a:lnTo>
                        <a:pt x="482" y="183"/>
                      </a:lnTo>
                      <a:lnTo>
                        <a:pt x="484" y="183"/>
                      </a:lnTo>
                      <a:lnTo>
                        <a:pt x="488" y="183"/>
                      </a:lnTo>
                      <a:lnTo>
                        <a:pt x="496" y="185"/>
                      </a:lnTo>
                      <a:lnTo>
                        <a:pt x="510" y="187"/>
                      </a:lnTo>
                      <a:lnTo>
                        <a:pt x="527" y="190"/>
                      </a:lnTo>
                      <a:lnTo>
                        <a:pt x="548" y="195"/>
                      </a:lnTo>
                      <a:lnTo>
                        <a:pt x="571" y="200"/>
                      </a:lnTo>
                      <a:lnTo>
                        <a:pt x="594" y="206"/>
                      </a:lnTo>
                      <a:lnTo>
                        <a:pt x="618" y="212"/>
                      </a:lnTo>
                      <a:lnTo>
                        <a:pt x="642" y="219"/>
                      </a:lnTo>
                      <a:lnTo>
                        <a:pt x="664" y="226"/>
                      </a:lnTo>
                      <a:lnTo>
                        <a:pt x="684" y="234"/>
                      </a:lnTo>
                      <a:lnTo>
                        <a:pt x="695" y="242"/>
                      </a:lnTo>
                      <a:lnTo>
                        <a:pt x="705" y="252"/>
                      </a:lnTo>
                      <a:lnTo>
                        <a:pt x="710" y="265"/>
                      </a:lnTo>
                      <a:lnTo>
                        <a:pt x="713" y="279"/>
                      </a:lnTo>
                      <a:lnTo>
                        <a:pt x="709" y="296"/>
                      </a:lnTo>
                      <a:lnTo>
                        <a:pt x="680" y="372"/>
                      </a:lnTo>
                      <a:lnTo>
                        <a:pt x="671" y="388"/>
                      </a:lnTo>
                      <a:lnTo>
                        <a:pt x="658" y="399"/>
                      </a:lnTo>
                      <a:lnTo>
                        <a:pt x="642" y="406"/>
                      </a:lnTo>
                      <a:lnTo>
                        <a:pt x="626" y="408"/>
                      </a:lnTo>
                      <a:lnTo>
                        <a:pt x="611" y="407"/>
                      </a:lnTo>
                      <a:lnTo>
                        <a:pt x="597" y="402"/>
                      </a:lnTo>
                      <a:lnTo>
                        <a:pt x="594" y="401"/>
                      </a:lnTo>
                      <a:lnTo>
                        <a:pt x="588" y="397"/>
                      </a:lnTo>
                      <a:lnTo>
                        <a:pt x="575" y="392"/>
                      </a:lnTo>
                      <a:lnTo>
                        <a:pt x="560" y="386"/>
                      </a:lnTo>
                      <a:lnTo>
                        <a:pt x="541" y="380"/>
                      </a:lnTo>
                      <a:lnTo>
                        <a:pt x="518" y="373"/>
                      </a:lnTo>
                      <a:lnTo>
                        <a:pt x="493" y="368"/>
                      </a:lnTo>
                      <a:lnTo>
                        <a:pt x="466" y="362"/>
                      </a:lnTo>
                      <a:lnTo>
                        <a:pt x="435" y="359"/>
                      </a:lnTo>
                      <a:lnTo>
                        <a:pt x="403" y="358"/>
                      </a:lnTo>
                      <a:lnTo>
                        <a:pt x="371" y="360"/>
                      </a:lnTo>
                      <a:lnTo>
                        <a:pt x="344" y="365"/>
                      </a:lnTo>
                      <a:lnTo>
                        <a:pt x="320" y="372"/>
                      </a:lnTo>
                      <a:lnTo>
                        <a:pt x="299" y="381"/>
                      </a:lnTo>
                      <a:lnTo>
                        <a:pt x="281" y="393"/>
                      </a:lnTo>
                      <a:lnTo>
                        <a:pt x="267" y="406"/>
                      </a:lnTo>
                      <a:lnTo>
                        <a:pt x="255" y="420"/>
                      </a:lnTo>
                      <a:lnTo>
                        <a:pt x="246" y="436"/>
                      </a:lnTo>
                      <a:lnTo>
                        <a:pt x="241" y="451"/>
                      </a:lnTo>
                      <a:lnTo>
                        <a:pt x="237" y="468"/>
                      </a:lnTo>
                      <a:lnTo>
                        <a:pt x="236" y="483"/>
                      </a:lnTo>
                      <a:lnTo>
                        <a:pt x="237" y="504"/>
                      </a:lnTo>
                      <a:lnTo>
                        <a:pt x="243" y="523"/>
                      </a:lnTo>
                      <a:lnTo>
                        <a:pt x="251" y="541"/>
                      </a:lnTo>
                      <a:lnTo>
                        <a:pt x="264" y="558"/>
                      </a:lnTo>
                      <a:lnTo>
                        <a:pt x="280" y="575"/>
                      </a:lnTo>
                      <a:lnTo>
                        <a:pt x="302" y="591"/>
                      </a:lnTo>
                      <a:lnTo>
                        <a:pt x="331" y="608"/>
                      </a:lnTo>
                      <a:lnTo>
                        <a:pt x="364" y="624"/>
                      </a:lnTo>
                      <a:lnTo>
                        <a:pt x="403" y="643"/>
                      </a:lnTo>
                      <a:lnTo>
                        <a:pt x="449" y="661"/>
                      </a:lnTo>
                      <a:lnTo>
                        <a:pt x="505" y="686"/>
                      </a:lnTo>
                      <a:lnTo>
                        <a:pt x="555" y="711"/>
                      </a:lnTo>
                      <a:lnTo>
                        <a:pt x="600" y="737"/>
                      </a:lnTo>
                      <a:lnTo>
                        <a:pt x="638" y="766"/>
                      </a:lnTo>
                      <a:lnTo>
                        <a:pt x="671" y="795"/>
                      </a:lnTo>
                      <a:lnTo>
                        <a:pt x="698" y="827"/>
                      </a:lnTo>
                      <a:lnTo>
                        <a:pt x="720" y="861"/>
                      </a:lnTo>
                      <a:lnTo>
                        <a:pt x="737" y="897"/>
                      </a:lnTo>
                      <a:lnTo>
                        <a:pt x="749" y="935"/>
                      </a:lnTo>
                      <a:lnTo>
                        <a:pt x="757" y="977"/>
                      </a:lnTo>
                      <a:lnTo>
                        <a:pt x="759" y="1021"/>
                      </a:lnTo>
                      <a:lnTo>
                        <a:pt x="755" y="1065"/>
                      </a:lnTo>
                      <a:lnTo>
                        <a:pt x="748" y="1106"/>
                      </a:lnTo>
                      <a:lnTo>
                        <a:pt x="735" y="1145"/>
                      </a:lnTo>
                      <a:lnTo>
                        <a:pt x="717" y="1182"/>
                      </a:lnTo>
                      <a:lnTo>
                        <a:pt x="695" y="1216"/>
                      </a:lnTo>
                      <a:lnTo>
                        <a:pt x="668" y="1248"/>
                      </a:lnTo>
                      <a:lnTo>
                        <a:pt x="637" y="1276"/>
                      </a:lnTo>
                      <a:lnTo>
                        <a:pt x="602" y="1300"/>
                      </a:lnTo>
                      <a:lnTo>
                        <a:pt x="562" y="1322"/>
                      </a:lnTo>
                      <a:lnTo>
                        <a:pt x="520" y="1339"/>
                      </a:lnTo>
                      <a:lnTo>
                        <a:pt x="473" y="1352"/>
                      </a:lnTo>
                      <a:lnTo>
                        <a:pt x="472" y="1352"/>
                      </a:lnTo>
                      <a:lnTo>
                        <a:pt x="470" y="1353"/>
                      </a:lnTo>
                      <a:lnTo>
                        <a:pt x="469" y="1353"/>
                      </a:lnTo>
                      <a:lnTo>
                        <a:pt x="467" y="1354"/>
                      </a:lnTo>
                      <a:lnTo>
                        <a:pt x="466" y="1356"/>
                      </a:lnTo>
                      <a:lnTo>
                        <a:pt x="464" y="1358"/>
                      </a:lnTo>
                      <a:lnTo>
                        <a:pt x="464" y="1361"/>
                      </a:lnTo>
                      <a:lnTo>
                        <a:pt x="462" y="1365"/>
                      </a:lnTo>
                      <a:lnTo>
                        <a:pt x="462" y="1488"/>
                      </a:lnTo>
                      <a:lnTo>
                        <a:pt x="459" y="1506"/>
                      </a:lnTo>
                      <a:lnTo>
                        <a:pt x="450" y="1523"/>
                      </a:lnTo>
                      <a:lnTo>
                        <a:pt x="437" y="1536"/>
                      </a:lnTo>
                      <a:lnTo>
                        <a:pt x="420" y="1545"/>
                      </a:lnTo>
                      <a:lnTo>
                        <a:pt x="400" y="1548"/>
                      </a:lnTo>
                      <a:lnTo>
                        <a:pt x="345" y="1548"/>
                      </a:lnTo>
                      <a:lnTo>
                        <a:pt x="325" y="1545"/>
                      </a:lnTo>
                      <a:lnTo>
                        <a:pt x="308" y="1536"/>
                      </a:lnTo>
                      <a:lnTo>
                        <a:pt x="295" y="1523"/>
                      </a:lnTo>
                      <a:lnTo>
                        <a:pt x="286" y="1506"/>
                      </a:lnTo>
                      <a:lnTo>
                        <a:pt x="282" y="1488"/>
                      </a:lnTo>
                      <a:lnTo>
                        <a:pt x="282" y="1370"/>
                      </a:lnTo>
                      <a:lnTo>
                        <a:pt x="281" y="1367"/>
                      </a:lnTo>
                      <a:lnTo>
                        <a:pt x="280" y="1365"/>
                      </a:lnTo>
                      <a:lnTo>
                        <a:pt x="278" y="1363"/>
                      </a:lnTo>
                      <a:lnTo>
                        <a:pt x="276" y="1361"/>
                      </a:lnTo>
                      <a:lnTo>
                        <a:pt x="274" y="1359"/>
                      </a:lnTo>
                      <a:lnTo>
                        <a:pt x="273" y="1359"/>
                      </a:lnTo>
                      <a:lnTo>
                        <a:pt x="272" y="1358"/>
                      </a:lnTo>
                      <a:lnTo>
                        <a:pt x="266" y="1358"/>
                      </a:lnTo>
                      <a:lnTo>
                        <a:pt x="254" y="1356"/>
                      </a:lnTo>
                      <a:lnTo>
                        <a:pt x="237" y="1353"/>
                      </a:lnTo>
                      <a:lnTo>
                        <a:pt x="216" y="1349"/>
                      </a:lnTo>
                      <a:lnTo>
                        <a:pt x="191" y="1343"/>
                      </a:lnTo>
                      <a:lnTo>
                        <a:pt x="164" y="1338"/>
                      </a:lnTo>
                      <a:lnTo>
                        <a:pt x="135" y="1330"/>
                      </a:lnTo>
                      <a:lnTo>
                        <a:pt x="107" y="1322"/>
                      </a:lnTo>
                      <a:lnTo>
                        <a:pt x="79" y="1312"/>
                      </a:lnTo>
                      <a:lnTo>
                        <a:pt x="53" y="1303"/>
                      </a:lnTo>
                      <a:lnTo>
                        <a:pt x="29" y="1292"/>
                      </a:lnTo>
                      <a:lnTo>
                        <a:pt x="18" y="1284"/>
                      </a:lnTo>
                      <a:lnTo>
                        <a:pt x="8" y="1273"/>
                      </a:lnTo>
                      <a:lnTo>
                        <a:pt x="3" y="1261"/>
                      </a:lnTo>
                      <a:lnTo>
                        <a:pt x="0" y="1246"/>
                      </a:lnTo>
                      <a:lnTo>
                        <a:pt x="4" y="1229"/>
                      </a:lnTo>
                      <a:lnTo>
                        <a:pt x="32" y="1151"/>
                      </a:lnTo>
                      <a:lnTo>
                        <a:pt x="41" y="1136"/>
                      </a:lnTo>
                      <a:lnTo>
                        <a:pt x="54" y="1124"/>
                      </a:lnTo>
                      <a:lnTo>
                        <a:pt x="70" y="1116"/>
                      </a:lnTo>
                      <a:lnTo>
                        <a:pt x="87" y="1113"/>
                      </a:lnTo>
                      <a:lnTo>
                        <a:pt x="100" y="1115"/>
                      </a:lnTo>
                      <a:lnTo>
                        <a:pt x="113" y="1120"/>
                      </a:lnTo>
                      <a:lnTo>
                        <a:pt x="117" y="1121"/>
                      </a:lnTo>
                      <a:lnTo>
                        <a:pt x="124" y="1124"/>
                      </a:lnTo>
                      <a:lnTo>
                        <a:pt x="137" y="1129"/>
                      </a:lnTo>
                      <a:lnTo>
                        <a:pt x="152" y="1135"/>
                      </a:lnTo>
                      <a:lnTo>
                        <a:pt x="171" y="1143"/>
                      </a:lnTo>
                      <a:lnTo>
                        <a:pt x="193" y="1150"/>
                      </a:lnTo>
                      <a:lnTo>
                        <a:pt x="216" y="1158"/>
                      </a:lnTo>
                      <a:lnTo>
                        <a:pt x="240" y="1164"/>
                      </a:lnTo>
                      <a:lnTo>
                        <a:pt x="266" y="1171"/>
                      </a:lnTo>
                      <a:lnTo>
                        <a:pt x="291" y="1177"/>
                      </a:lnTo>
                      <a:lnTo>
                        <a:pt x="316" y="1180"/>
                      </a:lnTo>
                      <a:lnTo>
                        <a:pt x="342" y="1181"/>
                      </a:lnTo>
                      <a:lnTo>
                        <a:pt x="378" y="1179"/>
                      </a:lnTo>
                      <a:lnTo>
                        <a:pt x="411" y="1172"/>
                      </a:lnTo>
                      <a:lnTo>
                        <a:pt x="442" y="1162"/>
                      </a:lnTo>
                      <a:lnTo>
                        <a:pt x="468" y="1148"/>
                      </a:lnTo>
                      <a:lnTo>
                        <a:pt x="491" y="1130"/>
                      </a:lnTo>
                      <a:lnTo>
                        <a:pt x="509" y="1111"/>
                      </a:lnTo>
                      <a:lnTo>
                        <a:pt x="522" y="1088"/>
                      </a:lnTo>
                      <a:lnTo>
                        <a:pt x="530" y="1061"/>
                      </a:lnTo>
                      <a:lnTo>
                        <a:pt x="534" y="1034"/>
                      </a:lnTo>
                      <a:lnTo>
                        <a:pt x="530" y="1006"/>
                      </a:lnTo>
                      <a:lnTo>
                        <a:pt x="523" y="978"/>
                      </a:lnTo>
                      <a:lnTo>
                        <a:pt x="509" y="954"/>
                      </a:lnTo>
                      <a:lnTo>
                        <a:pt x="489" y="931"/>
                      </a:lnTo>
                      <a:lnTo>
                        <a:pt x="462" y="908"/>
                      </a:lnTo>
                      <a:lnTo>
                        <a:pt x="428" y="887"/>
                      </a:lnTo>
                      <a:lnTo>
                        <a:pt x="389" y="866"/>
                      </a:lnTo>
                      <a:lnTo>
                        <a:pt x="342" y="847"/>
                      </a:lnTo>
                      <a:lnTo>
                        <a:pt x="306" y="832"/>
                      </a:lnTo>
                      <a:lnTo>
                        <a:pt x="269" y="817"/>
                      </a:lnTo>
                      <a:lnTo>
                        <a:pt x="235" y="802"/>
                      </a:lnTo>
                      <a:lnTo>
                        <a:pt x="201" y="784"/>
                      </a:lnTo>
                      <a:lnTo>
                        <a:pt x="171" y="766"/>
                      </a:lnTo>
                      <a:lnTo>
                        <a:pt x="141" y="745"/>
                      </a:lnTo>
                      <a:lnTo>
                        <a:pt x="113" y="723"/>
                      </a:lnTo>
                      <a:lnTo>
                        <a:pt x="88" y="699"/>
                      </a:lnTo>
                      <a:lnTo>
                        <a:pt x="66" y="674"/>
                      </a:lnTo>
                      <a:lnTo>
                        <a:pt x="49" y="645"/>
                      </a:lnTo>
                      <a:lnTo>
                        <a:pt x="33" y="614"/>
                      </a:lnTo>
                      <a:lnTo>
                        <a:pt x="22" y="580"/>
                      </a:lnTo>
                      <a:lnTo>
                        <a:pt x="16" y="544"/>
                      </a:lnTo>
                      <a:lnTo>
                        <a:pt x="13" y="505"/>
                      </a:lnTo>
                      <a:lnTo>
                        <a:pt x="16" y="460"/>
                      </a:lnTo>
                      <a:lnTo>
                        <a:pt x="25" y="417"/>
                      </a:lnTo>
                      <a:lnTo>
                        <a:pt x="40" y="378"/>
                      </a:lnTo>
                      <a:lnTo>
                        <a:pt x="60" y="339"/>
                      </a:lnTo>
                      <a:lnTo>
                        <a:pt x="86" y="305"/>
                      </a:lnTo>
                      <a:lnTo>
                        <a:pt x="116" y="275"/>
                      </a:lnTo>
                      <a:lnTo>
                        <a:pt x="151" y="247"/>
                      </a:lnTo>
                      <a:lnTo>
                        <a:pt x="190" y="224"/>
                      </a:lnTo>
                      <a:lnTo>
                        <a:pt x="234" y="206"/>
                      </a:lnTo>
                      <a:lnTo>
                        <a:pt x="282" y="191"/>
                      </a:lnTo>
                      <a:lnTo>
                        <a:pt x="285" y="190"/>
                      </a:lnTo>
                      <a:lnTo>
                        <a:pt x="287" y="190"/>
                      </a:lnTo>
                      <a:lnTo>
                        <a:pt x="289" y="188"/>
                      </a:lnTo>
                      <a:lnTo>
                        <a:pt x="291" y="187"/>
                      </a:lnTo>
                      <a:lnTo>
                        <a:pt x="293" y="184"/>
                      </a:lnTo>
                      <a:lnTo>
                        <a:pt x="296" y="182"/>
                      </a:lnTo>
                      <a:lnTo>
                        <a:pt x="296" y="177"/>
                      </a:lnTo>
                      <a:lnTo>
                        <a:pt x="296" y="61"/>
                      </a:lnTo>
                      <a:lnTo>
                        <a:pt x="299" y="41"/>
                      </a:lnTo>
                      <a:lnTo>
                        <a:pt x="308" y="25"/>
                      </a:lnTo>
                      <a:lnTo>
                        <a:pt x="321" y="12"/>
                      </a:lnTo>
                      <a:lnTo>
                        <a:pt x="338" y="3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5"/>
                <p:cNvSpPr>
                  <a:spLocks noEditPoints="1"/>
                </p:cNvSpPr>
                <p:nvPr/>
              </p:nvSpPr>
              <p:spPr bwMode="auto">
                <a:xfrm>
                  <a:off x="2117725" y="3232151"/>
                  <a:ext cx="714375" cy="712788"/>
                </a:xfrm>
                <a:custGeom>
                  <a:avLst/>
                  <a:gdLst>
                    <a:gd name="T0" fmla="*/ 1897 w 3597"/>
                    <a:gd name="T1" fmla="*/ 300 h 3592"/>
                    <a:gd name="T2" fmla="*/ 1587 w 3597"/>
                    <a:gd name="T3" fmla="*/ 416 h 3592"/>
                    <a:gd name="T4" fmla="*/ 1319 w 3597"/>
                    <a:gd name="T5" fmla="*/ 617 h 3592"/>
                    <a:gd name="T6" fmla="*/ 1118 w 3597"/>
                    <a:gd name="T7" fmla="*/ 884 h 3592"/>
                    <a:gd name="T8" fmla="*/ 1002 w 3597"/>
                    <a:gd name="T9" fmla="*/ 1194 h 3592"/>
                    <a:gd name="T10" fmla="*/ 979 w 3597"/>
                    <a:gd name="T11" fmla="*/ 1531 h 3592"/>
                    <a:gd name="T12" fmla="*/ 1049 w 3597"/>
                    <a:gd name="T13" fmla="*/ 1856 h 3592"/>
                    <a:gd name="T14" fmla="*/ 1208 w 3597"/>
                    <a:gd name="T15" fmla="*/ 2148 h 3592"/>
                    <a:gd name="T16" fmla="*/ 1446 w 3597"/>
                    <a:gd name="T17" fmla="*/ 2385 h 3592"/>
                    <a:gd name="T18" fmla="*/ 1738 w 3597"/>
                    <a:gd name="T19" fmla="*/ 2544 h 3592"/>
                    <a:gd name="T20" fmla="*/ 2064 w 3597"/>
                    <a:gd name="T21" fmla="*/ 2614 h 3592"/>
                    <a:gd name="T22" fmla="*/ 2401 w 3597"/>
                    <a:gd name="T23" fmla="*/ 2591 h 3592"/>
                    <a:gd name="T24" fmla="*/ 2711 w 3597"/>
                    <a:gd name="T25" fmla="*/ 2475 h 3592"/>
                    <a:gd name="T26" fmla="*/ 2979 w 3597"/>
                    <a:gd name="T27" fmla="*/ 2275 h 3592"/>
                    <a:gd name="T28" fmla="*/ 3180 w 3597"/>
                    <a:gd name="T29" fmla="*/ 2007 h 3592"/>
                    <a:gd name="T30" fmla="*/ 3296 w 3597"/>
                    <a:gd name="T31" fmla="*/ 1697 h 3592"/>
                    <a:gd name="T32" fmla="*/ 3319 w 3597"/>
                    <a:gd name="T33" fmla="*/ 1361 h 3592"/>
                    <a:gd name="T34" fmla="*/ 3249 w 3597"/>
                    <a:gd name="T35" fmla="*/ 1035 h 3592"/>
                    <a:gd name="T36" fmla="*/ 3090 w 3597"/>
                    <a:gd name="T37" fmla="*/ 744 h 3592"/>
                    <a:gd name="T38" fmla="*/ 2852 w 3597"/>
                    <a:gd name="T39" fmla="*/ 506 h 3592"/>
                    <a:gd name="T40" fmla="*/ 2560 w 3597"/>
                    <a:gd name="T41" fmla="*/ 347 h 3592"/>
                    <a:gd name="T42" fmla="*/ 2234 w 3597"/>
                    <a:gd name="T43" fmla="*/ 277 h 3592"/>
                    <a:gd name="T44" fmla="*/ 2326 w 3597"/>
                    <a:gd name="T45" fmla="*/ 11 h 3592"/>
                    <a:gd name="T46" fmla="*/ 2664 w 3597"/>
                    <a:gd name="T47" fmla="*/ 93 h 3592"/>
                    <a:gd name="T48" fmla="*/ 2970 w 3597"/>
                    <a:gd name="T49" fmla="*/ 254 h 3592"/>
                    <a:gd name="T50" fmla="*/ 3236 w 3597"/>
                    <a:gd name="T51" fmla="*/ 490 h 3592"/>
                    <a:gd name="T52" fmla="*/ 3437 w 3597"/>
                    <a:gd name="T53" fmla="*/ 782 h 3592"/>
                    <a:gd name="T54" fmla="*/ 3556 w 3597"/>
                    <a:gd name="T55" fmla="*/ 1107 h 3592"/>
                    <a:gd name="T56" fmla="*/ 3597 w 3597"/>
                    <a:gd name="T57" fmla="*/ 1445 h 3592"/>
                    <a:gd name="T58" fmla="*/ 3556 w 3597"/>
                    <a:gd name="T59" fmla="*/ 1785 h 3592"/>
                    <a:gd name="T60" fmla="*/ 3437 w 3597"/>
                    <a:gd name="T61" fmla="*/ 2109 h 3592"/>
                    <a:gd name="T62" fmla="*/ 3236 w 3597"/>
                    <a:gd name="T63" fmla="*/ 2402 h 3592"/>
                    <a:gd name="T64" fmla="*/ 2954 w 3597"/>
                    <a:gd name="T65" fmla="*/ 2649 h 3592"/>
                    <a:gd name="T66" fmla="*/ 2622 w 3597"/>
                    <a:gd name="T67" fmla="*/ 2815 h 3592"/>
                    <a:gd name="T68" fmla="*/ 2257 w 3597"/>
                    <a:gd name="T69" fmla="*/ 2888 h 3592"/>
                    <a:gd name="T70" fmla="*/ 1993 w 3597"/>
                    <a:gd name="T71" fmla="*/ 2881 h 3592"/>
                    <a:gd name="T72" fmla="*/ 1660 w 3597"/>
                    <a:gd name="T73" fmla="*/ 2799 h 3592"/>
                    <a:gd name="T74" fmla="*/ 1420 w 3597"/>
                    <a:gd name="T75" fmla="*/ 2682 h 3592"/>
                    <a:gd name="T76" fmla="*/ 1362 w 3597"/>
                    <a:gd name="T77" fmla="*/ 2669 h 3592"/>
                    <a:gd name="T78" fmla="*/ 1276 w 3597"/>
                    <a:gd name="T79" fmla="*/ 2705 h 3592"/>
                    <a:gd name="T80" fmla="*/ 384 w 3597"/>
                    <a:gd name="T81" fmla="*/ 3561 h 3592"/>
                    <a:gd name="T82" fmla="*/ 215 w 3597"/>
                    <a:gd name="T83" fmla="*/ 3590 h 3592"/>
                    <a:gd name="T84" fmla="*/ 90 w 3597"/>
                    <a:gd name="T85" fmla="*/ 3526 h 3592"/>
                    <a:gd name="T86" fmla="*/ 12 w 3597"/>
                    <a:gd name="T87" fmla="*/ 3414 h 3592"/>
                    <a:gd name="T88" fmla="*/ 2 w 3597"/>
                    <a:gd name="T89" fmla="*/ 3307 h 3592"/>
                    <a:gd name="T90" fmla="*/ 63 w 3597"/>
                    <a:gd name="T91" fmla="*/ 3155 h 3592"/>
                    <a:gd name="T92" fmla="*/ 906 w 3597"/>
                    <a:gd name="T93" fmla="*/ 2296 h 3592"/>
                    <a:gd name="T94" fmla="*/ 922 w 3597"/>
                    <a:gd name="T95" fmla="*/ 2207 h 3592"/>
                    <a:gd name="T96" fmla="*/ 821 w 3597"/>
                    <a:gd name="T97" fmla="*/ 2000 h 3592"/>
                    <a:gd name="T98" fmla="*/ 718 w 3597"/>
                    <a:gd name="T99" fmla="*/ 1639 h 3592"/>
                    <a:gd name="T100" fmla="*/ 711 w 3597"/>
                    <a:gd name="T101" fmla="*/ 1267 h 3592"/>
                    <a:gd name="T102" fmla="*/ 793 w 3597"/>
                    <a:gd name="T103" fmla="*/ 930 h 3592"/>
                    <a:gd name="T104" fmla="*/ 955 w 3597"/>
                    <a:gd name="T105" fmla="*/ 626 h 3592"/>
                    <a:gd name="T106" fmla="*/ 1189 w 3597"/>
                    <a:gd name="T107" fmla="*/ 363 h 3592"/>
                    <a:gd name="T108" fmla="*/ 1477 w 3597"/>
                    <a:gd name="T109" fmla="*/ 164 h 3592"/>
                    <a:gd name="T110" fmla="*/ 1801 w 3597"/>
                    <a:gd name="T111" fmla="*/ 42 h 3592"/>
                    <a:gd name="T112" fmla="*/ 2150 w 3597"/>
                    <a:gd name="T113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97" h="3592">
                      <a:moveTo>
                        <a:pt x="2150" y="274"/>
                      </a:moveTo>
                      <a:lnTo>
                        <a:pt x="2064" y="277"/>
                      </a:lnTo>
                      <a:lnTo>
                        <a:pt x="1981" y="286"/>
                      </a:lnTo>
                      <a:lnTo>
                        <a:pt x="1897" y="300"/>
                      </a:lnTo>
                      <a:lnTo>
                        <a:pt x="1817" y="321"/>
                      </a:lnTo>
                      <a:lnTo>
                        <a:pt x="1738" y="347"/>
                      </a:lnTo>
                      <a:lnTo>
                        <a:pt x="1661" y="379"/>
                      </a:lnTo>
                      <a:lnTo>
                        <a:pt x="1587" y="416"/>
                      </a:lnTo>
                      <a:lnTo>
                        <a:pt x="1515" y="458"/>
                      </a:lnTo>
                      <a:lnTo>
                        <a:pt x="1446" y="506"/>
                      </a:lnTo>
                      <a:lnTo>
                        <a:pt x="1382" y="559"/>
                      </a:lnTo>
                      <a:lnTo>
                        <a:pt x="1319" y="617"/>
                      </a:lnTo>
                      <a:lnTo>
                        <a:pt x="1261" y="678"/>
                      </a:lnTo>
                      <a:lnTo>
                        <a:pt x="1208" y="744"/>
                      </a:lnTo>
                      <a:lnTo>
                        <a:pt x="1161" y="813"/>
                      </a:lnTo>
                      <a:lnTo>
                        <a:pt x="1118" y="884"/>
                      </a:lnTo>
                      <a:lnTo>
                        <a:pt x="1081" y="959"/>
                      </a:lnTo>
                      <a:lnTo>
                        <a:pt x="1049" y="1035"/>
                      </a:lnTo>
                      <a:lnTo>
                        <a:pt x="1023" y="1114"/>
                      </a:lnTo>
                      <a:lnTo>
                        <a:pt x="1002" y="1194"/>
                      </a:lnTo>
                      <a:lnTo>
                        <a:pt x="988" y="1277"/>
                      </a:lnTo>
                      <a:lnTo>
                        <a:pt x="979" y="1361"/>
                      </a:lnTo>
                      <a:lnTo>
                        <a:pt x="976" y="1445"/>
                      </a:lnTo>
                      <a:lnTo>
                        <a:pt x="979" y="1531"/>
                      </a:lnTo>
                      <a:lnTo>
                        <a:pt x="988" y="1614"/>
                      </a:lnTo>
                      <a:lnTo>
                        <a:pt x="1002" y="1697"/>
                      </a:lnTo>
                      <a:lnTo>
                        <a:pt x="1023" y="1777"/>
                      </a:lnTo>
                      <a:lnTo>
                        <a:pt x="1049" y="1856"/>
                      </a:lnTo>
                      <a:lnTo>
                        <a:pt x="1081" y="1933"/>
                      </a:lnTo>
                      <a:lnTo>
                        <a:pt x="1118" y="2007"/>
                      </a:lnTo>
                      <a:lnTo>
                        <a:pt x="1161" y="2079"/>
                      </a:lnTo>
                      <a:lnTo>
                        <a:pt x="1208" y="2148"/>
                      </a:lnTo>
                      <a:lnTo>
                        <a:pt x="1261" y="2212"/>
                      </a:lnTo>
                      <a:lnTo>
                        <a:pt x="1319" y="2275"/>
                      </a:lnTo>
                      <a:lnTo>
                        <a:pt x="1382" y="2333"/>
                      </a:lnTo>
                      <a:lnTo>
                        <a:pt x="1446" y="2385"/>
                      </a:lnTo>
                      <a:lnTo>
                        <a:pt x="1515" y="2434"/>
                      </a:lnTo>
                      <a:lnTo>
                        <a:pt x="1587" y="2475"/>
                      </a:lnTo>
                      <a:lnTo>
                        <a:pt x="1661" y="2513"/>
                      </a:lnTo>
                      <a:lnTo>
                        <a:pt x="1738" y="2544"/>
                      </a:lnTo>
                      <a:lnTo>
                        <a:pt x="1817" y="2571"/>
                      </a:lnTo>
                      <a:lnTo>
                        <a:pt x="1897" y="2591"/>
                      </a:lnTo>
                      <a:lnTo>
                        <a:pt x="1981" y="2606"/>
                      </a:lnTo>
                      <a:lnTo>
                        <a:pt x="2064" y="2614"/>
                      </a:lnTo>
                      <a:lnTo>
                        <a:pt x="2150" y="2618"/>
                      </a:lnTo>
                      <a:lnTo>
                        <a:pt x="2234" y="2614"/>
                      </a:lnTo>
                      <a:lnTo>
                        <a:pt x="2319" y="2606"/>
                      </a:lnTo>
                      <a:lnTo>
                        <a:pt x="2401" y="2591"/>
                      </a:lnTo>
                      <a:lnTo>
                        <a:pt x="2482" y="2571"/>
                      </a:lnTo>
                      <a:lnTo>
                        <a:pt x="2560" y="2544"/>
                      </a:lnTo>
                      <a:lnTo>
                        <a:pt x="2637" y="2513"/>
                      </a:lnTo>
                      <a:lnTo>
                        <a:pt x="2711" y="2475"/>
                      </a:lnTo>
                      <a:lnTo>
                        <a:pt x="2783" y="2434"/>
                      </a:lnTo>
                      <a:lnTo>
                        <a:pt x="2852" y="2385"/>
                      </a:lnTo>
                      <a:lnTo>
                        <a:pt x="2918" y="2333"/>
                      </a:lnTo>
                      <a:lnTo>
                        <a:pt x="2979" y="2275"/>
                      </a:lnTo>
                      <a:lnTo>
                        <a:pt x="3037" y="2212"/>
                      </a:lnTo>
                      <a:lnTo>
                        <a:pt x="3090" y="2148"/>
                      </a:lnTo>
                      <a:lnTo>
                        <a:pt x="3138" y="2079"/>
                      </a:lnTo>
                      <a:lnTo>
                        <a:pt x="3180" y="2007"/>
                      </a:lnTo>
                      <a:lnTo>
                        <a:pt x="3217" y="1933"/>
                      </a:lnTo>
                      <a:lnTo>
                        <a:pt x="3249" y="1856"/>
                      </a:lnTo>
                      <a:lnTo>
                        <a:pt x="3276" y="1777"/>
                      </a:lnTo>
                      <a:lnTo>
                        <a:pt x="3296" y="1697"/>
                      </a:lnTo>
                      <a:lnTo>
                        <a:pt x="3311" y="1614"/>
                      </a:lnTo>
                      <a:lnTo>
                        <a:pt x="3319" y="1531"/>
                      </a:lnTo>
                      <a:lnTo>
                        <a:pt x="3323" y="1445"/>
                      </a:lnTo>
                      <a:lnTo>
                        <a:pt x="3319" y="1361"/>
                      </a:lnTo>
                      <a:lnTo>
                        <a:pt x="3311" y="1277"/>
                      </a:lnTo>
                      <a:lnTo>
                        <a:pt x="3296" y="1194"/>
                      </a:lnTo>
                      <a:lnTo>
                        <a:pt x="3276" y="1114"/>
                      </a:lnTo>
                      <a:lnTo>
                        <a:pt x="3249" y="1035"/>
                      </a:lnTo>
                      <a:lnTo>
                        <a:pt x="3217" y="959"/>
                      </a:lnTo>
                      <a:lnTo>
                        <a:pt x="3180" y="884"/>
                      </a:lnTo>
                      <a:lnTo>
                        <a:pt x="3138" y="813"/>
                      </a:lnTo>
                      <a:lnTo>
                        <a:pt x="3090" y="744"/>
                      </a:lnTo>
                      <a:lnTo>
                        <a:pt x="3037" y="678"/>
                      </a:lnTo>
                      <a:lnTo>
                        <a:pt x="2979" y="617"/>
                      </a:lnTo>
                      <a:lnTo>
                        <a:pt x="2918" y="559"/>
                      </a:lnTo>
                      <a:lnTo>
                        <a:pt x="2852" y="506"/>
                      </a:lnTo>
                      <a:lnTo>
                        <a:pt x="2783" y="458"/>
                      </a:lnTo>
                      <a:lnTo>
                        <a:pt x="2711" y="416"/>
                      </a:lnTo>
                      <a:lnTo>
                        <a:pt x="2637" y="379"/>
                      </a:lnTo>
                      <a:lnTo>
                        <a:pt x="2560" y="347"/>
                      </a:lnTo>
                      <a:lnTo>
                        <a:pt x="2482" y="321"/>
                      </a:lnTo>
                      <a:lnTo>
                        <a:pt x="2401" y="300"/>
                      </a:lnTo>
                      <a:lnTo>
                        <a:pt x="2319" y="286"/>
                      </a:lnTo>
                      <a:lnTo>
                        <a:pt x="2234" y="277"/>
                      </a:lnTo>
                      <a:lnTo>
                        <a:pt x="2150" y="274"/>
                      </a:lnTo>
                      <a:close/>
                      <a:moveTo>
                        <a:pt x="2150" y="0"/>
                      </a:moveTo>
                      <a:lnTo>
                        <a:pt x="2239" y="3"/>
                      </a:lnTo>
                      <a:lnTo>
                        <a:pt x="2326" y="11"/>
                      </a:lnTo>
                      <a:lnTo>
                        <a:pt x="2413" y="24"/>
                      </a:lnTo>
                      <a:lnTo>
                        <a:pt x="2499" y="42"/>
                      </a:lnTo>
                      <a:lnTo>
                        <a:pt x="2582" y="66"/>
                      </a:lnTo>
                      <a:lnTo>
                        <a:pt x="2664" y="93"/>
                      </a:lnTo>
                      <a:lnTo>
                        <a:pt x="2744" y="127"/>
                      </a:lnTo>
                      <a:lnTo>
                        <a:pt x="2822" y="164"/>
                      </a:lnTo>
                      <a:lnTo>
                        <a:pt x="2898" y="207"/>
                      </a:lnTo>
                      <a:lnTo>
                        <a:pt x="2970" y="254"/>
                      </a:lnTo>
                      <a:lnTo>
                        <a:pt x="3041" y="306"/>
                      </a:lnTo>
                      <a:lnTo>
                        <a:pt x="3109" y="363"/>
                      </a:lnTo>
                      <a:lnTo>
                        <a:pt x="3173" y="423"/>
                      </a:lnTo>
                      <a:lnTo>
                        <a:pt x="3236" y="490"/>
                      </a:lnTo>
                      <a:lnTo>
                        <a:pt x="3294" y="559"/>
                      </a:lnTo>
                      <a:lnTo>
                        <a:pt x="3346" y="631"/>
                      </a:lnTo>
                      <a:lnTo>
                        <a:pt x="3394" y="706"/>
                      </a:lnTo>
                      <a:lnTo>
                        <a:pt x="3437" y="782"/>
                      </a:lnTo>
                      <a:lnTo>
                        <a:pt x="3474" y="861"/>
                      </a:lnTo>
                      <a:lnTo>
                        <a:pt x="3507" y="941"/>
                      </a:lnTo>
                      <a:lnTo>
                        <a:pt x="3534" y="1023"/>
                      </a:lnTo>
                      <a:lnTo>
                        <a:pt x="3556" y="1107"/>
                      </a:lnTo>
                      <a:lnTo>
                        <a:pt x="3574" y="1190"/>
                      </a:lnTo>
                      <a:lnTo>
                        <a:pt x="3587" y="1275"/>
                      </a:lnTo>
                      <a:lnTo>
                        <a:pt x="3595" y="1360"/>
                      </a:lnTo>
                      <a:lnTo>
                        <a:pt x="3597" y="1445"/>
                      </a:lnTo>
                      <a:lnTo>
                        <a:pt x="3595" y="1531"/>
                      </a:lnTo>
                      <a:lnTo>
                        <a:pt x="3587" y="1616"/>
                      </a:lnTo>
                      <a:lnTo>
                        <a:pt x="3574" y="1701"/>
                      </a:lnTo>
                      <a:lnTo>
                        <a:pt x="3556" y="1785"/>
                      </a:lnTo>
                      <a:lnTo>
                        <a:pt x="3534" y="1868"/>
                      </a:lnTo>
                      <a:lnTo>
                        <a:pt x="3507" y="1949"/>
                      </a:lnTo>
                      <a:lnTo>
                        <a:pt x="3474" y="2030"/>
                      </a:lnTo>
                      <a:lnTo>
                        <a:pt x="3437" y="2109"/>
                      </a:lnTo>
                      <a:lnTo>
                        <a:pt x="3394" y="2186"/>
                      </a:lnTo>
                      <a:lnTo>
                        <a:pt x="3346" y="2261"/>
                      </a:lnTo>
                      <a:lnTo>
                        <a:pt x="3294" y="2332"/>
                      </a:lnTo>
                      <a:lnTo>
                        <a:pt x="3236" y="2402"/>
                      </a:lnTo>
                      <a:lnTo>
                        <a:pt x="3173" y="2469"/>
                      </a:lnTo>
                      <a:lnTo>
                        <a:pt x="3103" y="2533"/>
                      </a:lnTo>
                      <a:lnTo>
                        <a:pt x="3030" y="2595"/>
                      </a:lnTo>
                      <a:lnTo>
                        <a:pt x="2954" y="2649"/>
                      </a:lnTo>
                      <a:lnTo>
                        <a:pt x="2874" y="2699"/>
                      </a:lnTo>
                      <a:lnTo>
                        <a:pt x="2793" y="2744"/>
                      </a:lnTo>
                      <a:lnTo>
                        <a:pt x="2708" y="2782"/>
                      </a:lnTo>
                      <a:lnTo>
                        <a:pt x="2622" y="2815"/>
                      </a:lnTo>
                      <a:lnTo>
                        <a:pt x="2533" y="2842"/>
                      </a:lnTo>
                      <a:lnTo>
                        <a:pt x="2443" y="2863"/>
                      </a:lnTo>
                      <a:lnTo>
                        <a:pt x="2350" y="2879"/>
                      </a:lnTo>
                      <a:lnTo>
                        <a:pt x="2257" y="2888"/>
                      </a:lnTo>
                      <a:lnTo>
                        <a:pt x="2164" y="2891"/>
                      </a:lnTo>
                      <a:lnTo>
                        <a:pt x="2164" y="2891"/>
                      </a:lnTo>
                      <a:lnTo>
                        <a:pt x="2077" y="2888"/>
                      </a:lnTo>
                      <a:lnTo>
                        <a:pt x="1993" y="2881"/>
                      </a:lnTo>
                      <a:lnTo>
                        <a:pt x="1907" y="2868"/>
                      </a:lnTo>
                      <a:lnTo>
                        <a:pt x="1824" y="2850"/>
                      </a:lnTo>
                      <a:lnTo>
                        <a:pt x="1741" y="2827"/>
                      </a:lnTo>
                      <a:lnTo>
                        <a:pt x="1660" y="2799"/>
                      </a:lnTo>
                      <a:lnTo>
                        <a:pt x="1580" y="2766"/>
                      </a:lnTo>
                      <a:lnTo>
                        <a:pt x="1502" y="2728"/>
                      </a:lnTo>
                      <a:lnTo>
                        <a:pt x="1427" y="2686"/>
                      </a:lnTo>
                      <a:lnTo>
                        <a:pt x="1420" y="2682"/>
                      </a:lnTo>
                      <a:lnTo>
                        <a:pt x="1410" y="2678"/>
                      </a:lnTo>
                      <a:lnTo>
                        <a:pt x="1397" y="2674"/>
                      </a:lnTo>
                      <a:lnTo>
                        <a:pt x="1380" y="2670"/>
                      </a:lnTo>
                      <a:lnTo>
                        <a:pt x="1362" y="2669"/>
                      </a:lnTo>
                      <a:lnTo>
                        <a:pt x="1339" y="2671"/>
                      </a:lnTo>
                      <a:lnTo>
                        <a:pt x="1316" y="2678"/>
                      </a:lnTo>
                      <a:lnTo>
                        <a:pt x="1295" y="2689"/>
                      </a:lnTo>
                      <a:lnTo>
                        <a:pt x="1276" y="2705"/>
                      </a:lnTo>
                      <a:lnTo>
                        <a:pt x="508" y="3472"/>
                      </a:lnTo>
                      <a:lnTo>
                        <a:pt x="469" y="3507"/>
                      </a:lnTo>
                      <a:lnTo>
                        <a:pt x="427" y="3537"/>
                      </a:lnTo>
                      <a:lnTo>
                        <a:pt x="384" y="3561"/>
                      </a:lnTo>
                      <a:lnTo>
                        <a:pt x="339" y="3578"/>
                      </a:lnTo>
                      <a:lnTo>
                        <a:pt x="295" y="3589"/>
                      </a:lnTo>
                      <a:lnTo>
                        <a:pt x="251" y="3592"/>
                      </a:lnTo>
                      <a:lnTo>
                        <a:pt x="215" y="3590"/>
                      </a:lnTo>
                      <a:lnTo>
                        <a:pt x="180" y="3581"/>
                      </a:lnTo>
                      <a:lnTo>
                        <a:pt x="147" y="3568"/>
                      </a:lnTo>
                      <a:lnTo>
                        <a:pt x="117" y="3549"/>
                      </a:lnTo>
                      <a:lnTo>
                        <a:pt x="90" y="3526"/>
                      </a:lnTo>
                      <a:lnTo>
                        <a:pt x="67" y="3502"/>
                      </a:lnTo>
                      <a:lnTo>
                        <a:pt x="42" y="3474"/>
                      </a:lnTo>
                      <a:lnTo>
                        <a:pt x="24" y="3444"/>
                      </a:lnTo>
                      <a:lnTo>
                        <a:pt x="12" y="3414"/>
                      </a:lnTo>
                      <a:lnTo>
                        <a:pt x="4" y="3386"/>
                      </a:lnTo>
                      <a:lnTo>
                        <a:pt x="0" y="3357"/>
                      </a:lnTo>
                      <a:lnTo>
                        <a:pt x="0" y="3331"/>
                      </a:lnTo>
                      <a:lnTo>
                        <a:pt x="2" y="3307"/>
                      </a:lnTo>
                      <a:lnTo>
                        <a:pt x="10" y="3269"/>
                      </a:lnTo>
                      <a:lnTo>
                        <a:pt x="22" y="3230"/>
                      </a:lnTo>
                      <a:lnTo>
                        <a:pt x="40" y="3192"/>
                      </a:lnTo>
                      <a:lnTo>
                        <a:pt x="63" y="3155"/>
                      </a:lnTo>
                      <a:lnTo>
                        <a:pt x="89" y="3118"/>
                      </a:lnTo>
                      <a:lnTo>
                        <a:pt x="121" y="3085"/>
                      </a:lnTo>
                      <a:lnTo>
                        <a:pt x="890" y="2316"/>
                      </a:lnTo>
                      <a:lnTo>
                        <a:pt x="906" y="2296"/>
                      </a:lnTo>
                      <a:lnTo>
                        <a:pt x="917" y="2274"/>
                      </a:lnTo>
                      <a:lnTo>
                        <a:pt x="923" y="2251"/>
                      </a:lnTo>
                      <a:lnTo>
                        <a:pt x="925" y="2229"/>
                      </a:lnTo>
                      <a:lnTo>
                        <a:pt x="922" y="2207"/>
                      </a:lnTo>
                      <a:lnTo>
                        <a:pt x="916" y="2186"/>
                      </a:lnTo>
                      <a:lnTo>
                        <a:pt x="907" y="2167"/>
                      </a:lnTo>
                      <a:lnTo>
                        <a:pt x="861" y="2085"/>
                      </a:lnTo>
                      <a:lnTo>
                        <a:pt x="821" y="2000"/>
                      </a:lnTo>
                      <a:lnTo>
                        <a:pt x="787" y="1912"/>
                      </a:lnTo>
                      <a:lnTo>
                        <a:pt x="757" y="1822"/>
                      </a:lnTo>
                      <a:lnTo>
                        <a:pt x="734" y="1731"/>
                      </a:lnTo>
                      <a:lnTo>
                        <a:pt x="718" y="1639"/>
                      </a:lnTo>
                      <a:lnTo>
                        <a:pt x="707" y="1546"/>
                      </a:lnTo>
                      <a:lnTo>
                        <a:pt x="702" y="1453"/>
                      </a:lnTo>
                      <a:lnTo>
                        <a:pt x="703" y="1360"/>
                      </a:lnTo>
                      <a:lnTo>
                        <a:pt x="711" y="1267"/>
                      </a:lnTo>
                      <a:lnTo>
                        <a:pt x="724" y="1180"/>
                      </a:lnTo>
                      <a:lnTo>
                        <a:pt x="743" y="1096"/>
                      </a:lnTo>
                      <a:lnTo>
                        <a:pt x="766" y="1012"/>
                      </a:lnTo>
                      <a:lnTo>
                        <a:pt x="793" y="930"/>
                      </a:lnTo>
                      <a:lnTo>
                        <a:pt x="826" y="851"/>
                      </a:lnTo>
                      <a:lnTo>
                        <a:pt x="865" y="774"/>
                      </a:lnTo>
                      <a:lnTo>
                        <a:pt x="907" y="699"/>
                      </a:lnTo>
                      <a:lnTo>
                        <a:pt x="955" y="626"/>
                      </a:lnTo>
                      <a:lnTo>
                        <a:pt x="1007" y="556"/>
                      </a:lnTo>
                      <a:lnTo>
                        <a:pt x="1064" y="488"/>
                      </a:lnTo>
                      <a:lnTo>
                        <a:pt x="1125" y="423"/>
                      </a:lnTo>
                      <a:lnTo>
                        <a:pt x="1189" y="363"/>
                      </a:lnTo>
                      <a:lnTo>
                        <a:pt x="1258" y="306"/>
                      </a:lnTo>
                      <a:lnTo>
                        <a:pt x="1328" y="254"/>
                      </a:lnTo>
                      <a:lnTo>
                        <a:pt x="1401" y="207"/>
                      </a:lnTo>
                      <a:lnTo>
                        <a:pt x="1477" y="164"/>
                      </a:lnTo>
                      <a:lnTo>
                        <a:pt x="1555" y="127"/>
                      </a:lnTo>
                      <a:lnTo>
                        <a:pt x="1635" y="93"/>
                      </a:lnTo>
                      <a:lnTo>
                        <a:pt x="1716" y="66"/>
                      </a:lnTo>
                      <a:lnTo>
                        <a:pt x="1801" y="42"/>
                      </a:lnTo>
                      <a:lnTo>
                        <a:pt x="1886" y="24"/>
                      </a:lnTo>
                      <a:lnTo>
                        <a:pt x="1973" y="11"/>
                      </a:lnTo>
                      <a:lnTo>
                        <a:pt x="2061" y="3"/>
                      </a:lnTo>
                      <a:lnTo>
                        <a:pt x="21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 rot="14960094">
                <a:off x="5151350" y="4459147"/>
                <a:ext cx="297009" cy="396470"/>
              </a:xfrm>
              <a:custGeom>
                <a:avLst/>
                <a:gdLst>
                  <a:gd name="T0" fmla="*/ 479 w 2598"/>
                  <a:gd name="T1" fmla="*/ 664 h 3470"/>
                  <a:gd name="T2" fmla="*/ 490 w 2598"/>
                  <a:gd name="T3" fmla="*/ 979 h 3470"/>
                  <a:gd name="T4" fmla="*/ 615 w 2598"/>
                  <a:gd name="T5" fmla="*/ 1267 h 3470"/>
                  <a:gd name="T6" fmla="*/ 847 w 2598"/>
                  <a:gd name="T7" fmla="*/ 1493 h 3470"/>
                  <a:gd name="T8" fmla="*/ 1082 w 2598"/>
                  <a:gd name="T9" fmla="*/ 1875 h 3470"/>
                  <a:gd name="T10" fmla="*/ 793 w 2598"/>
                  <a:gd name="T11" fmla="*/ 2016 h 3470"/>
                  <a:gd name="T12" fmla="*/ 581 w 2598"/>
                  <a:gd name="T13" fmla="*/ 2257 h 3470"/>
                  <a:gd name="T14" fmla="*/ 478 w 2598"/>
                  <a:gd name="T15" fmla="*/ 2553 h 3470"/>
                  <a:gd name="T16" fmla="*/ 492 w 2598"/>
                  <a:gd name="T17" fmla="*/ 2869 h 3470"/>
                  <a:gd name="T18" fmla="*/ 763 w 2598"/>
                  <a:gd name="T19" fmla="*/ 2986 h 3470"/>
                  <a:gd name="T20" fmla="*/ 792 w 2598"/>
                  <a:gd name="T21" fmla="*/ 2739 h 3470"/>
                  <a:gd name="T22" fmla="*/ 934 w 2598"/>
                  <a:gd name="T23" fmla="*/ 2527 h 3470"/>
                  <a:gd name="T24" fmla="*/ 1144 w 2598"/>
                  <a:gd name="T25" fmla="*/ 2408 h 3470"/>
                  <a:gd name="T26" fmla="*/ 1029 w 2598"/>
                  <a:gd name="T27" fmla="*/ 1466 h 3470"/>
                  <a:gd name="T28" fmla="*/ 789 w 2598"/>
                  <a:gd name="T29" fmla="*/ 1312 h 3470"/>
                  <a:gd name="T30" fmla="*/ 630 w 2598"/>
                  <a:gd name="T31" fmla="*/ 1085 h 3470"/>
                  <a:gd name="T32" fmla="*/ 1848 w 2598"/>
                  <a:gd name="T33" fmla="*/ 1271 h 3470"/>
                  <a:gd name="T34" fmla="*/ 1620 w 2598"/>
                  <a:gd name="T35" fmla="*/ 1444 h 3470"/>
                  <a:gd name="T36" fmla="*/ 1407 w 2598"/>
                  <a:gd name="T37" fmla="*/ 2397 h 3470"/>
                  <a:gd name="T38" fmla="*/ 1624 w 2598"/>
                  <a:gd name="T39" fmla="*/ 2495 h 3470"/>
                  <a:gd name="T40" fmla="*/ 1786 w 2598"/>
                  <a:gd name="T41" fmla="*/ 2692 h 3470"/>
                  <a:gd name="T42" fmla="*/ 1838 w 2598"/>
                  <a:gd name="T43" fmla="*/ 2936 h 3470"/>
                  <a:gd name="T44" fmla="*/ 2088 w 2598"/>
                  <a:gd name="T45" fmla="*/ 2933 h 3470"/>
                  <a:gd name="T46" fmla="*/ 2127 w 2598"/>
                  <a:gd name="T47" fmla="*/ 2616 h 3470"/>
                  <a:gd name="T48" fmla="*/ 2046 w 2598"/>
                  <a:gd name="T49" fmla="*/ 2312 h 3470"/>
                  <a:gd name="T50" fmla="*/ 1855 w 2598"/>
                  <a:gd name="T51" fmla="*/ 2058 h 3470"/>
                  <a:gd name="T52" fmla="*/ 1576 w 2598"/>
                  <a:gd name="T53" fmla="*/ 1894 h 3470"/>
                  <a:gd name="T54" fmla="*/ 1694 w 2598"/>
                  <a:gd name="T55" fmla="*/ 1525 h 3470"/>
                  <a:gd name="T56" fmla="*/ 1944 w 2598"/>
                  <a:gd name="T57" fmla="*/ 1318 h 3470"/>
                  <a:gd name="T58" fmla="*/ 2092 w 2598"/>
                  <a:gd name="T59" fmla="*/ 1039 h 3470"/>
                  <a:gd name="T60" fmla="*/ 2126 w 2598"/>
                  <a:gd name="T61" fmla="*/ 727 h 3470"/>
                  <a:gd name="T62" fmla="*/ 2048 w 2598"/>
                  <a:gd name="T63" fmla="*/ 434 h 3470"/>
                  <a:gd name="T64" fmla="*/ 2382 w 2598"/>
                  <a:gd name="T65" fmla="*/ 217 h 3470"/>
                  <a:gd name="T66" fmla="*/ 2332 w 2598"/>
                  <a:gd name="T67" fmla="*/ 652 h 3470"/>
                  <a:gd name="T68" fmla="*/ 2320 w 2598"/>
                  <a:gd name="T69" fmla="*/ 1015 h 3470"/>
                  <a:gd name="T70" fmla="*/ 2185 w 2598"/>
                  <a:gd name="T71" fmla="*/ 1351 h 3470"/>
                  <a:gd name="T72" fmla="*/ 1936 w 2598"/>
                  <a:gd name="T73" fmla="*/ 1627 h 3470"/>
                  <a:gd name="T74" fmla="*/ 1803 w 2598"/>
                  <a:gd name="T75" fmla="*/ 1759 h 3470"/>
                  <a:gd name="T76" fmla="*/ 2049 w 2598"/>
                  <a:gd name="T77" fmla="*/ 1944 h 3470"/>
                  <a:gd name="T78" fmla="*/ 2253 w 2598"/>
                  <a:gd name="T79" fmla="*/ 2247 h 3470"/>
                  <a:gd name="T80" fmla="*/ 2341 w 2598"/>
                  <a:gd name="T81" fmla="*/ 2598 h 3470"/>
                  <a:gd name="T82" fmla="*/ 2302 w 2598"/>
                  <a:gd name="T83" fmla="*/ 2964 h 3470"/>
                  <a:gd name="T84" fmla="*/ 2598 w 2598"/>
                  <a:gd name="T85" fmla="*/ 3470 h 3470"/>
                  <a:gd name="T86" fmla="*/ 319 w 2598"/>
                  <a:gd name="T87" fmla="*/ 3036 h 3470"/>
                  <a:gd name="T88" fmla="*/ 255 w 2598"/>
                  <a:gd name="T89" fmla="*/ 2672 h 3470"/>
                  <a:gd name="T90" fmla="*/ 317 w 2598"/>
                  <a:gd name="T91" fmla="*/ 2315 h 3470"/>
                  <a:gd name="T92" fmla="*/ 498 w 2598"/>
                  <a:gd name="T93" fmla="*/ 1999 h 3470"/>
                  <a:gd name="T94" fmla="*/ 749 w 2598"/>
                  <a:gd name="T95" fmla="*/ 1784 h 3470"/>
                  <a:gd name="T96" fmla="*/ 704 w 2598"/>
                  <a:gd name="T97" fmla="*/ 1657 h 3470"/>
                  <a:gd name="T98" fmla="*/ 453 w 2598"/>
                  <a:gd name="T99" fmla="*/ 1413 h 3470"/>
                  <a:gd name="T100" fmla="*/ 295 w 2598"/>
                  <a:gd name="T101" fmla="*/ 1086 h 3470"/>
                  <a:gd name="T102" fmla="*/ 257 w 2598"/>
                  <a:gd name="T103" fmla="*/ 725 h 3470"/>
                  <a:gd name="T104" fmla="*/ 216 w 2598"/>
                  <a:gd name="T105" fmla="*/ 434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8" h="3470">
                    <a:moveTo>
                      <a:pt x="550" y="434"/>
                    </a:moveTo>
                    <a:lnTo>
                      <a:pt x="533" y="476"/>
                    </a:lnTo>
                    <a:lnTo>
                      <a:pt x="510" y="537"/>
                    </a:lnTo>
                    <a:lnTo>
                      <a:pt x="492" y="600"/>
                    </a:lnTo>
                    <a:lnTo>
                      <a:pt x="479" y="664"/>
                    </a:lnTo>
                    <a:lnTo>
                      <a:pt x="472" y="727"/>
                    </a:lnTo>
                    <a:lnTo>
                      <a:pt x="469" y="790"/>
                    </a:lnTo>
                    <a:lnTo>
                      <a:pt x="471" y="854"/>
                    </a:lnTo>
                    <a:lnTo>
                      <a:pt x="478" y="917"/>
                    </a:lnTo>
                    <a:lnTo>
                      <a:pt x="490" y="979"/>
                    </a:lnTo>
                    <a:lnTo>
                      <a:pt x="506" y="1039"/>
                    </a:lnTo>
                    <a:lnTo>
                      <a:pt x="527" y="1099"/>
                    </a:lnTo>
                    <a:lnTo>
                      <a:pt x="552" y="1157"/>
                    </a:lnTo>
                    <a:lnTo>
                      <a:pt x="581" y="1213"/>
                    </a:lnTo>
                    <a:lnTo>
                      <a:pt x="615" y="1267"/>
                    </a:lnTo>
                    <a:lnTo>
                      <a:pt x="653" y="1318"/>
                    </a:lnTo>
                    <a:lnTo>
                      <a:pt x="696" y="1367"/>
                    </a:lnTo>
                    <a:lnTo>
                      <a:pt x="743" y="1413"/>
                    </a:lnTo>
                    <a:lnTo>
                      <a:pt x="793" y="1455"/>
                    </a:lnTo>
                    <a:lnTo>
                      <a:pt x="847" y="1493"/>
                    </a:lnTo>
                    <a:lnTo>
                      <a:pt x="904" y="1525"/>
                    </a:lnTo>
                    <a:lnTo>
                      <a:pt x="962" y="1553"/>
                    </a:lnTo>
                    <a:lnTo>
                      <a:pt x="1021" y="1576"/>
                    </a:lnTo>
                    <a:lnTo>
                      <a:pt x="1082" y="1595"/>
                    </a:lnTo>
                    <a:lnTo>
                      <a:pt x="1082" y="1875"/>
                    </a:lnTo>
                    <a:lnTo>
                      <a:pt x="1021" y="1894"/>
                    </a:lnTo>
                    <a:lnTo>
                      <a:pt x="962" y="1917"/>
                    </a:lnTo>
                    <a:lnTo>
                      <a:pt x="903" y="1944"/>
                    </a:lnTo>
                    <a:lnTo>
                      <a:pt x="847" y="1978"/>
                    </a:lnTo>
                    <a:lnTo>
                      <a:pt x="793" y="2016"/>
                    </a:lnTo>
                    <a:lnTo>
                      <a:pt x="743" y="2058"/>
                    </a:lnTo>
                    <a:lnTo>
                      <a:pt x="696" y="2104"/>
                    </a:lnTo>
                    <a:lnTo>
                      <a:pt x="653" y="2152"/>
                    </a:lnTo>
                    <a:lnTo>
                      <a:pt x="615" y="2203"/>
                    </a:lnTo>
                    <a:lnTo>
                      <a:pt x="581" y="2257"/>
                    </a:lnTo>
                    <a:lnTo>
                      <a:pt x="552" y="2312"/>
                    </a:lnTo>
                    <a:lnTo>
                      <a:pt x="527" y="2370"/>
                    </a:lnTo>
                    <a:lnTo>
                      <a:pt x="506" y="2431"/>
                    </a:lnTo>
                    <a:lnTo>
                      <a:pt x="490" y="2492"/>
                    </a:lnTo>
                    <a:lnTo>
                      <a:pt x="478" y="2553"/>
                    </a:lnTo>
                    <a:lnTo>
                      <a:pt x="471" y="2616"/>
                    </a:lnTo>
                    <a:lnTo>
                      <a:pt x="469" y="2680"/>
                    </a:lnTo>
                    <a:lnTo>
                      <a:pt x="472" y="2743"/>
                    </a:lnTo>
                    <a:lnTo>
                      <a:pt x="479" y="2806"/>
                    </a:lnTo>
                    <a:lnTo>
                      <a:pt x="492" y="2869"/>
                    </a:lnTo>
                    <a:lnTo>
                      <a:pt x="510" y="2933"/>
                    </a:lnTo>
                    <a:lnTo>
                      <a:pt x="533" y="2994"/>
                    </a:lnTo>
                    <a:lnTo>
                      <a:pt x="550" y="3036"/>
                    </a:lnTo>
                    <a:lnTo>
                      <a:pt x="770" y="3036"/>
                    </a:lnTo>
                    <a:lnTo>
                      <a:pt x="763" y="2986"/>
                    </a:lnTo>
                    <a:lnTo>
                      <a:pt x="760" y="2936"/>
                    </a:lnTo>
                    <a:lnTo>
                      <a:pt x="761" y="2885"/>
                    </a:lnTo>
                    <a:lnTo>
                      <a:pt x="767" y="2836"/>
                    </a:lnTo>
                    <a:lnTo>
                      <a:pt x="777" y="2787"/>
                    </a:lnTo>
                    <a:lnTo>
                      <a:pt x="792" y="2739"/>
                    </a:lnTo>
                    <a:lnTo>
                      <a:pt x="811" y="2692"/>
                    </a:lnTo>
                    <a:lnTo>
                      <a:pt x="835" y="2647"/>
                    </a:lnTo>
                    <a:lnTo>
                      <a:pt x="864" y="2605"/>
                    </a:lnTo>
                    <a:lnTo>
                      <a:pt x="897" y="2565"/>
                    </a:lnTo>
                    <a:lnTo>
                      <a:pt x="934" y="2527"/>
                    </a:lnTo>
                    <a:lnTo>
                      <a:pt x="973" y="2495"/>
                    </a:lnTo>
                    <a:lnTo>
                      <a:pt x="1013" y="2467"/>
                    </a:lnTo>
                    <a:lnTo>
                      <a:pt x="1056" y="2443"/>
                    </a:lnTo>
                    <a:lnTo>
                      <a:pt x="1100" y="2424"/>
                    </a:lnTo>
                    <a:lnTo>
                      <a:pt x="1144" y="2408"/>
                    </a:lnTo>
                    <a:lnTo>
                      <a:pt x="1190" y="2397"/>
                    </a:lnTo>
                    <a:lnTo>
                      <a:pt x="1190" y="1509"/>
                    </a:lnTo>
                    <a:lnTo>
                      <a:pt x="1136" y="1499"/>
                    </a:lnTo>
                    <a:lnTo>
                      <a:pt x="1082" y="1484"/>
                    </a:lnTo>
                    <a:lnTo>
                      <a:pt x="1029" y="1466"/>
                    </a:lnTo>
                    <a:lnTo>
                      <a:pt x="978" y="1444"/>
                    </a:lnTo>
                    <a:lnTo>
                      <a:pt x="927" y="1417"/>
                    </a:lnTo>
                    <a:lnTo>
                      <a:pt x="879" y="1386"/>
                    </a:lnTo>
                    <a:lnTo>
                      <a:pt x="832" y="1350"/>
                    </a:lnTo>
                    <a:lnTo>
                      <a:pt x="789" y="1312"/>
                    </a:lnTo>
                    <a:lnTo>
                      <a:pt x="750" y="1271"/>
                    </a:lnTo>
                    <a:lnTo>
                      <a:pt x="714" y="1228"/>
                    </a:lnTo>
                    <a:lnTo>
                      <a:pt x="683" y="1182"/>
                    </a:lnTo>
                    <a:lnTo>
                      <a:pt x="655" y="1134"/>
                    </a:lnTo>
                    <a:lnTo>
                      <a:pt x="630" y="1085"/>
                    </a:lnTo>
                    <a:lnTo>
                      <a:pt x="1968" y="1085"/>
                    </a:lnTo>
                    <a:lnTo>
                      <a:pt x="1942" y="1134"/>
                    </a:lnTo>
                    <a:lnTo>
                      <a:pt x="1915" y="1182"/>
                    </a:lnTo>
                    <a:lnTo>
                      <a:pt x="1883" y="1228"/>
                    </a:lnTo>
                    <a:lnTo>
                      <a:pt x="1848" y="1271"/>
                    </a:lnTo>
                    <a:lnTo>
                      <a:pt x="1809" y="1312"/>
                    </a:lnTo>
                    <a:lnTo>
                      <a:pt x="1765" y="1350"/>
                    </a:lnTo>
                    <a:lnTo>
                      <a:pt x="1719" y="1386"/>
                    </a:lnTo>
                    <a:lnTo>
                      <a:pt x="1671" y="1417"/>
                    </a:lnTo>
                    <a:lnTo>
                      <a:pt x="1620" y="1444"/>
                    </a:lnTo>
                    <a:lnTo>
                      <a:pt x="1569" y="1466"/>
                    </a:lnTo>
                    <a:lnTo>
                      <a:pt x="1516" y="1484"/>
                    </a:lnTo>
                    <a:lnTo>
                      <a:pt x="1461" y="1499"/>
                    </a:lnTo>
                    <a:lnTo>
                      <a:pt x="1407" y="1509"/>
                    </a:lnTo>
                    <a:lnTo>
                      <a:pt x="1407" y="2397"/>
                    </a:lnTo>
                    <a:lnTo>
                      <a:pt x="1453" y="2408"/>
                    </a:lnTo>
                    <a:lnTo>
                      <a:pt x="1498" y="2424"/>
                    </a:lnTo>
                    <a:lnTo>
                      <a:pt x="1542" y="2443"/>
                    </a:lnTo>
                    <a:lnTo>
                      <a:pt x="1584" y="2467"/>
                    </a:lnTo>
                    <a:lnTo>
                      <a:pt x="1624" y="2495"/>
                    </a:lnTo>
                    <a:lnTo>
                      <a:pt x="1663" y="2527"/>
                    </a:lnTo>
                    <a:lnTo>
                      <a:pt x="1700" y="2565"/>
                    </a:lnTo>
                    <a:lnTo>
                      <a:pt x="1734" y="2605"/>
                    </a:lnTo>
                    <a:lnTo>
                      <a:pt x="1762" y="2647"/>
                    </a:lnTo>
                    <a:lnTo>
                      <a:pt x="1786" y="2692"/>
                    </a:lnTo>
                    <a:lnTo>
                      <a:pt x="1806" y="2739"/>
                    </a:lnTo>
                    <a:lnTo>
                      <a:pt x="1820" y="2787"/>
                    </a:lnTo>
                    <a:lnTo>
                      <a:pt x="1831" y="2836"/>
                    </a:lnTo>
                    <a:lnTo>
                      <a:pt x="1837" y="2885"/>
                    </a:lnTo>
                    <a:lnTo>
                      <a:pt x="1838" y="2936"/>
                    </a:lnTo>
                    <a:lnTo>
                      <a:pt x="1835" y="2986"/>
                    </a:lnTo>
                    <a:lnTo>
                      <a:pt x="1828" y="3036"/>
                    </a:lnTo>
                    <a:lnTo>
                      <a:pt x="2048" y="3036"/>
                    </a:lnTo>
                    <a:lnTo>
                      <a:pt x="2065" y="2994"/>
                    </a:lnTo>
                    <a:lnTo>
                      <a:pt x="2088" y="2933"/>
                    </a:lnTo>
                    <a:lnTo>
                      <a:pt x="2106" y="2869"/>
                    </a:lnTo>
                    <a:lnTo>
                      <a:pt x="2118" y="2806"/>
                    </a:lnTo>
                    <a:lnTo>
                      <a:pt x="2126" y="2743"/>
                    </a:lnTo>
                    <a:lnTo>
                      <a:pt x="2129" y="2680"/>
                    </a:lnTo>
                    <a:lnTo>
                      <a:pt x="2127" y="2616"/>
                    </a:lnTo>
                    <a:lnTo>
                      <a:pt x="2119" y="2553"/>
                    </a:lnTo>
                    <a:lnTo>
                      <a:pt x="2108" y="2492"/>
                    </a:lnTo>
                    <a:lnTo>
                      <a:pt x="2092" y="2431"/>
                    </a:lnTo>
                    <a:lnTo>
                      <a:pt x="2071" y="2370"/>
                    </a:lnTo>
                    <a:lnTo>
                      <a:pt x="2046" y="2312"/>
                    </a:lnTo>
                    <a:lnTo>
                      <a:pt x="2016" y="2257"/>
                    </a:lnTo>
                    <a:lnTo>
                      <a:pt x="1982" y="2203"/>
                    </a:lnTo>
                    <a:lnTo>
                      <a:pt x="1944" y="2152"/>
                    </a:lnTo>
                    <a:lnTo>
                      <a:pt x="1901" y="2104"/>
                    </a:lnTo>
                    <a:lnTo>
                      <a:pt x="1855" y="2058"/>
                    </a:lnTo>
                    <a:lnTo>
                      <a:pt x="1804" y="2016"/>
                    </a:lnTo>
                    <a:lnTo>
                      <a:pt x="1751" y="1978"/>
                    </a:lnTo>
                    <a:lnTo>
                      <a:pt x="1694" y="1944"/>
                    </a:lnTo>
                    <a:lnTo>
                      <a:pt x="1636" y="1917"/>
                    </a:lnTo>
                    <a:lnTo>
                      <a:pt x="1576" y="1894"/>
                    </a:lnTo>
                    <a:lnTo>
                      <a:pt x="1515" y="1875"/>
                    </a:lnTo>
                    <a:lnTo>
                      <a:pt x="1515" y="1595"/>
                    </a:lnTo>
                    <a:lnTo>
                      <a:pt x="1576" y="1576"/>
                    </a:lnTo>
                    <a:lnTo>
                      <a:pt x="1636" y="1553"/>
                    </a:lnTo>
                    <a:lnTo>
                      <a:pt x="1694" y="1525"/>
                    </a:lnTo>
                    <a:lnTo>
                      <a:pt x="1751" y="1493"/>
                    </a:lnTo>
                    <a:lnTo>
                      <a:pt x="1804" y="1455"/>
                    </a:lnTo>
                    <a:lnTo>
                      <a:pt x="1855" y="1413"/>
                    </a:lnTo>
                    <a:lnTo>
                      <a:pt x="1901" y="1367"/>
                    </a:lnTo>
                    <a:lnTo>
                      <a:pt x="1944" y="1318"/>
                    </a:lnTo>
                    <a:lnTo>
                      <a:pt x="1982" y="1267"/>
                    </a:lnTo>
                    <a:lnTo>
                      <a:pt x="2016" y="1213"/>
                    </a:lnTo>
                    <a:lnTo>
                      <a:pt x="2046" y="1157"/>
                    </a:lnTo>
                    <a:lnTo>
                      <a:pt x="2071" y="1099"/>
                    </a:lnTo>
                    <a:lnTo>
                      <a:pt x="2092" y="1039"/>
                    </a:lnTo>
                    <a:lnTo>
                      <a:pt x="2108" y="979"/>
                    </a:lnTo>
                    <a:lnTo>
                      <a:pt x="2119" y="917"/>
                    </a:lnTo>
                    <a:lnTo>
                      <a:pt x="2127" y="854"/>
                    </a:lnTo>
                    <a:lnTo>
                      <a:pt x="2129" y="790"/>
                    </a:lnTo>
                    <a:lnTo>
                      <a:pt x="2126" y="727"/>
                    </a:lnTo>
                    <a:lnTo>
                      <a:pt x="2118" y="664"/>
                    </a:lnTo>
                    <a:lnTo>
                      <a:pt x="2106" y="600"/>
                    </a:lnTo>
                    <a:lnTo>
                      <a:pt x="2088" y="537"/>
                    </a:lnTo>
                    <a:lnTo>
                      <a:pt x="2065" y="476"/>
                    </a:lnTo>
                    <a:lnTo>
                      <a:pt x="2048" y="434"/>
                    </a:lnTo>
                    <a:lnTo>
                      <a:pt x="550" y="434"/>
                    </a:lnTo>
                    <a:close/>
                    <a:moveTo>
                      <a:pt x="0" y="0"/>
                    </a:moveTo>
                    <a:lnTo>
                      <a:pt x="2598" y="0"/>
                    </a:lnTo>
                    <a:lnTo>
                      <a:pt x="2598" y="217"/>
                    </a:lnTo>
                    <a:lnTo>
                      <a:pt x="2382" y="217"/>
                    </a:lnTo>
                    <a:lnTo>
                      <a:pt x="2382" y="434"/>
                    </a:lnTo>
                    <a:lnTo>
                      <a:pt x="2279" y="434"/>
                    </a:lnTo>
                    <a:lnTo>
                      <a:pt x="2302" y="505"/>
                    </a:lnTo>
                    <a:lnTo>
                      <a:pt x="2320" y="578"/>
                    </a:lnTo>
                    <a:lnTo>
                      <a:pt x="2332" y="652"/>
                    </a:lnTo>
                    <a:lnTo>
                      <a:pt x="2341" y="725"/>
                    </a:lnTo>
                    <a:lnTo>
                      <a:pt x="2343" y="799"/>
                    </a:lnTo>
                    <a:lnTo>
                      <a:pt x="2341" y="871"/>
                    </a:lnTo>
                    <a:lnTo>
                      <a:pt x="2332" y="943"/>
                    </a:lnTo>
                    <a:lnTo>
                      <a:pt x="2320" y="1015"/>
                    </a:lnTo>
                    <a:lnTo>
                      <a:pt x="2303" y="1086"/>
                    </a:lnTo>
                    <a:lnTo>
                      <a:pt x="2281" y="1155"/>
                    </a:lnTo>
                    <a:lnTo>
                      <a:pt x="2253" y="1223"/>
                    </a:lnTo>
                    <a:lnTo>
                      <a:pt x="2222" y="1288"/>
                    </a:lnTo>
                    <a:lnTo>
                      <a:pt x="2185" y="1351"/>
                    </a:lnTo>
                    <a:lnTo>
                      <a:pt x="2145" y="1413"/>
                    </a:lnTo>
                    <a:lnTo>
                      <a:pt x="2098" y="1471"/>
                    </a:lnTo>
                    <a:lnTo>
                      <a:pt x="2049" y="1525"/>
                    </a:lnTo>
                    <a:lnTo>
                      <a:pt x="1995" y="1578"/>
                    </a:lnTo>
                    <a:lnTo>
                      <a:pt x="1936" y="1627"/>
                    </a:lnTo>
                    <a:lnTo>
                      <a:pt x="1893" y="1657"/>
                    </a:lnTo>
                    <a:lnTo>
                      <a:pt x="1849" y="1686"/>
                    </a:lnTo>
                    <a:lnTo>
                      <a:pt x="1803" y="1711"/>
                    </a:lnTo>
                    <a:lnTo>
                      <a:pt x="1757" y="1735"/>
                    </a:lnTo>
                    <a:lnTo>
                      <a:pt x="1803" y="1759"/>
                    </a:lnTo>
                    <a:lnTo>
                      <a:pt x="1849" y="1784"/>
                    </a:lnTo>
                    <a:lnTo>
                      <a:pt x="1893" y="1812"/>
                    </a:lnTo>
                    <a:lnTo>
                      <a:pt x="1936" y="1844"/>
                    </a:lnTo>
                    <a:lnTo>
                      <a:pt x="1995" y="1893"/>
                    </a:lnTo>
                    <a:lnTo>
                      <a:pt x="2049" y="1944"/>
                    </a:lnTo>
                    <a:lnTo>
                      <a:pt x="2098" y="1999"/>
                    </a:lnTo>
                    <a:lnTo>
                      <a:pt x="2145" y="2057"/>
                    </a:lnTo>
                    <a:lnTo>
                      <a:pt x="2185" y="2118"/>
                    </a:lnTo>
                    <a:lnTo>
                      <a:pt x="2222" y="2182"/>
                    </a:lnTo>
                    <a:lnTo>
                      <a:pt x="2253" y="2247"/>
                    </a:lnTo>
                    <a:lnTo>
                      <a:pt x="2281" y="2315"/>
                    </a:lnTo>
                    <a:lnTo>
                      <a:pt x="2303" y="2384"/>
                    </a:lnTo>
                    <a:lnTo>
                      <a:pt x="2320" y="2455"/>
                    </a:lnTo>
                    <a:lnTo>
                      <a:pt x="2332" y="2527"/>
                    </a:lnTo>
                    <a:lnTo>
                      <a:pt x="2341" y="2598"/>
                    </a:lnTo>
                    <a:lnTo>
                      <a:pt x="2343" y="2672"/>
                    </a:lnTo>
                    <a:lnTo>
                      <a:pt x="2341" y="2745"/>
                    </a:lnTo>
                    <a:lnTo>
                      <a:pt x="2332" y="2819"/>
                    </a:lnTo>
                    <a:lnTo>
                      <a:pt x="2320" y="2892"/>
                    </a:lnTo>
                    <a:lnTo>
                      <a:pt x="2302" y="2964"/>
                    </a:lnTo>
                    <a:lnTo>
                      <a:pt x="2279" y="3036"/>
                    </a:lnTo>
                    <a:lnTo>
                      <a:pt x="2382" y="3036"/>
                    </a:lnTo>
                    <a:lnTo>
                      <a:pt x="2382" y="3252"/>
                    </a:lnTo>
                    <a:lnTo>
                      <a:pt x="2598" y="3252"/>
                    </a:lnTo>
                    <a:lnTo>
                      <a:pt x="2598" y="3470"/>
                    </a:lnTo>
                    <a:lnTo>
                      <a:pt x="0" y="3470"/>
                    </a:lnTo>
                    <a:lnTo>
                      <a:pt x="0" y="3252"/>
                    </a:lnTo>
                    <a:lnTo>
                      <a:pt x="216" y="3252"/>
                    </a:lnTo>
                    <a:lnTo>
                      <a:pt x="216" y="3036"/>
                    </a:lnTo>
                    <a:lnTo>
                      <a:pt x="319" y="3036"/>
                    </a:lnTo>
                    <a:lnTo>
                      <a:pt x="296" y="2964"/>
                    </a:lnTo>
                    <a:lnTo>
                      <a:pt x="277" y="2892"/>
                    </a:lnTo>
                    <a:lnTo>
                      <a:pt x="264" y="2819"/>
                    </a:lnTo>
                    <a:lnTo>
                      <a:pt x="257" y="2745"/>
                    </a:lnTo>
                    <a:lnTo>
                      <a:pt x="255" y="2672"/>
                    </a:lnTo>
                    <a:lnTo>
                      <a:pt x="257" y="2598"/>
                    </a:lnTo>
                    <a:lnTo>
                      <a:pt x="264" y="2527"/>
                    </a:lnTo>
                    <a:lnTo>
                      <a:pt x="277" y="2455"/>
                    </a:lnTo>
                    <a:lnTo>
                      <a:pt x="295" y="2384"/>
                    </a:lnTo>
                    <a:lnTo>
                      <a:pt x="317" y="2315"/>
                    </a:lnTo>
                    <a:lnTo>
                      <a:pt x="344" y="2247"/>
                    </a:lnTo>
                    <a:lnTo>
                      <a:pt x="376" y="2182"/>
                    </a:lnTo>
                    <a:lnTo>
                      <a:pt x="412" y="2118"/>
                    </a:lnTo>
                    <a:lnTo>
                      <a:pt x="453" y="2057"/>
                    </a:lnTo>
                    <a:lnTo>
                      <a:pt x="498" y="1999"/>
                    </a:lnTo>
                    <a:lnTo>
                      <a:pt x="549" y="1944"/>
                    </a:lnTo>
                    <a:lnTo>
                      <a:pt x="603" y="1893"/>
                    </a:lnTo>
                    <a:lnTo>
                      <a:pt x="662" y="1844"/>
                    </a:lnTo>
                    <a:lnTo>
                      <a:pt x="704" y="1812"/>
                    </a:lnTo>
                    <a:lnTo>
                      <a:pt x="749" y="1784"/>
                    </a:lnTo>
                    <a:lnTo>
                      <a:pt x="794" y="1759"/>
                    </a:lnTo>
                    <a:lnTo>
                      <a:pt x="841" y="1735"/>
                    </a:lnTo>
                    <a:lnTo>
                      <a:pt x="794" y="1711"/>
                    </a:lnTo>
                    <a:lnTo>
                      <a:pt x="749" y="1686"/>
                    </a:lnTo>
                    <a:lnTo>
                      <a:pt x="704" y="1657"/>
                    </a:lnTo>
                    <a:lnTo>
                      <a:pt x="662" y="1627"/>
                    </a:lnTo>
                    <a:lnTo>
                      <a:pt x="603" y="1578"/>
                    </a:lnTo>
                    <a:lnTo>
                      <a:pt x="549" y="1525"/>
                    </a:lnTo>
                    <a:lnTo>
                      <a:pt x="498" y="1471"/>
                    </a:lnTo>
                    <a:lnTo>
                      <a:pt x="453" y="1413"/>
                    </a:lnTo>
                    <a:lnTo>
                      <a:pt x="412" y="1351"/>
                    </a:lnTo>
                    <a:lnTo>
                      <a:pt x="376" y="1288"/>
                    </a:lnTo>
                    <a:lnTo>
                      <a:pt x="344" y="1223"/>
                    </a:lnTo>
                    <a:lnTo>
                      <a:pt x="317" y="1155"/>
                    </a:lnTo>
                    <a:lnTo>
                      <a:pt x="295" y="1086"/>
                    </a:lnTo>
                    <a:lnTo>
                      <a:pt x="277" y="1015"/>
                    </a:lnTo>
                    <a:lnTo>
                      <a:pt x="264" y="943"/>
                    </a:lnTo>
                    <a:lnTo>
                      <a:pt x="257" y="871"/>
                    </a:lnTo>
                    <a:lnTo>
                      <a:pt x="255" y="798"/>
                    </a:lnTo>
                    <a:lnTo>
                      <a:pt x="257" y="725"/>
                    </a:lnTo>
                    <a:lnTo>
                      <a:pt x="264" y="651"/>
                    </a:lnTo>
                    <a:lnTo>
                      <a:pt x="277" y="578"/>
                    </a:lnTo>
                    <a:lnTo>
                      <a:pt x="296" y="505"/>
                    </a:lnTo>
                    <a:lnTo>
                      <a:pt x="319" y="434"/>
                    </a:lnTo>
                    <a:lnTo>
                      <a:pt x="216" y="434"/>
                    </a:lnTo>
                    <a:lnTo>
                      <a:pt x="216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733042" y="3016986"/>
                <a:ext cx="479549" cy="449262"/>
                <a:chOff x="2254250" y="4046538"/>
                <a:chExt cx="904875" cy="847725"/>
              </a:xfrm>
            </p:grpSpPr>
            <p:sp>
              <p:nvSpPr>
                <p:cNvPr id="58" name="Freeform 45"/>
                <p:cNvSpPr>
                  <a:spLocks noEditPoints="1"/>
                </p:cNvSpPr>
                <p:nvPr/>
              </p:nvSpPr>
              <p:spPr bwMode="auto">
                <a:xfrm>
                  <a:off x="2254250" y="4046538"/>
                  <a:ext cx="574675" cy="565150"/>
                </a:xfrm>
                <a:custGeom>
                  <a:avLst/>
                  <a:gdLst>
                    <a:gd name="T0" fmla="*/ 1032 w 2170"/>
                    <a:gd name="T1" fmla="*/ 619 h 2137"/>
                    <a:gd name="T2" fmla="*/ 932 w 2170"/>
                    <a:gd name="T3" fmla="*/ 643 h 2137"/>
                    <a:gd name="T4" fmla="*/ 841 w 2170"/>
                    <a:gd name="T5" fmla="*/ 686 h 2137"/>
                    <a:gd name="T6" fmla="*/ 763 w 2170"/>
                    <a:gd name="T7" fmla="*/ 749 h 2137"/>
                    <a:gd name="T8" fmla="*/ 701 w 2170"/>
                    <a:gd name="T9" fmla="*/ 827 h 2137"/>
                    <a:gd name="T10" fmla="*/ 656 w 2170"/>
                    <a:gd name="T11" fmla="*/ 917 h 2137"/>
                    <a:gd name="T12" fmla="*/ 633 w 2170"/>
                    <a:gd name="T13" fmla="*/ 1018 h 2137"/>
                    <a:gd name="T14" fmla="*/ 633 w 2170"/>
                    <a:gd name="T15" fmla="*/ 1123 h 2137"/>
                    <a:gd name="T16" fmla="*/ 656 w 2170"/>
                    <a:gd name="T17" fmla="*/ 1224 h 2137"/>
                    <a:gd name="T18" fmla="*/ 701 w 2170"/>
                    <a:gd name="T19" fmla="*/ 1314 h 2137"/>
                    <a:gd name="T20" fmla="*/ 763 w 2170"/>
                    <a:gd name="T21" fmla="*/ 1392 h 2137"/>
                    <a:gd name="T22" fmla="*/ 841 w 2170"/>
                    <a:gd name="T23" fmla="*/ 1455 h 2137"/>
                    <a:gd name="T24" fmla="*/ 932 w 2170"/>
                    <a:gd name="T25" fmla="*/ 1498 h 2137"/>
                    <a:gd name="T26" fmla="*/ 1032 w 2170"/>
                    <a:gd name="T27" fmla="*/ 1522 h 2137"/>
                    <a:gd name="T28" fmla="*/ 1138 w 2170"/>
                    <a:gd name="T29" fmla="*/ 1522 h 2137"/>
                    <a:gd name="T30" fmla="*/ 1239 w 2170"/>
                    <a:gd name="T31" fmla="*/ 1498 h 2137"/>
                    <a:gd name="T32" fmla="*/ 1329 w 2170"/>
                    <a:gd name="T33" fmla="*/ 1455 h 2137"/>
                    <a:gd name="T34" fmla="*/ 1407 w 2170"/>
                    <a:gd name="T35" fmla="*/ 1392 h 2137"/>
                    <a:gd name="T36" fmla="*/ 1470 w 2170"/>
                    <a:gd name="T37" fmla="*/ 1314 h 2137"/>
                    <a:gd name="T38" fmla="*/ 1513 w 2170"/>
                    <a:gd name="T39" fmla="*/ 1224 h 2137"/>
                    <a:gd name="T40" fmla="*/ 1537 w 2170"/>
                    <a:gd name="T41" fmla="*/ 1123 h 2137"/>
                    <a:gd name="T42" fmla="*/ 1537 w 2170"/>
                    <a:gd name="T43" fmla="*/ 1018 h 2137"/>
                    <a:gd name="T44" fmla="*/ 1513 w 2170"/>
                    <a:gd name="T45" fmla="*/ 917 h 2137"/>
                    <a:gd name="T46" fmla="*/ 1470 w 2170"/>
                    <a:gd name="T47" fmla="*/ 827 h 2137"/>
                    <a:gd name="T48" fmla="*/ 1407 w 2170"/>
                    <a:gd name="T49" fmla="*/ 749 h 2137"/>
                    <a:gd name="T50" fmla="*/ 1329 w 2170"/>
                    <a:gd name="T51" fmla="*/ 686 h 2137"/>
                    <a:gd name="T52" fmla="*/ 1239 w 2170"/>
                    <a:gd name="T53" fmla="*/ 643 h 2137"/>
                    <a:gd name="T54" fmla="*/ 1138 w 2170"/>
                    <a:gd name="T55" fmla="*/ 619 h 2137"/>
                    <a:gd name="T56" fmla="*/ 907 w 2170"/>
                    <a:gd name="T57" fmla="*/ 0 h 2137"/>
                    <a:gd name="T58" fmla="*/ 1264 w 2170"/>
                    <a:gd name="T59" fmla="*/ 226 h 2137"/>
                    <a:gd name="T60" fmla="*/ 1381 w 2170"/>
                    <a:gd name="T61" fmla="*/ 259 h 2137"/>
                    <a:gd name="T62" fmla="*/ 1491 w 2170"/>
                    <a:gd name="T63" fmla="*/ 309 h 2137"/>
                    <a:gd name="T64" fmla="*/ 1909 w 2170"/>
                    <a:gd name="T65" fmla="*/ 365 h 2137"/>
                    <a:gd name="T66" fmla="*/ 1800 w 2170"/>
                    <a:gd name="T67" fmla="*/ 588 h 2137"/>
                    <a:gd name="T68" fmla="*/ 1862 w 2170"/>
                    <a:gd name="T69" fmla="*/ 693 h 2137"/>
                    <a:gd name="T70" fmla="*/ 2108 w 2170"/>
                    <a:gd name="T71" fmla="*/ 709 h 2137"/>
                    <a:gd name="T72" fmla="*/ 1948 w 2170"/>
                    <a:gd name="T73" fmla="*/ 1099 h 2137"/>
                    <a:gd name="T74" fmla="*/ 1935 w 2170"/>
                    <a:gd name="T75" fmla="*/ 1222 h 2137"/>
                    <a:gd name="T76" fmla="*/ 1906 w 2170"/>
                    <a:gd name="T77" fmla="*/ 1338 h 2137"/>
                    <a:gd name="T78" fmla="*/ 1923 w 2170"/>
                    <a:gd name="T79" fmla="*/ 1759 h 2137"/>
                    <a:gd name="T80" fmla="*/ 1685 w 2170"/>
                    <a:gd name="T81" fmla="*/ 1691 h 2137"/>
                    <a:gd name="T82" fmla="*/ 1592 w 2170"/>
                    <a:gd name="T83" fmla="*/ 1769 h 2137"/>
                    <a:gd name="T84" fmla="*/ 1618 w 2170"/>
                    <a:gd name="T85" fmla="*/ 2015 h 2137"/>
                    <a:gd name="T86" fmla="*/ 1206 w 2170"/>
                    <a:gd name="T87" fmla="*/ 1926 h 2137"/>
                    <a:gd name="T88" fmla="*/ 1085 w 2170"/>
                    <a:gd name="T89" fmla="*/ 1934 h 2137"/>
                    <a:gd name="T90" fmla="*/ 963 w 2170"/>
                    <a:gd name="T91" fmla="*/ 1926 h 2137"/>
                    <a:gd name="T92" fmla="*/ 551 w 2170"/>
                    <a:gd name="T93" fmla="*/ 2015 h 2137"/>
                    <a:gd name="T94" fmla="*/ 578 w 2170"/>
                    <a:gd name="T95" fmla="*/ 1769 h 2137"/>
                    <a:gd name="T96" fmla="*/ 485 w 2170"/>
                    <a:gd name="T97" fmla="*/ 1691 h 2137"/>
                    <a:gd name="T98" fmla="*/ 248 w 2170"/>
                    <a:gd name="T99" fmla="*/ 1759 h 2137"/>
                    <a:gd name="T100" fmla="*/ 264 w 2170"/>
                    <a:gd name="T101" fmla="*/ 1338 h 2137"/>
                    <a:gd name="T102" fmla="*/ 235 w 2170"/>
                    <a:gd name="T103" fmla="*/ 1222 h 2137"/>
                    <a:gd name="T104" fmla="*/ 223 w 2170"/>
                    <a:gd name="T105" fmla="*/ 1099 h 2137"/>
                    <a:gd name="T106" fmla="*/ 61 w 2170"/>
                    <a:gd name="T107" fmla="*/ 709 h 2137"/>
                    <a:gd name="T108" fmla="*/ 309 w 2170"/>
                    <a:gd name="T109" fmla="*/ 693 h 2137"/>
                    <a:gd name="T110" fmla="*/ 370 w 2170"/>
                    <a:gd name="T111" fmla="*/ 588 h 2137"/>
                    <a:gd name="T112" fmla="*/ 261 w 2170"/>
                    <a:gd name="T113" fmla="*/ 365 h 2137"/>
                    <a:gd name="T114" fmla="*/ 678 w 2170"/>
                    <a:gd name="T115" fmla="*/ 309 h 2137"/>
                    <a:gd name="T116" fmla="*/ 789 w 2170"/>
                    <a:gd name="T117" fmla="*/ 259 h 2137"/>
                    <a:gd name="T118" fmla="*/ 907 w 2170"/>
                    <a:gd name="T119" fmla="*/ 226 h 2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70" h="2137">
                      <a:moveTo>
                        <a:pt x="1085" y="616"/>
                      </a:moveTo>
                      <a:lnTo>
                        <a:pt x="1032" y="619"/>
                      </a:lnTo>
                      <a:lnTo>
                        <a:pt x="981" y="628"/>
                      </a:lnTo>
                      <a:lnTo>
                        <a:pt x="932" y="643"/>
                      </a:lnTo>
                      <a:lnTo>
                        <a:pt x="885" y="662"/>
                      </a:lnTo>
                      <a:lnTo>
                        <a:pt x="841" y="686"/>
                      </a:lnTo>
                      <a:lnTo>
                        <a:pt x="801" y="715"/>
                      </a:lnTo>
                      <a:lnTo>
                        <a:pt x="763" y="749"/>
                      </a:lnTo>
                      <a:lnTo>
                        <a:pt x="730" y="786"/>
                      </a:lnTo>
                      <a:lnTo>
                        <a:pt x="701" y="827"/>
                      </a:lnTo>
                      <a:lnTo>
                        <a:pt x="676" y="870"/>
                      </a:lnTo>
                      <a:lnTo>
                        <a:pt x="656" y="917"/>
                      </a:lnTo>
                      <a:lnTo>
                        <a:pt x="642" y="966"/>
                      </a:lnTo>
                      <a:lnTo>
                        <a:pt x="633" y="1018"/>
                      </a:lnTo>
                      <a:lnTo>
                        <a:pt x="630" y="1070"/>
                      </a:lnTo>
                      <a:lnTo>
                        <a:pt x="633" y="1123"/>
                      </a:lnTo>
                      <a:lnTo>
                        <a:pt x="642" y="1175"/>
                      </a:lnTo>
                      <a:lnTo>
                        <a:pt x="656" y="1224"/>
                      </a:lnTo>
                      <a:lnTo>
                        <a:pt x="676" y="1271"/>
                      </a:lnTo>
                      <a:lnTo>
                        <a:pt x="701" y="1314"/>
                      </a:lnTo>
                      <a:lnTo>
                        <a:pt x="730" y="1355"/>
                      </a:lnTo>
                      <a:lnTo>
                        <a:pt x="763" y="1392"/>
                      </a:lnTo>
                      <a:lnTo>
                        <a:pt x="801" y="1426"/>
                      </a:lnTo>
                      <a:lnTo>
                        <a:pt x="841" y="1455"/>
                      </a:lnTo>
                      <a:lnTo>
                        <a:pt x="885" y="1479"/>
                      </a:lnTo>
                      <a:lnTo>
                        <a:pt x="932" y="1498"/>
                      </a:lnTo>
                      <a:lnTo>
                        <a:pt x="981" y="1513"/>
                      </a:lnTo>
                      <a:lnTo>
                        <a:pt x="1032" y="1522"/>
                      </a:lnTo>
                      <a:lnTo>
                        <a:pt x="1085" y="1525"/>
                      </a:lnTo>
                      <a:lnTo>
                        <a:pt x="1138" y="1522"/>
                      </a:lnTo>
                      <a:lnTo>
                        <a:pt x="1190" y="1513"/>
                      </a:lnTo>
                      <a:lnTo>
                        <a:pt x="1239" y="1498"/>
                      </a:lnTo>
                      <a:lnTo>
                        <a:pt x="1285" y="1479"/>
                      </a:lnTo>
                      <a:lnTo>
                        <a:pt x="1329" y="1455"/>
                      </a:lnTo>
                      <a:lnTo>
                        <a:pt x="1370" y="1426"/>
                      </a:lnTo>
                      <a:lnTo>
                        <a:pt x="1407" y="1392"/>
                      </a:lnTo>
                      <a:lnTo>
                        <a:pt x="1440" y="1355"/>
                      </a:lnTo>
                      <a:lnTo>
                        <a:pt x="1470" y="1314"/>
                      </a:lnTo>
                      <a:lnTo>
                        <a:pt x="1493" y="1271"/>
                      </a:lnTo>
                      <a:lnTo>
                        <a:pt x="1513" y="1224"/>
                      </a:lnTo>
                      <a:lnTo>
                        <a:pt x="1528" y="1175"/>
                      </a:lnTo>
                      <a:lnTo>
                        <a:pt x="1537" y="1123"/>
                      </a:lnTo>
                      <a:lnTo>
                        <a:pt x="1540" y="1070"/>
                      </a:lnTo>
                      <a:lnTo>
                        <a:pt x="1537" y="1018"/>
                      </a:lnTo>
                      <a:lnTo>
                        <a:pt x="1528" y="966"/>
                      </a:lnTo>
                      <a:lnTo>
                        <a:pt x="1513" y="917"/>
                      </a:lnTo>
                      <a:lnTo>
                        <a:pt x="1493" y="870"/>
                      </a:lnTo>
                      <a:lnTo>
                        <a:pt x="1470" y="827"/>
                      </a:lnTo>
                      <a:lnTo>
                        <a:pt x="1440" y="786"/>
                      </a:lnTo>
                      <a:lnTo>
                        <a:pt x="1407" y="749"/>
                      </a:lnTo>
                      <a:lnTo>
                        <a:pt x="1370" y="715"/>
                      </a:lnTo>
                      <a:lnTo>
                        <a:pt x="1329" y="686"/>
                      </a:lnTo>
                      <a:lnTo>
                        <a:pt x="1285" y="662"/>
                      </a:lnTo>
                      <a:lnTo>
                        <a:pt x="1239" y="643"/>
                      </a:lnTo>
                      <a:lnTo>
                        <a:pt x="1190" y="628"/>
                      </a:lnTo>
                      <a:lnTo>
                        <a:pt x="1138" y="619"/>
                      </a:lnTo>
                      <a:lnTo>
                        <a:pt x="1085" y="616"/>
                      </a:lnTo>
                      <a:close/>
                      <a:moveTo>
                        <a:pt x="907" y="0"/>
                      </a:moveTo>
                      <a:lnTo>
                        <a:pt x="1264" y="0"/>
                      </a:lnTo>
                      <a:lnTo>
                        <a:pt x="1264" y="226"/>
                      </a:lnTo>
                      <a:lnTo>
                        <a:pt x="1323" y="240"/>
                      </a:lnTo>
                      <a:lnTo>
                        <a:pt x="1381" y="259"/>
                      </a:lnTo>
                      <a:lnTo>
                        <a:pt x="1437" y="282"/>
                      </a:lnTo>
                      <a:lnTo>
                        <a:pt x="1491" y="309"/>
                      </a:lnTo>
                      <a:lnTo>
                        <a:pt x="1637" y="136"/>
                      </a:lnTo>
                      <a:lnTo>
                        <a:pt x="1909" y="365"/>
                      </a:lnTo>
                      <a:lnTo>
                        <a:pt x="1765" y="538"/>
                      </a:lnTo>
                      <a:lnTo>
                        <a:pt x="1800" y="588"/>
                      </a:lnTo>
                      <a:lnTo>
                        <a:pt x="1832" y="638"/>
                      </a:lnTo>
                      <a:lnTo>
                        <a:pt x="1862" y="693"/>
                      </a:lnTo>
                      <a:lnTo>
                        <a:pt x="1887" y="749"/>
                      </a:lnTo>
                      <a:lnTo>
                        <a:pt x="2108" y="709"/>
                      </a:lnTo>
                      <a:lnTo>
                        <a:pt x="2170" y="1060"/>
                      </a:lnTo>
                      <a:lnTo>
                        <a:pt x="1948" y="1099"/>
                      </a:lnTo>
                      <a:lnTo>
                        <a:pt x="1944" y="1161"/>
                      </a:lnTo>
                      <a:lnTo>
                        <a:pt x="1935" y="1222"/>
                      </a:lnTo>
                      <a:lnTo>
                        <a:pt x="1923" y="1281"/>
                      </a:lnTo>
                      <a:lnTo>
                        <a:pt x="1906" y="1338"/>
                      </a:lnTo>
                      <a:lnTo>
                        <a:pt x="2101" y="1452"/>
                      </a:lnTo>
                      <a:lnTo>
                        <a:pt x="1923" y="1759"/>
                      </a:lnTo>
                      <a:lnTo>
                        <a:pt x="1727" y="1647"/>
                      </a:lnTo>
                      <a:lnTo>
                        <a:pt x="1685" y="1691"/>
                      </a:lnTo>
                      <a:lnTo>
                        <a:pt x="1640" y="1731"/>
                      </a:lnTo>
                      <a:lnTo>
                        <a:pt x="1592" y="1769"/>
                      </a:lnTo>
                      <a:lnTo>
                        <a:pt x="1541" y="1803"/>
                      </a:lnTo>
                      <a:lnTo>
                        <a:pt x="1618" y="2015"/>
                      </a:lnTo>
                      <a:lnTo>
                        <a:pt x="1283" y="2137"/>
                      </a:lnTo>
                      <a:lnTo>
                        <a:pt x="1206" y="1926"/>
                      </a:lnTo>
                      <a:lnTo>
                        <a:pt x="1146" y="1932"/>
                      </a:lnTo>
                      <a:lnTo>
                        <a:pt x="1085" y="1934"/>
                      </a:lnTo>
                      <a:lnTo>
                        <a:pt x="1023" y="1932"/>
                      </a:lnTo>
                      <a:lnTo>
                        <a:pt x="963" y="1926"/>
                      </a:lnTo>
                      <a:lnTo>
                        <a:pt x="886" y="2137"/>
                      </a:lnTo>
                      <a:lnTo>
                        <a:pt x="551" y="2015"/>
                      </a:lnTo>
                      <a:lnTo>
                        <a:pt x="629" y="1803"/>
                      </a:lnTo>
                      <a:lnTo>
                        <a:pt x="578" y="1769"/>
                      </a:lnTo>
                      <a:lnTo>
                        <a:pt x="530" y="1731"/>
                      </a:lnTo>
                      <a:lnTo>
                        <a:pt x="485" y="1691"/>
                      </a:lnTo>
                      <a:lnTo>
                        <a:pt x="443" y="1647"/>
                      </a:lnTo>
                      <a:lnTo>
                        <a:pt x="248" y="1759"/>
                      </a:lnTo>
                      <a:lnTo>
                        <a:pt x="69" y="1452"/>
                      </a:lnTo>
                      <a:lnTo>
                        <a:pt x="264" y="1338"/>
                      </a:lnTo>
                      <a:lnTo>
                        <a:pt x="248" y="1281"/>
                      </a:lnTo>
                      <a:lnTo>
                        <a:pt x="235" y="1222"/>
                      </a:lnTo>
                      <a:lnTo>
                        <a:pt x="227" y="1161"/>
                      </a:lnTo>
                      <a:lnTo>
                        <a:pt x="223" y="1099"/>
                      </a:lnTo>
                      <a:lnTo>
                        <a:pt x="0" y="1060"/>
                      </a:lnTo>
                      <a:lnTo>
                        <a:pt x="61" y="709"/>
                      </a:lnTo>
                      <a:lnTo>
                        <a:pt x="284" y="749"/>
                      </a:lnTo>
                      <a:lnTo>
                        <a:pt x="309" y="693"/>
                      </a:lnTo>
                      <a:lnTo>
                        <a:pt x="338" y="638"/>
                      </a:lnTo>
                      <a:lnTo>
                        <a:pt x="370" y="588"/>
                      </a:lnTo>
                      <a:lnTo>
                        <a:pt x="406" y="538"/>
                      </a:lnTo>
                      <a:lnTo>
                        <a:pt x="261" y="365"/>
                      </a:lnTo>
                      <a:lnTo>
                        <a:pt x="534" y="136"/>
                      </a:lnTo>
                      <a:lnTo>
                        <a:pt x="678" y="309"/>
                      </a:lnTo>
                      <a:lnTo>
                        <a:pt x="733" y="282"/>
                      </a:lnTo>
                      <a:lnTo>
                        <a:pt x="789" y="259"/>
                      </a:lnTo>
                      <a:lnTo>
                        <a:pt x="848" y="240"/>
                      </a:lnTo>
                      <a:lnTo>
                        <a:pt x="907" y="226"/>
                      </a:lnTo>
                      <a:lnTo>
                        <a:pt x="90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46"/>
                <p:cNvSpPr>
                  <a:spLocks noEditPoints="1"/>
                </p:cNvSpPr>
                <p:nvPr/>
              </p:nvSpPr>
              <p:spPr bwMode="auto">
                <a:xfrm>
                  <a:off x="2681288" y="4484688"/>
                  <a:ext cx="406400" cy="409575"/>
                </a:xfrm>
                <a:custGeom>
                  <a:avLst/>
                  <a:gdLst>
                    <a:gd name="T0" fmla="*/ 725 w 1538"/>
                    <a:gd name="T1" fmla="*/ 455 h 1553"/>
                    <a:gd name="T2" fmla="*/ 641 w 1538"/>
                    <a:gd name="T3" fmla="*/ 477 h 1553"/>
                    <a:gd name="T4" fmla="*/ 569 w 1538"/>
                    <a:gd name="T5" fmla="*/ 521 h 1553"/>
                    <a:gd name="T6" fmla="*/ 511 w 1538"/>
                    <a:gd name="T7" fmla="*/ 580 h 1553"/>
                    <a:gd name="T8" fmla="*/ 469 w 1538"/>
                    <a:gd name="T9" fmla="*/ 653 h 1553"/>
                    <a:gd name="T10" fmla="*/ 447 w 1538"/>
                    <a:gd name="T11" fmla="*/ 734 h 1553"/>
                    <a:gd name="T12" fmla="*/ 447 w 1538"/>
                    <a:gd name="T13" fmla="*/ 822 h 1553"/>
                    <a:gd name="T14" fmla="*/ 471 w 1538"/>
                    <a:gd name="T15" fmla="*/ 906 h 1553"/>
                    <a:gd name="T16" fmla="*/ 514 w 1538"/>
                    <a:gd name="T17" fmla="*/ 979 h 1553"/>
                    <a:gd name="T18" fmla="*/ 574 w 1538"/>
                    <a:gd name="T19" fmla="*/ 1037 h 1553"/>
                    <a:gd name="T20" fmla="*/ 646 w 1538"/>
                    <a:gd name="T21" fmla="*/ 1077 h 1553"/>
                    <a:gd name="T22" fmla="*/ 728 w 1538"/>
                    <a:gd name="T23" fmla="*/ 1099 h 1553"/>
                    <a:gd name="T24" fmla="*/ 815 w 1538"/>
                    <a:gd name="T25" fmla="*/ 1099 h 1553"/>
                    <a:gd name="T26" fmla="*/ 899 w 1538"/>
                    <a:gd name="T27" fmla="*/ 1075 h 1553"/>
                    <a:gd name="T28" fmla="*/ 971 w 1538"/>
                    <a:gd name="T29" fmla="*/ 1033 h 1553"/>
                    <a:gd name="T30" fmla="*/ 1030 w 1538"/>
                    <a:gd name="T31" fmla="*/ 973 h 1553"/>
                    <a:gd name="T32" fmla="*/ 1071 w 1538"/>
                    <a:gd name="T33" fmla="*/ 901 h 1553"/>
                    <a:gd name="T34" fmla="*/ 1093 w 1538"/>
                    <a:gd name="T35" fmla="*/ 820 h 1553"/>
                    <a:gd name="T36" fmla="*/ 1093 w 1538"/>
                    <a:gd name="T37" fmla="*/ 732 h 1553"/>
                    <a:gd name="T38" fmla="*/ 1069 w 1538"/>
                    <a:gd name="T39" fmla="*/ 648 h 1553"/>
                    <a:gd name="T40" fmla="*/ 1025 w 1538"/>
                    <a:gd name="T41" fmla="*/ 575 h 1553"/>
                    <a:gd name="T42" fmla="*/ 966 w 1538"/>
                    <a:gd name="T43" fmla="*/ 517 h 1553"/>
                    <a:gd name="T44" fmla="*/ 893 w 1538"/>
                    <a:gd name="T45" fmla="*/ 475 h 1553"/>
                    <a:gd name="T46" fmla="*/ 812 w 1538"/>
                    <a:gd name="T47" fmla="*/ 454 h 1553"/>
                    <a:gd name="T48" fmla="*/ 790 w 1538"/>
                    <a:gd name="T49" fmla="*/ 0 h 1553"/>
                    <a:gd name="T50" fmla="*/ 872 w 1538"/>
                    <a:gd name="T51" fmla="*/ 167 h 1553"/>
                    <a:gd name="T52" fmla="*/ 983 w 1538"/>
                    <a:gd name="T53" fmla="*/ 197 h 1553"/>
                    <a:gd name="T54" fmla="*/ 1284 w 1538"/>
                    <a:gd name="T55" fmla="*/ 196 h 1553"/>
                    <a:gd name="T56" fmla="*/ 1239 w 1538"/>
                    <a:gd name="T57" fmla="*/ 375 h 1553"/>
                    <a:gd name="T58" fmla="*/ 1306 w 1538"/>
                    <a:gd name="T59" fmla="*/ 469 h 1553"/>
                    <a:gd name="T60" fmla="*/ 1538 w 1538"/>
                    <a:gd name="T61" fmla="*/ 663 h 1553"/>
                    <a:gd name="T62" fmla="*/ 1388 w 1538"/>
                    <a:gd name="T63" fmla="*/ 771 h 1553"/>
                    <a:gd name="T64" fmla="*/ 1378 w 1538"/>
                    <a:gd name="T65" fmla="*/ 886 h 1553"/>
                    <a:gd name="T66" fmla="*/ 1432 w 1538"/>
                    <a:gd name="T67" fmla="*/ 1182 h 1553"/>
                    <a:gd name="T68" fmla="*/ 1248 w 1538"/>
                    <a:gd name="T69" fmla="*/ 1169 h 1553"/>
                    <a:gd name="T70" fmla="*/ 1166 w 1538"/>
                    <a:gd name="T71" fmla="*/ 1251 h 1553"/>
                    <a:gd name="T72" fmla="*/ 1016 w 1538"/>
                    <a:gd name="T73" fmla="*/ 1513 h 1553"/>
                    <a:gd name="T74" fmla="*/ 899 w 1538"/>
                    <a:gd name="T75" fmla="*/ 1381 h 1553"/>
                    <a:gd name="T76" fmla="*/ 811 w 1538"/>
                    <a:gd name="T77" fmla="*/ 1394 h 1553"/>
                    <a:gd name="T78" fmla="*/ 734 w 1538"/>
                    <a:gd name="T79" fmla="*/ 1553 h 1553"/>
                    <a:gd name="T80" fmla="*/ 519 w 1538"/>
                    <a:gd name="T81" fmla="*/ 1342 h 1553"/>
                    <a:gd name="T82" fmla="*/ 418 w 1538"/>
                    <a:gd name="T83" fmla="*/ 1284 h 1553"/>
                    <a:gd name="T84" fmla="*/ 244 w 1538"/>
                    <a:gd name="T85" fmla="*/ 1349 h 1553"/>
                    <a:gd name="T86" fmla="*/ 214 w 1538"/>
                    <a:gd name="T87" fmla="*/ 1048 h 1553"/>
                    <a:gd name="T88" fmla="*/ 174 w 1538"/>
                    <a:gd name="T89" fmla="*/ 940 h 1553"/>
                    <a:gd name="T90" fmla="*/ 0 w 1538"/>
                    <a:gd name="T91" fmla="*/ 877 h 1553"/>
                    <a:gd name="T92" fmla="*/ 171 w 1538"/>
                    <a:gd name="T93" fmla="*/ 627 h 1553"/>
                    <a:gd name="T94" fmla="*/ 209 w 1538"/>
                    <a:gd name="T95" fmla="*/ 518 h 1553"/>
                    <a:gd name="T96" fmla="*/ 115 w 1538"/>
                    <a:gd name="T97" fmla="*/ 358 h 1553"/>
                    <a:gd name="T98" fmla="*/ 407 w 1538"/>
                    <a:gd name="T99" fmla="*/ 277 h 1553"/>
                    <a:gd name="T100" fmla="*/ 505 w 1538"/>
                    <a:gd name="T101" fmla="*/ 218 h 1553"/>
                    <a:gd name="T102" fmla="*/ 538 w 1538"/>
                    <a:gd name="T103" fmla="*/ 36 h 1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8" h="1553">
                      <a:moveTo>
                        <a:pt x="770" y="451"/>
                      </a:moveTo>
                      <a:lnTo>
                        <a:pt x="725" y="455"/>
                      </a:lnTo>
                      <a:lnTo>
                        <a:pt x="681" y="463"/>
                      </a:lnTo>
                      <a:lnTo>
                        <a:pt x="641" y="477"/>
                      </a:lnTo>
                      <a:lnTo>
                        <a:pt x="603" y="497"/>
                      </a:lnTo>
                      <a:lnTo>
                        <a:pt x="569" y="521"/>
                      </a:lnTo>
                      <a:lnTo>
                        <a:pt x="538" y="549"/>
                      </a:lnTo>
                      <a:lnTo>
                        <a:pt x="511" y="580"/>
                      </a:lnTo>
                      <a:lnTo>
                        <a:pt x="487" y="616"/>
                      </a:lnTo>
                      <a:lnTo>
                        <a:pt x="469" y="653"/>
                      </a:lnTo>
                      <a:lnTo>
                        <a:pt x="456" y="693"/>
                      </a:lnTo>
                      <a:lnTo>
                        <a:pt x="447" y="734"/>
                      </a:lnTo>
                      <a:lnTo>
                        <a:pt x="444" y="778"/>
                      </a:lnTo>
                      <a:lnTo>
                        <a:pt x="447" y="822"/>
                      </a:lnTo>
                      <a:lnTo>
                        <a:pt x="457" y="865"/>
                      </a:lnTo>
                      <a:lnTo>
                        <a:pt x="471" y="906"/>
                      </a:lnTo>
                      <a:lnTo>
                        <a:pt x="490" y="943"/>
                      </a:lnTo>
                      <a:lnTo>
                        <a:pt x="514" y="979"/>
                      </a:lnTo>
                      <a:lnTo>
                        <a:pt x="542" y="1010"/>
                      </a:lnTo>
                      <a:lnTo>
                        <a:pt x="574" y="1037"/>
                      </a:lnTo>
                      <a:lnTo>
                        <a:pt x="608" y="1060"/>
                      </a:lnTo>
                      <a:lnTo>
                        <a:pt x="646" y="1077"/>
                      </a:lnTo>
                      <a:lnTo>
                        <a:pt x="686" y="1091"/>
                      </a:lnTo>
                      <a:lnTo>
                        <a:pt x="728" y="1099"/>
                      </a:lnTo>
                      <a:lnTo>
                        <a:pt x="771" y="1102"/>
                      </a:lnTo>
                      <a:lnTo>
                        <a:pt x="815" y="1099"/>
                      </a:lnTo>
                      <a:lnTo>
                        <a:pt x="858" y="1090"/>
                      </a:lnTo>
                      <a:lnTo>
                        <a:pt x="899" y="1075"/>
                      </a:lnTo>
                      <a:lnTo>
                        <a:pt x="937" y="1057"/>
                      </a:lnTo>
                      <a:lnTo>
                        <a:pt x="971" y="1033"/>
                      </a:lnTo>
                      <a:lnTo>
                        <a:pt x="1003" y="1005"/>
                      </a:lnTo>
                      <a:lnTo>
                        <a:pt x="1030" y="973"/>
                      </a:lnTo>
                      <a:lnTo>
                        <a:pt x="1053" y="938"/>
                      </a:lnTo>
                      <a:lnTo>
                        <a:pt x="1071" y="901"/>
                      </a:lnTo>
                      <a:lnTo>
                        <a:pt x="1085" y="861"/>
                      </a:lnTo>
                      <a:lnTo>
                        <a:pt x="1093" y="820"/>
                      </a:lnTo>
                      <a:lnTo>
                        <a:pt x="1096" y="776"/>
                      </a:lnTo>
                      <a:lnTo>
                        <a:pt x="1093" y="732"/>
                      </a:lnTo>
                      <a:lnTo>
                        <a:pt x="1084" y="689"/>
                      </a:lnTo>
                      <a:lnTo>
                        <a:pt x="1069" y="648"/>
                      </a:lnTo>
                      <a:lnTo>
                        <a:pt x="1049" y="610"/>
                      </a:lnTo>
                      <a:lnTo>
                        <a:pt x="1025" y="575"/>
                      </a:lnTo>
                      <a:lnTo>
                        <a:pt x="997" y="544"/>
                      </a:lnTo>
                      <a:lnTo>
                        <a:pt x="966" y="517"/>
                      </a:lnTo>
                      <a:lnTo>
                        <a:pt x="932" y="494"/>
                      </a:lnTo>
                      <a:lnTo>
                        <a:pt x="893" y="475"/>
                      </a:lnTo>
                      <a:lnTo>
                        <a:pt x="854" y="462"/>
                      </a:lnTo>
                      <a:lnTo>
                        <a:pt x="812" y="454"/>
                      </a:lnTo>
                      <a:lnTo>
                        <a:pt x="770" y="451"/>
                      </a:lnTo>
                      <a:close/>
                      <a:moveTo>
                        <a:pt x="790" y="0"/>
                      </a:moveTo>
                      <a:lnTo>
                        <a:pt x="813" y="160"/>
                      </a:lnTo>
                      <a:lnTo>
                        <a:pt x="872" y="167"/>
                      </a:lnTo>
                      <a:lnTo>
                        <a:pt x="928" y="179"/>
                      </a:lnTo>
                      <a:lnTo>
                        <a:pt x="983" y="197"/>
                      </a:lnTo>
                      <a:lnTo>
                        <a:pt x="1069" y="59"/>
                      </a:lnTo>
                      <a:lnTo>
                        <a:pt x="1284" y="196"/>
                      </a:lnTo>
                      <a:lnTo>
                        <a:pt x="1199" y="332"/>
                      </a:lnTo>
                      <a:lnTo>
                        <a:pt x="1239" y="375"/>
                      </a:lnTo>
                      <a:lnTo>
                        <a:pt x="1275" y="420"/>
                      </a:lnTo>
                      <a:lnTo>
                        <a:pt x="1306" y="469"/>
                      </a:lnTo>
                      <a:lnTo>
                        <a:pt x="1460" y="419"/>
                      </a:lnTo>
                      <a:lnTo>
                        <a:pt x="1538" y="663"/>
                      </a:lnTo>
                      <a:lnTo>
                        <a:pt x="1384" y="711"/>
                      </a:lnTo>
                      <a:lnTo>
                        <a:pt x="1388" y="771"/>
                      </a:lnTo>
                      <a:lnTo>
                        <a:pt x="1386" y="829"/>
                      </a:lnTo>
                      <a:lnTo>
                        <a:pt x="1378" y="886"/>
                      </a:lnTo>
                      <a:lnTo>
                        <a:pt x="1528" y="946"/>
                      </a:lnTo>
                      <a:lnTo>
                        <a:pt x="1432" y="1182"/>
                      </a:lnTo>
                      <a:lnTo>
                        <a:pt x="1282" y="1122"/>
                      </a:lnTo>
                      <a:lnTo>
                        <a:pt x="1248" y="1169"/>
                      </a:lnTo>
                      <a:lnTo>
                        <a:pt x="1209" y="1212"/>
                      </a:lnTo>
                      <a:lnTo>
                        <a:pt x="1166" y="1251"/>
                      </a:lnTo>
                      <a:lnTo>
                        <a:pt x="1242" y="1394"/>
                      </a:lnTo>
                      <a:lnTo>
                        <a:pt x="1016" y="1513"/>
                      </a:lnTo>
                      <a:lnTo>
                        <a:pt x="940" y="1371"/>
                      </a:lnTo>
                      <a:lnTo>
                        <a:pt x="899" y="1381"/>
                      </a:lnTo>
                      <a:lnTo>
                        <a:pt x="855" y="1389"/>
                      </a:lnTo>
                      <a:lnTo>
                        <a:pt x="811" y="1394"/>
                      </a:lnTo>
                      <a:lnTo>
                        <a:pt x="769" y="1395"/>
                      </a:lnTo>
                      <a:lnTo>
                        <a:pt x="734" y="1553"/>
                      </a:lnTo>
                      <a:lnTo>
                        <a:pt x="485" y="1500"/>
                      </a:lnTo>
                      <a:lnTo>
                        <a:pt x="519" y="1342"/>
                      </a:lnTo>
                      <a:lnTo>
                        <a:pt x="467" y="1316"/>
                      </a:lnTo>
                      <a:lnTo>
                        <a:pt x="418" y="1284"/>
                      </a:lnTo>
                      <a:lnTo>
                        <a:pt x="371" y="1249"/>
                      </a:lnTo>
                      <a:lnTo>
                        <a:pt x="244" y="1349"/>
                      </a:lnTo>
                      <a:lnTo>
                        <a:pt x="87" y="1147"/>
                      </a:lnTo>
                      <a:lnTo>
                        <a:pt x="214" y="1048"/>
                      </a:lnTo>
                      <a:lnTo>
                        <a:pt x="191" y="995"/>
                      </a:lnTo>
                      <a:lnTo>
                        <a:pt x="174" y="940"/>
                      </a:lnTo>
                      <a:lnTo>
                        <a:pt x="161" y="882"/>
                      </a:lnTo>
                      <a:lnTo>
                        <a:pt x="0" y="877"/>
                      </a:lnTo>
                      <a:lnTo>
                        <a:pt x="8" y="622"/>
                      </a:lnTo>
                      <a:lnTo>
                        <a:pt x="171" y="627"/>
                      </a:lnTo>
                      <a:lnTo>
                        <a:pt x="187" y="572"/>
                      </a:lnTo>
                      <a:lnTo>
                        <a:pt x="209" y="518"/>
                      </a:lnTo>
                      <a:lnTo>
                        <a:pt x="236" y="466"/>
                      </a:lnTo>
                      <a:lnTo>
                        <a:pt x="115" y="358"/>
                      </a:lnTo>
                      <a:lnTo>
                        <a:pt x="287" y="169"/>
                      </a:lnTo>
                      <a:lnTo>
                        <a:pt x="407" y="277"/>
                      </a:lnTo>
                      <a:lnTo>
                        <a:pt x="455" y="246"/>
                      </a:lnTo>
                      <a:lnTo>
                        <a:pt x="505" y="218"/>
                      </a:lnTo>
                      <a:lnTo>
                        <a:pt x="561" y="196"/>
                      </a:lnTo>
                      <a:lnTo>
                        <a:pt x="538" y="36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47"/>
                <p:cNvSpPr>
                  <a:spLocks noEditPoints="1"/>
                </p:cNvSpPr>
                <p:nvPr/>
              </p:nvSpPr>
              <p:spPr bwMode="auto">
                <a:xfrm>
                  <a:off x="2838450" y="4167188"/>
                  <a:ext cx="320675" cy="325438"/>
                </a:xfrm>
                <a:custGeom>
                  <a:avLst/>
                  <a:gdLst>
                    <a:gd name="T0" fmla="*/ 554 w 1214"/>
                    <a:gd name="T1" fmla="*/ 361 h 1226"/>
                    <a:gd name="T2" fmla="*/ 485 w 1214"/>
                    <a:gd name="T3" fmla="*/ 387 h 1226"/>
                    <a:gd name="T4" fmla="*/ 424 w 1214"/>
                    <a:gd name="T5" fmla="*/ 432 h 1226"/>
                    <a:gd name="T6" fmla="*/ 381 w 1214"/>
                    <a:gd name="T7" fmla="*/ 490 h 1226"/>
                    <a:gd name="T8" fmla="*/ 356 w 1214"/>
                    <a:gd name="T9" fmla="*/ 557 h 1226"/>
                    <a:gd name="T10" fmla="*/ 349 w 1214"/>
                    <a:gd name="T11" fmla="*/ 629 h 1226"/>
                    <a:gd name="T12" fmla="*/ 364 w 1214"/>
                    <a:gd name="T13" fmla="*/ 700 h 1226"/>
                    <a:gd name="T14" fmla="*/ 400 w 1214"/>
                    <a:gd name="T15" fmla="*/ 768 h 1226"/>
                    <a:gd name="T16" fmla="*/ 452 w 1214"/>
                    <a:gd name="T17" fmla="*/ 820 h 1226"/>
                    <a:gd name="T18" fmla="*/ 516 w 1214"/>
                    <a:gd name="T19" fmla="*/ 854 h 1226"/>
                    <a:gd name="T20" fmla="*/ 585 w 1214"/>
                    <a:gd name="T21" fmla="*/ 870 h 1226"/>
                    <a:gd name="T22" fmla="*/ 657 w 1214"/>
                    <a:gd name="T23" fmla="*/ 866 h 1226"/>
                    <a:gd name="T24" fmla="*/ 728 w 1214"/>
                    <a:gd name="T25" fmla="*/ 840 h 1226"/>
                    <a:gd name="T26" fmla="*/ 788 w 1214"/>
                    <a:gd name="T27" fmla="*/ 795 h 1226"/>
                    <a:gd name="T28" fmla="*/ 832 w 1214"/>
                    <a:gd name="T29" fmla="*/ 737 h 1226"/>
                    <a:gd name="T30" fmla="*/ 857 w 1214"/>
                    <a:gd name="T31" fmla="*/ 670 h 1226"/>
                    <a:gd name="T32" fmla="*/ 863 w 1214"/>
                    <a:gd name="T33" fmla="*/ 598 h 1226"/>
                    <a:gd name="T34" fmla="*/ 849 w 1214"/>
                    <a:gd name="T35" fmla="*/ 527 h 1226"/>
                    <a:gd name="T36" fmla="*/ 812 w 1214"/>
                    <a:gd name="T37" fmla="*/ 459 h 1226"/>
                    <a:gd name="T38" fmla="*/ 760 w 1214"/>
                    <a:gd name="T39" fmla="*/ 408 h 1226"/>
                    <a:gd name="T40" fmla="*/ 697 w 1214"/>
                    <a:gd name="T41" fmla="*/ 373 h 1226"/>
                    <a:gd name="T42" fmla="*/ 627 w 1214"/>
                    <a:gd name="T43" fmla="*/ 357 h 1226"/>
                    <a:gd name="T44" fmla="*/ 630 w 1214"/>
                    <a:gd name="T45" fmla="*/ 0 h 1226"/>
                    <a:gd name="T46" fmla="*/ 802 w 1214"/>
                    <a:gd name="T47" fmla="*/ 167 h 1226"/>
                    <a:gd name="T48" fmla="*/ 882 w 1214"/>
                    <a:gd name="T49" fmla="*/ 211 h 1226"/>
                    <a:gd name="T50" fmla="*/ 1018 w 1214"/>
                    <a:gd name="T51" fmla="*/ 160 h 1226"/>
                    <a:gd name="T52" fmla="*/ 1043 w 1214"/>
                    <a:gd name="T53" fmla="*/ 397 h 1226"/>
                    <a:gd name="T54" fmla="*/ 1076 w 1214"/>
                    <a:gd name="T55" fmla="*/ 483 h 1226"/>
                    <a:gd name="T56" fmla="*/ 1214 w 1214"/>
                    <a:gd name="T57" fmla="*/ 531 h 1226"/>
                    <a:gd name="T58" fmla="*/ 1081 w 1214"/>
                    <a:gd name="T59" fmla="*/ 728 h 1226"/>
                    <a:gd name="T60" fmla="*/ 1050 w 1214"/>
                    <a:gd name="T61" fmla="*/ 815 h 1226"/>
                    <a:gd name="T62" fmla="*/ 1125 w 1214"/>
                    <a:gd name="T63" fmla="*/ 940 h 1226"/>
                    <a:gd name="T64" fmla="*/ 895 w 1214"/>
                    <a:gd name="T65" fmla="*/ 1006 h 1226"/>
                    <a:gd name="T66" fmla="*/ 837 w 1214"/>
                    <a:gd name="T67" fmla="*/ 1043 h 1226"/>
                    <a:gd name="T68" fmla="*/ 775 w 1214"/>
                    <a:gd name="T69" fmla="*/ 1071 h 1226"/>
                    <a:gd name="T70" fmla="*/ 594 w 1214"/>
                    <a:gd name="T71" fmla="*/ 1226 h 1226"/>
                    <a:gd name="T72" fmla="*/ 529 w 1214"/>
                    <a:gd name="T73" fmla="*/ 1095 h 1226"/>
                    <a:gd name="T74" fmla="*/ 441 w 1214"/>
                    <a:gd name="T75" fmla="*/ 1072 h 1226"/>
                    <a:gd name="T76" fmla="*/ 203 w 1214"/>
                    <a:gd name="T77" fmla="*/ 1076 h 1226"/>
                    <a:gd name="T78" fmla="*/ 238 w 1214"/>
                    <a:gd name="T79" fmla="*/ 934 h 1226"/>
                    <a:gd name="T80" fmla="*/ 184 w 1214"/>
                    <a:gd name="T81" fmla="*/ 859 h 1226"/>
                    <a:gd name="T82" fmla="*/ 0 w 1214"/>
                    <a:gd name="T83" fmla="*/ 708 h 1226"/>
                    <a:gd name="T84" fmla="*/ 119 w 1214"/>
                    <a:gd name="T85" fmla="*/ 622 h 1226"/>
                    <a:gd name="T86" fmla="*/ 126 w 1214"/>
                    <a:gd name="T87" fmla="*/ 531 h 1226"/>
                    <a:gd name="T88" fmla="*/ 81 w 1214"/>
                    <a:gd name="T89" fmla="*/ 297 h 1226"/>
                    <a:gd name="T90" fmla="*/ 227 w 1214"/>
                    <a:gd name="T91" fmla="*/ 307 h 1226"/>
                    <a:gd name="T92" fmla="*/ 291 w 1214"/>
                    <a:gd name="T93" fmla="*/ 241 h 1226"/>
                    <a:gd name="T94" fmla="*/ 408 w 1214"/>
                    <a:gd name="T95" fmla="*/ 33 h 1226"/>
                    <a:gd name="T96" fmla="*/ 514 w 1214"/>
                    <a:gd name="T97" fmla="*/ 135 h 1226"/>
                    <a:gd name="T98" fmla="*/ 604 w 1214"/>
                    <a:gd name="T99" fmla="*/ 125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1226">
                      <a:moveTo>
                        <a:pt x="591" y="357"/>
                      </a:moveTo>
                      <a:lnTo>
                        <a:pt x="554" y="361"/>
                      </a:lnTo>
                      <a:lnTo>
                        <a:pt x="519" y="372"/>
                      </a:lnTo>
                      <a:lnTo>
                        <a:pt x="485" y="387"/>
                      </a:lnTo>
                      <a:lnTo>
                        <a:pt x="452" y="408"/>
                      </a:lnTo>
                      <a:lnTo>
                        <a:pt x="424" y="432"/>
                      </a:lnTo>
                      <a:lnTo>
                        <a:pt x="400" y="459"/>
                      </a:lnTo>
                      <a:lnTo>
                        <a:pt x="381" y="490"/>
                      </a:lnTo>
                      <a:lnTo>
                        <a:pt x="366" y="522"/>
                      </a:lnTo>
                      <a:lnTo>
                        <a:pt x="356" y="557"/>
                      </a:lnTo>
                      <a:lnTo>
                        <a:pt x="350" y="592"/>
                      </a:lnTo>
                      <a:lnTo>
                        <a:pt x="349" y="629"/>
                      </a:lnTo>
                      <a:lnTo>
                        <a:pt x="355" y="665"/>
                      </a:lnTo>
                      <a:lnTo>
                        <a:pt x="364" y="700"/>
                      </a:lnTo>
                      <a:lnTo>
                        <a:pt x="380" y="736"/>
                      </a:lnTo>
                      <a:lnTo>
                        <a:pt x="400" y="768"/>
                      </a:lnTo>
                      <a:lnTo>
                        <a:pt x="424" y="796"/>
                      </a:lnTo>
                      <a:lnTo>
                        <a:pt x="452" y="820"/>
                      </a:lnTo>
                      <a:lnTo>
                        <a:pt x="483" y="839"/>
                      </a:lnTo>
                      <a:lnTo>
                        <a:pt x="516" y="854"/>
                      </a:lnTo>
                      <a:lnTo>
                        <a:pt x="550" y="865"/>
                      </a:lnTo>
                      <a:lnTo>
                        <a:pt x="585" y="870"/>
                      </a:lnTo>
                      <a:lnTo>
                        <a:pt x="622" y="870"/>
                      </a:lnTo>
                      <a:lnTo>
                        <a:pt x="657" y="866"/>
                      </a:lnTo>
                      <a:lnTo>
                        <a:pt x="694" y="855"/>
                      </a:lnTo>
                      <a:lnTo>
                        <a:pt x="728" y="840"/>
                      </a:lnTo>
                      <a:lnTo>
                        <a:pt x="760" y="820"/>
                      </a:lnTo>
                      <a:lnTo>
                        <a:pt x="788" y="795"/>
                      </a:lnTo>
                      <a:lnTo>
                        <a:pt x="812" y="768"/>
                      </a:lnTo>
                      <a:lnTo>
                        <a:pt x="832" y="737"/>
                      </a:lnTo>
                      <a:lnTo>
                        <a:pt x="847" y="704"/>
                      </a:lnTo>
                      <a:lnTo>
                        <a:pt x="857" y="670"/>
                      </a:lnTo>
                      <a:lnTo>
                        <a:pt x="862" y="635"/>
                      </a:lnTo>
                      <a:lnTo>
                        <a:pt x="863" y="598"/>
                      </a:lnTo>
                      <a:lnTo>
                        <a:pt x="858" y="562"/>
                      </a:lnTo>
                      <a:lnTo>
                        <a:pt x="849" y="527"/>
                      </a:lnTo>
                      <a:lnTo>
                        <a:pt x="833" y="491"/>
                      </a:lnTo>
                      <a:lnTo>
                        <a:pt x="812" y="459"/>
                      </a:lnTo>
                      <a:lnTo>
                        <a:pt x="788" y="431"/>
                      </a:lnTo>
                      <a:lnTo>
                        <a:pt x="760" y="408"/>
                      </a:lnTo>
                      <a:lnTo>
                        <a:pt x="730" y="388"/>
                      </a:lnTo>
                      <a:lnTo>
                        <a:pt x="697" y="373"/>
                      </a:lnTo>
                      <a:lnTo>
                        <a:pt x="662" y="362"/>
                      </a:lnTo>
                      <a:lnTo>
                        <a:pt x="627" y="357"/>
                      </a:lnTo>
                      <a:lnTo>
                        <a:pt x="591" y="357"/>
                      </a:lnTo>
                      <a:close/>
                      <a:moveTo>
                        <a:pt x="630" y="0"/>
                      </a:moveTo>
                      <a:lnTo>
                        <a:pt x="828" y="42"/>
                      </a:lnTo>
                      <a:lnTo>
                        <a:pt x="802" y="167"/>
                      </a:lnTo>
                      <a:lnTo>
                        <a:pt x="842" y="187"/>
                      </a:lnTo>
                      <a:lnTo>
                        <a:pt x="882" y="211"/>
                      </a:lnTo>
                      <a:lnTo>
                        <a:pt x="918" y="239"/>
                      </a:lnTo>
                      <a:lnTo>
                        <a:pt x="1018" y="160"/>
                      </a:lnTo>
                      <a:lnTo>
                        <a:pt x="1143" y="318"/>
                      </a:lnTo>
                      <a:lnTo>
                        <a:pt x="1043" y="397"/>
                      </a:lnTo>
                      <a:lnTo>
                        <a:pt x="1062" y="439"/>
                      </a:lnTo>
                      <a:lnTo>
                        <a:pt x="1076" y="483"/>
                      </a:lnTo>
                      <a:lnTo>
                        <a:pt x="1087" y="527"/>
                      </a:lnTo>
                      <a:lnTo>
                        <a:pt x="1214" y="531"/>
                      </a:lnTo>
                      <a:lnTo>
                        <a:pt x="1207" y="732"/>
                      </a:lnTo>
                      <a:lnTo>
                        <a:pt x="1081" y="728"/>
                      </a:lnTo>
                      <a:lnTo>
                        <a:pt x="1067" y="772"/>
                      </a:lnTo>
                      <a:lnTo>
                        <a:pt x="1050" y="815"/>
                      </a:lnTo>
                      <a:lnTo>
                        <a:pt x="1030" y="856"/>
                      </a:lnTo>
                      <a:lnTo>
                        <a:pt x="1125" y="940"/>
                      </a:lnTo>
                      <a:lnTo>
                        <a:pt x="991" y="1091"/>
                      </a:lnTo>
                      <a:lnTo>
                        <a:pt x="895" y="1006"/>
                      </a:lnTo>
                      <a:lnTo>
                        <a:pt x="867" y="1026"/>
                      </a:lnTo>
                      <a:lnTo>
                        <a:pt x="837" y="1043"/>
                      </a:lnTo>
                      <a:lnTo>
                        <a:pt x="806" y="1058"/>
                      </a:lnTo>
                      <a:lnTo>
                        <a:pt x="775" y="1071"/>
                      </a:lnTo>
                      <a:lnTo>
                        <a:pt x="793" y="1197"/>
                      </a:lnTo>
                      <a:lnTo>
                        <a:pt x="594" y="1226"/>
                      </a:lnTo>
                      <a:lnTo>
                        <a:pt x="575" y="1101"/>
                      </a:lnTo>
                      <a:lnTo>
                        <a:pt x="529" y="1095"/>
                      </a:lnTo>
                      <a:lnTo>
                        <a:pt x="485" y="1086"/>
                      </a:lnTo>
                      <a:lnTo>
                        <a:pt x="441" y="1072"/>
                      </a:lnTo>
                      <a:lnTo>
                        <a:pt x="374" y="1181"/>
                      </a:lnTo>
                      <a:lnTo>
                        <a:pt x="203" y="1076"/>
                      </a:lnTo>
                      <a:lnTo>
                        <a:pt x="269" y="966"/>
                      </a:lnTo>
                      <a:lnTo>
                        <a:pt x="238" y="934"/>
                      </a:lnTo>
                      <a:lnTo>
                        <a:pt x="210" y="898"/>
                      </a:lnTo>
                      <a:lnTo>
                        <a:pt x="184" y="859"/>
                      </a:lnTo>
                      <a:lnTo>
                        <a:pt x="63" y="899"/>
                      </a:lnTo>
                      <a:lnTo>
                        <a:pt x="0" y="708"/>
                      </a:lnTo>
                      <a:lnTo>
                        <a:pt x="122" y="668"/>
                      </a:lnTo>
                      <a:lnTo>
                        <a:pt x="119" y="622"/>
                      </a:lnTo>
                      <a:lnTo>
                        <a:pt x="120" y="575"/>
                      </a:lnTo>
                      <a:lnTo>
                        <a:pt x="126" y="531"/>
                      </a:lnTo>
                      <a:lnTo>
                        <a:pt x="7" y="483"/>
                      </a:lnTo>
                      <a:lnTo>
                        <a:pt x="81" y="297"/>
                      </a:lnTo>
                      <a:lnTo>
                        <a:pt x="200" y="344"/>
                      </a:lnTo>
                      <a:lnTo>
                        <a:pt x="227" y="307"/>
                      </a:lnTo>
                      <a:lnTo>
                        <a:pt x="257" y="273"/>
                      </a:lnTo>
                      <a:lnTo>
                        <a:pt x="291" y="241"/>
                      </a:lnTo>
                      <a:lnTo>
                        <a:pt x="231" y="128"/>
                      </a:lnTo>
                      <a:lnTo>
                        <a:pt x="408" y="33"/>
                      </a:lnTo>
                      <a:lnTo>
                        <a:pt x="468" y="145"/>
                      </a:lnTo>
                      <a:lnTo>
                        <a:pt x="514" y="135"/>
                      </a:lnTo>
                      <a:lnTo>
                        <a:pt x="558" y="128"/>
                      </a:lnTo>
                      <a:lnTo>
                        <a:pt x="604" y="125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274313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164243" y="2167109"/>
            <a:ext cx="3426117" cy="344216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449639" y="2292558"/>
            <a:ext cx="782268" cy="782268"/>
            <a:chOff x="6472238" y="1087438"/>
            <a:chExt cx="1011237" cy="1011237"/>
          </a:xfrm>
          <a:solidFill>
            <a:schemeClr val="bg1"/>
          </a:solidFill>
        </p:grpSpPr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6970713" y="1276350"/>
              <a:ext cx="214312" cy="434975"/>
            </a:xfrm>
            <a:custGeom>
              <a:avLst/>
              <a:gdLst>
                <a:gd name="T0" fmla="*/ 475 w 805"/>
                <a:gd name="T1" fmla="*/ 13 h 1647"/>
                <a:gd name="T2" fmla="*/ 503 w 805"/>
                <a:gd name="T3" fmla="*/ 183 h 1647"/>
                <a:gd name="T4" fmla="*/ 508 w 805"/>
                <a:gd name="T5" fmla="*/ 192 h 1647"/>
                <a:gd name="T6" fmla="*/ 517 w 805"/>
                <a:gd name="T7" fmla="*/ 195 h 1647"/>
                <a:gd name="T8" fmla="*/ 582 w 805"/>
                <a:gd name="T9" fmla="*/ 208 h 1647"/>
                <a:gd name="T10" fmla="*/ 682 w 805"/>
                <a:gd name="T11" fmla="*/ 233 h 1647"/>
                <a:gd name="T12" fmla="*/ 748 w 805"/>
                <a:gd name="T13" fmla="*/ 268 h 1647"/>
                <a:gd name="T14" fmla="*/ 721 w 805"/>
                <a:gd name="T15" fmla="*/ 396 h 1647"/>
                <a:gd name="T16" fmla="*/ 664 w 805"/>
                <a:gd name="T17" fmla="*/ 435 h 1647"/>
                <a:gd name="T18" fmla="*/ 624 w 805"/>
                <a:gd name="T19" fmla="*/ 423 h 1647"/>
                <a:gd name="T20" fmla="*/ 550 w 805"/>
                <a:gd name="T21" fmla="*/ 397 h 1647"/>
                <a:gd name="T22" fmla="*/ 428 w 805"/>
                <a:gd name="T23" fmla="*/ 381 h 1647"/>
                <a:gd name="T24" fmla="*/ 317 w 805"/>
                <a:gd name="T25" fmla="*/ 406 h 1647"/>
                <a:gd name="T26" fmla="*/ 261 w 805"/>
                <a:gd name="T27" fmla="*/ 464 h 1647"/>
                <a:gd name="T28" fmla="*/ 252 w 805"/>
                <a:gd name="T29" fmla="*/ 536 h 1647"/>
                <a:gd name="T30" fmla="*/ 297 w 805"/>
                <a:gd name="T31" fmla="*/ 612 h 1647"/>
                <a:gd name="T32" fmla="*/ 428 w 805"/>
                <a:gd name="T33" fmla="*/ 684 h 1647"/>
                <a:gd name="T34" fmla="*/ 636 w 805"/>
                <a:gd name="T35" fmla="*/ 784 h 1647"/>
                <a:gd name="T36" fmla="*/ 765 w 805"/>
                <a:gd name="T37" fmla="*/ 916 h 1647"/>
                <a:gd name="T38" fmla="*/ 805 w 805"/>
                <a:gd name="T39" fmla="*/ 1086 h 1647"/>
                <a:gd name="T40" fmla="*/ 761 w 805"/>
                <a:gd name="T41" fmla="*/ 1258 h 1647"/>
                <a:gd name="T42" fmla="*/ 639 w 805"/>
                <a:gd name="T43" fmla="*/ 1383 h 1647"/>
                <a:gd name="T44" fmla="*/ 501 w 805"/>
                <a:gd name="T45" fmla="*/ 1438 h 1647"/>
                <a:gd name="T46" fmla="*/ 494 w 805"/>
                <a:gd name="T47" fmla="*/ 1443 h 1647"/>
                <a:gd name="T48" fmla="*/ 491 w 805"/>
                <a:gd name="T49" fmla="*/ 1583 h 1647"/>
                <a:gd name="T50" fmla="*/ 445 w 805"/>
                <a:gd name="T51" fmla="*/ 1643 h 1647"/>
                <a:gd name="T52" fmla="*/ 326 w 805"/>
                <a:gd name="T53" fmla="*/ 1634 h 1647"/>
                <a:gd name="T54" fmla="*/ 299 w 805"/>
                <a:gd name="T55" fmla="*/ 1458 h 1647"/>
                <a:gd name="T56" fmla="*/ 292 w 805"/>
                <a:gd name="T57" fmla="*/ 1448 h 1647"/>
                <a:gd name="T58" fmla="*/ 282 w 805"/>
                <a:gd name="T59" fmla="*/ 1445 h 1647"/>
                <a:gd name="T60" fmla="*/ 203 w 805"/>
                <a:gd name="T61" fmla="*/ 1429 h 1647"/>
                <a:gd name="T62" fmla="*/ 84 w 805"/>
                <a:gd name="T63" fmla="*/ 1396 h 1647"/>
                <a:gd name="T64" fmla="*/ 8 w 805"/>
                <a:gd name="T65" fmla="*/ 1354 h 1647"/>
                <a:gd name="T66" fmla="*/ 33 w 805"/>
                <a:gd name="T67" fmla="*/ 1225 h 1647"/>
                <a:gd name="T68" fmla="*/ 92 w 805"/>
                <a:gd name="T69" fmla="*/ 1184 h 1647"/>
                <a:gd name="T70" fmla="*/ 131 w 805"/>
                <a:gd name="T71" fmla="*/ 1196 h 1647"/>
                <a:gd name="T72" fmla="*/ 204 w 805"/>
                <a:gd name="T73" fmla="*/ 1224 h 1647"/>
                <a:gd name="T74" fmla="*/ 309 w 805"/>
                <a:gd name="T75" fmla="*/ 1252 h 1647"/>
                <a:gd name="T76" fmla="*/ 436 w 805"/>
                <a:gd name="T77" fmla="*/ 1247 h 1647"/>
                <a:gd name="T78" fmla="*/ 540 w 805"/>
                <a:gd name="T79" fmla="*/ 1182 h 1647"/>
                <a:gd name="T80" fmla="*/ 563 w 805"/>
                <a:gd name="T81" fmla="*/ 1070 h 1647"/>
                <a:gd name="T82" fmla="*/ 491 w 805"/>
                <a:gd name="T83" fmla="*/ 966 h 1647"/>
                <a:gd name="T84" fmla="*/ 324 w 805"/>
                <a:gd name="T85" fmla="*/ 886 h 1647"/>
                <a:gd name="T86" fmla="*/ 180 w 805"/>
                <a:gd name="T87" fmla="*/ 815 h 1647"/>
                <a:gd name="T88" fmla="*/ 70 w 805"/>
                <a:gd name="T89" fmla="*/ 717 h 1647"/>
                <a:gd name="T90" fmla="*/ 16 w 805"/>
                <a:gd name="T91" fmla="*/ 579 h 1647"/>
                <a:gd name="T92" fmla="*/ 42 w 805"/>
                <a:gd name="T93" fmla="*/ 402 h 1647"/>
                <a:gd name="T94" fmla="*/ 159 w 805"/>
                <a:gd name="T95" fmla="*/ 263 h 1647"/>
                <a:gd name="T96" fmla="*/ 302 w 805"/>
                <a:gd name="T97" fmla="*/ 203 h 1647"/>
                <a:gd name="T98" fmla="*/ 311 w 805"/>
                <a:gd name="T99" fmla="*/ 196 h 1647"/>
                <a:gd name="T100" fmla="*/ 317 w 805"/>
                <a:gd name="T101" fmla="*/ 44 h 1647"/>
                <a:gd name="T102" fmla="*/ 380 w 805"/>
                <a:gd name="T103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5" h="1647">
                  <a:moveTo>
                    <a:pt x="380" y="0"/>
                  </a:moveTo>
                  <a:lnTo>
                    <a:pt x="437" y="0"/>
                  </a:lnTo>
                  <a:lnTo>
                    <a:pt x="458" y="4"/>
                  </a:lnTo>
                  <a:lnTo>
                    <a:pt x="475" y="13"/>
                  </a:lnTo>
                  <a:lnTo>
                    <a:pt x="491" y="27"/>
                  </a:lnTo>
                  <a:lnTo>
                    <a:pt x="500" y="44"/>
                  </a:lnTo>
                  <a:lnTo>
                    <a:pt x="502" y="65"/>
                  </a:lnTo>
                  <a:lnTo>
                    <a:pt x="503" y="183"/>
                  </a:lnTo>
                  <a:lnTo>
                    <a:pt x="503" y="187"/>
                  </a:lnTo>
                  <a:lnTo>
                    <a:pt x="505" y="189"/>
                  </a:lnTo>
                  <a:lnTo>
                    <a:pt x="507" y="191"/>
                  </a:lnTo>
                  <a:lnTo>
                    <a:pt x="508" y="192"/>
                  </a:lnTo>
                  <a:lnTo>
                    <a:pt x="510" y="194"/>
                  </a:lnTo>
                  <a:lnTo>
                    <a:pt x="512" y="195"/>
                  </a:lnTo>
                  <a:lnTo>
                    <a:pt x="514" y="195"/>
                  </a:lnTo>
                  <a:lnTo>
                    <a:pt x="517" y="195"/>
                  </a:lnTo>
                  <a:lnTo>
                    <a:pt x="527" y="197"/>
                  </a:lnTo>
                  <a:lnTo>
                    <a:pt x="541" y="199"/>
                  </a:lnTo>
                  <a:lnTo>
                    <a:pt x="559" y="203"/>
                  </a:lnTo>
                  <a:lnTo>
                    <a:pt x="582" y="208"/>
                  </a:lnTo>
                  <a:lnTo>
                    <a:pt x="606" y="213"/>
                  </a:lnTo>
                  <a:lnTo>
                    <a:pt x="631" y="219"/>
                  </a:lnTo>
                  <a:lnTo>
                    <a:pt x="656" y="226"/>
                  </a:lnTo>
                  <a:lnTo>
                    <a:pt x="682" y="233"/>
                  </a:lnTo>
                  <a:lnTo>
                    <a:pt x="705" y="241"/>
                  </a:lnTo>
                  <a:lnTo>
                    <a:pt x="726" y="249"/>
                  </a:lnTo>
                  <a:lnTo>
                    <a:pt x="738" y="258"/>
                  </a:lnTo>
                  <a:lnTo>
                    <a:pt x="748" y="268"/>
                  </a:lnTo>
                  <a:lnTo>
                    <a:pt x="754" y="282"/>
                  </a:lnTo>
                  <a:lnTo>
                    <a:pt x="756" y="297"/>
                  </a:lnTo>
                  <a:lnTo>
                    <a:pt x="753" y="315"/>
                  </a:lnTo>
                  <a:lnTo>
                    <a:pt x="721" y="396"/>
                  </a:lnTo>
                  <a:lnTo>
                    <a:pt x="712" y="413"/>
                  </a:lnTo>
                  <a:lnTo>
                    <a:pt x="698" y="424"/>
                  </a:lnTo>
                  <a:lnTo>
                    <a:pt x="682" y="432"/>
                  </a:lnTo>
                  <a:lnTo>
                    <a:pt x="664" y="435"/>
                  </a:lnTo>
                  <a:lnTo>
                    <a:pt x="648" y="434"/>
                  </a:lnTo>
                  <a:lnTo>
                    <a:pt x="634" y="428"/>
                  </a:lnTo>
                  <a:lnTo>
                    <a:pt x="631" y="427"/>
                  </a:lnTo>
                  <a:lnTo>
                    <a:pt x="624" y="423"/>
                  </a:lnTo>
                  <a:lnTo>
                    <a:pt x="611" y="417"/>
                  </a:lnTo>
                  <a:lnTo>
                    <a:pt x="594" y="411"/>
                  </a:lnTo>
                  <a:lnTo>
                    <a:pt x="575" y="404"/>
                  </a:lnTo>
                  <a:lnTo>
                    <a:pt x="550" y="397"/>
                  </a:lnTo>
                  <a:lnTo>
                    <a:pt x="523" y="392"/>
                  </a:lnTo>
                  <a:lnTo>
                    <a:pt x="494" y="386"/>
                  </a:lnTo>
                  <a:lnTo>
                    <a:pt x="461" y="382"/>
                  </a:lnTo>
                  <a:lnTo>
                    <a:pt x="428" y="381"/>
                  </a:lnTo>
                  <a:lnTo>
                    <a:pt x="394" y="384"/>
                  </a:lnTo>
                  <a:lnTo>
                    <a:pt x="365" y="388"/>
                  </a:lnTo>
                  <a:lnTo>
                    <a:pt x="339" y="396"/>
                  </a:lnTo>
                  <a:lnTo>
                    <a:pt x="317" y="406"/>
                  </a:lnTo>
                  <a:lnTo>
                    <a:pt x="298" y="418"/>
                  </a:lnTo>
                  <a:lnTo>
                    <a:pt x="283" y="432"/>
                  </a:lnTo>
                  <a:lnTo>
                    <a:pt x="270" y="448"/>
                  </a:lnTo>
                  <a:lnTo>
                    <a:pt x="261" y="464"/>
                  </a:lnTo>
                  <a:lnTo>
                    <a:pt x="255" y="480"/>
                  </a:lnTo>
                  <a:lnTo>
                    <a:pt x="252" y="498"/>
                  </a:lnTo>
                  <a:lnTo>
                    <a:pt x="250" y="514"/>
                  </a:lnTo>
                  <a:lnTo>
                    <a:pt x="252" y="536"/>
                  </a:lnTo>
                  <a:lnTo>
                    <a:pt x="257" y="557"/>
                  </a:lnTo>
                  <a:lnTo>
                    <a:pt x="266" y="576"/>
                  </a:lnTo>
                  <a:lnTo>
                    <a:pt x="280" y="594"/>
                  </a:lnTo>
                  <a:lnTo>
                    <a:pt x="297" y="612"/>
                  </a:lnTo>
                  <a:lnTo>
                    <a:pt x="320" y="629"/>
                  </a:lnTo>
                  <a:lnTo>
                    <a:pt x="351" y="647"/>
                  </a:lnTo>
                  <a:lnTo>
                    <a:pt x="386" y="664"/>
                  </a:lnTo>
                  <a:lnTo>
                    <a:pt x="428" y="684"/>
                  </a:lnTo>
                  <a:lnTo>
                    <a:pt x="477" y="704"/>
                  </a:lnTo>
                  <a:lnTo>
                    <a:pt x="536" y="730"/>
                  </a:lnTo>
                  <a:lnTo>
                    <a:pt x="589" y="756"/>
                  </a:lnTo>
                  <a:lnTo>
                    <a:pt x="636" y="784"/>
                  </a:lnTo>
                  <a:lnTo>
                    <a:pt x="677" y="815"/>
                  </a:lnTo>
                  <a:lnTo>
                    <a:pt x="712" y="846"/>
                  </a:lnTo>
                  <a:lnTo>
                    <a:pt x="741" y="880"/>
                  </a:lnTo>
                  <a:lnTo>
                    <a:pt x="765" y="916"/>
                  </a:lnTo>
                  <a:lnTo>
                    <a:pt x="782" y="955"/>
                  </a:lnTo>
                  <a:lnTo>
                    <a:pt x="795" y="995"/>
                  </a:lnTo>
                  <a:lnTo>
                    <a:pt x="803" y="1040"/>
                  </a:lnTo>
                  <a:lnTo>
                    <a:pt x="805" y="1086"/>
                  </a:lnTo>
                  <a:lnTo>
                    <a:pt x="802" y="1133"/>
                  </a:lnTo>
                  <a:lnTo>
                    <a:pt x="794" y="1177"/>
                  </a:lnTo>
                  <a:lnTo>
                    <a:pt x="780" y="1218"/>
                  </a:lnTo>
                  <a:lnTo>
                    <a:pt x="761" y="1258"/>
                  </a:lnTo>
                  <a:lnTo>
                    <a:pt x="738" y="1294"/>
                  </a:lnTo>
                  <a:lnTo>
                    <a:pt x="709" y="1328"/>
                  </a:lnTo>
                  <a:lnTo>
                    <a:pt x="676" y="1358"/>
                  </a:lnTo>
                  <a:lnTo>
                    <a:pt x="639" y="1383"/>
                  </a:lnTo>
                  <a:lnTo>
                    <a:pt x="597" y="1407"/>
                  </a:lnTo>
                  <a:lnTo>
                    <a:pt x="551" y="1424"/>
                  </a:lnTo>
                  <a:lnTo>
                    <a:pt x="502" y="1438"/>
                  </a:lnTo>
                  <a:lnTo>
                    <a:pt x="501" y="1438"/>
                  </a:lnTo>
                  <a:lnTo>
                    <a:pt x="499" y="1439"/>
                  </a:lnTo>
                  <a:lnTo>
                    <a:pt x="498" y="1439"/>
                  </a:lnTo>
                  <a:lnTo>
                    <a:pt x="495" y="1441"/>
                  </a:lnTo>
                  <a:lnTo>
                    <a:pt x="494" y="1443"/>
                  </a:lnTo>
                  <a:lnTo>
                    <a:pt x="492" y="1445"/>
                  </a:lnTo>
                  <a:lnTo>
                    <a:pt x="492" y="1448"/>
                  </a:lnTo>
                  <a:lnTo>
                    <a:pt x="491" y="1452"/>
                  </a:lnTo>
                  <a:lnTo>
                    <a:pt x="491" y="1583"/>
                  </a:lnTo>
                  <a:lnTo>
                    <a:pt x="487" y="1603"/>
                  </a:lnTo>
                  <a:lnTo>
                    <a:pt x="478" y="1620"/>
                  </a:lnTo>
                  <a:lnTo>
                    <a:pt x="464" y="1634"/>
                  </a:lnTo>
                  <a:lnTo>
                    <a:pt x="445" y="1643"/>
                  </a:lnTo>
                  <a:lnTo>
                    <a:pt x="424" y="1647"/>
                  </a:lnTo>
                  <a:lnTo>
                    <a:pt x="366" y="1647"/>
                  </a:lnTo>
                  <a:lnTo>
                    <a:pt x="345" y="1643"/>
                  </a:lnTo>
                  <a:lnTo>
                    <a:pt x="326" y="1634"/>
                  </a:lnTo>
                  <a:lnTo>
                    <a:pt x="312" y="1620"/>
                  </a:lnTo>
                  <a:lnTo>
                    <a:pt x="303" y="1603"/>
                  </a:lnTo>
                  <a:lnTo>
                    <a:pt x="299" y="1583"/>
                  </a:lnTo>
                  <a:lnTo>
                    <a:pt x="299" y="1458"/>
                  </a:lnTo>
                  <a:lnTo>
                    <a:pt x="298" y="1455"/>
                  </a:lnTo>
                  <a:lnTo>
                    <a:pt x="297" y="1452"/>
                  </a:lnTo>
                  <a:lnTo>
                    <a:pt x="295" y="1450"/>
                  </a:lnTo>
                  <a:lnTo>
                    <a:pt x="292" y="1448"/>
                  </a:lnTo>
                  <a:lnTo>
                    <a:pt x="290" y="1446"/>
                  </a:lnTo>
                  <a:lnTo>
                    <a:pt x="289" y="1446"/>
                  </a:lnTo>
                  <a:lnTo>
                    <a:pt x="288" y="1445"/>
                  </a:lnTo>
                  <a:lnTo>
                    <a:pt x="282" y="1445"/>
                  </a:lnTo>
                  <a:lnTo>
                    <a:pt x="269" y="1443"/>
                  </a:lnTo>
                  <a:lnTo>
                    <a:pt x="252" y="1439"/>
                  </a:lnTo>
                  <a:lnTo>
                    <a:pt x="228" y="1435"/>
                  </a:lnTo>
                  <a:lnTo>
                    <a:pt x="203" y="1429"/>
                  </a:lnTo>
                  <a:lnTo>
                    <a:pt x="173" y="1423"/>
                  </a:lnTo>
                  <a:lnTo>
                    <a:pt x="143" y="1415"/>
                  </a:lnTo>
                  <a:lnTo>
                    <a:pt x="113" y="1407"/>
                  </a:lnTo>
                  <a:lnTo>
                    <a:pt x="84" y="1396"/>
                  </a:lnTo>
                  <a:lnTo>
                    <a:pt x="56" y="1386"/>
                  </a:lnTo>
                  <a:lnTo>
                    <a:pt x="30" y="1374"/>
                  </a:lnTo>
                  <a:lnTo>
                    <a:pt x="18" y="1366"/>
                  </a:lnTo>
                  <a:lnTo>
                    <a:pt x="8" y="1354"/>
                  </a:lnTo>
                  <a:lnTo>
                    <a:pt x="2" y="1342"/>
                  </a:lnTo>
                  <a:lnTo>
                    <a:pt x="0" y="1325"/>
                  </a:lnTo>
                  <a:lnTo>
                    <a:pt x="3" y="1308"/>
                  </a:lnTo>
                  <a:lnTo>
                    <a:pt x="33" y="1225"/>
                  </a:lnTo>
                  <a:lnTo>
                    <a:pt x="43" y="1209"/>
                  </a:lnTo>
                  <a:lnTo>
                    <a:pt x="57" y="1196"/>
                  </a:lnTo>
                  <a:lnTo>
                    <a:pt x="73" y="1188"/>
                  </a:lnTo>
                  <a:lnTo>
                    <a:pt x="92" y="1184"/>
                  </a:lnTo>
                  <a:lnTo>
                    <a:pt x="106" y="1187"/>
                  </a:lnTo>
                  <a:lnTo>
                    <a:pt x="120" y="1191"/>
                  </a:lnTo>
                  <a:lnTo>
                    <a:pt x="123" y="1192"/>
                  </a:lnTo>
                  <a:lnTo>
                    <a:pt x="131" y="1196"/>
                  </a:lnTo>
                  <a:lnTo>
                    <a:pt x="144" y="1202"/>
                  </a:lnTo>
                  <a:lnTo>
                    <a:pt x="161" y="1207"/>
                  </a:lnTo>
                  <a:lnTo>
                    <a:pt x="180" y="1216"/>
                  </a:lnTo>
                  <a:lnTo>
                    <a:pt x="204" y="1224"/>
                  </a:lnTo>
                  <a:lnTo>
                    <a:pt x="228" y="1232"/>
                  </a:lnTo>
                  <a:lnTo>
                    <a:pt x="254" y="1239"/>
                  </a:lnTo>
                  <a:lnTo>
                    <a:pt x="282" y="1246"/>
                  </a:lnTo>
                  <a:lnTo>
                    <a:pt x="309" y="1252"/>
                  </a:lnTo>
                  <a:lnTo>
                    <a:pt x="336" y="1255"/>
                  </a:lnTo>
                  <a:lnTo>
                    <a:pt x="362" y="1256"/>
                  </a:lnTo>
                  <a:lnTo>
                    <a:pt x="401" y="1254"/>
                  </a:lnTo>
                  <a:lnTo>
                    <a:pt x="436" y="1247"/>
                  </a:lnTo>
                  <a:lnTo>
                    <a:pt x="468" y="1237"/>
                  </a:lnTo>
                  <a:lnTo>
                    <a:pt x="496" y="1221"/>
                  </a:lnTo>
                  <a:lnTo>
                    <a:pt x="521" y="1203"/>
                  </a:lnTo>
                  <a:lnTo>
                    <a:pt x="540" y="1182"/>
                  </a:lnTo>
                  <a:lnTo>
                    <a:pt x="554" y="1157"/>
                  </a:lnTo>
                  <a:lnTo>
                    <a:pt x="563" y="1129"/>
                  </a:lnTo>
                  <a:lnTo>
                    <a:pt x="566" y="1100"/>
                  </a:lnTo>
                  <a:lnTo>
                    <a:pt x="563" y="1070"/>
                  </a:lnTo>
                  <a:lnTo>
                    <a:pt x="555" y="1041"/>
                  </a:lnTo>
                  <a:lnTo>
                    <a:pt x="540" y="1015"/>
                  </a:lnTo>
                  <a:lnTo>
                    <a:pt x="519" y="991"/>
                  </a:lnTo>
                  <a:lnTo>
                    <a:pt x="491" y="966"/>
                  </a:lnTo>
                  <a:lnTo>
                    <a:pt x="454" y="944"/>
                  </a:lnTo>
                  <a:lnTo>
                    <a:pt x="412" y="922"/>
                  </a:lnTo>
                  <a:lnTo>
                    <a:pt x="362" y="901"/>
                  </a:lnTo>
                  <a:lnTo>
                    <a:pt x="324" y="886"/>
                  </a:lnTo>
                  <a:lnTo>
                    <a:pt x="285" y="870"/>
                  </a:lnTo>
                  <a:lnTo>
                    <a:pt x="249" y="853"/>
                  </a:lnTo>
                  <a:lnTo>
                    <a:pt x="213" y="835"/>
                  </a:lnTo>
                  <a:lnTo>
                    <a:pt x="180" y="815"/>
                  </a:lnTo>
                  <a:lnTo>
                    <a:pt x="149" y="793"/>
                  </a:lnTo>
                  <a:lnTo>
                    <a:pt x="120" y="769"/>
                  </a:lnTo>
                  <a:lnTo>
                    <a:pt x="93" y="744"/>
                  </a:lnTo>
                  <a:lnTo>
                    <a:pt x="70" y="717"/>
                  </a:lnTo>
                  <a:lnTo>
                    <a:pt x="51" y="687"/>
                  </a:lnTo>
                  <a:lnTo>
                    <a:pt x="35" y="654"/>
                  </a:lnTo>
                  <a:lnTo>
                    <a:pt x="23" y="618"/>
                  </a:lnTo>
                  <a:lnTo>
                    <a:pt x="16" y="579"/>
                  </a:lnTo>
                  <a:lnTo>
                    <a:pt x="13" y="537"/>
                  </a:lnTo>
                  <a:lnTo>
                    <a:pt x="16" y="490"/>
                  </a:lnTo>
                  <a:lnTo>
                    <a:pt x="25" y="444"/>
                  </a:lnTo>
                  <a:lnTo>
                    <a:pt x="42" y="402"/>
                  </a:lnTo>
                  <a:lnTo>
                    <a:pt x="63" y="361"/>
                  </a:lnTo>
                  <a:lnTo>
                    <a:pt x="91" y="325"/>
                  </a:lnTo>
                  <a:lnTo>
                    <a:pt x="122" y="293"/>
                  </a:lnTo>
                  <a:lnTo>
                    <a:pt x="159" y="263"/>
                  </a:lnTo>
                  <a:lnTo>
                    <a:pt x="201" y="239"/>
                  </a:lnTo>
                  <a:lnTo>
                    <a:pt x="248" y="219"/>
                  </a:lnTo>
                  <a:lnTo>
                    <a:pt x="299" y="204"/>
                  </a:lnTo>
                  <a:lnTo>
                    <a:pt x="302" y="203"/>
                  </a:lnTo>
                  <a:lnTo>
                    <a:pt x="304" y="203"/>
                  </a:lnTo>
                  <a:lnTo>
                    <a:pt x="306" y="201"/>
                  </a:lnTo>
                  <a:lnTo>
                    <a:pt x="309" y="199"/>
                  </a:lnTo>
                  <a:lnTo>
                    <a:pt x="311" y="196"/>
                  </a:lnTo>
                  <a:lnTo>
                    <a:pt x="313" y="194"/>
                  </a:lnTo>
                  <a:lnTo>
                    <a:pt x="313" y="189"/>
                  </a:lnTo>
                  <a:lnTo>
                    <a:pt x="313" y="65"/>
                  </a:lnTo>
                  <a:lnTo>
                    <a:pt x="317" y="44"/>
                  </a:lnTo>
                  <a:lnTo>
                    <a:pt x="326" y="27"/>
                  </a:lnTo>
                  <a:lnTo>
                    <a:pt x="340" y="13"/>
                  </a:lnTo>
                  <a:lnTo>
                    <a:pt x="359" y="4"/>
                  </a:lnTo>
                  <a:lnTo>
                    <a:pt x="3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6472238" y="1087438"/>
              <a:ext cx="1011237" cy="1011237"/>
            </a:xfrm>
            <a:custGeom>
              <a:avLst/>
              <a:gdLst>
                <a:gd name="T0" fmla="*/ 2016 w 3822"/>
                <a:gd name="T1" fmla="*/ 319 h 3820"/>
                <a:gd name="T2" fmla="*/ 1686 w 3822"/>
                <a:gd name="T3" fmla="*/ 443 h 3820"/>
                <a:gd name="T4" fmla="*/ 1402 w 3822"/>
                <a:gd name="T5" fmla="*/ 656 h 3820"/>
                <a:gd name="T6" fmla="*/ 1188 w 3822"/>
                <a:gd name="T7" fmla="*/ 940 h 3820"/>
                <a:gd name="T8" fmla="*/ 1065 w 3822"/>
                <a:gd name="T9" fmla="*/ 1270 h 3820"/>
                <a:gd name="T10" fmla="*/ 1040 w 3822"/>
                <a:gd name="T11" fmla="*/ 1628 h 3820"/>
                <a:gd name="T12" fmla="*/ 1115 w 3822"/>
                <a:gd name="T13" fmla="*/ 1974 h 3820"/>
                <a:gd name="T14" fmla="*/ 1284 w 3822"/>
                <a:gd name="T15" fmla="*/ 2284 h 3820"/>
                <a:gd name="T16" fmla="*/ 1537 w 3822"/>
                <a:gd name="T17" fmla="*/ 2537 h 3820"/>
                <a:gd name="T18" fmla="*/ 1847 w 3822"/>
                <a:gd name="T19" fmla="*/ 2706 h 3820"/>
                <a:gd name="T20" fmla="*/ 2193 w 3822"/>
                <a:gd name="T21" fmla="*/ 2780 h 3820"/>
                <a:gd name="T22" fmla="*/ 2551 w 3822"/>
                <a:gd name="T23" fmla="*/ 2756 h 3820"/>
                <a:gd name="T24" fmla="*/ 2881 w 3822"/>
                <a:gd name="T25" fmla="*/ 2632 h 3820"/>
                <a:gd name="T26" fmla="*/ 3166 w 3822"/>
                <a:gd name="T27" fmla="*/ 2419 h 3820"/>
                <a:gd name="T28" fmla="*/ 3379 w 3822"/>
                <a:gd name="T29" fmla="*/ 2135 h 3820"/>
                <a:gd name="T30" fmla="*/ 3503 w 3822"/>
                <a:gd name="T31" fmla="*/ 1805 h 3820"/>
                <a:gd name="T32" fmla="*/ 3527 w 3822"/>
                <a:gd name="T33" fmla="*/ 1447 h 3820"/>
                <a:gd name="T34" fmla="*/ 3453 w 3822"/>
                <a:gd name="T35" fmla="*/ 1101 h 3820"/>
                <a:gd name="T36" fmla="*/ 3284 w 3822"/>
                <a:gd name="T37" fmla="*/ 791 h 3820"/>
                <a:gd name="T38" fmla="*/ 3031 w 3822"/>
                <a:gd name="T39" fmla="*/ 538 h 3820"/>
                <a:gd name="T40" fmla="*/ 2720 w 3822"/>
                <a:gd name="T41" fmla="*/ 369 h 3820"/>
                <a:gd name="T42" fmla="*/ 2374 w 3822"/>
                <a:gd name="T43" fmla="*/ 295 h 3820"/>
                <a:gd name="T44" fmla="*/ 2472 w 3822"/>
                <a:gd name="T45" fmla="*/ 11 h 3820"/>
                <a:gd name="T46" fmla="*/ 2831 w 3822"/>
                <a:gd name="T47" fmla="*/ 99 h 3820"/>
                <a:gd name="T48" fmla="*/ 3157 w 3822"/>
                <a:gd name="T49" fmla="*/ 270 h 3820"/>
                <a:gd name="T50" fmla="*/ 3439 w 3822"/>
                <a:gd name="T51" fmla="*/ 521 h 3820"/>
                <a:gd name="T52" fmla="*/ 3652 w 3822"/>
                <a:gd name="T53" fmla="*/ 832 h 3820"/>
                <a:gd name="T54" fmla="*/ 3779 w 3822"/>
                <a:gd name="T55" fmla="*/ 1177 h 3820"/>
                <a:gd name="T56" fmla="*/ 3822 w 3822"/>
                <a:gd name="T57" fmla="*/ 1537 h 3820"/>
                <a:gd name="T58" fmla="*/ 3779 w 3822"/>
                <a:gd name="T59" fmla="*/ 1898 h 3820"/>
                <a:gd name="T60" fmla="*/ 3652 w 3822"/>
                <a:gd name="T61" fmla="*/ 2243 h 3820"/>
                <a:gd name="T62" fmla="*/ 3439 w 3822"/>
                <a:gd name="T63" fmla="*/ 2554 h 3820"/>
                <a:gd name="T64" fmla="*/ 3139 w 3822"/>
                <a:gd name="T65" fmla="*/ 2818 h 3820"/>
                <a:gd name="T66" fmla="*/ 2786 w 3822"/>
                <a:gd name="T67" fmla="*/ 2994 h 3820"/>
                <a:gd name="T68" fmla="*/ 2399 w 3822"/>
                <a:gd name="T69" fmla="*/ 3072 h 3820"/>
                <a:gd name="T70" fmla="*/ 2118 w 3822"/>
                <a:gd name="T71" fmla="*/ 3064 h 3820"/>
                <a:gd name="T72" fmla="*/ 1764 w 3822"/>
                <a:gd name="T73" fmla="*/ 2976 h 3820"/>
                <a:gd name="T74" fmla="*/ 1509 w 3822"/>
                <a:gd name="T75" fmla="*/ 2853 h 3820"/>
                <a:gd name="T76" fmla="*/ 1447 w 3822"/>
                <a:gd name="T77" fmla="*/ 2839 h 3820"/>
                <a:gd name="T78" fmla="*/ 1356 w 3822"/>
                <a:gd name="T79" fmla="*/ 2877 h 3820"/>
                <a:gd name="T80" fmla="*/ 408 w 3822"/>
                <a:gd name="T81" fmla="*/ 3787 h 3820"/>
                <a:gd name="T82" fmla="*/ 229 w 3822"/>
                <a:gd name="T83" fmla="*/ 3818 h 3820"/>
                <a:gd name="T84" fmla="*/ 96 w 3822"/>
                <a:gd name="T85" fmla="*/ 3750 h 3820"/>
                <a:gd name="T86" fmla="*/ 13 w 3822"/>
                <a:gd name="T87" fmla="*/ 3631 h 3820"/>
                <a:gd name="T88" fmla="*/ 2 w 3822"/>
                <a:gd name="T89" fmla="*/ 3517 h 3820"/>
                <a:gd name="T90" fmla="*/ 66 w 3822"/>
                <a:gd name="T91" fmla="*/ 3355 h 3820"/>
                <a:gd name="T92" fmla="*/ 963 w 3822"/>
                <a:gd name="T93" fmla="*/ 2441 h 3820"/>
                <a:gd name="T94" fmla="*/ 979 w 3822"/>
                <a:gd name="T95" fmla="*/ 2347 h 3820"/>
                <a:gd name="T96" fmla="*/ 872 w 3822"/>
                <a:gd name="T97" fmla="*/ 2127 h 3820"/>
                <a:gd name="T98" fmla="*/ 763 w 3822"/>
                <a:gd name="T99" fmla="*/ 1743 h 3820"/>
                <a:gd name="T100" fmla="*/ 756 w 3822"/>
                <a:gd name="T101" fmla="*/ 1347 h 3820"/>
                <a:gd name="T102" fmla="*/ 843 w 3822"/>
                <a:gd name="T103" fmla="*/ 989 h 3820"/>
                <a:gd name="T104" fmla="*/ 1014 w 3822"/>
                <a:gd name="T105" fmla="*/ 665 h 3820"/>
                <a:gd name="T106" fmla="*/ 1264 w 3822"/>
                <a:gd name="T107" fmla="*/ 385 h 3820"/>
                <a:gd name="T108" fmla="*/ 1570 w 3822"/>
                <a:gd name="T109" fmla="*/ 174 h 3820"/>
                <a:gd name="T110" fmla="*/ 1914 w 3822"/>
                <a:gd name="T111" fmla="*/ 44 h 3820"/>
                <a:gd name="T112" fmla="*/ 2284 w 3822"/>
                <a:gd name="T113" fmla="*/ 0 h 3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22" h="3820">
                  <a:moveTo>
                    <a:pt x="2284" y="291"/>
                  </a:moveTo>
                  <a:lnTo>
                    <a:pt x="2193" y="295"/>
                  </a:lnTo>
                  <a:lnTo>
                    <a:pt x="2105" y="304"/>
                  </a:lnTo>
                  <a:lnTo>
                    <a:pt x="2016" y="319"/>
                  </a:lnTo>
                  <a:lnTo>
                    <a:pt x="1931" y="341"/>
                  </a:lnTo>
                  <a:lnTo>
                    <a:pt x="1847" y="369"/>
                  </a:lnTo>
                  <a:lnTo>
                    <a:pt x="1765" y="403"/>
                  </a:lnTo>
                  <a:lnTo>
                    <a:pt x="1686" y="443"/>
                  </a:lnTo>
                  <a:lnTo>
                    <a:pt x="1610" y="487"/>
                  </a:lnTo>
                  <a:lnTo>
                    <a:pt x="1537" y="538"/>
                  </a:lnTo>
                  <a:lnTo>
                    <a:pt x="1468" y="594"/>
                  </a:lnTo>
                  <a:lnTo>
                    <a:pt x="1402" y="656"/>
                  </a:lnTo>
                  <a:lnTo>
                    <a:pt x="1340" y="721"/>
                  </a:lnTo>
                  <a:lnTo>
                    <a:pt x="1284" y="791"/>
                  </a:lnTo>
                  <a:lnTo>
                    <a:pt x="1234" y="864"/>
                  </a:lnTo>
                  <a:lnTo>
                    <a:pt x="1188" y="940"/>
                  </a:lnTo>
                  <a:lnTo>
                    <a:pt x="1149" y="1019"/>
                  </a:lnTo>
                  <a:lnTo>
                    <a:pt x="1115" y="1101"/>
                  </a:lnTo>
                  <a:lnTo>
                    <a:pt x="1087" y="1185"/>
                  </a:lnTo>
                  <a:lnTo>
                    <a:pt x="1065" y="1270"/>
                  </a:lnTo>
                  <a:lnTo>
                    <a:pt x="1049" y="1357"/>
                  </a:lnTo>
                  <a:lnTo>
                    <a:pt x="1040" y="1447"/>
                  </a:lnTo>
                  <a:lnTo>
                    <a:pt x="1037" y="1537"/>
                  </a:lnTo>
                  <a:lnTo>
                    <a:pt x="1040" y="1628"/>
                  </a:lnTo>
                  <a:lnTo>
                    <a:pt x="1049" y="1716"/>
                  </a:lnTo>
                  <a:lnTo>
                    <a:pt x="1065" y="1805"/>
                  </a:lnTo>
                  <a:lnTo>
                    <a:pt x="1087" y="1890"/>
                  </a:lnTo>
                  <a:lnTo>
                    <a:pt x="1115" y="1974"/>
                  </a:lnTo>
                  <a:lnTo>
                    <a:pt x="1149" y="2056"/>
                  </a:lnTo>
                  <a:lnTo>
                    <a:pt x="1188" y="2135"/>
                  </a:lnTo>
                  <a:lnTo>
                    <a:pt x="1234" y="2211"/>
                  </a:lnTo>
                  <a:lnTo>
                    <a:pt x="1284" y="2284"/>
                  </a:lnTo>
                  <a:lnTo>
                    <a:pt x="1340" y="2353"/>
                  </a:lnTo>
                  <a:lnTo>
                    <a:pt x="1402" y="2419"/>
                  </a:lnTo>
                  <a:lnTo>
                    <a:pt x="1468" y="2481"/>
                  </a:lnTo>
                  <a:lnTo>
                    <a:pt x="1537" y="2537"/>
                  </a:lnTo>
                  <a:lnTo>
                    <a:pt x="1610" y="2588"/>
                  </a:lnTo>
                  <a:lnTo>
                    <a:pt x="1686" y="2632"/>
                  </a:lnTo>
                  <a:lnTo>
                    <a:pt x="1765" y="2672"/>
                  </a:lnTo>
                  <a:lnTo>
                    <a:pt x="1847" y="2706"/>
                  </a:lnTo>
                  <a:lnTo>
                    <a:pt x="1931" y="2734"/>
                  </a:lnTo>
                  <a:lnTo>
                    <a:pt x="2016" y="2756"/>
                  </a:lnTo>
                  <a:lnTo>
                    <a:pt x="2105" y="2771"/>
                  </a:lnTo>
                  <a:lnTo>
                    <a:pt x="2193" y="2780"/>
                  </a:lnTo>
                  <a:lnTo>
                    <a:pt x="2284" y="2784"/>
                  </a:lnTo>
                  <a:lnTo>
                    <a:pt x="2374" y="2780"/>
                  </a:lnTo>
                  <a:lnTo>
                    <a:pt x="2464" y="2771"/>
                  </a:lnTo>
                  <a:lnTo>
                    <a:pt x="2551" y="2756"/>
                  </a:lnTo>
                  <a:lnTo>
                    <a:pt x="2638" y="2734"/>
                  </a:lnTo>
                  <a:lnTo>
                    <a:pt x="2720" y="2706"/>
                  </a:lnTo>
                  <a:lnTo>
                    <a:pt x="2802" y="2672"/>
                  </a:lnTo>
                  <a:lnTo>
                    <a:pt x="2881" y="2632"/>
                  </a:lnTo>
                  <a:lnTo>
                    <a:pt x="2957" y="2588"/>
                  </a:lnTo>
                  <a:lnTo>
                    <a:pt x="3031" y="2537"/>
                  </a:lnTo>
                  <a:lnTo>
                    <a:pt x="3101" y="2481"/>
                  </a:lnTo>
                  <a:lnTo>
                    <a:pt x="3166" y="2419"/>
                  </a:lnTo>
                  <a:lnTo>
                    <a:pt x="3228" y="2353"/>
                  </a:lnTo>
                  <a:lnTo>
                    <a:pt x="3284" y="2284"/>
                  </a:lnTo>
                  <a:lnTo>
                    <a:pt x="3335" y="2211"/>
                  </a:lnTo>
                  <a:lnTo>
                    <a:pt x="3379" y="2135"/>
                  </a:lnTo>
                  <a:lnTo>
                    <a:pt x="3419" y="2056"/>
                  </a:lnTo>
                  <a:lnTo>
                    <a:pt x="3453" y="1974"/>
                  </a:lnTo>
                  <a:lnTo>
                    <a:pt x="3481" y="1890"/>
                  </a:lnTo>
                  <a:lnTo>
                    <a:pt x="3503" y="1805"/>
                  </a:lnTo>
                  <a:lnTo>
                    <a:pt x="3518" y="1716"/>
                  </a:lnTo>
                  <a:lnTo>
                    <a:pt x="3527" y="1628"/>
                  </a:lnTo>
                  <a:lnTo>
                    <a:pt x="3531" y="1537"/>
                  </a:lnTo>
                  <a:lnTo>
                    <a:pt x="3527" y="1447"/>
                  </a:lnTo>
                  <a:lnTo>
                    <a:pt x="3518" y="1357"/>
                  </a:lnTo>
                  <a:lnTo>
                    <a:pt x="3503" y="1270"/>
                  </a:lnTo>
                  <a:lnTo>
                    <a:pt x="3481" y="1185"/>
                  </a:lnTo>
                  <a:lnTo>
                    <a:pt x="3453" y="1101"/>
                  </a:lnTo>
                  <a:lnTo>
                    <a:pt x="3419" y="1019"/>
                  </a:lnTo>
                  <a:lnTo>
                    <a:pt x="3379" y="940"/>
                  </a:lnTo>
                  <a:lnTo>
                    <a:pt x="3335" y="864"/>
                  </a:lnTo>
                  <a:lnTo>
                    <a:pt x="3284" y="791"/>
                  </a:lnTo>
                  <a:lnTo>
                    <a:pt x="3228" y="721"/>
                  </a:lnTo>
                  <a:lnTo>
                    <a:pt x="3166" y="656"/>
                  </a:lnTo>
                  <a:lnTo>
                    <a:pt x="3101" y="594"/>
                  </a:lnTo>
                  <a:lnTo>
                    <a:pt x="3031" y="538"/>
                  </a:lnTo>
                  <a:lnTo>
                    <a:pt x="2957" y="487"/>
                  </a:lnTo>
                  <a:lnTo>
                    <a:pt x="2881" y="443"/>
                  </a:lnTo>
                  <a:lnTo>
                    <a:pt x="2802" y="403"/>
                  </a:lnTo>
                  <a:lnTo>
                    <a:pt x="2720" y="369"/>
                  </a:lnTo>
                  <a:lnTo>
                    <a:pt x="2638" y="341"/>
                  </a:lnTo>
                  <a:lnTo>
                    <a:pt x="2551" y="319"/>
                  </a:lnTo>
                  <a:lnTo>
                    <a:pt x="2464" y="304"/>
                  </a:lnTo>
                  <a:lnTo>
                    <a:pt x="2374" y="295"/>
                  </a:lnTo>
                  <a:lnTo>
                    <a:pt x="2284" y="291"/>
                  </a:lnTo>
                  <a:close/>
                  <a:moveTo>
                    <a:pt x="2284" y="0"/>
                  </a:moveTo>
                  <a:lnTo>
                    <a:pt x="2379" y="3"/>
                  </a:lnTo>
                  <a:lnTo>
                    <a:pt x="2472" y="11"/>
                  </a:lnTo>
                  <a:lnTo>
                    <a:pt x="2564" y="25"/>
                  </a:lnTo>
                  <a:lnTo>
                    <a:pt x="2655" y="44"/>
                  </a:lnTo>
                  <a:lnTo>
                    <a:pt x="2744" y="70"/>
                  </a:lnTo>
                  <a:lnTo>
                    <a:pt x="2831" y="99"/>
                  </a:lnTo>
                  <a:lnTo>
                    <a:pt x="2916" y="135"/>
                  </a:lnTo>
                  <a:lnTo>
                    <a:pt x="2999" y="174"/>
                  </a:lnTo>
                  <a:lnTo>
                    <a:pt x="3080" y="220"/>
                  </a:lnTo>
                  <a:lnTo>
                    <a:pt x="3157" y="270"/>
                  </a:lnTo>
                  <a:lnTo>
                    <a:pt x="3231" y="325"/>
                  </a:lnTo>
                  <a:lnTo>
                    <a:pt x="3303" y="385"/>
                  </a:lnTo>
                  <a:lnTo>
                    <a:pt x="3372" y="450"/>
                  </a:lnTo>
                  <a:lnTo>
                    <a:pt x="3439" y="521"/>
                  </a:lnTo>
                  <a:lnTo>
                    <a:pt x="3501" y="594"/>
                  </a:lnTo>
                  <a:lnTo>
                    <a:pt x="3555" y="671"/>
                  </a:lnTo>
                  <a:lnTo>
                    <a:pt x="3607" y="750"/>
                  </a:lnTo>
                  <a:lnTo>
                    <a:pt x="3652" y="832"/>
                  </a:lnTo>
                  <a:lnTo>
                    <a:pt x="3692" y="916"/>
                  </a:lnTo>
                  <a:lnTo>
                    <a:pt x="3727" y="1001"/>
                  </a:lnTo>
                  <a:lnTo>
                    <a:pt x="3756" y="1088"/>
                  </a:lnTo>
                  <a:lnTo>
                    <a:pt x="3779" y="1177"/>
                  </a:lnTo>
                  <a:lnTo>
                    <a:pt x="3798" y="1265"/>
                  </a:lnTo>
                  <a:lnTo>
                    <a:pt x="3812" y="1356"/>
                  </a:lnTo>
                  <a:lnTo>
                    <a:pt x="3820" y="1446"/>
                  </a:lnTo>
                  <a:lnTo>
                    <a:pt x="3822" y="1537"/>
                  </a:lnTo>
                  <a:lnTo>
                    <a:pt x="3820" y="1628"/>
                  </a:lnTo>
                  <a:lnTo>
                    <a:pt x="3812" y="1719"/>
                  </a:lnTo>
                  <a:lnTo>
                    <a:pt x="3798" y="1808"/>
                  </a:lnTo>
                  <a:lnTo>
                    <a:pt x="3779" y="1898"/>
                  </a:lnTo>
                  <a:lnTo>
                    <a:pt x="3756" y="1987"/>
                  </a:lnTo>
                  <a:lnTo>
                    <a:pt x="3727" y="2073"/>
                  </a:lnTo>
                  <a:lnTo>
                    <a:pt x="3692" y="2159"/>
                  </a:lnTo>
                  <a:lnTo>
                    <a:pt x="3652" y="2243"/>
                  </a:lnTo>
                  <a:lnTo>
                    <a:pt x="3607" y="2325"/>
                  </a:lnTo>
                  <a:lnTo>
                    <a:pt x="3555" y="2404"/>
                  </a:lnTo>
                  <a:lnTo>
                    <a:pt x="3501" y="2480"/>
                  </a:lnTo>
                  <a:lnTo>
                    <a:pt x="3439" y="2554"/>
                  </a:lnTo>
                  <a:lnTo>
                    <a:pt x="3372" y="2625"/>
                  </a:lnTo>
                  <a:lnTo>
                    <a:pt x="3298" y="2694"/>
                  </a:lnTo>
                  <a:lnTo>
                    <a:pt x="3219" y="2759"/>
                  </a:lnTo>
                  <a:lnTo>
                    <a:pt x="3139" y="2818"/>
                  </a:lnTo>
                  <a:lnTo>
                    <a:pt x="3054" y="2870"/>
                  </a:lnTo>
                  <a:lnTo>
                    <a:pt x="2968" y="2918"/>
                  </a:lnTo>
                  <a:lnTo>
                    <a:pt x="2878" y="2959"/>
                  </a:lnTo>
                  <a:lnTo>
                    <a:pt x="2786" y="2994"/>
                  </a:lnTo>
                  <a:lnTo>
                    <a:pt x="2691" y="3023"/>
                  </a:lnTo>
                  <a:lnTo>
                    <a:pt x="2596" y="3045"/>
                  </a:lnTo>
                  <a:lnTo>
                    <a:pt x="2498" y="3061"/>
                  </a:lnTo>
                  <a:lnTo>
                    <a:pt x="2399" y="3072"/>
                  </a:lnTo>
                  <a:lnTo>
                    <a:pt x="2299" y="3074"/>
                  </a:lnTo>
                  <a:lnTo>
                    <a:pt x="2299" y="3074"/>
                  </a:lnTo>
                  <a:lnTo>
                    <a:pt x="2207" y="3072"/>
                  </a:lnTo>
                  <a:lnTo>
                    <a:pt x="2118" y="3064"/>
                  </a:lnTo>
                  <a:lnTo>
                    <a:pt x="2027" y="3050"/>
                  </a:lnTo>
                  <a:lnTo>
                    <a:pt x="1938" y="3031"/>
                  </a:lnTo>
                  <a:lnTo>
                    <a:pt x="1851" y="3007"/>
                  </a:lnTo>
                  <a:lnTo>
                    <a:pt x="1764" y="2976"/>
                  </a:lnTo>
                  <a:lnTo>
                    <a:pt x="1679" y="2941"/>
                  </a:lnTo>
                  <a:lnTo>
                    <a:pt x="1596" y="2902"/>
                  </a:lnTo>
                  <a:lnTo>
                    <a:pt x="1516" y="2856"/>
                  </a:lnTo>
                  <a:lnTo>
                    <a:pt x="1509" y="2853"/>
                  </a:lnTo>
                  <a:lnTo>
                    <a:pt x="1498" y="2848"/>
                  </a:lnTo>
                  <a:lnTo>
                    <a:pt x="1484" y="2843"/>
                  </a:lnTo>
                  <a:lnTo>
                    <a:pt x="1467" y="2840"/>
                  </a:lnTo>
                  <a:lnTo>
                    <a:pt x="1447" y="2839"/>
                  </a:lnTo>
                  <a:lnTo>
                    <a:pt x="1423" y="2841"/>
                  </a:lnTo>
                  <a:lnTo>
                    <a:pt x="1398" y="2848"/>
                  </a:lnTo>
                  <a:lnTo>
                    <a:pt x="1376" y="2860"/>
                  </a:lnTo>
                  <a:lnTo>
                    <a:pt x="1356" y="2877"/>
                  </a:lnTo>
                  <a:lnTo>
                    <a:pt x="540" y="3693"/>
                  </a:lnTo>
                  <a:lnTo>
                    <a:pt x="498" y="3730"/>
                  </a:lnTo>
                  <a:lnTo>
                    <a:pt x="454" y="3762"/>
                  </a:lnTo>
                  <a:lnTo>
                    <a:pt x="408" y="3787"/>
                  </a:lnTo>
                  <a:lnTo>
                    <a:pt x="360" y="3805"/>
                  </a:lnTo>
                  <a:lnTo>
                    <a:pt x="314" y="3817"/>
                  </a:lnTo>
                  <a:lnTo>
                    <a:pt x="267" y="3820"/>
                  </a:lnTo>
                  <a:lnTo>
                    <a:pt x="229" y="3818"/>
                  </a:lnTo>
                  <a:lnTo>
                    <a:pt x="191" y="3808"/>
                  </a:lnTo>
                  <a:lnTo>
                    <a:pt x="156" y="3794"/>
                  </a:lnTo>
                  <a:lnTo>
                    <a:pt x="125" y="3775"/>
                  </a:lnTo>
                  <a:lnTo>
                    <a:pt x="96" y="3750"/>
                  </a:lnTo>
                  <a:lnTo>
                    <a:pt x="71" y="3724"/>
                  </a:lnTo>
                  <a:lnTo>
                    <a:pt x="44" y="3694"/>
                  </a:lnTo>
                  <a:lnTo>
                    <a:pt x="26" y="3663"/>
                  </a:lnTo>
                  <a:lnTo>
                    <a:pt x="13" y="3631"/>
                  </a:lnTo>
                  <a:lnTo>
                    <a:pt x="5" y="3601"/>
                  </a:lnTo>
                  <a:lnTo>
                    <a:pt x="0" y="3571"/>
                  </a:lnTo>
                  <a:lnTo>
                    <a:pt x="0" y="3543"/>
                  </a:lnTo>
                  <a:lnTo>
                    <a:pt x="2" y="3517"/>
                  </a:lnTo>
                  <a:lnTo>
                    <a:pt x="10" y="3476"/>
                  </a:lnTo>
                  <a:lnTo>
                    <a:pt x="23" y="3435"/>
                  </a:lnTo>
                  <a:lnTo>
                    <a:pt x="42" y="3395"/>
                  </a:lnTo>
                  <a:lnTo>
                    <a:pt x="66" y="3355"/>
                  </a:lnTo>
                  <a:lnTo>
                    <a:pt x="94" y="3317"/>
                  </a:lnTo>
                  <a:lnTo>
                    <a:pt x="128" y="3280"/>
                  </a:lnTo>
                  <a:lnTo>
                    <a:pt x="946" y="2463"/>
                  </a:lnTo>
                  <a:lnTo>
                    <a:pt x="963" y="2441"/>
                  </a:lnTo>
                  <a:lnTo>
                    <a:pt x="975" y="2418"/>
                  </a:lnTo>
                  <a:lnTo>
                    <a:pt x="981" y="2393"/>
                  </a:lnTo>
                  <a:lnTo>
                    <a:pt x="983" y="2370"/>
                  </a:lnTo>
                  <a:lnTo>
                    <a:pt x="979" y="2347"/>
                  </a:lnTo>
                  <a:lnTo>
                    <a:pt x="974" y="2325"/>
                  </a:lnTo>
                  <a:lnTo>
                    <a:pt x="964" y="2305"/>
                  </a:lnTo>
                  <a:lnTo>
                    <a:pt x="915" y="2218"/>
                  </a:lnTo>
                  <a:lnTo>
                    <a:pt x="872" y="2127"/>
                  </a:lnTo>
                  <a:lnTo>
                    <a:pt x="836" y="2033"/>
                  </a:lnTo>
                  <a:lnTo>
                    <a:pt x="805" y="1938"/>
                  </a:lnTo>
                  <a:lnTo>
                    <a:pt x="780" y="1841"/>
                  </a:lnTo>
                  <a:lnTo>
                    <a:pt x="763" y="1743"/>
                  </a:lnTo>
                  <a:lnTo>
                    <a:pt x="751" y="1644"/>
                  </a:lnTo>
                  <a:lnTo>
                    <a:pt x="746" y="1545"/>
                  </a:lnTo>
                  <a:lnTo>
                    <a:pt x="747" y="1446"/>
                  </a:lnTo>
                  <a:lnTo>
                    <a:pt x="756" y="1347"/>
                  </a:lnTo>
                  <a:lnTo>
                    <a:pt x="770" y="1255"/>
                  </a:lnTo>
                  <a:lnTo>
                    <a:pt x="789" y="1165"/>
                  </a:lnTo>
                  <a:lnTo>
                    <a:pt x="814" y="1077"/>
                  </a:lnTo>
                  <a:lnTo>
                    <a:pt x="843" y="989"/>
                  </a:lnTo>
                  <a:lnTo>
                    <a:pt x="878" y="905"/>
                  </a:lnTo>
                  <a:lnTo>
                    <a:pt x="919" y="822"/>
                  </a:lnTo>
                  <a:lnTo>
                    <a:pt x="964" y="743"/>
                  </a:lnTo>
                  <a:lnTo>
                    <a:pt x="1014" y="665"/>
                  </a:lnTo>
                  <a:lnTo>
                    <a:pt x="1070" y="591"/>
                  </a:lnTo>
                  <a:lnTo>
                    <a:pt x="1131" y="518"/>
                  </a:lnTo>
                  <a:lnTo>
                    <a:pt x="1195" y="450"/>
                  </a:lnTo>
                  <a:lnTo>
                    <a:pt x="1264" y="385"/>
                  </a:lnTo>
                  <a:lnTo>
                    <a:pt x="1336" y="325"/>
                  </a:lnTo>
                  <a:lnTo>
                    <a:pt x="1411" y="270"/>
                  </a:lnTo>
                  <a:lnTo>
                    <a:pt x="1489" y="220"/>
                  </a:lnTo>
                  <a:lnTo>
                    <a:pt x="1570" y="174"/>
                  </a:lnTo>
                  <a:lnTo>
                    <a:pt x="1652" y="135"/>
                  </a:lnTo>
                  <a:lnTo>
                    <a:pt x="1737" y="99"/>
                  </a:lnTo>
                  <a:lnTo>
                    <a:pt x="1824" y="70"/>
                  </a:lnTo>
                  <a:lnTo>
                    <a:pt x="1914" y="44"/>
                  </a:lnTo>
                  <a:lnTo>
                    <a:pt x="2004" y="25"/>
                  </a:lnTo>
                  <a:lnTo>
                    <a:pt x="2097" y="11"/>
                  </a:lnTo>
                  <a:lnTo>
                    <a:pt x="2190" y="3"/>
                  </a:lnTo>
                  <a:lnTo>
                    <a:pt x="2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319974" y="3287485"/>
            <a:ext cx="311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294318" y="3200400"/>
            <a:ext cx="3165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47774" y="2450475"/>
            <a:ext cx="176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44" name="TextBox 43"/>
          <p:cNvSpPr txBox="1"/>
          <p:nvPr/>
        </p:nvSpPr>
        <p:spPr>
          <a:xfrm rot="2156946">
            <a:off x="4039160" y="2091750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6399218">
            <a:off x="4814072" y="3772019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59400" y="51785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5068108">
            <a:off x="1797165" y="43853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9189946">
            <a:off x="1919363" y="24175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9" y="5169864"/>
            <a:ext cx="12188825" cy="16881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SCORE </a:t>
            </a:r>
            <a:r>
              <a:rPr lang="en-US" dirty="0"/>
              <a:t>Model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1643" y="1219201"/>
            <a:ext cx="4752975" cy="4462463"/>
            <a:chOff x="1446212" y="1219200"/>
            <a:chExt cx="4752975" cy="446246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0" name="Group 69"/>
            <p:cNvGrpSpPr/>
            <p:nvPr/>
          </p:nvGrpSpPr>
          <p:grpSpPr>
            <a:xfrm>
              <a:off x="1446212" y="1219200"/>
              <a:ext cx="4752975" cy="4462463"/>
              <a:chOff x="3717925" y="1219200"/>
              <a:chExt cx="4752975" cy="4462463"/>
            </a:xfrm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5657850" y="1284288"/>
                <a:ext cx="2813050" cy="1612900"/>
              </a:xfrm>
              <a:custGeom>
                <a:avLst/>
                <a:gdLst>
                  <a:gd name="T0" fmla="*/ 348 w 1772"/>
                  <a:gd name="T1" fmla="*/ 0 h 1016"/>
                  <a:gd name="T2" fmla="*/ 1772 w 1772"/>
                  <a:gd name="T3" fmla="*/ 1016 h 1016"/>
                  <a:gd name="T4" fmla="*/ 0 w 1772"/>
                  <a:gd name="T5" fmla="*/ 1016 h 1016"/>
                  <a:gd name="T6" fmla="*/ 348 w 1772"/>
                  <a:gd name="T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2" h="1016">
                    <a:moveTo>
                      <a:pt x="348" y="0"/>
                    </a:moveTo>
                    <a:lnTo>
                      <a:pt x="1772" y="1016"/>
                    </a:lnTo>
                    <a:lnTo>
                      <a:pt x="0" y="1016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701473" y="3005138"/>
                <a:ext cx="1744663" cy="2676525"/>
              </a:xfrm>
              <a:custGeom>
                <a:avLst/>
                <a:gdLst>
                  <a:gd name="T0" fmla="*/ 0 w 1099"/>
                  <a:gd name="T1" fmla="*/ 0 h 1686"/>
                  <a:gd name="T2" fmla="*/ 1099 w 1099"/>
                  <a:gd name="T3" fmla="*/ 0 h 1686"/>
                  <a:gd name="T4" fmla="*/ 549 w 1099"/>
                  <a:gd name="T5" fmla="*/ 1686 h 1686"/>
                  <a:gd name="T6" fmla="*/ 0 w 1099"/>
                  <a:gd name="T7" fmla="*/ 0 h 1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9" h="1686">
                    <a:moveTo>
                      <a:pt x="0" y="0"/>
                    </a:moveTo>
                    <a:lnTo>
                      <a:pt x="1099" y="0"/>
                    </a:lnTo>
                    <a:lnTo>
                      <a:pt x="549" y="16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4644070" y="4044950"/>
                <a:ext cx="2811463" cy="1628775"/>
              </a:xfrm>
              <a:custGeom>
                <a:avLst/>
                <a:gdLst>
                  <a:gd name="T0" fmla="*/ 1430 w 1771"/>
                  <a:gd name="T1" fmla="*/ 0 h 1026"/>
                  <a:gd name="T2" fmla="*/ 1771 w 1771"/>
                  <a:gd name="T3" fmla="*/ 1026 h 1026"/>
                  <a:gd name="T4" fmla="*/ 0 w 1771"/>
                  <a:gd name="T5" fmla="*/ 1026 h 1026"/>
                  <a:gd name="T6" fmla="*/ 1430 w 1771"/>
                  <a:gd name="T7" fmla="*/ 0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1" h="1026">
                    <a:moveTo>
                      <a:pt x="1430" y="0"/>
                    </a:moveTo>
                    <a:lnTo>
                      <a:pt x="1771" y="1026"/>
                    </a:lnTo>
                    <a:lnTo>
                      <a:pt x="0" y="1026"/>
                    </a:lnTo>
                    <a:lnTo>
                      <a:pt x="143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717925" y="2916873"/>
                <a:ext cx="2255838" cy="2692400"/>
              </a:xfrm>
              <a:custGeom>
                <a:avLst/>
                <a:gdLst>
                  <a:gd name="T0" fmla="*/ 0 w 1421"/>
                  <a:gd name="T1" fmla="*/ 0 h 1696"/>
                  <a:gd name="T2" fmla="*/ 554 w 1421"/>
                  <a:gd name="T3" fmla="*/ 1696 h 1696"/>
                  <a:gd name="T4" fmla="*/ 1421 w 1421"/>
                  <a:gd name="T5" fmla="*/ 1045 h 1696"/>
                  <a:gd name="T6" fmla="*/ 0 w 1421"/>
                  <a:gd name="T7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1" h="1696">
                    <a:moveTo>
                      <a:pt x="0" y="0"/>
                    </a:moveTo>
                    <a:lnTo>
                      <a:pt x="554" y="1696"/>
                    </a:lnTo>
                    <a:lnTo>
                      <a:pt x="1421" y="1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26510" y="1219200"/>
                <a:ext cx="2271713" cy="2679700"/>
              </a:xfrm>
              <a:custGeom>
                <a:avLst/>
                <a:gdLst>
                  <a:gd name="T0" fmla="*/ 888 w 1431"/>
                  <a:gd name="T1" fmla="*/ 1688 h 1688"/>
                  <a:gd name="T2" fmla="*/ 0 w 1431"/>
                  <a:gd name="T3" fmla="*/ 1046 h 1688"/>
                  <a:gd name="T4" fmla="*/ 1431 w 1431"/>
                  <a:gd name="T5" fmla="*/ 0 h 1688"/>
                  <a:gd name="T6" fmla="*/ 888 w 1431"/>
                  <a:gd name="T7" fmla="*/ 168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1" h="1688">
                    <a:moveTo>
                      <a:pt x="888" y="1688"/>
                    </a:moveTo>
                    <a:lnTo>
                      <a:pt x="0" y="1046"/>
                    </a:lnTo>
                    <a:lnTo>
                      <a:pt x="1431" y="0"/>
                    </a:lnTo>
                    <a:lnTo>
                      <a:pt x="888" y="168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18"/>
              <p:cNvSpPr>
                <a:spLocks noEditPoints="1"/>
              </p:cNvSpPr>
              <p:nvPr/>
            </p:nvSpPr>
            <p:spPr bwMode="auto">
              <a:xfrm rot="2244085">
                <a:off x="6017196" y="2255622"/>
                <a:ext cx="440276" cy="439670"/>
              </a:xfrm>
              <a:custGeom>
                <a:avLst/>
                <a:gdLst>
                  <a:gd name="T0" fmla="*/ 2839 w 3638"/>
                  <a:gd name="T1" fmla="*/ 2359 h 3634"/>
                  <a:gd name="T2" fmla="*/ 3158 w 3638"/>
                  <a:gd name="T3" fmla="*/ 2654 h 3634"/>
                  <a:gd name="T4" fmla="*/ 3140 w 3638"/>
                  <a:gd name="T5" fmla="*/ 2814 h 3634"/>
                  <a:gd name="T6" fmla="*/ 2830 w 3638"/>
                  <a:gd name="T7" fmla="*/ 3116 h 3634"/>
                  <a:gd name="T8" fmla="*/ 2678 w 3638"/>
                  <a:gd name="T9" fmla="*/ 3168 h 3634"/>
                  <a:gd name="T10" fmla="*/ 2387 w 3638"/>
                  <a:gd name="T11" fmla="*/ 2840 h 3634"/>
                  <a:gd name="T12" fmla="*/ 2273 w 3638"/>
                  <a:gd name="T13" fmla="*/ 2726 h 3634"/>
                  <a:gd name="T14" fmla="*/ 2387 w 3638"/>
                  <a:gd name="T15" fmla="*/ 2612 h 3634"/>
                  <a:gd name="T16" fmla="*/ 2678 w 3638"/>
                  <a:gd name="T17" fmla="*/ 2283 h 3634"/>
                  <a:gd name="T18" fmla="*/ 2463 w 3638"/>
                  <a:gd name="T19" fmla="*/ 2098 h 3634"/>
                  <a:gd name="T20" fmla="*/ 2128 w 3638"/>
                  <a:gd name="T21" fmla="*/ 2401 h 3634"/>
                  <a:gd name="T22" fmla="*/ 2059 w 3638"/>
                  <a:gd name="T23" fmla="*/ 2863 h 3634"/>
                  <a:gd name="T24" fmla="*/ 2295 w 3638"/>
                  <a:gd name="T25" fmla="*/ 3251 h 3634"/>
                  <a:gd name="T26" fmla="*/ 2729 w 3638"/>
                  <a:gd name="T27" fmla="*/ 3407 h 3634"/>
                  <a:gd name="T28" fmla="*/ 3162 w 3638"/>
                  <a:gd name="T29" fmla="*/ 3251 h 3634"/>
                  <a:gd name="T30" fmla="*/ 3397 w 3638"/>
                  <a:gd name="T31" fmla="*/ 2863 h 3634"/>
                  <a:gd name="T32" fmla="*/ 3328 w 3638"/>
                  <a:gd name="T33" fmla="*/ 2401 h 3634"/>
                  <a:gd name="T34" fmla="*/ 2993 w 3638"/>
                  <a:gd name="T35" fmla="*/ 2098 h 3634"/>
                  <a:gd name="T36" fmla="*/ 1591 w 3638"/>
                  <a:gd name="T37" fmla="*/ 2498 h 3634"/>
                  <a:gd name="T38" fmla="*/ 454 w 3638"/>
                  <a:gd name="T39" fmla="*/ 2044 h 3634"/>
                  <a:gd name="T40" fmla="*/ 3165 w 3638"/>
                  <a:gd name="T41" fmla="*/ 1929 h 3634"/>
                  <a:gd name="T42" fmla="*/ 3526 w 3638"/>
                  <a:gd name="T43" fmla="*/ 2289 h 3634"/>
                  <a:gd name="T44" fmla="*/ 3634 w 3638"/>
                  <a:gd name="T45" fmla="*/ 2805 h 3634"/>
                  <a:gd name="T46" fmla="*/ 3444 w 3638"/>
                  <a:gd name="T47" fmla="*/ 3286 h 3634"/>
                  <a:gd name="T48" fmla="*/ 3029 w 3638"/>
                  <a:gd name="T49" fmla="*/ 3583 h 3634"/>
                  <a:gd name="T50" fmla="*/ 2498 w 3638"/>
                  <a:gd name="T51" fmla="*/ 3606 h 3634"/>
                  <a:gd name="T52" fmla="*/ 2059 w 3638"/>
                  <a:gd name="T53" fmla="*/ 3341 h 3634"/>
                  <a:gd name="T54" fmla="*/ 1832 w 3638"/>
                  <a:gd name="T55" fmla="*/ 2881 h 3634"/>
                  <a:gd name="T56" fmla="*/ 1898 w 3638"/>
                  <a:gd name="T57" fmla="*/ 2355 h 3634"/>
                  <a:gd name="T58" fmla="*/ 2227 w 3638"/>
                  <a:gd name="T59" fmla="*/ 1967 h 3634"/>
                  <a:gd name="T60" fmla="*/ 2729 w 3638"/>
                  <a:gd name="T61" fmla="*/ 1818 h 3634"/>
                  <a:gd name="T62" fmla="*/ 1591 w 3638"/>
                  <a:gd name="T63" fmla="*/ 1364 h 3634"/>
                  <a:gd name="T64" fmla="*/ 454 w 3638"/>
                  <a:gd name="T65" fmla="*/ 1818 h 3634"/>
                  <a:gd name="T66" fmla="*/ 366 w 3638"/>
                  <a:gd name="T67" fmla="*/ 672 h 3634"/>
                  <a:gd name="T68" fmla="*/ 568 w 3638"/>
                  <a:gd name="T69" fmla="*/ 796 h 3634"/>
                  <a:gd name="T70" fmla="*/ 770 w 3638"/>
                  <a:gd name="T71" fmla="*/ 672 h 3634"/>
                  <a:gd name="T72" fmla="*/ 2162 w 3638"/>
                  <a:gd name="T73" fmla="*/ 605 h 3634"/>
                  <a:gd name="T74" fmla="*/ 2315 w 3638"/>
                  <a:gd name="T75" fmla="*/ 784 h 3634"/>
                  <a:gd name="T76" fmla="*/ 2548 w 3638"/>
                  <a:gd name="T77" fmla="*/ 728 h 3634"/>
                  <a:gd name="T78" fmla="*/ 2710 w 3638"/>
                  <a:gd name="T79" fmla="*/ 454 h 3634"/>
                  <a:gd name="T80" fmla="*/ 2928 w 3638"/>
                  <a:gd name="T81" fmla="*/ 589 h 3634"/>
                  <a:gd name="T82" fmla="*/ 228 w 3638"/>
                  <a:gd name="T83" fmla="*/ 1136 h 3634"/>
                  <a:gd name="T84" fmla="*/ 247 w 3638"/>
                  <a:gd name="T85" fmla="*/ 2953 h 3634"/>
                  <a:gd name="T86" fmla="*/ 28 w 3638"/>
                  <a:gd name="T87" fmla="*/ 2818 h 3634"/>
                  <a:gd name="T88" fmla="*/ 28 w 3638"/>
                  <a:gd name="T89" fmla="*/ 589 h 3634"/>
                  <a:gd name="T90" fmla="*/ 247 w 3638"/>
                  <a:gd name="T91" fmla="*/ 454 h 3634"/>
                  <a:gd name="T92" fmla="*/ 2497 w 3638"/>
                  <a:gd name="T93" fmla="*/ 88 h 3634"/>
                  <a:gd name="T94" fmla="*/ 2437 w 3638"/>
                  <a:gd name="T95" fmla="*/ 670 h 3634"/>
                  <a:gd name="T96" fmla="*/ 2285 w 3638"/>
                  <a:gd name="T97" fmla="*/ 618 h 3634"/>
                  <a:gd name="T98" fmla="*/ 2316 w 3638"/>
                  <a:gd name="T99" fmla="*/ 26 h 3634"/>
                  <a:gd name="T100" fmla="*/ 639 w 3638"/>
                  <a:gd name="T101" fmla="*/ 26 h 3634"/>
                  <a:gd name="T102" fmla="*/ 670 w 3638"/>
                  <a:gd name="T103" fmla="*/ 618 h 3634"/>
                  <a:gd name="T104" fmla="*/ 519 w 3638"/>
                  <a:gd name="T105" fmla="*/ 670 h 3634"/>
                  <a:gd name="T106" fmla="*/ 458 w 3638"/>
                  <a:gd name="T107" fmla="*/ 88 h 3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38" h="3634">
                    <a:moveTo>
                      <a:pt x="2729" y="2272"/>
                    </a:moveTo>
                    <a:lnTo>
                      <a:pt x="2754" y="2274"/>
                    </a:lnTo>
                    <a:lnTo>
                      <a:pt x="2778" y="2283"/>
                    </a:lnTo>
                    <a:lnTo>
                      <a:pt x="2799" y="2296"/>
                    </a:lnTo>
                    <a:lnTo>
                      <a:pt x="2817" y="2314"/>
                    </a:lnTo>
                    <a:lnTo>
                      <a:pt x="2830" y="2335"/>
                    </a:lnTo>
                    <a:lnTo>
                      <a:pt x="2839" y="2359"/>
                    </a:lnTo>
                    <a:lnTo>
                      <a:pt x="2841" y="2385"/>
                    </a:lnTo>
                    <a:lnTo>
                      <a:pt x="2841" y="2612"/>
                    </a:lnTo>
                    <a:lnTo>
                      <a:pt x="3069" y="2612"/>
                    </a:lnTo>
                    <a:lnTo>
                      <a:pt x="3095" y="2616"/>
                    </a:lnTo>
                    <a:lnTo>
                      <a:pt x="3119" y="2623"/>
                    </a:lnTo>
                    <a:lnTo>
                      <a:pt x="3140" y="2638"/>
                    </a:lnTo>
                    <a:lnTo>
                      <a:pt x="3158" y="2654"/>
                    </a:lnTo>
                    <a:lnTo>
                      <a:pt x="3171" y="2676"/>
                    </a:lnTo>
                    <a:lnTo>
                      <a:pt x="3180" y="2700"/>
                    </a:lnTo>
                    <a:lnTo>
                      <a:pt x="3183" y="2726"/>
                    </a:lnTo>
                    <a:lnTo>
                      <a:pt x="3180" y="2751"/>
                    </a:lnTo>
                    <a:lnTo>
                      <a:pt x="3171" y="2776"/>
                    </a:lnTo>
                    <a:lnTo>
                      <a:pt x="3158" y="2797"/>
                    </a:lnTo>
                    <a:lnTo>
                      <a:pt x="3140" y="2814"/>
                    </a:lnTo>
                    <a:lnTo>
                      <a:pt x="3119" y="2828"/>
                    </a:lnTo>
                    <a:lnTo>
                      <a:pt x="3095" y="2837"/>
                    </a:lnTo>
                    <a:lnTo>
                      <a:pt x="3069" y="2840"/>
                    </a:lnTo>
                    <a:lnTo>
                      <a:pt x="2841" y="2840"/>
                    </a:lnTo>
                    <a:lnTo>
                      <a:pt x="2841" y="3066"/>
                    </a:lnTo>
                    <a:lnTo>
                      <a:pt x="2839" y="3093"/>
                    </a:lnTo>
                    <a:lnTo>
                      <a:pt x="2830" y="3116"/>
                    </a:lnTo>
                    <a:lnTo>
                      <a:pt x="2817" y="3137"/>
                    </a:lnTo>
                    <a:lnTo>
                      <a:pt x="2799" y="3155"/>
                    </a:lnTo>
                    <a:lnTo>
                      <a:pt x="2778" y="3168"/>
                    </a:lnTo>
                    <a:lnTo>
                      <a:pt x="2754" y="3177"/>
                    </a:lnTo>
                    <a:lnTo>
                      <a:pt x="2729" y="3180"/>
                    </a:lnTo>
                    <a:lnTo>
                      <a:pt x="2702" y="3177"/>
                    </a:lnTo>
                    <a:lnTo>
                      <a:pt x="2678" y="3168"/>
                    </a:lnTo>
                    <a:lnTo>
                      <a:pt x="2657" y="3155"/>
                    </a:lnTo>
                    <a:lnTo>
                      <a:pt x="2639" y="3137"/>
                    </a:lnTo>
                    <a:lnTo>
                      <a:pt x="2626" y="3116"/>
                    </a:lnTo>
                    <a:lnTo>
                      <a:pt x="2618" y="3093"/>
                    </a:lnTo>
                    <a:lnTo>
                      <a:pt x="2615" y="3066"/>
                    </a:lnTo>
                    <a:lnTo>
                      <a:pt x="2615" y="2840"/>
                    </a:lnTo>
                    <a:lnTo>
                      <a:pt x="2387" y="2840"/>
                    </a:lnTo>
                    <a:lnTo>
                      <a:pt x="2361" y="2837"/>
                    </a:lnTo>
                    <a:lnTo>
                      <a:pt x="2337" y="2828"/>
                    </a:lnTo>
                    <a:lnTo>
                      <a:pt x="2316" y="2814"/>
                    </a:lnTo>
                    <a:lnTo>
                      <a:pt x="2298" y="2797"/>
                    </a:lnTo>
                    <a:lnTo>
                      <a:pt x="2285" y="2776"/>
                    </a:lnTo>
                    <a:lnTo>
                      <a:pt x="2276" y="2751"/>
                    </a:lnTo>
                    <a:lnTo>
                      <a:pt x="2273" y="2726"/>
                    </a:lnTo>
                    <a:lnTo>
                      <a:pt x="2276" y="2700"/>
                    </a:lnTo>
                    <a:lnTo>
                      <a:pt x="2285" y="2676"/>
                    </a:lnTo>
                    <a:lnTo>
                      <a:pt x="2298" y="2654"/>
                    </a:lnTo>
                    <a:lnTo>
                      <a:pt x="2316" y="2638"/>
                    </a:lnTo>
                    <a:lnTo>
                      <a:pt x="2337" y="2623"/>
                    </a:lnTo>
                    <a:lnTo>
                      <a:pt x="2361" y="2616"/>
                    </a:lnTo>
                    <a:lnTo>
                      <a:pt x="2387" y="2612"/>
                    </a:lnTo>
                    <a:lnTo>
                      <a:pt x="2615" y="2612"/>
                    </a:lnTo>
                    <a:lnTo>
                      <a:pt x="2615" y="2385"/>
                    </a:lnTo>
                    <a:lnTo>
                      <a:pt x="2618" y="2359"/>
                    </a:lnTo>
                    <a:lnTo>
                      <a:pt x="2626" y="2335"/>
                    </a:lnTo>
                    <a:lnTo>
                      <a:pt x="2639" y="2314"/>
                    </a:lnTo>
                    <a:lnTo>
                      <a:pt x="2657" y="2296"/>
                    </a:lnTo>
                    <a:lnTo>
                      <a:pt x="2678" y="2283"/>
                    </a:lnTo>
                    <a:lnTo>
                      <a:pt x="2702" y="2274"/>
                    </a:lnTo>
                    <a:lnTo>
                      <a:pt x="2729" y="2272"/>
                    </a:lnTo>
                    <a:close/>
                    <a:moveTo>
                      <a:pt x="2729" y="2044"/>
                    </a:moveTo>
                    <a:lnTo>
                      <a:pt x="2659" y="2048"/>
                    </a:lnTo>
                    <a:lnTo>
                      <a:pt x="2590" y="2059"/>
                    </a:lnTo>
                    <a:lnTo>
                      <a:pt x="2525" y="2075"/>
                    </a:lnTo>
                    <a:lnTo>
                      <a:pt x="2463" y="2098"/>
                    </a:lnTo>
                    <a:lnTo>
                      <a:pt x="2403" y="2127"/>
                    </a:lnTo>
                    <a:lnTo>
                      <a:pt x="2347" y="2161"/>
                    </a:lnTo>
                    <a:lnTo>
                      <a:pt x="2295" y="2200"/>
                    </a:lnTo>
                    <a:lnTo>
                      <a:pt x="2246" y="2244"/>
                    </a:lnTo>
                    <a:lnTo>
                      <a:pt x="2202" y="2293"/>
                    </a:lnTo>
                    <a:lnTo>
                      <a:pt x="2162" y="2345"/>
                    </a:lnTo>
                    <a:lnTo>
                      <a:pt x="2128" y="2401"/>
                    </a:lnTo>
                    <a:lnTo>
                      <a:pt x="2099" y="2461"/>
                    </a:lnTo>
                    <a:lnTo>
                      <a:pt x="2077" y="2524"/>
                    </a:lnTo>
                    <a:lnTo>
                      <a:pt x="2059" y="2589"/>
                    </a:lnTo>
                    <a:lnTo>
                      <a:pt x="2049" y="2656"/>
                    </a:lnTo>
                    <a:lnTo>
                      <a:pt x="2046" y="2726"/>
                    </a:lnTo>
                    <a:lnTo>
                      <a:pt x="2049" y="2796"/>
                    </a:lnTo>
                    <a:lnTo>
                      <a:pt x="2059" y="2863"/>
                    </a:lnTo>
                    <a:lnTo>
                      <a:pt x="2077" y="2928"/>
                    </a:lnTo>
                    <a:lnTo>
                      <a:pt x="2099" y="2991"/>
                    </a:lnTo>
                    <a:lnTo>
                      <a:pt x="2128" y="3050"/>
                    </a:lnTo>
                    <a:lnTo>
                      <a:pt x="2162" y="3106"/>
                    </a:lnTo>
                    <a:lnTo>
                      <a:pt x="2202" y="3159"/>
                    </a:lnTo>
                    <a:lnTo>
                      <a:pt x="2246" y="3208"/>
                    </a:lnTo>
                    <a:lnTo>
                      <a:pt x="2295" y="3251"/>
                    </a:lnTo>
                    <a:lnTo>
                      <a:pt x="2347" y="3291"/>
                    </a:lnTo>
                    <a:lnTo>
                      <a:pt x="2403" y="3325"/>
                    </a:lnTo>
                    <a:lnTo>
                      <a:pt x="2463" y="3354"/>
                    </a:lnTo>
                    <a:lnTo>
                      <a:pt x="2525" y="3377"/>
                    </a:lnTo>
                    <a:lnTo>
                      <a:pt x="2590" y="3393"/>
                    </a:lnTo>
                    <a:lnTo>
                      <a:pt x="2659" y="3403"/>
                    </a:lnTo>
                    <a:lnTo>
                      <a:pt x="2729" y="3407"/>
                    </a:lnTo>
                    <a:lnTo>
                      <a:pt x="2798" y="3403"/>
                    </a:lnTo>
                    <a:lnTo>
                      <a:pt x="2866" y="3393"/>
                    </a:lnTo>
                    <a:lnTo>
                      <a:pt x="2931" y="3377"/>
                    </a:lnTo>
                    <a:lnTo>
                      <a:pt x="2993" y="3354"/>
                    </a:lnTo>
                    <a:lnTo>
                      <a:pt x="3053" y="3325"/>
                    </a:lnTo>
                    <a:lnTo>
                      <a:pt x="3109" y="3291"/>
                    </a:lnTo>
                    <a:lnTo>
                      <a:pt x="3162" y="3251"/>
                    </a:lnTo>
                    <a:lnTo>
                      <a:pt x="3210" y="3208"/>
                    </a:lnTo>
                    <a:lnTo>
                      <a:pt x="3254" y="3159"/>
                    </a:lnTo>
                    <a:lnTo>
                      <a:pt x="3294" y="3106"/>
                    </a:lnTo>
                    <a:lnTo>
                      <a:pt x="3328" y="3050"/>
                    </a:lnTo>
                    <a:lnTo>
                      <a:pt x="3357" y="2991"/>
                    </a:lnTo>
                    <a:lnTo>
                      <a:pt x="3379" y="2928"/>
                    </a:lnTo>
                    <a:lnTo>
                      <a:pt x="3397" y="2863"/>
                    </a:lnTo>
                    <a:lnTo>
                      <a:pt x="3407" y="2796"/>
                    </a:lnTo>
                    <a:lnTo>
                      <a:pt x="3410" y="2726"/>
                    </a:lnTo>
                    <a:lnTo>
                      <a:pt x="3407" y="2656"/>
                    </a:lnTo>
                    <a:lnTo>
                      <a:pt x="3397" y="2589"/>
                    </a:lnTo>
                    <a:lnTo>
                      <a:pt x="3379" y="2524"/>
                    </a:lnTo>
                    <a:lnTo>
                      <a:pt x="3357" y="2461"/>
                    </a:lnTo>
                    <a:lnTo>
                      <a:pt x="3328" y="2401"/>
                    </a:lnTo>
                    <a:lnTo>
                      <a:pt x="3294" y="2345"/>
                    </a:lnTo>
                    <a:lnTo>
                      <a:pt x="3254" y="2293"/>
                    </a:lnTo>
                    <a:lnTo>
                      <a:pt x="3210" y="2244"/>
                    </a:lnTo>
                    <a:lnTo>
                      <a:pt x="3162" y="2200"/>
                    </a:lnTo>
                    <a:lnTo>
                      <a:pt x="3109" y="2161"/>
                    </a:lnTo>
                    <a:lnTo>
                      <a:pt x="3053" y="2127"/>
                    </a:lnTo>
                    <a:lnTo>
                      <a:pt x="2993" y="2098"/>
                    </a:lnTo>
                    <a:lnTo>
                      <a:pt x="2931" y="2075"/>
                    </a:lnTo>
                    <a:lnTo>
                      <a:pt x="2866" y="2059"/>
                    </a:lnTo>
                    <a:lnTo>
                      <a:pt x="2798" y="2048"/>
                    </a:lnTo>
                    <a:lnTo>
                      <a:pt x="2729" y="2044"/>
                    </a:lnTo>
                    <a:close/>
                    <a:moveTo>
                      <a:pt x="1137" y="2044"/>
                    </a:moveTo>
                    <a:lnTo>
                      <a:pt x="1591" y="2044"/>
                    </a:lnTo>
                    <a:lnTo>
                      <a:pt x="1591" y="2498"/>
                    </a:lnTo>
                    <a:lnTo>
                      <a:pt x="1137" y="2498"/>
                    </a:lnTo>
                    <a:lnTo>
                      <a:pt x="1137" y="2044"/>
                    </a:lnTo>
                    <a:close/>
                    <a:moveTo>
                      <a:pt x="454" y="2044"/>
                    </a:moveTo>
                    <a:lnTo>
                      <a:pt x="909" y="2044"/>
                    </a:lnTo>
                    <a:lnTo>
                      <a:pt x="909" y="2498"/>
                    </a:lnTo>
                    <a:lnTo>
                      <a:pt x="454" y="2498"/>
                    </a:lnTo>
                    <a:lnTo>
                      <a:pt x="454" y="2044"/>
                    </a:lnTo>
                    <a:close/>
                    <a:moveTo>
                      <a:pt x="2729" y="1818"/>
                    </a:moveTo>
                    <a:lnTo>
                      <a:pt x="2807" y="1821"/>
                    </a:lnTo>
                    <a:lnTo>
                      <a:pt x="2883" y="1831"/>
                    </a:lnTo>
                    <a:lnTo>
                      <a:pt x="2957" y="1847"/>
                    </a:lnTo>
                    <a:lnTo>
                      <a:pt x="3029" y="1869"/>
                    </a:lnTo>
                    <a:lnTo>
                      <a:pt x="3099" y="1896"/>
                    </a:lnTo>
                    <a:lnTo>
                      <a:pt x="3165" y="1929"/>
                    </a:lnTo>
                    <a:lnTo>
                      <a:pt x="3228" y="1967"/>
                    </a:lnTo>
                    <a:lnTo>
                      <a:pt x="3288" y="2010"/>
                    </a:lnTo>
                    <a:lnTo>
                      <a:pt x="3345" y="2058"/>
                    </a:lnTo>
                    <a:lnTo>
                      <a:pt x="3397" y="2110"/>
                    </a:lnTo>
                    <a:lnTo>
                      <a:pt x="3444" y="2166"/>
                    </a:lnTo>
                    <a:lnTo>
                      <a:pt x="3487" y="2226"/>
                    </a:lnTo>
                    <a:lnTo>
                      <a:pt x="3526" y="2289"/>
                    </a:lnTo>
                    <a:lnTo>
                      <a:pt x="3558" y="2355"/>
                    </a:lnTo>
                    <a:lnTo>
                      <a:pt x="3586" y="2424"/>
                    </a:lnTo>
                    <a:lnTo>
                      <a:pt x="3608" y="2496"/>
                    </a:lnTo>
                    <a:lnTo>
                      <a:pt x="3624" y="2571"/>
                    </a:lnTo>
                    <a:lnTo>
                      <a:pt x="3634" y="2648"/>
                    </a:lnTo>
                    <a:lnTo>
                      <a:pt x="3638" y="2726"/>
                    </a:lnTo>
                    <a:lnTo>
                      <a:pt x="3634" y="2805"/>
                    </a:lnTo>
                    <a:lnTo>
                      <a:pt x="3624" y="2881"/>
                    </a:lnTo>
                    <a:lnTo>
                      <a:pt x="3608" y="2955"/>
                    </a:lnTo>
                    <a:lnTo>
                      <a:pt x="3586" y="3027"/>
                    </a:lnTo>
                    <a:lnTo>
                      <a:pt x="3558" y="3096"/>
                    </a:lnTo>
                    <a:lnTo>
                      <a:pt x="3526" y="3162"/>
                    </a:lnTo>
                    <a:lnTo>
                      <a:pt x="3487" y="3227"/>
                    </a:lnTo>
                    <a:lnTo>
                      <a:pt x="3444" y="3286"/>
                    </a:lnTo>
                    <a:lnTo>
                      <a:pt x="3397" y="3341"/>
                    </a:lnTo>
                    <a:lnTo>
                      <a:pt x="3345" y="3393"/>
                    </a:lnTo>
                    <a:lnTo>
                      <a:pt x="3288" y="3441"/>
                    </a:lnTo>
                    <a:lnTo>
                      <a:pt x="3228" y="3484"/>
                    </a:lnTo>
                    <a:lnTo>
                      <a:pt x="3165" y="3523"/>
                    </a:lnTo>
                    <a:lnTo>
                      <a:pt x="3099" y="3556"/>
                    </a:lnTo>
                    <a:lnTo>
                      <a:pt x="3029" y="3583"/>
                    </a:lnTo>
                    <a:lnTo>
                      <a:pt x="2957" y="3606"/>
                    </a:lnTo>
                    <a:lnTo>
                      <a:pt x="2883" y="3621"/>
                    </a:lnTo>
                    <a:lnTo>
                      <a:pt x="2807" y="3631"/>
                    </a:lnTo>
                    <a:lnTo>
                      <a:pt x="2729" y="3634"/>
                    </a:lnTo>
                    <a:lnTo>
                      <a:pt x="2650" y="3631"/>
                    </a:lnTo>
                    <a:lnTo>
                      <a:pt x="2573" y="3621"/>
                    </a:lnTo>
                    <a:lnTo>
                      <a:pt x="2498" y="3606"/>
                    </a:lnTo>
                    <a:lnTo>
                      <a:pt x="2427" y="3583"/>
                    </a:lnTo>
                    <a:lnTo>
                      <a:pt x="2357" y="3556"/>
                    </a:lnTo>
                    <a:lnTo>
                      <a:pt x="2291" y="3523"/>
                    </a:lnTo>
                    <a:lnTo>
                      <a:pt x="2227" y="3484"/>
                    </a:lnTo>
                    <a:lnTo>
                      <a:pt x="2168" y="3441"/>
                    </a:lnTo>
                    <a:lnTo>
                      <a:pt x="2111" y="3393"/>
                    </a:lnTo>
                    <a:lnTo>
                      <a:pt x="2059" y="3341"/>
                    </a:lnTo>
                    <a:lnTo>
                      <a:pt x="2012" y="3286"/>
                    </a:lnTo>
                    <a:lnTo>
                      <a:pt x="1969" y="3227"/>
                    </a:lnTo>
                    <a:lnTo>
                      <a:pt x="1931" y="3162"/>
                    </a:lnTo>
                    <a:lnTo>
                      <a:pt x="1898" y="3096"/>
                    </a:lnTo>
                    <a:lnTo>
                      <a:pt x="1870" y="3027"/>
                    </a:lnTo>
                    <a:lnTo>
                      <a:pt x="1848" y="2955"/>
                    </a:lnTo>
                    <a:lnTo>
                      <a:pt x="1832" y="2881"/>
                    </a:lnTo>
                    <a:lnTo>
                      <a:pt x="1822" y="2805"/>
                    </a:lnTo>
                    <a:lnTo>
                      <a:pt x="1818" y="2726"/>
                    </a:lnTo>
                    <a:lnTo>
                      <a:pt x="1822" y="2648"/>
                    </a:lnTo>
                    <a:lnTo>
                      <a:pt x="1832" y="2571"/>
                    </a:lnTo>
                    <a:lnTo>
                      <a:pt x="1848" y="2496"/>
                    </a:lnTo>
                    <a:lnTo>
                      <a:pt x="1870" y="2424"/>
                    </a:lnTo>
                    <a:lnTo>
                      <a:pt x="1898" y="2355"/>
                    </a:lnTo>
                    <a:lnTo>
                      <a:pt x="1931" y="2289"/>
                    </a:lnTo>
                    <a:lnTo>
                      <a:pt x="1969" y="2226"/>
                    </a:lnTo>
                    <a:lnTo>
                      <a:pt x="2012" y="2166"/>
                    </a:lnTo>
                    <a:lnTo>
                      <a:pt x="2059" y="2110"/>
                    </a:lnTo>
                    <a:lnTo>
                      <a:pt x="2111" y="2058"/>
                    </a:lnTo>
                    <a:lnTo>
                      <a:pt x="2168" y="2010"/>
                    </a:lnTo>
                    <a:lnTo>
                      <a:pt x="2227" y="1967"/>
                    </a:lnTo>
                    <a:lnTo>
                      <a:pt x="2291" y="1929"/>
                    </a:lnTo>
                    <a:lnTo>
                      <a:pt x="2357" y="1896"/>
                    </a:lnTo>
                    <a:lnTo>
                      <a:pt x="2427" y="1869"/>
                    </a:lnTo>
                    <a:lnTo>
                      <a:pt x="2498" y="1847"/>
                    </a:lnTo>
                    <a:lnTo>
                      <a:pt x="2573" y="1831"/>
                    </a:lnTo>
                    <a:lnTo>
                      <a:pt x="2650" y="1821"/>
                    </a:lnTo>
                    <a:lnTo>
                      <a:pt x="2729" y="1818"/>
                    </a:lnTo>
                    <a:close/>
                    <a:moveTo>
                      <a:pt x="1818" y="1364"/>
                    </a:moveTo>
                    <a:lnTo>
                      <a:pt x="2273" y="1364"/>
                    </a:lnTo>
                    <a:lnTo>
                      <a:pt x="2273" y="1818"/>
                    </a:lnTo>
                    <a:lnTo>
                      <a:pt x="1818" y="1818"/>
                    </a:lnTo>
                    <a:lnTo>
                      <a:pt x="1818" y="1364"/>
                    </a:lnTo>
                    <a:close/>
                    <a:moveTo>
                      <a:pt x="1137" y="1364"/>
                    </a:moveTo>
                    <a:lnTo>
                      <a:pt x="1591" y="1364"/>
                    </a:lnTo>
                    <a:lnTo>
                      <a:pt x="1591" y="1818"/>
                    </a:lnTo>
                    <a:lnTo>
                      <a:pt x="1137" y="1818"/>
                    </a:lnTo>
                    <a:lnTo>
                      <a:pt x="1137" y="1364"/>
                    </a:lnTo>
                    <a:close/>
                    <a:moveTo>
                      <a:pt x="454" y="1364"/>
                    </a:moveTo>
                    <a:lnTo>
                      <a:pt x="909" y="1364"/>
                    </a:lnTo>
                    <a:lnTo>
                      <a:pt x="909" y="1818"/>
                    </a:lnTo>
                    <a:lnTo>
                      <a:pt x="454" y="1818"/>
                    </a:lnTo>
                    <a:lnTo>
                      <a:pt x="454" y="1364"/>
                    </a:lnTo>
                    <a:close/>
                    <a:moveTo>
                      <a:pt x="247" y="454"/>
                    </a:moveTo>
                    <a:lnTo>
                      <a:pt x="341" y="454"/>
                    </a:lnTo>
                    <a:lnTo>
                      <a:pt x="341" y="568"/>
                    </a:lnTo>
                    <a:lnTo>
                      <a:pt x="344" y="605"/>
                    </a:lnTo>
                    <a:lnTo>
                      <a:pt x="353" y="640"/>
                    </a:lnTo>
                    <a:lnTo>
                      <a:pt x="366" y="672"/>
                    </a:lnTo>
                    <a:lnTo>
                      <a:pt x="385" y="702"/>
                    </a:lnTo>
                    <a:lnTo>
                      <a:pt x="408" y="728"/>
                    </a:lnTo>
                    <a:lnTo>
                      <a:pt x="435" y="752"/>
                    </a:lnTo>
                    <a:lnTo>
                      <a:pt x="463" y="770"/>
                    </a:lnTo>
                    <a:lnTo>
                      <a:pt x="497" y="784"/>
                    </a:lnTo>
                    <a:lnTo>
                      <a:pt x="532" y="793"/>
                    </a:lnTo>
                    <a:lnTo>
                      <a:pt x="568" y="796"/>
                    </a:lnTo>
                    <a:lnTo>
                      <a:pt x="605" y="793"/>
                    </a:lnTo>
                    <a:lnTo>
                      <a:pt x="640" y="784"/>
                    </a:lnTo>
                    <a:lnTo>
                      <a:pt x="672" y="770"/>
                    </a:lnTo>
                    <a:lnTo>
                      <a:pt x="702" y="752"/>
                    </a:lnTo>
                    <a:lnTo>
                      <a:pt x="729" y="728"/>
                    </a:lnTo>
                    <a:lnTo>
                      <a:pt x="752" y="702"/>
                    </a:lnTo>
                    <a:lnTo>
                      <a:pt x="770" y="672"/>
                    </a:lnTo>
                    <a:lnTo>
                      <a:pt x="784" y="640"/>
                    </a:lnTo>
                    <a:lnTo>
                      <a:pt x="793" y="605"/>
                    </a:lnTo>
                    <a:lnTo>
                      <a:pt x="795" y="568"/>
                    </a:lnTo>
                    <a:lnTo>
                      <a:pt x="795" y="454"/>
                    </a:lnTo>
                    <a:lnTo>
                      <a:pt x="2160" y="454"/>
                    </a:lnTo>
                    <a:lnTo>
                      <a:pt x="2160" y="568"/>
                    </a:lnTo>
                    <a:lnTo>
                      <a:pt x="2162" y="605"/>
                    </a:lnTo>
                    <a:lnTo>
                      <a:pt x="2171" y="640"/>
                    </a:lnTo>
                    <a:lnTo>
                      <a:pt x="2185" y="672"/>
                    </a:lnTo>
                    <a:lnTo>
                      <a:pt x="2203" y="702"/>
                    </a:lnTo>
                    <a:lnTo>
                      <a:pt x="2226" y="728"/>
                    </a:lnTo>
                    <a:lnTo>
                      <a:pt x="2253" y="752"/>
                    </a:lnTo>
                    <a:lnTo>
                      <a:pt x="2283" y="770"/>
                    </a:lnTo>
                    <a:lnTo>
                      <a:pt x="2315" y="784"/>
                    </a:lnTo>
                    <a:lnTo>
                      <a:pt x="2350" y="793"/>
                    </a:lnTo>
                    <a:lnTo>
                      <a:pt x="2387" y="796"/>
                    </a:lnTo>
                    <a:lnTo>
                      <a:pt x="2424" y="793"/>
                    </a:lnTo>
                    <a:lnTo>
                      <a:pt x="2459" y="784"/>
                    </a:lnTo>
                    <a:lnTo>
                      <a:pt x="2492" y="770"/>
                    </a:lnTo>
                    <a:lnTo>
                      <a:pt x="2522" y="752"/>
                    </a:lnTo>
                    <a:lnTo>
                      <a:pt x="2548" y="728"/>
                    </a:lnTo>
                    <a:lnTo>
                      <a:pt x="2570" y="702"/>
                    </a:lnTo>
                    <a:lnTo>
                      <a:pt x="2589" y="672"/>
                    </a:lnTo>
                    <a:lnTo>
                      <a:pt x="2602" y="640"/>
                    </a:lnTo>
                    <a:lnTo>
                      <a:pt x="2611" y="605"/>
                    </a:lnTo>
                    <a:lnTo>
                      <a:pt x="2615" y="568"/>
                    </a:lnTo>
                    <a:lnTo>
                      <a:pt x="2615" y="454"/>
                    </a:lnTo>
                    <a:lnTo>
                      <a:pt x="2710" y="454"/>
                    </a:lnTo>
                    <a:lnTo>
                      <a:pt x="2750" y="458"/>
                    </a:lnTo>
                    <a:lnTo>
                      <a:pt x="2787" y="468"/>
                    </a:lnTo>
                    <a:lnTo>
                      <a:pt x="2823" y="483"/>
                    </a:lnTo>
                    <a:lnTo>
                      <a:pt x="2855" y="503"/>
                    </a:lnTo>
                    <a:lnTo>
                      <a:pt x="2883" y="527"/>
                    </a:lnTo>
                    <a:lnTo>
                      <a:pt x="2908" y="557"/>
                    </a:lnTo>
                    <a:lnTo>
                      <a:pt x="2928" y="589"/>
                    </a:lnTo>
                    <a:lnTo>
                      <a:pt x="2943" y="626"/>
                    </a:lnTo>
                    <a:lnTo>
                      <a:pt x="2952" y="664"/>
                    </a:lnTo>
                    <a:lnTo>
                      <a:pt x="2955" y="704"/>
                    </a:lnTo>
                    <a:lnTo>
                      <a:pt x="2955" y="1590"/>
                    </a:lnTo>
                    <a:lnTo>
                      <a:pt x="2729" y="1590"/>
                    </a:lnTo>
                    <a:lnTo>
                      <a:pt x="2729" y="1136"/>
                    </a:lnTo>
                    <a:lnTo>
                      <a:pt x="228" y="1136"/>
                    </a:lnTo>
                    <a:lnTo>
                      <a:pt x="228" y="2703"/>
                    </a:lnTo>
                    <a:lnTo>
                      <a:pt x="230" y="2714"/>
                    </a:lnTo>
                    <a:lnTo>
                      <a:pt x="237" y="2723"/>
                    </a:lnTo>
                    <a:lnTo>
                      <a:pt x="247" y="2726"/>
                    </a:lnTo>
                    <a:lnTo>
                      <a:pt x="1591" y="2726"/>
                    </a:lnTo>
                    <a:lnTo>
                      <a:pt x="1591" y="2953"/>
                    </a:lnTo>
                    <a:lnTo>
                      <a:pt x="247" y="2953"/>
                    </a:lnTo>
                    <a:lnTo>
                      <a:pt x="207" y="2949"/>
                    </a:lnTo>
                    <a:lnTo>
                      <a:pt x="168" y="2940"/>
                    </a:lnTo>
                    <a:lnTo>
                      <a:pt x="133" y="2925"/>
                    </a:lnTo>
                    <a:lnTo>
                      <a:pt x="101" y="2905"/>
                    </a:lnTo>
                    <a:lnTo>
                      <a:pt x="72" y="2880"/>
                    </a:lnTo>
                    <a:lnTo>
                      <a:pt x="47" y="2851"/>
                    </a:lnTo>
                    <a:lnTo>
                      <a:pt x="28" y="2818"/>
                    </a:lnTo>
                    <a:lnTo>
                      <a:pt x="12" y="2782"/>
                    </a:lnTo>
                    <a:lnTo>
                      <a:pt x="3" y="2744"/>
                    </a:lnTo>
                    <a:lnTo>
                      <a:pt x="0" y="2703"/>
                    </a:lnTo>
                    <a:lnTo>
                      <a:pt x="0" y="704"/>
                    </a:lnTo>
                    <a:lnTo>
                      <a:pt x="3" y="664"/>
                    </a:lnTo>
                    <a:lnTo>
                      <a:pt x="12" y="626"/>
                    </a:lnTo>
                    <a:lnTo>
                      <a:pt x="28" y="589"/>
                    </a:lnTo>
                    <a:lnTo>
                      <a:pt x="47" y="557"/>
                    </a:lnTo>
                    <a:lnTo>
                      <a:pt x="72" y="527"/>
                    </a:lnTo>
                    <a:lnTo>
                      <a:pt x="101" y="503"/>
                    </a:lnTo>
                    <a:lnTo>
                      <a:pt x="133" y="483"/>
                    </a:lnTo>
                    <a:lnTo>
                      <a:pt x="168" y="468"/>
                    </a:lnTo>
                    <a:lnTo>
                      <a:pt x="207" y="458"/>
                    </a:lnTo>
                    <a:lnTo>
                      <a:pt x="247" y="454"/>
                    </a:lnTo>
                    <a:close/>
                    <a:moveTo>
                      <a:pt x="2387" y="0"/>
                    </a:moveTo>
                    <a:lnTo>
                      <a:pt x="2413" y="4"/>
                    </a:lnTo>
                    <a:lnTo>
                      <a:pt x="2437" y="12"/>
                    </a:lnTo>
                    <a:lnTo>
                      <a:pt x="2459" y="26"/>
                    </a:lnTo>
                    <a:lnTo>
                      <a:pt x="2475" y="43"/>
                    </a:lnTo>
                    <a:lnTo>
                      <a:pt x="2490" y="64"/>
                    </a:lnTo>
                    <a:lnTo>
                      <a:pt x="2497" y="88"/>
                    </a:lnTo>
                    <a:lnTo>
                      <a:pt x="2501" y="114"/>
                    </a:lnTo>
                    <a:lnTo>
                      <a:pt x="2501" y="568"/>
                    </a:lnTo>
                    <a:lnTo>
                      <a:pt x="2497" y="595"/>
                    </a:lnTo>
                    <a:lnTo>
                      <a:pt x="2490" y="618"/>
                    </a:lnTo>
                    <a:lnTo>
                      <a:pt x="2475" y="639"/>
                    </a:lnTo>
                    <a:lnTo>
                      <a:pt x="2459" y="657"/>
                    </a:lnTo>
                    <a:lnTo>
                      <a:pt x="2437" y="670"/>
                    </a:lnTo>
                    <a:lnTo>
                      <a:pt x="2413" y="679"/>
                    </a:lnTo>
                    <a:lnTo>
                      <a:pt x="2387" y="682"/>
                    </a:lnTo>
                    <a:lnTo>
                      <a:pt x="2361" y="679"/>
                    </a:lnTo>
                    <a:lnTo>
                      <a:pt x="2337" y="670"/>
                    </a:lnTo>
                    <a:lnTo>
                      <a:pt x="2316" y="657"/>
                    </a:lnTo>
                    <a:lnTo>
                      <a:pt x="2298" y="639"/>
                    </a:lnTo>
                    <a:lnTo>
                      <a:pt x="2285" y="618"/>
                    </a:lnTo>
                    <a:lnTo>
                      <a:pt x="2276" y="595"/>
                    </a:lnTo>
                    <a:lnTo>
                      <a:pt x="2273" y="568"/>
                    </a:lnTo>
                    <a:lnTo>
                      <a:pt x="2273" y="114"/>
                    </a:lnTo>
                    <a:lnTo>
                      <a:pt x="2276" y="88"/>
                    </a:lnTo>
                    <a:lnTo>
                      <a:pt x="2285" y="64"/>
                    </a:lnTo>
                    <a:lnTo>
                      <a:pt x="2298" y="43"/>
                    </a:lnTo>
                    <a:lnTo>
                      <a:pt x="2316" y="26"/>
                    </a:lnTo>
                    <a:lnTo>
                      <a:pt x="2337" y="12"/>
                    </a:lnTo>
                    <a:lnTo>
                      <a:pt x="2361" y="4"/>
                    </a:lnTo>
                    <a:lnTo>
                      <a:pt x="2387" y="0"/>
                    </a:lnTo>
                    <a:close/>
                    <a:moveTo>
                      <a:pt x="568" y="0"/>
                    </a:moveTo>
                    <a:lnTo>
                      <a:pt x="594" y="4"/>
                    </a:lnTo>
                    <a:lnTo>
                      <a:pt x="618" y="12"/>
                    </a:lnTo>
                    <a:lnTo>
                      <a:pt x="639" y="26"/>
                    </a:lnTo>
                    <a:lnTo>
                      <a:pt x="657" y="43"/>
                    </a:lnTo>
                    <a:lnTo>
                      <a:pt x="670" y="64"/>
                    </a:lnTo>
                    <a:lnTo>
                      <a:pt x="679" y="88"/>
                    </a:lnTo>
                    <a:lnTo>
                      <a:pt x="682" y="114"/>
                    </a:lnTo>
                    <a:lnTo>
                      <a:pt x="682" y="568"/>
                    </a:lnTo>
                    <a:lnTo>
                      <a:pt x="679" y="595"/>
                    </a:lnTo>
                    <a:lnTo>
                      <a:pt x="670" y="618"/>
                    </a:lnTo>
                    <a:lnTo>
                      <a:pt x="657" y="639"/>
                    </a:lnTo>
                    <a:lnTo>
                      <a:pt x="639" y="657"/>
                    </a:lnTo>
                    <a:lnTo>
                      <a:pt x="618" y="670"/>
                    </a:lnTo>
                    <a:lnTo>
                      <a:pt x="594" y="679"/>
                    </a:lnTo>
                    <a:lnTo>
                      <a:pt x="568" y="682"/>
                    </a:lnTo>
                    <a:lnTo>
                      <a:pt x="542" y="679"/>
                    </a:lnTo>
                    <a:lnTo>
                      <a:pt x="519" y="670"/>
                    </a:lnTo>
                    <a:lnTo>
                      <a:pt x="498" y="657"/>
                    </a:lnTo>
                    <a:lnTo>
                      <a:pt x="480" y="639"/>
                    </a:lnTo>
                    <a:lnTo>
                      <a:pt x="467" y="618"/>
                    </a:lnTo>
                    <a:lnTo>
                      <a:pt x="458" y="595"/>
                    </a:lnTo>
                    <a:lnTo>
                      <a:pt x="454" y="568"/>
                    </a:lnTo>
                    <a:lnTo>
                      <a:pt x="454" y="114"/>
                    </a:lnTo>
                    <a:lnTo>
                      <a:pt x="458" y="88"/>
                    </a:lnTo>
                    <a:lnTo>
                      <a:pt x="467" y="64"/>
                    </a:lnTo>
                    <a:lnTo>
                      <a:pt x="480" y="43"/>
                    </a:lnTo>
                    <a:lnTo>
                      <a:pt x="498" y="26"/>
                    </a:lnTo>
                    <a:lnTo>
                      <a:pt x="519" y="12"/>
                    </a:lnTo>
                    <a:lnTo>
                      <a:pt x="542" y="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 rot="1025973">
                <a:off x="7060466" y="3164274"/>
                <a:ext cx="436812" cy="457219"/>
              </a:xfrm>
              <a:custGeom>
                <a:avLst/>
                <a:gdLst>
                  <a:gd name="T0" fmla="*/ 1302 w 3168"/>
                  <a:gd name="T1" fmla="*/ 1560 h 3315"/>
                  <a:gd name="T2" fmla="*/ 1213 w 3168"/>
                  <a:gd name="T3" fmla="*/ 1650 h 3315"/>
                  <a:gd name="T4" fmla="*/ 1262 w 3168"/>
                  <a:gd name="T5" fmla="*/ 1766 h 3315"/>
                  <a:gd name="T6" fmla="*/ 1387 w 3168"/>
                  <a:gd name="T7" fmla="*/ 1766 h 3315"/>
                  <a:gd name="T8" fmla="*/ 1435 w 3168"/>
                  <a:gd name="T9" fmla="*/ 1650 h 3315"/>
                  <a:gd name="T10" fmla="*/ 1346 w 3168"/>
                  <a:gd name="T11" fmla="*/ 1560 h 3315"/>
                  <a:gd name="T12" fmla="*/ 349 w 3168"/>
                  <a:gd name="T13" fmla="*/ 1544 h 3315"/>
                  <a:gd name="T14" fmla="*/ 1660 w 3168"/>
                  <a:gd name="T15" fmla="*/ 1655 h 3315"/>
                  <a:gd name="T16" fmla="*/ 1590 w 3168"/>
                  <a:gd name="T17" fmla="*/ 1878 h 3315"/>
                  <a:gd name="T18" fmla="*/ 1386 w 3168"/>
                  <a:gd name="T19" fmla="*/ 2002 h 3315"/>
                  <a:gd name="T20" fmla="*/ 989 w 3168"/>
                  <a:gd name="T21" fmla="*/ 1688 h 3315"/>
                  <a:gd name="T22" fmla="*/ 1059 w 3168"/>
                  <a:gd name="T23" fmla="*/ 1465 h 3315"/>
                  <a:gd name="T24" fmla="*/ 1262 w 3168"/>
                  <a:gd name="T25" fmla="*/ 1341 h 3315"/>
                  <a:gd name="T26" fmla="*/ 1451 w 3168"/>
                  <a:gd name="T27" fmla="*/ 695 h 3315"/>
                  <a:gd name="T28" fmla="*/ 1080 w 3168"/>
                  <a:gd name="T29" fmla="*/ 633 h 3315"/>
                  <a:gd name="T30" fmla="*/ 658 w 3168"/>
                  <a:gd name="T31" fmla="*/ 840 h 3315"/>
                  <a:gd name="T32" fmla="*/ 367 w 3168"/>
                  <a:gd name="T33" fmla="*/ 1203 h 3315"/>
                  <a:gd name="T34" fmla="*/ 258 w 3168"/>
                  <a:gd name="T35" fmla="*/ 1672 h 3315"/>
                  <a:gd name="T36" fmla="*/ 367 w 3168"/>
                  <a:gd name="T37" fmla="*/ 2140 h 3315"/>
                  <a:gd name="T38" fmla="*/ 658 w 3168"/>
                  <a:gd name="T39" fmla="*/ 2503 h 3315"/>
                  <a:gd name="T40" fmla="*/ 1080 w 3168"/>
                  <a:gd name="T41" fmla="*/ 2710 h 3315"/>
                  <a:gd name="T42" fmla="*/ 1569 w 3168"/>
                  <a:gd name="T43" fmla="*/ 2710 h 3315"/>
                  <a:gd name="T44" fmla="*/ 1990 w 3168"/>
                  <a:gd name="T45" fmla="*/ 2503 h 3315"/>
                  <a:gd name="T46" fmla="*/ 2282 w 3168"/>
                  <a:gd name="T47" fmla="*/ 2140 h 3315"/>
                  <a:gd name="T48" fmla="*/ 2391 w 3168"/>
                  <a:gd name="T49" fmla="*/ 1672 h 3315"/>
                  <a:gd name="T50" fmla="*/ 2282 w 3168"/>
                  <a:gd name="T51" fmla="*/ 1203 h 3315"/>
                  <a:gd name="T52" fmla="*/ 1990 w 3168"/>
                  <a:gd name="T53" fmla="*/ 840 h 3315"/>
                  <a:gd name="T54" fmla="*/ 1569 w 3168"/>
                  <a:gd name="T55" fmla="*/ 633 h 3315"/>
                  <a:gd name="T56" fmla="*/ 3155 w 3168"/>
                  <a:gd name="T57" fmla="*/ 14 h 3315"/>
                  <a:gd name="T58" fmla="*/ 2945 w 3168"/>
                  <a:gd name="T59" fmla="*/ 806 h 3315"/>
                  <a:gd name="T60" fmla="*/ 2798 w 3168"/>
                  <a:gd name="T61" fmla="*/ 714 h 3315"/>
                  <a:gd name="T62" fmla="*/ 2458 w 3168"/>
                  <a:gd name="T63" fmla="*/ 979 h 3315"/>
                  <a:gd name="T64" fmla="*/ 2628 w 3168"/>
                  <a:gd name="T65" fmla="*/ 1436 h 3315"/>
                  <a:gd name="T66" fmla="*/ 2622 w 3168"/>
                  <a:gd name="T67" fmla="*/ 1940 h 3315"/>
                  <a:gd name="T68" fmla="*/ 2733 w 3168"/>
                  <a:gd name="T69" fmla="*/ 2602 h 3315"/>
                  <a:gd name="T70" fmla="*/ 2882 w 3168"/>
                  <a:gd name="T71" fmla="*/ 2513 h 3315"/>
                  <a:gd name="T72" fmla="*/ 2954 w 3168"/>
                  <a:gd name="T73" fmla="*/ 2519 h 3315"/>
                  <a:gd name="T74" fmla="*/ 3142 w 3168"/>
                  <a:gd name="T75" fmla="*/ 3310 h 3315"/>
                  <a:gd name="T76" fmla="*/ 2350 w 3168"/>
                  <a:gd name="T77" fmla="*/ 3105 h 3315"/>
                  <a:gd name="T78" fmla="*/ 2452 w 3168"/>
                  <a:gd name="T79" fmla="*/ 2954 h 3315"/>
                  <a:gd name="T80" fmla="*/ 2134 w 3168"/>
                  <a:gd name="T81" fmla="*/ 2719 h 3315"/>
                  <a:gd name="T82" fmla="*/ 1677 w 3168"/>
                  <a:gd name="T83" fmla="*/ 2949 h 3315"/>
                  <a:gd name="T84" fmla="*/ 1145 w 3168"/>
                  <a:gd name="T85" fmla="*/ 2985 h 3315"/>
                  <a:gd name="T86" fmla="*/ 657 w 3168"/>
                  <a:gd name="T87" fmla="*/ 2816 h 3315"/>
                  <a:gd name="T88" fmla="*/ 276 w 3168"/>
                  <a:gd name="T89" fmla="*/ 2481 h 3315"/>
                  <a:gd name="T90" fmla="*/ 47 w 3168"/>
                  <a:gd name="T91" fmla="*/ 2023 h 3315"/>
                  <a:gd name="T92" fmla="*/ 6 w 3168"/>
                  <a:gd name="T93" fmla="*/ 1542 h 3315"/>
                  <a:gd name="T94" fmla="*/ 105 w 3168"/>
                  <a:gd name="T95" fmla="*/ 1155 h 3315"/>
                  <a:gd name="T96" fmla="*/ 318 w 3168"/>
                  <a:gd name="T97" fmla="*/ 805 h 3315"/>
                  <a:gd name="T98" fmla="*/ 642 w 3168"/>
                  <a:gd name="T99" fmla="*/ 530 h 3315"/>
                  <a:gd name="T100" fmla="*/ 1071 w 3168"/>
                  <a:gd name="T101" fmla="*/ 374 h 3315"/>
                  <a:gd name="T102" fmla="*/ 1582 w 3168"/>
                  <a:gd name="T103" fmla="*/ 374 h 3315"/>
                  <a:gd name="T104" fmla="*/ 2015 w 3168"/>
                  <a:gd name="T105" fmla="*/ 532 h 3315"/>
                  <a:gd name="T106" fmla="*/ 2456 w 3168"/>
                  <a:gd name="T107" fmla="*/ 389 h 3315"/>
                  <a:gd name="T108" fmla="*/ 2346 w 3168"/>
                  <a:gd name="T109" fmla="*/ 237 h 3315"/>
                  <a:gd name="T110" fmla="*/ 3111 w 3168"/>
                  <a:gd name="T111" fmla="*/ 2 h 3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68" h="3315">
                    <a:moveTo>
                      <a:pt x="1325" y="2365"/>
                    </a:moveTo>
                    <a:lnTo>
                      <a:pt x="1451" y="2647"/>
                    </a:lnTo>
                    <a:lnTo>
                      <a:pt x="1198" y="2647"/>
                    </a:lnTo>
                    <a:lnTo>
                      <a:pt x="1325" y="2365"/>
                    </a:lnTo>
                    <a:close/>
                    <a:moveTo>
                      <a:pt x="1325" y="1558"/>
                    </a:moveTo>
                    <a:lnTo>
                      <a:pt x="1302" y="1560"/>
                    </a:lnTo>
                    <a:lnTo>
                      <a:pt x="1282" y="1566"/>
                    </a:lnTo>
                    <a:lnTo>
                      <a:pt x="1262" y="1578"/>
                    </a:lnTo>
                    <a:lnTo>
                      <a:pt x="1244" y="1592"/>
                    </a:lnTo>
                    <a:lnTo>
                      <a:pt x="1230" y="1610"/>
                    </a:lnTo>
                    <a:lnTo>
                      <a:pt x="1220" y="1629"/>
                    </a:lnTo>
                    <a:lnTo>
                      <a:pt x="1213" y="1650"/>
                    </a:lnTo>
                    <a:lnTo>
                      <a:pt x="1211" y="1671"/>
                    </a:lnTo>
                    <a:lnTo>
                      <a:pt x="1213" y="1693"/>
                    </a:lnTo>
                    <a:lnTo>
                      <a:pt x="1220" y="1714"/>
                    </a:lnTo>
                    <a:lnTo>
                      <a:pt x="1230" y="1733"/>
                    </a:lnTo>
                    <a:lnTo>
                      <a:pt x="1244" y="1752"/>
                    </a:lnTo>
                    <a:lnTo>
                      <a:pt x="1262" y="1766"/>
                    </a:lnTo>
                    <a:lnTo>
                      <a:pt x="1282" y="1777"/>
                    </a:lnTo>
                    <a:lnTo>
                      <a:pt x="1302" y="1783"/>
                    </a:lnTo>
                    <a:lnTo>
                      <a:pt x="1325" y="1785"/>
                    </a:lnTo>
                    <a:lnTo>
                      <a:pt x="1346" y="1783"/>
                    </a:lnTo>
                    <a:lnTo>
                      <a:pt x="1367" y="1777"/>
                    </a:lnTo>
                    <a:lnTo>
                      <a:pt x="1387" y="1766"/>
                    </a:lnTo>
                    <a:lnTo>
                      <a:pt x="1404" y="1752"/>
                    </a:lnTo>
                    <a:lnTo>
                      <a:pt x="1419" y="1733"/>
                    </a:lnTo>
                    <a:lnTo>
                      <a:pt x="1429" y="1714"/>
                    </a:lnTo>
                    <a:lnTo>
                      <a:pt x="1435" y="1693"/>
                    </a:lnTo>
                    <a:lnTo>
                      <a:pt x="1437" y="1671"/>
                    </a:lnTo>
                    <a:lnTo>
                      <a:pt x="1435" y="1650"/>
                    </a:lnTo>
                    <a:lnTo>
                      <a:pt x="1429" y="1629"/>
                    </a:lnTo>
                    <a:lnTo>
                      <a:pt x="1419" y="1610"/>
                    </a:lnTo>
                    <a:lnTo>
                      <a:pt x="1404" y="1592"/>
                    </a:lnTo>
                    <a:lnTo>
                      <a:pt x="1387" y="1578"/>
                    </a:lnTo>
                    <a:lnTo>
                      <a:pt x="1367" y="1566"/>
                    </a:lnTo>
                    <a:lnTo>
                      <a:pt x="1346" y="1560"/>
                    </a:lnTo>
                    <a:lnTo>
                      <a:pt x="1325" y="1558"/>
                    </a:lnTo>
                    <a:close/>
                    <a:moveTo>
                      <a:pt x="2300" y="1544"/>
                    </a:moveTo>
                    <a:lnTo>
                      <a:pt x="2300" y="1798"/>
                    </a:lnTo>
                    <a:lnTo>
                      <a:pt x="2018" y="1671"/>
                    </a:lnTo>
                    <a:lnTo>
                      <a:pt x="2300" y="1544"/>
                    </a:lnTo>
                    <a:close/>
                    <a:moveTo>
                      <a:pt x="349" y="1544"/>
                    </a:moveTo>
                    <a:lnTo>
                      <a:pt x="631" y="1671"/>
                    </a:lnTo>
                    <a:lnTo>
                      <a:pt x="349" y="1798"/>
                    </a:lnTo>
                    <a:lnTo>
                      <a:pt x="349" y="1544"/>
                    </a:lnTo>
                    <a:close/>
                    <a:moveTo>
                      <a:pt x="1881" y="1115"/>
                    </a:moveTo>
                    <a:lnTo>
                      <a:pt x="1656" y="1616"/>
                    </a:lnTo>
                    <a:lnTo>
                      <a:pt x="1660" y="1655"/>
                    </a:lnTo>
                    <a:lnTo>
                      <a:pt x="1660" y="1694"/>
                    </a:lnTo>
                    <a:lnTo>
                      <a:pt x="1655" y="1733"/>
                    </a:lnTo>
                    <a:lnTo>
                      <a:pt x="1645" y="1772"/>
                    </a:lnTo>
                    <a:lnTo>
                      <a:pt x="1631" y="1809"/>
                    </a:lnTo>
                    <a:lnTo>
                      <a:pt x="1613" y="1845"/>
                    </a:lnTo>
                    <a:lnTo>
                      <a:pt x="1590" y="1878"/>
                    </a:lnTo>
                    <a:lnTo>
                      <a:pt x="1563" y="1910"/>
                    </a:lnTo>
                    <a:lnTo>
                      <a:pt x="1532" y="1938"/>
                    </a:lnTo>
                    <a:lnTo>
                      <a:pt x="1498" y="1961"/>
                    </a:lnTo>
                    <a:lnTo>
                      <a:pt x="1462" y="1979"/>
                    </a:lnTo>
                    <a:lnTo>
                      <a:pt x="1425" y="1993"/>
                    </a:lnTo>
                    <a:lnTo>
                      <a:pt x="1386" y="2002"/>
                    </a:lnTo>
                    <a:lnTo>
                      <a:pt x="1348" y="2007"/>
                    </a:lnTo>
                    <a:lnTo>
                      <a:pt x="1308" y="2008"/>
                    </a:lnTo>
                    <a:lnTo>
                      <a:pt x="1269" y="2003"/>
                    </a:lnTo>
                    <a:lnTo>
                      <a:pt x="767" y="2228"/>
                    </a:lnTo>
                    <a:lnTo>
                      <a:pt x="993" y="1727"/>
                    </a:lnTo>
                    <a:lnTo>
                      <a:pt x="989" y="1688"/>
                    </a:lnTo>
                    <a:lnTo>
                      <a:pt x="989" y="1649"/>
                    </a:lnTo>
                    <a:lnTo>
                      <a:pt x="994" y="1610"/>
                    </a:lnTo>
                    <a:lnTo>
                      <a:pt x="1003" y="1571"/>
                    </a:lnTo>
                    <a:lnTo>
                      <a:pt x="1017" y="1534"/>
                    </a:lnTo>
                    <a:lnTo>
                      <a:pt x="1036" y="1498"/>
                    </a:lnTo>
                    <a:lnTo>
                      <a:pt x="1059" y="1465"/>
                    </a:lnTo>
                    <a:lnTo>
                      <a:pt x="1086" y="1434"/>
                    </a:lnTo>
                    <a:lnTo>
                      <a:pt x="1117" y="1405"/>
                    </a:lnTo>
                    <a:lnTo>
                      <a:pt x="1152" y="1382"/>
                    </a:lnTo>
                    <a:lnTo>
                      <a:pt x="1187" y="1364"/>
                    </a:lnTo>
                    <a:lnTo>
                      <a:pt x="1224" y="1350"/>
                    </a:lnTo>
                    <a:lnTo>
                      <a:pt x="1262" y="1341"/>
                    </a:lnTo>
                    <a:lnTo>
                      <a:pt x="1301" y="1336"/>
                    </a:lnTo>
                    <a:lnTo>
                      <a:pt x="1341" y="1335"/>
                    </a:lnTo>
                    <a:lnTo>
                      <a:pt x="1380" y="1340"/>
                    </a:lnTo>
                    <a:lnTo>
                      <a:pt x="1881" y="1115"/>
                    </a:lnTo>
                    <a:close/>
                    <a:moveTo>
                      <a:pt x="1198" y="695"/>
                    </a:moveTo>
                    <a:lnTo>
                      <a:pt x="1451" y="695"/>
                    </a:lnTo>
                    <a:lnTo>
                      <a:pt x="1325" y="977"/>
                    </a:lnTo>
                    <a:lnTo>
                      <a:pt x="1198" y="695"/>
                    </a:lnTo>
                    <a:close/>
                    <a:moveTo>
                      <a:pt x="1325" y="605"/>
                    </a:moveTo>
                    <a:lnTo>
                      <a:pt x="1241" y="609"/>
                    </a:lnTo>
                    <a:lnTo>
                      <a:pt x="1160" y="618"/>
                    </a:lnTo>
                    <a:lnTo>
                      <a:pt x="1080" y="633"/>
                    </a:lnTo>
                    <a:lnTo>
                      <a:pt x="1003" y="655"/>
                    </a:lnTo>
                    <a:lnTo>
                      <a:pt x="928" y="681"/>
                    </a:lnTo>
                    <a:lnTo>
                      <a:pt x="856" y="713"/>
                    </a:lnTo>
                    <a:lnTo>
                      <a:pt x="786" y="751"/>
                    </a:lnTo>
                    <a:lnTo>
                      <a:pt x="721" y="793"/>
                    </a:lnTo>
                    <a:lnTo>
                      <a:pt x="658" y="840"/>
                    </a:lnTo>
                    <a:lnTo>
                      <a:pt x="599" y="890"/>
                    </a:lnTo>
                    <a:lnTo>
                      <a:pt x="544" y="946"/>
                    </a:lnTo>
                    <a:lnTo>
                      <a:pt x="493" y="1005"/>
                    </a:lnTo>
                    <a:lnTo>
                      <a:pt x="447" y="1067"/>
                    </a:lnTo>
                    <a:lnTo>
                      <a:pt x="404" y="1134"/>
                    </a:lnTo>
                    <a:lnTo>
                      <a:pt x="367" y="1203"/>
                    </a:lnTo>
                    <a:lnTo>
                      <a:pt x="335" y="1275"/>
                    </a:lnTo>
                    <a:lnTo>
                      <a:pt x="308" y="1350"/>
                    </a:lnTo>
                    <a:lnTo>
                      <a:pt x="287" y="1428"/>
                    </a:lnTo>
                    <a:lnTo>
                      <a:pt x="271" y="1507"/>
                    </a:lnTo>
                    <a:lnTo>
                      <a:pt x="261" y="1589"/>
                    </a:lnTo>
                    <a:lnTo>
                      <a:pt x="258" y="1672"/>
                    </a:lnTo>
                    <a:lnTo>
                      <a:pt x="261" y="1755"/>
                    </a:lnTo>
                    <a:lnTo>
                      <a:pt x="271" y="1836"/>
                    </a:lnTo>
                    <a:lnTo>
                      <a:pt x="287" y="1916"/>
                    </a:lnTo>
                    <a:lnTo>
                      <a:pt x="308" y="1993"/>
                    </a:lnTo>
                    <a:lnTo>
                      <a:pt x="335" y="2068"/>
                    </a:lnTo>
                    <a:lnTo>
                      <a:pt x="367" y="2140"/>
                    </a:lnTo>
                    <a:lnTo>
                      <a:pt x="404" y="2209"/>
                    </a:lnTo>
                    <a:lnTo>
                      <a:pt x="447" y="2276"/>
                    </a:lnTo>
                    <a:lnTo>
                      <a:pt x="493" y="2338"/>
                    </a:lnTo>
                    <a:lnTo>
                      <a:pt x="544" y="2397"/>
                    </a:lnTo>
                    <a:lnTo>
                      <a:pt x="599" y="2453"/>
                    </a:lnTo>
                    <a:lnTo>
                      <a:pt x="658" y="2503"/>
                    </a:lnTo>
                    <a:lnTo>
                      <a:pt x="721" y="2550"/>
                    </a:lnTo>
                    <a:lnTo>
                      <a:pt x="786" y="2593"/>
                    </a:lnTo>
                    <a:lnTo>
                      <a:pt x="856" y="2630"/>
                    </a:lnTo>
                    <a:lnTo>
                      <a:pt x="928" y="2662"/>
                    </a:lnTo>
                    <a:lnTo>
                      <a:pt x="1003" y="2688"/>
                    </a:lnTo>
                    <a:lnTo>
                      <a:pt x="1080" y="2710"/>
                    </a:lnTo>
                    <a:lnTo>
                      <a:pt x="1160" y="2725"/>
                    </a:lnTo>
                    <a:lnTo>
                      <a:pt x="1241" y="2735"/>
                    </a:lnTo>
                    <a:lnTo>
                      <a:pt x="1325" y="2739"/>
                    </a:lnTo>
                    <a:lnTo>
                      <a:pt x="1408" y="2735"/>
                    </a:lnTo>
                    <a:lnTo>
                      <a:pt x="1489" y="2725"/>
                    </a:lnTo>
                    <a:lnTo>
                      <a:pt x="1569" y="2710"/>
                    </a:lnTo>
                    <a:lnTo>
                      <a:pt x="1645" y="2688"/>
                    </a:lnTo>
                    <a:lnTo>
                      <a:pt x="1721" y="2662"/>
                    </a:lnTo>
                    <a:lnTo>
                      <a:pt x="1793" y="2630"/>
                    </a:lnTo>
                    <a:lnTo>
                      <a:pt x="1862" y="2593"/>
                    </a:lnTo>
                    <a:lnTo>
                      <a:pt x="1928" y="2550"/>
                    </a:lnTo>
                    <a:lnTo>
                      <a:pt x="1990" y="2503"/>
                    </a:lnTo>
                    <a:lnTo>
                      <a:pt x="2050" y="2453"/>
                    </a:lnTo>
                    <a:lnTo>
                      <a:pt x="2105" y="2397"/>
                    </a:lnTo>
                    <a:lnTo>
                      <a:pt x="2156" y="2338"/>
                    </a:lnTo>
                    <a:lnTo>
                      <a:pt x="2203" y="2276"/>
                    </a:lnTo>
                    <a:lnTo>
                      <a:pt x="2245" y="2209"/>
                    </a:lnTo>
                    <a:lnTo>
                      <a:pt x="2282" y="2140"/>
                    </a:lnTo>
                    <a:lnTo>
                      <a:pt x="2314" y="2068"/>
                    </a:lnTo>
                    <a:lnTo>
                      <a:pt x="2341" y="1993"/>
                    </a:lnTo>
                    <a:lnTo>
                      <a:pt x="2362" y="1916"/>
                    </a:lnTo>
                    <a:lnTo>
                      <a:pt x="2378" y="1836"/>
                    </a:lnTo>
                    <a:lnTo>
                      <a:pt x="2388" y="1755"/>
                    </a:lnTo>
                    <a:lnTo>
                      <a:pt x="2391" y="1672"/>
                    </a:lnTo>
                    <a:lnTo>
                      <a:pt x="2388" y="1589"/>
                    </a:lnTo>
                    <a:lnTo>
                      <a:pt x="2378" y="1507"/>
                    </a:lnTo>
                    <a:lnTo>
                      <a:pt x="2362" y="1428"/>
                    </a:lnTo>
                    <a:lnTo>
                      <a:pt x="2341" y="1350"/>
                    </a:lnTo>
                    <a:lnTo>
                      <a:pt x="2314" y="1275"/>
                    </a:lnTo>
                    <a:lnTo>
                      <a:pt x="2282" y="1203"/>
                    </a:lnTo>
                    <a:lnTo>
                      <a:pt x="2245" y="1134"/>
                    </a:lnTo>
                    <a:lnTo>
                      <a:pt x="2203" y="1067"/>
                    </a:lnTo>
                    <a:lnTo>
                      <a:pt x="2156" y="1005"/>
                    </a:lnTo>
                    <a:lnTo>
                      <a:pt x="2105" y="946"/>
                    </a:lnTo>
                    <a:lnTo>
                      <a:pt x="2050" y="890"/>
                    </a:lnTo>
                    <a:lnTo>
                      <a:pt x="1990" y="840"/>
                    </a:lnTo>
                    <a:lnTo>
                      <a:pt x="1928" y="793"/>
                    </a:lnTo>
                    <a:lnTo>
                      <a:pt x="1862" y="751"/>
                    </a:lnTo>
                    <a:lnTo>
                      <a:pt x="1793" y="713"/>
                    </a:lnTo>
                    <a:lnTo>
                      <a:pt x="1721" y="681"/>
                    </a:lnTo>
                    <a:lnTo>
                      <a:pt x="1645" y="655"/>
                    </a:lnTo>
                    <a:lnTo>
                      <a:pt x="1569" y="633"/>
                    </a:lnTo>
                    <a:lnTo>
                      <a:pt x="1489" y="618"/>
                    </a:lnTo>
                    <a:lnTo>
                      <a:pt x="1408" y="609"/>
                    </a:lnTo>
                    <a:lnTo>
                      <a:pt x="1325" y="605"/>
                    </a:lnTo>
                    <a:close/>
                    <a:moveTo>
                      <a:pt x="3127" y="0"/>
                    </a:moveTo>
                    <a:lnTo>
                      <a:pt x="3142" y="5"/>
                    </a:lnTo>
                    <a:lnTo>
                      <a:pt x="3155" y="14"/>
                    </a:lnTo>
                    <a:lnTo>
                      <a:pt x="3164" y="27"/>
                    </a:lnTo>
                    <a:lnTo>
                      <a:pt x="3168" y="42"/>
                    </a:lnTo>
                    <a:lnTo>
                      <a:pt x="3166" y="59"/>
                    </a:lnTo>
                    <a:lnTo>
                      <a:pt x="2960" y="783"/>
                    </a:lnTo>
                    <a:lnTo>
                      <a:pt x="2954" y="796"/>
                    </a:lnTo>
                    <a:lnTo>
                      <a:pt x="2945" y="806"/>
                    </a:lnTo>
                    <a:lnTo>
                      <a:pt x="2934" y="813"/>
                    </a:lnTo>
                    <a:lnTo>
                      <a:pt x="2921" y="816"/>
                    </a:lnTo>
                    <a:lnTo>
                      <a:pt x="2907" y="815"/>
                    </a:lnTo>
                    <a:lnTo>
                      <a:pt x="2894" y="811"/>
                    </a:lnTo>
                    <a:lnTo>
                      <a:pt x="2882" y="802"/>
                    </a:lnTo>
                    <a:lnTo>
                      <a:pt x="2798" y="714"/>
                    </a:lnTo>
                    <a:lnTo>
                      <a:pt x="2786" y="705"/>
                    </a:lnTo>
                    <a:lnTo>
                      <a:pt x="2772" y="701"/>
                    </a:lnTo>
                    <a:lnTo>
                      <a:pt x="2758" y="701"/>
                    </a:lnTo>
                    <a:lnTo>
                      <a:pt x="2745" y="705"/>
                    </a:lnTo>
                    <a:lnTo>
                      <a:pt x="2733" y="713"/>
                    </a:lnTo>
                    <a:lnTo>
                      <a:pt x="2458" y="979"/>
                    </a:lnTo>
                    <a:lnTo>
                      <a:pt x="2498" y="1051"/>
                    </a:lnTo>
                    <a:lnTo>
                      <a:pt x="2533" y="1126"/>
                    </a:lnTo>
                    <a:lnTo>
                      <a:pt x="2564" y="1201"/>
                    </a:lnTo>
                    <a:lnTo>
                      <a:pt x="2590" y="1279"/>
                    </a:lnTo>
                    <a:lnTo>
                      <a:pt x="2611" y="1357"/>
                    </a:lnTo>
                    <a:lnTo>
                      <a:pt x="2628" y="1436"/>
                    </a:lnTo>
                    <a:lnTo>
                      <a:pt x="2640" y="1514"/>
                    </a:lnTo>
                    <a:lnTo>
                      <a:pt x="2647" y="1594"/>
                    </a:lnTo>
                    <a:lnTo>
                      <a:pt x="2649" y="1671"/>
                    </a:lnTo>
                    <a:lnTo>
                      <a:pt x="2646" y="1763"/>
                    </a:lnTo>
                    <a:lnTo>
                      <a:pt x="2637" y="1852"/>
                    </a:lnTo>
                    <a:lnTo>
                      <a:pt x="2622" y="1940"/>
                    </a:lnTo>
                    <a:lnTo>
                      <a:pt x="2601" y="2025"/>
                    </a:lnTo>
                    <a:lnTo>
                      <a:pt x="2575" y="2109"/>
                    </a:lnTo>
                    <a:lnTo>
                      <a:pt x="2543" y="2189"/>
                    </a:lnTo>
                    <a:lnTo>
                      <a:pt x="2507" y="2268"/>
                    </a:lnTo>
                    <a:lnTo>
                      <a:pt x="2466" y="2343"/>
                    </a:lnTo>
                    <a:lnTo>
                      <a:pt x="2733" y="2602"/>
                    </a:lnTo>
                    <a:lnTo>
                      <a:pt x="2745" y="2610"/>
                    </a:lnTo>
                    <a:lnTo>
                      <a:pt x="2758" y="2615"/>
                    </a:lnTo>
                    <a:lnTo>
                      <a:pt x="2772" y="2614"/>
                    </a:lnTo>
                    <a:lnTo>
                      <a:pt x="2786" y="2610"/>
                    </a:lnTo>
                    <a:lnTo>
                      <a:pt x="2798" y="2601"/>
                    </a:lnTo>
                    <a:lnTo>
                      <a:pt x="2882" y="2513"/>
                    </a:lnTo>
                    <a:lnTo>
                      <a:pt x="2894" y="2504"/>
                    </a:lnTo>
                    <a:lnTo>
                      <a:pt x="2907" y="2500"/>
                    </a:lnTo>
                    <a:lnTo>
                      <a:pt x="2921" y="2499"/>
                    </a:lnTo>
                    <a:lnTo>
                      <a:pt x="2934" y="2502"/>
                    </a:lnTo>
                    <a:lnTo>
                      <a:pt x="2945" y="2509"/>
                    </a:lnTo>
                    <a:lnTo>
                      <a:pt x="2954" y="2519"/>
                    </a:lnTo>
                    <a:lnTo>
                      <a:pt x="2960" y="2532"/>
                    </a:lnTo>
                    <a:lnTo>
                      <a:pt x="3166" y="3256"/>
                    </a:lnTo>
                    <a:lnTo>
                      <a:pt x="3168" y="3273"/>
                    </a:lnTo>
                    <a:lnTo>
                      <a:pt x="3163" y="3288"/>
                    </a:lnTo>
                    <a:lnTo>
                      <a:pt x="3155" y="3301"/>
                    </a:lnTo>
                    <a:lnTo>
                      <a:pt x="3142" y="3310"/>
                    </a:lnTo>
                    <a:lnTo>
                      <a:pt x="3127" y="3315"/>
                    </a:lnTo>
                    <a:lnTo>
                      <a:pt x="3111" y="3314"/>
                    </a:lnTo>
                    <a:lnTo>
                      <a:pt x="2381" y="3130"/>
                    </a:lnTo>
                    <a:lnTo>
                      <a:pt x="2367" y="3125"/>
                    </a:lnTo>
                    <a:lnTo>
                      <a:pt x="2357" y="3116"/>
                    </a:lnTo>
                    <a:lnTo>
                      <a:pt x="2350" y="3105"/>
                    </a:lnTo>
                    <a:lnTo>
                      <a:pt x="2346" y="3092"/>
                    </a:lnTo>
                    <a:lnTo>
                      <a:pt x="2346" y="3079"/>
                    </a:lnTo>
                    <a:lnTo>
                      <a:pt x="2350" y="3065"/>
                    </a:lnTo>
                    <a:lnTo>
                      <a:pt x="2359" y="3053"/>
                    </a:lnTo>
                    <a:lnTo>
                      <a:pt x="2444" y="2966"/>
                    </a:lnTo>
                    <a:lnTo>
                      <a:pt x="2452" y="2954"/>
                    </a:lnTo>
                    <a:lnTo>
                      <a:pt x="2457" y="2940"/>
                    </a:lnTo>
                    <a:lnTo>
                      <a:pt x="2456" y="2926"/>
                    </a:lnTo>
                    <a:lnTo>
                      <a:pt x="2452" y="2913"/>
                    </a:lnTo>
                    <a:lnTo>
                      <a:pt x="2443" y="2901"/>
                    </a:lnTo>
                    <a:lnTo>
                      <a:pt x="2201" y="2665"/>
                    </a:lnTo>
                    <a:lnTo>
                      <a:pt x="2134" y="2719"/>
                    </a:lnTo>
                    <a:lnTo>
                      <a:pt x="2066" y="2769"/>
                    </a:lnTo>
                    <a:lnTo>
                      <a:pt x="1993" y="2815"/>
                    </a:lnTo>
                    <a:lnTo>
                      <a:pt x="1918" y="2855"/>
                    </a:lnTo>
                    <a:lnTo>
                      <a:pt x="1840" y="2891"/>
                    </a:lnTo>
                    <a:lnTo>
                      <a:pt x="1760" y="2923"/>
                    </a:lnTo>
                    <a:lnTo>
                      <a:pt x="1677" y="2949"/>
                    </a:lnTo>
                    <a:lnTo>
                      <a:pt x="1591" y="2970"/>
                    </a:lnTo>
                    <a:lnTo>
                      <a:pt x="1505" y="2985"/>
                    </a:lnTo>
                    <a:lnTo>
                      <a:pt x="1415" y="2994"/>
                    </a:lnTo>
                    <a:lnTo>
                      <a:pt x="1325" y="2997"/>
                    </a:lnTo>
                    <a:lnTo>
                      <a:pt x="1234" y="2994"/>
                    </a:lnTo>
                    <a:lnTo>
                      <a:pt x="1145" y="2985"/>
                    </a:lnTo>
                    <a:lnTo>
                      <a:pt x="1058" y="2970"/>
                    </a:lnTo>
                    <a:lnTo>
                      <a:pt x="973" y="2950"/>
                    </a:lnTo>
                    <a:lnTo>
                      <a:pt x="890" y="2924"/>
                    </a:lnTo>
                    <a:lnTo>
                      <a:pt x="810" y="2892"/>
                    </a:lnTo>
                    <a:lnTo>
                      <a:pt x="731" y="2856"/>
                    </a:lnTo>
                    <a:lnTo>
                      <a:pt x="657" y="2816"/>
                    </a:lnTo>
                    <a:lnTo>
                      <a:pt x="584" y="2770"/>
                    </a:lnTo>
                    <a:lnTo>
                      <a:pt x="515" y="2720"/>
                    </a:lnTo>
                    <a:lnTo>
                      <a:pt x="450" y="2666"/>
                    </a:lnTo>
                    <a:lnTo>
                      <a:pt x="388" y="2608"/>
                    </a:lnTo>
                    <a:lnTo>
                      <a:pt x="330" y="2546"/>
                    </a:lnTo>
                    <a:lnTo>
                      <a:pt x="276" y="2481"/>
                    </a:lnTo>
                    <a:lnTo>
                      <a:pt x="226" y="2412"/>
                    </a:lnTo>
                    <a:lnTo>
                      <a:pt x="181" y="2340"/>
                    </a:lnTo>
                    <a:lnTo>
                      <a:pt x="140" y="2265"/>
                    </a:lnTo>
                    <a:lnTo>
                      <a:pt x="104" y="2187"/>
                    </a:lnTo>
                    <a:lnTo>
                      <a:pt x="72" y="2107"/>
                    </a:lnTo>
                    <a:lnTo>
                      <a:pt x="47" y="2023"/>
                    </a:lnTo>
                    <a:lnTo>
                      <a:pt x="26" y="1939"/>
                    </a:lnTo>
                    <a:lnTo>
                      <a:pt x="12" y="1851"/>
                    </a:lnTo>
                    <a:lnTo>
                      <a:pt x="3" y="1763"/>
                    </a:lnTo>
                    <a:lnTo>
                      <a:pt x="0" y="1671"/>
                    </a:lnTo>
                    <a:lnTo>
                      <a:pt x="1" y="1607"/>
                    </a:lnTo>
                    <a:lnTo>
                      <a:pt x="6" y="1542"/>
                    </a:lnTo>
                    <a:lnTo>
                      <a:pt x="15" y="1477"/>
                    </a:lnTo>
                    <a:lnTo>
                      <a:pt x="26" y="1412"/>
                    </a:lnTo>
                    <a:lnTo>
                      <a:pt x="41" y="1346"/>
                    </a:lnTo>
                    <a:lnTo>
                      <a:pt x="59" y="1282"/>
                    </a:lnTo>
                    <a:lnTo>
                      <a:pt x="80" y="1218"/>
                    </a:lnTo>
                    <a:lnTo>
                      <a:pt x="105" y="1155"/>
                    </a:lnTo>
                    <a:lnTo>
                      <a:pt x="133" y="1094"/>
                    </a:lnTo>
                    <a:lnTo>
                      <a:pt x="163" y="1032"/>
                    </a:lnTo>
                    <a:lnTo>
                      <a:pt x="197" y="973"/>
                    </a:lnTo>
                    <a:lnTo>
                      <a:pt x="234" y="915"/>
                    </a:lnTo>
                    <a:lnTo>
                      <a:pt x="275" y="859"/>
                    </a:lnTo>
                    <a:lnTo>
                      <a:pt x="318" y="805"/>
                    </a:lnTo>
                    <a:lnTo>
                      <a:pt x="364" y="753"/>
                    </a:lnTo>
                    <a:lnTo>
                      <a:pt x="413" y="702"/>
                    </a:lnTo>
                    <a:lnTo>
                      <a:pt x="467" y="655"/>
                    </a:lnTo>
                    <a:lnTo>
                      <a:pt x="522" y="611"/>
                    </a:lnTo>
                    <a:lnTo>
                      <a:pt x="580" y="569"/>
                    </a:lnTo>
                    <a:lnTo>
                      <a:pt x="642" y="530"/>
                    </a:lnTo>
                    <a:lnTo>
                      <a:pt x="706" y="495"/>
                    </a:lnTo>
                    <a:lnTo>
                      <a:pt x="773" y="463"/>
                    </a:lnTo>
                    <a:lnTo>
                      <a:pt x="844" y="435"/>
                    </a:lnTo>
                    <a:lnTo>
                      <a:pt x="916" y="411"/>
                    </a:lnTo>
                    <a:lnTo>
                      <a:pt x="993" y="390"/>
                    </a:lnTo>
                    <a:lnTo>
                      <a:pt x="1071" y="374"/>
                    </a:lnTo>
                    <a:lnTo>
                      <a:pt x="1153" y="362"/>
                    </a:lnTo>
                    <a:lnTo>
                      <a:pt x="1237" y="355"/>
                    </a:lnTo>
                    <a:lnTo>
                      <a:pt x="1325" y="352"/>
                    </a:lnTo>
                    <a:lnTo>
                      <a:pt x="1413" y="355"/>
                    </a:lnTo>
                    <a:lnTo>
                      <a:pt x="1500" y="362"/>
                    </a:lnTo>
                    <a:lnTo>
                      <a:pt x="1582" y="374"/>
                    </a:lnTo>
                    <a:lnTo>
                      <a:pt x="1662" y="390"/>
                    </a:lnTo>
                    <a:lnTo>
                      <a:pt x="1739" y="412"/>
                    </a:lnTo>
                    <a:lnTo>
                      <a:pt x="1812" y="436"/>
                    </a:lnTo>
                    <a:lnTo>
                      <a:pt x="1884" y="465"/>
                    </a:lnTo>
                    <a:lnTo>
                      <a:pt x="1951" y="497"/>
                    </a:lnTo>
                    <a:lnTo>
                      <a:pt x="2015" y="532"/>
                    </a:lnTo>
                    <a:lnTo>
                      <a:pt x="2078" y="571"/>
                    </a:lnTo>
                    <a:lnTo>
                      <a:pt x="2136" y="614"/>
                    </a:lnTo>
                    <a:lnTo>
                      <a:pt x="2191" y="659"/>
                    </a:lnTo>
                    <a:lnTo>
                      <a:pt x="2443" y="415"/>
                    </a:lnTo>
                    <a:lnTo>
                      <a:pt x="2452" y="402"/>
                    </a:lnTo>
                    <a:lnTo>
                      <a:pt x="2456" y="389"/>
                    </a:lnTo>
                    <a:lnTo>
                      <a:pt x="2457" y="375"/>
                    </a:lnTo>
                    <a:lnTo>
                      <a:pt x="2452" y="361"/>
                    </a:lnTo>
                    <a:lnTo>
                      <a:pt x="2444" y="349"/>
                    </a:lnTo>
                    <a:lnTo>
                      <a:pt x="2359" y="262"/>
                    </a:lnTo>
                    <a:lnTo>
                      <a:pt x="2350" y="250"/>
                    </a:lnTo>
                    <a:lnTo>
                      <a:pt x="2346" y="237"/>
                    </a:lnTo>
                    <a:lnTo>
                      <a:pt x="2346" y="223"/>
                    </a:lnTo>
                    <a:lnTo>
                      <a:pt x="2350" y="211"/>
                    </a:lnTo>
                    <a:lnTo>
                      <a:pt x="2357" y="199"/>
                    </a:lnTo>
                    <a:lnTo>
                      <a:pt x="2367" y="190"/>
                    </a:lnTo>
                    <a:lnTo>
                      <a:pt x="2381" y="185"/>
                    </a:lnTo>
                    <a:lnTo>
                      <a:pt x="3111" y="2"/>
                    </a:lnTo>
                    <a:lnTo>
                      <a:pt x="312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463801" y="4490996"/>
                <a:ext cx="451915" cy="450911"/>
                <a:chOff x="2117725" y="3232151"/>
                <a:chExt cx="714375" cy="712788"/>
              </a:xfrm>
              <a:solidFill>
                <a:schemeClr val="bg1"/>
              </a:solidFill>
            </p:grpSpPr>
            <p:sp>
              <p:nvSpPr>
                <p:cNvPr id="46" name="Freeform 34"/>
                <p:cNvSpPr>
                  <a:spLocks/>
                </p:cNvSpPr>
                <p:nvPr/>
              </p:nvSpPr>
              <p:spPr bwMode="auto">
                <a:xfrm>
                  <a:off x="2470150" y="3365501"/>
                  <a:ext cx="150813" cy="307975"/>
                </a:xfrm>
                <a:custGeom>
                  <a:avLst/>
                  <a:gdLst>
                    <a:gd name="T0" fmla="*/ 448 w 759"/>
                    <a:gd name="T1" fmla="*/ 12 h 1548"/>
                    <a:gd name="T2" fmla="*/ 475 w 759"/>
                    <a:gd name="T3" fmla="*/ 172 h 1548"/>
                    <a:gd name="T4" fmla="*/ 479 w 759"/>
                    <a:gd name="T5" fmla="*/ 180 h 1548"/>
                    <a:gd name="T6" fmla="*/ 488 w 759"/>
                    <a:gd name="T7" fmla="*/ 183 h 1548"/>
                    <a:gd name="T8" fmla="*/ 548 w 759"/>
                    <a:gd name="T9" fmla="*/ 195 h 1548"/>
                    <a:gd name="T10" fmla="*/ 642 w 759"/>
                    <a:gd name="T11" fmla="*/ 219 h 1548"/>
                    <a:gd name="T12" fmla="*/ 705 w 759"/>
                    <a:gd name="T13" fmla="*/ 252 h 1548"/>
                    <a:gd name="T14" fmla="*/ 680 w 759"/>
                    <a:gd name="T15" fmla="*/ 372 h 1548"/>
                    <a:gd name="T16" fmla="*/ 626 w 759"/>
                    <a:gd name="T17" fmla="*/ 408 h 1548"/>
                    <a:gd name="T18" fmla="*/ 588 w 759"/>
                    <a:gd name="T19" fmla="*/ 397 h 1548"/>
                    <a:gd name="T20" fmla="*/ 518 w 759"/>
                    <a:gd name="T21" fmla="*/ 373 h 1548"/>
                    <a:gd name="T22" fmla="*/ 403 w 759"/>
                    <a:gd name="T23" fmla="*/ 358 h 1548"/>
                    <a:gd name="T24" fmla="*/ 299 w 759"/>
                    <a:gd name="T25" fmla="*/ 381 h 1548"/>
                    <a:gd name="T26" fmla="*/ 246 w 759"/>
                    <a:gd name="T27" fmla="*/ 436 h 1548"/>
                    <a:gd name="T28" fmla="*/ 237 w 759"/>
                    <a:gd name="T29" fmla="*/ 504 h 1548"/>
                    <a:gd name="T30" fmla="*/ 280 w 759"/>
                    <a:gd name="T31" fmla="*/ 575 h 1548"/>
                    <a:gd name="T32" fmla="*/ 403 w 759"/>
                    <a:gd name="T33" fmla="*/ 643 h 1548"/>
                    <a:gd name="T34" fmla="*/ 600 w 759"/>
                    <a:gd name="T35" fmla="*/ 737 h 1548"/>
                    <a:gd name="T36" fmla="*/ 720 w 759"/>
                    <a:gd name="T37" fmla="*/ 861 h 1548"/>
                    <a:gd name="T38" fmla="*/ 759 w 759"/>
                    <a:gd name="T39" fmla="*/ 1021 h 1548"/>
                    <a:gd name="T40" fmla="*/ 717 w 759"/>
                    <a:gd name="T41" fmla="*/ 1182 h 1548"/>
                    <a:gd name="T42" fmla="*/ 602 w 759"/>
                    <a:gd name="T43" fmla="*/ 1300 h 1548"/>
                    <a:gd name="T44" fmla="*/ 472 w 759"/>
                    <a:gd name="T45" fmla="*/ 1352 h 1548"/>
                    <a:gd name="T46" fmla="*/ 466 w 759"/>
                    <a:gd name="T47" fmla="*/ 1356 h 1548"/>
                    <a:gd name="T48" fmla="*/ 462 w 759"/>
                    <a:gd name="T49" fmla="*/ 1488 h 1548"/>
                    <a:gd name="T50" fmla="*/ 420 w 759"/>
                    <a:gd name="T51" fmla="*/ 1545 h 1548"/>
                    <a:gd name="T52" fmla="*/ 308 w 759"/>
                    <a:gd name="T53" fmla="*/ 1536 h 1548"/>
                    <a:gd name="T54" fmla="*/ 282 w 759"/>
                    <a:gd name="T55" fmla="*/ 1370 h 1548"/>
                    <a:gd name="T56" fmla="*/ 276 w 759"/>
                    <a:gd name="T57" fmla="*/ 1361 h 1548"/>
                    <a:gd name="T58" fmla="*/ 266 w 759"/>
                    <a:gd name="T59" fmla="*/ 1358 h 1548"/>
                    <a:gd name="T60" fmla="*/ 191 w 759"/>
                    <a:gd name="T61" fmla="*/ 1343 h 1548"/>
                    <a:gd name="T62" fmla="*/ 79 w 759"/>
                    <a:gd name="T63" fmla="*/ 1312 h 1548"/>
                    <a:gd name="T64" fmla="*/ 8 w 759"/>
                    <a:gd name="T65" fmla="*/ 1273 h 1548"/>
                    <a:gd name="T66" fmla="*/ 32 w 759"/>
                    <a:gd name="T67" fmla="*/ 1151 h 1548"/>
                    <a:gd name="T68" fmla="*/ 87 w 759"/>
                    <a:gd name="T69" fmla="*/ 1113 h 1548"/>
                    <a:gd name="T70" fmla="*/ 124 w 759"/>
                    <a:gd name="T71" fmla="*/ 1124 h 1548"/>
                    <a:gd name="T72" fmla="*/ 193 w 759"/>
                    <a:gd name="T73" fmla="*/ 1150 h 1548"/>
                    <a:gd name="T74" fmla="*/ 291 w 759"/>
                    <a:gd name="T75" fmla="*/ 1177 h 1548"/>
                    <a:gd name="T76" fmla="*/ 411 w 759"/>
                    <a:gd name="T77" fmla="*/ 1172 h 1548"/>
                    <a:gd name="T78" fmla="*/ 509 w 759"/>
                    <a:gd name="T79" fmla="*/ 1111 h 1548"/>
                    <a:gd name="T80" fmla="*/ 530 w 759"/>
                    <a:gd name="T81" fmla="*/ 1006 h 1548"/>
                    <a:gd name="T82" fmla="*/ 462 w 759"/>
                    <a:gd name="T83" fmla="*/ 908 h 1548"/>
                    <a:gd name="T84" fmla="*/ 306 w 759"/>
                    <a:gd name="T85" fmla="*/ 832 h 1548"/>
                    <a:gd name="T86" fmla="*/ 171 w 759"/>
                    <a:gd name="T87" fmla="*/ 766 h 1548"/>
                    <a:gd name="T88" fmla="*/ 66 w 759"/>
                    <a:gd name="T89" fmla="*/ 674 h 1548"/>
                    <a:gd name="T90" fmla="*/ 16 w 759"/>
                    <a:gd name="T91" fmla="*/ 544 h 1548"/>
                    <a:gd name="T92" fmla="*/ 40 w 759"/>
                    <a:gd name="T93" fmla="*/ 378 h 1548"/>
                    <a:gd name="T94" fmla="*/ 151 w 759"/>
                    <a:gd name="T95" fmla="*/ 247 h 1548"/>
                    <a:gd name="T96" fmla="*/ 285 w 759"/>
                    <a:gd name="T97" fmla="*/ 190 h 1548"/>
                    <a:gd name="T98" fmla="*/ 293 w 759"/>
                    <a:gd name="T99" fmla="*/ 184 h 1548"/>
                    <a:gd name="T100" fmla="*/ 299 w 759"/>
                    <a:gd name="T101" fmla="*/ 41 h 1548"/>
                    <a:gd name="T102" fmla="*/ 358 w 759"/>
                    <a:gd name="T103" fmla="*/ 0 h 15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9" h="1548">
                      <a:moveTo>
                        <a:pt x="358" y="0"/>
                      </a:moveTo>
                      <a:lnTo>
                        <a:pt x="412" y="0"/>
                      </a:lnTo>
                      <a:lnTo>
                        <a:pt x="432" y="3"/>
                      </a:lnTo>
                      <a:lnTo>
                        <a:pt x="448" y="12"/>
                      </a:lnTo>
                      <a:lnTo>
                        <a:pt x="462" y="25"/>
                      </a:lnTo>
                      <a:lnTo>
                        <a:pt x="471" y="41"/>
                      </a:lnTo>
                      <a:lnTo>
                        <a:pt x="473" y="61"/>
                      </a:lnTo>
                      <a:lnTo>
                        <a:pt x="475" y="172"/>
                      </a:lnTo>
                      <a:lnTo>
                        <a:pt x="475" y="175"/>
                      </a:lnTo>
                      <a:lnTo>
                        <a:pt x="476" y="177"/>
                      </a:lnTo>
                      <a:lnTo>
                        <a:pt x="478" y="179"/>
                      </a:lnTo>
                      <a:lnTo>
                        <a:pt x="479" y="180"/>
                      </a:lnTo>
                      <a:lnTo>
                        <a:pt x="481" y="182"/>
                      </a:lnTo>
                      <a:lnTo>
                        <a:pt x="482" y="183"/>
                      </a:lnTo>
                      <a:lnTo>
                        <a:pt x="484" y="183"/>
                      </a:lnTo>
                      <a:lnTo>
                        <a:pt x="488" y="183"/>
                      </a:lnTo>
                      <a:lnTo>
                        <a:pt x="496" y="185"/>
                      </a:lnTo>
                      <a:lnTo>
                        <a:pt x="510" y="187"/>
                      </a:lnTo>
                      <a:lnTo>
                        <a:pt x="527" y="190"/>
                      </a:lnTo>
                      <a:lnTo>
                        <a:pt x="548" y="195"/>
                      </a:lnTo>
                      <a:lnTo>
                        <a:pt x="571" y="200"/>
                      </a:lnTo>
                      <a:lnTo>
                        <a:pt x="594" y="206"/>
                      </a:lnTo>
                      <a:lnTo>
                        <a:pt x="618" y="212"/>
                      </a:lnTo>
                      <a:lnTo>
                        <a:pt x="642" y="219"/>
                      </a:lnTo>
                      <a:lnTo>
                        <a:pt x="664" y="226"/>
                      </a:lnTo>
                      <a:lnTo>
                        <a:pt x="684" y="234"/>
                      </a:lnTo>
                      <a:lnTo>
                        <a:pt x="695" y="242"/>
                      </a:lnTo>
                      <a:lnTo>
                        <a:pt x="705" y="252"/>
                      </a:lnTo>
                      <a:lnTo>
                        <a:pt x="710" y="265"/>
                      </a:lnTo>
                      <a:lnTo>
                        <a:pt x="713" y="279"/>
                      </a:lnTo>
                      <a:lnTo>
                        <a:pt x="709" y="296"/>
                      </a:lnTo>
                      <a:lnTo>
                        <a:pt x="680" y="372"/>
                      </a:lnTo>
                      <a:lnTo>
                        <a:pt x="671" y="388"/>
                      </a:lnTo>
                      <a:lnTo>
                        <a:pt x="658" y="399"/>
                      </a:lnTo>
                      <a:lnTo>
                        <a:pt x="642" y="406"/>
                      </a:lnTo>
                      <a:lnTo>
                        <a:pt x="626" y="408"/>
                      </a:lnTo>
                      <a:lnTo>
                        <a:pt x="611" y="407"/>
                      </a:lnTo>
                      <a:lnTo>
                        <a:pt x="597" y="402"/>
                      </a:lnTo>
                      <a:lnTo>
                        <a:pt x="594" y="401"/>
                      </a:lnTo>
                      <a:lnTo>
                        <a:pt x="588" y="397"/>
                      </a:lnTo>
                      <a:lnTo>
                        <a:pt x="575" y="392"/>
                      </a:lnTo>
                      <a:lnTo>
                        <a:pt x="560" y="386"/>
                      </a:lnTo>
                      <a:lnTo>
                        <a:pt x="541" y="380"/>
                      </a:lnTo>
                      <a:lnTo>
                        <a:pt x="518" y="373"/>
                      </a:lnTo>
                      <a:lnTo>
                        <a:pt x="493" y="368"/>
                      </a:lnTo>
                      <a:lnTo>
                        <a:pt x="466" y="362"/>
                      </a:lnTo>
                      <a:lnTo>
                        <a:pt x="435" y="359"/>
                      </a:lnTo>
                      <a:lnTo>
                        <a:pt x="403" y="358"/>
                      </a:lnTo>
                      <a:lnTo>
                        <a:pt x="371" y="360"/>
                      </a:lnTo>
                      <a:lnTo>
                        <a:pt x="344" y="365"/>
                      </a:lnTo>
                      <a:lnTo>
                        <a:pt x="320" y="372"/>
                      </a:lnTo>
                      <a:lnTo>
                        <a:pt x="299" y="381"/>
                      </a:lnTo>
                      <a:lnTo>
                        <a:pt x="281" y="393"/>
                      </a:lnTo>
                      <a:lnTo>
                        <a:pt x="267" y="406"/>
                      </a:lnTo>
                      <a:lnTo>
                        <a:pt x="255" y="420"/>
                      </a:lnTo>
                      <a:lnTo>
                        <a:pt x="246" y="436"/>
                      </a:lnTo>
                      <a:lnTo>
                        <a:pt x="241" y="451"/>
                      </a:lnTo>
                      <a:lnTo>
                        <a:pt x="237" y="468"/>
                      </a:lnTo>
                      <a:lnTo>
                        <a:pt x="236" y="483"/>
                      </a:lnTo>
                      <a:lnTo>
                        <a:pt x="237" y="504"/>
                      </a:lnTo>
                      <a:lnTo>
                        <a:pt x="243" y="523"/>
                      </a:lnTo>
                      <a:lnTo>
                        <a:pt x="251" y="541"/>
                      </a:lnTo>
                      <a:lnTo>
                        <a:pt x="264" y="558"/>
                      </a:lnTo>
                      <a:lnTo>
                        <a:pt x="280" y="575"/>
                      </a:lnTo>
                      <a:lnTo>
                        <a:pt x="302" y="591"/>
                      </a:lnTo>
                      <a:lnTo>
                        <a:pt x="331" y="608"/>
                      </a:lnTo>
                      <a:lnTo>
                        <a:pt x="364" y="624"/>
                      </a:lnTo>
                      <a:lnTo>
                        <a:pt x="403" y="643"/>
                      </a:lnTo>
                      <a:lnTo>
                        <a:pt x="449" y="661"/>
                      </a:lnTo>
                      <a:lnTo>
                        <a:pt x="505" y="686"/>
                      </a:lnTo>
                      <a:lnTo>
                        <a:pt x="555" y="711"/>
                      </a:lnTo>
                      <a:lnTo>
                        <a:pt x="600" y="737"/>
                      </a:lnTo>
                      <a:lnTo>
                        <a:pt x="638" y="766"/>
                      </a:lnTo>
                      <a:lnTo>
                        <a:pt x="671" y="795"/>
                      </a:lnTo>
                      <a:lnTo>
                        <a:pt x="698" y="827"/>
                      </a:lnTo>
                      <a:lnTo>
                        <a:pt x="720" y="861"/>
                      </a:lnTo>
                      <a:lnTo>
                        <a:pt x="737" y="897"/>
                      </a:lnTo>
                      <a:lnTo>
                        <a:pt x="749" y="935"/>
                      </a:lnTo>
                      <a:lnTo>
                        <a:pt x="757" y="977"/>
                      </a:lnTo>
                      <a:lnTo>
                        <a:pt x="759" y="1021"/>
                      </a:lnTo>
                      <a:lnTo>
                        <a:pt x="755" y="1065"/>
                      </a:lnTo>
                      <a:lnTo>
                        <a:pt x="748" y="1106"/>
                      </a:lnTo>
                      <a:lnTo>
                        <a:pt x="735" y="1145"/>
                      </a:lnTo>
                      <a:lnTo>
                        <a:pt x="717" y="1182"/>
                      </a:lnTo>
                      <a:lnTo>
                        <a:pt x="695" y="1216"/>
                      </a:lnTo>
                      <a:lnTo>
                        <a:pt x="668" y="1248"/>
                      </a:lnTo>
                      <a:lnTo>
                        <a:pt x="637" y="1276"/>
                      </a:lnTo>
                      <a:lnTo>
                        <a:pt x="602" y="1300"/>
                      </a:lnTo>
                      <a:lnTo>
                        <a:pt x="562" y="1322"/>
                      </a:lnTo>
                      <a:lnTo>
                        <a:pt x="520" y="1339"/>
                      </a:lnTo>
                      <a:lnTo>
                        <a:pt x="473" y="1352"/>
                      </a:lnTo>
                      <a:lnTo>
                        <a:pt x="472" y="1352"/>
                      </a:lnTo>
                      <a:lnTo>
                        <a:pt x="470" y="1353"/>
                      </a:lnTo>
                      <a:lnTo>
                        <a:pt x="469" y="1353"/>
                      </a:lnTo>
                      <a:lnTo>
                        <a:pt x="467" y="1354"/>
                      </a:lnTo>
                      <a:lnTo>
                        <a:pt x="466" y="1356"/>
                      </a:lnTo>
                      <a:lnTo>
                        <a:pt x="464" y="1358"/>
                      </a:lnTo>
                      <a:lnTo>
                        <a:pt x="464" y="1361"/>
                      </a:lnTo>
                      <a:lnTo>
                        <a:pt x="462" y="1365"/>
                      </a:lnTo>
                      <a:lnTo>
                        <a:pt x="462" y="1488"/>
                      </a:lnTo>
                      <a:lnTo>
                        <a:pt x="459" y="1506"/>
                      </a:lnTo>
                      <a:lnTo>
                        <a:pt x="450" y="1523"/>
                      </a:lnTo>
                      <a:lnTo>
                        <a:pt x="437" y="1536"/>
                      </a:lnTo>
                      <a:lnTo>
                        <a:pt x="420" y="1545"/>
                      </a:lnTo>
                      <a:lnTo>
                        <a:pt x="400" y="1548"/>
                      </a:lnTo>
                      <a:lnTo>
                        <a:pt x="345" y="1548"/>
                      </a:lnTo>
                      <a:lnTo>
                        <a:pt x="325" y="1545"/>
                      </a:lnTo>
                      <a:lnTo>
                        <a:pt x="308" y="1536"/>
                      </a:lnTo>
                      <a:lnTo>
                        <a:pt x="295" y="1523"/>
                      </a:lnTo>
                      <a:lnTo>
                        <a:pt x="286" y="1506"/>
                      </a:lnTo>
                      <a:lnTo>
                        <a:pt x="282" y="1488"/>
                      </a:lnTo>
                      <a:lnTo>
                        <a:pt x="282" y="1370"/>
                      </a:lnTo>
                      <a:lnTo>
                        <a:pt x="281" y="1367"/>
                      </a:lnTo>
                      <a:lnTo>
                        <a:pt x="280" y="1365"/>
                      </a:lnTo>
                      <a:lnTo>
                        <a:pt x="278" y="1363"/>
                      </a:lnTo>
                      <a:lnTo>
                        <a:pt x="276" y="1361"/>
                      </a:lnTo>
                      <a:lnTo>
                        <a:pt x="274" y="1359"/>
                      </a:lnTo>
                      <a:lnTo>
                        <a:pt x="273" y="1359"/>
                      </a:lnTo>
                      <a:lnTo>
                        <a:pt x="272" y="1358"/>
                      </a:lnTo>
                      <a:lnTo>
                        <a:pt x="266" y="1358"/>
                      </a:lnTo>
                      <a:lnTo>
                        <a:pt x="254" y="1356"/>
                      </a:lnTo>
                      <a:lnTo>
                        <a:pt x="237" y="1353"/>
                      </a:lnTo>
                      <a:lnTo>
                        <a:pt x="216" y="1349"/>
                      </a:lnTo>
                      <a:lnTo>
                        <a:pt x="191" y="1343"/>
                      </a:lnTo>
                      <a:lnTo>
                        <a:pt x="164" y="1338"/>
                      </a:lnTo>
                      <a:lnTo>
                        <a:pt x="135" y="1330"/>
                      </a:lnTo>
                      <a:lnTo>
                        <a:pt x="107" y="1322"/>
                      </a:lnTo>
                      <a:lnTo>
                        <a:pt x="79" y="1312"/>
                      </a:lnTo>
                      <a:lnTo>
                        <a:pt x="53" y="1303"/>
                      </a:lnTo>
                      <a:lnTo>
                        <a:pt x="29" y="1292"/>
                      </a:lnTo>
                      <a:lnTo>
                        <a:pt x="18" y="1284"/>
                      </a:lnTo>
                      <a:lnTo>
                        <a:pt x="8" y="1273"/>
                      </a:lnTo>
                      <a:lnTo>
                        <a:pt x="3" y="1261"/>
                      </a:lnTo>
                      <a:lnTo>
                        <a:pt x="0" y="1246"/>
                      </a:lnTo>
                      <a:lnTo>
                        <a:pt x="4" y="1229"/>
                      </a:lnTo>
                      <a:lnTo>
                        <a:pt x="32" y="1151"/>
                      </a:lnTo>
                      <a:lnTo>
                        <a:pt x="41" y="1136"/>
                      </a:lnTo>
                      <a:lnTo>
                        <a:pt x="54" y="1124"/>
                      </a:lnTo>
                      <a:lnTo>
                        <a:pt x="70" y="1116"/>
                      </a:lnTo>
                      <a:lnTo>
                        <a:pt x="87" y="1113"/>
                      </a:lnTo>
                      <a:lnTo>
                        <a:pt x="100" y="1115"/>
                      </a:lnTo>
                      <a:lnTo>
                        <a:pt x="113" y="1120"/>
                      </a:lnTo>
                      <a:lnTo>
                        <a:pt x="117" y="1121"/>
                      </a:lnTo>
                      <a:lnTo>
                        <a:pt x="124" y="1124"/>
                      </a:lnTo>
                      <a:lnTo>
                        <a:pt x="137" y="1129"/>
                      </a:lnTo>
                      <a:lnTo>
                        <a:pt x="152" y="1135"/>
                      </a:lnTo>
                      <a:lnTo>
                        <a:pt x="171" y="1143"/>
                      </a:lnTo>
                      <a:lnTo>
                        <a:pt x="193" y="1150"/>
                      </a:lnTo>
                      <a:lnTo>
                        <a:pt x="216" y="1158"/>
                      </a:lnTo>
                      <a:lnTo>
                        <a:pt x="240" y="1164"/>
                      </a:lnTo>
                      <a:lnTo>
                        <a:pt x="266" y="1171"/>
                      </a:lnTo>
                      <a:lnTo>
                        <a:pt x="291" y="1177"/>
                      </a:lnTo>
                      <a:lnTo>
                        <a:pt x="316" y="1180"/>
                      </a:lnTo>
                      <a:lnTo>
                        <a:pt x="342" y="1181"/>
                      </a:lnTo>
                      <a:lnTo>
                        <a:pt x="378" y="1179"/>
                      </a:lnTo>
                      <a:lnTo>
                        <a:pt x="411" y="1172"/>
                      </a:lnTo>
                      <a:lnTo>
                        <a:pt x="442" y="1162"/>
                      </a:lnTo>
                      <a:lnTo>
                        <a:pt x="468" y="1148"/>
                      </a:lnTo>
                      <a:lnTo>
                        <a:pt x="491" y="1130"/>
                      </a:lnTo>
                      <a:lnTo>
                        <a:pt x="509" y="1111"/>
                      </a:lnTo>
                      <a:lnTo>
                        <a:pt x="522" y="1088"/>
                      </a:lnTo>
                      <a:lnTo>
                        <a:pt x="530" y="1061"/>
                      </a:lnTo>
                      <a:lnTo>
                        <a:pt x="534" y="1034"/>
                      </a:lnTo>
                      <a:lnTo>
                        <a:pt x="530" y="1006"/>
                      </a:lnTo>
                      <a:lnTo>
                        <a:pt x="523" y="978"/>
                      </a:lnTo>
                      <a:lnTo>
                        <a:pt x="509" y="954"/>
                      </a:lnTo>
                      <a:lnTo>
                        <a:pt x="489" y="931"/>
                      </a:lnTo>
                      <a:lnTo>
                        <a:pt x="462" y="908"/>
                      </a:lnTo>
                      <a:lnTo>
                        <a:pt x="428" y="887"/>
                      </a:lnTo>
                      <a:lnTo>
                        <a:pt x="389" y="866"/>
                      </a:lnTo>
                      <a:lnTo>
                        <a:pt x="342" y="847"/>
                      </a:lnTo>
                      <a:lnTo>
                        <a:pt x="306" y="832"/>
                      </a:lnTo>
                      <a:lnTo>
                        <a:pt x="269" y="817"/>
                      </a:lnTo>
                      <a:lnTo>
                        <a:pt x="235" y="802"/>
                      </a:lnTo>
                      <a:lnTo>
                        <a:pt x="201" y="784"/>
                      </a:lnTo>
                      <a:lnTo>
                        <a:pt x="171" y="766"/>
                      </a:lnTo>
                      <a:lnTo>
                        <a:pt x="141" y="745"/>
                      </a:lnTo>
                      <a:lnTo>
                        <a:pt x="113" y="723"/>
                      </a:lnTo>
                      <a:lnTo>
                        <a:pt x="88" y="699"/>
                      </a:lnTo>
                      <a:lnTo>
                        <a:pt x="66" y="674"/>
                      </a:lnTo>
                      <a:lnTo>
                        <a:pt x="49" y="645"/>
                      </a:lnTo>
                      <a:lnTo>
                        <a:pt x="33" y="614"/>
                      </a:lnTo>
                      <a:lnTo>
                        <a:pt x="22" y="580"/>
                      </a:lnTo>
                      <a:lnTo>
                        <a:pt x="16" y="544"/>
                      </a:lnTo>
                      <a:lnTo>
                        <a:pt x="13" y="505"/>
                      </a:lnTo>
                      <a:lnTo>
                        <a:pt x="16" y="460"/>
                      </a:lnTo>
                      <a:lnTo>
                        <a:pt x="25" y="417"/>
                      </a:lnTo>
                      <a:lnTo>
                        <a:pt x="40" y="378"/>
                      </a:lnTo>
                      <a:lnTo>
                        <a:pt x="60" y="339"/>
                      </a:lnTo>
                      <a:lnTo>
                        <a:pt x="86" y="305"/>
                      </a:lnTo>
                      <a:lnTo>
                        <a:pt x="116" y="275"/>
                      </a:lnTo>
                      <a:lnTo>
                        <a:pt x="151" y="247"/>
                      </a:lnTo>
                      <a:lnTo>
                        <a:pt x="190" y="224"/>
                      </a:lnTo>
                      <a:lnTo>
                        <a:pt x="234" y="206"/>
                      </a:lnTo>
                      <a:lnTo>
                        <a:pt x="282" y="191"/>
                      </a:lnTo>
                      <a:lnTo>
                        <a:pt x="285" y="190"/>
                      </a:lnTo>
                      <a:lnTo>
                        <a:pt x="287" y="190"/>
                      </a:lnTo>
                      <a:lnTo>
                        <a:pt x="289" y="188"/>
                      </a:lnTo>
                      <a:lnTo>
                        <a:pt x="291" y="187"/>
                      </a:lnTo>
                      <a:lnTo>
                        <a:pt x="293" y="184"/>
                      </a:lnTo>
                      <a:lnTo>
                        <a:pt x="296" y="182"/>
                      </a:lnTo>
                      <a:lnTo>
                        <a:pt x="296" y="177"/>
                      </a:lnTo>
                      <a:lnTo>
                        <a:pt x="296" y="61"/>
                      </a:lnTo>
                      <a:lnTo>
                        <a:pt x="299" y="41"/>
                      </a:lnTo>
                      <a:lnTo>
                        <a:pt x="308" y="25"/>
                      </a:lnTo>
                      <a:lnTo>
                        <a:pt x="321" y="12"/>
                      </a:lnTo>
                      <a:lnTo>
                        <a:pt x="338" y="3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Freeform 35"/>
                <p:cNvSpPr>
                  <a:spLocks noEditPoints="1"/>
                </p:cNvSpPr>
                <p:nvPr/>
              </p:nvSpPr>
              <p:spPr bwMode="auto">
                <a:xfrm>
                  <a:off x="2117725" y="3232151"/>
                  <a:ext cx="714375" cy="712788"/>
                </a:xfrm>
                <a:custGeom>
                  <a:avLst/>
                  <a:gdLst>
                    <a:gd name="T0" fmla="*/ 1897 w 3597"/>
                    <a:gd name="T1" fmla="*/ 300 h 3592"/>
                    <a:gd name="T2" fmla="*/ 1587 w 3597"/>
                    <a:gd name="T3" fmla="*/ 416 h 3592"/>
                    <a:gd name="T4" fmla="*/ 1319 w 3597"/>
                    <a:gd name="T5" fmla="*/ 617 h 3592"/>
                    <a:gd name="T6" fmla="*/ 1118 w 3597"/>
                    <a:gd name="T7" fmla="*/ 884 h 3592"/>
                    <a:gd name="T8" fmla="*/ 1002 w 3597"/>
                    <a:gd name="T9" fmla="*/ 1194 h 3592"/>
                    <a:gd name="T10" fmla="*/ 979 w 3597"/>
                    <a:gd name="T11" fmla="*/ 1531 h 3592"/>
                    <a:gd name="T12" fmla="*/ 1049 w 3597"/>
                    <a:gd name="T13" fmla="*/ 1856 h 3592"/>
                    <a:gd name="T14" fmla="*/ 1208 w 3597"/>
                    <a:gd name="T15" fmla="*/ 2148 h 3592"/>
                    <a:gd name="T16" fmla="*/ 1446 w 3597"/>
                    <a:gd name="T17" fmla="*/ 2385 h 3592"/>
                    <a:gd name="T18" fmla="*/ 1738 w 3597"/>
                    <a:gd name="T19" fmla="*/ 2544 h 3592"/>
                    <a:gd name="T20" fmla="*/ 2064 w 3597"/>
                    <a:gd name="T21" fmla="*/ 2614 h 3592"/>
                    <a:gd name="T22" fmla="*/ 2401 w 3597"/>
                    <a:gd name="T23" fmla="*/ 2591 h 3592"/>
                    <a:gd name="T24" fmla="*/ 2711 w 3597"/>
                    <a:gd name="T25" fmla="*/ 2475 h 3592"/>
                    <a:gd name="T26" fmla="*/ 2979 w 3597"/>
                    <a:gd name="T27" fmla="*/ 2275 h 3592"/>
                    <a:gd name="T28" fmla="*/ 3180 w 3597"/>
                    <a:gd name="T29" fmla="*/ 2007 h 3592"/>
                    <a:gd name="T30" fmla="*/ 3296 w 3597"/>
                    <a:gd name="T31" fmla="*/ 1697 h 3592"/>
                    <a:gd name="T32" fmla="*/ 3319 w 3597"/>
                    <a:gd name="T33" fmla="*/ 1361 h 3592"/>
                    <a:gd name="T34" fmla="*/ 3249 w 3597"/>
                    <a:gd name="T35" fmla="*/ 1035 h 3592"/>
                    <a:gd name="T36" fmla="*/ 3090 w 3597"/>
                    <a:gd name="T37" fmla="*/ 744 h 3592"/>
                    <a:gd name="T38" fmla="*/ 2852 w 3597"/>
                    <a:gd name="T39" fmla="*/ 506 h 3592"/>
                    <a:gd name="T40" fmla="*/ 2560 w 3597"/>
                    <a:gd name="T41" fmla="*/ 347 h 3592"/>
                    <a:gd name="T42" fmla="*/ 2234 w 3597"/>
                    <a:gd name="T43" fmla="*/ 277 h 3592"/>
                    <a:gd name="T44" fmla="*/ 2326 w 3597"/>
                    <a:gd name="T45" fmla="*/ 11 h 3592"/>
                    <a:gd name="T46" fmla="*/ 2664 w 3597"/>
                    <a:gd name="T47" fmla="*/ 93 h 3592"/>
                    <a:gd name="T48" fmla="*/ 2970 w 3597"/>
                    <a:gd name="T49" fmla="*/ 254 h 3592"/>
                    <a:gd name="T50" fmla="*/ 3236 w 3597"/>
                    <a:gd name="T51" fmla="*/ 490 h 3592"/>
                    <a:gd name="T52" fmla="*/ 3437 w 3597"/>
                    <a:gd name="T53" fmla="*/ 782 h 3592"/>
                    <a:gd name="T54" fmla="*/ 3556 w 3597"/>
                    <a:gd name="T55" fmla="*/ 1107 h 3592"/>
                    <a:gd name="T56" fmla="*/ 3597 w 3597"/>
                    <a:gd name="T57" fmla="*/ 1445 h 3592"/>
                    <a:gd name="T58" fmla="*/ 3556 w 3597"/>
                    <a:gd name="T59" fmla="*/ 1785 h 3592"/>
                    <a:gd name="T60" fmla="*/ 3437 w 3597"/>
                    <a:gd name="T61" fmla="*/ 2109 h 3592"/>
                    <a:gd name="T62" fmla="*/ 3236 w 3597"/>
                    <a:gd name="T63" fmla="*/ 2402 h 3592"/>
                    <a:gd name="T64" fmla="*/ 2954 w 3597"/>
                    <a:gd name="T65" fmla="*/ 2649 h 3592"/>
                    <a:gd name="T66" fmla="*/ 2622 w 3597"/>
                    <a:gd name="T67" fmla="*/ 2815 h 3592"/>
                    <a:gd name="T68" fmla="*/ 2257 w 3597"/>
                    <a:gd name="T69" fmla="*/ 2888 h 3592"/>
                    <a:gd name="T70" fmla="*/ 1993 w 3597"/>
                    <a:gd name="T71" fmla="*/ 2881 h 3592"/>
                    <a:gd name="T72" fmla="*/ 1660 w 3597"/>
                    <a:gd name="T73" fmla="*/ 2799 h 3592"/>
                    <a:gd name="T74" fmla="*/ 1420 w 3597"/>
                    <a:gd name="T75" fmla="*/ 2682 h 3592"/>
                    <a:gd name="T76" fmla="*/ 1362 w 3597"/>
                    <a:gd name="T77" fmla="*/ 2669 h 3592"/>
                    <a:gd name="T78" fmla="*/ 1276 w 3597"/>
                    <a:gd name="T79" fmla="*/ 2705 h 3592"/>
                    <a:gd name="T80" fmla="*/ 384 w 3597"/>
                    <a:gd name="T81" fmla="*/ 3561 h 3592"/>
                    <a:gd name="T82" fmla="*/ 215 w 3597"/>
                    <a:gd name="T83" fmla="*/ 3590 h 3592"/>
                    <a:gd name="T84" fmla="*/ 90 w 3597"/>
                    <a:gd name="T85" fmla="*/ 3526 h 3592"/>
                    <a:gd name="T86" fmla="*/ 12 w 3597"/>
                    <a:gd name="T87" fmla="*/ 3414 h 3592"/>
                    <a:gd name="T88" fmla="*/ 2 w 3597"/>
                    <a:gd name="T89" fmla="*/ 3307 h 3592"/>
                    <a:gd name="T90" fmla="*/ 63 w 3597"/>
                    <a:gd name="T91" fmla="*/ 3155 h 3592"/>
                    <a:gd name="T92" fmla="*/ 906 w 3597"/>
                    <a:gd name="T93" fmla="*/ 2296 h 3592"/>
                    <a:gd name="T94" fmla="*/ 922 w 3597"/>
                    <a:gd name="T95" fmla="*/ 2207 h 3592"/>
                    <a:gd name="T96" fmla="*/ 821 w 3597"/>
                    <a:gd name="T97" fmla="*/ 2000 h 3592"/>
                    <a:gd name="T98" fmla="*/ 718 w 3597"/>
                    <a:gd name="T99" fmla="*/ 1639 h 3592"/>
                    <a:gd name="T100" fmla="*/ 711 w 3597"/>
                    <a:gd name="T101" fmla="*/ 1267 h 3592"/>
                    <a:gd name="T102" fmla="*/ 793 w 3597"/>
                    <a:gd name="T103" fmla="*/ 930 h 3592"/>
                    <a:gd name="T104" fmla="*/ 955 w 3597"/>
                    <a:gd name="T105" fmla="*/ 626 h 3592"/>
                    <a:gd name="T106" fmla="*/ 1189 w 3597"/>
                    <a:gd name="T107" fmla="*/ 363 h 3592"/>
                    <a:gd name="T108" fmla="*/ 1477 w 3597"/>
                    <a:gd name="T109" fmla="*/ 164 h 3592"/>
                    <a:gd name="T110" fmla="*/ 1801 w 3597"/>
                    <a:gd name="T111" fmla="*/ 42 h 3592"/>
                    <a:gd name="T112" fmla="*/ 2150 w 3597"/>
                    <a:gd name="T113" fmla="*/ 0 h 3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597" h="3592">
                      <a:moveTo>
                        <a:pt x="2150" y="274"/>
                      </a:moveTo>
                      <a:lnTo>
                        <a:pt x="2064" y="277"/>
                      </a:lnTo>
                      <a:lnTo>
                        <a:pt x="1981" y="286"/>
                      </a:lnTo>
                      <a:lnTo>
                        <a:pt x="1897" y="300"/>
                      </a:lnTo>
                      <a:lnTo>
                        <a:pt x="1817" y="321"/>
                      </a:lnTo>
                      <a:lnTo>
                        <a:pt x="1738" y="347"/>
                      </a:lnTo>
                      <a:lnTo>
                        <a:pt x="1661" y="379"/>
                      </a:lnTo>
                      <a:lnTo>
                        <a:pt x="1587" y="416"/>
                      </a:lnTo>
                      <a:lnTo>
                        <a:pt x="1515" y="458"/>
                      </a:lnTo>
                      <a:lnTo>
                        <a:pt x="1446" y="506"/>
                      </a:lnTo>
                      <a:lnTo>
                        <a:pt x="1382" y="559"/>
                      </a:lnTo>
                      <a:lnTo>
                        <a:pt x="1319" y="617"/>
                      </a:lnTo>
                      <a:lnTo>
                        <a:pt x="1261" y="678"/>
                      </a:lnTo>
                      <a:lnTo>
                        <a:pt x="1208" y="744"/>
                      </a:lnTo>
                      <a:lnTo>
                        <a:pt x="1161" y="813"/>
                      </a:lnTo>
                      <a:lnTo>
                        <a:pt x="1118" y="884"/>
                      </a:lnTo>
                      <a:lnTo>
                        <a:pt x="1081" y="959"/>
                      </a:lnTo>
                      <a:lnTo>
                        <a:pt x="1049" y="1035"/>
                      </a:lnTo>
                      <a:lnTo>
                        <a:pt x="1023" y="1114"/>
                      </a:lnTo>
                      <a:lnTo>
                        <a:pt x="1002" y="1194"/>
                      </a:lnTo>
                      <a:lnTo>
                        <a:pt x="988" y="1277"/>
                      </a:lnTo>
                      <a:lnTo>
                        <a:pt x="979" y="1361"/>
                      </a:lnTo>
                      <a:lnTo>
                        <a:pt x="976" y="1445"/>
                      </a:lnTo>
                      <a:lnTo>
                        <a:pt x="979" y="1531"/>
                      </a:lnTo>
                      <a:lnTo>
                        <a:pt x="988" y="1614"/>
                      </a:lnTo>
                      <a:lnTo>
                        <a:pt x="1002" y="1697"/>
                      </a:lnTo>
                      <a:lnTo>
                        <a:pt x="1023" y="1777"/>
                      </a:lnTo>
                      <a:lnTo>
                        <a:pt x="1049" y="1856"/>
                      </a:lnTo>
                      <a:lnTo>
                        <a:pt x="1081" y="1933"/>
                      </a:lnTo>
                      <a:lnTo>
                        <a:pt x="1118" y="2007"/>
                      </a:lnTo>
                      <a:lnTo>
                        <a:pt x="1161" y="2079"/>
                      </a:lnTo>
                      <a:lnTo>
                        <a:pt x="1208" y="2148"/>
                      </a:lnTo>
                      <a:lnTo>
                        <a:pt x="1261" y="2212"/>
                      </a:lnTo>
                      <a:lnTo>
                        <a:pt x="1319" y="2275"/>
                      </a:lnTo>
                      <a:lnTo>
                        <a:pt x="1382" y="2333"/>
                      </a:lnTo>
                      <a:lnTo>
                        <a:pt x="1446" y="2385"/>
                      </a:lnTo>
                      <a:lnTo>
                        <a:pt x="1515" y="2434"/>
                      </a:lnTo>
                      <a:lnTo>
                        <a:pt x="1587" y="2475"/>
                      </a:lnTo>
                      <a:lnTo>
                        <a:pt x="1661" y="2513"/>
                      </a:lnTo>
                      <a:lnTo>
                        <a:pt x="1738" y="2544"/>
                      </a:lnTo>
                      <a:lnTo>
                        <a:pt x="1817" y="2571"/>
                      </a:lnTo>
                      <a:lnTo>
                        <a:pt x="1897" y="2591"/>
                      </a:lnTo>
                      <a:lnTo>
                        <a:pt x="1981" y="2606"/>
                      </a:lnTo>
                      <a:lnTo>
                        <a:pt x="2064" y="2614"/>
                      </a:lnTo>
                      <a:lnTo>
                        <a:pt x="2150" y="2618"/>
                      </a:lnTo>
                      <a:lnTo>
                        <a:pt x="2234" y="2614"/>
                      </a:lnTo>
                      <a:lnTo>
                        <a:pt x="2319" y="2606"/>
                      </a:lnTo>
                      <a:lnTo>
                        <a:pt x="2401" y="2591"/>
                      </a:lnTo>
                      <a:lnTo>
                        <a:pt x="2482" y="2571"/>
                      </a:lnTo>
                      <a:lnTo>
                        <a:pt x="2560" y="2544"/>
                      </a:lnTo>
                      <a:lnTo>
                        <a:pt x="2637" y="2513"/>
                      </a:lnTo>
                      <a:lnTo>
                        <a:pt x="2711" y="2475"/>
                      </a:lnTo>
                      <a:lnTo>
                        <a:pt x="2783" y="2434"/>
                      </a:lnTo>
                      <a:lnTo>
                        <a:pt x="2852" y="2385"/>
                      </a:lnTo>
                      <a:lnTo>
                        <a:pt x="2918" y="2333"/>
                      </a:lnTo>
                      <a:lnTo>
                        <a:pt x="2979" y="2275"/>
                      </a:lnTo>
                      <a:lnTo>
                        <a:pt x="3037" y="2212"/>
                      </a:lnTo>
                      <a:lnTo>
                        <a:pt x="3090" y="2148"/>
                      </a:lnTo>
                      <a:lnTo>
                        <a:pt x="3138" y="2079"/>
                      </a:lnTo>
                      <a:lnTo>
                        <a:pt x="3180" y="2007"/>
                      </a:lnTo>
                      <a:lnTo>
                        <a:pt x="3217" y="1933"/>
                      </a:lnTo>
                      <a:lnTo>
                        <a:pt x="3249" y="1856"/>
                      </a:lnTo>
                      <a:lnTo>
                        <a:pt x="3276" y="1777"/>
                      </a:lnTo>
                      <a:lnTo>
                        <a:pt x="3296" y="1697"/>
                      </a:lnTo>
                      <a:lnTo>
                        <a:pt x="3311" y="1614"/>
                      </a:lnTo>
                      <a:lnTo>
                        <a:pt x="3319" y="1531"/>
                      </a:lnTo>
                      <a:lnTo>
                        <a:pt x="3323" y="1445"/>
                      </a:lnTo>
                      <a:lnTo>
                        <a:pt x="3319" y="1361"/>
                      </a:lnTo>
                      <a:lnTo>
                        <a:pt x="3311" y="1277"/>
                      </a:lnTo>
                      <a:lnTo>
                        <a:pt x="3296" y="1194"/>
                      </a:lnTo>
                      <a:lnTo>
                        <a:pt x="3276" y="1114"/>
                      </a:lnTo>
                      <a:lnTo>
                        <a:pt x="3249" y="1035"/>
                      </a:lnTo>
                      <a:lnTo>
                        <a:pt x="3217" y="959"/>
                      </a:lnTo>
                      <a:lnTo>
                        <a:pt x="3180" y="884"/>
                      </a:lnTo>
                      <a:lnTo>
                        <a:pt x="3138" y="813"/>
                      </a:lnTo>
                      <a:lnTo>
                        <a:pt x="3090" y="744"/>
                      </a:lnTo>
                      <a:lnTo>
                        <a:pt x="3037" y="678"/>
                      </a:lnTo>
                      <a:lnTo>
                        <a:pt x="2979" y="617"/>
                      </a:lnTo>
                      <a:lnTo>
                        <a:pt x="2918" y="559"/>
                      </a:lnTo>
                      <a:lnTo>
                        <a:pt x="2852" y="506"/>
                      </a:lnTo>
                      <a:lnTo>
                        <a:pt x="2783" y="458"/>
                      </a:lnTo>
                      <a:lnTo>
                        <a:pt x="2711" y="416"/>
                      </a:lnTo>
                      <a:lnTo>
                        <a:pt x="2637" y="379"/>
                      </a:lnTo>
                      <a:lnTo>
                        <a:pt x="2560" y="347"/>
                      </a:lnTo>
                      <a:lnTo>
                        <a:pt x="2482" y="321"/>
                      </a:lnTo>
                      <a:lnTo>
                        <a:pt x="2401" y="300"/>
                      </a:lnTo>
                      <a:lnTo>
                        <a:pt x="2319" y="286"/>
                      </a:lnTo>
                      <a:lnTo>
                        <a:pt x="2234" y="277"/>
                      </a:lnTo>
                      <a:lnTo>
                        <a:pt x="2150" y="274"/>
                      </a:lnTo>
                      <a:close/>
                      <a:moveTo>
                        <a:pt x="2150" y="0"/>
                      </a:moveTo>
                      <a:lnTo>
                        <a:pt x="2239" y="3"/>
                      </a:lnTo>
                      <a:lnTo>
                        <a:pt x="2326" y="11"/>
                      </a:lnTo>
                      <a:lnTo>
                        <a:pt x="2413" y="24"/>
                      </a:lnTo>
                      <a:lnTo>
                        <a:pt x="2499" y="42"/>
                      </a:lnTo>
                      <a:lnTo>
                        <a:pt x="2582" y="66"/>
                      </a:lnTo>
                      <a:lnTo>
                        <a:pt x="2664" y="93"/>
                      </a:lnTo>
                      <a:lnTo>
                        <a:pt x="2744" y="127"/>
                      </a:lnTo>
                      <a:lnTo>
                        <a:pt x="2822" y="164"/>
                      </a:lnTo>
                      <a:lnTo>
                        <a:pt x="2898" y="207"/>
                      </a:lnTo>
                      <a:lnTo>
                        <a:pt x="2970" y="254"/>
                      </a:lnTo>
                      <a:lnTo>
                        <a:pt x="3041" y="306"/>
                      </a:lnTo>
                      <a:lnTo>
                        <a:pt x="3109" y="363"/>
                      </a:lnTo>
                      <a:lnTo>
                        <a:pt x="3173" y="423"/>
                      </a:lnTo>
                      <a:lnTo>
                        <a:pt x="3236" y="490"/>
                      </a:lnTo>
                      <a:lnTo>
                        <a:pt x="3294" y="559"/>
                      </a:lnTo>
                      <a:lnTo>
                        <a:pt x="3346" y="631"/>
                      </a:lnTo>
                      <a:lnTo>
                        <a:pt x="3394" y="706"/>
                      </a:lnTo>
                      <a:lnTo>
                        <a:pt x="3437" y="782"/>
                      </a:lnTo>
                      <a:lnTo>
                        <a:pt x="3474" y="861"/>
                      </a:lnTo>
                      <a:lnTo>
                        <a:pt x="3507" y="941"/>
                      </a:lnTo>
                      <a:lnTo>
                        <a:pt x="3534" y="1023"/>
                      </a:lnTo>
                      <a:lnTo>
                        <a:pt x="3556" y="1107"/>
                      </a:lnTo>
                      <a:lnTo>
                        <a:pt x="3574" y="1190"/>
                      </a:lnTo>
                      <a:lnTo>
                        <a:pt x="3587" y="1275"/>
                      </a:lnTo>
                      <a:lnTo>
                        <a:pt x="3595" y="1360"/>
                      </a:lnTo>
                      <a:lnTo>
                        <a:pt x="3597" y="1445"/>
                      </a:lnTo>
                      <a:lnTo>
                        <a:pt x="3595" y="1531"/>
                      </a:lnTo>
                      <a:lnTo>
                        <a:pt x="3587" y="1616"/>
                      </a:lnTo>
                      <a:lnTo>
                        <a:pt x="3574" y="1701"/>
                      </a:lnTo>
                      <a:lnTo>
                        <a:pt x="3556" y="1785"/>
                      </a:lnTo>
                      <a:lnTo>
                        <a:pt x="3534" y="1868"/>
                      </a:lnTo>
                      <a:lnTo>
                        <a:pt x="3507" y="1949"/>
                      </a:lnTo>
                      <a:lnTo>
                        <a:pt x="3474" y="2030"/>
                      </a:lnTo>
                      <a:lnTo>
                        <a:pt x="3437" y="2109"/>
                      </a:lnTo>
                      <a:lnTo>
                        <a:pt x="3394" y="2186"/>
                      </a:lnTo>
                      <a:lnTo>
                        <a:pt x="3346" y="2261"/>
                      </a:lnTo>
                      <a:lnTo>
                        <a:pt x="3294" y="2332"/>
                      </a:lnTo>
                      <a:lnTo>
                        <a:pt x="3236" y="2402"/>
                      </a:lnTo>
                      <a:lnTo>
                        <a:pt x="3173" y="2469"/>
                      </a:lnTo>
                      <a:lnTo>
                        <a:pt x="3103" y="2533"/>
                      </a:lnTo>
                      <a:lnTo>
                        <a:pt x="3030" y="2595"/>
                      </a:lnTo>
                      <a:lnTo>
                        <a:pt x="2954" y="2649"/>
                      </a:lnTo>
                      <a:lnTo>
                        <a:pt x="2874" y="2699"/>
                      </a:lnTo>
                      <a:lnTo>
                        <a:pt x="2793" y="2744"/>
                      </a:lnTo>
                      <a:lnTo>
                        <a:pt x="2708" y="2782"/>
                      </a:lnTo>
                      <a:lnTo>
                        <a:pt x="2622" y="2815"/>
                      </a:lnTo>
                      <a:lnTo>
                        <a:pt x="2533" y="2842"/>
                      </a:lnTo>
                      <a:lnTo>
                        <a:pt x="2443" y="2863"/>
                      </a:lnTo>
                      <a:lnTo>
                        <a:pt x="2350" y="2879"/>
                      </a:lnTo>
                      <a:lnTo>
                        <a:pt x="2257" y="2888"/>
                      </a:lnTo>
                      <a:lnTo>
                        <a:pt x="2164" y="2891"/>
                      </a:lnTo>
                      <a:lnTo>
                        <a:pt x="2164" y="2891"/>
                      </a:lnTo>
                      <a:lnTo>
                        <a:pt x="2077" y="2888"/>
                      </a:lnTo>
                      <a:lnTo>
                        <a:pt x="1993" y="2881"/>
                      </a:lnTo>
                      <a:lnTo>
                        <a:pt x="1907" y="2868"/>
                      </a:lnTo>
                      <a:lnTo>
                        <a:pt x="1824" y="2850"/>
                      </a:lnTo>
                      <a:lnTo>
                        <a:pt x="1741" y="2827"/>
                      </a:lnTo>
                      <a:lnTo>
                        <a:pt x="1660" y="2799"/>
                      </a:lnTo>
                      <a:lnTo>
                        <a:pt x="1580" y="2766"/>
                      </a:lnTo>
                      <a:lnTo>
                        <a:pt x="1502" y="2728"/>
                      </a:lnTo>
                      <a:lnTo>
                        <a:pt x="1427" y="2686"/>
                      </a:lnTo>
                      <a:lnTo>
                        <a:pt x="1420" y="2682"/>
                      </a:lnTo>
                      <a:lnTo>
                        <a:pt x="1410" y="2678"/>
                      </a:lnTo>
                      <a:lnTo>
                        <a:pt x="1397" y="2674"/>
                      </a:lnTo>
                      <a:lnTo>
                        <a:pt x="1380" y="2670"/>
                      </a:lnTo>
                      <a:lnTo>
                        <a:pt x="1362" y="2669"/>
                      </a:lnTo>
                      <a:lnTo>
                        <a:pt x="1339" y="2671"/>
                      </a:lnTo>
                      <a:lnTo>
                        <a:pt x="1316" y="2678"/>
                      </a:lnTo>
                      <a:lnTo>
                        <a:pt x="1295" y="2689"/>
                      </a:lnTo>
                      <a:lnTo>
                        <a:pt x="1276" y="2705"/>
                      </a:lnTo>
                      <a:lnTo>
                        <a:pt x="508" y="3472"/>
                      </a:lnTo>
                      <a:lnTo>
                        <a:pt x="469" y="3507"/>
                      </a:lnTo>
                      <a:lnTo>
                        <a:pt x="427" y="3537"/>
                      </a:lnTo>
                      <a:lnTo>
                        <a:pt x="384" y="3561"/>
                      </a:lnTo>
                      <a:lnTo>
                        <a:pt x="339" y="3578"/>
                      </a:lnTo>
                      <a:lnTo>
                        <a:pt x="295" y="3589"/>
                      </a:lnTo>
                      <a:lnTo>
                        <a:pt x="251" y="3592"/>
                      </a:lnTo>
                      <a:lnTo>
                        <a:pt x="215" y="3590"/>
                      </a:lnTo>
                      <a:lnTo>
                        <a:pt x="180" y="3581"/>
                      </a:lnTo>
                      <a:lnTo>
                        <a:pt x="147" y="3568"/>
                      </a:lnTo>
                      <a:lnTo>
                        <a:pt x="117" y="3549"/>
                      </a:lnTo>
                      <a:lnTo>
                        <a:pt x="90" y="3526"/>
                      </a:lnTo>
                      <a:lnTo>
                        <a:pt x="67" y="3502"/>
                      </a:lnTo>
                      <a:lnTo>
                        <a:pt x="42" y="3474"/>
                      </a:lnTo>
                      <a:lnTo>
                        <a:pt x="24" y="3444"/>
                      </a:lnTo>
                      <a:lnTo>
                        <a:pt x="12" y="3414"/>
                      </a:lnTo>
                      <a:lnTo>
                        <a:pt x="4" y="3386"/>
                      </a:lnTo>
                      <a:lnTo>
                        <a:pt x="0" y="3357"/>
                      </a:lnTo>
                      <a:lnTo>
                        <a:pt x="0" y="3331"/>
                      </a:lnTo>
                      <a:lnTo>
                        <a:pt x="2" y="3307"/>
                      </a:lnTo>
                      <a:lnTo>
                        <a:pt x="10" y="3269"/>
                      </a:lnTo>
                      <a:lnTo>
                        <a:pt x="22" y="3230"/>
                      </a:lnTo>
                      <a:lnTo>
                        <a:pt x="40" y="3192"/>
                      </a:lnTo>
                      <a:lnTo>
                        <a:pt x="63" y="3155"/>
                      </a:lnTo>
                      <a:lnTo>
                        <a:pt x="89" y="3118"/>
                      </a:lnTo>
                      <a:lnTo>
                        <a:pt x="121" y="3085"/>
                      </a:lnTo>
                      <a:lnTo>
                        <a:pt x="890" y="2316"/>
                      </a:lnTo>
                      <a:lnTo>
                        <a:pt x="906" y="2296"/>
                      </a:lnTo>
                      <a:lnTo>
                        <a:pt x="917" y="2274"/>
                      </a:lnTo>
                      <a:lnTo>
                        <a:pt x="923" y="2251"/>
                      </a:lnTo>
                      <a:lnTo>
                        <a:pt x="925" y="2229"/>
                      </a:lnTo>
                      <a:lnTo>
                        <a:pt x="922" y="2207"/>
                      </a:lnTo>
                      <a:lnTo>
                        <a:pt x="916" y="2186"/>
                      </a:lnTo>
                      <a:lnTo>
                        <a:pt x="907" y="2167"/>
                      </a:lnTo>
                      <a:lnTo>
                        <a:pt x="861" y="2085"/>
                      </a:lnTo>
                      <a:lnTo>
                        <a:pt x="821" y="2000"/>
                      </a:lnTo>
                      <a:lnTo>
                        <a:pt x="787" y="1912"/>
                      </a:lnTo>
                      <a:lnTo>
                        <a:pt x="757" y="1822"/>
                      </a:lnTo>
                      <a:lnTo>
                        <a:pt x="734" y="1731"/>
                      </a:lnTo>
                      <a:lnTo>
                        <a:pt x="718" y="1639"/>
                      </a:lnTo>
                      <a:lnTo>
                        <a:pt x="707" y="1546"/>
                      </a:lnTo>
                      <a:lnTo>
                        <a:pt x="702" y="1453"/>
                      </a:lnTo>
                      <a:lnTo>
                        <a:pt x="703" y="1360"/>
                      </a:lnTo>
                      <a:lnTo>
                        <a:pt x="711" y="1267"/>
                      </a:lnTo>
                      <a:lnTo>
                        <a:pt x="724" y="1180"/>
                      </a:lnTo>
                      <a:lnTo>
                        <a:pt x="743" y="1096"/>
                      </a:lnTo>
                      <a:lnTo>
                        <a:pt x="766" y="1012"/>
                      </a:lnTo>
                      <a:lnTo>
                        <a:pt x="793" y="930"/>
                      </a:lnTo>
                      <a:lnTo>
                        <a:pt x="826" y="851"/>
                      </a:lnTo>
                      <a:lnTo>
                        <a:pt x="865" y="774"/>
                      </a:lnTo>
                      <a:lnTo>
                        <a:pt x="907" y="699"/>
                      </a:lnTo>
                      <a:lnTo>
                        <a:pt x="955" y="626"/>
                      </a:lnTo>
                      <a:lnTo>
                        <a:pt x="1007" y="556"/>
                      </a:lnTo>
                      <a:lnTo>
                        <a:pt x="1064" y="488"/>
                      </a:lnTo>
                      <a:lnTo>
                        <a:pt x="1125" y="423"/>
                      </a:lnTo>
                      <a:lnTo>
                        <a:pt x="1189" y="363"/>
                      </a:lnTo>
                      <a:lnTo>
                        <a:pt x="1258" y="306"/>
                      </a:lnTo>
                      <a:lnTo>
                        <a:pt x="1328" y="254"/>
                      </a:lnTo>
                      <a:lnTo>
                        <a:pt x="1401" y="207"/>
                      </a:lnTo>
                      <a:lnTo>
                        <a:pt x="1477" y="164"/>
                      </a:lnTo>
                      <a:lnTo>
                        <a:pt x="1555" y="127"/>
                      </a:lnTo>
                      <a:lnTo>
                        <a:pt x="1635" y="93"/>
                      </a:lnTo>
                      <a:lnTo>
                        <a:pt x="1716" y="66"/>
                      </a:lnTo>
                      <a:lnTo>
                        <a:pt x="1801" y="42"/>
                      </a:lnTo>
                      <a:lnTo>
                        <a:pt x="1886" y="24"/>
                      </a:lnTo>
                      <a:lnTo>
                        <a:pt x="1973" y="11"/>
                      </a:lnTo>
                      <a:lnTo>
                        <a:pt x="2061" y="3"/>
                      </a:lnTo>
                      <a:lnTo>
                        <a:pt x="21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 rot="14960094">
                <a:off x="5151350" y="4459147"/>
                <a:ext cx="297009" cy="396470"/>
              </a:xfrm>
              <a:custGeom>
                <a:avLst/>
                <a:gdLst>
                  <a:gd name="T0" fmla="*/ 479 w 2598"/>
                  <a:gd name="T1" fmla="*/ 664 h 3470"/>
                  <a:gd name="T2" fmla="*/ 490 w 2598"/>
                  <a:gd name="T3" fmla="*/ 979 h 3470"/>
                  <a:gd name="T4" fmla="*/ 615 w 2598"/>
                  <a:gd name="T5" fmla="*/ 1267 h 3470"/>
                  <a:gd name="T6" fmla="*/ 847 w 2598"/>
                  <a:gd name="T7" fmla="*/ 1493 h 3470"/>
                  <a:gd name="T8" fmla="*/ 1082 w 2598"/>
                  <a:gd name="T9" fmla="*/ 1875 h 3470"/>
                  <a:gd name="T10" fmla="*/ 793 w 2598"/>
                  <a:gd name="T11" fmla="*/ 2016 h 3470"/>
                  <a:gd name="T12" fmla="*/ 581 w 2598"/>
                  <a:gd name="T13" fmla="*/ 2257 h 3470"/>
                  <a:gd name="T14" fmla="*/ 478 w 2598"/>
                  <a:gd name="T15" fmla="*/ 2553 h 3470"/>
                  <a:gd name="T16" fmla="*/ 492 w 2598"/>
                  <a:gd name="T17" fmla="*/ 2869 h 3470"/>
                  <a:gd name="T18" fmla="*/ 763 w 2598"/>
                  <a:gd name="T19" fmla="*/ 2986 h 3470"/>
                  <a:gd name="T20" fmla="*/ 792 w 2598"/>
                  <a:gd name="T21" fmla="*/ 2739 h 3470"/>
                  <a:gd name="T22" fmla="*/ 934 w 2598"/>
                  <a:gd name="T23" fmla="*/ 2527 h 3470"/>
                  <a:gd name="T24" fmla="*/ 1144 w 2598"/>
                  <a:gd name="T25" fmla="*/ 2408 h 3470"/>
                  <a:gd name="T26" fmla="*/ 1029 w 2598"/>
                  <a:gd name="T27" fmla="*/ 1466 h 3470"/>
                  <a:gd name="T28" fmla="*/ 789 w 2598"/>
                  <a:gd name="T29" fmla="*/ 1312 h 3470"/>
                  <a:gd name="T30" fmla="*/ 630 w 2598"/>
                  <a:gd name="T31" fmla="*/ 1085 h 3470"/>
                  <a:gd name="T32" fmla="*/ 1848 w 2598"/>
                  <a:gd name="T33" fmla="*/ 1271 h 3470"/>
                  <a:gd name="T34" fmla="*/ 1620 w 2598"/>
                  <a:gd name="T35" fmla="*/ 1444 h 3470"/>
                  <a:gd name="T36" fmla="*/ 1407 w 2598"/>
                  <a:gd name="T37" fmla="*/ 2397 h 3470"/>
                  <a:gd name="T38" fmla="*/ 1624 w 2598"/>
                  <a:gd name="T39" fmla="*/ 2495 h 3470"/>
                  <a:gd name="T40" fmla="*/ 1786 w 2598"/>
                  <a:gd name="T41" fmla="*/ 2692 h 3470"/>
                  <a:gd name="T42" fmla="*/ 1838 w 2598"/>
                  <a:gd name="T43" fmla="*/ 2936 h 3470"/>
                  <a:gd name="T44" fmla="*/ 2088 w 2598"/>
                  <a:gd name="T45" fmla="*/ 2933 h 3470"/>
                  <a:gd name="T46" fmla="*/ 2127 w 2598"/>
                  <a:gd name="T47" fmla="*/ 2616 h 3470"/>
                  <a:gd name="T48" fmla="*/ 2046 w 2598"/>
                  <a:gd name="T49" fmla="*/ 2312 h 3470"/>
                  <a:gd name="T50" fmla="*/ 1855 w 2598"/>
                  <a:gd name="T51" fmla="*/ 2058 h 3470"/>
                  <a:gd name="T52" fmla="*/ 1576 w 2598"/>
                  <a:gd name="T53" fmla="*/ 1894 h 3470"/>
                  <a:gd name="T54" fmla="*/ 1694 w 2598"/>
                  <a:gd name="T55" fmla="*/ 1525 h 3470"/>
                  <a:gd name="T56" fmla="*/ 1944 w 2598"/>
                  <a:gd name="T57" fmla="*/ 1318 h 3470"/>
                  <a:gd name="T58" fmla="*/ 2092 w 2598"/>
                  <a:gd name="T59" fmla="*/ 1039 h 3470"/>
                  <a:gd name="T60" fmla="*/ 2126 w 2598"/>
                  <a:gd name="T61" fmla="*/ 727 h 3470"/>
                  <a:gd name="T62" fmla="*/ 2048 w 2598"/>
                  <a:gd name="T63" fmla="*/ 434 h 3470"/>
                  <a:gd name="T64" fmla="*/ 2382 w 2598"/>
                  <a:gd name="T65" fmla="*/ 217 h 3470"/>
                  <a:gd name="T66" fmla="*/ 2332 w 2598"/>
                  <a:gd name="T67" fmla="*/ 652 h 3470"/>
                  <a:gd name="T68" fmla="*/ 2320 w 2598"/>
                  <a:gd name="T69" fmla="*/ 1015 h 3470"/>
                  <a:gd name="T70" fmla="*/ 2185 w 2598"/>
                  <a:gd name="T71" fmla="*/ 1351 h 3470"/>
                  <a:gd name="T72" fmla="*/ 1936 w 2598"/>
                  <a:gd name="T73" fmla="*/ 1627 h 3470"/>
                  <a:gd name="T74" fmla="*/ 1803 w 2598"/>
                  <a:gd name="T75" fmla="*/ 1759 h 3470"/>
                  <a:gd name="T76" fmla="*/ 2049 w 2598"/>
                  <a:gd name="T77" fmla="*/ 1944 h 3470"/>
                  <a:gd name="T78" fmla="*/ 2253 w 2598"/>
                  <a:gd name="T79" fmla="*/ 2247 h 3470"/>
                  <a:gd name="T80" fmla="*/ 2341 w 2598"/>
                  <a:gd name="T81" fmla="*/ 2598 h 3470"/>
                  <a:gd name="T82" fmla="*/ 2302 w 2598"/>
                  <a:gd name="T83" fmla="*/ 2964 h 3470"/>
                  <a:gd name="T84" fmla="*/ 2598 w 2598"/>
                  <a:gd name="T85" fmla="*/ 3470 h 3470"/>
                  <a:gd name="T86" fmla="*/ 319 w 2598"/>
                  <a:gd name="T87" fmla="*/ 3036 h 3470"/>
                  <a:gd name="T88" fmla="*/ 255 w 2598"/>
                  <a:gd name="T89" fmla="*/ 2672 h 3470"/>
                  <a:gd name="T90" fmla="*/ 317 w 2598"/>
                  <a:gd name="T91" fmla="*/ 2315 h 3470"/>
                  <a:gd name="T92" fmla="*/ 498 w 2598"/>
                  <a:gd name="T93" fmla="*/ 1999 h 3470"/>
                  <a:gd name="T94" fmla="*/ 749 w 2598"/>
                  <a:gd name="T95" fmla="*/ 1784 h 3470"/>
                  <a:gd name="T96" fmla="*/ 704 w 2598"/>
                  <a:gd name="T97" fmla="*/ 1657 h 3470"/>
                  <a:gd name="T98" fmla="*/ 453 w 2598"/>
                  <a:gd name="T99" fmla="*/ 1413 h 3470"/>
                  <a:gd name="T100" fmla="*/ 295 w 2598"/>
                  <a:gd name="T101" fmla="*/ 1086 h 3470"/>
                  <a:gd name="T102" fmla="*/ 257 w 2598"/>
                  <a:gd name="T103" fmla="*/ 725 h 3470"/>
                  <a:gd name="T104" fmla="*/ 216 w 2598"/>
                  <a:gd name="T105" fmla="*/ 434 h 3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598" h="3470">
                    <a:moveTo>
                      <a:pt x="550" y="434"/>
                    </a:moveTo>
                    <a:lnTo>
                      <a:pt x="533" y="476"/>
                    </a:lnTo>
                    <a:lnTo>
                      <a:pt x="510" y="537"/>
                    </a:lnTo>
                    <a:lnTo>
                      <a:pt x="492" y="600"/>
                    </a:lnTo>
                    <a:lnTo>
                      <a:pt x="479" y="664"/>
                    </a:lnTo>
                    <a:lnTo>
                      <a:pt x="472" y="727"/>
                    </a:lnTo>
                    <a:lnTo>
                      <a:pt x="469" y="790"/>
                    </a:lnTo>
                    <a:lnTo>
                      <a:pt x="471" y="854"/>
                    </a:lnTo>
                    <a:lnTo>
                      <a:pt x="478" y="917"/>
                    </a:lnTo>
                    <a:lnTo>
                      <a:pt x="490" y="979"/>
                    </a:lnTo>
                    <a:lnTo>
                      <a:pt x="506" y="1039"/>
                    </a:lnTo>
                    <a:lnTo>
                      <a:pt x="527" y="1099"/>
                    </a:lnTo>
                    <a:lnTo>
                      <a:pt x="552" y="1157"/>
                    </a:lnTo>
                    <a:lnTo>
                      <a:pt x="581" y="1213"/>
                    </a:lnTo>
                    <a:lnTo>
                      <a:pt x="615" y="1267"/>
                    </a:lnTo>
                    <a:lnTo>
                      <a:pt x="653" y="1318"/>
                    </a:lnTo>
                    <a:lnTo>
                      <a:pt x="696" y="1367"/>
                    </a:lnTo>
                    <a:lnTo>
                      <a:pt x="743" y="1413"/>
                    </a:lnTo>
                    <a:lnTo>
                      <a:pt x="793" y="1455"/>
                    </a:lnTo>
                    <a:lnTo>
                      <a:pt x="847" y="1493"/>
                    </a:lnTo>
                    <a:lnTo>
                      <a:pt x="904" y="1525"/>
                    </a:lnTo>
                    <a:lnTo>
                      <a:pt x="962" y="1553"/>
                    </a:lnTo>
                    <a:lnTo>
                      <a:pt x="1021" y="1576"/>
                    </a:lnTo>
                    <a:lnTo>
                      <a:pt x="1082" y="1595"/>
                    </a:lnTo>
                    <a:lnTo>
                      <a:pt x="1082" y="1875"/>
                    </a:lnTo>
                    <a:lnTo>
                      <a:pt x="1021" y="1894"/>
                    </a:lnTo>
                    <a:lnTo>
                      <a:pt x="962" y="1917"/>
                    </a:lnTo>
                    <a:lnTo>
                      <a:pt x="903" y="1944"/>
                    </a:lnTo>
                    <a:lnTo>
                      <a:pt x="847" y="1978"/>
                    </a:lnTo>
                    <a:lnTo>
                      <a:pt x="793" y="2016"/>
                    </a:lnTo>
                    <a:lnTo>
                      <a:pt x="743" y="2058"/>
                    </a:lnTo>
                    <a:lnTo>
                      <a:pt x="696" y="2104"/>
                    </a:lnTo>
                    <a:lnTo>
                      <a:pt x="653" y="2152"/>
                    </a:lnTo>
                    <a:lnTo>
                      <a:pt x="615" y="2203"/>
                    </a:lnTo>
                    <a:lnTo>
                      <a:pt x="581" y="2257"/>
                    </a:lnTo>
                    <a:lnTo>
                      <a:pt x="552" y="2312"/>
                    </a:lnTo>
                    <a:lnTo>
                      <a:pt x="527" y="2370"/>
                    </a:lnTo>
                    <a:lnTo>
                      <a:pt x="506" y="2431"/>
                    </a:lnTo>
                    <a:lnTo>
                      <a:pt x="490" y="2492"/>
                    </a:lnTo>
                    <a:lnTo>
                      <a:pt x="478" y="2553"/>
                    </a:lnTo>
                    <a:lnTo>
                      <a:pt x="471" y="2616"/>
                    </a:lnTo>
                    <a:lnTo>
                      <a:pt x="469" y="2680"/>
                    </a:lnTo>
                    <a:lnTo>
                      <a:pt x="472" y="2743"/>
                    </a:lnTo>
                    <a:lnTo>
                      <a:pt x="479" y="2806"/>
                    </a:lnTo>
                    <a:lnTo>
                      <a:pt x="492" y="2869"/>
                    </a:lnTo>
                    <a:lnTo>
                      <a:pt x="510" y="2933"/>
                    </a:lnTo>
                    <a:lnTo>
                      <a:pt x="533" y="2994"/>
                    </a:lnTo>
                    <a:lnTo>
                      <a:pt x="550" y="3036"/>
                    </a:lnTo>
                    <a:lnTo>
                      <a:pt x="770" y="3036"/>
                    </a:lnTo>
                    <a:lnTo>
                      <a:pt x="763" y="2986"/>
                    </a:lnTo>
                    <a:lnTo>
                      <a:pt x="760" y="2936"/>
                    </a:lnTo>
                    <a:lnTo>
                      <a:pt x="761" y="2885"/>
                    </a:lnTo>
                    <a:lnTo>
                      <a:pt x="767" y="2836"/>
                    </a:lnTo>
                    <a:lnTo>
                      <a:pt x="777" y="2787"/>
                    </a:lnTo>
                    <a:lnTo>
                      <a:pt x="792" y="2739"/>
                    </a:lnTo>
                    <a:lnTo>
                      <a:pt x="811" y="2692"/>
                    </a:lnTo>
                    <a:lnTo>
                      <a:pt x="835" y="2647"/>
                    </a:lnTo>
                    <a:lnTo>
                      <a:pt x="864" y="2605"/>
                    </a:lnTo>
                    <a:lnTo>
                      <a:pt x="897" y="2565"/>
                    </a:lnTo>
                    <a:lnTo>
                      <a:pt x="934" y="2527"/>
                    </a:lnTo>
                    <a:lnTo>
                      <a:pt x="973" y="2495"/>
                    </a:lnTo>
                    <a:lnTo>
                      <a:pt x="1013" y="2467"/>
                    </a:lnTo>
                    <a:lnTo>
                      <a:pt x="1056" y="2443"/>
                    </a:lnTo>
                    <a:lnTo>
                      <a:pt x="1100" y="2424"/>
                    </a:lnTo>
                    <a:lnTo>
                      <a:pt x="1144" y="2408"/>
                    </a:lnTo>
                    <a:lnTo>
                      <a:pt x="1190" y="2397"/>
                    </a:lnTo>
                    <a:lnTo>
                      <a:pt x="1190" y="1509"/>
                    </a:lnTo>
                    <a:lnTo>
                      <a:pt x="1136" y="1499"/>
                    </a:lnTo>
                    <a:lnTo>
                      <a:pt x="1082" y="1484"/>
                    </a:lnTo>
                    <a:lnTo>
                      <a:pt x="1029" y="1466"/>
                    </a:lnTo>
                    <a:lnTo>
                      <a:pt x="978" y="1444"/>
                    </a:lnTo>
                    <a:lnTo>
                      <a:pt x="927" y="1417"/>
                    </a:lnTo>
                    <a:lnTo>
                      <a:pt x="879" y="1386"/>
                    </a:lnTo>
                    <a:lnTo>
                      <a:pt x="832" y="1350"/>
                    </a:lnTo>
                    <a:lnTo>
                      <a:pt x="789" y="1312"/>
                    </a:lnTo>
                    <a:lnTo>
                      <a:pt x="750" y="1271"/>
                    </a:lnTo>
                    <a:lnTo>
                      <a:pt x="714" y="1228"/>
                    </a:lnTo>
                    <a:lnTo>
                      <a:pt x="683" y="1182"/>
                    </a:lnTo>
                    <a:lnTo>
                      <a:pt x="655" y="1134"/>
                    </a:lnTo>
                    <a:lnTo>
                      <a:pt x="630" y="1085"/>
                    </a:lnTo>
                    <a:lnTo>
                      <a:pt x="1968" y="1085"/>
                    </a:lnTo>
                    <a:lnTo>
                      <a:pt x="1942" y="1134"/>
                    </a:lnTo>
                    <a:lnTo>
                      <a:pt x="1915" y="1182"/>
                    </a:lnTo>
                    <a:lnTo>
                      <a:pt x="1883" y="1228"/>
                    </a:lnTo>
                    <a:lnTo>
                      <a:pt x="1848" y="1271"/>
                    </a:lnTo>
                    <a:lnTo>
                      <a:pt x="1809" y="1312"/>
                    </a:lnTo>
                    <a:lnTo>
                      <a:pt x="1765" y="1350"/>
                    </a:lnTo>
                    <a:lnTo>
                      <a:pt x="1719" y="1386"/>
                    </a:lnTo>
                    <a:lnTo>
                      <a:pt x="1671" y="1417"/>
                    </a:lnTo>
                    <a:lnTo>
                      <a:pt x="1620" y="1444"/>
                    </a:lnTo>
                    <a:lnTo>
                      <a:pt x="1569" y="1466"/>
                    </a:lnTo>
                    <a:lnTo>
                      <a:pt x="1516" y="1484"/>
                    </a:lnTo>
                    <a:lnTo>
                      <a:pt x="1461" y="1499"/>
                    </a:lnTo>
                    <a:lnTo>
                      <a:pt x="1407" y="1509"/>
                    </a:lnTo>
                    <a:lnTo>
                      <a:pt x="1407" y="2397"/>
                    </a:lnTo>
                    <a:lnTo>
                      <a:pt x="1453" y="2408"/>
                    </a:lnTo>
                    <a:lnTo>
                      <a:pt x="1498" y="2424"/>
                    </a:lnTo>
                    <a:lnTo>
                      <a:pt x="1542" y="2443"/>
                    </a:lnTo>
                    <a:lnTo>
                      <a:pt x="1584" y="2467"/>
                    </a:lnTo>
                    <a:lnTo>
                      <a:pt x="1624" y="2495"/>
                    </a:lnTo>
                    <a:lnTo>
                      <a:pt x="1663" y="2527"/>
                    </a:lnTo>
                    <a:lnTo>
                      <a:pt x="1700" y="2565"/>
                    </a:lnTo>
                    <a:lnTo>
                      <a:pt x="1734" y="2605"/>
                    </a:lnTo>
                    <a:lnTo>
                      <a:pt x="1762" y="2647"/>
                    </a:lnTo>
                    <a:lnTo>
                      <a:pt x="1786" y="2692"/>
                    </a:lnTo>
                    <a:lnTo>
                      <a:pt x="1806" y="2739"/>
                    </a:lnTo>
                    <a:lnTo>
                      <a:pt x="1820" y="2787"/>
                    </a:lnTo>
                    <a:lnTo>
                      <a:pt x="1831" y="2836"/>
                    </a:lnTo>
                    <a:lnTo>
                      <a:pt x="1837" y="2885"/>
                    </a:lnTo>
                    <a:lnTo>
                      <a:pt x="1838" y="2936"/>
                    </a:lnTo>
                    <a:lnTo>
                      <a:pt x="1835" y="2986"/>
                    </a:lnTo>
                    <a:lnTo>
                      <a:pt x="1828" y="3036"/>
                    </a:lnTo>
                    <a:lnTo>
                      <a:pt x="2048" y="3036"/>
                    </a:lnTo>
                    <a:lnTo>
                      <a:pt x="2065" y="2994"/>
                    </a:lnTo>
                    <a:lnTo>
                      <a:pt x="2088" y="2933"/>
                    </a:lnTo>
                    <a:lnTo>
                      <a:pt x="2106" y="2869"/>
                    </a:lnTo>
                    <a:lnTo>
                      <a:pt x="2118" y="2806"/>
                    </a:lnTo>
                    <a:lnTo>
                      <a:pt x="2126" y="2743"/>
                    </a:lnTo>
                    <a:lnTo>
                      <a:pt x="2129" y="2680"/>
                    </a:lnTo>
                    <a:lnTo>
                      <a:pt x="2127" y="2616"/>
                    </a:lnTo>
                    <a:lnTo>
                      <a:pt x="2119" y="2553"/>
                    </a:lnTo>
                    <a:lnTo>
                      <a:pt x="2108" y="2492"/>
                    </a:lnTo>
                    <a:lnTo>
                      <a:pt x="2092" y="2431"/>
                    </a:lnTo>
                    <a:lnTo>
                      <a:pt x="2071" y="2370"/>
                    </a:lnTo>
                    <a:lnTo>
                      <a:pt x="2046" y="2312"/>
                    </a:lnTo>
                    <a:lnTo>
                      <a:pt x="2016" y="2257"/>
                    </a:lnTo>
                    <a:lnTo>
                      <a:pt x="1982" y="2203"/>
                    </a:lnTo>
                    <a:lnTo>
                      <a:pt x="1944" y="2152"/>
                    </a:lnTo>
                    <a:lnTo>
                      <a:pt x="1901" y="2104"/>
                    </a:lnTo>
                    <a:lnTo>
                      <a:pt x="1855" y="2058"/>
                    </a:lnTo>
                    <a:lnTo>
                      <a:pt x="1804" y="2016"/>
                    </a:lnTo>
                    <a:lnTo>
                      <a:pt x="1751" y="1978"/>
                    </a:lnTo>
                    <a:lnTo>
                      <a:pt x="1694" y="1944"/>
                    </a:lnTo>
                    <a:lnTo>
                      <a:pt x="1636" y="1917"/>
                    </a:lnTo>
                    <a:lnTo>
                      <a:pt x="1576" y="1894"/>
                    </a:lnTo>
                    <a:lnTo>
                      <a:pt x="1515" y="1875"/>
                    </a:lnTo>
                    <a:lnTo>
                      <a:pt x="1515" y="1595"/>
                    </a:lnTo>
                    <a:lnTo>
                      <a:pt x="1576" y="1576"/>
                    </a:lnTo>
                    <a:lnTo>
                      <a:pt x="1636" y="1553"/>
                    </a:lnTo>
                    <a:lnTo>
                      <a:pt x="1694" y="1525"/>
                    </a:lnTo>
                    <a:lnTo>
                      <a:pt x="1751" y="1493"/>
                    </a:lnTo>
                    <a:lnTo>
                      <a:pt x="1804" y="1455"/>
                    </a:lnTo>
                    <a:lnTo>
                      <a:pt x="1855" y="1413"/>
                    </a:lnTo>
                    <a:lnTo>
                      <a:pt x="1901" y="1367"/>
                    </a:lnTo>
                    <a:lnTo>
                      <a:pt x="1944" y="1318"/>
                    </a:lnTo>
                    <a:lnTo>
                      <a:pt x="1982" y="1267"/>
                    </a:lnTo>
                    <a:lnTo>
                      <a:pt x="2016" y="1213"/>
                    </a:lnTo>
                    <a:lnTo>
                      <a:pt x="2046" y="1157"/>
                    </a:lnTo>
                    <a:lnTo>
                      <a:pt x="2071" y="1099"/>
                    </a:lnTo>
                    <a:lnTo>
                      <a:pt x="2092" y="1039"/>
                    </a:lnTo>
                    <a:lnTo>
                      <a:pt x="2108" y="979"/>
                    </a:lnTo>
                    <a:lnTo>
                      <a:pt x="2119" y="917"/>
                    </a:lnTo>
                    <a:lnTo>
                      <a:pt x="2127" y="854"/>
                    </a:lnTo>
                    <a:lnTo>
                      <a:pt x="2129" y="790"/>
                    </a:lnTo>
                    <a:lnTo>
                      <a:pt x="2126" y="727"/>
                    </a:lnTo>
                    <a:lnTo>
                      <a:pt x="2118" y="664"/>
                    </a:lnTo>
                    <a:lnTo>
                      <a:pt x="2106" y="600"/>
                    </a:lnTo>
                    <a:lnTo>
                      <a:pt x="2088" y="537"/>
                    </a:lnTo>
                    <a:lnTo>
                      <a:pt x="2065" y="476"/>
                    </a:lnTo>
                    <a:lnTo>
                      <a:pt x="2048" y="434"/>
                    </a:lnTo>
                    <a:lnTo>
                      <a:pt x="550" y="434"/>
                    </a:lnTo>
                    <a:close/>
                    <a:moveTo>
                      <a:pt x="0" y="0"/>
                    </a:moveTo>
                    <a:lnTo>
                      <a:pt x="2598" y="0"/>
                    </a:lnTo>
                    <a:lnTo>
                      <a:pt x="2598" y="217"/>
                    </a:lnTo>
                    <a:lnTo>
                      <a:pt x="2382" y="217"/>
                    </a:lnTo>
                    <a:lnTo>
                      <a:pt x="2382" y="434"/>
                    </a:lnTo>
                    <a:lnTo>
                      <a:pt x="2279" y="434"/>
                    </a:lnTo>
                    <a:lnTo>
                      <a:pt x="2302" y="505"/>
                    </a:lnTo>
                    <a:lnTo>
                      <a:pt x="2320" y="578"/>
                    </a:lnTo>
                    <a:lnTo>
                      <a:pt x="2332" y="652"/>
                    </a:lnTo>
                    <a:lnTo>
                      <a:pt x="2341" y="725"/>
                    </a:lnTo>
                    <a:lnTo>
                      <a:pt x="2343" y="799"/>
                    </a:lnTo>
                    <a:lnTo>
                      <a:pt x="2341" y="871"/>
                    </a:lnTo>
                    <a:lnTo>
                      <a:pt x="2332" y="943"/>
                    </a:lnTo>
                    <a:lnTo>
                      <a:pt x="2320" y="1015"/>
                    </a:lnTo>
                    <a:lnTo>
                      <a:pt x="2303" y="1086"/>
                    </a:lnTo>
                    <a:lnTo>
                      <a:pt x="2281" y="1155"/>
                    </a:lnTo>
                    <a:lnTo>
                      <a:pt x="2253" y="1223"/>
                    </a:lnTo>
                    <a:lnTo>
                      <a:pt x="2222" y="1288"/>
                    </a:lnTo>
                    <a:lnTo>
                      <a:pt x="2185" y="1351"/>
                    </a:lnTo>
                    <a:lnTo>
                      <a:pt x="2145" y="1413"/>
                    </a:lnTo>
                    <a:lnTo>
                      <a:pt x="2098" y="1471"/>
                    </a:lnTo>
                    <a:lnTo>
                      <a:pt x="2049" y="1525"/>
                    </a:lnTo>
                    <a:lnTo>
                      <a:pt x="1995" y="1578"/>
                    </a:lnTo>
                    <a:lnTo>
                      <a:pt x="1936" y="1627"/>
                    </a:lnTo>
                    <a:lnTo>
                      <a:pt x="1893" y="1657"/>
                    </a:lnTo>
                    <a:lnTo>
                      <a:pt x="1849" y="1686"/>
                    </a:lnTo>
                    <a:lnTo>
                      <a:pt x="1803" y="1711"/>
                    </a:lnTo>
                    <a:lnTo>
                      <a:pt x="1757" y="1735"/>
                    </a:lnTo>
                    <a:lnTo>
                      <a:pt x="1803" y="1759"/>
                    </a:lnTo>
                    <a:lnTo>
                      <a:pt x="1849" y="1784"/>
                    </a:lnTo>
                    <a:lnTo>
                      <a:pt x="1893" y="1812"/>
                    </a:lnTo>
                    <a:lnTo>
                      <a:pt x="1936" y="1844"/>
                    </a:lnTo>
                    <a:lnTo>
                      <a:pt x="1995" y="1893"/>
                    </a:lnTo>
                    <a:lnTo>
                      <a:pt x="2049" y="1944"/>
                    </a:lnTo>
                    <a:lnTo>
                      <a:pt x="2098" y="1999"/>
                    </a:lnTo>
                    <a:lnTo>
                      <a:pt x="2145" y="2057"/>
                    </a:lnTo>
                    <a:lnTo>
                      <a:pt x="2185" y="2118"/>
                    </a:lnTo>
                    <a:lnTo>
                      <a:pt x="2222" y="2182"/>
                    </a:lnTo>
                    <a:lnTo>
                      <a:pt x="2253" y="2247"/>
                    </a:lnTo>
                    <a:lnTo>
                      <a:pt x="2281" y="2315"/>
                    </a:lnTo>
                    <a:lnTo>
                      <a:pt x="2303" y="2384"/>
                    </a:lnTo>
                    <a:lnTo>
                      <a:pt x="2320" y="2455"/>
                    </a:lnTo>
                    <a:lnTo>
                      <a:pt x="2332" y="2527"/>
                    </a:lnTo>
                    <a:lnTo>
                      <a:pt x="2341" y="2598"/>
                    </a:lnTo>
                    <a:lnTo>
                      <a:pt x="2343" y="2672"/>
                    </a:lnTo>
                    <a:lnTo>
                      <a:pt x="2341" y="2745"/>
                    </a:lnTo>
                    <a:lnTo>
                      <a:pt x="2332" y="2819"/>
                    </a:lnTo>
                    <a:lnTo>
                      <a:pt x="2320" y="2892"/>
                    </a:lnTo>
                    <a:lnTo>
                      <a:pt x="2302" y="2964"/>
                    </a:lnTo>
                    <a:lnTo>
                      <a:pt x="2279" y="3036"/>
                    </a:lnTo>
                    <a:lnTo>
                      <a:pt x="2382" y="3036"/>
                    </a:lnTo>
                    <a:lnTo>
                      <a:pt x="2382" y="3252"/>
                    </a:lnTo>
                    <a:lnTo>
                      <a:pt x="2598" y="3252"/>
                    </a:lnTo>
                    <a:lnTo>
                      <a:pt x="2598" y="3470"/>
                    </a:lnTo>
                    <a:lnTo>
                      <a:pt x="0" y="3470"/>
                    </a:lnTo>
                    <a:lnTo>
                      <a:pt x="0" y="3252"/>
                    </a:lnTo>
                    <a:lnTo>
                      <a:pt x="216" y="3252"/>
                    </a:lnTo>
                    <a:lnTo>
                      <a:pt x="216" y="3036"/>
                    </a:lnTo>
                    <a:lnTo>
                      <a:pt x="319" y="3036"/>
                    </a:lnTo>
                    <a:lnTo>
                      <a:pt x="296" y="2964"/>
                    </a:lnTo>
                    <a:lnTo>
                      <a:pt x="277" y="2892"/>
                    </a:lnTo>
                    <a:lnTo>
                      <a:pt x="264" y="2819"/>
                    </a:lnTo>
                    <a:lnTo>
                      <a:pt x="257" y="2745"/>
                    </a:lnTo>
                    <a:lnTo>
                      <a:pt x="255" y="2672"/>
                    </a:lnTo>
                    <a:lnTo>
                      <a:pt x="257" y="2598"/>
                    </a:lnTo>
                    <a:lnTo>
                      <a:pt x="264" y="2527"/>
                    </a:lnTo>
                    <a:lnTo>
                      <a:pt x="277" y="2455"/>
                    </a:lnTo>
                    <a:lnTo>
                      <a:pt x="295" y="2384"/>
                    </a:lnTo>
                    <a:lnTo>
                      <a:pt x="317" y="2315"/>
                    </a:lnTo>
                    <a:lnTo>
                      <a:pt x="344" y="2247"/>
                    </a:lnTo>
                    <a:lnTo>
                      <a:pt x="376" y="2182"/>
                    </a:lnTo>
                    <a:lnTo>
                      <a:pt x="412" y="2118"/>
                    </a:lnTo>
                    <a:lnTo>
                      <a:pt x="453" y="2057"/>
                    </a:lnTo>
                    <a:lnTo>
                      <a:pt x="498" y="1999"/>
                    </a:lnTo>
                    <a:lnTo>
                      <a:pt x="549" y="1944"/>
                    </a:lnTo>
                    <a:lnTo>
                      <a:pt x="603" y="1893"/>
                    </a:lnTo>
                    <a:lnTo>
                      <a:pt x="662" y="1844"/>
                    </a:lnTo>
                    <a:lnTo>
                      <a:pt x="704" y="1812"/>
                    </a:lnTo>
                    <a:lnTo>
                      <a:pt x="749" y="1784"/>
                    </a:lnTo>
                    <a:lnTo>
                      <a:pt x="794" y="1759"/>
                    </a:lnTo>
                    <a:lnTo>
                      <a:pt x="841" y="1735"/>
                    </a:lnTo>
                    <a:lnTo>
                      <a:pt x="794" y="1711"/>
                    </a:lnTo>
                    <a:lnTo>
                      <a:pt x="749" y="1686"/>
                    </a:lnTo>
                    <a:lnTo>
                      <a:pt x="704" y="1657"/>
                    </a:lnTo>
                    <a:lnTo>
                      <a:pt x="662" y="1627"/>
                    </a:lnTo>
                    <a:lnTo>
                      <a:pt x="603" y="1578"/>
                    </a:lnTo>
                    <a:lnTo>
                      <a:pt x="549" y="1525"/>
                    </a:lnTo>
                    <a:lnTo>
                      <a:pt x="498" y="1471"/>
                    </a:lnTo>
                    <a:lnTo>
                      <a:pt x="453" y="1413"/>
                    </a:lnTo>
                    <a:lnTo>
                      <a:pt x="412" y="1351"/>
                    </a:lnTo>
                    <a:lnTo>
                      <a:pt x="376" y="1288"/>
                    </a:lnTo>
                    <a:lnTo>
                      <a:pt x="344" y="1223"/>
                    </a:lnTo>
                    <a:lnTo>
                      <a:pt x="317" y="1155"/>
                    </a:lnTo>
                    <a:lnTo>
                      <a:pt x="295" y="1086"/>
                    </a:lnTo>
                    <a:lnTo>
                      <a:pt x="277" y="1015"/>
                    </a:lnTo>
                    <a:lnTo>
                      <a:pt x="264" y="943"/>
                    </a:lnTo>
                    <a:lnTo>
                      <a:pt x="257" y="871"/>
                    </a:lnTo>
                    <a:lnTo>
                      <a:pt x="255" y="798"/>
                    </a:lnTo>
                    <a:lnTo>
                      <a:pt x="257" y="725"/>
                    </a:lnTo>
                    <a:lnTo>
                      <a:pt x="264" y="651"/>
                    </a:lnTo>
                    <a:lnTo>
                      <a:pt x="277" y="578"/>
                    </a:lnTo>
                    <a:lnTo>
                      <a:pt x="296" y="505"/>
                    </a:lnTo>
                    <a:lnTo>
                      <a:pt x="319" y="434"/>
                    </a:lnTo>
                    <a:lnTo>
                      <a:pt x="216" y="434"/>
                    </a:lnTo>
                    <a:lnTo>
                      <a:pt x="216" y="217"/>
                    </a:lnTo>
                    <a:lnTo>
                      <a:pt x="0" y="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4733042" y="3016986"/>
                <a:ext cx="479549" cy="449262"/>
                <a:chOff x="2254250" y="4046538"/>
                <a:chExt cx="904875" cy="847725"/>
              </a:xfrm>
            </p:grpSpPr>
            <p:sp>
              <p:nvSpPr>
                <p:cNvPr id="58" name="Freeform 45"/>
                <p:cNvSpPr>
                  <a:spLocks noEditPoints="1"/>
                </p:cNvSpPr>
                <p:nvPr/>
              </p:nvSpPr>
              <p:spPr bwMode="auto">
                <a:xfrm>
                  <a:off x="2254250" y="4046538"/>
                  <a:ext cx="574675" cy="565150"/>
                </a:xfrm>
                <a:custGeom>
                  <a:avLst/>
                  <a:gdLst>
                    <a:gd name="T0" fmla="*/ 1032 w 2170"/>
                    <a:gd name="T1" fmla="*/ 619 h 2137"/>
                    <a:gd name="T2" fmla="*/ 932 w 2170"/>
                    <a:gd name="T3" fmla="*/ 643 h 2137"/>
                    <a:gd name="T4" fmla="*/ 841 w 2170"/>
                    <a:gd name="T5" fmla="*/ 686 h 2137"/>
                    <a:gd name="T6" fmla="*/ 763 w 2170"/>
                    <a:gd name="T7" fmla="*/ 749 h 2137"/>
                    <a:gd name="T8" fmla="*/ 701 w 2170"/>
                    <a:gd name="T9" fmla="*/ 827 h 2137"/>
                    <a:gd name="T10" fmla="*/ 656 w 2170"/>
                    <a:gd name="T11" fmla="*/ 917 h 2137"/>
                    <a:gd name="T12" fmla="*/ 633 w 2170"/>
                    <a:gd name="T13" fmla="*/ 1018 h 2137"/>
                    <a:gd name="T14" fmla="*/ 633 w 2170"/>
                    <a:gd name="T15" fmla="*/ 1123 h 2137"/>
                    <a:gd name="T16" fmla="*/ 656 w 2170"/>
                    <a:gd name="T17" fmla="*/ 1224 h 2137"/>
                    <a:gd name="T18" fmla="*/ 701 w 2170"/>
                    <a:gd name="T19" fmla="*/ 1314 h 2137"/>
                    <a:gd name="T20" fmla="*/ 763 w 2170"/>
                    <a:gd name="T21" fmla="*/ 1392 h 2137"/>
                    <a:gd name="T22" fmla="*/ 841 w 2170"/>
                    <a:gd name="T23" fmla="*/ 1455 h 2137"/>
                    <a:gd name="T24" fmla="*/ 932 w 2170"/>
                    <a:gd name="T25" fmla="*/ 1498 h 2137"/>
                    <a:gd name="T26" fmla="*/ 1032 w 2170"/>
                    <a:gd name="T27" fmla="*/ 1522 h 2137"/>
                    <a:gd name="T28" fmla="*/ 1138 w 2170"/>
                    <a:gd name="T29" fmla="*/ 1522 h 2137"/>
                    <a:gd name="T30" fmla="*/ 1239 w 2170"/>
                    <a:gd name="T31" fmla="*/ 1498 h 2137"/>
                    <a:gd name="T32" fmla="*/ 1329 w 2170"/>
                    <a:gd name="T33" fmla="*/ 1455 h 2137"/>
                    <a:gd name="T34" fmla="*/ 1407 w 2170"/>
                    <a:gd name="T35" fmla="*/ 1392 h 2137"/>
                    <a:gd name="T36" fmla="*/ 1470 w 2170"/>
                    <a:gd name="T37" fmla="*/ 1314 h 2137"/>
                    <a:gd name="T38" fmla="*/ 1513 w 2170"/>
                    <a:gd name="T39" fmla="*/ 1224 h 2137"/>
                    <a:gd name="T40" fmla="*/ 1537 w 2170"/>
                    <a:gd name="T41" fmla="*/ 1123 h 2137"/>
                    <a:gd name="T42" fmla="*/ 1537 w 2170"/>
                    <a:gd name="T43" fmla="*/ 1018 h 2137"/>
                    <a:gd name="T44" fmla="*/ 1513 w 2170"/>
                    <a:gd name="T45" fmla="*/ 917 h 2137"/>
                    <a:gd name="T46" fmla="*/ 1470 w 2170"/>
                    <a:gd name="T47" fmla="*/ 827 h 2137"/>
                    <a:gd name="T48" fmla="*/ 1407 w 2170"/>
                    <a:gd name="T49" fmla="*/ 749 h 2137"/>
                    <a:gd name="T50" fmla="*/ 1329 w 2170"/>
                    <a:gd name="T51" fmla="*/ 686 h 2137"/>
                    <a:gd name="T52" fmla="*/ 1239 w 2170"/>
                    <a:gd name="T53" fmla="*/ 643 h 2137"/>
                    <a:gd name="T54" fmla="*/ 1138 w 2170"/>
                    <a:gd name="T55" fmla="*/ 619 h 2137"/>
                    <a:gd name="T56" fmla="*/ 907 w 2170"/>
                    <a:gd name="T57" fmla="*/ 0 h 2137"/>
                    <a:gd name="T58" fmla="*/ 1264 w 2170"/>
                    <a:gd name="T59" fmla="*/ 226 h 2137"/>
                    <a:gd name="T60" fmla="*/ 1381 w 2170"/>
                    <a:gd name="T61" fmla="*/ 259 h 2137"/>
                    <a:gd name="T62" fmla="*/ 1491 w 2170"/>
                    <a:gd name="T63" fmla="*/ 309 h 2137"/>
                    <a:gd name="T64" fmla="*/ 1909 w 2170"/>
                    <a:gd name="T65" fmla="*/ 365 h 2137"/>
                    <a:gd name="T66" fmla="*/ 1800 w 2170"/>
                    <a:gd name="T67" fmla="*/ 588 h 2137"/>
                    <a:gd name="T68" fmla="*/ 1862 w 2170"/>
                    <a:gd name="T69" fmla="*/ 693 h 2137"/>
                    <a:gd name="T70" fmla="*/ 2108 w 2170"/>
                    <a:gd name="T71" fmla="*/ 709 h 2137"/>
                    <a:gd name="T72" fmla="*/ 1948 w 2170"/>
                    <a:gd name="T73" fmla="*/ 1099 h 2137"/>
                    <a:gd name="T74" fmla="*/ 1935 w 2170"/>
                    <a:gd name="T75" fmla="*/ 1222 h 2137"/>
                    <a:gd name="T76" fmla="*/ 1906 w 2170"/>
                    <a:gd name="T77" fmla="*/ 1338 h 2137"/>
                    <a:gd name="T78" fmla="*/ 1923 w 2170"/>
                    <a:gd name="T79" fmla="*/ 1759 h 2137"/>
                    <a:gd name="T80" fmla="*/ 1685 w 2170"/>
                    <a:gd name="T81" fmla="*/ 1691 h 2137"/>
                    <a:gd name="T82" fmla="*/ 1592 w 2170"/>
                    <a:gd name="T83" fmla="*/ 1769 h 2137"/>
                    <a:gd name="T84" fmla="*/ 1618 w 2170"/>
                    <a:gd name="T85" fmla="*/ 2015 h 2137"/>
                    <a:gd name="T86" fmla="*/ 1206 w 2170"/>
                    <a:gd name="T87" fmla="*/ 1926 h 2137"/>
                    <a:gd name="T88" fmla="*/ 1085 w 2170"/>
                    <a:gd name="T89" fmla="*/ 1934 h 2137"/>
                    <a:gd name="T90" fmla="*/ 963 w 2170"/>
                    <a:gd name="T91" fmla="*/ 1926 h 2137"/>
                    <a:gd name="T92" fmla="*/ 551 w 2170"/>
                    <a:gd name="T93" fmla="*/ 2015 h 2137"/>
                    <a:gd name="T94" fmla="*/ 578 w 2170"/>
                    <a:gd name="T95" fmla="*/ 1769 h 2137"/>
                    <a:gd name="T96" fmla="*/ 485 w 2170"/>
                    <a:gd name="T97" fmla="*/ 1691 h 2137"/>
                    <a:gd name="T98" fmla="*/ 248 w 2170"/>
                    <a:gd name="T99" fmla="*/ 1759 h 2137"/>
                    <a:gd name="T100" fmla="*/ 264 w 2170"/>
                    <a:gd name="T101" fmla="*/ 1338 h 2137"/>
                    <a:gd name="T102" fmla="*/ 235 w 2170"/>
                    <a:gd name="T103" fmla="*/ 1222 h 2137"/>
                    <a:gd name="T104" fmla="*/ 223 w 2170"/>
                    <a:gd name="T105" fmla="*/ 1099 h 2137"/>
                    <a:gd name="T106" fmla="*/ 61 w 2170"/>
                    <a:gd name="T107" fmla="*/ 709 h 2137"/>
                    <a:gd name="T108" fmla="*/ 309 w 2170"/>
                    <a:gd name="T109" fmla="*/ 693 h 2137"/>
                    <a:gd name="T110" fmla="*/ 370 w 2170"/>
                    <a:gd name="T111" fmla="*/ 588 h 2137"/>
                    <a:gd name="T112" fmla="*/ 261 w 2170"/>
                    <a:gd name="T113" fmla="*/ 365 h 2137"/>
                    <a:gd name="T114" fmla="*/ 678 w 2170"/>
                    <a:gd name="T115" fmla="*/ 309 h 2137"/>
                    <a:gd name="T116" fmla="*/ 789 w 2170"/>
                    <a:gd name="T117" fmla="*/ 259 h 2137"/>
                    <a:gd name="T118" fmla="*/ 907 w 2170"/>
                    <a:gd name="T119" fmla="*/ 226 h 2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70" h="2137">
                      <a:moveTo>
                        <a:pt x="1085" y="616"/>
                      </a:moveTo>
                      <a:lnTo>
                        <a:pt x="1032" y="619"/>
                      </a:lnTo>
                      <a:lnTo>
                        <a:pt x="981" y="628"/>
                      </a:lnTo>
                      <a:lnTo>
                        <a:pt x="932" y="643"/>
                      </a:lnTo>
                      <a:lnTo>
                        <a:pt x="885" y="662"/>
                      </a:lnTo>
                      <a:lnTo>
                        <a:pt x="841" y="686"/>
                      </a:lnTo>
                      <a:lnTo>
                        <a:pt x="801" y="715"/>
                      </a:lnTo>
                      <a:lnTo>
                        <a:pt x="763" y="749"/>
                      </a:lnTo>
                      <a:lnTo>
                        <a:pt x="730" y="786"/>
                      </a:lnTo>
                      <a:lnTo>
                        <a:pt x="701" y="827"/>
                      </a:lnTo>
                      <a:lnTo>
                        <a:pt x="676" y="870"/>
                      </a:lnTo>
                      <a:lnTo>
                        <a:pt x="656" y="917"/>
                      </a:lnTo>
                      <a:lnTo>
                        <a:pt x="642" y="966"/>
                      </a:lnTo>
                      <a:lnTo>
                        <a:pt x="633" y="1018"/>
                      </a:lnTo>
                      <a:lnTo>
                        <a:pt x="630" y="1070"/>
                      </a:lnTo>
                      <a:lnTo>
                        <a:pt x="633" y="1123"/>
                      </a:lnTo>
                      <a:lnTo>
                        <a:pt x="642" y="1175"/>
                      </a:lnTo>
                      <a:lnTo>
                        <a:pt x="656" y="1224"/>
                      </a:lnTo>
                      <a:lnTo>
                        <a:pt x="676" y="1271"/>
                      </a:lnTo>
                      <a:lnTo>
                        <a:pt x="701" y="1314"/>
                      </a:lnTo>
                      <a:lnTo>
                        <a:pt x="730" y="1355"/>
                      </a:lnTo>
                      <a:lnTo>
                        <a:pt x="763" y="1392"/>
                      </a:lnTo>
                      <a:lnTo>
                        <a:pt x="801" y="1426"/>
                      </a:lnTo>
                      <a:lnTo>
                        <a:pt x="841" y="1455"/>
                      </a:lnTo>
                      <a:lnTo>
                        <a:pt x="885" y="1479"/>
                      </a:lnTo>
                      <a:lnTo>
                        <a:pt x="932" y="1498"/>
                      </a:lnTo>
                      <a:lnTo>
                        <a:pt x="981" y="1513"/>
                      </a:lnTo>
                      <a:lnTo>
                        <a:pt x="1032" y="1522"/>
                      </a:lnTo>
                      <a:lnTo>
                        <a:pt x="1085" y="1525"/>
                      </a:lnTo>
                      <a:lnTo>
                        <a:pt x="1138" y="1522"/>
                      </a:lnTo>
                      <a:lnTo>
                        <a:pt x="1190" y="1513"/>
                      </a:lnTo>
                      <a:lnTo>
                        <a:pt x="1239" y="1498"/>
                      </a:lnTo>
                      <a:lnTo>
                        <a:pt x="1285" y="1479"/>
                      </a:lnTo>
                      <a:lnTo>
                        <a:pt x="1329" y="1455"/>
                      </a:lnTo>
                      <a:lnTo>
                        <a:pt x="1370" y="1426"/>
                      </a:lnTo>
                      <a:lnTo>
                        <a:pt x="1407" y="1392"/>
                      </a:lnTo>
                      <a:lnTo>
                        <a:pt x="1440" y="1355"/>
                      </a:lnTo>
                      <a:lnTo>
                        <a:pt x="1470" y="1314"/>
                      </a:lnTo>
                      <a:lnTo>
                        <a:pt x="1493" y="1271"/>
                      </a:lnTo>
                      <a:lnTo>
                        <a:pt x="1513" y="1224"/>
                      </a:lnTo>
                      <a:lnTo>
                        <a:pt x="1528" y="1175"/>
                      </a:lnTo>
                      <a:lnTo>
                        <a:pt x="1537" y="1123"/>
                      </a:lnTo>
                      <a:lnTo>
                        <a:pt x="1540" y="1070"/>
                      </a:lnTo>
                      <a:lnTo>
                        <a:pt x="1537" y="1018"/>
                      </a:lnTo>
                      <a:lnTo>
                        <a:pt x="1528" y="966"/>
                      </a:lnTo>
                      <a:lnTo>
                        <a:pt x="1513" y="917"/>
                      </a:lnTo>
                      <a:lnTo>
                        <a:pt x="1493" y="870"/>
                      </a:lnTo>
                      <a:lnTo>
                        <a:pt x="1470" y="827"/>
                      </a:lnTo>
                      <a:lnTo>
                        <a:pt x="1440" y="786"/>
                      </a:lnTo>
                      <a:lnTo>
                        <a:pt x="1407" y="749"/>
                      </a:lnTo>
                      <a:lnTo>
                        <a:pt x="1370" y="715"/>
                      </a:lnTo>
                      <a:lnTo>
                        <a:pt x="1329" y="686"/>
                      </a:lnTo>
                      <a:lnTo>
                        <a:pt x="1285" y="662"/>
                      </a:lnTo>
                      <a:lnTo>
                        <a:pt x="1239" y="643"/>
                      </a:lnTo>
                      <a:lnTo>
                        <a:pt x="1190" y="628"/>
                      </a:lnTo>
                      <a:lnTo>
                        <a:pt x="1138" y="619"/>
                      </a:lnTo>
                      <a:lnTo>
                        <a:pt x="1085" y="616"/>
                      </a:lnTo>
                      <a:close/>
                      <a:moveTo>
                        <a:pt x="907" y="0"/>
                      </a:moveTo>
                      <a:lnTo>
                        <a:pt x="1264" y="0"/>
                      </a:lnTo>
                      <a:lnTo>
                        <a:pt x="1264" y="226"/>
                      </a:lnTo>
                      <a:lnTo>
                        <a:pt x="1323" y="240"/>
                      </a:lnTo>
                      <a:lnTo>
                        <a:pt x="1381" y="259"/>
                      </a:lnTo>
                      <a:lnTo>
                        <a:pt x="1437" y="282"/>
                      </a:lnTo>
                      <a:lnTo>
                        <a:pt x="1491" y="309"/>
                      </a:lnTo>
                      <a:lnTo>
                        <a:pt x="1637" y="136"/>
                      </a:lnTo>
                      <a:lnTo>
                        <a:pt x="1909" y="365"/>
                      </a:lnTo>
                      <a:lnTo>
                        <a:pt x="1765" y="538"/>
                      </a:lnTo>
                      <a:lnTo>
                        <a:pt x="1800" y="588"/>
                      </a:lnTo>
                      <a:lnTo>
                        <a:pt x="1832" y="638"/>
                      </a:lnTo>
                      <a:lnTo>
                        <a:pt x="1862" y="693"/>
                      </a:lnTo>
                      <a:lnTo>
                        <a:pt x="1887" y="749"/>
                      </a:lnTo>
                      <a:lnTo>
                        <a:pt x="2108" y="709"/>
                      </a:lnTo>
                      <a:lnTo>
                        <a:pt x="2170" y="1060"/>
                      </a:lnTo>
                      <a:lnTo>
                        <a:pt x="1948" y="1099"/>
                      </a:lnTo>
                      <a:lnTo>
                        <a:pt x="1944" y="1161"/>
                      </a:lnTo>
                      <a:lnTo>
                        <a:pt x="1935" y="1222"/>
                      </a:lnTo>
                      <a:lnTo>
                        <a:pt x="1923" y="1281"/>
                      </a:lnTo>
                      <a:lnTo>
                        <a:pt x="1906" y="1338"/>
                      </a:lnTo>
                      <a:lnTo>
                        <a:pt x="2101" y="1452"/>
                      </a:lnTo>
                      <a:lnTo>
                        <a:pt x="1923" y="1759"/>
                      </a:lnTo>
                      <a:lnTo>
                        <a:pt x="1727" y="1647"/>
                      </a:lnTo>
                      <a:lnTo>
                        <a:pt x="1685" y="1691"/>
                      </a:lnTo>
                      <a:lnTo>
                        <a:pt x="1640" y="1731"/>
                      </a:lnTo>
                      <a:lnTo>
                        <a:pt x="1592" y="1769"/>
                      </a:lnTo>
                      <a:lnTo>
                        <a:pt x="1541" y="1803"/>
                      </a:lnTo>
                      <a:lnTo>
                        <a:pt x="1618" y="2015"/>
                      </a:lnTo>
                      <a:lnTo>
                        <a:pt x="1283" y="2137"/>
                      </a:lnTo>
                      <a:lnTo>
                        <a:pt x="1206" y="1926"/>
                      </a:lnTo>
                      <a:lnTo>
                        <a:pt x="1146" y="1932"/>
                      </a:lnTo>
                      <a:lnTo>
                        <a:pt x="1085" y="1934"/>
                      </a:lnTo>
                      <a:lnTo>
                        <a:pt x="1023" y="1932"/>
                      </a:lnTo>
                      <a:lnTo>
                        <a:pt x="963" y="1926"/>
                      </a:lnTo>
                      <a:lnTo>
                        <a:pt x="886" y="2137"/>
                      </a:lnTo>
                      <a:lnTo>
                        <a:pt x="551" y="2015"/>
                      </a:lnTo>
                      <a:lnTo>
                        <a:pt x="629" y="1803"/>
                      </a:lnTo>
                      <a:lnTo>
                        <a:pt x="578" y="1769"/>
                      </a:lnTo>
                      <a:lnTo>
                        <a:pt x="530" y="1731"/>
                      </a:lnTo>
                      <a:lnTo>
                        <a:pt x="485" y="1691"/>
                      </a:lnTo>
                      <a:lnTo>
                        <a:pt x="443" y="1647"/>
                      </a:lnTo>
                      <a:lnTo>
                        <a:pt x="248" y="1759"/>
                      </a:lnTo>
                      <a:lnTo>
                        <a:pt x="69" y="1452"/>
                      </a:lnTo>
                      <a:lnTo>
                        <a:pt x="264" y="1338"/>
                      </a:lnTo>
                      <a:lnTo>
                        <a:pt x="248" y="1281"/>
                      </a:lnTo>
                      <a:lnTo>
                        <a:pt x="235" y="1222"/>
                      </a:lnTo>
                      <a:lnTo>
                        <a:pt x="227" y="1161"/>
                      </a:lnTo>
                      <a:lnTo>
                        <a:pt x="223" y="1099"/>
                      </a:lnTo>
                      <a:lnTo>
                        <a:pt x="0" y="1060"/>
                      </a:lnTo>
                      <a:lnTo>
                        <a:pt x="61" y="709"/>
                      </a:lnTo>
                      <a:lnTo>
                        <a:pt x="284" y="749"/>
                      </a:lnTo>
                      <a:lnTo>
                        <a:pt x="309" y="693"/>
                      </a:lnTo>
                      <a:lnTo>
                        <a:pt x="338" y="638"/>
                      </a:lnTo>
                      <a:lnTo>
                        <a:pt x="370" y="588"/>
                      </a:lnTo>
                      <a:lnTo>
                        <a:pt x="406" y="538"/>
                      </a:lnTo>
                      <a:lnTo>
                        <a:pt x="261" y="365"/>
                      </a:lnTo>
                      <a:lnTo>
                        <a:pt x="534" y="136"/>
                      </a:lnTo>
                      <a:lnTo>
                        <a:pt x="678" y="309"/>
                      </a:lnTo>
                      <a:lnTo>
                        <a:pt x="733" y="282"/>
                      </a:lnTo>
                      <a:lnTo>
                        <a:pt x="789" y="259"/>
                      </a:lnTo>
                      <a:lnTo>
                        <a:pt x="848" y="240"/>
                      </a:lnTo>
                      <a:lnTo>
                        <a:pt x="907" y="226"/>
                      </a:lnTo>
                      <a:lnTo>
                        <a:pt x="90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Freeform 46"/>
                <p:cNvSpPr>
                  <a:spLocks noEditPoints="1"/>
                </p:cNvSpPr>
                <p:nvPr/>
              </p:nvSpPr>
              <p:spPr bwMode="auto">
                <a:xfrm>
                  <a:off x="2681288" y="4484688"/>
                  <a:ext cx="406400" cy="409575"/>
                </a:xfrm>
                <a:custGeom>
                  <a:avLst/>
                  <a:gdLst>
                    <a:gd name="T0" fmla="*/ 725 w 1538"/>
                    <a:gd name="T1" fmla="*/ 455 h 1553"/>
                    <a:gd name="T2" fmla="*/ 641 w 1538"/>
                    <a:gd name="T3" fmla="*/ 477 h 1553"/>
                    <a:gd name="T4" fmla="*/ 569 w 1538"/>
                    <a:gd name="T5" fmla="*/ 521 h 1553"/>
                    <a:gd name="T6" fmla="*/ 511 w 1538"/>
                    <a:gd name="T7" fmla="*/ 580 h 1553"/>
                    <a:gd name="T8" fmla="*/ 469 w 1538"/>
                    <a:gd name="T9" fmla="*/ 653 h 1553"/>
                    <a:gd name="T10" fmla="*/ 447 w 1538"/>
                    <a:gd name="T11" fmla="*/ 734 h 1553"/>
                    <a:gd name="T12" fmla="*/ 447 w 1538"/>
                    <a:gd name="T13" fmla="*/ 822 h 1553"/>
                    <a:gd name="T14" fmla="*/ 471 w 1538"/>
                    <a:gd name="T15" fmla="*/ 906 h 1553"/>
                    <a:gd name="T16" fmla="*/ 514 w 1538"/>
                    <a:gd name="T17" fmla="*/ 979 h 1553"/>
                    <a:gd name="T18" fmla="*/ 574 w 1538"/>
                    <a:gd name="T19" fmla="*/ 1037 h 1553"/>
                    <a:gd name="T20" fmla="*/ 646 w 1538"/>
                    <a:gd name="T21" fmla="*/ 1077 h 1553"/>
                    <a:gd name="T22" fmla="*/ 728 w 1538"/>
                    <a:gd name="T23" fmla="*/ 1099 h 1553"/>
                    <a:gd name="T24" fmla="*/ 815 w 1538"/>
                    <a:gd name="T25" fmla="*/ 1099 h 1553"/>
                    <a:gd name="T26" fmla="*/ 899 w 1538"/>
                    <a:gd name="T27" fmla="*/ 1075 h 1553"/>
                    <a:gd name="T28" fmla="*/ 971 w 1538"/>
                    <a:gd name="T29" fmla="*/ 1033 h 1553"/>
                    <a:gd name="T30" fmla="*/ 1030 w 1538"/>
                    <a:gd name="T31" fmla="*/ 973 h 1553"/>
                    <a:gd name="T32" fmla="*/ 1071 w 1538"/>
                    <a:gd name="T33" fmla="*/ 901 h 1553"/>
                    <a:gd name="T34" fmla="*/ 1093 w 1538"/>
                    <a:gd name="T35" fmla="*/ 820 h 1553"/>
                    <a:gd name="T36" fmla="*/ 1093 w 1538"/>
                    <a:gd name="T37" fmla="*/ 732 h 1553"/>
                    <a:gd name="T38" fmla="*/ 1069 w 1538"/>
                    <a:gd name="T39" fmla="*/ 648 h 1553"/>
                    <a:gd name="T40" fmla="*/ 1025 w 1538"/>
                    <a:gd name="T41" fmla="*/ 575 h 1553"/>
                    <a:gd name="T42" fmla="*/ 966 w 1538"/>
                    <a:gd name="T43" fmla="*/ 517 h 1553"/>
                    <a:gd name="T44" fmla="*/ 893 w 1538"/>
                    <a:gd name="T45" fmla="*/ 475 h 1553"/>
                    <a:gd name="T46" fmla="*/ 812 w 1538"/>
                    <a:gd name="T47" fmla="*/ 454 h 1553"/>
                    <a:gd name="T48" fmla="*/ 790 w 1538"/>
                    <a:gd name="T49" fmla="*/ 0 h 1553"/>
                    <a:gd name="T50" fmla="*/ 872 w 1538"/>
                    <a:gd name="T51" fmla="*/ 167 h 1553"/>
                    <a:gd name="T52" fmla="*/ 983 w 1538"/>
                    <a:gd name="T53" fmla="*/ 197 h 1553"/>
                    <a:gd name="T54" fmla="*/ 1284 w 1538"/>
                    <a:gd name="T55" fmla="*/ 196 h 1553"/>
                    <a:gd name="T56" fmla="*/ 1239 w 1538"/>
                    <a:gd name="T57" fmla="*/ 375 h 1553"/>
                    <a:gd name="T58" fmla="*/ 1306 w 1538"/>
                    <a:gd name="T59" fmla="*/ 469 h 1553"/>
                    <a:gd name="T60" fmla="*/ 1538 w 1538"/>
                    <a:gd name="T61" fmla="*/ 663 h 1553"/>
                    <a:gd name="T62" fmla="*/ 1388 w 1538"/>
                    <a:gd name="T63" fmla="*/ 771 h 1553"/>
                    <a:gd name="T64" fmla="*/ 1378 w 1538"/>
                    <a:gd name="T65" fmla="*/ 886 h 1553"/>
                    <a:gd name="T66" fmla="*/ 1432 w 1538"/>
                    <a:gd name="T67" fmla="*/ 1182 h 1553"/>
                    <a:gd name="T68" fmla="*/ 1248 w 1538"/>
                    <a:gd name="T69" fmla="*/ 1169 h 1553"/>
                    <a:gd name="T70" fmla="*/ 1166 w 1538"/>
                    <a:gd name="T71" fmla="*/ 1251 h 1553"/>
                    <a:gd name="T72" fmla="*/ 1016 w 1538"/>
                    <a:gd name="T73" fmla="*/ 1513 h 1553"/>
                    <a:gd name="T74" fmla="*/ 899 w 1538"/>
                    <a:gd name="T75" fmla="*/ 1381 h 1553"/>
                    <a:gd name="T76" fmla="*/ 811 w 1538"/>
                    <a:gd name="T77" fmla="*/ 1394 h 1553"/>
                    <a:gd name="T78" fmla="*/ 734 w 1538"/>
                    <a:gd name="T79" fmla="*/ 1553 h 1553"/>
                    <a:gd name="T80" fmla="*/ 519 w 1538"/>
                    <a:gd name="T81" fmla="*/ 1342 h 1553"/>
                    <a:gd name="T82" fmla="*/ 418 w 1538"/>
                    <a:gd name="T83" fmla="*/ 1284 h 1553"/>
                    <a:gd name="T84" fmla="*/ 244 w 1538"/>
                    <a:gd name="T85" fmla="*/ 1349 h 1553"/>
                    <a:gd name="T86" fmla="*/ 214 w 1538"/>
                    <a:gd name="T87" fmla="*/ 1048 h 1553"/>
                    <a:gd name="T88" fmla="*/ 174 w 1538"/>
                    <a:gd name="T89" fmla="*/ 940 h 1553"/>
                    <a:gd name="T90" fmla="*/ 0 w 1538"/>
                    <a:gd name="T91" fmla="*/ 877 h 1553"/>
                    <a:gd name="T92" fmla="*/ 171 w 1538"/>
                    <a:gd name="T93" fmla="*/ 627 h 1553"/>
                    <a:gd name="T94" fmla="*/ 209 w 1538"/>
                    <a:gd name="T95" fmla="*/ 518 h 1553"/>
                    <a:gd name="T96" fmla="*/ 115 w 1538"/>
                    <a:gd name="T97" fmla="*/ 358 h 1553"/>
                    <a:gd name="T98" fmla="*/ 407 w 1538"/>
                    <a:gd name="T99" fmla="*/ 277 h 1553"/>
                    <a:gd name="T100" fmla="*/ 505 w 1538"/>
                    <a:gd name="T101" fmla="*/ 218 h 1553"/>
                    <a:gd name="T102" fmla="*/ 538 w 1538"/>
                    <a:gd name="T103" fmla="*/ 36 h 1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8" h="1553">
                      <a:moveTo>
                        <a:pt x="770" y="451"/>
                      </a:moveTo>
                      <a:lnTo>
                        <a:pt x="725" y="455"/>
                      </a:lnTo>
                      <a:lnTo>
                        <a:pt x="681" y="463"/>
                      </a:lnTo>
                      <a:lnTo>
                        <a:pt x="641" y="477"/>
                      </a:lnTo>
                      <a:lnTo>
                        <a:pt x="603" y="497"/>
                      </a:lnTo>
                      <a:lnTo>
                        <a:pt x="569" y="521"/>
                      </a:lnTo>
                      <a:lnTo>
                        <a:pt x="538" y="549"/>
                      </a:lnTo>
                      <a:lnTo>
                        <a:pt x="511" y="580"/>
                      </a:lnTo>
                      <a:lnTo>
                        <a:pt x="487" y="616"/>
                      </a:lnTo>
                      <a:lnTo>
                        <a:pt x="469" y="653"/>
                      </a:lnTo>
                      <a:lnTo>
                        <a:pt x="456" y="693"/>
                      </a:lnTo>
                      <a:lnTo>
                        <a:pt x="447" y="734"/>
                      </a:lnTo>
                      <a:lnTo>
                        <a:pt x="444" y="778"/>
                      </a:lnTo>
                      <a:lnTo>
                        <a:pt x="447" y="822"/>
                      </a:lnTo>
                      <a:lnTo>
                        <a:pt x="457" y="865"/>
                      </a:lnTo>
                      <a:lnTo>
                        <a:pt x="471" y="906"/>
                      </a:lnTo>
                      <a:lnTo>
                        <a:pt x="490" y="943"/>
                      </a:lnTo>
                      <a:lnTo>
                        <a:pt x="514" y="979"/>
                      </a:lnTo>
                      <a:lnTo>
                        <a:pt x="542" y="1010"/>
                      </a:lnTo>
                      <a:lnTo>
                        <a:pt x="574" y="1037"/>
                      </a:lnTo>
                      <a:lnTo>
                        <a:pt x="608" y="1060"/>
                      </a:lnTo>
                      <a:lnTo>
                        <a:pt x="646" y="1077"/>
                      </a:lnTo>
                      <a:lnTo>
                        <a:pt x="686" y="1091"/>
                      </a:lnTo>
                      <a:lnTo>
                        <a:pt x="728" y="1099"/>
                      </a:lnTo>
                      <a:lnTo>
                        <a:pt x="771" y="1102"/>
                      </a:lnTo>
                      <a:lnTo>
                        <a:pt x="815" y="1099"/>
                      </a:lnTo>
                      <a:lnTo>
                        <a:pt x="858" y="1090"/>
                      </a:lnTo>
                      <a:lnTo>
                        <a:pt x="899" y="1075"/>
                      </a:lnTo>
                      <a:lnTo>
                        <a:pt x="937" y="1057"/>
                      </a:lnTo>
                      <a:lnTo>
                        <a:pt x="971" y="1033"/>
                      </a:lnTo>
                      <a:lnTo>
                        <a:pt x="1003" y="1005"/>
                      </a:lnTo>
                      <a:lnTo>
                        <a:pt x="1030" y="973"/>
                      </a:lnTo>
                      <a:lnTo>
                        <a:pt x="1053" y="938"/>
                      </a:lnTo>
                      <a:lnTo>
                        <a:pt x="1071" y="901"/>
                      </a:lnTo>
                      <a:lnTo>
                        <a:pt x="1085" y="861"/>
                      </a:lnTo>
                      <a:lnTo>
                        <a:pt x="1093" y="820"/>
                      </a:lnTo>
                      <a:lnTo>
                        <a:pt x="1096" y="776"/>
                      </a:lnTo>
                      <a:lnTo>
                        <a:pt x="1093" y="732"/>
                      </a:lnTo>
                      <a:lnTo>
                        <a:pt x="1084" y="689"/>
                      </a:lnTo>
                      <a:lnTo>
                        <a:pt x="1069" y="648"/>
                      </a:lnTo>
                      <a:lnTo>
                        <a:pt x="1049" y="610"/>
                      </a:lnTo>
                      <a:lnTo>
                        <a:pt x="1025" y="575"/>
                      </a:lnTo>
                      <a:lnTo>
                        <a:pt x="997" y="544"/>
                      </a:lnTo>
                      <a:lnTo>
                        <a:pt x="966" y="517"/>
                      </a:lnTo>
                      <a:lnTo>
                        <a:pt x="932" y="494"/>
                      </a:lnTo>
                      <a:lnTo>
                        <a:pt x="893" y="475"/>
                      </a:lnTo>
                      <a:lnTo>
                        <a:pt x="854" y="462"/>
                      </a:lnTo>
                      <a:lnTo>
                        <a:pt x="812" y="454"/>
                      </a:lnTo>
                      <a:lnTo>
                        <a:pt x="770" y="451"/>
                      </a:lnTo>
                      <a:close/>
                      <a:moveTo>
                        <a:pt x="790" y="0"/>
                      </a:moveTo>
                      <a:lnTo>
                        <a:pt x="813" y="160"/>
                      </a:lnTo>
                      <a:lnTo>
                        <a:pt x="872" y="167"/>
                      </a:lnTo>
                      <a:lnTo>
                        <a:pt x="928" y="179"/>
                      </a:lnTo>
                      <a:lnTo>
                        <a:pt x="983" y="197"/>
                      </a:lnTo>
                      <a:lnTo>
                        <a:pt x="1069" y="59"/>
                      </a:lnTo>
                      <a:lnTo>
                        <a:pt x="1284" y="196"/>
                      </a:lnTo>
                      <a:lnTo>
                        <a:pt x="1199" y="332"/>
                      </a:lnTo>
                      <a:lnTo>
                        <a:pt x="1239" y="375"/>
                      </a:lnTo>
                      <a:lnTo>
                        <a:pt x="1275" y="420"/>
                      </a:lnTo>
                      <a:lnTo>
                        <a:pt x="1306" y="469"/>
                      </a:lnTo>
                      <a:lnTo>
                        <a:pt x="1460" y="419"/>
                      </a:lnTo>
                      <a:lnTo>
                        <a:pt x="1538" y="663"/>
                      </a:lnTo>
                      <a:lnTo>
                        <a:pt x="1384" y="711"/>
                      </a:lnTo>
                      <a:lnTo>
                        <a:pt x="1388" y="771"/>
                      </a:lnTo>
                      <a:lnTo>
                        <a:pt x="1386" y="829"/>
                      </a:lnTo>
                      <a:lnTo>
                        <a:pt x="1378" y="886"/>
                      </a:lnTo>
                      <a:lnTo>
                        <a:pt x="1528" y="946"/>
                      </a:lnTo>
                      <a:lnTo>
                        <a:pt x="1432" y="1182"/>
                      </a:lnTo>
                      <a:lnTo>
                        <a:pt x="1282" y="1122"/>
                      </a:lnTo>
                      <a:lnTo>
                        <a:pt x="1248" y="1169"/>
                      </a:lnTo>
                      <a:lnTo>
                        <a:pt x="1209" y="1212"/>
                      </a:lnTo>
                      <a:lnTo>
                        <a:pt x="1166" y="1251"/>
                      </a:lnTo>
                      <a:lnTo>
                        <a:pt x="1242" y="1394"/>
                      </a:lnTo>
                      <a:lnTo>
                        <a:pt x="1016" y="1513"/>
                      </a:lnTo>
                      <a:lnTo>
                        <a:pt x="940" y="1371"/>
                      </a:lnTo>
                      <a:lnTo>
                        <a:pt x="899" y="1381"/>
                      </a:lnTo>
                      <a:lnTo>
                        <a:pt x="855" y="1389"/>
                      </a:lnTo>
                      <a:lnTo>
                        <a:pt x="811" y="1394"/>
                      </a:lnTo>
                      <a:lnTo>
                        <a:pt x="769" y="1395"/>
                      </a:lnTo>
                      <a:lnTo>
                        <a:pt x="734" y="1553"/>
                      </a:lnTo>
                      <a:lnTo>
                        <a:pt x="485" y="1500"/>
                      </a:lnTo>
                      <a:lnTo>
                        <a:pt x="519" y="1342"/>
                      </a:lnTo>
                      <a:lnTo>
                        <a:pt x="467" y="1316"/>
                      </a:lnTo>
                      <a:lnTo>
                        <a:pt x="418" y="1284"/>
                      </a:lnTo>
                      <a:lnTo>
                        <a:pt x="371" y="1249"/>
                      </a:lnTo>
                      <a:lnTo>
                        <a:pt x="244" y="1349"/>
                      </a:lnTo>
                      <a:lnTo>
                        <a:pt x="87" y="1147"/>
                      </a:lnTo>
                      <a:lnTo>
                        <a:pt x="214" y="1048"/>
                      </a:lnTo>
                      <a:lnTo>
                        <a:pt x="191" y="995"/>
                      </a:lnTo>
                      <a:lnTo>
                        <a:pt x="174" y="940"/>
                      </a:lnTo>
                      <a:lnTo>
                        <a:pt x="161" y="882"/>
                      </a:lnTo>
                      <a:lnTo>
                        <a:pt x="0" y="877"/>
                      </a:lnTo>
                      <a:lnTo>
                        <a:pt x="8" y="622"/>
                      </a:lnTo>
                      <a:lnTo>
                        <a:pt x="171" y="627"/>
                      </a:lnTo>
                      <a:lnTo>
                        <a:pt x="187" y="572"/>
                      </a:lnTo>
                      <a:lnTo>
                        <a:pt x="209" y="518"/>
                      </a:lnTo>
                      <a:lnTo>
                        <a:pt x="236" y="466"/>
                      </a:lnTo>
                      <a:lnTo>
                        <a:pt x="115" y="358"/>
                      </a:lnTo>
                      <a:lnTo>
                        <a:pt x="287" y="169"/>
                      </a:lnTo>
                      <a:lnTo>
                        <a:pt x="407" y="277"/>
                      </a:lnTo>
                      <a:lnTo>
                        <a:pt x="455" y="246"/>
                      </a:lnTo>
                      <a:lnTo>
                        <a:pt x="505" y="218"/>
                      </a:lnTo>
                      <a:lnTo>
                        <a:pt x="561" y="196"/>
                      </a:lnTo>
                      <a:lnTo>
                        <a:pt x="538" y="36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Freeform 47"/>
                <p:cNvSpPr>
                  <a:spLocks noEditPoints="1"/>
                </p:cNvSpPr>
                <p:nvPr/>
              </p:nvSpPr>
              <p:spPr bwMode="auto">
                <a:xfrm>
                  <a:off x="2838450" y="4167188"/>
                  <a:ext cx="320675" cy="325438"/>
                </a:xfrm>
                <a:custGeom>
                  <a:avLst/>
                  <a:gdLst>
                    <a:gd name="T0" fmla="*/ 554 w 1214"/>
                    <a:gd name="T1" fmla="*/ 361 h 1226"/>
                    <a:gd name="T2" fmla="*/ 485 w 1214"/>
                    <a:gd name="T3" fmla="*/ 387 h 1226"/>
                    <a:gd name="T4" fmla="*/ 424 w 1214"/>
                    <a:gd name="T5" fmla="*/ 432 h 1226"/>
                    <a:gd name="T6" fmla="*/ 381 w 1214"/>
                    <a:gd name="T7" fmla="*/ 490 h 1226"/>
                    <a:gd name="T8" fmla="*/ 356 w 1214"/>
                    <a:gd name="T9" fmla="*/ 557 h 1226"/>
                    <a:gd name="T10" fmla="*/ 349 w 1214"/>
                    <a:gd name="T11" fmla="*/ 629 h 1226"/>
                    <a:gd name="T12" fmla="*/ 364 w 1214"/>
                    <a:gd name="T13" fmla="*/ 700 h 1226"/>
                    <a:gd name="T14" fmla="*/ 400 w 1214"/>
                    <a:gd name="T15" fmla="*/ 768 h 1226"/>
                    <a:gd name="T16" fmla="*/ 452 w 1214"/>
                    <a:gd name="T17" fmla="*/ 820 h 1226"/>
                    <a:gd name="T18" fmla="*/ 516 w 1214"/>
                    <a:gd name="T19" fmla="*/ 854 h 1226"/>
                    <a:gd name="T20" fmla="*/ 585 w 1214"/>
                    <a:gd name="T21" fmla="*/ 870 h 1226"/>
                    <a:gd name="T22" fmla="*/ 657 w 1214"/>
                    <a:gd name="T23" fmla="*/ 866 h 1226"/>
                    <a:gd name="T24" fmla="*/ 728 w 1214"/>
                    <a:gd name="T25" fmla="*/ 840 h 1226"/>
                    <a:gd name="T26" fmla="*/ 788 w 1214"/>
                    <a:gd name="T27" fmla="*/ 795 h 1226"/>
                    <a:gd name="T28" fmla="*/ 832 w 1214"/>
                    <a:gd name="T29" fmla="*/ 737 h 1226"/>
                    <a:gd name="T30" fmla="*/ 857 w 1214"/>
                    <a:gd name="T31" fmla="*/ 670 h 1226"/>
                    <a:gd name="T32" fmla="*/ 863 w 1214"/>
                    <a:gd name="T33" fmla="*/ 598 h 1226"/>
                    <a:gd name="T34" fmla="*/ 849 w 1214"/>
                    <a:gd name="T35" fmla="*/ 527 h 1226"/>
                    <a:gd name="T36" fmla="*/ 812 w 1214"/>
                    <a:gd name="T37" fmla="*/ 459 h 1226"/>
                    <a:gd name="T38" fmla="*/ 760 w 1214"/>
                    <a:gd name="T39" fmla="*/ 408 h 1226"/>
                    <a:gd name="T40" fmla="*/ 697 w 1214"/>
                    <a:gd name="T41" fmla="*/ 373 h 1226"/>
                    <a:gd name="T42" fmla="*/ 627 w 1214"/>
                    <a:gd name="T43" fmla="*/ 357 h 1226"/>
                    <a:gd name="T44" fmla="*/ 630 w 1214"/>
                    <a:gd name="T45" fmla="*/ 0 h 1226"/>
                    <a:gd name="T46" fmla="*/ 802 w 1214"/>
                    <a:gd name="T47" fmla="*/ 167 h 1226"/>
                    <a:gd name="T48" fmla="*/ 882 w 1214"/>
                    <a:gd name="T49" fmla="*/ 211 h 1226"/>
                    <a:gd name="T50" fmla="*/ 1018 w 1214"/>
                    <a:gd name="T51" fmla="*/ 160 h 1226"/>
                    <a:gd name="T52" fmla="*/ 1043 w 1214"/>
                    <a:gd name="T53" fmla="*/ 397 h 1226"/>
                    <a:gd name="T54" fmla="*/ 1076 w 1214"/>
                    <a:gd name="T55" fmla="*/ 483 h 1226"/>
                    <a:gd name="T56" fmla="*/ 1214 w 1214"/>
                    <a:gd name="T57" fmla="*/ 531 h 1226"/>
                    <a:gd name="T58" fmla="*/ 1081 w 1214"/>
                    <a:gd name="T59" fmla="*/ 728 h 1226"/>
                    <a:gd name="T60" fmla="*/ 1050 w 1214"/>
                    <a:gd name="T61" fmla="*/ 815 h 1226"/>
                    <a:gd name="T62" fmla="*/ 1125 w 1214"/>
                    <a:gd name="T63" fmla="*/ 940 h 1226"/>
                    <a:gd name="T64" fmla="*/ 895 w 1214"/>
                    <a:gd name="T65" fmla="*/ 1006 h 1226"/>
                    <a:gd name="T66" fmla="*/ 837 w 1214"/>
                    <a:gd name="T67" fmla="*/ 1043 h 1226"/>
                    <a:gd name="T68" fmla="*/ 775 w 1214"/>
                    <a:gd name="T69" fmla="*/ 1071 h 1226"/>
                    <a:gd name="T70" fmla="*/ 594 w 1214"/>
                    <a:gd name="T71" fmla="*/ 1226 h 1226"/>
                    <a:gd name="T72" fmla="*/ 529 w 1214"/>
                    <a:gd name="T73" fmla="*/ 1095 h 1226"/>
                    <a:gd name="T74" fmla="*/ 441 w 1214"/>
                    <a:gd name="T75" fmla="*/ 1072 h 1226"/>
                    <a:gd name="T76" fmla="*/ 203 w 1214"/>
                    <a:gd name="T77" fmla="*/ 1076 h 1226"/>
                    <a:gd name="T78" fmla="*/ 238 w 1214"/>
                    <a:gd name="T79" fmla="*/ 934 h 1226"/>
                    <a:gd name="T80" fmla="*/ 184 w 1214"/>
                    <a:gd name="T81" fmla="*/ 859 h 1226"/>
                    <a:gd name="T82" fmla="*/ 0 w 1214"/>
                    <a:gd name="T83" fmla="*/ 708 h 1226"/>
                    <a:gd name="T84" fmla="*/ 119 w 1214"/>
                    <a:gd name="T85" fmla="*/ 622 h 1226"/>
                    <a:gd name="T86" fmla="*/ 126 w 1214"/>
                    <a:gd name="T87" fmla="*/ 531 h 1226"/>
                    <a:gd name="T88" fmla="*/ 81 w 1214"/>
                    <a:gd name="T89" fmla="*/ 297 h 1226"/>
                    <a:gd name="T90" fmla="*/ 227 w 1214"/>
                    <a:gd name="T91" fmla="*/ 307 h 1226"/>
                    <a:gd name="T92" fmla="*/ 291 w 1214"/>
                    <a:gd name="T93" fmla="*/ 241 h 1226"/>
                    <a:gd name="T94" fmla="*/ 408 w 1214"/>
                    <a:gd name="T95" fmla="*/ 33 h 1226"/>
                    <a:gd name="T96" fmla="*/ 514 w 1214"/>
                    <a:gd name="T97" fmla="*/ 135 h 1226"/>
                    <a:gd name="T98" fmla="*/ 604 w 1214"/>
                    <a:gd name="T99" fmla="*/ 125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1226">
                      <a:moveTo>
                        <a:pt x="591" y="357"/>
                      </a:moveTo>
                      <a:lnTo>
                        <a:pt x="554" y="361"/>
                      </a:lnTo>
                      <a:lnTo>
                        <a:pt x="519" y="372"/>
                      </a:lnTo>
                      <a:lnTo>
                        <a:pt x="485" y="387"/>
                      </a:lnTo>
                      <a:lnTo>
                        <a:pt x="452" y="408"/>
                      </a:lnTo>
                      <a:lnTo>
                        <a:pt x="424" y="432"/>
                      </a:lnTo>
                      <a:lnTo>
                        <a:pt x="400" y="459"/>
                      </a:lnTo>
                      <a:lnTo>
                        <a:pt x="381" y="490"/>
                      </a:lnTo>
                      <a:lnTo>
                        <a:pt x="366" y="522"/>
                      </a:lnTo>
                      <a:lnTo>
                        <a:pt x="356" y="557"/>
                      </a:lnTo>
                      <a:lnTo>
                        <a:pt x="350" y="592"/>
                      </a:lnTo>
                      <a:lnTo>
                        <a:pt x="349" y="629"/>
                      </a:lnTo>
                      <a:lnTo>
                        <a:pt x="355" y="665"/>
                      </a:lnTo>
                      <a:lnTo>
                        <a:pt x="364" y="700"/>
                      </a:lnTo>
                      <a:lnTo>
                        <a:pt x="380" y="736"/>
                      </a:lnTo>
                      <a:lnTo>
                        <a:pt x="400" y="768"/>
                      </a:lnTo>
                      <a:lnTo>
                        <a:pt x="424" y="796"/>
                      </a:lnTo>
                      <a:lnTo>
                        <a:pt x="452" y="820"/>
                      </a:lnTo>
                      <a:lnTo>
                        <a:pt x="483" y="839"/>
                      </a:lnTo>
                      <a:lnTo>
                        <a:pt x="516" y="854"/>
                      </a:lnTo>
                      <a:lnTo>
                        <a:pt x="550" y="865"/>
                      </a:lnTo>
                      <a:lnTo>
                        <a:pt x="585" y="870"/>
                      </a:lnTo>
                      <a:lnTo>
                        <a:pt x="622" y="870"/>
                      </a:lnTo>
                      <a:lnTo>
                        <a:pt x="657" y="866"/>
                      </a:lnTo>
                      <a:lnTo>
                        <a:pt x="694" y="855"/>
                      </a:lnTo>
                      <a:lnTo>
                        <a:pt x="728" y="840"/>
                      </a:lnTo>
                      <a:lnTo>
                        <a:pt x="760" y="820"/>
                      </a:lnTo>
                      <a:lnTo>
                        <a:pt x="788" y="795"/>
                      </a:lnTo>
                      <a:lnTo>
                        <a:pt x="812" y="768"/>
                      </a:lnTo>
                      <a:lnTo>
                        <a:pt x="832" y="737"/>
                      </a:lnTo>
                      <a:lnTo>
                        <a:pt x="847" y="704"/>
                      </a:lnTo>
                      <a:lnTo>
                        <a:pt x="857" y="670"/>
                      </a:lnTo>
                      <a:lnTo>
                        <a:pt x="862" y="635"/>
                      </a:lnTo>
                      <a:lnTo>
                        <a:pt x="863" y="598"/>
                      </a:lnTo>
                      <a:lnTo>
                        <a:pt x="858" y="562"/>
                      </a:lnTo>
                      <a:lnTo>
                        <a:pt x="849" y="527"/>
                      </a:lnTo>
                      <a:lnTo>
                        <a:pt x="833" y="491"/>
                      </a:lnTo>
                      <a:lnTo>
                        <a:pt x="812" y="459"/>
                      </a:lnTo>
                      <a:lnTo>
                        <a:pt x="788" y="431"/>
                      </a:lnTo>
                      <a:lnTo>
                        <a:pt x="760" y="408"/>
                      </a:lnTo>
                      <a:lnTo>
                        <a:pt x="730" y="388"/>
                      </a:lnTo>
                      <a:lnTo>
                        <a:pt x="697" y="373"/>
                      </a:lnTo>
                      <a:lnTo>
                        <a:pt x="662" y="362"/>
                      </a:lnTo>
                      <a:lnTo>
                        <a:pt x="627" y="357"/>
                      </a:lnTo>
                      <a:lnTo>
                        <a:pt x="591" y="357"/>
                      </a:lnTo>
                      <a:close/>
                      <a:moveTo>
                        <a:pt x="630" y="0"/>
                      </a:moveTo>
                      <a:lnTo>
                        <a:pt x="828" y="42"/>
                      </a:lnTo>
                      <a:lnTo>
                        <a:pt x="802" y="167"/>
                      </a:lnTo>
                      <a:lnTo>
                        <a:pt x="842" y="187"/>
                      </a:lnTo>
                      <a:lnTo>
                        <a:pt x="882" y="211"/>
                      </a:lnTo>
                      <a:lnTo>
                        <a:pt x="918" y="239"/>
                      </a:lnTo>
                      <a:lnTo>
                        <a:pt x="1018" y="160"/>
                      </a:lnTo>
                      <a:lnTo>
                        <a:pt x="1143" y="318"/>
                      </a:lnTo>
                      <a:lnTo>
                        <a:pt x="1043" y="397"/>
                      </a:lnTo>
                      <a:lnTo>
                        <a:pt x="1062" y="439"/>
                      </a:lnTo>
                      <a:lnTo>
                        <a:pt x="1076" y="483"/>
                      </a:lnTo>
                      <a:lnTo>
                        <a:pt x="1087" y="527"/>
                      </a:lnTo>
                      <a:lnTo>
                        <a:pt x="1214" y="531"/>
                      </a:lnTo>
                      <a:lnTo>
                        <a:pt x="1207" y="732"/>
                      </a:lnTo>
                      <a:lnTo>
                        <a:pt x="1081" y="728"/>
                      </a:lnTo>
                      <a:lnTo>
                        <a:pt x="1067" y="772"/>
                      </a:lnTo>
                      <a:lnTo>
                        <a:pt x="1050" y="815"/>
                      </a:lnTo>
                      <a:lnTo>
                        <a:pt x="1030" y="856"/>
                      </a:lnTo>
                      <a:lnTo>
                        <a:pt x="1125" y="940"/>
                      </a:lnTo>
                      <a:lnTo>
                        <a:pt x="991" y="1091"/>
                      </a:lnTo>
                      <a:lnTo>
                        <a:pt x="895" y="1006"/>
                      </a:lnTo>
                      <a:lnTo>
                        <a:pt x="867" y="1026"/>
                      </a:lnTo>
                      <a:lnTo>
                        <a:pt x="837" y="1043"/>
                      </a:lnTo>
                      <a:lnTo>
                        <a:pt x="806" y="1058"/>
                      </a:lnTo>
                      <a:lnTo>
                        <a:pt x="775" y="1071"/>
                      </a:lnTo>
                      <a:lnTo>
                        <a:pt x="793" y="1197"/>
                      </a:lnTo>
                      <a:lnTo>
                        <a:pt x="594" y="1226"/>
                      </a:lnTo>
                      <a:lnTo>
                        <a:pt x="575" y="1101"/>
                      </a:lnTo>
                      <a:lnTo>
                        <a:pt x="529" y="1095"/>
                      </a:lnTo>
                      <a:lnTo>
                        <a:pt x="485" y="1086"/>
                      </a:lnTo>
                      <a:lnTo>
                        <a:pt x="441" y="1072"/>
                      </a:lnTo>
                      <a:lnTo>
                        <a:pt x="374" y="1181"/>
                      </a:lnTo>
                      <a:lnTo>
                        <a:pt x="203" y="1076"/>
                      </a:lnTo>
                      <a:lnTo>
                        <a:pt x="269" y="966"/>
                      </a:lnTo>
                      <a:lnTo>
                        <a:pt x="238" y="934"/>
                      </a:lnTo>
                      <a:lnTo>
                        <a:pt x="210" y="898"/>
                      </a:lnTo>
                      <a:lnTo>
                        <a:pt x="184" y="859"/>
                      </a:lnTo>
                      <a:lnTo>
                        <a:pt x="63" y="899"/>
                      </a:lnTo>
                      <a:lnTo>
                        <a:pt x="0" y="708"/>
                      </a:lnTo>
                      <a:lnTo>
                        <a:pt x="122" y="668"/>
                      </a:lnTo>
                      <a:lnTo>
                        <a:pt x="119" y="622"/>
                      </a:lnTo>
                      <a:lnTo>
                        <a:pt x="120" y="575"/>
                      </a:lnTo>
                      <a:lnTo>
                        <a:pt x="126" y="531"/>
                      </a:lnTo>
                      <a:lnTo>
                        <a:pt x="7" y="483"/>
                      </a:lnTo>
                      <a:lnTo>
                        <a:pt x="81" y="297"/>
                      </a:lnTo>
                      <a:lnTo>
                        <a:pt x="200" y="344"/>
                      </a:lnTo>
                      <a:lnTo>
                        <a:pt x="227" y="307"/>
                      </a:lnTo>
                      <a:lnTo>
                        <a:pt x="257" y="273"/>
                      </a:lnTo>
                      <a:lnTo>
                        <a:pt x="291" y="241"/>
                      </a:lnTo>
                      <a:lnTo>
                        <a:pt x="231" y="128"/>
                      </a:lnTo>
                      <a:lnTo>
                        <a:pt x="408" y="33"/>
                      </a:lnTo>
                      <a:lnTo>
                        <a:pt x="468" y="145"/>
                      </a:lnTo>
                      <a:lnTo>
                        <a:pt x="514" y="135"/>
                      </a:lnTo>
                      <a:lnTo>
                        <a:pt x="558" y="128"/>
                      </a:lnTo>
                      <a:lnTo>
                        <a:pt x="604" y="125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274313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164243" y="2167109"/>
            <a:ext cx="3426117" cy="34421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7432177" y="2298189"/>
            <a:ext cx="741424" cy="776637"/>
          </a:xfrm>
          <a:custGeom>
            <a:avLst/>
            <a:gdLst>
              <a:gd name="T0" fmla="*/ 1558 w 3790"/>
              <a:gd name="T1" fmla="*/ 1868 h 3969"/>
              <a:gd name="T2" fmla="*/ 1451 w 3790"/>
              <a:gd name="T3" fmla="*/ 1975 h 3969"/>
              <a:gd name="T4" fmla="*/ 1510 w 3790"/>
              <a:gd name="T5" fmla="*/ 2114 h 3969"/>
              <a:gd name="T6" fmla="*/ 1659 w 3790"/>
              <a:gd name="T7" fmla="*/ 2114 h 3969"/>
              <a:gd name="T8" fmla="*/ 1717 w 3790"/>
              <a:gd name="T9" fmla="*/ 1975 h 3969"/>
              <a:gd name="T10" fmla="*/ 1610 w 3790"/>
              <a:gd name="T11" fmla="*/ 1868 h 3969"/>
              <a:gd name="T12" fmla="*/ 418 w 3790"/>
              <a:gd name="T13" fmla="*/ 1849 h 3969"/>
              <a:gd name="T14" fmla="*/ 1986 w 3790"/>
              <a:gd name="T15" fmla="*/ 1982 h 3969"/>
              <a:gd name="T16" fmla="*/ 1902 w 3790"/>
              <a:gd name="T17" fmla="*/ 2249 h 3969"/>
              <a:gd name="T18" fmla="*/ 1658 w 3790"/>
              <a:gd name="T19" fmla="*/ 2397 h 3969"/>
              <a:gd name="T20" fmla="*/ 1183 w 3790"/>
              <a:gd name="T21" fmla="*/ 2021 h 3969"/>
              <a:gd name="T22" fmla="*/ 1267 w 3790"/>
              <a:gd name="T23" fmla="*/ 1754 h 3969"/>
              <a:gd name="T24" fmla="*/ 1510 w 3790"/>
              <a:gd name="T25" fmla="*/ 1606 h 3969"/>
              <a:gd name="T26" fmla="*/ 1736 w 3790"/>
              <a:gd name="T27" fmla="*/ 832 h 3969"/>
              <a:gd name="T28" fmla="*/ 1292 w 3790"/>
              <a:gd name="T29" fmla="*/ 758 h 3969"/>
              <a:gd name="T30" fmla="*/ 787 w 3790"/>
              <a:gd name="T31" fmla="*/ 1006 h 3969"/>
              <a:gd name="T32" fmla="*/ 439 w 3790"/>
              <a:gd name="T33" fmla="*/ 1441 h 3969"/>
              <a:gd name="T34" fmla="*/ 309 w 3790"/>
              <a:gd name="T35" fmla="*/ 2002 h 3969"/>
              <a:gd name="T36" fmla="*/ 439 w 3790"/>
              <a:gd name="T37" fmla="*/ 2562 h 3969"/>
              <a:gd name="T38" fmla="*/ 787 w 3790"/>
              <a:gd name="T39" fmla="*/ 2997 h 3969"/>
              <a:gd name="T40" fmla="*/ 1292 w 3790"/>
              <a:gd name="T41" fmla="*/ 3245 h 3969"/>
              <a:gd name="T42" fmla="*/ 1877 w 3790"/>
              <a:gd name="T43" fmla="*/ 3245 h 3969"/>
              <a:gd name="T44" fmla="*/ 2381 w 3790"/>
              <a:gd name="T45" fmla="*/ 2997 h 3969"/>
              <a:gd name="T46" fmla="*/ 2730 w 3790"/>
              <a:gd name="T47" fmla="*/ 2562 h 3969"/>
              <a:gd name="T48" fmla="*/ 2860 w 3790"/>
              <a:gd name="T49" fmla="*/ 2002 h 3969"/>
              <a:gd name="T50" fmla="*/ 2730 w 3790"/>
              <a:gd name="T51" fmla="*/ 1441 h 3969"/>
              <a:gd name="T52" fmla="*/ 2381 w 3790"/>
              <a:gd name="T53" fmla="*/ 1006 h 3969"/>
              <a:gd name="T54" fmla="*/ 1877 w 3790"/>
              <a:gd name="T55" fmla="*/ 758 h 3969"/>
              <a:gd name="T56" fmla="*/ 3774 w 3790"/>
              <a:gd name="T57" fmla="*/ 17 h 3969"/>
              <a:gd name="T58" fmla="*/ 3523 w 3790"/>
              <a:gd name="T59" fmla="*/ 965 h 3969"/>
              <a:gd name="T60" fmla="*/ 3347 w 3790"/>
              <a:gd name="T61" fmla="*/ 855 h 3969"/>
              <a:gd name="T62" fmla="*/ 2941 w 3790"/>
              <a:gd name="T63" fmla="*/ 1172 h 3969"/>
              <a:gd name="T64" fmla="*/ 3144 w 3790"/>
              <a:gd name="T65" fmla="*/ 1719 h 3969"/>
              <a:gd name="T66" fmla="*/ 3137 w 3790"/>
              <a:gd name="T67" fmla="*/ 2322 h 3969"/>
              <a:gd name="T68" fmla="*/ 3269 w 3790"/>
              <a:gd name="T69" fmla="*/ 3115 h 3969"/>
              <a:gd name="T70" fmla="*/ 3448 w 3790"/>
              <a:gd name="T71" fmla="*/ 3009 h 3969"/>
              <a:gd name="T72" fmla="*/ 3534 w 3790"/>
              <a:gd name="T73" fmla="*/ 3016 h 3969"/>
              <a:gd name="T74" fmla="*/ 3759 w 3790"/>
              <a:gd name="T75" fmla="*/ 3963 h 3969"/>
              <a:gd name="T76" fmla="*/ 2812 w 3790"/>
              <a:gd name="T77" fmla="*/ 3717 h 3969"/>
              <a:gd name="T78" fmla="*/ 2933 w 3790"/>
              <a:gd name="T79" fmla="*/ 3537 h 3969"/>
              <a:gd name="T80" fmla="*/ 2553 w 3790"/>
              <a:gd name="T81" fmla="*/ 3256 h 3969"/>
              <a:gd name="T82" fmla="*/ 2006 w 3790"/>
              <a:gd name="T83" fmla="*/ 3531 h 3969"/>
              <a:gd name="T84" fmla="*/ 1369 w 3790"/>
              <a:gd name="T85" fmla="*/ 3574 h 3969"/>
              <a:gd name="T86" fmla="*/ 786 w 3790"/>
              <a:gd name="T87" fmla="*/ 3372 h 3969"/>
              <a:gd name="T88" fmla="*/ 330 w 3790"/>
              <a:gd name="T89" fmla="*/ 2970 h 3969"/>
              <a:gd name="T90" fmla="*/ 57 w 3790"/>
              <a:gd name="T91" fmla="*/ 2422 h 3969"/>
              <a:gd name="T92" fmla="*/ 7 w 3790"/>
              <a:gd name="T93" fmla="*/ 1847 h 3969"/>
              <a:gd name="T94" fmla="*/ 125 w 3790"/>
              <a:gd name="T95" fmla="*/ 1383 h 3969"/>
              <a:gd name="T96" fmla="*/ 380 w 3790"/>
              <a:gd name="T97" fmla="*/ 964 h 3969"/>
              <a:gd name="T98" fmla="*/ 768 w 3790"/>
              <a:gd name="T99" fmla="*/ 635 h 3969"/>
              <a:gd name="T100" fmla="*/ 1281 w 3790"/>
              <a:gd name="T101" fmla="*/ 448 h 3969"/>
              <a:gd name="T102" fmla="*/ 1893 w 3790"/>
              <a:gd name="T103" fmla="*/ 448 h 3969"/>
              <a:gd name="T104" fmla="*/ 2411 w 3790"/>
              <a:gd name="T105" fmla="*/ 637 h 3969"/>
              <a:gd name="T106" fmla="*/ 2938 w 3790"/>
              <a:gd name="T107" fmla="*/ 466 h 3969"/>
              <a:gd name="T108" fmla="*/ 2807 w 3790"/>
              <a:gd name="T109" fmla="*/ 284 h 3969"/>
              <a:gd name="T110" fmla="*/ 3721 w 3790"/>
              <a:gd name="T111" fmla="*/ 2 h 3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90" h="3969">
                <a:moveTo>
                  <a:pt x="1585" y="2832"/>
                </a:moveTo>
                <a:lnTo>
                  <a:pt x="1736" y="3169"/>
                </a:lnTo>
                <a:lnTo>
                  <a:pt x="1433" y="3169"/>
                </a:lnTo>
                <a:lnTo>
                  <a:pt x="1585" y="2832"/>
                </a:lnTo>
                <a:close/>
                <a:moveTo>
                  <a:pt x="1585" y="1866"/>
                </a:moveTo>
                <a:lnTo>
                  <a:pt x="1558" y="1868"/>
                </a:lnTo>
                <a:lnTo>
                  <a:pt x="1534" y="1876"/>
                </a:lnTo>
                <a:lnTo>
                  <a:pt x="1510" y="1889"/>
                </a:lnTo>
                <a:lnTo>
                  <a:pt x="1488" y="1906"/>
                </a:lnTo>
                <a:lnTo>
                  <a:pt x="1471" y="1927"/>
                </a:lnTo>
                <a:lnTo>
                  <a:pt x="1459" y="1950"/>
                </a:lnTo>
                <a:lnTo>
                  <a:pt x="1451" y="1975"/>
                </a:lnTo>
                <a:lnTo>
                  <a:pt x="1449" y="2001"/>
                </a:lnTo>
                <a:lnTo>
                  <a:pt x="1451" y="2027"/>
                </a:lnTo>
                <a:lnTo>
                  <a:pt x="1459" y="2053"/>
                </a:lnTo>
                <a:lnTo>
                  <a:pt x="1471" y="2075"/>
                </a:lnTo>
                <a:lnTo>
                  <a:pt x="1488" y="2097"/>
                </a:lnTo>
                <a:lnTo>
                  <a:pt x="1510" y="2114"/>
                </a:lnTo>
                <a:lnTo>
                  <a:pt x="1534" y="2127"/>
                </a:lnTo>
                <a:lnTo>
                  <a:pt x="1558" y="2134"/>
                </a:lnTo>
                <a:lnTo>
                  <a:pt x="1585" y="2137"/>
                </a:lnTo>
                <a:lnTo>
                  <a:pt x="1610" y="2134"/>
                </a:lnTo>
                <a:lnTo>
                  <a:pt x="1635" y="2127"/>
                </a:lnTo>
                <a:lnTo>
                  <a:pt x="1659" y="2114"/>
                </a:lnTo>
                <a:lnTo>
                  <a:pt x="1680" y="2097"/>
                </a:lnTo>
                <a:lnTo>
                  <a:pt x="1698" y="2075"/>
                </a:lnTo>
                <a:lnTo>
                  <a:pt x="1710" y="2053"/>
                </a:lnTo>
                <a:lnTo>
                  <a:pt x="1717" y="2027"/>
                </a:lnTo>
                <a:lnTo>
                  <a:pt x="1719" y="2001"/>
                </a:lnTo>
                <a:lnTo>
                  <a:pt x="1717" y="1975"/>
                </a:lnTo>
                <a:lnTo>
                  <a:pt x="1710" y="1950"/>
                </a:lnTo>
                <a:lnTo>
                  <a:pt x="1698" y="1927"/>
                </a:lnTo>
                <a:lnTo>
                  <a:pt x="1680" y="1906"/>
                </a:lnTo>
                <a:lnTo>
                  <a:pt x="1659" y="1889"/>
                </a:lnTo>
                <a:lnTo>
                  <a:pt x="1635" y="1876"/>
                </a:lnTo>
                <a:lnTo>
                  <a:pt x="1610" y="1868"/>
                </a:lnTo>
                <a:lnTo>
                  <a:pt x="1585" y="1866"/>
                </a:lnTo>
                <a:close/>
                <a:moveTo>
                  <a:pt x="2752" y="1849"/>
                </a:moveTo>
                <a:lnTo>
                  <a:pt x="2752" y="2153"/>
                </a:lnTo>
                <a:lnTo>
                  <a:pt x="2415" y="2001"/>
                </a:lnTo>
                <a:lnTo>
                  <a:pt x="2752" y="1849"/>
                </a:lnTo>
                <a:close/>
                <a:moveTo>
                  <a:pt x="418" y="1849"/>
                </a:moveTo>
                <a:lnTo>
                  <a:pt x="754" y="2001"/>
                </a:lnTo>
                <a:lnTo>
                  <a:pt x="418" y="2153"/>
                </a:lnTo>
                <a:lnTo>
                  <a:pt x="418" y="1849"/>
                </a:lnTo>
                <a:close/>
                <a:moveTo>
                  <a:pt x="2250" y="1335"/>
                </a:moveTo>
                <a:lnTo>
                  <a:pt x="1982" y="1935"/>
                </a:lnTo>
                <a:lnTo>
                  <a:pt x="1986" y="1982"/>
                </a:lnTo>
                <a:lnTo>
                  <a:pt x="1986" y="2028"/>
                </a:lnTo>
                <a:lnTo>
                  <a:pt x="1980" y="2075"/>
                </a:lnTo>
                <a:lnTo>
                  <a:pt x="1968" y="2121"/>
                </a:lnTo>
                <a:lnTo>
                  <a:pt x="1952" y="2166"/>
                </a:lnTo>
                <a:lnTo>
                  <a:pt x="1930" y="2209"/>
                </a:lnTo>
                <a:lnTo>
                  <a:pt x="1902" y="2249"/>
                </a:lnTo>
                <a:lnTo>
                  <a:pt x="1870" y="2286"/>
                </a:lnTo>
                <a:lnTo>
                  <a:pt x="1832" y="2320"/>
                </a:lnTo>
                <a:lnTo>
                  <a:pt x="1792" y="2348"/>
                </a:lnTo>
                <a:lnTo>
                  <a:pt x="1749" y="2369"/>
                </a:lnTo>
                <a:lnTo>
                  <a:pt x="1705" y="2386"/>
                </a:lnTo>
                <a:lnTo>
                  <a:pt x="1658" y="2397"/>
                </a:lnTo>
                <a:lnTo>
                  <a:pt x="1612" y="2403"/>
                </a:lnTo>
                <a:lnTo>
                  <a:pt x="1565" y="2404"/>
                </a:lnTo>
                <a:lnTo>
                  <a:pt x="1518" y="2398"/>
                </a:lnTo>
                <a:lnTo>
                  <a:pt x="918" y="2668"/>
                </a:lnTo>
                <a:lnTo>
                  <a:pt x="1188" y="2068"/>
                </a:lnTo>
                <a:lnTo>
                  <a:pt x="1183" y="2021"/>
                </a:lnTo>
                <a:lnTo>
                  <a:pt x="1183" y="1974"/>
                </a:lnTo>
                <a:lnTo>
                  <a:pt x="1189" y="1927"/>
                </a:lnTo>
                <a:lnTo>
                  <a:pt x="1200" y="1882"/>
                </a:lnTo>
                <a:lnTo>
                  <a:pt x="1216" y="1837"/>
                </a:lnTo>
                <a:lnTo>
                  <a:pt x="1239" y="1794"/>
                </a:lnTo>
                <a:lnTo>
                  <a:pt x="1267" y="1754"/>
                </a:lnTo>
                <a:lnTo>
                  <a:pt x="1299" y="1717"/>
                </a:lnTo>
                <a:lnTo>
                  <a:pt x="1337" y="1683"/>
                </a:lnTo>
                <a:lnTo>
                  <a:pt x="1378" y="1655"/>
                </a:lnTo>
                <a:lnTo>
                  <a:pt x="1420" y="1633"/>
                </a:lnTo>
                <a:lnTo>
                  <a:pt x="1464" y="1617"/>
                </a:lnTo>
                <a:lnTo>
                  <a:pt x="1510" y="1606"/>
                </a:lnTo>
                <a:lnTo>
                  <a:pt x="1557" y="1600"/>
                </a:lnTo>
                <a:lnTo>
                  <a:pt x="1604" y="1598"/>
                </a:lnTo>
                <a:lnTo>
                  <a:pt x="1651" y="1604"/>
                </a:lnTo>
                <a:lnTo>
                  <a:pt x="2250" y="1335"/>
                </a:lnTo>
                <a:close/>
                <a:moveTo>
                  <a:pt x="1433" y="832"/>
                </a:moveTo>
                <a:lnTo>
                  <a:pt x="1736" y="832"/>
                </a:lnTo>
                <a:lnTo>
                  <a:pt x="1585" y="1170"/>
                </a:lnTo>
                <a:lnTo>
                  <a:pt x="1433" y="832"/>
                </a:lnTo>
                <a:close/>
                <a:moveTo>
                  <a:pt x="1585" y="724"/>
                </a:moveTo>
                <a:lnTo>
                  <a:pt x="1485" y="729"/>
                </a:lnTo>
                <a:lnTo>
                  <a:pt x="1387" y="740"/>
                </a:lnTo>
                <a:lnTo>
                  <a:pt x="1292" y="758"/>
                </a:lnTo>
                <a:lnTo>
                  <a:pt x="1200" y="784"/>
                </a:lnTo>
                <a:lnTo>
                  <a:pt x="1111" y="816"/>
                </a:lnTo>
                <a:lnTo>
                  <a:pt x="1024" y="854"/>
                </a:lnTo>
                <a:lnTo>
                  <a:pt x="941" y="899"/>
                </a:lnTo>
                <a:lnTo>
                  <a:pt x="863" y="949"/>
                </a:lnTo>
                <a:lnTo>
                  <a:pt x="787" y="1006"/>
                </a:lnTo>
                <a:lnTo>
                  <a:pt x="717" y="1066"/>
                </a:lnTo>
                <a:lnTo>
                  <a:pt x="651" y="1132"/>
                </a:lnTo>
                <a:lnTo>
                  <a:pt x="590" y="1203"/>
                </a:lnTo>
                <a:lnTo>
                  <a:pt x="534" y="1278"/>
                </a:lnTo>
                <a:lnTo>
                  <a:pt x="484" y="1358"/>
                </a:lnTo>
                <a:lnTo>
                  <a:pt x="439" y="1441"/>
                </a:lnTo>
                <a:lnTo>
                  <a:pt x="401" y="1526"/>
                </a:lnTo>
                <a:lnTo>
                  <a:pt x="368" y="1617"/>
                </a:lnTo>
                <a:lnTo>
                  <a:pt x="343" y="1709"/>
                </a:lnTo>
                <a:lnTo>
                  <a:pt x="324" y="1804"/>
                </a:lnTo>
                <a:lnTo>
                  <a:pt x="313" y="1902"/>
                </a:lnTo>
                <a:lnTo>
                  <a:pt x="309" y="2002"/>
                </a:lnTo>
                <a:lnTo>
                  <a:pt x="313" y="2101"/>
                </a:lnTo>
                <a:lnTo>
                  <a:pt x="324" y="2198"/>
                </a:lnTo>
                <a:lnTo>
                  <a:pt x="343" y="2293"/>
                </a:lnTo>
                <a:lnTo>
                  <a:pt x="368" y="2386"/>
                </a:lnTo>
                <a:lnTo>
                  <a:pt x="401" y="2477"/>
                </a:lnTo>
                <a:lnTo>
                  <a:pt x="439" y="2562"/>
                </a:lnTo>
                <a:lnTo>
                  <a:pt x="484" y="2645"/>
                </a:lnTo>
                <a:lnTo>
                  <a:pt x="534" y="2725"/>
                </a:lnTo>
                <a:lnTo>
                  <a:pt x="590" y="2799"/>
                </a:lnTo>
                <a:lnTo>
                  <a:pt x="651" y="2870"/>
                </a:lnTo>
                <a:lnTo>
                  <a:pt x="717" y="2937"/>
                </a:lnTo>
                <a:lnTo>
                  <a:pt x="787" y="2997"/>
                </a:lnTo>
                <a:lnTo>
                  <a:pt x="863" y="3054"/>
                </a:lnTo>
                <a:lnTo>
                  <a:pt x="941" y="3104"/>
                </a:lnTo>
                <a:lnTo>
                  <a:pt x="1024" y="3149"/>
                </a:lnTo>
                <a:lnTo>
                  <a:pt x="1111" y="3187"/>
                </a:lnTo>
                <a:lnTo>
                  <a:pt x="1200" y="3219"/>
                </a:lnTo>
                <a:lnTo>
                  <a:pt x="1292" y="3245"/>
                </a:lnTo>
                <a:lnTo>
                  <a:pt x="1387" y="3263"/>
                </a:lnTo>
                <a:lnTo>
                  <a:pt x="1485" y="3274"/>
                </a:lnTo>
                <a:lnTo>
                  <a:pt x="1585" y="3279"/>
                </a:lnTo>
                <a:lnTo>
                  <a:pt x="1684" y="3274"/>
                </a:lnTo>
                <a:lnTo>
                  <a:pt x="1782" y="3263"/>
                </a:lnTo>
                <a:lnTo>
                  <a:pt x="1877" y="3245"/>
                </a:lnTo>
                <a:lnTo>
                  <a:pt x="1968" y="3219"/>
                </a:lnTo>
                <a:lnTo>
                  <a:pt x="2059" y="3187"/>
                </a:lnTo>
                <a:lnTo>
                  <a:pt x="2145" y="3149"/>
                </a:lnTo>
                <a:lnTo>
                  <a:pt x="2227" y="3104"/>
                </a:lnTo>
                <a:lnTo>
                  <a:pt x="2306" y="3054"/>
                </a:lnTo>
                <a:lnTo>
                  <a:pt x="2381" y="2997"/>
                </a:lnTo>
                <a:lnTo>
                  <a:pt x="2452" y="2937"/>
                </a:lnTo>
                <a:lnTo>
                  <a:pt x="2518" y="2870"/>
                </a:lnTo>
                <a:lnTo>
                  <a:pt x="2580" y="2799"/>
                </a:lnTo>
                <a:lnTo>
                  <a:pt x="2635" y="2725"/>
                </a:lnTo>
                <a:lnTo>
                  <a:pt x="2685" y="2645"/>
                </a:lnTo>
                <a:lnTo>
                  <a:pt x="2730" y="2562"/>
                </a:lnTo>
                <a:lnTo>
                  <a:pt x="2769" y="2477"/>
                </a:lnTo>
                <a:lnTo>
                  <a:pt x="2801" y="2386"/>
                </a:lnTo>
                <a:lnTo>
                  <a:pt x="2826" y="2293"/>
                </a:lnTo>
                <a:lnTo>
                  <a:pt x="2844" y="2198"/>
                </a:lnTo>
                <a:lnTo>
                  <a:pt x="2856" y="2101"/>
                </a:lnTo>
                <a:lnTo>
                  <a:pt x="2860" y="2002"/>
                </a:lnTo>
                <a:lnTo>
                  <a:pt x="2856" y="1902"/>
                </a:lnTo>
                <a:lnTo>
                  <a:pt x="2844" y="1804"/>
                </a:lnTo>
                <a:lnTo>
                  <a:pt x="2826" y="1709"/>
                </a:lnTo>
                <a:lnTo>
                  <a:pt x="2801" y="1617"/>
                </a:lnTo>
                <a:lnTo>
                  <a:pt x="2769" y="1526"/>
                </a:lnTo>
                <a:lnTo>
                  <a:pt x="2730" y="1441"/>
                </a:lnTo>
                <a:lnTo>
                  <a:pt x="2685" y="1358"/>
                </a:lnTo>
                <a:lnTo>
                  <a:pt x="2635" y="1278"/>
                </a:lnTo>
                <a:lnTo>
                  <a:pt x="2580" y="1203"/>
                </a:lnTo>
                <a:lnTo>
                  <a:pt x="2518" y="1132"/>
                </a:lnTo>
                <a:lnTo>
                  <a:pt x="2452" y="1066"/>
                </a:lnTo>
                <a:lnTo>
                  <a:pt x="2381" y="1006"/>
                </a:lnTo>
                <a:lnTo>
                  <a:pt x="2306" y="949"/>
                </a:lnTo>
                <a:lnTo>
                  <a:pt x="2227" y="899"/>
                </a:lnTo>
                <a:lnTo>
                  <a:pt x="2145" y="854"/>
                </a:lnTo>
                <a:lnTo>
                  <a:pt x="2059" y="816"/>
                </a:lnTo>
                <a:lnTo>
                  <a:pt x="1968" y="784"/>
                </a:lnTo>
                <a:lnTo>
                  <a:pt x="1877" y="758"/>
                </a:lnTo>
                <a:lnTo>
                  <a:pt x="1782" y="740"/>
                </a:lnTo>
                <a:lnTo>
                  <a:pt x="1684" y="729"/>
                </a:lnTo>
                <a:lnTo>
                  <a:pt x="1585" y="724"/>
                </a:lnTo>
                <a:close/>
                <a:moveTo>
                  <a:pt x="3741" y="0"/>
                </a:moveTo>
                <a:lnTo>
                  <a:pt x="3759" y="6"/>
                </a:lnTo>
                <a:lnTo>
                  <a:pt x="3774" y="17"/>
                </a:lnTo>
                <a:lnTo>
                  <a:pt x="3785" y="33"/>
                </a:lnTo>
                <a:lnTo>
                  <a:pt x="3790" y="51"/>
                </a:lnTo>
                <a:lnTo>
                  <a:pt x="3788" y="71"/>
                </a:lnTo>
                <a:lnTo>
                  <a:pt x="3541" y="937"/>
                </a:lnTo>
                <a:lnTo>
                  <a:pt x="3534" y="953"/>
                </a:lnTo>
                <a:lnTo>
                  <a:pt x="3523" y="965"/>
                </a:lnTo>
                <a:lnTo>
                  <a:pt x="3510" y="973"/>
                </a:lnTo>
                <a:lnTo>
                  <a:pt x="3494" y="977"/>
                </a:lnTo>
                <a:lnTo>
                  <a:pt x="3477" y="976"/>
                </a:lnTo>
                <a:lnTo>
                  <a:pt x="3463" y="971"/>
                </a:lnTo>
                <a:lnTo>
                  <a:pt x="3448" y="960"/>
                </a:lnTo>
                <a:lnTo>
                  <a:pt x="3347" y="855"/>
                </a:lnTo>
                <a:lnTo>
                  <a:pt x="3333" y="844"/>
                </a:lnTo>
                <a:lnTo>
                  <a:pt x="3316" y="840"/>
                </a:lnTo>
                <a:lnTo>
                  <a:pt x="3299" y="840"/>
                </a:lnTo>
                <a:lnTo>
                  <a:pt x="3283" y="844"/>
                </a:lnTo>
                <a:lnTo>
                  <a:pt x="3269" y="854"/>
                </a:lnTo>
                <a:lnTo>
                  <a:pt x="2941" y="1172"/>
                </a:lnTo>
                <a:lnTo>
                  <a:pt x="2989" y="1259"/>
                </a:lnTo>
                <a:lnTo>
                  <a:pt x="3031" y="1348"/>
                </a:lnTo>
                <a:lnTo>
                  <a:pt x="3067" y="1438"/>
                </a:lnTo>
                <a:lnTo>
                  <a:pt x="3098" y="1531"/>
                </a:lnTo>
                <a:lnTo>
                  <a:pt x="3123" y="1625"/>
                </a:lnTo>
                <a:lnTo>
                  <a:pt x="3144" y="1719"/>
                </a:lnTo>
                <a:lnTo>
                  <a:pt x="3158" y="1813"/>
                </a:lnTo>
                <a:lnTo>
                  <a:pt x="3167" y="1908"/>
                </a:lnTo>
                <a:lnTo>
                  <a:pt x="3169" y="2001"/>
                </a:lnTo>
                <a:lnTo>
                  <a:pt x="3166" y="2110"/>
                </a:lnTo>
                <a:lnTo>
                  <a:pt x="3155" y="2218"/>
                </a:lnTo>
                <a:lnTo>
                  <a:pt x="3137" y="2322"/>
                </a:lnTo>
                <a:lnTo>
                  <a:pt x="3111" y="2425"/>
                </a:lnTo>
                <a:lnTo>
                  <a:pt x="3080" y="2525"/>
                </a:lnTo>
                <a:lnTo>
                  <a:pt x="3043" y="2621"/>
                </a:lnTo>
                <a:lnTo>
                  <a:pt x="3000" y="2715"/>
                </a:lnTo>
                <a:lnTo>
                  <a:pt x="2950" y="2805"/>
                </a:lnTo>
                <a:lnTo>
                  <a:pt x="3269" y="3115"/>
                </a:lnTo>
                <a:lnTo>
                  <a:pt x="3283" y="3125"/>
                </a:lnTo>
                <a:lnTo>
                  <a:pt x="3299" y="3131"/>
                </a:lnTo>
                <a:lnTo>
                  <a:pt x="3316" y="3129"/>
                </a:lnTo>
                <a:lnTo>
                  <a:pt x="3333" y="3125"/>
                </a:lnTo>
                <a:lnTo>
                  <a:pt x="3347" y="3114"/>
                </a:lnTo>
                <a:lnTo>
                  <a:pt x="3448" y="3009"/>
                </a:lnTo>
                <a:lnTo>
                  <a:pt x="3463" y="2998"/>
                </a:lnTo>
                <a:lnTo>
                  <a:pt x="3477" y="2993"/>
                </a:lnTo>
                <a:lnTo>
                  <a:pt x="3494" y="2992"/>
                </a:lnTo>
                <a:lnTo>
                  <a:pt x="3510" y="2996"/>
                </a:lnTo>
                <a:lnTo>
                  <a:pt x="3523" y="3004"/>
                </a:lnTo>
                <a:lnTo>
                  <a:pt x="3534" y="3016"/>
                </a:lnTo>
                <a:lnTo>
                  <a:pt x="3541" y="3032"/>
                </a:lnTo>
                <a:lnTo>
                  <a:pt x="3788" y="3898"/>
                </a:lnTo>
                <a:lnTo>
                  <a:pt x="3790" y="3918"/>
                </a:lnTo>
                <a:lnTo>
                  <a:pt x="3784" y="3936"/>
                </a:lnTo>
                <a:lnTo>
                  <a:pt x="3774" y="3952"/>
                </a:lnTo>
                <a:lnTo>
                  <a:pt x="3759" y="3963"/>
                </a:lnTo>
                <a:lnTo>
                  <a:pt x="3741" y="3969"/>
                </a:lnTo>
                <a:lnTo>
                  <a:pt x="3721" y="3968"/>
                </a:lnTo>
                <a:lnTo>
                  <a:pt x="2848" y="3747"/>
                </a:lnTo>
                <a:lnTo>
                  <a:pt x="2832" y="3741"/>
                </a:lnTo>
                <a:lnTo>
                  <a:pt x="2820" y="3731"/>
                </a:lnTo>
                <a:lnTo>
                  <a:pt x="2812" y="3717"/>
                </a:lnTo>
                <a:lnTo>
                  <a:pt x="2807" y="3702"/>
                </a:lnTo>
                <a:lnTo>
                  <a:pt x="2807" y="3686"/>
                </a:lnTo>
                <a:lnTo>
                  <a:pt x="2812" y="3670"/>
                </a:lnTo>
                <a:lnTo>
                  <a:pt x="2823" y="3656"/>
                </a:lnTo>
                <a:lnTo>
                  <a:pt x="2924" y="3551"/>
                </a:lnTo>
                <a:lnTo>
                  <a:pt x="2933" y="3537"/>
                </a:lnTo>
                <a:lnTo>
                  <a:pt x="2939" y="3520"/>
                </a:lnTo>
                <a:lnTo>
                  <a:pt x="2938" y="3503"/>
                </a:lnTo>
                <a:lnTo>
                  <a:pt x="2933" y="3487"/>
                </a:lnTo>
                <a:lnTo>
                  <a:pt x="2923" y="3473"/>
                </a:lnTo>
                <a:lnTo>
                  <a:pt x="2633" y="3191"/>
                </a:lnTo>
                <a:lnTo>
                  <a:pt x="2553" y="3256"/>
                </a:lnTo>
                <a:lnTo>
                  <a:pt x="2471" y="3315"/>
                </a:lnTo>
                <a:lnTo>
                  <a:pt x="2385" y="3370"/>
                </a:lnTo>
                <a:lnTo>
                  <a:pt x="2294" y="3419"/>
                </a:lnTo>
                <a:lnTo>
                  <a:pt x="2202" y="3462"/>
                </a:lnTo>
                <a:lnTo>
                  <a:pt x="2106" y="3499"/>
                </a:lnTo>
                <a:lnTo>
                  <a:pt x="2006" y="3531"/>
                </a:lnTo>
                <a:lnTo>
                  <a:pt x="1903" y="3556"/>
                </a:lnTo>
                <a:lnTo>
                  <a:pt x="1800" y="3574"/>
                </a:lnTo>
                <a:lnTo>
                  <a:pt x="1693" y="3585"/>
                </a:lnTo>
                <a:lnTo>
                  <a:pt x="1585" y="3588"/>
                </a:lnTo>
                <a:lnTo>
                  <a:pt x="1476" y="3585"/>
                </a:lnTo>
                <a:lnTo>
                  <a:pt x="1369" y="3574"/>
                </a:lnTo>
                <a:lnTo>
                  <a:pt x="1266" y="3556"/>
                </a:lnTo>
                <a:lnTo>
                  <a:pt x="1163" y="3532"/>
                </a:lnTo>
                <a:lnTo>
                  <a:pt x="1065" y="3500"/>
                </a:lnTo>
                <a:lnTo>
                  <a:pt x="969" y="3463"/>
                </a:lnTo>
                <a:lnTo>
                  <a:pt x="875" y="3420"/>
                </a:lnTo>
                <a:lnTo>
                  <a:pt x="786" y="3372"/>
                </a:lnTo>
                <a:lnTo>
                  <a:pt x="699" y="3316"/>
                </a:lnTo>
                <a:lnTo>
                  <a:pt x="616" y="3257"/>
                </a:lnTo>
                <a:lnTo>
                  <a:pt x="538" y="3192"/>
                </a:lnTo>
                <a:lnTo>
                  <a:pt x="464" y="3122"/>
                </a:lnTo>
                <a:lnTo>
                  <a:pt x="395" y="3049"/>
                </a:lnTo>
                <a:lnTo>
                  <a:pt x="330" y="2970"/>
                </a:lnTo>
                <a:lnTo>
                  <a:pt x="271" y="2887"/>
                </a:lnTo>
                <a:lnTo>
                  <a:pt x="217" y="2802"/>
                </a:lnTo>
                <a:lnTo>
                  <a:pt x="167" y="2711"/>
                </a:lnTo>
                <a:lnTo>
                  <a:pt x="124" y="2619"/>
                </a:lnTo>
                <a:lnTo>
                  <a:pt x="87" y="2522"/>
                </a:lnTo>
                <a:lnTo>
                  <a:pt x="57" y="2422"/>
                </a:lnTo>
                <a:lnTo>
                  <a:pt x="31" y="2321"/>
                </a:lnTo>
                <a:lnTo>
                  <a:pt x="14" y="2216"/>
                </a:lnTo>
                <a:lnTo>
                  <a:pt x="4" y="2110"/>
                </a:lnTo>
                <a:lnTo>
                  <a:pt x="0" y="2001"/>
                </a:lnTo>
                <a:lnTo>
                  <a:pt x="1" y="1924"/>
                </a:lnTo>
                <a:lnTo>
                  <a:pt x="7" y="1847"/>
                </a:lnTo>
                <a:lnTo>
                  <a:pt x="18" y="1768"/>
                </a:lnTo>
                <a:lnTo>
                  <a:pt x="31" y="1690"/>
                </a:lnTo>
                <a:lnTo>
                  <a:pt x="49" y="1612"/>
                </a:lnTo>
                <a:lnTo>
                  <a:pt x="71" y="1535"/>
                </a:lnTo>
                <a:lnTo>
                  <a:pt x="96" y="1459"/>
                </a:lnTo>
                <a:lnTo>
                  <a:pt x="125" y="1383"/>
                </a:lnTo>
                <a:lnTo>
                  <a:pt x="159" y="1309"/>
                </a:lnTo>
                <a:lnTo>
                  <a:pt x="195" y="1236"/>
                </a:lnTo>
                <a:lnTo>
                  <a:pt x="236" y="1165"/>
                </a:lnTo>
                <a:lnTo>
                  <a:pt x="280" y="1095"/>
                </a:lnTo>
                <a:lnTo>
                  <a:pt x="328" y="1029"/>
                </a:lnTo>
                <a:lnTo>
                  <a:pt x="380" y="964"/>
                </a:lnTo>
                <a:lnTo>
                  <a:pt x="436" y="901"/>
                </a:lnTo>
                <a:lnTo>
                  <a:pt x="495" y="841"/>
                </a:lnTo>
                <a:lnTo>
                  <a:pt x="558" y="784"/>
                </a:lnTo>
                <a:lnTo>
                  <a:pt x="624" y="731"/>
                </a:lnTo>
                <a:lnTo>
                  <a:pt x="694" y="682"/>
                </a:lnTo>
                <a:lnTo>
                  <a:pt x="768" y="635"/>
                </a:lnTo>
                <a:lnTo>
                  <a:pt x="845" y="593"/>
                </a:lnTo>
                <a:lnTo>
                  <a:pt x="925" y="554"/>
                </a:lnTo>
                <a:lnTo>
                  <a:pt x="1009" y="520"/>
                </a:lnTo>
                <a:lnTo>
                  <a:pt x="1096" y="491"/>
                </a:lnTo>
                <a:lnTo>
                  <a:pt x="1188" y="467"/>
                </a:lnTo>
                <a:lnTo>
                  <a:pt x="1281" y="448"/>
                </a:lnTo>
                <a:lnTo>
                  <a:pt x="1379" y="434"/>
                </a:lnTo>
                <a:lnTo>
                  <a:pt x="1480" y="425"/>
                </a:lnTo>
                <a:lnTo>
                  <a:pt x="1585" y="422"/>
                </a:lnTo>
                <a:lnTo>
                  <a:pt x="1690" y="425"/>
                </a:lnTo>
                <a:lnTo>
                  <a:pt x="1794" y="434"/>
                </a:lnTo>
                <a:lnTo>
                  <a:pt x="1893" y="448"/>
                </a:lnTo>
                <a:lnTo>
                  <a:pt x="1989" y="467"/>
                </a:lnTo>
                <a:lnTo>
                  <a:pt x="2080" y="493"/>
                </a:lnTo>
                <a:lnTo>
                  <a:pt x="2168" y="522"/>
                </a:lnTo>
                <a:lnTo>
                  <a:pt x="2254" y="557"/>
                </a:lnTo>
                <a:lnTo>
                  <a:pt x="2334" y="595"/>
                </a:lnTo>
                <a:lnTo>
                  <a:pt x="2411" y="637"/>
                </a:lnTo>
                <a:lnTo>
                  <a:pt x="2486" y="684"/>
                </a:lnTo>
                <a:lnTo>
                  <a:pt x="2556" y="735"/>
                </a:lnTo>
                <a:lnTo>
                  <a:pt x="2622" y="789"/>
                </a:lnTo>
                <a:lnTo>
                  <a:pt x="2923" y="496"/>
                </a:lnTo>
                <a:lnTo>
                  <a:pt x="2933" y="482"/>
                </a:lnTo>
                <a:lnTo>
                  <a:pt x="2938" y="466"/>
                </a:lnTo>
                <a:lnTo>
                  <a:pt x="2939" y="449"/>
                </a:lnTo>
                <a:lnTo>
                  <a:pt x="2933" y="432"/>
                </a:lnTo>
                <a:lnTo>
                  <a:pt x="2924" y="418"/>
                </a:lnTo>
                <a:lnTo>
                  <a:pt x="2823" y="313"/>
                </a:lnTo>
                <a:lnTo>
                  <a:pt x="2812" y="299"/>
                </a:lnTo>
                <a:lnTo>
                  <a:pt x="2807" y="284"/>
                </a:lnTo>
                <a:lnTo>
                  <a:pt x="2807" y="267"/>
                </a:lnTo>
                <a:lnTo>
                  <a:pt x="2812" y="253"/>
                </a:lnTo>
                <a:lnTo>
                  <a:pt x="2820" y="239"/>
                </a:lnTo>
                <a:lnTo>
                  <a:pt x="2832" y="228"/>
                </a:lnTo>
                <a:lnTo>
                  <a:pt x="2848" y="222"/>
                </a:lnTo>
                <a:lnTo>
                  <a:pt x="3721" y="2"/>
                </a:lnTo>
                <a:lnTo>
                  <a:pt x="37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9974" y="3287485"/>
            <a:ext cx="311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294318" y="3200400"/>
            <a:ext cx="31659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47774" y="2450475"/>
            <a:ext cx="218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Effectiveness</a:t>
            </a:r>
          </a:p>
        </p:txBody>
      </p:sp>
      <p:sp>
        <p:nvSpPr>
          <p:cNvPr id="39" name="TextBox 38"/>
          <p:cNvSpPr txBox="1"/>
          <p:nvPr/>
        </p:nvSpPr>
        <p:spPr>
          <a:xfrm rot="2156946">
            <a:off x="4039160" y="2091750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6399218">
            <a:off x="4814072" y="3772019"/>
            <a:ext cx="1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59400" y="517850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5068108">
            <a:off x="1797165" y="438534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9189946">
            <a:off x="1919363" y="24175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SCORE </a:t>
            </a:r>
            <a:r>
              <a:rPr lang="en-US" dirty="0">
                <a:solidFill>
                  <a:schemeClr val="tx1"/>
                </a:solidFill>
              </a:rPr>
              <a:t>Model PowerPoint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31939" y="2095247"/>
            <a:ext cx="2181300" cy="156362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1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576017" y="2095247"/>
            <a:ext cx="2181300" cy="1563629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1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31939" y="3819375"/>
            <a:ext cx="2181300" cy="156362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1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576017" y="3819375"/>
            <a:ext cx="2181300" cy="156362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1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865368" y="3739124"/>
            <a:ext cx="5258521" cy="0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494628" y="1831080"/>
            <a:ext cx="0" cy="381609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6197" y="2706507"/>
            <a:ext cx="1175699" cy="341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6197" y="4430635"/>
            <a:ext cx="1175699" cy="341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4741" y="1748307"/>
            <a:ext cx="1175699" cy="341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78819" y="1748307"/>
            <a:ext cx="1175699" cy="34111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29944" y="2433060"/>
            <a:ext cx="985293" cy="434941"/>
            <a:chOff x="1603375" y="2225675"/>
            <a:chExt cx="1639888" cy="723900"/>
          </a:xfrm>
          <a:solidFill>
            <a:schemeClr val="bg1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1603375" y="2330450"/>
              <a:ext cx="187325" cy="514350"/>
            </a:xfrm>
            <a:custGeom>
              <a:avLst/>
              <a:gdLst>
                <a:gd name="T0" fmla="*/ 237 w 473"/>
                <a:gd name="T1" fmla="*/ 0 h 1298"/>
                <a:gd name="T2" fmla="*/ 278 w 473"/>
                <a:gd name="T3" fmla="*/ 3 h 1298"/>
                <a:gd name="T4" fmla="*/ 318 w 473"/>
                <a:gd name="T5" fmla="*/ 15 h 1298"/>
                <a:gd name="T6" fmla="*/ 356 w 473"/>
                <a:gd name="T7" fmla="*/ 32 h 1298"/>
                <a:gd name="T8" fmla="*/ 389 w 473"/>
                <a:gd name="T9" fmla="*/ 56 h 1298"/>
                <a:gd name="T10" fmla="*/ 417 w 473"/>
                <a:gd name="T11" fmla="*/ 84 h 1298"/>
                <a:gd name="T12" fmla="*/ 440 w 473"/>
                <a:gd name="T13" fmla="*/ 118 h 1298"/>
                <a:gd name="T14" fmla="*/ 457 w 473"/>
                <a:gd name="T15" fmla="*/ 154 h 1298"/>
                <a:gd name="T16" fmla="*/ 469 w 473"/>
                <a:gd name="T17" fmla="*/ 194 h 1298"/>
                <a:gd name="T18" fmla="*/ 473 w 473"/>
                <a:gd name="T19" fmla="*/ 237 h 1298"/>
                <a:gd name="T20" fmla="*/ 473 w 473"/>
                <a:gd name="T21" fmla="*/ 1061 h 1298"/>
                <a:gd name="T22" fmla="*/ 469 w 473"/>
                <a:gd name="T23" fmla="*/ 1104 h 1298"/>
                <a:gd name="T24" fmla="*/ 457 w 473"/>
                <a:gd name="T25" fmla="*/ 1144 h 1298"/>
                <a:gd name="T26" fmla="*/ 440 w 473"/>
                <a:gd name="T27" fmla="*/ 1180 h 1298"/>
                <a:gd name="T28" fmla="*/ 417 w 473"/>
                <a:gd name="T29" fmla="*/ 1214 h 1298"/>
                <a:gd name="T30" fmla="*/ 389 w 473"/>
                <a:gd name="T31" fmla="*/ 1242 h 1298"/>
                <a:gd name="T32" fmla="*/ 356 w 473"/>
                <a:gd name="T33" fmla="*/ 1266 h 1298"/>
                <a:gd name="T34" fmla="*/ 318 w 473"/>
                <a:gd name="T35" fmla="*/ 1283 h 1298"/>
                <a:gd name="T36" fmla="*/ 278 w 473"/>
                <a:gd name="T37" fmla="*/ 1295 h 1298"/>
                <a:gd name="T38" fmla="*/ 237 w 473"/>
                <a:gd name="T39" fmla="*/ 1298 h 1298"/>
                <a:gd name="T40" fmla="*/ 194 w 473"/>
                <a:gd name="T41" fmla="*/ 1295 h 1298"/>
                <a:gd name="T42" fmla="*/ 154 w 473"/>
                <a:gd name="T43" fmla="*/ 1283 h 1298"/>
                <a:gd name="T44" fmla="*/ 117 w 473"/>
                <a:gd name="T45" fmla="*/ 1266 h 1298"/>
                <a:gd name="T46" fmla="*/ 84 w 473"/>
                <a:gd name="T47" fmla="*/ 1242 h 1298"/>
                <a:gd name="T48" fmla="*/ 55 w 473"/>
                <a:gd name="T49" fmla="*/ 1214 h 1298"/>
                <a:gd name="T50" fmla="*/ 33 w 473"/>
                <a:gd name="T51" fmla="*/ 1180 h 1298"/>
                <a:gd name="T52" fmla="*/ 15 w 473"/>
                <a:gd name="T53" fmla="*/ 1144 h 1298"/>
                <a:gd name="T54" fmla="*/ 4 w 473"/>
                <a:gd name="T55" fmla="*/ 1104 h 1298"/>
                <a:gd name="T56" fmla="*/ 0 w 473"/>
                <a:gd name="T57" fmla="*/ 1061 h 1298"/>
                <a:gd name="T58" fmla="*/ 0 w 473"/>
                <a:gd name="T59" fmla="*/ 237 h 1298"/>
                <a:gd name="T60" fmla="*/ 4 w 473"/>
                <a:gd name="T61" fmla="*/ 194 h 1298"/>
                <a:gd name="T62" fmla="*/ 15 w 473"/>
                <a:gd name="T63" fmla="*/ 154 h 1298"/>
                <a:gd name="T64" fmla="*/ 33 w 473"/>
                <a:gd name="T65" fmla="*/ 118 h 1298"/>
                <a:gd name="T66" fmla="*/ 55 w 473"/>
                <a:gd name="T67" fmla="*/ 84 h 1298"/>
                <a:gd name="T68" fmla="*/ 84 w 473"/>
                <a:gd name="T69" fmla="*/ 56 h 1298"/>
                <a:gd name="T70" fmla="*/ 117 w 473"/>
                <a:gd name="T71" fmla="*/ 32 h 1298"/>
                <a:gd name="T72" fmla="*/ 154 w 473"/>
                <a:gd name="T73" fmla="*/ 15 h 1298"/>
                <a:gd name="T74" fmla="*/ 194 w 473"/>
                <a:gd name="T75" fmla="*/ 3 h 1298"/>
                <a:gd name="T76" fmla="*/ 237 w 473"/>
                <a:gd name="T77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3" h="1298">
                  <a:moveTo>
                    <a:pt x="237" y="0"/>
                  </a:moveTo>
                  <a:lnTo>
                    <a:pt x="278" y="3"/>
                  </a:lnTo>
                  <a:lnTo>
                    <a:pt x="318" y="15"/>
                  </a:lnTo>
                  <a:lnTo>
                    <a:pt x="356" y="32"/>
                  </a:lnTo>
                  <a:lnTo>
                    <a:pt x="389" y="56"/>
                  </a:lnTo>
                  <a:lnTo>
                    <a:pt x="417" y="84"/>
                  </a:lnTo>
                  <a:lnTo>
                    <a:pt x="440" y="118"/>
                  </a:lnTo>
                  <a:lnTo>
                    <a:pt x="457" y="154"/>
                  </a:lnTo>
                  <a:lnTo>
                    <a:pt x="469" y="194"/>
                  </a:lnTo>
                  <a:lnTo>
                    <a:pt x="473" y="237"/>
                  </a:lnTo>
                  <a:lnTo>
                    <a:pt x="473" y="1061"/>
                  </a:lnTo>
                  <a:lnTo>
                    <a:pt x="469" y="1104"/>
                  </a:lnTo>
                  <a:lnTo>
                    <a:pt x="457" y="1144"/>
                  </a:lnTo>
                  <a:lnTo>
                    <a:pt x="440" y="1180"/>
                  </a:lnTo>
                  <a:lnTo>
                    <a:pt x="417" y="1214"/>
                  </a:lnTo>
                  <a:lnTo>
                    <a:pt x="389" y="1242"/>
                  </a:lnTo>
                  <a:lnTo>
                    <a:pt x="356" y="1266"/>
                  </a:lnTo>
                  <a:lnTo>
                    <a:pt x="318" y="1283"/>
                  </a:lnTo>
                  <a:lnTo>
                    <a:pt x="278" y="1295"/>
                  </a:lnTo>
                  <a:lnTo>
                    <a:pt x="237" y="1298"/>
                  </a:lnTo>
                  <a:lnTo>
                    <a:pt x="194" y="1295"/>
                  </a:lnTo>
                  <a:lnTo>
                    <a:pt x="154" y="1283"/>
                  </a:lnTo>
                  <a:lnTo>
                    <a:pt x="117" y="1266"/>
                  </a:lnTo>
                  <a:lnTo>
                    <a:pt x="84" y="1242"/>
                  </a:lnTo>
                  <a:lnTo>
                    <a:pt x="55" y="1214"/>
                  </a:lnTo>
                  <a:lnTo>
                    <a:pt x="33" y="1180"/>
                  </a:lnTo>
                  <a:lnTo>
                    <a:pt x="15" y="1144"/>
                  </a:lnTo>
                  <a:lnTo>
                    <a:pt x="4" y="1104"/>
                  </a:lnTo>
                  <a:lnTo>
                    <a:pt x="0" y="1061"/>
                  </a:lnTo>
                  <a:lnTo>
                    <a:pt x="0" y="237"/>
                  </a:lnTo>
                  <a:lnTo>
                    <a:pt x="4" y="194"/>
                  </a:lnTo>
                  <a:lnTo>
                    <a:pt x="15" y="154"/>
                  </a:lnTo>
                  <a:lnTo>
                    <a:pt x="33" y="118"/>
                  </a:lnTo>
                  <a:lnTo>
                    <a:pt x="55" y="84"/>
                  </a:lnTo>
                  <a:lnTo>
                    <a:pt x="84" y="56"/>
                  </a:lnTo>
                  <a:lnTo>
                    <a:pt x="117" y="32"/>
                  </a:lnTo>
                  <a:lnTo>
                    <a:pt x="154" y="15"/>
                  </a:lnTo>
                  <a:lnTo>
                    <a:pt x="194" y="3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855788" y="2225675"/>
              <a:ext cx="1136650" cy="723900"/>
            </a:xfrm>
            <a:custGeom>
              <a:avLst/>
              <a:gdLst>
                <a:gd name="T0" fmla="*/ 278 w 2864"/>
                <a:gd name="T1" fmla="*/ 4 h 1824"/>
                <a:gd name="T2" fmla="*/ 355 w 2864"/>
                <a:gd name="T3" fmla="*/ 33 h 1824"/>
                <a:gd name="T4" fmla="*/ 418 w 2864"/>
                <a:gd name="T5" fmla="*/ 84 h 1824"/>
                <a:gd name="T6" fmla="*/ 458 w 2864"/>
                <a:gd name="T7" fmla="*/ 155 h 1824"/>
                <a:gd name="T8" fmla="*/ 473 w 2864"/>
                <a:gd name="T9" fmla="*/ 237 h 1824"/>
                <a:gd name="T10" fmla="*/ 2392 w 2864"/>
                <a:gd name="T11" fmla="*/ 722 h 1824"/>
                <a:gd name="T12" fmla="*/ 2395 w 2864"/>
                <a:gd name="T13" fmla="*/ 195 h 1824"/>
                <a:gd name="T14" fmla="*/ 2424 w 2864"/>
                <a:gd name="T15" fmla="*/ 117 h 1824"/>
                <a:gd name="T16" fmla="*/ 2476 w 2864"/>
                <a:gd name="T17" fmla="*/ 55 h 1824"/>
                <a:gd name="T18" fmla="*/ 2546 w 2864"/>
                <a:gd name="T19" fmla="*/ 15 h 1824"/>
                <a:gd name="T20" fmla="*/ 2628 w 2864"/>
                <a:gd name="T21" fmla="*/ 0 h 1824"/>
                <a:gd name="T22" fmla="*/ 2710 w 2864"/>
                <a:gd name="T23" fmla="*/ 15 h 1824"/>
                <a:gd name="T24" fmla="*/ 2780 w 2864"/>
                <a:gd name="T25" fmla="*/ 55 h 1824"/>
                <a:gd name="T26" fmla="*/ 2831 w 2864"/>
                <a:gd name="T27" fmla="*/ 117 h 1824"/>
                <a:gd name="T28" fmla="*/ 2860 w 2864"/>
                <a:gd name="T29" fmla="*/ 195 h 1824"/>
                <a:gd name="T30" fmla="*/ 2864 w 2864"/>
                <a:gd name="T31" fmla="*/ 1587 h 1824"/>
                <a:gd name="T32" fmla="*/ 2849 w 2864"/>
                <a:gd name="T33" fmla="*/ 1669 h 1824"/>
                <a:gd name="T34" fmla="*/ 2809 w 2864"/>
                <a:gd name="T35" fmla="*/ 1740 h 1824"/>
                <a:gd name="T36" fmla="*/ 2747 w 2864"/>
                <a:gd name="T37" fmla="*/ 1791 h 1824"/>
                <a:gd name="T38" fmla="*/ 2671 w 2864"/>
                <a:gd name="T39" fmla="*/ 1820 h 1824"/>
                <a:gd name="T40" fmla="*/ 2586 w 2864"/>
                <a:gd name="T41" fmla="*/ 1820 h 1824"/>
                <a:gd name="T42" fmla="*/ 2509 w 2864"/>
                <a:gd name="T43" fmla="*/ 1791 h 1824"/>
                <a:gd name="T44" fmla="*/ 2447 w 2864"/>
                <a:gd name="T45" fmla="*/ 1740 h 1824"/>
                <a:gd name="T46" fmla="*/ 2407 w 2864"/>
                <a:gd name="T47" fmla="*/ 1669 h 1824"/>
                <a:gd name="T48" fmla="*/ 2392 w 2864"/>
                <a:gd name="T49" fmla="*/ 1587 h 1824"/>
                <a:gd name="T50" fmla="*/ 473 w 2864"/>
                <a:gd name="T51" fmla="*/ 1102 h 1824"/>
                <a:gd name="T52" fmla="*/ 469 w 2864"/>
                <a:gd name="T53" fmla="*/ 1629 h 1824"/>
                <a:gd name="T54" fmla="*/ 440 w 2864"/>
                <a:gd name="T55" fmla="*/ 1707 h 1824"/>
                <a:gd name="T56" fmla="*/ 389 w 2864"/>
                <a:gd name="T57" fmla="*/ 1769 h 1824"/>
                <a:gd name="T58" fmla="*/ 319 w 2864"/>
                <a:gd name="T59" fmla="*/ 1809 h 1824"/>
                <a:gd name="T60" fmla="*/ 236 w 2864"/>
                <a:gd name="T61" fmla="*/ 1824 h 1824"/>
                <a:gd name="T62" fmla="*/ 154 w 2864"/>
                <a:gd name="T63" fmla="*/ 1809 h 1824"/>
                <a:gd name="T64" fmla="*/ 84 w 2864"/>
                <a:gd name="T65" fmla="*/ 1769 h 1824"/>
                <a:gd name="T66" fmla="*/ 33 w 2864"/>
                <a:gd name="T67" fmla="*/ 1707 h 1824"/>
                <a:gd name="T68" fmla="*/ 4 w 2864"/>
                <a:gd name="T69" fmla="*/ 1629 h 1824"/>
                <a:gd name="T70" fmla="*/ 0 w 2864"/>
                <a:gd name="T71" fmla="*/ 237 h 1824"/>
                <a:gd name="T72" fmla="*/ 15 w 2864"/>
                <a:gd name="T73" fmla="*/ 155 h 1824"/>
                <a:gd name="T74" fmla="*/ 55 w 2864"/>
                <a:gd name="T75" fmla="*/ 84 h 1824"/>
                <a:gd name="T76" fmla="*/ 117 w 2864"/>
                <a:gd name="T77" fmla="*/ 33 h 1824"/>
                <a:gd name="T78" fmla="*/ 193 w 2864"/>
                <a:gd name="T79" fmla="*/ 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64" h="1824">
                  <a:moveTo>
                    <a:pt x="236" y="0"/>
                  </a:moveTo>
                  <a:lnTo>
                    <a:pt x="278" y="4"/>
                  </a:lnTo>
                  <a:lnTo>
                    <a:pt x="319" y="15"/>
                  </a:lnTo>
                  <a:lnTo>
                    <a:pt x="355" y="33"/>
                  </a:lnTo>
                  <a:lnTo>
                    <a:pt x="389" y="55"/>
                  </a:lnTo>
                  <a:lnTo>
                    <a:pt x="418" y="84"/>
                  </a:lnTo>
                  <a:lnTo>
                    <a:pt x="440" y="117"/>
                  </a:lnTo>
                  <a:lnTo>
                    <a:pt x="458" y="155"/>
                  </a:lnTo>
                  <a:lnTo>
                    <a:pt x="469" y="195"/>
                  </a:lnTo>
                  <a:lnTo>
                    <a:pt x="473" y="237"/>
                  </a:lnTo>
                  <a:lnTo>
                    <a:pt x="473" y="722"/>
                  </a:lnTo>
                  <a:lnTo>
                    <a:pt x="2392" y="722"/>
                  </a:lnTo>
                  <a:lnTo>
                    <a:pt x="2392" y="237"/>
                  </a:lnTo>
                  <a:lnTo>
                    <a:pt x="2395" y="195"/>
                  </a:lnTo>
                  <a:lnTo>
                    <a:pt x="2407" y="155"/>
                  </a:lnTo>
                  <a:lnTo>
                    <a:pt x="2424" y="117"/>
                  </a:lnTo>
                  <a:lnTo>
                    <a:pt x="2447" y="84"/>
                  </a:lnTo>
                  <a:lnTo>
                    <a:pt x="2476" y="55"/>
                  </a:lnTo>
                  <a:lnTo>
                    <a:pt x="2509" y="33"/>
                  </a:lnTo>
                  <a:lnTo>
                    <a:pt x="2546" y="15"/>
                  </a:lnTo>
                  <a:lnTo>
                    <a:pt x="2586" y="4"/>
                  </a:lnTo>
                  <a:lnTo>
                    <a:pt x="2628" y="0"/>
                  </a:lnTo>
                  <a:lnTo>
                    <a:pt x="2671" y="4"/>
                  </a:lnTo>
                  <a:lnTo>
                    <a:pt x="2710" y="15"/>
                  </a:lnTo>
                  <a:lnTo>
                    <a:pt x="2747" y="33"/>
                  </a:lnTo>
                  <a:lnTo>
                    <a:pt x="2780" y="55"/>
                  </a:lnTo>
                  <a:lnTo>
                    <a:pt x="2809" y="84"/>
                  </a:lnTo>
                  <a:lnTo>
                    <a:pt x="2831" y="117"/>
                  </a:lnTo>
                  <a:lnTo>
                    <a:pt x="2849" y="155"/>
                  </a:lnTo>
                  <a:lnTo>
                    <a:pt x="2860" y="195"/>
                  </a:lnTo>
                  <a:lnTo>
                    <a:pt x="2864" y="237"/>
                  </a:lnTo>
                  <a:lnTo>
                    <a:pt x="2864" y="1587"/>
                  </a:lnTo>
                  <a:lnTo>
                    <a:pt x="2860" y="1629"/>
                  </a:lnTo>
                  <a:lnTo>
                    <a:pt x="2849" y="1669"/>
                  </a:lnTo>
                  <a:lnTo>
                    <a:pt x="2831" y="1707"/>
                  </a:lnTo>
                  <a:lnTo>
                    <a:pt x="2809" y="1740"/>
                  </a:lnTo>
                  <a:lnTo>
                    <a:pt x="2780" y="1769"/>
                  </a:lnTo>
                  <a:lnTo>
                    <a:pt x="2747" y="1791"/>
                  </a:lnTo>
                  <a:lnTo>
                    <a:pt x="2710" y="1809"/>
                  </a:lnTo>
                  <a:lnTo>
                    <a:pt x="2671" y="1820"/>
                  </a:lnTo>
                  <a:lnTo>
                    <a:pt x="2628" y="1824"/>
                  </a:lnTo>
                  <a:lnTo>
                    <a:pt x="2586" y="1820"/>
                  </a:lnTo>
                  <a:lnTo>
                    <a:pt x="2546" y="1809"/>
                  </a:lnTo>
                  <a:lnTo>
                    <a:pt x="2509" y="1791"/>
                  </a:lnTo>
                  <a:lnTo>
                    <a:pt x="2476" y="1769"/>
                  </a:lnTo>
                  <a:lnTo>
                    <a:pt x="2447" y="1740"/>
                  </a:lnTo>
                  <a:lnTo>
                    <a:pt x="2424" y="1707"/>
                  </a:lnTo>
                  <a:lnTo>
                    <a:pt x="2407" y="1669"/>
                  </a:lnTo>
                  <a:lnTo>
                    <a:pt x="2395" y="1629"/>
                  </a:lnTo>
                  <a:lnTo>
                    <a:pt x="2392" y="1587"/>
                  </a:lnTo>
                  <a:lnTo>
                    <a:pt x="2392" y="1102"/>
                  </a:lnTo>
                  <a:lnTo>
                    <a:pt x="473" y="1102"/>
                  </a:lnTo>
                  <a:lnTo>
                    <a:pt x="473" y="1587"/>
                  </a:lnTo>
                  <a:lnTo>
                    <a:pt x="469" y="1629"/>
                  </a:lnTo>
                  <a:lnTo>
                    <a:pt x="458" y="1669"/>
                  </a:lnTo>
                  <a:lnTo>
                    <a:pt x="440" y="1707"/>
                  </a:lnTo>
                  <a:lnTo>
                    <a:pt x="418" y="1740"/>
                  </a:lnTo>
                  <a:lnTo>
                    <a:pt x="389" y="1769"/>
                  </a:lnTo>
                  <a:lnTo>
                    <a:pt x="355" y="1791"/>
                  </a:lnTo>
                  <a:lnTo>
                    <a:pt x="319" y="1809"/>
                  </a:lnTo>
                  <a:lnTo>
                    <a:pt x="278" y="1820"/>
                  </a:lnTo>
                  <a:lnTo>
                    <a:pt x="236" y="1824"/>
                  </a:lnTo>
                  <a:lnTo>
                    <a:pt x="193" y="1820"/>
                  </a:lnTo>
                  <a:lnTo>
                    <a:pt x="154" y="1809"/>
                  </a:lnTo>
                  <a:lnTo>
                    <a:pt x="117" y="1791"/>
                  </a:lnTo>
                  <a:lnTo>
                    <a:pt x="84" y="1769"/>
                  </a:lnTo>
                  <a:lnTo>
                    <a:pt x="55" y="1740"/>
                  </a:lnTo>
                  <a:lnTo>
                    <a:pt x="33" y="1707"/>
                  </a:lnTo>
                  <a:lnTo>
                    <a:pt x="15" y="1669"/>
                  </a:lnTo>
                  <a:lnTo>
                    <a:pt x="4" y="1629"/>
                  </a:lnTo>
                  <a:lnTo>
                    <a:pt x="0" y="1587"/>
                  </a:lnTo>
                  <a:lnTo>
                    <a:pt x="0" y="237"/>
                  </a:lnTo>
                  <a:lnTo>
                    <a:pt x="4" y="195"/>
                  </a:lnTo>
                  <a:lnTo>
                    <a:pt x="15" y="155"/>
                  </a:lnTo>
                  <a:lnTo>
                    <a:pt x="33" y="117"/>
                  </a:lnTo>
                  <a:lnTo>
                    <a:pt x="55" y="84"/>
                  </a:lnTo>
                  <a:lnTo>
                    <a:pt x="84" y="55"/>
                  </a:lnTo>
                  <a:lnTo>
                    <a:pt x="117" y="33"/>
                  </a:lnTo>
                  <a:lnTo>
                    <a:pt x="154" y="15"/>
                  </a:lnTo>
                  <a:lnTo>
                    <a:pt x="193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055938" y="2330450"/>
              <a:ext cx="187325" cy="514350"/>
            </a:xfrm>
            <a:custGeom>
              <a:avLst/>
              <a:gdLst>
                <a:gd name="T0" fmla="*/ 237 w 474"/>
                <a:gd name="T1" fmla="*/ 0 h 1298"/>
                <a:gd name="T2" fmla="*/ 280 w 474"/>
                <a:gd name="T3" fmla="*/ 3 h 1298"/>
                <a:gd name="T4" fmla="*/ 320 w 474"/>
                <a:gd name="T5" fmla="*/ 15 h 1298"/>
                <a:gd name="T6" fmla="*/ 356 w 474"/>
                <a:gd name="T7" fmla="*/ 32 h 1298"/>
                <a:gd name="T8" fmla="*/ 390 w 474"/>
                <a:gd name="T9" fmla="*/ 56 h 1298"/>
                <a:gd name="T10" fmla="*/ 418 w 474"/>
                <a:gd name="T11" fmla="*/ 84 h 1298"/>
                <a:gd name="T12" fmla="*/ 442 w 474"/>
                <a:gd name="T13" fmla="*/ 118 h 1298"/>
                <a:gd name="T14" fmla="*/ 459 w 474"/>
                <a:gd name="T15" fmla="*/ 154 h 1298"/>
                <a:gd name="T16" fmla="*/ 470 w 474"/>
                <a:gd name="T17" fmla="*/ 194 h 1298"/>
                <a:gd name="T18" fmla="*/ 474 w 474"/>
                <a:gd name="T19" fmla="*/ 237 h 1298"/>
                <a:gd name="T20" fmla="*/ 474 w 474"/>
                <a:gd name="T21" fmla="*/ 1061 h 1298"/>
                <a:gd name="T22" fmla="*/ 470 w 474"/>
                <a:gd name="T23" fmla="*/ 1104 h 1298"/>
                <a:gd name="T24" fmla="*/ 459 w 474"/>
                <a:gd name="T25" fmla="*/ 1144 h 1298"/>
                <a:gd name="T26" fmla="*/ 442 w 474"/>
                <a:gd name="T27" fmla="*/ 1180 h 1298"/>
                <a:gd name="T28" fmla="*/ 418 w 474"/>
                <a:gd name="T29" fmla="*/ 1214 h 1298"/>
                <a:gd name="T30" fmla="*/ 390 w 474"/>
                <a:gd name="T31" fmla="*/ 1242 h 1298"/>
                <a:gd name="T32" fmla="*/ 356 w 474"/>
                <a:gd name="T33" fmla="*/ 1266 h 1298"/>
                <a:gd name="T34" fmla="*/ 320 w 474"/>
                <a:gd name="T35" fmla="*/ 1283 h 1298"/>
                <a:gd name="T36" fmla="*/ 280 w 474"/>
                <a:gd name="T37" fmla="*/ 1295 h 1298"/>
                <a:gd name="T38" fmla="*/ 237 w 474"/>
                <a:gd name="T39" fmla="*/ 1298 h 1298"/>
                <a:gd name="T40" fmla="*/ 195 w 474"/>
                <a:gd name="T41" fmla="*/ 1295 h 1298"/>
                <a:gd name="T42" fmla="*/ 155 w 474"/>
                <a:gd name="T43" fmla="*/ 1283 h 1298"/>
                <a:gd name="T44" fmla="*/ 118 w 474"/>
                <a:gd name="T45" fmla="*/ 1266 h 1298"/>
                <a:gd name="T46" fmla="*/ 86 w 474"/>
                <a:gd name="T47" fmla="*/ 1242 h 1298"/>
                <a:gd name="T48" fmla="*/ 57 w 474"/>
                <a:gd name="T49" fmla="*/ 1214 h 1298"/>
                <a:gd name="T50" fmla="*/ 33 w 474"/>
                <a:gd name="T51" fmla="*/ 1180 h 1298"/>
                <a:gd name="T52" fmla="*/ 16 w 474"/>
                <a:gd name="T53" fmla="*/ 1144 h 1298"/>
                <a:gd name="T54" fmla="*/ 5 w 474"/>
                <a:gd name="T55" fmla="*/ 1104 h 1298"/>
                <a:gd name="T56" fmla="*/ 0 w 474"/>
                <a:gd name="T57" fmla="*/ 1061 h 1298"/>
                <a:gd name="T58" fmla="*/ 0 w 474"/>
                <a:gd name="T59" fmla="*/ 237 h 1298"/>
                <a:gd name="T60" fmla="*/ 5 w 474"/>
                <a:gd name="T61" fmla="*/ 194 h 1298"/>
                <a:gd name="T62" fmla="*/ 16 w 474"/>
                <a:gd name="T63" fmla="*/ 154 h 1298"/>
                <a:gd name="T64" fmla="*/ 33 w 474"/>
                <a:gd name="T65" fmla="*/ 118 h 1298"/>
                <a:gd name="T66" fmla="*/ 57 w 474"/>
                <a:gd name="T67" fmla="*/ 84 h 1298"/>
                <a:gd name="T68" fmla="*/ 86 w 474"/>
                <a:gd name="T69" fmla="*/ 56 h 1298"/>
                <a:gd name="T70" fmla="*/ 118 w 474"/>
                <a:gd name="T71" fmla="*/ 32 h 1298"/>
                <a:gd name="T72" fmla="*/ 155 w 474"/>
                <a:gd name="T73" fmla="*/ 15 h 1298"/>
                <a:gd name="T74" fmla="*/ 195 w 474"/>
                <a:gd name="T75" fmla="*/ 3 h 1298"/>
                <a:gd name="T76" fmla="*/ 237 w 474"/>
                <a:gd name="T77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4" h="1298">
                  <a:moveTo>
                    <a:pt x="237" y="0"/>
                  </a:moveTo>
                  <a:lnTo>
                    <a:pt x="280" y="3"/>
                  </a:lnTo>
                  <a:lnTo>
                    <a:pt x="320" y="15"/>
                  </a:lnTo>
                  <a:lnTo>
                    <a:pt x="356" y="32"/>
                  </a:lnTo>
                  <a:lnTo>
                    <a:pt x="390" y="56"/>
                  </a:lnTo>
                  <a:lnTo>
                    <a:pt x="418" y="84"/>
                  </a:lnTo>
                  <a:lnTo>
                    <a:pt x="442" y="118"/>
                  </a:lnTo>
                  <a:lnTo>
                    <a:pt x="459" y="154"/>
                  </a:lnTo>
                  <a:lnTo>
                    <a:pt x="470" y="194"/>
                  </a:lnTo>
                  <a:lnTo>
                    <a:pt x="474" y="237"/>
                  </a:lnTo>
                  <a:lnTo>
                    <a:pt x="474" y="1061"/>
                  </a:lnTo>
                  <a:lnTo>
                    <a:pt x="470" y="1104"/>
                  </a:lnTo>
                  <a:lnTo>
                    <a:pt x="459" y="1144"/>
                  </a:lnTo>
                  <a:lnTo>
                    <a:pt x="442" y="1180"/>
                  </a:lnTo>
                  <a:lnTo>
                    <a:pt x="418" y="1214"/>
                  </a:lnTo>
                  <a:lnTo>
                    <a:pt x="390" y="1242"/>
                  </a:lnTo>
                  <a:lnTo>
                    <a:pt x="356" y="1266"/>
                  </a:lnTo>
                  <a:lnTo>
                    <a:pt x="320" y="1283"/>
                  </a:lnTo>
                  <a:lnTo>
                    <a:pt x="280" y="1295"/>
                  </a:lnTo>
                  <a:lnTo>
                    <a:pt x="237" y="1298"/>
                  </a:lnTo>
                  <a:lnTo>
                    <a:pt x="195" y="1295"/>
                  </a:lnTo>
                  <a:lnTo>
                    <a:pt x="155" y="1283"/>
                  </a:lnTo>
                  <a:lnTo>
                    <a:pt x="118" y="1266"/>
                  </a:lnTo>
                  <a:lnTo>
                    <a:pt x="86" y="1242"/>
                  </a:lnTo>
                  <a:lnTo>
                    <a:pt x="57" y="1214"/>
                  </a:lnTo>
                  <a:lnTo>
                    <a:pt x="33" y="1180"/>
                  </a:lnTo>
                  <a:lnTo>
                    <a:pt x="16" y="1144"/>
                  </a:lnTo>
                  <a:lnTo>
                    <a:pt x="5" y="1104"/>
                  </a:lnTo>
                  <a:lnTo>
                    <a:pt x="0" y="1061"/>
                  </a:lnTo>
                  <a:lnTo>
                    <a:pt x="0" y="237"/>
                  </a:lnTo>
                  <a:lnTo>
                    <a:pt x="5" y="194"/>
                  </a:lnTo>
                  <a:lnTo>
                    <a:pt x="16" y="154"/>
                  </a:lnTo>
                  <a:lnTo>
                    <a:pt x="33" y="118"/>
                  </a:lnTo>
                  <a:lnTo>
                    <a:pt x="57" y="84"/>
                  </a:lnTo>
                  <a:lnTo>
                    <a:pt x="86" y="56"/>
                  </a:lnTo>
                  <a:lnTo>
                    <a:pt x="118" y="32"/>
                  </a:lnTo>
                  <a:lnTo>
                    <a:pt x="155" y="15"/>
                  </a:lnTo>
                  <a:lnTo>
                    <a:pt x="195" y="3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28247" y="2463194"/>
            <a:ext cx="876843" cy="398582"/>
            <a:chOff x="1679575" y="3162300"/>
            <a:chExt cx="800100" cy="452438"/>
          </a:xfrm>
          <a:solidFill>
            <a:schemeClr val="bg1"/>
          </a:solidFill>
        </p:grpSpPr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679575" y="3162300"/>
              <a:ext cx="800100" cy="452438"/>
            </a:xfrm>
            <a:custGeom>
              <a:avLst/>
              <a:gdLst>
                <a:gd name="T0" fmla="*/ 294 w 3528"/>
                <a:gd name="T1" fmla="*/ 285 h 1995"/>
                <a:gd name="T2" fmla="*/ 294 w 3528"/>
                <a:gd name="T3" fmla="*/ 1711 h 1995"/>
                <a:gd name="T4" fmla="*/ 2940 w 3528"/>
                <a:gd name="T5" fmla="*/ 1711 h 1995"/>
                <a:gd name="T6" fmla="*/ 2940 w 3528"/>
                <a:gd name="T7" fmla="*/ 285 h 1995"/>
                <a:gd name="T8" fmla="*/ 294 w 3528"/>
                <a:gd name="T9" fmla="*/ 285 h 1995"/>
                <a:gd name="T10" fmla="*/ 0 w 3528"/>
                <a:gd name="T11" fmla="*/ 0 h 1995"/>
                <a:gd name="T12" fmla="*/ 3234 w 3528"/>
                <a:gd name="T13" fmla="*/ 0 h 1995"/>
                <a:gd name="T14" fmla="*/ 3234 w 3528"/>
                <a:gd name="T15" fmla="*/ 569 h 1995"/>
                <a:gd name="T16" fmla="*/ 3528 w 3528"/>
                <a:gd name="T17" fmla="*/ 569 h 1995"/>
                <a:gd name="T18" fmla="*/ 3528 w 3528"/>
                <a:gd name="T19" fmla="*/ 1425 h 1995"/>
                <a:gd name="T20" fmla="*/ 3234 w 3528"/>
                <a:gd name="T21" fmla="*/ 1425 h 1995"/>
                <a:gd name="T22" fmla="*/ 3234 w 3528"/>
                <a:gd name="T23" fmla="*/ 1995 h 1995"/>
                <a:gd name="T24" fmla="*/ 0 w 3528"/>
                <a:gd name="T25" fmla="*/ 1995 h 1995"/>
                <a:gd name="T26" fmla="*/ 0 w 3528"/>
                <a:gd name="T27" fmla="*/ 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28" h="1995">
                  <a:moveTo>
                    <a:pt x="294" y="285"/>
                  </a:moveTo>
                  <a:lnTo>
                    <a:pt x="294" y="1711"/>
                  </a:lnTo>
                  <a:lnTo>
                    <a:pt x="2940" y="1711"/>
                  </a:lnTo>
                  <a:lnTo>
                    <a:pt x="2940" y="285"/>
                  </a:lnTo>
                  <a:lnTo>
                    <a:pt x="294" y="285"/>
                  </a:lnTo>
                  <a:close/>
                  <a:moveTo>
                    <a:pt x="0" y="0"/>
                  </a:moveTo>
                  <a:lnTo>
                    <a:pt x="3234" y="0"/>
                  </a:lnTo>
                  <a:lnTo>
                    <a:pt x="3234" y="569"/>
                  </a:lnTo>
                  <a:lnTo>
                    <a:pt x="3528" y="569"/>
                  </a:lnTo>
                  <a:lnTo>
                    <a:pt x="3528" y="1425"/>
                  </a:lnTo>
                  <a:lnTo>
                    <a:pt x="3234" y="1425"/>
                  </a:lnTo>
                  <a:lnTo>
                    <a:pt x="3234" y="1995"/>
                  </a:lnTo>
                  <a:lnTo>
                    <a:pt x="0" y="19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1812925" y="3292475"/>
              <a:ext cx="66675" cy="193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62816" y="4058775"/>
            <a:ext cx="519549" cy="705933"/>
            <a:chOff x="2235200" y="3451225"/>
            <a:chExt cx="708026" cy="962026"/>
          </a:xfrm>
          <a:solidFill>
            <a:schemeClr val="bg1"/>
          </a:solidFill>
        </p:grpSpPr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2489200" y="4264025"/>
              <a:ext cx="200025" cy="30163"/>
            </a:xfrm>
            <a:custGeom>
              <a:avLst/>
              <a:gdLst>
                <a:gd name="T0" fmla="*/ 56 w 757"/>
                <a:gd name="T1" fmla="*/ 0 h 113"/>
                <a:gd name="T2" fmla="*/ 701 w 757"/>
                <a:gd name="T3" fmla="*/ 0 h 113"/>
                <a:gd name="T4" fmla="*/ 719 w 757"/>
                <a:gd name="T5" fmla="*/ 2 h 113"/>
                <a:gd name="T6" fmla="*/ 734 w 757"/>
                <a:gd name="T7" fmla="*/ 10 h 113"/>
                <a:gd name="T8" fmla="*/ 746 w 757"/>
                <a:gd name="T9" fmla="*/ 23 h 113"/>
                <a:gd name="T10" fmla="*/ 753 w 757"/>
                <a:gd name="T11" fmla="*/ 38 h 113"/>
                <a:gd name="T12" fmla="*/ 757 w 757"/>
                <a:gd name="T13" fmla="*/ 57 h 113"/>
                <a:gd name="T14" fmla="*/ 753 w 757"/>
                <a:gd name="T15" fmla="*/ 74 h 113"/>
                <a:gd name="T16" fmla="*/ 746 w 757"/>
                <a:gd name="T17" fmla="*/ 90 h 113"/>
                <a:gd name="T18" fmla="*/ 734 w 757"/>
                <a:gd name="T19" fmla="*/ 102 h 113"/>
                <a:gd name="T20" fmla="*/ 719 w 757"/>
                <a:gd name="T21" fmla="*/ 111 h 113"/>
                <a:gd name="T22" fmla="*/ 701 w 757"/>
                <a:gd name="T23" fmla="*/ 113 h 113"/>
                <a:gd name="T24" fmla="*/ 56 w 757"/>
                <a:gd name="T25" fmla="*/ 113 h 113"/>
                <a:gd name="T26" fmla="*/ 37 w 757"/>
                <a:gd name="T27" fmla="*/ 111 h 113"/>
                <a:gd name="T28" fmla="*/ 22 w 757"/>
                <a:gd name="T29" fmla="*/ 102 h 113"/>
                <a:gd name="T30" fmla="*/ 10 w 757"/>
                <a:gd name="T31" fmla="*/ 90 h 113"/>
                <a:gd name="T32" fmla="*/ 3 w 757"/>
                <a:gd name="T33" fmla="*/ 74 h 113"/>
                <a:gd name="T34" fmla="*/ 0 w 757"/>
                <a:gd name="T35" fmla="*/ 57 h 113"/>
                <a:gd name="T36" fmla="*/ 3 w 757"/>
                <a:gd name="T37" fmla="*/ 38 h 113"/>
                <a:gd name="T38" fmla="*/ 10 w 757"/>
                <a:gd name="T39" fmla="*/ 23 h 113"/>
                <a:gd name="T40" fmla="*/ 22 w 757"/>
                <a:gd name="T41" fmla="*/ 10 h 113"/>
                <a:gd name="T42" fmla="*/ 37 w 757"/>
                <a:gd name="T43" fmla="*/ 2 h 113"/>
                <a:gd name="T44" fmla="*/ 56 w 757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7" h="113">
                  <a:moveTo>
                    <a:pt x="56" y="0"/>
                  </a:moveTo>
                  <a:lnTo>
                    <a:pt x="701" y="0"/>
                  </a:lnTo>
                  <a:lnTo>
                    <a:pt x="719" y="2"/>
                  </a:lnTo>
                  <a:lnTo>
                    <a:pt x="734" y="10"/>
                  </a:lnTo>
                  <a:lnTo>
                    <a:pt x="746" y="23"/>
                  </a:lnTo>
                  <a:lnTo>
                    <a:pt x="753" y="38"/>
                  </a:lnTo>
                  <a:lnTo>
                    <a:pt x="757" y="57"/>
                  </a:lnTo>
                  <a:lnTo>
                    <a:pt x="753" y="74"/>
                  </a:lnTo>
                  <a:lnTo>
                    <a:pt x="746" y="90"/>
                  </a:lnTo>
                  <a:lnTo>
                    <a:pt x="734" y="102"/>
                  </a:lnTo>
                  <a:lnTo>
                    <a:pt x="719" y="111"/>
                  </a:lnTo>
                  <a:lnTo>
                    <a:pt x="701" y="113"/>
                  </a:lnTo>
                  <a:lnTo>
                    <a:pt x="56" y="113"/>
                  </a:lnTo>
                  <a:lnTo>
                    <a:pt x="37" y="111"/>
                  </a:lnTo>
                  <a:lnTo>
                    <a:pt x="22" y="102"/>
                  </a:lnTo>
                  <a:lnTo>
                    <a:pt x="10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8"/>
                  </a:lnTo>
                  <a:lnTo>
                    <a:pt x="10" y="23"/>
                  </a:lnTo>
                  <a:lnTo>
                    <a:pt x="22" y="10"/>
                  </a:lnTo>
                  <a:lnTo>
                    <a:pt x="37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2508250" y="4324350"/>
              <a:ext cx="161925" cy="30163"/>
            </a:xfrm>
            <a:custGeom>
              <a:avLst/>
              <a:gdLst>
                <a:gd name="T0" fmla="*/ 56 w 614"/>
                <a:gd name="T1" fmla="*/ 0 h 114"/>
                <a:gd name="T2" fmla="*/ 558 w 614"/>
                <a:gd name="T3" fmla="*/ 0 h 114"/>
                <a:gd name="T4" fmla="*/ 576 w 614"/>
                <a:gd name="T5" fmla="*/ 3 h 114"/>
                <a:gd name="T6" fmla="*/ 591 w 614"/>
                <a:gd name="T7" fmla="*/ 11 h 114"/>
                <a:gd name="T8" fmla="*/ 603 w 614"/>
                <a:gd name="T9" fmla="*/ 23 h 114"/>
                <a:gd name="T10" fmla="*/ 611 w 614"/>
                <a:gd name="T11" fmla="*/ 39 h 114"/>
                <a:gd name="T12" fmla="*/ 614 w 614"/>
                <a:gd name="T13" fmla="*/ 57 h 114"/>
                <a:gd name="T14" fmla="*/ 611 w 614"/>
                <a:gd name="T15" fmla="*/ 74 h 114"/>
                <a:gd name="T16" fmla="*/ 603 w 614"/>
                <a:gd name="T17" fmla="*/ 91 h 114"/>
                <a:gd name="T18" fmla="*/ 591 w 614"/>
                <a:gd name="T19" fmla="*/ 102 h 114"/>
                <a:gd name="T20" fmla="*/ 576 w 614"/>
                <a:gd name="T21" fmla="*/ 111 h 114"/>
                <a:gd name="T22" fmla="*/ 558 w 614"/>
                <a:gd name="T23" fmla="*/ 114 h 114"/>
                <a:gd name="T24" fmla="*/ 56 w 614"/>
                <a:gd name="T25" fmla="*/ 114 h 114"/>
                <a:gd name="T26" fmla="*/ 38 w 614"/>
                <a:gd name="T27" fmla="*/ 111 h 114"/>
                <a:gd name="T28" fmla="*/ 23 w 614"/>
                <a:gd name="T29" fmla="*/ 102 h 114"/>
                <a:gd name="T30" fmla="*/ 11 w 614"/>
                <a:gd name="T31" fmla="*/ 91 h 114"/>
                <a:gd name="T32" fmla="*/ 4 w 614"/>
                <a:gd name="T33" fmla="*/ 74 h 114"/>
                <a:gd name="T34" fmla="*/ 0 w 614"/>
                <a:gd name="T35" fmla="*/ 57 h 114"/>
                <a:gd name="T36" fmla="*/ 4 w 614"/>
                <a:gd name="T37" fmla="*/ 39 h 114"/>
                <a:gd name="T38" fmla="*/ 11 w 614"/>
                <a:gd name="T39" fmla="*/ 23 h 114"/>
                <a:gd name="T40" fmla="*/ 23 w 614"/>
                <a:gd name="T41" fmla="*/ 11 h 114"/>
                <a:gd name="T42" fmla="*/ 38 w 614"/>
                <a:gd name="T43" fmla="*/ 3 h 114"/>
                <a:gd name="T44" fmla="*/ 56 w 61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4" h="114">
                  <a:moveTo>
                    <a:pt x="56" y="0"/>
                  </a:moveTo>
                  <a:lnTo>
                    <a:pt x="558" y="0"/>
                  </a:lnTo>
                  <a:lnTo>
                    <a:pt x="576" y="3"/>
                  </a:lnTo>
                  <a:lnTo>
                    <a:pt x="591" y="11"/>
                  </a:lnTo>
                  <a:lnTo>
                    <a:pt x="603" y="23"/>
                  </a:lnTo>
                  <a:lnTo>
                    <a:pt x="611" y="39"/>
                  </a:lnTo>
                  <a:lnTo>
                    <a:pt x="614" y="57"/>
                  </a:lnTo>
                  <a:lnTo>
                    <a:pt x="611" y="74"/>
                  </a:lnTo>
                  <a:lnTo>
                    <a:pt x="603" y="91"/>
                  </a:lnTo>
                  <a:lnTo>
                    <a:pt x="591" y="102"/>
                  </a:lnTo>
                  <a:lnTo>
                    <a:pt x="576" y="111"/>
                  </a:lnTo>
                  <a:lnTo>
                    <a:pt x="558" y="114"/>
                  </a:lnTo>
                  <a:lnTo>
                    <a:pt x="56" y="114"/>
                  </a:lnTo>
                  <a:lnTo>
                    <a:pt x="38" y="111"/>
                  </a:lnTo>
                  <a:lnTo>
                    <a:pt x="23" y="102"/>
                  </a:lnTo>
                  <a:lnTo>
                    <a:pt x="11" y="91"/>
                  </a:lnTo>
                  <a:lnTo>
                    <a:pt x="4" y="74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2484438" y="3836988"/>
              <a:ext cx="90488" cy="323850"/>
            </a:xfrm>
            <a:custGeom>
              <a:avLst/>
              <a:gdLst>
                <a:gd name="T0" fmla="*/ 62 w 347"/>
                <a:gd name="T1" fmla="*/ 0 h 1224"/>
                <a:gd name="T2" fmla="*/ 78 w 347"/>
                <a:gd name="T3" fmla="*/ 4 h 1224"/>
                <a:gd name="T4" fmla="*/ 92 w 347"/>
                <a:gd name="T5" fmla="*/ 14 h 1224"/>
                <a:gd name="T6" fmla="*/ 103 w 347"/>
                <a:gd name="T7" fmla="*/ 28 h 1224"/>
                <a:gd name="T8" fmla="*/ 142 w 347"/>
                <a:gd name="T9" fmla="*/ 101 h 1224"/>
                <a:gd name="T10" fmla="*/ 176 w 347"/>
                <a:gd name="T11" fmla="*/ 171 h 1224"/>
                <a:gd name="T12" fmla="*/ 206 w 347"/>
                <a:gd name="T13" fmla="*/ 239 h 1224"/>
                <a:gd name="T14" fmla="*/ 233 w 347"/>
                <a:gd name="T15" fmla="*/ 305 h 1224"/>
                <a:gd name="T16" fmla="*/ 255 w 347"/>
                <a:gd name="T17" fmla="*/ 369 h 1224"/>
                <a:gd name="T18" fmla="*/ 275 w 347"/>
                <a:gd name="T19" fmla="*/ 433 h 1224"/>
                <a:gd name="T20" fmla="*/ 292 w 347"/>
                <a:gd name="T21" fmla="*/ 498 h 1224"/>
                <a:gd name="T22" fmla="*/ 306 w 347"/>
                <a:gd name="T23" fmla="*/ 564 h 1224"/>
                <a:gd name="T24" fmla="*/ 319 w 347"/>
                <a:gd name="T25" fmla="*/ 638 h 1224"/>
                <a:gd name="T26" fmla="*/ 328 w 347"/>
                <a:gd name="T27" fmla="*/ 715 h 1224"/>
                <a:gd name="T28" fmla="*/ 336 w 347"/>
                <a:gd name="T29" fmla="*/ 796 h 1224"/>
                <a:gd name="T30" fmla="*/ 341 w 347"/>
                <a:gd name="T31" fmla="*/ 881 h 1224"/>
                <a:gd name="T32" fmla="*/ 344 w 347"/>
                <a:gd name="T33" fmla="*/ 970 h 1224"/>
                <a:gd name="T34" fmla="*/ 347 w 347"/>
                <a:gd name="T35" fmla="*/ 1066 h 1224"/>
                <a:gd name="T36" fmla="*/ 347 w 347"/>
                <a:gd name="T37" fmla="*/ 1169 h 1224"/>
                <a:gd name="T38" fmla="*/ 344 w 347"/>
                <a:gd name="T39" fmla="*/ 1186 h 1224"/>
                <a:gd name="T40" fmla="*/ 336 w 347"/>
                <a:gd name="T41" fmla="*/ 1202 h 1224"/>
                <a:gd name="T42" fmla="*/ 324 w 347"/>
                <a:gd name="T43" fmla="*/ 1214 h 1224"/>
                <a:gd name="T44" fmla="*/ 309 w 347"/>
                <a:gd name="T45" fmla="*/ 1222 h 1224"/>
                <a:gd name="T46" fmla="*/ 292 w 347"/>
                <a:gd name="T47" fmla="*/ 1224 h 1224"/>
                <a:gd name="T48" fmla="*/ 274 w 347"/>
                <a:gd name="T49" fmla="*/ 1222 h 1224"/>
                <a:gd name="T50" fmla="*/ 259 w 347"/>
                <a:gd name="T51" fmla="*/ 1214 h 1224"/>
                <a:gd name="T52" fmla="*/ 246 w 347"/>
                <a:gd name="T53" fmla="*/ 1202 h 1224"/>
                <a:gd name="T54" fmla="*/ 238 w 347"/>
                <a:gd name="T55" fmla="*/ 1186 h 1224"/>
                <a:gd name="T56" fmla="*/ 236 w 347"/>
                <a:gd name="T57" fmla="*/ 1169 h 1224"/>
                <a:gd name="T58" fmla="*/ 236 w 347"/>
                <a:gd name="T59" fmla="*/ 1069 h 1224"/>
                <a:gd name="T60" fmla="*/ 234 w 347"/>
                <a:gd name="T61" fmla="*/ 977 h 1224"/>
                <a:gd name="T62" fmla="*/ 230 w 347"/>
                <a:gd name="T63" fmla="*/ 891 h 1224"/>
                <a:gd name="T64" fmla="*/ 226 w 347"/>
                <a:gd name="T65" fmla="*/ 808 h 1224"/>
                <a:gd name="T66" fmla="*/ 219 w 347"/>
                <a:gd name="T67" fmla="*/ 731 h 1224"/>
                <a:gd name="T68" fmla="*/ 210 w 347"/>
                <a:gd name="T69" fmla="*/ 657 h 1224"/>
                <a:gd name="T70" fmla="*/ 197 w 347"/>
                <a:gd name="T71" fmla="*/ 585 h 1224"/>
                <a:gd name="T72" fmla="*/ 184 w 347"/>
                <a:gd name="T73" fmla="*/ 524 h 1224"/>
                <a:gd name="T74" fmla="*/ 168 w 347"/>
                <a:gd name="T75" fmla="*/ 465 h 1224"/>
                <a:gd name="T76" fmla="*/ 149 w 347"/>
                <a:gd name="T77" fmla="*/ 403 h 1224"/>
                <a:gd name="T78" fmla="*/ 128 w 347"/>
                <a:gd name="T79" fmla="*/ 343 h 1224"/>
                <a:gd name="T80" fmla="*/ 103 w 347"/>
                <a:gd name="T81" fmla="*/ 282 h 1224"/>
                <a:gd name="T82" fmla="*/ 74 w 347"/>
                <a:gd name="T83" fmla="*/ 218 h 1224"/>
                <a:gd name="T84" fmla="*/ 42 w 347"/>
                <a:gd name="T85" fmla="*/ 151 h 1224"/>
                <a:gd name="T86" fmla="*/ 7 w 347"/>
                <a:gd name="T87" fmla="*/ 84 h 1224"/>
                <a:gd name="T88" fmla="*/ 0 w 347"/>
                <a:gd name="T89" fmla="*/ 66 h 1224"/>
                <a:gd name="T90" fmla="*/ 0 w 347"/>
                <a:gd name="T91" fmla="*/ 49 h 1224"/>
                <a:gd name="T92" fmla="*/ 5 w 347"/>
                <a:gd name="T93" fmla="*/ 32 h 1224"/>
                <a:gd name="T94" fmla="*/ 14 w 347"/>
                <a:gd name="T95" fmla="*/ 17 h 1224"/>
                <a:gd name="T96" fmla="*/ 28 w 347"/>
                <a:gd name="T97" fmla="*/ 7 h 1224"/>
                <a:gd name="T98" fmla="*/ 45 w 347"/>
                <a:gd name="T99" fmla="*/ 0 h 1224"/>
                <a:gd name="T100" fmla="*/ 62 w 347"/>
                <a:gd name="T101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224">
                  <a:moveTo>
                    <a:pt x="62" y="0"/>
                  </a:moveTo>
                  <a:lnTo>
                    <a:pt x="78" y="4"/>
                  </a:lnTo>
                  <a:lnTo>
                    <a:pt x="92" y="14"/>
                  </a:lnTo>
                  <a:lnTo>
                    <a:pt x="103" y="28"/>
                  </a:lnTo>
                  <a:lnTo>
                    <a:pt x="142" y="101"/>
                  </a:lnTo>
                  <a:lnTo>
                    <a:pt x="176" y="171"/>
                  </a:lnTo>
                  <a:lnTo>
                    <a:pt x="206" y="239"/>
                  </a:lnTo>
                  <a:lnTo>
                    <a:pt x="233" y="305"/>
                  </a:lnTo>
                  <a:lnTo>
                    <a:pt x="255" y="369"/>
                  </a:lnTo>
                  <a:lnTo>
                    <a:pt x="275" y="433"/>
                  </a:lnTo>
                  <a:lnTo>
                    <a:pt x="292" y="498"/>
                  </a:lnTo>
                  <a:lnTo>
                    <a:pt x="306" y="564"/>
                  </a:lnTo>
                  <a:lnTo>
                    <a:pt x="319" y="638"/>
                  </a:lnTo>
                  <a:lnTo>
                    <a:pt x="328" y="715"/>
                  </a:lnTo>
                  <a:lnTo>
                    <a:pt x="336" y="796"/>
                  </a:lnTo>
                  <a:lnTo>
                    <a:pt x="341" y="881"/>
                  </a:lnTo>
                  <a:lnTo>
                    <a:pt x="344" y="970"/>
                  </a:lnTo>
                  <a:lnTo>
                    <a:pt x="347" y="1066"/>
                  </a:lnTo>
                  <a:lnTo>
                    <a:pt x="347" y="1169"/>
                  </a:lnTo>
                  <a:lnTo>
                    <a:pt x="344" y="1186"/>
                  </a:lnTo>
                  <a:lnTo>
                    <a:pt x="336" y="1202"/>
                  </a:lnTo>
                  <a:lnTo>
                    <a:pt x="324" y="1214"/>
                  </a:lnTo>
                  <a:lnTo>
                    <a:pt x="309" y="1222"/>
                  </a:lnTo>
                  <a:lnTo>
                    <a:pt x="292" y="1224"/>
                  </a:lnTo>
                  <a:lnTo>
                    <a:pt x="274" y="1222"/>
                  </a:lnTo>
                  <a:lnTo>
                    <a:pt x="259" y="1214"/>
                  </a:lnTo>
                  <a:lnTo>
                    <a:pt x="246" y="1202"/>
                  </a:lnTo>
                  <a:lnTo>
                    <a:pt x="238" y="1186"/>
                  </a:lnTo>
                  <a:lnTo>
                    <a:pt x="236" y="1169"/>
                  </a:lnTo>
                  <a:lnTo>
                    <a:pt x="236" y="1069"/>
                  </a:lnTo>
                  <a:lnTo>
                    <a:pt x="234" y="977"/>
                  </a:lnTo>
                  <a:lnTo>
                    <a:pt x="230" y="891"/>
                  </a:lnTo>
                  <a:lnTo>
                    <a:pt x="226" y="808"/>
                  </a:lnTo>
                  <a:lnTo>
                    <a:pt x="219" y="731"/>
                  </a:lnTo>
                  <a:lnTo>
                    <a:pt x="210" y="657"/>
                  </a:lnTo>
                  <a:lnTo>
                    <a:pt x="197" y="585"/>
                  </a:lnTo>
                  <a:lnTo>
                    <a:pt x="184" y="524"/>
                  </a:lnTo>
                  <a:lnTo>
                    <a:pt x="168" y="465"/>
                  </a:lnTo>
                  <a:lnTo>
                    <a:pt x="149" y="403"/>
                  </a:lnTo>
                  <a:lnTo>
                    <a:pt x="128" y="343"/>
                  </a:lnTo>
                  <a:lnTo>
                    <a:pt x="103" y="282"/>
                  </a:lnTo>
                  <a:lnTo>
                    <a:pt x="74" y="218"/>
                  </a:lnTo>
                  <a:lnTo>
                    <a:pt x="42" y="151"/>
                  </a:lnTo>
                  <a:lnTo>
                    <a:pt x="7" y="84"/>
                  </a:lnTo>
                  <a:lnTo>
                    <a:pt x="0" y="66"/>
                  </a:lnTo>
                  <a:lnTo>
                    <a:pt x="0" y="49"/>
                  </a:lnTo>
                  <a:lnTo>
                    <a:pt x="5" y="32"/>
                  </a:lnTo>
                  <a:lnTo>
                    <a:pt x="14" y="17"/>
                  </a:lnTo>
                  <a:lnTo>
                    <a:pt x="28" y="7"/>
                  </a:lnTo>
                  <a:lnTo>
                    <a:pt x="45" y="0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2603500" y="3836988"/>
              <a:ext cx="92075" cy="323850"/>
            </a:xfrm>
            <a:custGeom>
              <a:avLst/>
              <a:gdLst>
                <a:gd name="T0" fmla="*/ 284 w 346"/>
                <a:gd name="T1" fmla="*/ 0 h 1224"/>
                <a:gd name="T2" fmla="*/ 302 w 346"/>
                <a:gd name="T3" fmla="*/ 0 h 1224"/>
                <a:gd name="T4" fmla="*/ 319 w 346"/>
                <a:gd name="T5" fmla="*/ 7 h 1224"/>
                <a:gd name="T6" fmla="*/ 332 w 346"/>
                <a:gd name="T7" fmla="*/ 17 h 1224"/>
                <a:gd name="T8" fmla="*/ 341 w 346"/>
                <a:gd name="T9" fmla="*/ 32 h 1224"/>
                <a:gd name="T10" fmla="*/ 346 w 346"/>
                <a:gd name="T11" fmla="*/ 49 h 1224"/>
                <a:gd name="T12" fmla="*/ 346 w 346"/>
                <a:gd name="T13" fmla="*/ 66 h 1224"/>
                <a:gd name="T14" fmla="*/ 340 w 346"/>
                <a:gd name="T15" fmla="*/ 84 h 1224"/>
                <a:gd name="T16" fmla="*/ 304 w 346"/>
                <a:gd name="T17" fmla="*/ 151 h 1224"/>
                <a:gd name="T18" fmla="*/ 272 w 346"/>
                <a:gd name="T19" fmla="*/ 218 h 1224"/>
                <a:gd name="T20" fmla="*/ 243 w 346"/>
                <a:gd name="T21" fmla="*/ 282 h 1224"/>
                <a:gd name="T22" fmla="*/ 218 w 346"/>
                <a:gd name="T23" fmla="*/ 343 h 1224"/>
                <a:gd name="T24" fmla="*/ 197 w 346"/>
                <a:gd name="T25" fmla="*/ 403 h 1224"/>
                <a:gd name="T26" fmla="*/ 178 w 346"/>
                <a:gd name="T27" fmla="*/ 465 h 1224"/>
                <a:gd name="T28" fmla="*/ 163 w 346"/>
                <a:gd name="T29" fmla="*/ 524 h 1224"/>
                <a:gd name="T30" fmla="*/ 149 w 346"/>
                <a:gd name="T31" fmla="*/ 585 h 1224"/>
                <a:gd name="T32" fmla="*/ 136 w 346"/>
                <a:gd name="T33" fmla="*/ 657 h 1224"/>
                <a:gd name="T34" fmla="*/ 127 w 346"/>
                <a:gd name="T35" fmla="*/ 731 h 1224"/>
                <a:gd name="T36" fmla="*/ 120 w 346"/>
                <a:gd name="T37" fmla="*/ 808 h 1224"/>
                <a:gd name="T38" fmla="*/ 116 w 346"/>
                <a:gd name="T39" fmla="*/ 891 h 1224"/>
                <a:gd name="T40" fmla="*/ 112 w 346"/>
                <a:gd name="T41" fmla="*/ 977 h 1224"/>
                <a:gd name="T42" fmla="*/ 110 w 346"/>
                <a:gd name="T43" fmla="*/ 1069 h 1224"/>
                <a:gd name="T44" fmla="*/ 110 w 346"/>
                <a:gd name="T45" fmla="*/ 1169 h 1224"/>
                <a:gd name="T46" fmla="*/ 108 w 346"/>
                <a:gd name="T47" fmla="*/ 1186 h 1224"/>
                <a:gd name="T48" fmla="*/ 100 w 346"/>
                <a:gd name="T49" fmla="*/ 1202 h 1224"/>
                <a:gd name="T50" fmla="*/ 87 w 346"/>
                <a:gd name="T51" fmla="*/ 1214 h 1224"/>
                <a:gd name="T52" fmla="*/ 72 w 346"/>
                <a:gd name="T53" fmla="*/ 1222 h 1224"/>
                <a:gd name="T54" fmla="*/ 54 w 346"/>
                <a:gd name="T55" fmla="*/ 1224 h 1224"/>
                <a:gd name="T56" fmla="*/ 37 w 346"/>
                <a:gd name="T57" fmla="*/ 1222 h 1224"/>
                <a:gd name="T58" fmla="*/ 22 w 346"/>
                <a:gd name="T59" fmla="*/ 1214 h 1224"/>
                <a:gd name="T60" fmla="*/ 10 w 346"/>
                <a:gd name="T61" fmla="*/ 1202 h 1224"/>
                <a:gd name="T62" fmla="*/ 2 w 346"/>
                <a:gd name="T63" fmla="*/ 1186 h 1224"/>
                <a:gd name="T64" fmla="*/ 0 w 346"/>
                <a:gd name="T65" fmla="*/ 1169 h 1224"/>
                <a:gd name="T66" fmla="*/ 0 w 346"/>
                <a:gd name="T67" fmla="*/ 1066 h 1224"/>
                <a:gd name="T68" fmla="*/ 2 w 346"/>
                <a:gd name="T69" fmla="*/ 970 h 1224"/>
                <a:gd name="T70" fmla="*/ 5 w 346"/>
                <a:gd name="T71" fmla="*/ 881 h 1224"/>
                <a:gd name="T72" fmla="*/ 10 w 346"/>
                <a:gd name="T73" fmla="*/ 796 h 1224"/>
                <a:gd name="T74" fmla="*/ 18 w 346"/>
                <a:gd name="T75" fmla="*/ 715 h 1224"/>
                <a:gd name="T76" fmla="*/ 28 w 346"/>
                <a:gd name="T77" fmla="*/ 638 h 1224"/>
                <a:gd name="T78" fmla="*/ 41 w 346"/>
                <a:gd name="T79" fmla="*/ 564 h 1224"/>
                <a:gd name="T80" fmla="*/ 54 w 346"/>
                <a:gd name="T81" fmla="*/ 498 h 1224"/>
                <a:gd name="T82" fmla="*/ 71 w 346"/>
                <a:gd name="T83" fmla="*/ 433 h 1224"/>
                <a:gd name="T84" fmla="*/ 92 w 346"/>
                <a:gd name="T85" fmla="*/ 369 h 1224"/>
                <a:gd name="T86" fmla="*/ 115 w 346"/>
                <a:gd name="T87" fmla="*/ 305 h 1224"/>
                <a:gd name="T88" fmla="*/ 141 w 346"/>
                <a:gd name="T89" fmla="*/ 239 h 1224"/>
                <a:gd name="T90" fmla="*/ 172 w 346"/>
                <a:gd name="T91" fmla="*/ 171 h 1224"/>
                <a:gd name="T92" fmla="*/ 205 w 346"/>
                <a:gd name="T93" fmla="*/ 101 h 1224"/>
                <a:gd name="T94" fmla="*/ 243 w 346"/>
                <a:gd name="T95" fmla="*/ 28 h 1224"/>
                <a:gd name="T96" fmla="*/ 255 w 346"/>
                <a:gd name="T97" fmla="*/ 14 h 1224"/>
                <a:gd name="T98" fmla="*/ 269 w 346"/>
                <a:gd name="T99" fmla="*/ 4 h 1224"/>
                <a:gd name="T100" fmla="*/ 284 w 346"/>
                <a:gd name="T101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6" h="1224">
                  <a:moveTo>
                    <a:pt x="284" y="0"/>
                  </a:moveTo>
                  <a:lnTo>
                    <a:pt x="302" y="0"/>
                  </a:lnTo>
                  <a:lnTo>
                    <a:pt x="319" y="7"/>
                  </a:lnTo>
                  <a:lnTo>
                    <a:pt x="332" y="17"/>
                  </a:lnTo>
                  <a:lnTo>
                    <a:pt x="341" y="32"/>
                  </a:lnTo>
                  <a:lnTo>
                    <a:pt x="346" y="49"/>
                  </a:lnTo>
                  <a:lnTo>
                    <a:pt x="346" y="66"/>
                  </a:lnTo>
                  <a:lnTo>
                    <a:pt x="340" y="84"/>
                  </a:lnTo>
                  <a:lnTo>
                    <a:pt x="304" y="151"/>
                  </a:lnTo>
                  <a:lnTo>
                    <a:pt x="272" y="218"/>
                  </a:lnTo>
                  <a:lnTo>
                    <a:pt x="243" y="282"/>
                  </a:lnTo>
                  <a:lnTo>
                    <a:pt x="218" y="343"/>
                  </a:lnTo>
                  <a:lnTo>
                    <a:pt x="197" y="403"/>
                  </a:lnTo>
                  <a:lnTo>
                    <a:pt x="178" y="465"/>
                  </a:lnTo>
                  <a:lnTo>
                    <a:pt x="163" y="524"/>
                  </a:lnTo>
                  <a:lnTo>
                    <a:pt x="149" y="585"/>
                  </a:lnTo>
                  <a:lnTo>
                    <a:pt x="136" y="657"/>
                  </a:lnTo>
                  <a:lnTo>
                    <a:pt x="127" y="731"/>
                  </a:lnTo>
                  <a:lnTo>
                    <a:pt x="120" y="808"/>
                  </a:lnTo>
                  <a:lnTo>
                    <a:pt x="116" y="891"/>
                  </a:lnTo>
                  <a:lnTo>
                    <a:pt x="112" y="977"/>
                  </a:lnTo>
                  <a:lnTo>
                    <a:pt x="110" y="1069"/>
                  </a:lnTo>
                  <a:lnTo>
                    <a:pt x="110" y="1169"/>
                  </a:lnTo>
                  <a:lnTo>
                    <a:pt x="108" y="1186"/>
                  </a:lnTo>
                  <a:lnTo>
                    <a:pt x="100" y="1202"/>
                  </a:lnTo>
                  <a:lnTo>
                    <a:pt x="87" y="1214"/>
                  </a:lnTo>
                  <a:lnTo>
                    <a:pt x="72" y="1222"/>
                  </a:lnTo>
                  <a:lnTo>
                    <a:pt x="54" y="1224"/>
                  </a:lnTo>
                  <a:lnTo>
                    <a:pt x="37" y="1222"/>
                  </a:lnTo>
                  <a:lnTo>
                    <a:pt x="22" y="1214"/>
                  </a:lnTo>
                  <a:lnTo>
                    <a:pt x="10" y="1202"/>
                  </a:lnTo>
                  <a:lnTo>
                    <a:pt x="2" y="1186"/>
                  </a:lnTo>
                  <a:lnTo>
                    <a:pt x="0" y="1169"/>
                  </a:lnTo>
                  <a:lnTo>
                    <a:pt x="0" y="1066"/>
                  </a:lnTo>
                  <a:lnTo>
                    <a:pt x="2" y="970"/>
                  </a:lnTo>
                  <a:lnTo>
                    <a:pt x="5" y="881"/>
                  </a:lnTo>
                  <a:lnTo>
                    <a:pt x="10" y="796"/>
                  </a:lnTo>
                  <a:lnTo>
                    <a:pt x="18" y="715"/>
                  </a:lnTo>
                  <a:lnTo>
                    <a:pt x="28" y="638"/>
                  </a:lnTo>
                  <a:lnTo>
                    <a:pt x="41" y="564"/>
                  </a:lnTo>
                  <a:lnTo>
                    <a:pt x="54" y="498"/>
                  </a:lnTo>
                  <a:lnTo>
                    <a:pt x="71" y="433"/>
                  </a:lnTo>
                  <a:lnTo>
                    <a:pt x="92" y="369"/>
                  </a:lnTo>
                  <a:lnTo>
                    <a:pt x="115" y="305"/>
                  </a:lnTo>
                  <a:lnTo>
                    <a:pt x="141" y="239"/>
                  </a:lnTo>
                  <a:lnTo>
                    <a:pt x="172" y="171"/>
                  </a:lnTo>
                  <a:lnTo>
                    <a:pt x="205" y="101"/>
                  </a:lnTo>
                  <a:lnTo>
                    <a:pt x="243" y="28"/>
                  </a:lnTo>
                  <a:lnTo>
                    <a:pt x="255" y="14"/>
                  </a:lnTo>
                  <a:lnTo>
                    <a:pt x="269" y="4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auto">
            <a:xfrm>
              <a:off x="2484438" y="3836988"/>
              <a:ext cx="119063" cy="52388"/>
            </a:xfrm>
            <a:custGeom>
              <a:avLst/>
              <a:gdLst>
                <a:gd name="T0" fmla="*/ 397 w 455"/>
                <a:gd name="T1" fmla="*/ 0 h 199"/>
                <a:gd name="T2" fmla="*/ 414 w 455"/>
                <a:gd name="T3" fmla="*/ 3 h 199"/>
                <a:gd name="T4" fmla="*/ 429 w 455"/>
                <a:gd name="T5" fmla="*/ 10 h 199"/>
                <a:gd name="T6" fmla="*/ 442 w 455"/>
                <a:gd name="T7" fmla="*/ 21 h 199"/>
                <a:gd name="T8" fmla="*/ 452 w 455"/>
                <a:gd name="T9" fmla="*/ 38 h 199"/>
                <a:gd name="T10" fmla="*/ 455 w 455"/>
                <a:gd name="T11" fmla="*/ 54 h 199"/>
                <a:gd name="T12" fmla="*/ 453 w 455"/>
                <a:gd name="T13" fmla="*/ 72 h 199"/>
                <a:gd name="T14" fmla="*/ 446 w 455"/>
                <a:gd name="T15" fmla="*/ 88 h 199"/>
                <a:gd name="T16" fmla="*/ 433 w 455"/>
                <a:gd name="T17" fmla="*/ 102 h 199"/>
                <a:gd name="T18" fmla="*/ 366 w 455"/>
                <a:gd name="T19" fmla="*/ 159 h 199"/>
                <a:gd name="T20" fmla="*/ 339 w 455"/>
                <a:gd name="T21" fmla="*/ 178 h 199"/>
                <a:gd name="T22" fmla="*/ 311 w 455"/>
                <a:gd name="T23" fmla="*/ 190 h 199"/>
                <a:gd name="T24" fmla="*/ 285 w 455"/>
                <a:gd name="T25" fmla="*/ 197 h 199"/>
                <a:gd name="T26" fmla="*/ 259 w 455"/>
                <a:gd name="T27" fmla="*/ 199 h 199"/>
                <a:gd name="T28" fmla="*/ 234 w 455"/>
                <a:gd name="T29" fmla="*/ 195 h 199"/>
                <a:gd name="T30" fmla="*/ 208 w 455"/>
                <a:gd name="T31" fmla="*/ 188 h 199"/>
                <a:gd name="T32" fmla="*/ 181 w 455"/>
                <a:gd name="T33" fmla="*/ 178 h 199"/>
                <a:gd name="T34" fmla="*/ 155 w 455"/>
                <a:gd name="T35" fmla="*/ 166 h 199"/>
                <a:gd name="T36" fmla="*/ 128 w 455"/>
                <a:gd name="T37" fmla="*/ 152 h 199"/>
                <a:gd name="T38" fmla="*/ 124 w 455"/>
                <a:gd name="T39" fmla="*/ 151 h 199"/>
                <a:gd name="T40" fmla="*/ 97 w 455"/>
                <a:gd name="T41" fmla="*/ 137 h 199"/>
                <a:gd name="T42" fmla="*/ 67 w 455"/>
                <a:gd name="T43" fmla="*/ 123 h 199"/>
                <a:gd name="T44" fmla="*/ 38 w 455"/>
                <a:gd name="T45" fmla="*/ 111 h 199"/>
                <a:gd name="T46" fmla="*/ 22 w 455"/>
                <a:gd name="T47" fmla="*/ 103 h 199"/>
                <a:gd name="T48" fmla="*/ 10 w 455"/>
                <a:gd name="T49" fmla="*/ 91 h 199"/>
                <a:gd name="T50" fmla="*/ 2 w 455"/>
                <a:gd name="T51" fmla="*/ 75 h 199"/>
                <a:gd name="T52" fmla="*/ 0 w 455"/>
                <a:gd name="T53" fmla="*/ 58 h 199"/>
                <a:gd name="T54" fmla="*/ 2 w 455"/>
                <a:gd name="T55" fmla="*/ 40 h 199"/>
                <a:gd name="T56" fmla="*/ 10 w 455"/>
                <a:gd name="T57" fmla="*/ 24 h 199"/>
                <a:gd name="T58" fmla="*/ 23 w 455"/>
                <a:gd name="T59" fmla="*/ 12 h 199"/>
                <a:gd name="T60" fmla="*/ 38 w 455"/>
                <a:gd name="T61" fmla="*/ 4 h 199"/>
                <a:gd name="T62" fmla="*/ 54 w 455"/>
                <a:gd name="T63" fmla="*/ 0 h 199"/>
                <a:gd name="T64" fmla="*/ 72 w 455"/>
                <a:gd name="T65" fmla="*/ 4 h 199"/>
                <a:gd name="T66" fmla="*/ 108 w 455"/>
                <a:gd name="T67" fmla="*/ 18 h 199"/>
                <a:gd name="T68" fmla="*/ 143 w 455"/>
                <a:gd name="T69" fmla="*/ 33 h 199"/>
                <a:gd name="T70" fmla="*/ 175 w 455"/>
                <a:gd name="T71" fmla="*/ 49 h 199"/>
                <a:gd name="T72" fmla="*/ 178 w 455"/>
                <a:gd name="T73" fmla="*/ 51 h 199"/>
                <a:gd name="T74" fmla="*/ 201 w 455"/>
                <a:gd name="T75" fmla="*/ 63 h 199"/>
                <a:gd name="T76" fmla="*/ 224 w 455"/>
                <a:gd name="T77" fmla="*/ 73 h 199"/>
                <a:gd name="T78" fmla="*/ 244 w 455"/>
                <a:gd name="T79" fmla="*/ 80 h 199"/>
                <a:gd name="T80" fmla="*/ 262 w 455"/>
                <a:gd name="T81" fmla="*/ 82 h 199"/>
                <a:gd name="T82" fmla="*/ 281 w 455"/>
                <a:gd name="T83" fmla="*/ 80 h 199"/>
                <a:gd name="T84" fmla="*/ 297 w 455"/>
                <a:gd name="T85" fmla="*/ 70 h 199"/>
                <a:gd name="T86" fmla="*/ 365 w 455"/>
                <a:gd name="T87" fmla="*/ 13 h 199"/>
                <a:gd name="T88" fmla="*/ 380 w 455"/>
                <a:gd name="T89" fmla="*/ 4 h 199"/>
                <a:gd name="T90" fmla="*/ 397 w 455"/>
                <a:gd name="T9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99">
                  <a:moveTo>
                    <a:pt x="397" y="0"/>
                  </a:moveTo>
                  <a:lnTo>
                    <a:pt x="414" y="3"/>
                  </a:lnTo>
                  <a:lnTo>
                    <a:pt x="429" y="10"/>
                  </a:lnTo>
                  <a:lnTo>
                    <a:pt x="442" y="21"/>
                  </a:lnTo>
                  <a:lnTo>
                    <a:pt x="452" y="38"/>
                  </a:lnTo>
                  <a:lnTo>
                    <a:pt x="455" y="54"/>
                  </a:lnTo>
                  <a:lnTo>
                    <a:pt x="453" y="72"/>
                  </a:lnTo>
                  <a:lnTo>
                    <a:pt x="446" y="88"/>
                  </a:lnTo>
                  <a:lnTo>
                    <a:pt x="433" y="102"/>
                  </a:lnTo>
                  <a:lnTo>
                    <a:pt x="366" y="159"/>
                  </a:lnTo>
                  <a:lnTo>
                    <a:pt x="339" y="178"/>
                  </a:lnTo>
                  <a:lnTo>
                    <a:pt x="311" y="190"/>
                  </a:lnTo>
                  <a:lnTo>
                    <a:pt x="285" y="197"/>
                  </a:lnTo>
                  <a:lnTo>
                    <a:pt x="259" y="199"/>
                  </a:lnTo>
                  <a:lnTo>
                    <a:pt x="234" y="195"/>
                  </a:lnTo>
                  <a:lnTo>
                    <a:pt x="208" y="188"/>
                  </a:lnTo>
                  <a:lnTo>
                    <a:pt x="181" y="178"/>
                  </a:lnTo>
                  <a:lnTo>
                    <a:pt x="155" y="166"/>
                  </a:lnTo>
                  <a:lnTo>
                    <a:pt x="128" y="152"/>
                  </a:lnTo>
                  <a:lnTo>
                    <a:pt x="124" y="151"/>
                  </a:lnTo>
                  <a:lnTo>
                    <a:pt x="97" y="137"/>
                  </a:lnTo>
                  <a:lnTo>
                    <a:pt x="67" y="123"/>
                  </a:lnTo>
                  <a:lnTo>
                    <a:pt x="38" y="111"/>
                  </a:lnTo>
                  <a:lnTo>
                    <a:pt x="22" y="103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4"/>
                  </a:lnTo>
                  <a:lnTo>
                    <a:pt x="54" y="0"/>
                  </a:lnTo>
                  <a:lnTo>
                    <a:pt x="72" y="4"/>
                  </a:lnTo>
                  <a:lnTo>
                    <a:pt x="108" y="18"/>
                  </a:lnTo>
                  <a:lnTo>
                    <a:pt x="143" y="33"/>
                  </a:lnTo>
                  <a:lnTo>
                    <a:pt x="175" y="49"/>
                  </a:lnTo>
                  <a:lnTo>
                    <a:pt x="178" y="51"/>
                  </a:lnTo>
                  <a:lnTo>
                    <a:pt x="201" y="63"/>
                  </a:lnTo>
                  <a:lnTo>
                    <a:pt x="224" y="73"/>
                  </a:lnTo>
                  <a:lnTo>
                    <a:pt x="244" y="80"/>
                  </a:lnTo>
                  <a:lnTo>
                    <a:pt x="262" y="82"/>
                  </a:lnTo>
                  <a:lnTo>
                    <a:pt x="281" y="80"/>
                  </a:lnTo>
                  <a:lnTo>
                    <a:pt x="297" y="70"/>
                  </a:lnTo>
                  <a:lnTo>
                    <a:pt x="365" y="13"/>
                  </a:lnTo>
                  <a:lnTo>
                    <a:pt x="380" y="4"/>
                  </a:lnTo>
                  <a:lnTo>
                    <a:pt x="3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auto">
            <a:xfrm>
              <a:off x="2574925" y="3451225"/>
              <a:ext cx="28575" cy="88900"/>
            </a:xfrm>
            <a:custGeom>
              <a:avLst/>
              <a:gdLst>
                <a:gd name="T0" fmla="*/ 56 w 112"/>
                <a:gd name="T1" fmla="*/ 0 h 333"/>
                <a:gd name="T2" fmla="*/ 74 w 112"/>
                <a:gd name="T3" fmla="*/ 2 h 333"/>
                <a:gd name="T4" fmla="*/ 89 w 112"/>
                <a:gd name="T5" fmla="*/ 10 h 333"/>
                <a:gd name="T6" fmla="*/ 101 w 112"/>
                <a:gd name="T7" fmla="*/ 23 h 333"/>
                <a:gd name="T8" fmla="*/ 109 w 112"/>
                <a:gd name="T9" fmla="*/ 38 h 333"/>
                <a:gd name="T10" fmla="*/ 112 w 112"/>
                <a:gd name="T11" fmla="*/ 56 h 333"/>
                <a:gd name="T12" fmla="*/ 112 w 112"/>
                <a:gd name="T13" fmla="*/ 276 h 333"/>
                <a:gd name="T14" fmla="*/ 109 w 112"/>
                <a:gd name="T15" fmla="*/ 295 h 333"/>
                <a:gd name="T16" fmla="*/ 101 w 112"/>
                <a:gd name="T17" fmla="*/ 310 h 333"/>
                <a:gd name="T18" fmla="*/ 89 w 112"/>
                <a:gd name="T19" fmla="*/ 323 h 333"/>
                <a:gd name="T20" fmla="*/ 74 w 112"/>
                <a:gd name="T21" fmla="*/ 331 h 333"/>
                <a:gd name="T22" fmla="*/ 56 w 112"/>
                <a:gd name="T23" fmla="*/ 333 h 333"/>
                <a:gd name="T24" fmla="*/ 39 w 112"/>
                <a:gd name="T25" fmla="*/ 331 h 333"/>
                <a:gd name="T26" fmla="*/ 23 w 112"/>
                <a:gd name="T27" fmla="*/ 323 h 333"/>
                <a:gd name="T28" fmla="*/ 12 w 112"/>
                <a:gd name="T29" fmla="*/ 310 h 333"/>
                <a:gd name="T30" fmla="*/ 4 w 112"/>
                <a:gd name="T31" fmla="*/ 295 h 333"/>
                <a:gd name="T32" fmla="*/ 0 w 112"/>
                <a:gd name="T33" fmla="*/ 276 h 333"/>
                <a:gd name="T34" fmla="*/ 0 w 112"/>
                <a:gd name="T35" fmla="*/ 56 h 333"/>
                <a:gd name="T36" fmla="*/ 4 w 112"/>
                <a:gd name="T37" fmla="*/ 38 h 333"/>
                <a:gd name="T38" fmla="*/ 12 w 112"/>
                <a:gd name="T39" fmla="*/ 23 h 333"/>
                <a:gd name="T40" fmla="*/ 23 w 112"/>
                <a:gd name="T41" fmla="*/ 10 h 333"/>
                <a:gd name="T42" fmla="*/ 39 w 112"/>
                <a:gd name="T43" fmla="*/ 2 h 333"/>
                <a:gd name="T44" fmla="*/ 56 w 112"/>
                <a:gd name="T4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" h="333">
                  <a:moveTo>
                    <a:pt x="56" y="0"/>
                  </a:moveTo>
                  <a:lnTo>
                    <a:pt x="74" y="2"/>
                  </a:lnTo>
                  <a:lnTo>
                    <a:pt x="89" y="10"/>
                  </a:lnTo>
                  <a:lnTo>
                    <a:pt x="101" y="23"/>
                  </a:lnTo>
                  <a:lnTo>
                    <a:pt x="109" y="38"/>
                  </a:lnTo>
                  <a:lnTo>
                    <a:pt x="112" y="56"/>
                  </a:lnTo>
                  <a:lnTo>
                    <a:pt x="112" y="276"/>
                  </a:lnTo>
                  <a:lnTo>
                    <a:pt x="109" y="295"/>
                  </a:lnTo>
                  <a:lnTo>
                    <a:pt x="101" y="310"/>
                  </a:lnTo>
                  <a:lnTo>
                    <a:pt x="89" y="323"/>
                  </a:lnTo>
                  <a:lnTo>
                    <a:pt x="74" y="331"/>
                  </a:lnTo>
                  <a:lnTo>
                    <a:pt x="56" y="333"/>
                  </a:lnTo>
                  <a:lnTo>
                    <a:pt x="39" y="331"/>
                  </a:lnTo>
                  <a:lnTo>
                    <a:pt x="23" y="323"/>
                  </a:lnTo>
                  <a:lnTo>
                    <a:pt x="12" y="310"/>
                  </a:lnTo>
                  <a:lnTo>
                    <a:pt x="4" y="295"/>
                  </a:lnTo>
                  <a:lnTo>
                    <a:pt x="0" y="276"/>
                  </a:lnTo>
                  <a:lnTo>
                    <a:pt x="0" y="56"/>
                  </a:lnTo>
                  <a:lnTo>
                    <a:pt x="4" y="38"/>
                  </a:lnTo>
                  <a:lnTo>
                    <a:pt x="12" y="23"/>
                  </a:lnTo>
                  <a:lnTo>
                    <a:pt x="23" y="10"/>
                  </a:lnTo>
                  <a:lnTo>
                    <a:pt x="39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auto">
            <a:xfrm>
              <a:off x="2574925" y="3836988"/>
              <a:ext cx="120650" cy="52388"/>
            </a:xfrm>
            <a:custGeom>
              <a:avLst/>
              <a:gdLst>
                <a:gd name="T0" fmla="*/ 400 w 455"/>
                <a:gd name="T1" fmla="*/ 0 h 199"/>
                <a:gd name="T2" fmla="*/ 418 w 455"/>
                <a:gd name="T3" fmla="*/ 4 h 199"/>
                <a:gd name="T4" fmla="*/ 432 w 455"/>
                <a:gd name="T5" fmla="*/ 12 h 199"/>
                <a:gd name="T6" fmla="*/ 445 w 455"/>
                <a:gd name="T7" fmla="*/ 24 h 199"/>
                <a:gd name="T8" fmla="*/ 453 w 455"/>
                <a:gd name="T9" fmla="*/ 40 h 199"/>
                <a:gd name="T10" fmla="*/ 455 w 455"/>
                <a:gd name="T11" fmla="*/ 58 h 199"/>
                <a:gd name="T12" fmla="*/ 452 w 455"/>
                <a:gd name="T13" fmla="*/ 75 h 199"/>
                <a:gd name="T14" fmla="*/ 445 w 455"/>
                <a:gd name="T15" fmla="*/ 91 h 199"/>
                <a:gd name="T16" fmla="*/ 432 w 455"/>
                <a:gd name="T17" fmla="*/ 103 h 199"/>
                <a:gd name="T18" fmla="*/ 416 w 455"/>
                <a:gd name="T19" fmla="*/ 111 h 199"/>
                <a:gd name="T20" fmla="*/ 387 w 455"/>
                <a:gd name="T21" fmla="*/ 123 h 199"/>
                <a:gd name="T22" fmla="*/ 357 w 455"/>
                <a:gd name="T23" fmla="*/ 137 h 199"/>
                <a:gd name="T24" fmla="*/ 330 w 455"/>
                <a:gd name="T25" fmla="*/ 151 h 199"/>
                <a:gd name="T26" fmla="*/ 328 w 455"/>
                <a:gd name="T27" fmla="*/ 152 h 199"/>
                <a:gd name="T28" fmla="*/ 300 w 455"/>
                <a:gd name="T29" fmla="*/ 166 h 199"/>
                <a:gd name="T30" fmla="*/ 273 w 455"/>
                <a:gd name="T31" fmla="*/ 179 h 199"/>
                <a:gd name="T32" fmla="*/ 247 w 455"/>
                <a:gd name="T33" fmla="*/ 188 h 199"/>
                <a:gd name="T34" fmla="*/ 222 w 455"/>
                <a:gd name="T35" fmla="*/ 196 h 199"/>
                <a:gd name="T36" fmla="*/ 195 w 455"/>
                <a:gd name="T37" fmla="*/ 199 h 199"/>
                <a:gd name="T38" fmla="*/ 169 w 455"/>
                <a:gd name="T39" fmla="*/ 197 h 199"/>
                <a:gd name="T40" fmla="*/ 143 w 455"/>
                <a:gd name="T41" fmla="*/ 192 h 199"/>
                <a:gd name="T42" fmla="*/ 117 w 455"/>
                <a:gd name="T43" fmla="*/ 179 h 199"/>
                <a:gd name="T44" fmla="*/ 88 w 455"/>
                <a:gd name="T45" fmla="*/ 159 h 199"/>
                <a:gd name="T46" fmla="*/ 21 w 455"/>
                <a:gd name="T47" fmla="*/ 102 h 199"/>
                <a:gd name="T48" fmla="*/ 8 w 455"/>
                <a:gd name="T49" fmla="*/ 88 h 199"/>
                <a:gd name="T50" fmla="*/ 2 w 455"/>
                <a:gd name="T51" fmla="*/ 73 h 199"/>
                <a:gd name="T52" fmla="*/ 0 w 455"/>
                <a:gd name="T53" fmla="*/ 55 h 199"/>
                <a:gd name="T54" fmla="*/ 4 w 455"/>
                <a:gd name="T55" fmla="*/ 38 h 199"/>
                <a:gd name="T56" fmla="*/ 13 w 455"/>
                <a:gd name="T57" fmla="*/ 23 h 199"/>
                <a:gd name="T58" fmla="*/ 25 w 455"/>
                <a:gd name="T59" fmla="*/ 10 h 199"/>
                <a:gd name="T60" fmla="*/ 41 w 455"/>
                <a:gd name="T61" fmla="*/ 3 h 199"/>
                <a:gd name="T62" fmla="*/ 57 w 455"/>
                <a:gd name="T63" fmla="*/ 0 h 199"/>
                <a:gd name="T64" fmla="*/ 74 w 455"/>
                <a:gd name="T65" fmla="*/ 4 h 199"/>
                <a:gd name="T66" fmla="*/ 89 w 455"/>
                <a:gd name="T67" fmla="*/ 13 h 199"/>
                <a:gd name="T68" fmla="*/ 159 w 455"/>
                <a:gd name="T69" fmla="*/ 70 h 199"/>
                <a:gd name="T70" fmla="*/ 174 w 455"/>
                <a:gd name="T71" fmla="*/ 80 h 199"/>
                <a:gd name="T72" fmla="*/ 192 w 455"/>
                <a:gd name="T73" fmla="*/ 82 h 199"/>
                <a:gd name="T74" fmla="*/ 210 w 455"/>
                <a:gd name="T75" fmla="*/ 80 h 199"/>
                <a:gd name="T76" fmla="*/ 232 w 455"/>
                <a:gd name="T77" fmla="*/ 73 h 199"/>
                <a:gd name="T78" fmla="*/ 253 w 455"/>
                <a:gd name="T79" fmla="*/ 63 h 199"/>
                <a:gd name="T80" fmla="*/ 277 w 455"/>
                <a:gd name="T81" fmla="*/ 51 h 199"/>
                <a:gd name="T82" fmla="*/ 280 w 455"/>
                <a:gd name="T83" fmla="*/ 49 h 199"/>
                <a:gd name="T84" fmla="*/ 312 w 455"/>
                <a:gd name="T85" fmla="*/ 33 h 199"/>
                <a:gd name="T86" fmla="*/ 346 w 455"/>
                <a:gd name="T87" fmla="*/ 18 h 199"/>
                <a:gd name="T88" fmla="*/ 382 w 455"/>
                <a:gd name="T89" fmla="*/ 4 h 199"/>
                <a:gd name="T90" fmla="*/ 400 w 455"/>
                <a:gd name="T9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99">
                  <a:moveTo>
                    <a:pt x="400" y="0"/>
                  </a:moveTo>
                  <a:lnTo>
                    <a:pt x="418" y="4"/>
                  </a:lnTo>
                  <a:lnTo>
                    <a:pt x="432" y="12"/>
                  </a:lnTo>
                  <a:lnTo>
                    <a:pt x="445" y="24"/>
                  </a:lnTo>
                  <a:lnTo>
                    <a:pt x="453" y="40"/>
                  </a:lnTo>
                  <a:lnTo>
                    <a:pt x="455" y="58"/>
                  </a:lnTo>
                  <a:lnTo>
                    <a:pt x="452" y="75"/>
                  </a:lnTo>
                  <a:lnTo>
                    <a:pt x="445" y="91"/>
                  </a:lnTo>
                  <a:lnTo>
                    <a:pt x="432" y="103"/>
                  </a:lnTo>
                  <a:lnTo>
                    <a:pt x="416" y="111"/>
                  </a:lnTo>
                  <a:lnTo>
                    <a:pt x="387" y="123"/>
                  </a:lnTo>
                  <a:lnTo>
                    <a:pt x="357" y="137"/>
                  </a:lnTo>
                  <a:lnTo>
                    <a:pt x="330" y="151"/>
                  </a:lnTo>
                  <a:lnTo>
                    <a:pt x="328" y="152"/>
                  </a:lnTo>
                  <a:lnTo>
                    <a:pt x="300" y="166"/>
                  </a:lnTo>
                  <a:lnTo>
                    <a:pt x="273" y="179"/>
                  </a:lnTo>
                  <a:lnTo>
                    <a:pt x="247" y="188"/>
                  </a:lnTo>
                  <a:lnTo>
                    <a:pt x="222" y="196"/>
                  </a:lnTo>
                  <a:lnTo>
                    <a:pt x="195" y="199"/>
                  </a:lnTo>
                  <a:lnTo>
                    <a:pt x="169" y="197"/>
                  </a:lnTo>
                  <a:lnTo>
                    <a:pt x="143" y="192"/>
                  </a:lnTo>
                  <a:lnTo>
                    <a:pt x="117" y="179"/>
                  </a:lnTo>
                  <a:lnTo>
                    <a:pt x="88" y="159"/>
                  </a:lnTo>
                  <a:lnTo>
                    <a:pt x="21" y="102"/>
                  </a:lnTo>
                  <a:lnTo>
                    <a:pt x="8" y="88"/>
                  </a:lnTo>
                  <a:lnTo>
                    <a:pt x="2" y="73"/>
                  </a:lnTo>
                  <a:lnTo>
                    <a:pt x="0" y="55"/>
                  </a:lnTo>
                  <a:lnTo>
                    <a:pt x="4" y="38"/>
                  </a:lnTo>
                  <a:lnTo>
                    <a:pt x="13" y="23"/>
                  </a:lnTo>
                  <a:lnTo>
                    <a:pt x="25" y="10"/>
                  </a:lnTo>
                  <a:lnTo>
                    <a:pt x="41" y="3"/>
                  </a:lnTo>
                  <a:lnTo>
                    <a:pt x="57" y="0"/>
                  </a:lnTo>
                  <a:lnTo>
                    <a:pt x="74" y="4"/>
                  </a:lnTo>
                  <a:lnTo>
                    <a:pt x="89" y="13"/>
                  </a:lnTo>
                  <a:lnTo>
                    <a:pt x="159" y="70"/>
                  </a:lnTo>
                  <a:lnTo>
                    <a:pt x="174" y="80"/>
                  </a:lnTo>
                  <a:lnTo>
                    <a:pt x="192" y="82"/>
                  </a:lnTo>
                  <a:lnTo>
                    <a:pt x="210" y="80"/>
                  </a:lnTo>
                  <a:lnTo>
                    <a:pt x="232" y="73"/>
                  </a:lnTo>
                  <a:lnTo>
                    <a:pt x="253" y="63"/>
                  </a:lnTo>
                  <a:lnTo>
                    <a:pt x="277" y="51"/>
                  </a:lnTo>
                  <a:lnTo>
                    <a:pt x="280" y="49"/>
                  </a:lnTo>
                  <a:lnTo>
                    <a:pt x="312" y="33"/>
                  </a:lnTo>
                  <a:lnTo>
                    <a:pt x="346" y="18"/>
                  </a:lnTo>
                  <a:lnTo>
                    <a:pt x="382" y="4"/>
                  </a:lnTo>
                  <a:lnTo>
                    <a:pt x="4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6"/>
            <p:cNvSpPr>
              <a:spLocks noEditPoints="1"/>
            </p:cNvSpPr>
            <p:nvPr/>
          </p:nvSpPr>
          <p:spPr bwMode="auto">
            <a:xfrm>
              <a:off x="2327275" y="3606800"/>
              <a:ext cx="523875" cy="622300"/>
            </a:xfrm>
            <a:custGeom>
              <a:avLst/>
              <a:gdLst>
                <a:gd name="T0" fmla="*/ 781 w 1976"/>
                <a:gd name="T1" fmla="*/ 138 h 2351"/>
                <a:gd name="T2" fmla="*/ 530 w 1976"/>
                <a:gd name="T3" fmla="*/ 245 h 2351"/>
                <a:gd name="T4" fmla="*/ 321 w 1976"/>
                <a:gd name="T5" fmla="*/ 427 h 2351"/>
                <a:gd name="T6" fmla="*/ 179 w 1976"/>
                <a:gd name="T7" fmla="*/ 665 h 2351"/>
                <a:gd name="T8" fmla="*/ 122 w 1976"/>
                <a:gd name="T9" fmla="*/ 867 h 2351"/>
                <a:gd name="T10" fmla="*/ 122 w 1976"/>
                <a:gd name="T11" fmla="*/ 1153 h 2351"/>
                <a:gd name="T12" fmla="*/ 207 w 1976"/>
                <a:gd name="T13" fmla="*/ 1420 h 2351"/>
                <a:gd name="T14" fmla="*/ 361 w 1976"/>
                <a:gd name="T15" fmla="*/ 1648 h 2351"/>
                <a:gd name="T16" fmla="*/ 497 w 1976"/>
                <a:gd name="T17" fmla="*/ 1810 h 2351"/>
                <a:gd name="T18" fmla="*/ 586 w 1976"/>
                <a:gd name="T19" fmla="*/ 1912 h 2351"/>
                <a:gd name="T20" fmla="*/ 674 w 1976"/>
                <a:gd name="T21" fmla="*/ 2038 h 2351"/>
                <a:gd name="T22" fmla="*/ 716 w 1976"/>
                <a:gd name="T23" fmla="*/ 2189 h 2351"/>
                <a:gd name="T24" fmla="*/ 1272 w 1976"/>
                <a:gd name="T25" fmla="*/ 2145 h 2351"/>
                <a:gd name="T26" fmla="*/ 1324 w 1976"/>
                <a:gd name="T27" fmla="*/ 2005 h 2351"/>
                <a:gd name="T28" fmla="*/ 1423 w 1976"/>
                <a:gd name="T29" fmla="*/ 1877 h 2351"/>
                <a:gd name="T30" fmla="*/ 1545 w 1976"/>
                <a:gd name="T31" fmla="*/ 1736 h 2351"/>
                <a:gd name="T32" fmla="*/ 1697 w 1976"/>
                <a:gd name="T33" fmla="*/ 1539 h 2351"/>
                <a:gd name="T34" fmla="*/ 1822 w 1976"/>
                <a:gd name="T35" fmla="*/ 1289 h 2351"/>
                <a:gd name="T36" fmla="*/ 1866 w 1976"/>
                <a:gd name="T37" fmla="*/ 1011 h 2351"/>
                <a:gd name="T38" fmla="*/ 1811 w 1976"/>
                <a:gd name="T39" fmla="*/ 697 h 2351"/>
                <a:gd name="T40" fmla="*/ 1659 w 1976"/>
                <a:gd name="T41" fmla="*/ 433 h 2351"/>
                <a:gd name="T42" fmla="*/ 1447 w 1976"/>
                <a:gd name="T43" fmla="*/ 245 h 2351"/>
                <a:gd name="T44" fmla="*/ 1196 w 1976"/>
                <a:gd name="T45" fmla="*/ 138 h 2351"/>
                <a:gd name="T46" fmla="*/ 988 w 1976"/>
                <a:gd name="T47" fmla="*/ 0 h 2351"/>
                <a:gd name="T48" fmla="*/ 1295 w 1976"/>
                <a:gd name="T49" fmla="*/ 49 h 2351"/>
                <a:gd name="T50" fmla="*/ 1571 w 1976"/>
                <a:gd name="T51" fmla="*/ 193 h 2351"/>
                <a:gd name="T52" fmla="*/ 1786 w 1976"/>
                <a:gd name="T53" fmla="*/ 413 h 2351"/>
                <a:gd name="T54" fmla="*/ 1926 w 1976"/>
                <a:gd name="T55" fmla="*/ 690 h 2351"/>
                <a:gd name="T56" fmla="*/ 1976 w 1976"/>
                <a:gd name="T57" fmla="*/ 1011 h 2351"/>
                <a:gd name="T58" fmla="*/ 1928 w 1976"/>
                <a:gd name="T59" fmla="*/ 1323 h 2351"/>
                <a:gd name="T60" fmla="*/ 1787 w 1976"/>
                <a:gd name="T61" fmla="*/ 1606 h 2351"/>
                <a:gd name="T62" fmla="*/ 1631 w 1976"/>
                <a:gd name="T63" fmla="*/ 1808 h 2351"/>
                <a:gd name="T64" fmla="*/ 1508 w 1976"/>
                <a:gd name="T65" fmla="*/ 1949 h 2351"/>
                <a:gd name="T66" fmla="*/ 1419 w 1976"/>
                <a:gd name="T67" fmla="*/ 2067 h 2351"/>
                <a:gd name="T68" fmla="*/ 1377 w 1976"/>
                <a:gd name="T69" fmla="*/ 2202 h 2351"/>
                <a:gd name="T70" fmla="*/ 1361 w 1976"/>
                <a:gd name="T71" fmla="*/ 2328 h 2351"/>
                <a:gd name="T72" fmla="*/ 666 w 1976"/>
                <a:gd name="T73" fmla="*/ 2351 h 2351"/>
                <a:gd name="T74" fmla="*/ 613 w 1976"/>
                <a:gd name="T75" fmla="*/ 2313 h 2351"/>
                <a:gd name="T76" fmla="*/ 598 w 1976"/>
                <a:gd name="T77" fmla="*/ 2165 h 2351"/>
                <a:gd name="T78" fmla="*/ 544 w 1976"/>
                <a:gd name="T79" fmla="*/ 2040 h 2351"/>
                <a:gd name="T80" fmla="*/ 443 w 1976"/>
                <a:gd name="T81" fmla="*/ 1919 h 2351"/>
                <a:gd name="T82" fmla="*/ 313 w 1976"/>
                <a:gd name="T83" fmla="*/ 1767 h 2351"/>
                <a:gd name="T84" fmla="*/ 147 w 1976"/>
                <a:gd name="T85" fmla="*/ 1541 h 2351"/>
                <a:gd name="T86" fmla="*/ 27 w 1976"/>
                <a:gd name="T87" fmla="*/ 1249 h 2351"/>
                <a:gd name="T88" fmla="*/ 3 w 1976"/>
                <a:gd name="T89" fmla="*/ 929 h 2351"/>
                <a:gd name="T90" fmla="*/ 75 w 1976"/>
                <a:gd name="T91" fmla="*/ 624 h 2351"/>
                <a:gd name="T92" fmla="*/ 190 w 1976"/>
                <a:gd name="T93" fmla="*/ 414 h 2351"/>
                <a:gd name="T94" fmla="*/ 407 w 1976"/>
                <a:gd name="T95" fmla="*/ 193 h 2351"/>
                <a:gd name="T96" fmla="*/ 681 w 1976"/>
                <a:gd name="T97" fmla="*/ 49 h 2351"/>
                <a:gd name="T98" fmla="*/ 988 w 1976"/>
                <a:gd name="T99" fmla="*/ 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6" h="2351">
                  <a:moveTo>
                    <a:pt x="988" y="113"/>
                  </a:moveTo>
                  <a:lnTo>
                    <a:pt x="917" y="116"/>
                  </a:lnTo>
                  <a:lnTo>
                    <a:pt x="848" y="124"/>
                  </a:lnTo>
                  <a:lnTo>
                    <a:pt x="781" y="138"/>
                  </a:lnTo>
                  <a:lnTo>
                    <a:pt x="716" y="158"/>
                  </a:lnTo>
                  <a:lnTo>
                    <a:pt x="653" y="181"/>
                  </a:lnTo>
                  <a:lnTo>
                    <a:pt x="590" y="211"/>
                  </a:lnTo>
                  <a:lnTo>
                    <a:pt x="530" y="245"/>
                  </a:lnTo>
                  <a:lnTo>
                    <a:pt x="473" y="285"/>
                  </a:lnTo>
                  <a:lnTo>
                    <a:pt x="418" y="328"/>
                  </a:lnTo>
                  <a:lnTo>
                    <a:pt x="368" y="376"/>
                  </a:lnTo>
                  <a:lnTo>
                    <a:pt x="321" y="427"/>
                  </a:lnTo>
                  <a:lnTo>
                    <a:pt x="279" y="482"/>
                  </a:lnTo>
                  <a:lnTo>
                    <a:pt x="242" y="540"/>
                  </a:lnTo>
                  <a:lnTo>
                    <a:pt x="207" y="601"/>
                  </a:lnTo>
                  <a:lnTo>
                    <a:pt x="179" y="665"/>
                  </a:lnTo>
                  <a:lnTo>
                    <a:pt x="178" y="667"/>
                  </a:lnTo>
                  <a:lnTo>
                    <a:pt x="154" y="731"/>
                  </a:lnTo>
                  <a:lnTo>
                    <a:pt x="136" y="799"/>
                  </a:lnTo>
                  <a:lnTo>
                    <a:pt x="122" y="867"/>
                  </a:lnTo>
                  <a:lnTo>
                    <a:pt x="114" y="939"/>
                  </a:lnTo>
                  <a:lnTo>
                    <a:pt x="110" y="1011"/>
                  </a:lnTo>
                  <a:lnTo>
                    <a:pt x="114" y="1083"/>
                  </a:lnTo>
                  <a:lnTo>
                    <a:pt x="122" y="1153"/>
                  </a:lnTo>
                  <a:lnTo>
                    <a:pt x="136" y="1222"/>
                  </a:lnTo>
                  <a:lnTo>
                    <a:pt x="154" y="1288"/>
                  </a:lnTo>
                  <a:lnTo>
                    <a:pt x="178" y="1356"/>
                  </a:lnTo>
                  <a:lnTo>
                    <a:pt x="207" y="1420"/>
                  </a:lnTo>
                  <a:lnTo>
                    <a:pt x="242" y="1480"/>
                  </a:lnTo>
                  <a:lnTo>
                    <a:pt x="279" y="1539"/>
                  </a:lnTo>
                  <a:lnTo>
                    <a:pt x="321" y="1596"/>
                  </a:lnTo>
                  <a:lnTo>
                    <a:pt x="361" y="1648"/>
                  </a:lnTo>
                  <a:lnTo>
                    <a:pt x="398" y="1695"/>
                  </a:lnTo>
                  <a:lnTo>
                    <a:pt x="433" y="1737"/>
                  </a:lnTo>
                  <a:lnTo>
                    <a:pt x="466" y="1775"/>
                  </a:lnTo>
                  <a:lnTo>
                    <a:pt x="497" y="1810"/>
                  </a:lnTo>
                  <a:lnTo>
                    <a:pt x="525" y="1842"/>
                  </a:lnTo>
                  <a:lnTo>
                    <a:pt x="525" y="1843"/>
                  </a:lnTo>
                  <a:lnTo>
                    <a:pt x="557" y="1879"/>
                  </a:lnTo>
                  <a:lnTo>
                    <a:pt x="586" y="1912"/>
                  </a:lnTo>
                  <a:lnTo>
                    <a:pt x="612" y="1944"/>
                  </a:lnTo>
                  <a:lnTo>
                    <a:pt x="636" y="1975"/>
                  </a:lnTo>
                  <a:lnTo>
                    <a:pt x="655" y="2006"/>
                  </a:lnTo>
                  <a:lnTo>
                    <a:pt x="674" y="2038"/>
                  </a:lnTo>
                  <a:lnTo>
                    <a:pt x="688" y="2070"/>
                  </a:lnTo>
                  <a:lnTo>
                    <a:pt x="700" y="2106"/>
                  </a:lnTo>
                  <a:lnTo>
                    <a:pt x="709" y="2146"/>
                  </a:lnTo>
                  <a:lnTo>
                    <a:pt x="716" y="2189"/>
                  </a:lnTo>
                  <a:lnTo>
                    <a:pt x="719" y="2238"/>
                  </a:lnTo>
                  <a:lnTo>
                    <a:pt x="1262" y="2238"/>
                  </a:lnTo>
                  <a:lnTo>
                    <a:pt x="1265" y="2189"/>
                  </a:lnTo>
                  <a:lnTo>
                    <a:pt x="1272" y="2145"/>
                  </a:lnTo>
                  <a:lnTo>
                    <a:pt x="1281" y="2106"/>
                  </a:lnTo>
                  <a:lnTo>
                    <a:pt x="1292" y="2070"/>
                  </a:lnTo>
                  <a:lnTo>
                    <a:pt x="1307" y="2036"/>
                  </a:lnTo>
                  <a:lnTo>
                    <a:pt x="1324" y="2005"/>
                  </a:lnTo>
                  <a:lnTo>
                    <a:pt x="1345" y="1973"/>
                  </a:lnTo>
                  <a:lnTo>
                    <a:pt x="1368" y="1942"/>
                  </a:lnTo>
                  <a:lnTo>
                    <a:pt x="1394" y="1911"/>
                  </a:lnTo>
                  <a:lnTo>
                    <a:pt x="1423" y="1877"/>
                  </a:lnTo>
                  <a:lnTo>
                    <a:pt x="1455" y="1839"/>
                  </a:lnTo>
                  <a:lnTo>
                    <a:pt x="1483" y="1808"/>
                  </a:lnTo>
                  <a:lnTo>
                    <a:pt x="1512" y="1774"/>
                  </a:lnTo>
                  <a:lnTo>
                    <a:pt x="1545" y="1736"/>
                  </a:lnTo>
                  <a:lnTo>
                    <a:pt x="1580" y="1694"/>
                  </a:lnTo>
                  <a:lnTo>
                    <a:pt x="1616" y="1647"/>
                  </a:lnTo>
                  <a:lnTo>
                    <a:pt x="1655" y="1596"/>
                  </a:lnTo>
                  <a:lnTo>
                    <a:pt x="1697" y="1539"/>
                  </a:lnTo>
                  <a:lnTo>
                    <a:pt x="1735" y="1482"/>
                  </a:lnTo>
                  <a:lnTo>
                    <a:pt x="1769" y="1420"/>
                  </a:lnTo>
                  <a:lnTo>
                    <a:pt x="1798" y="1356"/>
                  </a:lnTo>
                  <a:lnTo>
                    <a:pt x="1822" y="1289"/>
                  </a:lnTo>
                  <a:lnTo>
                    <a:pt x="1841" y="1222"/>
                  </a:lnTo>
                  <a:lnTo>
                    <a:pt x="1854" y="1153"/>
                  </a:lnTo>
                  <a:lnTo>
                    <a:pt x="1862" y="1083"/>
                  </a:lnTo>
                  <a:lnTo>
                    <a:pt x="1866" y="1011"/>
                  </a:lnTo>
                  <a:lnTo>
                    <a:pt x="1862" y="929"/>
                  </a:lnTo>
                  <a:lnTo>
                    <a:pt x="1851" y="849"/>
                  </a:lnTo>
                  <a:lnTo>
                    <a:pt x="1834" y="772"/>
                  </a:lnTo>
                  <a:lnTo>
                    <a:pt x="1811" y="697"/>
                  </a:lnTo>
                  <a:lnTo>
                    <a:pt x="1781" y="626"/>
                  </a:lnTo>
                  <a:lnTo>
                    <a:pt x="1746" y="557"/>
                  </a:lnTo>
                  <a:lnTo>
                    <a:pt x="1705" y="493"/>
                  </a:lnTo>
                  <a:lnTo>
                    <a:pt x="1659" y="433"/>
                  </a:lnTo>
                  <a:lnTo>
                    <a:pt x="1609" y="376"/>
                  </a:lnTo>
                  <a:lnTo>
                    <a:pt x="1558" y="328"/>
                  </a:lnTo>
                  <a:lnTo>
                    <a:pt x="1504" y="285"/>
                  </a:lnTo>
                  <a:lnTo>
                    <a:pt x="1447" y="245"/>
                  </a:lnTo>
                  <a:lnTo>
                    <a:pt x="1387" y="211"/>
                  </a:lnTo>
                  <a:lnTo>
                    <a:pt x="1324" y="181"/>
                  </a:lnTo>
                  <a:lnTo>
                    <a:pt x="1261" y="158"/>
                  </a:lnTo>
                  <a:lnTo>
                    <a:pt x="1196" y="138"/>
                  </a:lnTo>
                  <a:lnTo>
                    <a:pt x="1128" y="124"/>
                  </a:lnTo>
                  <a:lnTo>
                    <a:pt x="1059" y="116"/>
                  </a:lnTo>
                  <a:lnTo>
                    <a:pt x="988" y="113"/>
                  </a:lnTo>
                  <a:close/>
                  <a:moveTo>
                    <a:pt x="988" y="0"/>
                  </a:moveTo>
                  <a:lnTo>
                    <a:pt x="1068" y="3"/>
                  </a:lnTo>
                  <a:lnTo>
                    <a:pt x="1145" y="12"/>
                  </a:lnTo>
                  <a:lnTo>
                    <a:pt x="1222" y="28"/>
                  </a:lnTo>
                  <a:lnTo>
                    <a:pt x="1295" y="49"/>
                  </a:lnTo>
                  <a:lnTo>
                    <a:pt x="1367" y="76"/>
                  </a:lnTo>
                  <a:lnTo>
                    <a:pt x="1437" y="110"/>
                  </a:lnTo>
                  <a:lnTo>
                    <a:pt x="1506" y="148"/>
                  </a:lnTo>
                  <a:lnTo>
                    <a:pt x="1571" y="193"/>
                  </a:lnTo>
                  <a:lnTo>
                    <a:pt x="1631" y="242"/>
                  </a:lnTo>
                  <a:lnTo>
                    <a:pt x="1688" y="295"/>
                  </a:lnTo>
                  <a:lnTo>
                    <a:pt x="1739" y="352"/>
                  </a:lnTo>
                  <a:lnTo>
                    <a:pt x="1786" y="413"/>
                  </a:lnTo>
                  <a:lnTo>
                    <a:pt x="1828" y="478"/>
                  </a:lnTo>
                  <a:lnTo>
                    <a:pt x="1867" y="546"/>
                  </a:lnTo>
                  <a:lnTo>
                    <a:pt x="1899" y="617"/>
                  </a:lnTo>
                  <a:lnTo>
                    <a:pt x="1926" y="690"/>
                  </a:lnTo>
                  <a:lnTo>
                    <a:pt x="1948" y="767"/>
                  </a:lnTo>
                  <a:lnTo>
                    <a:pt x="1964" y="846"/>
                  </a:lnTo>
                  <a:lnTo>
                    <a:pt x="1974" y="928"/>
                  </a:lnTo>
                  <a:lnTo>
                    <a:pt x="1976" y="1011"/>
                  </a:lnTo>
                  <a:lnTo>
                    <a:pt x="1974" y="1091"/>
                  </a:lnTo>
                  <a:lnTo>
                    <a:pt x="1965" y="1170"/>
                  </a:lnTo>
                  <a:lnTo>
                    <a:pt x="1949" y="1249"/>
                  </a:lnTo>
                  <a:lnTo>
                    <a:pt x="1928" y="1323"/>
                  </a:lnTo>
                  <a:lnTo>
                    <a:pt x="1901" y="1399"/>
                  </a:lnTo>
                  <a:lnTo>
                    <a:pt x="1868" y="1471"/>
                  </a:lnTo>
                  <a:lnTo>
                    <a:pt x="1829" y="1541"/>
                  </a:lnTo>
                  <a:lnTo>
                    <a:pt x="1787" y="1606"/>
                  </a:lnTo>
                  <a:lnTo>
                    <a:pt x="1744" y="1665"/>
                  </a:lnTo>
                  <a:lnTo>
                    <a:pt x="1704" y="1717"/>
                  </a:lnTo>
                  <a:lnTo>
                    <a:pt x="1666" y="1765"/>
                  </a:lnTo>
                  <a:lnTo>
                    <a:pt x="1631" y="1808"/>
                  </a:lnTo>
                  <a:lnTo>
                    <a:pt x="1598" y="1846"/>
                  </a:lnTo>
                  <a:lnTo>
                    <a:pt x="1566" y="1883"/>
                  </a:lnTo>
                  <a:lnTo>
                    <a:pt x="1537" y="1915"/>
                  </a:lnTo>
                  <a:lnTo>
                    <a:pt x="1508" y="1949"/>
                  </a:lnTo>
                  <a:lnTo>
                    <a:pt x="1480" y="1980"/>
                  </a:lnTo>
                  <a:lnTo>
                    <a:pt x="1458" y="2010"/>
                  </a:lnTo>
                  <a:lnTo>
                    <a:pt x="1436" y="2039"/>
                  </a:lnTo>
                  <a:lnTo>
                    <a:pt x="1419" y="2067"/>
                  </a:lnTo>
                  <a:lnTo>
                    <a:pt x="1404" y="2097"/>
                  </a:lnTo>
                  <a:lnTo>
                    <a:pt x="1393" y="2128"/>
                  </a:lnTo>
                  <a:lnTo>
                    <a:pt x="1384" y="2163"/>
                  </a:lnTo>
                  <a:lnTo>
                    <a:pt x="1377" y="2202"/>
                  </a:lnTo>
                  <a:lnTo>
                    <a:pt x="1372" y="2245"/>
                  </a:lnTo>
                  <a:lnTo>
                    <a:pt x="1371" y="2294"/>
                  </a:lnTo>
                  <a:lnTo>
                    <a:pt x="1369" y="2313"/>
                  </a:lnTo>
                  <a:lnTo>
                    <a:pt x="1361" y="2328"/>
                  </a:lnTo>
                  <a:lnTo>
                    <a:pt x="1348" y="2339"/>
                  </a:lnTo>
                  <a:lnTo>
                    <a:pt x="1333" y="2348"/>
                  </a:lnTo>
                  <a:lnTo>
                    <a:pt x="1315" y="2351"/>
                  </a:lnTo>
                  <a:lnTo>
                    <a:pt x="666" y="2351"/>
                  </a:lnTo>
                  <a:lnTo>
                    <a:pt x="648" y="2348"/>
                  </a:lnTo>
                  <a:lnTo>
                    <a:pt x="632" y="2339"/>
                  </a:lnTo>
                  <a:lnTo>
                    <a:pt x="621" y="2328"/>
                  </a:lnTo>
                  <a:lnTo>
                    <a:pt x="613" y="2313"/>
                  </a:lnTo>
                  <a:lnTo>
                    <a:pt x="610" y="2294"/>
                  </a:lnTo>
                  <a:lnTo>
                    <a:pt x="609" y="2246"/>
                  </a:lnTo>
                  <a:lnTo>
                    <a:pt x="605" y="2203"/>
                  </a:lnTo>
                  <a:lnTo>
                    <a:pt x="598" y="2165"/>
                  </a:lnTo>
                  <a:lnTo>
                    <a:pt x="589" y="2130"/>
                  </a:lnTo>
                  <a:lnTo>
                    <a:pt x="577" y="2098"/>
                  </a:lnTo>
                  <a:lnTo>
                    <a:pt x="562" y="2069"/>
                  </a:lnTo>
                  <a:lnTo>
                    <a:pt x="544" y="2040"/>
                  </a:lnTo>
                  <a:lnTo>
                    <a:pt x="523" y="2012"/>
                  </a:lnTo>
                  <a:lnTo>
                    <a:pt x="499" y="1983"/>
                  </a:lnTo>
                  <a:lnTo>
                    <a:pt x="473" y="1951"/>
                  </a:lnTo>
                  <a:lnTo>
                    <a:pt x="443" y="1919"/>
                  </a:lnTo>
                  <a:lnTo>
                    <a:pt x="414" y="1886"/>
                  </a:lnTo>
                  <a:lnTo>
                    <a:pt x="383" y="1850"/>
                  </a:lnTo>
                  <a:lnTo>
                    <a:pt x="349" y="1811"/>
                  </a:lnTo>
                  <a:lnTo>
                    <a:pt x="313" y="1767"/>
                  </a:lnTo>
                  <a:lnTo>
                    <a:pt x="275" y="1719"/>
                  </a:lnTo>
                  <a:lnTo>
                    <a:pt x="234" y="1666"/>
                  </a:lnTo>
                  <a:lnTo>
                    <a:pt x="190" y="1606"/>
                  </a:lnTo>
                  <a:lnTo>
                    <a:pt x="147" y="1541"/>
                  </a:lnTo>
                  <a:lnTo>
                    <a:pt x="108" y="1471"/>
                  </a:lnTo>
                  <a:lnTo>
                    <a:pt x="76" y="1399"/>
                  </a:lnTo>
                  <a:lnTo>
                    <a:pt x="49" y="1323"/>
                  </a:lnTo>
                  <a:lnTo>
                    <a:pt x="27" y="1249"/>
                  </a:lnTo>
                  <a:lnTo>
                    <a:pt x="12" y="1170"/>
                  </a:lnTo>
                  <a:lnTo>
                    <a:pt x="3" y="1091"/>
                  </a:lnTo>
                  <a:lnTo>
                    <a:pt x="0" y="1011"/>
                  </a:lnTo>
                  <a:lnTo>
                    <a:pt x="3" y="929"/>
                  </a:lnTo>
                  <a:lnTo>
                    <a:pt x="12" y="850"/>
                  </a:lnTo>
                  <a:lnTo>
                    <a:pt x="27" y="772"/>
                  </a:lnTo>
                  <a:lnTo>
                    <a:pt x="49" y="696"/>
                  </a:lnTo>
                  <a:lnTo>
                    <a:pt x="75" y="624"/>
                  </a:lnTo>
                  <a:lnTo>
                    <a:pt x="76" y="622"/>
                  </a:lnTo>
                  <a:lnTo>
                    <a:pt x="109" y="549"/>
                  </a:lnTo>
                  <a:lnTo>
                    <a:pt x="147" y="480"/>
                  </a:lnTo>
                  <a:lnTo>
                    <a:pt x="190" y="414"/>
                  </a:lnTo>
                  <a:lnTo>
                    <a:pt x="237" y="353"/>
                  </a:lnTo>
                  <a:lnTo>
                    <a:pt x="289" y="295"/>
                  </a:lnTo>
                  <a:lnTo>
                    <a:pt x="346" y="242"/>
                  </a:lnTo>
                  <a:lnTo>
                    <a:pt x="407" y="193"/>
                  </a:lnTo>
                  <a:lnTo>
                    <a:pt x="472" y="150"/>
                  </a:lnTo>
                  <a:lnTo>
                    <a:pt x="539" y="110"/>
                  </a:lnTo>
                  <a:lnTo>
                    <a:pt x="611" y="76"/>
                  </a:lnTo>
                  <a:lnTo>
                    <a:pt x="681" y="49"/>
                  </a:lnTo>
                  <a:lnTo>
                    <a:pt x="756" y="28"/>
                  </a:lnTo>
                  <a:lnTo>
                    <a:pt x="832" y="12"/>
                  </a:lnTo>
                  <a:lnTo>
                    <a:pt x="909" y="3"/>
                  </a:lnTo>
                  <a:lnTo>
                    <a:pt x="9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7"/>
            <p:cNvSpPr>
              <a:spLocks/>
            </p:cNvSpPr>
            <p:nvPr/>
          </p:nvSpPr>
          <p:spPr bwMode="auto">
            <a:xfrm>
              <a:off x="2527300" y="4383088"/>
              <a:ext cx="123825" cy="30163"/>
            </a:xfrm>
            <a:custGeom>
              <a:avLst/>
              <a:gdLst>
                <a:gd name="T0" fmla="*/ 56 w 471"/>
                <a:gd name="T1" fmla="*/ 0 h 113"/>
                <a:gd name="T2" fmla="*/ 414 w 471"/>
                <a:gd name="T3" fmla="*/ 0 h 113"/>
                <a:gd name="T4" fmla="*/ 432 w 471"/>
                <a:gd name="T5" fmla="*/ 2 h 113"/>
                <a:gd name="T6" fmla="*/ 447 w 471"/>
                <a:gd name="T7" fmla="*/ 10 h 113"/>
                <a:gd name="T8" fmla="*/ 460 w 471"/>
                <a:gd name="T9" fmla="*/ 23 h 113"/>
                <a:gd name="T10" fmla="*/ 468 w 471"/>
                <a:gd name="T11" fmla="*/ 38 h 113"/>
                <a:gd name="T12" fmla="*/ 471 w 471"/>
                <a:gd name="T13" fmla="*/ 56 h 113"/>
                <a:gd name="T14" fmla="*/ 468 w 471"/>
                <a:gd name="T15" fmla="*/ 75 h 113"/>
                <a:gd name="T16" fmla="*/ 460 w 471"/>
                <a:gd name="T17" fmla="*/ 90 h 113"/>
                <a:gd name="T18" fmla="*/ 447 w 471"/>
                <a:gd name="T19" fmla="*/ 101 h 113"/>
                <a:gd name="T20" fmla="*/ 432 w 471"/>
                <a:gd name="T21" fmla="*/ 109 h 113"/>
                <a:gd name="T22" fmla="*/ 414 w 471"/>
                <a:gd name="T23" fmla="*/ 113 h 113"/>
                <a:gd name="T24" fmla="*/ 56 w 471"/>
                <a:gd name="T25" fmla="*/ 113 h 113"/>
                <a:gd name="T26" fmla="*/ 38 w 471"/>
                <a:gd name="T27" fmla="*/ 109 h 113"/>
                <a:gd name="T28" fmla="*/ 23 w 471"/>
                <a:gd name="T29" fmla="*/ 101 h 113"/>
                <a:gd name="T30" fmla="*/ 11 w 471"/>
                <a:gd name="T31" fmla="*/ 90 h 113"/>
                <a:gd name="T32" fmla="*/ 4 w 471"/>
                <a:gd name="T33" fmla="*/ 75 h 113"/>
                <a:gd name="T34" fmla="*/ 0 w 471"/>
                <a:gd name="T35" fmla="*/ 56 h 113"/>
                <a:gd name="T36" fmla="*/ 4 w 471"/>
                <a:gd name="T37" fmla="*/ 38 h 113"/>
                <a:gd name="T38" fmla="*/ 11 w 471"/>
                <a:gd name="T39" fmla="*/ 23 h 113"/>
                <a:gd name="T40" fmla="*/ 23 w 471"/>
                <a:gd name="T41" fmla="*/ 10 h 113"/>
                <a:gd name="T42" fmla="*/ 38 w 471"/>
                <a:gd name="T43" fmla="*/ 2 h 113"/>
                <a:gd name="T44" fmla="*/ 56 w 471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113">
                  <a:moveTo>
                    <a:pt x="56" y="0"/>
                  </a:moveTo>
                  <a:lnTo>
                    <a:pt x="414" y="0"/>
                  </a:lnTo>
                  <a:lnTo>
                    <a:pt x="432" y="2"/>
                  </a:lnTo>
                  <a:lnTo>
                    <a:pt x="447" y="10"/>
                  </a:lnTo>
                  <a:lnTo>
                    <a:pt x="460" y="23"/>
                  </a:lnTo>
                  <a:lnTo>
                    <a:pt x="468" y="38"/>
                  </a:lnTo>
                  <a:lnTo>
                    <a:pt x="471" y="56"/>
                  </a:lnTo>
                  <a:lnTo>
                    <a:pt x="468" y="75"/>
                  </a:lnTo>
                  <a:lnTo>
                    <a:pt x="460" y="90"/>
                  </a:lnTo>
                  <a:lnTo>
                    <a:pt x="447" y="101"/>
                  </a:lnTo>
                  <a:lnTo>
                    <a:pt x="432" y="109"/>
                  </a:lnTo>
                  <a:lnTo>
                    <a:pt x="414" y="113"/>
                  </a:lnTo>
                  <a:lnTo>
                    <a:pt x="56" y="113"/>
                  </a:lnTo>
                  <a:lnTo>
                    <a:pt x="38" y="109"/>
                  </a:lnTo>
                  <a:lnTo>
                    <a:pt x="23" y="101"/>
                  </a:lnTo>
                  <a:lnTo>
                    <a:pt x="11" y="90"/>
                  </a:lnTo>
                  <a:lnTo>
                    <a:pt x="4" y="75"/>
                  </a:lnTo>
                  <a:lnTo>
                    <a:pt x="0" y="56"/>
                  </a:lnTo>
                  <a:lnTo>
                    <a:pt x="4" y="38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8"/>
            <p:cNvSpPr>
              <a:spLocks/>
            </p:cNvSpPr>
            <p:nvPr/>
          </p:nvSpPr>
          <p:spPr bwMode="auto">
            <a:xfrm>
              <a:off x="2743200" y="3505200"/>
              <a:ext cx="57150" cy="80963"/>
            </a:xfrm>
            <a:custGeom>
              <a:avLst/>
              <a:gdLst>
                <a:gd name="T0" fmla="*/ 156 w 218"/>
                <a:gd name="T1" fmla="*/ 0 h 302"/>
                <a:gd name="T2" fmla="*/ 173 w 218"/>
                <a:gd name="T3" fmla="*/ 0 h 302"/>
                <a:gd name="T4" fmla="*/ 190 w 218"/>
                <a:gd name="T5" fmla="*/ 7 h 302"/>
                <a:gd name="T6" fmla="*/ 204 w 218"/>
                <a:gd name="T7" fmla="*/ 19 h 302"/>
                <a:gd name="T8" fmla="*/ 213 w 218"/>
                <a:gd name="T9" fmla="*/ 33 h 302"/>
                <a:gd name="T10" fmla="*/ 218 w 218"/>
                <a:gd name="T11" fmla="*/ 50 h 302"/>
                <a:gd name="T12" fmla="*/ 217 w 218"/>
                <a:gd name="T13" fmla="*/ 66 h 302"/>
                <a:gd name="T14" fmla="*/ 210 w 218"/>
                <a:gd name="T15" fmla="*/ 84 h 302"/>
                <a:gd name="T16" fmla="*/ 103 w 218"/>
                <a:gd name="T17" fmla="*/ 274 h 302"/>
                <a:gd name="T18" fmla="*/ 91 w 218"/>
                <a:gd name="T19" fmla="*/ 288 h 302"/>
                <a:gd name="T20" fmla="*/ 78 w 218"/>
                <a:gd name="T21" fmla="*/ 298 h 302"/>
                <a:gd name="T22" fmla="*/ 61 w 218"/>
                <a:gd name="T23" fmla="*/ 302 h 302"/>
                <a:gd name="T24" fmla="*/ 43 w 218"/>
                <a:gd name="T25" fmla="*/ 302 h 302"/>
                <a:gd name="T26" fmla="*/ 27 w 218"/>
                <a:gd name="T27" fmla="*/ 295 h 302"/>
                <a:gd name="T28" fmla="*/ 14 w 218"/>
                <a:gd name="T29" fmla="*/ 284 h 302"/>
                <a:gd name="T30" fmla="*/ 5 w 218"/>
                <a:gd name="T31" fmla="*/ 269 h 302"/>
                <a:gd name="T32" fmla="*/ 0 w 218"/>
                <a:gd name="T33" fmla="*/ 253 h 302"/>
                <a:gd name="T34" fmla="*/ 0 w 218"/>
                <a:gd name="T35" fmla="*/ 235 h 302"/>
                <a:gd name="T36" fmla="*/ 7 w 218"/>
                <a:gd name="T37" fmla="*/ 218 h 302"/>
                <a:gd name="T38" fmla="*/ 115 w 218"/>
                <a:gd name="T39" fmla="*/ 28 h 302"/>
                <a:gd name="T40" fmla="*/ 125 w 218"/>
                <a:gd name="T41" fmla="*/ 14 h 302"/>
                <a:gd name="T42" fmla="*/ 140 w 218"/>
                <a:gd name="T43" fmla="*/ 3 h 302"/>
                <a:gd name="T44" fmla="*/ 156 w 218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302">
                  <a:moveTo>
                    <a:pt x="156" y="0"/>
                  </a:moveTo>
                  <a:lnTo>
                    <a:pt x="173" y="0"/>
                  </a:lnTo>
                  <a:lnTo>
                    <a:pt x="190" y="7"/>
                  </a:lnTo>
                  <a:lnTo>
                    <a:pt x="204" y="19"/>
                  </a:lnTo>
                  <a:lnTo>
                    <a:pt x="213" y="33"/>
                  </a:lnTo>
                  <a:lnTo>
                    <a:pt x="218" y="50"/>
                  </a:lnTo>
                  <a:lnTo>
                    <a:pt x="217" y="66"/>
                  </a:lnTo>
                  <a:lnTo>
                    <a:pt x="210" y="84"/>
                  </a:lnTo>
                  <a:lnTo>
                    <a:pt x="103" y="274"/>
                  </a:lnTo>
                  <a:lnTo>
                    <a:pt x="91" y="288"/>
                  </a:lnTo>
                  <a:lnTo>
                    <a:pt x="78" y="298"/>
                  </a:lnTo>
                  <a:lnTo>
                    <a:pt x="61" y="302"/>
                  </a:lnTo>
                  <a:lnTo>
                    <a:pt x="43" y="302"/>
                  </a:lnTo>
                  <a:lnTo>
                    <a:pt x="27" y="295"/>
                  </a:lnTo>
                  <a:lnTo>
                    <a:pt x="14" y="284"/>
                  </a:lnTo>
                  <a:lnTo>
                    <a:pt x="5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7" y="218"/>
                  </a:lnTo>
                  <a:lnTo>
                    <a:pt x="115" y="28"/>
                  </a:lnTo>
                  <a:lnTo>
                    <a:pt x="125" y="14"/>
                  </a:lnTo>
                  <a:lnTo>
                    <a:pt x="140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9"/>
            <p:cNvSpPr>
              <a:spLocks/>
            </p:cNvSpPr>
            <p:nvPr/>
          </p:nvSpPr>
          <p:spPr bwMode="auto">
            <a:xfrm>
              <a:off x="2378075" y="3505200"/>
              <a:ext cx="58738" cy="80963"/>
            </a:xfrm>
            <a:custGeom>
              <a:avLst/>
              <a:gdLst>
                <a:gd name="T0" fmla="*/ 60 w 216"/>
                <a:gd name="T1" fmla="*/ 0 h 302"/>
                <a:gd name="T2" fmla="*/ 76 w 216"/>
                <a:gd name="T3" fmla="*/ 3 h 302"/>
                <a:gd name="T4" fmla="*/ 91 w 216"/>
                <a:gd name="T5" fmla="*/ 14 h 302"/>
                <a:gd name="T6" fmla="*/ 102 w 216"/>
                <a:gd name="T7" fmla="*/ 28 h 302"/>
                <a:gd name="T8" fmla="*/ 209 w 216"/>
                <a:gd name="T9" fmla="*/ 218 h 302"/>
                <a:gd name="T10" fmla="*/ 216 w 216"/>
                <a:gd name="T11" fmla="*/ 235 h 302"/>
                <a:gd name="T12" fmla="*/ 216 w 216"/>
                <a:gd name="T13" fmla="*/ 253 h 302"/>
                <a:gd name="T14" fmla="*/ 212 w 216"/>
                <a:gd name="T15" fmla="*/ 269 h 302"/>
                <a:gd name="T16" fmla="*/ 202 w 216"/>
                <a:gd name="T17" fmla="*/ 284 h 302"/>
                <a:gd name="T18" fmla="*/ 189 w 216"/>
                <a:gd name="T19" fmla="*/ 295 h 302"/>
                <a:gd name="T20" fmla="*/ 173 w 216"/>
                <a:gd name="T21" fmla="*/ 302 h 302"/>
                <a:gd name="T22" fmla="*/ 156 w 216"/>
                <a:gd name="T23" fmla="*/ 302 h 302"/>
                <a:gd name="T24" fmla="*/ 140 w 216"/>
                <a:gd name="T25" fmla="*/ 298 h 302"/>
                <a:gd name="T26" fmla="*/ 125 w 216"/>
                <a:gd name="T27" fmla="*/ 288 h 302"/>
                <a:gd name="T28" fmla="*/ 114 w 216"/>
                <a:gd name="T29" fmla="*/ 274 h 302"/>
                <a:gd name="T30" fmla="*/ 6 w 216"/>
                <a:gd name="T31" fmla="*/ 84 h 302"/>
                <a:gd name="T32" fmla="*/ 0 w 216"/>
                <a:gd name="T33" fmla="*/ 66 h 302"/>
                <a:gd name="T34" fmla="*/ 0 w 216"/>
                <a:gd name="T35" fmla="*/ 50 h 302"/>
                <a:gd name="T36" fmla="*/ 3 w 216"/>
                <a:gd name="T37" fmla="*/ 33 h 302"/>
                <a:gd name="T38" fmla="*/ 13 w 216"/>
                <a:gd name="T39" fmla="*/ 19 h 302"/>
                <a:gd name="T40" fmla="*/ 26 w 216"/>
                <a:gd name="T41" fmla="*/ 7 h 302"/>
                <a:gd name="T42" fmla="*/ 43 w 216"/>
                <a:gd name="T43" fmla="*/ 0 h 302"/>
                <a:gd name="T44" fmla="*/ 60 w 216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6" h="302">
                  <a:moveTo>
                    <a:pt x="60" y="0"/>
                  </a:moveTo>
                  <a:lnTo>
                    <a:pt x="76" y="3"/>
                  </a:lnTo>
                  <a:lnTo>
                    <a:pt x="91" y="14"/>
                  </a:lnTo>
                  <a:lnTo>
                    <a:pt x="102" y="28"/>
                  </a:lnTo>
                  <a:lnTo>
                    <a:pt x="209" y="218"/>
                  </a:lnTo>
                  <a:lnTo>
                    <a:pt x="216" y="235"/>
                  </a:lnTo>
                  <a:lnTo>
                    <a:pt x="216" y="253"/>
                  </a:lnTo>
                  <a:lnTo>
                    <a:pt x="212" y="269"/>
                  </a:lnTo>
                  <a:lnTo>
                    <a:pt x="202" y="284"/>
                  </a:lnTo>
                  <a:lnTo>
                    <a:pt x="189" y="295"/>
                  </a:lnTo>
                  <a:lnTo>
                    <a:pt x="173" y="302"/>
                  </a:lnTo>
                  <a:lnTo>
                    <a:pt x="156" y="302"/>
                  </a:lnTo>
                  <a:lnTo>
                    <a:pt x="140" y="298"/>
                  </a:lnTo>
                  <a:lnTo>
                    <a:pt x="125" y="288"/>
                  </a:lnTo>
                  <a:lnTo>
                    <a:pt x="114" y="274"/>
                  </a:lnTo>
                  <a:lnTo>
                    <a:pt x="6" y="84"/>
                  </a:lnTo>
                  <a:lnTo>
                    <a:pt x="0" y="66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13" y="19"/>
                  </a:lnTo>
                  <a:lnTo>
                    <a:pt x="26" y="7"/>
                  </a:lnTo>
                  <a:lnTo>
                    <a:pt x="43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235200" y="3652838"/>
              <a:ext cx="77788" cy="58738"/>
            </a:xfrm>
            <a:custGeom>
              <a:avLst/>
              <a:gdLst>
                <a:gd name="T0" fmla="*/ 50 w 296"/>
                <a:gd name="T1" fmla="*/ 0 h 221"/>
                <a:gd name="T2" fmla="*/ 67 w 296"/>
                <a:gd name="T3" fmla="*/ 0 h 221"/>
                <a:gd name="T4" fmla="*/ 83 w 296"/>
                <a:gd name="T5" fmla="*/ 7 h 221"/>
                <a:gd name="T6" fmla="*/ 270 w 296"/>
                <a:gd name="T7" fmla="*/ 116 h 221"/>
                <a:gd name="T8" fmla="*/ 284 w 296"/>
                <a:gd name="T9" fmla="*/ 128 h 221"/>
                <a:gd name="T10" fmla="*/ 293 w 296"/>
                <a:gd name="T11" fmla="*/ 142 h 221"/>
                <a:gd name="T12" fmla="*/ 296 w 296"/>
                <a:gd name="T13" fmla="*/ 159 h 221"/>
                <a:gd name="T14" fmla="*/ 296 w 296"/>
                <a:gd name="T15" fmla="*/ 177 h 221"/>
                <a:gd name="T16" fmla="*/ 291 w 296"/>
                <a:gd name="T17" fmla="*/ 193 h 221"/>
                <a:gd name="T18" fmla="*/ 279 w 296"/>
                <a:gd name="T19" fmla="*/ 207 h 221"/>
                <a:gd name="T20" fmla="*/ 264 w 296"/>
                <a:gd name="T21" fmla="*/ 218 h 221"/>
                <a:gd name="T22" fmla="*/ 248 w 296"/>
                <a:gd name="T23" fmla="*/ 221 h 221"/>
                <a:gd name="T24" fmla="*/ 231 w 296"/>
                <a:gd name="T25" fmla="*/ 221 h 221"/>
                <a:gd name="T26" fmla="*/ 214 w 296"/>
                <a:gd name="T27" fmla="*/ 214 h 221"/>
                <a:gd name="T28" fmla="*/ 27 w 296"/>
                <a:gd name="T29" fmla="*/ 105 h 221"/>
                <a:gd name="T30" fmla="*/ 14 w 296"/>
                <a:gd name="T31" fmla="*/ 93 h 221"/>
                <a:gd name="T32" fmla="*/ 4 w 296"/>
                <a:gd name="T33" fmla="*/ 79 h 221"/>
                <a:gd name="T34" fmla="*/ 0 w 296"/>
                <a:gd name="T35" fmla="*/ 61 h 221"/>
                <a:gd name="T36" fmla="*/ 1 w 296"/>
                <a:gd name="T37" fmla="*/ 44 h 221"/>
                <a:gd name="T38" fmla="*/ 8 w 296"/>
                <a:gd name="T39" fmla="*/ 28 h 221"/>
                <a:gd name="T40" fmla="*/ 18 w 296"/>
                <a:gd name="T41" fmla="*/ 12 h 221"/>
                <a:gd name="T42" fmla="*/ 33 w 296"/>
                <a:gd name="T43" fmla="*/ 3 h 221"/>
                <a:gd name="T44" fmla="*/ 50 w 296"/>
                <a:gd name="T4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221">
                  <a:moveTo>
                    <a:pt x="50" y="0"/>
                  </a:moveTo>
                  <a:lnTo>
                    <a:pt x="67" y="0"/>
                  </a:lnTo>
                  <a:lnTo>
                    <a:pt x="83" y="7"/>
                  </a:lnTo>
                  <a:lnTo>
                    <a:pt x="270" y="116"/>
                  </a:lnTo>
                  <a:lnTo>
                    <a:pt x="284" y="128"/>
                  </a:lnTo>
                  <a:lnTo>
                    <a:pt x="293" y="142"/>
                  </a:lnTo>
                  <a:lnTo>
                    <a:pt x="296" y="159"/>
                  </a:lnTo>
                  <a:lnTo>
                    <a:pt x="296" y="177"/>
                  </a:lnTo>
                  <a:lnTo>
                    <a:pt x="291" y="193"/>
                  </a:lnTo>
                  <a:lnTo>
                    <a:pt x="279" y="207"/>
                  </a:lnTo>
                  <a:lnTo>
                    <a:pt x="264" y="218"/>
                  </a:lnTo>
                  <a:lnTo>
                    <a:pt x="248" y="221"/>
                  </a:lnTo>
                  <a:lnTo>
                    <a:pt x="231" y="221"/>
                  </a:lnTo>
                  <a:lnTo>
                    <a:pt x="214" y="214"/>
                  </a:lnTo>
                  <a:lnTo>
                    <a:pt x="27" y="105"/>
                  </a:lnTo>
                  <a:lnTo>
                    <a:pt x="14" y="93"/>
                  </a:lnTo>
                  <a:lnTo>
                    <a:pt x="4" y="79"/>
                  </a:lnTo>
                  <a:lnTo>
                    <a:pt x="0" y="61"/>
                  </a:lnTo>
                  <a:lnTo>
                    <a:pt x="1" y="44"/>
                  </a:lnTo>
                  <a:lnTo>
                    <a:pt x="8" y="28"/>
                  </a:lnTo>
                  <a:lnTo>
                    <a:pt x="18" y="12"/>
                  </a:lnTo>
                  <a:lnTo>
                    <a:pt x="33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2865438" y="3652838"/>
              <a:ext cx="77788" cy="58738"/>
            </a:xfrm>
            <a:custGeom>
              <a:avLst/>
              <a:gdLst>
                <a:gd name="T0" fmla="*/ 247 w 296"/>
                <a:gd name="T1" fmla="*/ 0 h 221"/>
                <a:gd name="T2" fmla="*/ 263 w 296"/>
                <a:gd name="T3" fmla="*/ 3 h 221"/>
                <a:gd name="T4" fmla="*/ 278 w 296"/>
                <a:gd name="T5" fmla="*/ 12 h 221"/>
                <a:gd name="T6" fmla="*/ 288 w 296"/>
                <a:gd name="T7" fmla="*/ 28 h 221"/>
                <a:gd name="T8" fmla="*/ 295 w 296"/>
                <a:gd name="T9" fmla="*/ 44 h 221"/>
                <a:gd name="T10" fmla="*/ 296 w 296"/>
                <a:gd name="T11" fmla="*/ 61 h 221"/>
                <a:gd name="T12" fmla="*/ 292 w 296"/>
                <a:gd name="T13" fmla="*/ 79 h 221"/>
                <a:gd name="T14" fmla="*/ 283 w 296"/>
                <a:gd name="T15" fmla="*/ 93 h 221"/>
                <a:gd name="T16" fmla="*/ 268 w 296"/>
                <a:gd name="T17" fmla="*/ 105 h 221"/>
                <a:gd name="T18" fmla="*/ 82 w 296"/>
                <a:gd name="T19" fmla="*/ 214 h 221"/>
                <a:gd name="T20" fmla="*/ 66 w 296"/>
                <a:gd name="T21" fmla="*/ 221 h 221"/>
                <a:gd name="T22" fmla="*/ 49 w 296"/>
                <a:gd name="T23" fmla="*/ 221 h 221"/>
                <a:gd name="T24" fmla="*/ 32 w 296"/>
                <a:gd name="T25" fmla="*/ 218 h 221"/>
                <a:gd name="T26" fmla="*/ 18 w 296"/>
                <a:gd name="T27" fmla="*/ 207 h 221"/>
                <a:gd name="T28" fmla="*/ 7 w 296"/>
                <a:gd name="T29" fmla="*/ 193 h 221"/>
                <a:gd name="T30" fmla="*/ 0 w 296"/>
                <a:gd name="T31" fmla="*/ 177 h 221"/>
                <a:gd name="T32" fmla="*/ 0 w 296"/>
                <a:gd name="T33" fmla="*/ 159 h 221"/>
                <a:gd name="T34" fmla="*/ 5 w 296"/>
                <a:gd name="T35" fmla="*/ 142 h 221"/>
                <a:gd name="T36" fmla="*/ 14 w 296"/>
                <a:gd name="T37" fmla="*/ 128 h 221"/>
                <a:gd name="T38" fmla="*/ 27 w 296"/>
                <a:gd name="T39" fmla="*/ 116 h 221"/>
                <a:gd name="T40" fmla="*/ 213 w 296"/>
                <a:gd name="T41" fmla="*/ 7 h 221"/>
                <a:gd name="T42" fmla="*/ 230 w 296"/>
                <a:gd name="T43" fmla="*/ 0 h 221"/>
                <a:gd name="T44" fmla="*/ 247 w 296"/>
                <a:gd name="T4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221">
                  <a:moveTo>
                    <a:pt x="247" y="0"/>
                  </a:moveTo>
                  <a:lnTo>
                    <a:pt x="263" y="3"/>
                  </a:lnTo>
                  <a:lnTo>
                    <a:pt x="278" y="12"/>
                  </a:lnTo>
                  <a:lnTo>
                    <a:pt x="288" y="28"/>
                  </a:lnTo>
                  <a:lnTo>
                    <a:pt x="295" y="44"/>
                  </a:lnTo>
                  <a:lnTo>
                    <a:pt x="296" y="61"/>
                  </a:lnTo>
                  <a:lnTo>
                    <a:pt x="292" y="79"/>
                  </a:lnTo>
                  <a:lnTo>
                    <a:pt x="283" y="93"/>
                  </a:lnTo>
                  <a:lnTo>
                    <a:pt x="268" y="105"/>
                  </a:lnTo>
                  <a:lnTo>
                    <a:pt x="82" y="214"/>
                  </a:lnTo>
                  <a:lnTo>
                    <a:pt x="66" y="221"/>
                  </a:lnTo>
                  <a:lnTo>
                    <a:pt x="49" y="221"/>
                  </a:lnTo>
                  <a:lnTo>
                    <a:pt x="32" y="218"/>
                  </a:lnTo>
                  <a:lnTo>
                    <a:pt x="18" y="207"/>
                  </a:lnTo>
                  <a:lnTo>
                    <a:pt x="7" y="193"/>
                  </a:lnTo>
                  <a:lnTo>
                    <a:pt x="0" y="177"/>
                  </a:lnTo>
                  <a:lnTo>
                    <a:pt x="0" y="159"/>
                  </a:lnTo>
                  <a:lnTo>
                    <a:pt x="5" y="142"/>
                  </a:lnTo>
                  <a:lnTo>
                    <a:pt x="14" y="128"/>
                  </a:lnTo>
                  <a:lnTo>
                    <a:pt x="27" y="116"/>
                  </a:lnTo>
                  <a:lnTo>
                    <a:pt x="213" y="7"/>
                  </a:lnTo>
                  <a:lnTo>
                    <a:pt x="230" y="0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32"/>
            <p:cNvSpPr>
              <a:spLocks noEditPoints="1"/>
            </p:cNvSpPr>
            <p:nvPr/>
          </p:nvSpPr>
          <p:spPr bwMode="auto">
            <a:xfrm>
              <a:off x="2393950" y="3668713"/>
              <a:ext cx="209550" cy="285750"/>
            </a:xfrm>
            <a:custGeom>
              <a:avLst/>
              <a:gdLst>
                <a:gd name="T0" fmla="*/ 74 w 793"/>
                <a:gd name="T1" fmla="*/ 701 h 1082"/>
                <a:gd name="T2" fmla="*/ 101 w 793"/>
                <a:gd name="T3" fmla="*/ 722 h 1082"/>
                <a:gd name="T4" fmla="*/ 111 w 793"/>
                <a:gd name="T5" fmla="*/ 754 h 1082"/>
                <a:gd name="T6" fmla="*/ 117 w 793"/>
                <a:gd name="T7" fmla="*/ 842 h 1082"/>
                <a:gd name="T8" fmla="*/ 139 w 793"/>
                <a:gd name="T9" fmla="*/ 944 h 1082"/>
                <a:gd name="T10" fmla="*/ 164 w 793"/>
                <a:gd name="T11" fmla="*/ 1021 h 1082"/>
                <a:gd name="T12" fmla="*/ 157 w 793"/>
                <a:gd name="T13" fmla="*/ 1055 h 1082"/>
                <a:gd name="T14" fmla="*/ 131 w 793"/>
                <a:gd name="T15" fmla="*/ 1078 h 1082"/>
                <a:gd name="T16" fmla="*/ 97 w 793"/>
                <a:gd name="T17" fmla="*/ 1080 h 1082"/>
                <a:gd name="T18" fmla="*/ 68 w 793"/>
                <a:gd name="T19" fmla="*/ 1063 h 1082"/>
                <a:gd name="T20" fmla="*/ 41 w 793"/>
                <a:gd name="T21" fmla="*/ 1001 h 1082"/>
                <a:gd name="T22" fmla="*/ 14 w 793"/>
                <a:gd name="T23" fmla="*/ 904 h 1082"/>
                <a:gd name="T24" fmla="*/ 0 w 793"/>
                <a:gd name="T25" fmla="*/ 754 h 1082"/>
                <a:gd name="T26" fmla="*/ 11 w 793"/>
                <a:gd name="T27" fmla="*/ 722 h 1082"/>
                <a:gd name="T28" fmla="*/ 38 w 793"/>
                <a:gd name="T29" fmla="*/ 701 h 1082"/>
                <a:gd name="T30" fmla="*/ 737 w 793"/>
                <a:gd name="T31" fmla="*/ 0 h 1082"/>
                <a:gd name="T32" fmla="*/ 770 w 793"/>
                <a:gd name="T33" fmla="*/ 12 h 1082"/>
                <a:gd name="T34" fmla="*/ 790 w 793"/>
                <a:gd name="T35" fmla="*/ 40 h 1082"/>
                <a:gd name="T36" fmla="*/ 790 w 793"/>
                <a:gd name="T37" fmla="*/ 76 h 1082"/>
                <a:gd name="T38" fmla="*/ 770 w 793"/>
                <a:gd name="T39" fmla="*/ 104 h 1082"/>
                <a:gd name="T40" fmla="*/ 737 w 793"/>
                <a:gd name="T41" fmla="*/ 114 h 1082"/>
                <a:gd name="T42" fmla="*/ 653 w 793"/>
                <a:gd name="T43" fmla="*/ 120 h 1082"/>
                <a:gd name="T44" fmla="*/ 551 w 793"/>
                <a:gd name="T45" fmla="*/ 142 h 1082"/>
                <a:gd name="T46" fmla="*/ 440 w 793"/>
                <a:gd name="T47" fmla="*/ 191 h 1082"/>
                <a:gd name="T48" fmla="*/ 339 w 793"/>
                <a:gd name="T49" fmla="*/ 260 h 1082"/>
                <a:gd name="T50" fmla="*/ 254 w 793"/>
                <a:gd name="T51" fmla="*/ 347 h 1082"/>
                <a:gd name="T52" fmla="*/ 187 w 793"/>
                <a:gd name="T53" fmla="*/ 450 h 1082"/>
                <a:gd name="T54" fmla="*/ 151 w 793"/>
                <a:gd name="T55" fmla="*/ 520 h 1082"/>
                <a:gd name="T56" fmla="*/ 122 w 793"/>
                <a:gd name="T57" fmla="*/ 537 h 1082"/>
                <a:gd name="T58" fmla="*/ 87 w 793"/>
                <a:gd name="T59" fmla="*/ 535 h 1082"/>
                <a:gd name="T60" fmla="*/ 61 w 793"/>
                <a:gd name="T61" fmla="*/ 512 h 1082"/>
                <a:gd name="T62" fmla="*/ 54 w 793"/>
                <a:gd name="T63" fmla="*/ 479 h 1082"/>
                <a:gd name="T64" fmla="*/ 78 w 793"/>
                <a:gd name="T65" fmla="*/ 417 h 1082"/>
                <a:gd name="T66" fmla="*/ 125 w 793"/>
                <a:gd name="T67" fmla="*/ 333 h 1082"/>
                <a:gd name="T68" fmla="*/ 125 w 793"/>
                <a:gd name="T69" fmla="*/ 333 h 1082"/>
                <a:gd name="T70" fmla="*/ 183 w 793"/>
                <a:gd name="T71" fmla="*/ 256 h 1082"/>
                <a:gd name="T72" fmla="*/ 250 w 793"/>
                <a:gd name="T73" fmla="*/ 189 h 1082"/>
                <a:gd name="T74" fmla="*/ 326 w 793"/>
                <a:gd name="T75" fmla="*/ 129 h 1082"/>
                <a:gd name="T76" fmla="*/ 366 w 793"/>
                <a:gd name="T77" fmla="*/ 104 h 1082"/>
                <a:gd name="T78" fmla="*/ 450 w 793"/>
                <a:gd name="T79" fmla="*/ 60 h 1082"/>
                <a:gd name="T80" fmla="*/ 542 w 793"/>
                <a:gd name="T81" fmla="*/ 27 h 1082"/>
                <a:gd name="T82" fmla="*/ 664 w 793"/>
                <a:gd name="T83" fmla="*/ 5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3" h="1082">
                  <a:moveTo>
                    <a:pt x="56" y="697"/>
                  </a:moveTo>
                  <a:lnTo>
                    <a:pt x="74" y="701"/>
                  </a:lnTo>
                  <a:lnTo>
                    <a:pt x="89" y="709"/>
                  </a:lnTo>
                  <a:lnTo>
                    <a:pt x="101" y="722"/>
                  </a:lnTo>
                  <a:lnTo>
                    <a:pt x="108" y="737"/>
                  </a:lnTo>
                  <a:lnTo>
                    <a:pt x="111" y="754"/>
                  </a:lnTo>
                  <a:lnTo>
                    <a:pt x="112" y="798"/>
                  </a:lnTo>
                  <a:lnTo>
                    <a:pt x="117" y="842"/>
                  </a:lnTo>
                  <a:lnTo>
                    <a:pt x="124" y="882"/>
                  </a:lnTo>
                  <a:lnTo>
                    <a:pt x="139" y="944"/>
                  </a:lnTo>
                  <a:lnTo>
                    <a:pt x="160" y="1004"/>
                  </a:lnTo>
                  <a:lnTo>
                    <a:pt x="164" y="1021"/>
                  </a:lnTo>
                  <a:lnTo>
                    <a:pt x="163" y="1039"/>
                  </a:lnTo>
                  <a:lnTo>
                    <a:pt x="157" y="1055"/>
                  </a:lnTo>
                  <a:lnTo>
                    <a:pt x="146" y="1069"/>
                  </a:lnTo>
                  <a:lnTo>
                    <a:pt x="131" y="1078"/>
                  </a:lnTo>
                  <a:lnTo>
                    <a:pt x="114" y="1082"/>
                  </a:lnTo>
                  <a:lnTo>
                    <a:pt x="97" y="1080"/>
                  </a:lnTo>
                  <a:lnTo>
                    <a:pt x="81" y="1075"/>
                  </a:lnTo>
                  <a:lnTo>
                    <a:pt x="68" y="1063"/>
                  </a:lnTo>
                  <a:lnTo>
                    <a:pt x="58" y="1048"/>
                  </a:lnTo>
                  <a:lnTo>
                    <a:pt x="41" y="1001"/>
                  </a:lnTo>
                  <a:lnTo>
                    <a:pt x="26" y="953"/>
                  </a:lnTo>
                  <a:lnTo>
                    <a:pt x="14" y="904"/>
                  </a:lnTo>
                  <a:lnTo>
                    <a:pt x="4" y="830"/>
                  </a:lnTo>
                  <a:lnTo>
                    <a:pt x="0" y="754"/>
                  </a:lnTo>
                  <a:lnTo>
                    <a:pt x="3" y="737"/>
                  </a:lnTo>
                  <a:lnTo>
                    <a:pt x="11" y="722"/>
                  </a:lnTo>
                  <a:lnTo>
                    <a:pt x="22" y="709"/>
                  </a:lnTo>
                  <a:lnTo>
                    <a:pt x="38" y="701"/>
                  </a:lnTo>
                  <a:lnTo>
                    <a:pt x="56" y="697"/>
                  </a:lnTo>
                  <a:close/>
                  <a:moveTo>
                    <a:pt x="737" y="0"/>
                  </a:moveTo>
                  <a:lnTo>
                    <a:pt x="755" y="4"/>
                  </a:lnTo>
                  <a:lnTo>
                    <a:pt x="770" y="12"/>
                  </a:lnTo>
                  <a:lnTo>
                    <a:pt x="782" y="23"/>
                  </a:lnTo>
                  <a:lnTo>
                    <a:pt x="790" y="40"/>
                  </a:lnTo>
                  <a:lnTo>
                    <a:pt x="793" y="57"/>
                  </a:lnTo>
                  <a:lnTo>
                    <a:pt x="790" y="76"/>
                  </a:lnTo>
                  <a:lnTo>
                    <a:pt x="782" y="91"/>
                  </a:lnTo>
                  <a:lnTo>
                    <a:pt x="770" y="104"/>
                  </a:lnTo>
                  <a:lnTo>
                    <a:pt x="755" y="112"/>
                  </a:lnTo>
                  <a:lnTo>
                    <a:pt x="737" y="114"/>
                  </a:lnTo>
                  <a:lnTo>
                    <a:pt x="695" y="115"/>
                  </a:lnTo>
                  <a:lnTo>
                    <a:pt x="653" y="120"/>
                  </a:lnTo>
                  <a:lnTo>
                    <a:pt x="613" y="126"/>
                  </a:lnTo>
                  <a:lnTo>
                    <a:pt x="551" y="142"/>
                  </a:lnTo>
                  <a:lnTo>
                    <a:pt x="493" y="164"/>
                  </a:lnTo>
                  <a:lnTo>
                    <a:pt x="440" y="191"/>
                  </a:lnTo>
                  <a:lnTo>
                    <a:pt x="387" y="223"/>
                  </a:lnTo>
                  <a:lnTo>
                    <a:pt x="339" y="260"/>
                  </a:lnTo>
                  <a:lnTo>
                    <a:pt x="295" y="302"/>
                  </a:lnTo>
                  <a:lnTo>
                    <a:pt x="254" y="347"/>
                  </a:lnTo>
                  <a:lnTo>
                    <a:pt x="217" y="396"/>
                  </a:lnTo>
                  <a:lnTo>
                    <a:pt x="187" y="450"/>
                  </a:lnTo>
                  <a:lnTo>
                    <a:pt x="160" y="505"/>
                  </a:lnTo>
                  <a:lnTo>
                    <a:pt x="151" y="520"/>
                  </a:lnTo>
                  <a:lnTo>
                    <a:pt x="138" y="532"/>
                  </a:lnTo>
                  <a:lnTo>
                    <a:pt x="122" y="537"/>
                  </a:lnTo>
                  <a:lnTo>
                    <a:pt x="105" y="540"/>
                  </a:lnTo>
                  <a:lnTo>
                    <a:pt x="87" y="535"/>
                  </a:lnTo>
                  <a:lnTo>
                    <a:pt x="73" y="526"/>
                  </a:lnTo>
                  <a:lnTo>
                    <a:pt x="61" y="512"/>
                  </a:lnTo>
                  <a:lnTo>
                    <a:pt x="56" y="497"/>
                  </a:lnTo>
                  <a:lnTo>
                    <a:pt x="54" y="479"/>
                  </a:lnTo>
                  <a:lnTo>
                    <a:pt x="58" y="460"/>
                  </a:lnTo>
                  <a:lnTo>
                    <a:pt x="78" y="417"/>
                  </a:lnTo>
                  <a:lnTo>
                    <a:pt x="101" y="37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5" y="333"/>
                  </a:lnTo>
                  <a:lnTo>
                    <a:pt x="154" y="294"/>
                  </a:lnTo>
                  <a:lnTo>
                    <a:pt x="183" y="256"/>
                  </a:lnTo>
                  <a:lnTo>
                    <a:pt x="216" y="222"/>
                  </a:lnTo>
                  <a:lnTo>
                    <a:pt x="250" y="189"/>
                  </a:lnTo>
                  <a:lnTo>
                    <a:pt x="287" y="157"/>
                  </a:lnTo>
                  <a:lnTo>
                    <a:pt x="326" y="129"/>
                  </a:lnTo>
                  <a:lnTo>
                    <a:pt x="326" y="128"/>
                  </a:lnTo>
                  <a:lnTo>
                    <a:pt x="366" y="104"/>
                  </a:lnTo>
                  <a:lnTo>
                    <a:pt x="407" y="81"/>
                  </a:lnTo>
                  <a:lnTo>
                    <a:pt x="450" y="60"/>
                  </a:lnTo>
                  <a:lnTo>
                    <a:pt x="495" y="42"/>
                  </a:lnTo>
                  <a:lnTo>
                    <a:pt x="542" y="27"/>
                  </a:lnTo>
                  <a:lnTo>
                    <a:pt x="591" y="15"/>
                  </a:lnTo>
                  <a:lnTo>
                    <a:pt x="664" y="5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70464" y="4145811"/>
            <a:ext cx="592409" cy="582175"/>
            <a:chOff x="454025" y="1616075"/>
            <a:chExt cx="827088" cy="812800"/>
          </a:xfrm>
          <a:solidFill>
            <a:schemeClr val="bg1"/>
          </a:solidFill>
        </p:grpSpPr>
        <p:sp>
          <p:nvSpPr>
            <p:cNvPr id="59" name="Freeform 37"/>
            <p:cNvSpPr>
              <a:spLocks noEditPoints="1"/>
            </p:cNvSpPr>
            <p:nvPr/>
          </p:nvSpPr>
          <p:spPr bwMode="auto">
            <a:xfrm>
              <a:off x="454025" y="1616075"/>
              <a:ext cx="827088" cy="812800"/>
            </a:xfrm>
            <a:custGeom>
              <a:avLst/>
              <a:gdLst>
                <a:gd name="T0" fmla="*/ 1824 w 3128"/>
                <a:gd name="T1" fmla="*/ 975 h 3075"/>
                <a:gd name="T2" fmla="*/ 1416 w 3128"/>
                <a:gd name="T3" fmla="*/ 1053 h 3075"/>
                <a:gd name="T4" fmla="*/ 1610 w 3128"/>
                <a:gd name="T5" fmla="*/ 1152 h 3075"/>
                <a:gd name="T6" fmla="*/ 1601 w 3128"/>
                <a:gd name="T7" fmla="*/ 1210 h 3075"/>
                <a:gd name="T8" fmla="*/ 923 w 3128"/>
                <a:gd name="T9" fmla="*/ 1894 h 3075"/>
                <a:gd name="T10" fmla="*/ 937 w 3128"/>
                <a:gd name="T11" fmla="*/ 1955 h 3075"/>
                <a:gd name="T12" fmla="*/ 981 w 3128"/>
                <a:gd name="T13" fmla="*/ 2038 h 3075"/>
                <a:gd name="T14" fmla="*/ 1069 w 3128"/>
                <a:gd name="T15" fmla="*/ 2118 h 3075"/>
                <a:gd name="T16" fmla="*/ 1217 w 3128"/>
                <a:gd name="T17" fmla="*/ 2168 h 3075"/>
                <a:gd name="T18" fmla="*/ 1932 w 3128"/>
                <a:gd name="T19" fmla="*/ 1484 h 3075"/>
                <a:gd name="T20" fmla="*/ 1983 w 3128"/>
                <a:gd name="T21" fmla="*/ 1515 h 3075"/>
                <a:gd name="T22" fmla="*/ 2136 w 3128"/>
                <a:gd name="T23" fmla="*/ 1294 h 3075"/>
                <a:gd name="T24" fmla="*/ 2410 w 3128"/>
                <a:gd name="T25" fmla="*/ 996 h 3075"/>
                <a:gd name="T26" fmla="*/ 2245 w 3128"/>
                <a:gd name="T27" fmla="*/ 930 h 3075"/>
                <a:gd name="T28" fmla="*/ 2153 w 3128"/>
                <a:gd name="T29" fmla="*/ 825 h 3075"/>
                <a:gd name="T30" fmla="*/ 2105 w 3128"/>
                <a:gd name="T31" fmla="*/ 714 h 3075"/>
                <a:gd name="T32" fmla="*/ 3111 w 3128"/>
                <a:gd name="T33" fmla="*/ 17 h 3075"/>
                <a:gd name="T34" fmla="*/ 3127 w 3128"/>
                <a:gd name="T35" fmla="*/ 91 h 3075"/>
                <a:gd name="T36" fmla="*/ 3088 w 3128"/>
                <a:gd name="T37" fmla="*/ 210 h 3075"/>
                <a:gd name="T38" fmla="*/ 3011 w 3128"/>
                <a:gd name="T39" fmla="*/ 359 h 3075"/>
                <a:gd name="T40" fmla="*/ 2909 w 3128"/>
                <a:gd name="T41" fmla="*/ 522 h 3075"/>
                <a:gd name="T42" fmla="*/ 2798 w 3128"/>
                <a:gd name="T43" fmla="*/ 682 h 3075"/>
                <a:gd name="T44" fmla="*/ 2694 w 3128"/>
                <a:gd name="T45" fmla="*/ 825 h 3075"/>
                <a:gd name="T46" fmla="*/ 2610 w 3128"/>
                <a:gd name="T47" fmla="*/ 934 h 3075"/>
                <a:gd name="T48" fmla="*/ 2562 w 3128"/>
                <a:gd name="T49" fmla="*/ 993 h 3075"/>
                <a:gd name="T50" fmla="*/ 2350 w 3128"/>
                <a:gd name="T51" fmla="*/ 1520 h 3075"/>
                <a:gd name="T52" fmla="*/ 2081 w 3128"/>
                <a:gd name="T53" fmla="*/ 1811 h 3075"/>
                <a:gd name="T54" fmla="*/ 2035 w 3128"/>
                <a:gd name="T55" fmla="*/ 1826 h 3075"/>
                <a:gd name="T56" fmla="*/ 1996 w 3128"/>
                <a:gd name="T57" fmla="*/ 1795 h 3075"/>
                <a:gd name="T58" fmla="*/ 1490 w 3128"/>
                <a:gd name="T59" fmla="*/ 2593 h 3075"/>
                <a:gd name="T60" fmla="*/ 1042 w 3128"/>
                <a:gd name="T61" fmla="*/ 3062 h 3075"/>
                <a:gd name="T62" fmla="*/ 984 w 3128"/>
                <a:gd name="T63" fmla="*/ 3072 h 3075"/>
                <a:gd name="T64" fmla="*/ 960 w 3128"/>
                <a:gd name="T65" fmla="*/ 3053 h 3075"/>
                <a:gd name="T66" fmla="*/ 764 w 3128"/>
                <a:gd name="T67" fmla="*/ 2617 h 3075"/>
                <a:gd name="T68" fmla="*/ 795 w 3128"/>
                <a:gd name="T69" fmla="*/ 2557 h 3075"/>
                <a:gd name="T70" fmla="*/ 806 w 3128"/>
                <a:gd name="T71" fmla="*/ 2498 h 3075"/>
                <a:gd name="T72" fmla="*/ 567 w 3128"/>
                <a:gd name="T73" fmla="*/ 2275 h 3075"/>
                <a:gd name="T74" fmla="*/ 502 w 3128"/>
                <a:gd name="T75" fmla="*/ 2308 h 3075"/>
                <a:gd name="T76" fmla="*/ 444 w 3128"/>
                <a:gd name="T77" fmla="*/ 2319 h 3075"/>
                <a:gd name="T78" fmla="*/ 1 w 3128"/>
                <a:gd name="T79" fmla="*/ 2099 h 3075"/>
                <a:gd name="T80" fmla="*/ 448 w 3128"/>
                <a:gd name="T81" fmla="*/ 1629 h 3075"/>
                <a:gd name="T82" fmla="*/ 507 w 3128"/>
                <a:gd name="T83" fmla="*/ 1618 h 3075"/>
                <a:gd name="T84" fmla="*/ 1293 w 3128"/>
                <a:gd name="T85" fmla="*/ 1110 h 3075"/>
                <a:gd name="T86" fmla="*/ 1273 w 3128"/>
                <a:gd name="T87" fmla="*/ 1066 h 3075"/>
                <a:gd name="T88" fmla="*/ 1542 w 3128"/>
                <a:gd name="T89" fmla="*/ 784 h 3075"/>
                <a:gd name="T90" fmla="*/ 1601 w 3128"/>
                <a:gd name="T91" fmla="*/ 773 h 3075"/>
                <a:gd name="T92" fmla="*/ 2127 w 3128"/>
                <a:gd name="T93" fmla="*/ 549 h 3075"/>
                <a:gd name="T94" fmla="*/ 2201 w 3128"/>
                <a:gd name="T95" fmla="*/ 491 h 3075"/>
                <a:gd name="T96" fmla="*/ 2321 w 3128"/>
                <a:gd name="T97" fmla="*/ 402 h 3075"/>
                <a:gd name="T98" fmla="*/ 2473 w 3128"/>
                <a:gd name="T99" fmla="*/ 297 h 3075"/>
                <a:gd name="T100" fmla="*/ 2639 w 3128"/>
                <a:gd name="T101" fmla="*/ 189 h 3075"/>
                <a:gd name="T102" fmla="*/ 2803 w 3128"/>
                <a:gd name="T103" fmla="*/ 94 h 3075"/>
                <a:gd name="T104" fmla="*/ 2949 w 3128"/>
                <a:gd name="T105" fmla="*/ 26 h 3075"/>
                <a:gd name="T106" fmla="*/ 3060 w 3128"/>
                <a:gd name="T107" fmla="*/ 0 h 3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28" h="3075">
                  <a:moveTo>
                    <a:pt x="2105" y="714"/>
                  </a:moveTo>
                  <a:lnTo>
                    <a:pt x="1853" y="961"/>
                  </a:lnTo>
                  <a:lnTo>
                    <a:pt x="1840" y="971"/>
                  </a:lnTo>
                  <a:lnTo>
                    <a:pt x="1824" y="975"/>
                  </a:lnTo>
                  <a:lnTo>
                    <a:pt x="1809" y="976"/>
                  </a:lnTo>
                  <a:lnTo>
                    <a:pt x="1793" y="972"/>
                  </a:lnTo>
                  <a:lnTo>
                    <a:pt x="1589" y="883"/>
                  </a:lnTo>
                  <a:lnTo>
                    <a:pt x="1416" y="1053"/>
                  </a:lnTo>
                  <a:lnTo>
                    <a:pt x="1584" y="1126"/>
                  </a:lnTo>
                  <a:lnTo>
                    <a:pt x="1595" y="1132"/>
                  </a:lnTo>
                  <a:lnTo>
                    <a:pt x="1604" y="1142"/>
                  </a:lnTo>
                  <a:lnTo>
                    <a:pt x="1610" y="1152"/>
                  </a:lnTo>
                  <a:lnTo>
                    <a:pt x="1615" y="1164"/>
                  </a:lnTo>
                  <a:lnTo>
                    <a:pt x="1614" y="1181"/>
                  </a:lnTo>
                  <a:lnTo>
                    <a:pt x="1610" y="1196"/>
                  </a:lnTo>
                  <a:lnTo>
                    <a:pt x="1601" y="1210"/>
                  </a:lnTo>
                  <a:lnTo>
                    <a:pt x="921" y="1876"/>
                  </a:lnTo>
                  <a:lnTo>
                    <a:pt x="921" y="1878"/>
                  </a:lnTo>
                  <a:lnTo>
                    <a:pt x="922" y="1884"/>
                  </a:lnTo>
                  <a:lnTo>
                    <a:pt x="923" y="1894"/>
                  </a:lnTo>
                  <a:lnTo>
                    <a:pt x="924" y="1906"/>
                  </a:lnTo>
                  <a:lnTo>
                    <a:pt x="927" y="1920"/>
                  </a:lnTo>
                  <a:lnTo>
                    <a:pt x="931" y="1937"/>
                  </a:lnTo>
                  <a:lnTo>
                    <a:pt x="937" y="1955"/>
                  </a:lnTo>
                  <a:lnTo>
                    <a:pt x="945" y="1975"/>
                  </a:lnTo>
                  <a:lnTo>
                    <a:pt x="954" y="1995"/>
                  </a:lnTo>
                  <a:lnTo>
                    <a:pt x="967" y="2017"/>
                  </a:lnTo>
                  <a:lnTo>
                    <a:pt x="981" y="2038"/>
                  </a:lnTo>
                  <a:lnTo>
                    <a:pt x="998" y="2060"/>
                  </a:lnTo>
                  <a:lnTo>
                    <a:pt x="1019" y="2081"/>
                  </a:lnTo>
                  <a:lnTo>
                    <a:pt x="1042" y="2100"/>
                  </a:lnTo>
                  <a:lnTo>
                    <a:pt x="1069" y="2118"/>
                  </a:lnTo>
                  <a:lnTo>
                    <a:pt x="1099" y="2134"/>
                  </a:lnTo>
                  <a:lnTo>
                    <a:pt x="1134" y="2148"/>
                  </a:lnTo>
                  <a:lnTo>
                    <a:pt x="1173" y="2160"/>
                  </a:lnTo>
                  <a:lnTo>
                    <a:pt x="1217" y="2168"/>
                  </a:lnTo>
                  <a:lnTo>
                    <a:pt x="1898" y="1500"/>
                  </a:lnTo>
                  <a:lnTo>
                    <a:pt x="1908" y="1492"/>
                  </a:lnTo>
                  <a:lnTo>
                    <a:pt x="1920" y="1487"/>
                  </a:lnTo>
                  <a:lnTo>
                    <a:pt x="1932" y="1484"/>
                  </a:lnTo>
                  <a:lnTo>
                    <a:pt x="1945" y="1485"/>
                  </a:lnTo>
                  <a:lnTo>
                    <a:pt x="1960" y="1491"/>
                  </a:lnTo>
                  <a:lnTo>
                    <a:pt x="1974" y="1501"/>
                  </a:lnTo>
                  <a:lnTo>
                    <a:pt x="1983" y="1515"/>
                  </a:lnTo>
                  <a:lnTo>
                    <a:pt x="2061" y="1685"/>
                  </a:lnTo>
                  <a:lnTo>
                    <a:pt x="2234" y="1515"/>
                  </a:lnTo>
                  <a:lnTo>
                    <a:pt x="2139" y="1309"/>
                  </a:lnTo>
                  <a:lnTo>
                    <a:pt x="2136" y="1294"/>
                  </a:lnTo>
                  <a:lnTo>
                    <a:pt x="2136" y="1278"/>
                  </a:lnTo>
                  <a:lnTo>
                    <a:pt x="2141" y="1263"/>
                  </a:lnTo>
                  <a:lnTo>
                    <a:pt x="2152" y="1251"/>
                  </a:lnTo>
                  <a:lnTo>
                    <a:pt x="2410" y="996"/>
                  </a:lnTo>
                  <a:lnTo>
                    <a:pt x="2362" y="984"/>
                  </a:lnTo>
                  <a:lnTo>
                    <a:pt x="2319" y="970"/>
                  </a:lnTo>
                  <a:lnTo>
                    <a:pt x="2281" y="953"/>
                  </a:lnTo>
                  <a:lnTo>
                    <a:pt x="2245" y="930"/>
                  </a:lnTo>
                  <a:lnTo>
                    <a:pt x="2213" y="902"/>
                  </a:lnTo>
                  <a:lnTo>
                    <a:pt x="2193" y="880"/>
                  </a:lnTo>
                  <a:lnTo>
                    <a:pt x="2172" y="854"/>
                  </a:lnTo>
                  <a:lnTo>
                    <a:pt x="2153" y="825"/>
                  </a:lnTo>
                  <a:lnTo>
                    <a:pt x="2136" y="796"/>
                  </a:lnTo>
                  <a:lnTo>
                    <a:pt x="2123" y="768"/>
                  </a:lnTo>
                  <a:lnTo>
                    <a:pt x="2112" y="740"/>
                  </a:lnTo>
                  <a:lnTo>
                    <a:pt x="2105" y="714"/>
                  </a:lnTo>
                  <a:close/>
                  <a:moveTo>
                    <a:pt x="3060" y="0"/>
                  </a:moveTo>
                  <a:lnTo>
                    <a:pt x="3081" y="1"/>
                  </a:lnTo>
                  <a:lnTo>
                    <a:pt x="3098" y="8"/>
                  </a:lnTo>
                  <a:lnTo>
                    <a:pt x="3111" y="17"/>
                  </a:lnTo>
                  <a:lnTo>
                    <a:pt x="3122" y="30"/>
                  </a:lnTo>
                  <a:lnTo>
                    <a:pt x="3127" y="47"/>
                  </a:lnTo>
                  <a:lnTo>
                    <a:pt x="3128" y="67"/>
                  </a:lnTo>
                  <a:lnTo>
                    <a:pt x="3127" y="91"/>
                  </a:lnTo>
                  <a:lnTo>
                    <a:pt x="3122" y="116"/>
                  </a:lnTo>
                  <a:lnTo>
                    <a:pt x="3113" y="145"/>
                  </a:lnTo>
                  <a:lnTo>
                    <a:pt x="3102" y="177"/>
                  </a:lnTo>
                  <a:lnTo>
                    <a:pt x="3088" y="210"/>
                  </a:lnTo>
                  <a:lnTo>
                    <a:pt x="3071" y="245"/>
                  </a:lnTo>
                  <a:lnTo>
                    <a:pt x="3053" y="282"/>
                  </a:lnTo>
                  <a:lnTo>
                    <a:pt x="3033" y="320"/>
                  </a:lnTo>
                  <a:lnTo>
                    <a:pt x="3011" y="359"/>
                  </a:lnTo>
                  <a:lnTo>
                    <a:pt x="2987" y="399"/>
                  </a:lnTo>
                  <a:lnTo>
                    <a:pt x="2962" y="440"/>
                  </a:lnTo>
                  <a:lnTo>
                    <a:pt x="2935" y="481"/>
                  </a:lnTo>
                  <a:lnTo>
                    <a:pt x="2909" y="522"/>
                  </a:lnTo>
                  <a:lnTo>
                    <a:pt x="2882" y="563"/>
                  </a:lnTo>
                  <a:lnTo>
                    <a:pt x="2854" y="603"/>
                  </a:lnTo>
                  <a:lnTo>
                    <a:pt x="2827" y="643"/>
                  </a:lnTo>
                  <a:lnTo>
                    <a:pt x="2798" y="682"/>
                  </a:lnTo>
                  <a:lnTo>
                    <a:pt x="2771" y="720"/>
                  </a:lnTo>
                  <a:lnTo>
                    <a:pt x="2745" y="757"/>
                  </a:lnTo>
                  <a:lnTo>
                    <a:pt x="2719" y="792"/>
                  </a:lnTo>
                  <a:lnTo>
                    <a:pt x="2694" y="825"/>
                  </a:lnTo>
                  <a:lnTo>
                    <a:pt x="2671" y="856"/>
                  </a:lnTo>
                  <a:lnTo>
                    <a:pt x="2649" y="885"/>
                  </a:lnTo>
                  <a:lnTo>
                    <a:pt x="2629" y="911"/>
                  </a:lnTo>
                  <a:lnTo>
                    <a:pt x="2610" y="934"/>
                  </a:lnTo>
                  <a:lnTo>
                    <a:pt x="2594" y="954"/>
                  </a:lnTo>
                  <a:lnTo>
                    <a:pt x="2581" y="971"/>
                  </a:lnTo>
                  <a:lnTo>
                    <a:pt x="2570" y="983"/>
                  </a:lnTo>
                  <a:lnTo>
                    <a:pt x="2562" y="993"/>
                  </a:lnTo>
                  <a:lnTo>
                    <a:pt x="2558" y="998"/>
                  </a:lnTo>
                  <a:lnTo>
                    <a:pt x="2252" y="1299"/>
                  </a:lnTo>
                  <a:lnTo>
                    <a:pt x="2345" y="1504"/>
                  </a:lnTo>
                  <a:lnTo>
                    <a:pt x="2350" y="1520"/>
                  </a:lnTo>
                  <a:lnTo>
                    <a:pt x="2350" y="1535"/>
                  </a:lnTo>
                  <a:lnTo>
                    <a:pt x="2344" y="1549"/>
                  </a:lnTo>
                  <a:lnTo>
                    <a:pt x="2335" y="1563"/>
                  </a:lnTo>
                  <a:lnTo>
                    <a:pt x="2081" y="1811"/>
                  </a:lnTo>
                  <a:lnTo>
                    <a:pt x="2071" y="1819"/>
                  </a:lnTo>
                  <a:lnTo>
                    <a:pt x="2060" y="1824"/>
                  </a:lnTo>
                  <a:lnTo>
                    <a:pt x="2047" y="1826"/>
                  </a:lnTo>
                  <a:lnTo>
                    <a:pt x="2035" y="1826"/>
                  </a:lnTo>
                  <a:lnTo>
                    <a:pt x="2022" y="1822"/>
                  </a:lnTo>
                  <a:lnTo>
                    <a:pt x="2012" y="1816"/>
                  </a:lnTo>
                  <a:lnTo>
                    <a:pt x="2002" y="1806"/>
                  </a:lnTo>
                  <a:lnTo>
                    <a:pt x="1996" y="1795"/>
                  </a:lnTo>
                  <a:lnTo>
                    <a:pt x="1919" y="1625"/>
                  </a:lnTo>
                  <a:lnTo>
                    <a:pt x="1319" y="2214"/>
                  </a:lnTo>
                  <a:lnTo>
                    <a:pt x="1485" y="2579"/>
                  </a:lnTo>
                  <a:lnTo>
                    <a:pt x="1490" y="2593"/>
                  </a:lnTo>
                  <a:lnTo>
                    <a:pt x="1489" y="2609"/>
                  </a:lnTo>
                  <a:lnTo>
                    <a:pt x="1483" y="2623"/>
                  </a:lnTo>
                  <a:lnTo>
                    <a:pt x="1474" y="2636"/>
                  </a:lnTo>
                  <a:lnTo>
                    <a:pt x="1042" y="3062"/>
                  </a:lnTo>
                  <a:lnTo>
                    <a:pt x="1028" y="3071"/>
                  </a:lnTo>
                  <a:lnTo>
                    <a:pt x="1012" y="3075"/>
                  </a:lnTo>
                  <a:lnTo>
                    <a:pt x="995" y="3075"/>
                  </a:lnTo>
                  <a:lnTo>
                    <a:pt x="984" y="3072"/>
                  </a:lnTo>
                  <a:lnTo>
                    <a:pt x="975" y="3068"/>
                  </a:lnTo>
                  <a:lnTo>
                    <a:pt x="968" y="3062"/>
                  </a:lnTo>
                  <a:lnTo>
                    <a:pt x="963" y="3058"/>
                  </a:lnTo>
                  <a:lnTo>
                    <a:pt x="960" y="3053"/>
                  </a:lnTo>
                  <a:lnTo>
                    <a:pt x="958" y="3049"/>
                  </a:lnTo>
                  <a:lnTo>
                    <a:pt x="955" y="3045"/>
                  </a:lnTo>
                  <a:lnTo>
                    <a:pt x="768" y="2632"/>
                  </a:lnTo>
                  <a:lnTo>
                    <a:pt x="764" y="2617"/>
                  </a:lnTo>
                  <a:lnTo>
                    <a:pt x="764" y="2601"/>
                  </a:lnTo>
                  <a:lnTo>
                    <a:pt x="769" y="2587"/>
                  </a:lnTo>
                  <a:lnTo>
                    <a:pt x="778" y="2574"/>
                  </a:lnTo>
                  <a:lnTo>
                    <a:pt x="795" y="2557"/>
                  </a:lnTo>
                  <a:lnTo>
                    <a:pt x="804" y="2544"/>
                  </a:lnTo>
                  <a:lnTo>
                    <a:pt x="810" y="2528"/>
                  </a:lnTo>
                  <a:lnTo>
                    <a:pt x="810" y="2513"/>
                  </a:lnTo>
                  <a:lnTo>
                    <a:pt x="806" y="2498"/>
                  </a:lnTo>
                  <a:lnTo>
                    <a:pt x="796" y="2484"/>
                  </a:lnTo>
                  <a:lnTo>
                    <a:pt x="596" y="2289"/>
                  </a:lnTo>
                  <a:lnTo>
                    <a:pt x="583" y="2279"/>
                  </a:lnTo>
                  <a:lnTo>
                    <a:pt x="567" y="2275"/>
                  </a:lnTo>
                  <a:lnTo>
                    <a:pt x="550" y="2275"/>
                  </a:lnTo>
                  <a:lnTo>
                    <a:pt x="536" y="2279"/>
                  </a:lnTo>
                  <a:lnTo>
                    <a:pt x="522" y="2289"/>
                  </a:lnTo>
                  <a:lnTo>
                    <a:pt x="502" y="2308"/>
                  </a:lnTo>
                  <a:lnTo>
                    <a:pt x="490" y="2317"/>
                  </a:lnTo>
                  <a:lnTo>
                    <a:pt x="474" y="2322"/>
                  </a:lnTo>
                  <a:lnTo>
                    <a:pt x="458" y="2323"/>
                  </a:lnTo>
                  <a:lnTo>
                    <a:pt x="444" y="2319"/>
                  </a:lnTo>
                  <a:lnTo>
                    <a:pt x="31" y="2137"/>
                  </a:lnTo>
                  <a:lnTo>
                    <a:pt x="17" y="2128"/>
                  </a:lnTo>
                  <a:lnTo>
                    <a:pt x="6" y="2114"/>
                  </a:lnTo>
                  <a:lnTo>
                    <a:pt x="1" y="2099"/>
                  </a:lnTo>
                  <a:lnTo>
                    <a:pt x="0" y="2083"/>
                  </a:lnTo>
                  <a:lnTo>
                    <a:pt x="5" y="2067"/>
                  </a:lnTo>
                  <a:lnTo>
                    <a:pt x="16" y="2053"/>
                  </a:lnTo>
                  <a:lnTo>
                    <a:pt x="448" y="1629"/>
                  </a:lnTo>
                  <a:lnTo>
                    <a:pt x="461" y="1619"/>
                  </a:lnTo>
                  <a:lnTo>
                    <a:pt x="476" y="1614"/>
                  </a:lnTo>
                  <a:lnTo>
                    <a:pt x="492" y="1614"/>
                  </a:lnTo>
                  <a:lnTo>
                    <a:pt x="507" y="1618"/>
                  </a:lnTo>
                  <a:lnTo>
                    <a:pt x="872" y="1779"/>
                  </a:lnTo>
                  <a:lnTo>
                    <a:pt x="1472" y="1190"/>
                  </a:lnTo>
                  <a:lnTo>
                    <a:pt x="1304" y="1116"/>
                  </a:lnTo>
                  <a:lnTo>
                    <a:pt x="1293" y="1110"/>
                  </a:lnTo>
                  <a:lnTo>
                    <a:pt x="1285" y="1102"/>
                  </a:lnTo>
                  <a:lnTo>
                    <a:pt x="1277" y="1090"/>
                  </a:lnTo>
                  <a:lnTo>
                    <a:pt x="1274" y="1079"/>
                  </a:lnTo>
                  <a:lnTo>
                    <a:pt x="1273" y="1066"/>
                  </a:lnTo>
                  <a:lnTo>
                    <a:pt x="1275" y="1053"/>
                  </a:lnTo>
                  <a:lnTo>
                    <a:pt x="1280" y="1042"/>
                  </a:lnTo>
                  <a:lnTo>
                    <a:pt x="1289" y="1033"/>
                  </a:lnTo>
                  <a:lnTo>
                    <a:pt x="1542" y="784"/>
                  </a:lnTo>
                  <a:lnTo>
                    <a:pt x="1555" y="775"/>
                  </a:lnTo>
                  <a:lnTo>
                    <a:pt x="1569" y="770"/>
                  </a:lnTo>
                  <a:lnTo>
                    <a:pt x="1585" y="769"/>
                  </a:lnTo>
                  <a:lnTo>
                    <a:pt x="1601" y="773"/>
                  </a:lnTo>
                  <a:lnTo>
                    <a:pt x="1805" y="863"/>
                  </a:lnTo>
                  <a:lnTo>
                    <a:pt x="2112" y="561"/>
                  </a:lnTo>
                  <a:lnTo>
                    <a:pt x="2117" y="556"/>
                  </a:lnTo>
                  <a:lnTo>
                    <a:pt x="2127" y="549"/>
                  </a:lnTo>
                  <a:lnTo>
                    <a:pt x="2139" y="539"/>
                  </a:lnTo>
                  <a:lnTo>
                    <a:pt x="2157" y="525"/>
                  </a:lnTo>
                  <a:lnTo>
                    <a:pt x="2177" y="509"/>
                  </a:lnTo>
                  <a:lnTo>
                    <a:pt x="2201" y="491"/>
                  </a:lnTo>
                  <a:lnTo>
                    <a:pt x="2227" y="472"/>
                  </a:lnTo>
                  <a:lnTo>
                    <a:pt x="2256" y="450"/>
                  </a:lnTo>
                  <a:lnTo>
                    <a:pt x="2288" y="427"/>
                  </a:lnTo>
                  <a:lnTo>
                    <a:pt x="2321" y="402"/>
                  </a:lnTo>
                  <a:lnTo>
                    <a:pt x="2357" y="377"/>
                  </a:lnTo>
                  <a:lnTo>
                    <a:pt x="2395" y="351"/>
                  </a:lnTo>
                  <a:lnTo>
                    <a:pt x="2433" y="324"/>
                  </a:lnTo>
                  <a:lnTo>
                    <a:pt x="2473" y="297"/>
                  </a:lnTo>
                  <a:lnTo>
                    <a:pt x="2514" y="269"/>
                  </a:lnTo>
                  <a:lnTo>
                    <a:pt x="2556" y="243"/>
                  </a:lnTo>
                  <a:lnTo>
                    <a:pt x="2597" y="216"/>
                  </a:lnTo>
                  <a:lnTo>
                    <a:pt x="2639" y="189"/>
                  </a:lnTo>
                  <a:lnTo>
                    <a:pt x="2681" y="164"/>
                  </a:lnTo>
                  <a:lnTo>
                    <a:pt x="2722" y="139"/>
                  </a:lnTo>
                  <a:lnTo>
                    <a:pt x="2763" y="116"/>
                  </a:lnTo>
                  <a:lnTo>
                    <a:pt x="2803" y="94"/>
                  </a:lnTo>
                  <a:lnTo>
                    <a:pt x="2841" y="74"/>
                  </a:lnTo>
                  <a:lnTo>
                    <a:pt x="2879" y="56"/>
                  </a:lnTo>
                  <a:lnTo>
                    <a:pt x="2914" y="40"/>
                  </a:lnTo>
                  <a:lnTo>
                    <a:pt x="2949" y="26"/>
                  </a:lnTo>
                  <a:lnTo>
                    <a:pt x="2980" y="16"/>
                  </a:lnTo>
                  <a:lnTo>
                    <a:pt x="3010" y="8"/>
                  </a:lnTo>
                  <a:lnTo>
                    <a:pt x="3037" y="2"/>
                  </a:lnTo>
                  <a:lnTo>
                    <a:pt x="30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458788" y="2251075"/>
              <a:ext cx="166688" cy="169862"/>
            </a:xfrm>
            <a:custGeom>
              <a:avLst/>
              <a:gdLst>
                <a:gd name="T0" fmla="*/ 402 w 629"/>
                <a:gd name="T1" fmla="*/ 1 h 642"/>
                <a:gd name="T2" fmla="*/ 488 w 629"/>
                <a:gd name="T3" fmla="*/ 16 h 642"/>
                <a:gd name="T4" fmla="*/ 485 w 629"/>
                <a:gd name="T5" fmla="*/ 37 h 642"/>
                <a:gd name="T6" fmla="*/ 415 w 629"/>
                <a:gd name="T7" fmla="*/ 48 h 642"/>
                <a:gd name="T8" fmla="*/ 363 w 629"/>
                <a:gd name="T9" fmla="*/ 64 h 642"/>
                <a:gd name="T10" fmla="*/ 323 w 629"/>
                <a:gd name="T11" fmla="*/ 93 h 642"/>
                <a:gd name="T12" fmla="*/ 291 w 629"/>
                <a:gd name="T13" fmla="*/ 142 h 642"/>
                <a:gd name="T14" fmla="*/ 284 w 629"/>
                <a:gd name="T15" fmla="*/ 167 h 642"/>
                <a:gd name="T16" fmla="*/ 287 w 629"/>
                <a:gd name="T17" fmla="*/ 196 h 642"/>
                <a:gd name="T18" fmla="*/ 295 w 629"/>
                <a:gd name="T19" fmla="*/ 230 h 642"/>
                <a:gd name="T20" fmla="*/ 303 w 629"/>
                <a:gd name="T21" fmla="*/ 266 h 642"/>
                <a:gd name="T22" fmla="*/ 310 w 629"/>
                <a:gd name="T23" fmla="*/ 303 h 642"/>
                <a:gd name="T24" fmla="*/ 311 w 629"/>
                <a:gd name="T25" fmla="*/ 340 h 642"/>
                <a:gd name="T26" fmla="*/ 302 w 629"/>
                <a:gd name="T27" fmla="*/ 375 h 642"/>
                <a:gd name="T28" fmla="*/ 281 w 629"/>
                <a:gd name="T29" fmla="*/ 407 h 642"/>
                <a:gd name="T30" fmla="*/ 244 w 629"/>
                <a:gd name="T31" fmla="*/ 435 h 642"/>
                <a:gd name="T32" fmla="*/ 186 w 629"/>
                <a:gd name="T33" fmla="*/ 456 h 642"/>
                <a:gd name="T34" fmla="*/ 284 w 629"/>
                <a:gd name="T35" fmla="*/ 451 h 642"/>
                <a:gd name="T36" fmla="*/ 364 w 629"/>
                <a:gd name="T37" fmla="*/ 435 h 642"/>
                <a:gd name="T38" fmla="*/ 429 w 629"/>
                <a:gd name="T39" fmla="*/ 409 h 642"/>
                <a:gd name="T40" fmla="*/ 479 w 629"/>
                <a:gd name="T41" fmla="*/ 375 h 642"/>
                <a:gd name="T42" fmla="*/ 519 w 629"/>
                <a:gd name="T43" fmla="*/ 336 h 642"/>
                <a:gd name="T44" fmla="*/ 549 w 629"/>
                <a:gd name="T45" fmla="*/ 293 h 642"/>
                <a:gd name="T46" fmla="*/ 572 w 629"/>
                <a:gd name="T47" fmla="*/ 248 h 642"/>
                <a:gd name="T48" fmla="*/ 590 w 629"/>
                <a:gd name="T49" fmla="*/ 204 h 642"/>
                <a:gd name="T50" fmla="*/ 606 w 629"/>
                <a:gd name="T51" fmla="*/ 160 h 642"/>
                <a:gd name="T52" fmla="*/ 620 w 629"/>
                <a:gd name="T53" fmla="*/ 121 h 642"/>
                <a:gd name="T54" fmla="*/ 629 w 629"/>
                <a:gd name="T55" fmla="*/ 199 h 642"/>
                <a:gd name="T56" fmla="*/ 621 w 629"/>
                <a:gd name="T57" fmla="*/ 282 h 642"/>
                <a:gd name="T58" fmla="*/ 598 w 629"/>
                <a:gd name="T59" fmla="*/ 362 h 642"/>
                <a:gd name="T60" fmla="*/ 558 w 629"/>
                <a:gd name="T61" fmla="*/ 438 h 642"/>
                <a:gd name="T62" fmla="*/ 501 w 629"/>
                <a:gd name="T63" fmla="*/ 506 h 642"/>
                <a:gd name="T64" fmla="*/ 430 w 629"/>
                <a:gd name="T65" fmla="*/ 560 h 642"/>
                <a:gd name="T66" fmla="*/ 350 w 629"/>
                <a:gd name="T67" fmla="*/ 600 h 642"/>
                <a:gd name="T68" fmla="*/ 265 w 629"/>
                <a:gd name="T69" fmla="*/ 627 h 642"/>
                <a:gd name="T70" fmla="*/ 179 w 629"/>
                <a:gd name="T71" fmla="*/ 640 h 642"/>
                <a:gd name="T72" fmla="*/ 86 w 629"/>
                <a:gd name="T73" fmla="*/ 641 h 642"/>
                <a:gd name="T74" fmla="*/ 4 w 629"/>
                <a:gd name="T75" fmla="*/ 561 h 642"/>
                <a:gd name="T76" fmla="*/ 0 w 629"/>
                <a:gd name="T77" fmla="*/ 452 h 642"/>
                <a:gd name="T78" fmla="*/ 8 w 629"/>
                <a:gd name="T79" fmla="*/ 340 h 642"/>
                <a:gd name="T80" fmla="*/ 29 w 629"/>
                <a:gd name="T81" fmla="*/ 265 h 642"/>
                <a:gd name="T82" fmla="*/ 60 w 629"/>
                <a:gd name="T83" fmla="*/ 191 h 642"/>
                <a:gd name="T84" fmla="*/ 104 w 629"/>
                <a:gd name="T85" fmla="*/ 124 h 642"/>
                <a:gd name="T86" fmla="*/ 166 w 629"/>
                <a:gd name="T87" fmla="*/ 68 h 642"/>
                <a:gd name="T88" fmla="*/ 236 w 629"/>
                <a:gd name="T89" fmla="*/ 28 h 642"/>
                <a:gd name="T90" fmla="*/ 312 w 629"/>
                <a:gd name="T91" fmla="*/ 5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9" h="642">
                  <a:moveTo>
                    <a:pt x="358" y="0"/>
                  </a:moveTo>
                  <a:lnTo>
                    <a:pt x="402" y="1"/>
                  </a:lnTo>
                  <a:lnTo>
                    <a:pt x="446" y="6"/>
                  </a:lnTo>
                  <a:lnTo>
                    <a:pt x="488" y="16"/>
                  </a:lnTo>
                  <a:lnTo>
                    <a:pt x="528" y="31"/>
                  </a:lnTo>
                  <a:lnTo>
                    <a:pt x="485" y="37"/>
                  </a:lnTo>
                  <a:lnTo>
                    <a:pt x="448" y="42"/>
                  </a:lnTo>
                  <a:lnTo>
                    <a:pt x="415" y="48"/>
                  </a:lnTo>
                  <a:lnTo>
                    <a:pt x="387" y="55"/>
                  </a:lnTo>
                  <a:lnTo>
                    <a:pt x="363" y="64"/>
                  </a:lnTo>
                  <a:lnTo>
                    <a:pt x="342" y="76"/>
                  </a:lnTo>
                  <a:lnTo>
                    <a:pt x="323" y="93"/>
                  </a:lnTo>
                  <a:lnTo>
                    <a:pt x="306" y="114"/>
                  </a:lnTo>
                  <a:lnTo>
                    <a:pt x="291" y="142"/>
                  </a:lnTo>
                  <a:lnTo>
                    <a:pt x="287" y="153"/>
                  </a:lnTo>
                  <a:lnTo>
                    <a:pt x="284" y="167"/>
                  </a:lnTo>
                  <a:lnTo>
                    <a:pt x="284" y="181"/>
                  </a:lnTo>
                  <a:lnTo>
                    <a:pt x="287" y="196"/>
                  </a:lnTo>
                  <a:lnTo>
                    <a:pt x="291" y="213"/>
                  </a:lnTo>
                  <a:lnTo>
                    <a:pt x="295" y="230"/>
                  </a:lnTo>
                  <a:lnTo>
                    <a:pt x="299" y="248"/>
                  </a:lnTo>
                  <a:lnTo>
                    <a:pt x="303" y="266"/>
                  </a:lnTo>
                  <a:lnTo>
                    <a:pt x="307" y="285"/>
                  </a:lnTo>
                  <a:lnTo>
                    <a:pt x="310" y="303"/>
                  </a:lnTo>
                  <a:lnTo>
                    <a:pt x="312" y="322"/>
                  </a:lnTo>
                  <a:lnTo>
                    <a:pt x="311" y="340"/>
                  </a:lnTo>
                  <a:lnTo>
                    <a:pt x="308" y="358"/>
                  </a:lnTo>
                  <a:lnTo>
                    <a:pt x="302" y="375"/>
                  </a:lnTo>
                  <a:lnTo>
                    <a:pt x="294" y="392"/>
                  </a:lnTo>
                  <a:lnTo>
                    <a:pt x="281" y="407"/>
                  </a:lnTo>
                  <a:lnTo>
                    <a:pt x="265" y="421"/>
                  </a:lnTo>
                  <a:lnTo>
                    <a:pt x="244" y="435"/>
                  </a:lnTo>
                  <a:lnTo>
                    <a:pt x="217" y="446"/>
                  </a:lnTo>
                  <a:lnTo>
                    <a:pt x="186" y="456"/>
                  </a:lnTo>
                  <a:lnTo>
                    <a:pt x="237" y="455"/>
                  </a:lnTo>
                  <a:lnTo>
                    <a:pt x="284" y="451"/>
                  </a:lnTo>
                  <a:lnTo>
                    <a:pt x="326" y="444"/>
                  </a:lnTo>
                  <a:lnTo>
                    <a:pt x="364" y="435"/>
                  </a:lnTo>
                  <a:lnTo>
                    <a:pt x="398" y="422"/>
                  </a:lnTo>
                  <a:lnTo>
                    <a:pt x="429" y="409"/>
                  </a:lnTo>
                  <a:lnTo>
                    <a:pt x="456" y="393"/>
                  </a:lnTo>
                  <a:lnTo>
                    <a:pt x="479" y="375"/>
                  </a:lnTo>
                  <a:lnTo>
                    <a:pt x="501" y="356"/>
                  </a:lnTo>
                  <a:lnTo>
                    <a:pt x="519" y="336"/>
                  </a:lnTo>
                  <a:lnTo>
                    <a:pt x="535" y="314"/>
                  </a:lnTo>
                  <a:lnTo>
                    <a:pt x="549" y="293"/>
                  </a:lnTo>
                  <a:lnTo>
                    <a:pt x="562" y="270"/>
                  </a:lnTo>
                  <a:lnTo>
                    <a:pt x="572" y="248"/>
                  </a:lnTo>
                  <a:lnTo>
                    <a:pt x="582" y="226"/>
                  </a:lnTo>
                  <a:lnTo>
                    <a:pt x="590" y="204"/>
                  </a:lnTo>
                  <a:lnTo>
                    <a:pt x="598" y="182"/>
                  </a:lnTo>
                  <a:lnTo>
                    <a:pt x="606" y="160"/>
                  </a:lnTo>
                  <a:lnTo>
                    <a:pt x="613" y="141"/>
                  </a:lnTo>
                  <a:lnTo>
                    <a:pt x="620" y="121"/>
                  </a:lnTo>
                  <a:lnTo>
                    <a:pt x="626" y="160"/>
                  </a:lnTo>
                  <a:lnTo>
                    <a:pt x="629" y="199"/>
                  </a:lnTo>
                  <a:lnTo>
                    <a:pt x="628" y="241"/>
                  </a:lnTo>
                  <a:lnTo>
                    <a:pt x="621" y="282"/>
                  </a:lnTo>
                  <a:lnTo>
                    <a:pt x="612" y="322"/>
                  </a:lnTo>
                  <a:lnTo>
                    <a:pt x="598" y="362"/>
                  </a:lnTo>
                  <a:lnTo>
                    <a:pt x="580" y="401"/>
                  </a:lnTo>
                  <a:lnTo>
                    <a:pt x="558" y="438"/>
                  </a:lnTo>
                  <a:lnTo>
                    <a:pt x="532" y="473"/>
                  </a:lnTo>
                  <a:lnTo>
                    <a:pt x="501" y="506"/>
                  </a:lnTo>
                  <a:lnTo>
                    <a:pt x="466" y="535"/>
                  </a:lnTo>
                  <a:lnTo>
                    <a:pt x="430" y="560"/>
                  </a:lnTo>
                  <a:lnTo>
                    <a:pt x="391" y="582"/>
                  </a:lnTo>
                  <a:lnTo>
                    <a:pt x="350" y="600"/>
                  </a:lnTo>
                  <a:lnTo>
                    <a:pt x="308" y="615"/>
                  </a:lnTo>
                  <a:lnTo>
                    <a:pt x="265" y="627"/>
                  </a:lnTo>
                  <a:lnTo>
                    <a:pt x="222" y="635"/>
                  </a:lnTo>
                  <a:lnTo>
                    <a:pt x="179" y="640"/>
                  </a:lnTo>
                  <a:lnTo>
                    <a:pt x="134" y="642"/>
                  </a:lnTo>
                  <a:lnTo>
                    <a:pt x="86" y="641"/>
                  </a:lnTo>
                  <a:lnTo>
                    <a:pt x="12" y="638"/>
                  </a:lnTo>
                  <a:lnTo>
                    <a:pt x="4" y="561"/>
                  </a:lnTo>
                  <a:lnTo>
                    <a:pt x="0" y="507"/>
                  </a:lnTo>
                  <a:lnTo>
                    <a:pt x="0" y="452"/>
                  </a:lnTo>
                  <a:lnTo>
                    <a:pt x="2" y="396"/>
                  </a:lnTo>
                  <a:lnTo>
                    <a:pt x="8" y="340"/>
                  </a:lnTo>
                  <a:lnTo>
                    <a:pt x="18" y="302"/>
                  </a:lnTo>
                  <a:lnTo>
                    <a:pt x="29" y="265"/>
                  </a:lnTo>
                  <a:lnTo>
                    <a:pt x="43" y="227"/>
                  </a:lnTo>
                  <a:lnTo>
                    <a:pt x="60" y="191"/>
                  </a:lnTo>
                  <a:lnTo>
                    <a:pt x="80" y="157"/>
                  </a:lnTo>
                  <a:lnTo>
                    <a:pt x="104" y="124"/>
                  </a:lnTo>
                  <a:lnTo>
                    <a:pt x="134" y="94"/>
                  </a:lnTo>
                  <a:lnTo>
                    <a:pt x="166" y="68"/>
                  </a:lnTo>
                  <a:lnTo>
                    <a:pt x="200" y="45"/>
                  </a:lnTo>
                  <a:lnTo>
                    <a:pt x="236" y="28"/>
                  </a:lnTo>
                  <a:lnTo>
                    <a:pt x="274" y="15"/>
                  </a:lnTo>
                  <a:lnTo>
                    <a:pt x="312" y="5"/>
                  </a:lnTo>
                  <a:lnTo>
                    <a:pt x="3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444933" y="2021346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68113" y="1687643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4933" y="305525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8113" y="272154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44933" y="40891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8113" y="3755451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44933" y="512305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8113" y="478935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4000">
              <a:schemeClr val="tx2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19514" y="1219201"/>
            <a:ext cx="4752975" cy="4462463"/>
            <a:chOff x="3717925" y="1219200"/>
            <a:chExt cx="4752975" cy="4462463"/>
          </a:xfrm>
          <a:effectLst>
            <a:reflection blurRad="6350" stA="24000" endPos="35000" dir="5400000" sy="-100000" algn="bl" rotWithShape="0"/>
          </a:effectLst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657850" y="1284288"/>
              <a:ext cx="2813050" cy="1612900"/>
            </a:xfrm>
            <a:custGeom>
              <a:avLst/>
              <a:gdLst>
                <a:gd name="T0" fmla="*/ 348 w 1772"/>
                <a:gd name="T1" fmla="*/ 0 h 1016"/>
                <a:gd name="T2" fmla="*/ 1772 w 1772"/>
                <a:gd name="T3" fmla="*/ 1016 h 1016"/>
                <a:gd name="T4" fmla="*/ 0 w 1772"/>
                <a:gd name="T5" fmla="*/ 1016 h 1016"/>
                <a:gd name="T6" fmla="*/ 348 w 1772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2" h="1016">
                  <a:moveTo>
                    <a:pt x="348" y="0"/>
                  </a:moveTo>
                  <a:lnTo>
                    <a:pt x="1772" y="1016"/>
                  </a:lnTo>
                  <a:lnTo>
                    <a:pt x="0" y="1016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701473" y="3005138"/>
              <a:ext cx="1744663" cy="2676525"/>
            </a:xfrm>
            <a:custGeom>
              <a:avLst/>
              <a:gdLst>
                <a:gd name="T0" fmla="*/ 0 w 1099"/>
                <a:gd name="T1" fmla="*/ 0 h 1686"/>
                <a:gd name="T2" fmla="*/ 1099 w 1099"/>
                <a:gd name="T3" fmla="*/ 0 h 1686"/>
                <a:gd name="T4" fmla="*/ 549 w 1099"/>
                <a:gd name="T5" fmla="*/ 1686 h 1686"/>
                <a:gd name="T6" fmla="*/ 0 w 1099"/>
                <a:gd name="T7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9" h="1686">
                  <a:moveTo>
                    <a:pt x="0" y="0"/>
                  </a:moveTo>
                  <a:lnTo>
                    <a:pt x="1099" y="0"/>
                  </a:lnTo>
                  <a:lnTo>
                    <a:pt x="549" y="1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44070" y="4044950"/>
              <a:ext cx="2811463" cy="1628775"/>
            </a:xfrm>
            <a:custGeom>
              <a:avLst/>
              <a:gdLst>
                <a:gd name="T0" fmla="*/ 1430 w 1771"/>
                <a:gd name="T1" fmla="*/ 0 h 1026"/>
                <a:gd name="T2" fmla="*/ 1771 w 1771"/>
                <a:gd name="T3" fmla="*/ 1026 h 1026"/>
                <a:gd name="T4" fmla="*/ 0 w 1771"/>
                <a:gd name="T5" fmla="*/ 1026 h 1026"/>
                <a:gd name="T6" fmla="*/ 1430 w 1771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1" h="1026">
                  <a:moveTo>
                    <a:pt x="1430" y="0"/>
                  </a:moveTo>
                  <a:lnTo>
                    <a:pt x="1771" y="1026"/>
                  </a:lnTo>
                  <a:lnTo>
                    <a:pt x="0" y="1026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717925" y="2916873"/>
              <a:ext cx="2255838" cy="2692400"/>
            </a:xfrm>
            <a:custGeom>
              <a:avLst/>
              <a:gdLst>
                <a:gd name="T0" fmla="*/ 0 w 1421"/>
                <a:gd name="T1" fmla="*/ 0 h 1696"/>
                <a:gd name="T2" fmla="*/ 554 w 1421"/>
                <a:gd name="T3" fmla="*/ 1696 h 1696"/>
                <a:gd name="T4" fmla="*/ 1421 w 1421"/>
                <a:gd name="T5" fmla="*/ 1045 h 1696"/>
                <a:gd name="T6" fmla="*/ 0 w 1421"/>
                <a:gd name="T7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1" h="1696">
                  <a:moveTo>
                    <a:pt x="0" y="0"/>
                  </a:moveTo>
                  <a:lnTo>
                    <a:pt x="554" y="1696"/>
                  </a:lnTo>
                  <a:lnTo>
                    <a:pt x="1421" y="1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826510" y="1219200"/>
              <a:ext cx="2271713" cy="2679700"/>
            </a:xfrm>
            <a:custGeom>
              <a:avLst/>
              <a:gdLst>
                <a:gd name="T0" fmla="*/ 888 w 1431"/>
                <a:gd name="T1" fmla="*/ 1688 h 1688"/>
                <a:gd name="T2" fmla="*/ 0 w 1431"/>
                <a:gd name="T3" fmla="*/ 1046 h 1688"/>
                <a:gd name="T4" fmla="*/ 1431 w 1431"/>
                <a:gd name="T5" fmla="*/ 0 h 1688"/>
                <a:gd name="T6" fmla="*/ 888 w 1431"/>
                <a:gd name="T7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1" h="1688">
                  <a:moveTo>
                    <a:pt x="888" y="1688"/>
                  </a:moveTo>
                  <a:lnTo>
                    <a:pt x="0" y="1046"/>
                  </a:lnTo>
                  <a:lnTo>
                    <a:pt x="1431" y="0"/>
                  </a:lnTo>
                  <a:lnTo>
                    <a:pt x="888" y="168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56946">
              <a:off x="5966671" y="2036133"/>
              <a:ext cx="1672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6399218">
              <a:off x="6944338" y="3697442"/>
              <a:ext cx="16725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1759" y="5169863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5068108">
              <a:off x="3939722" y="4449166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358554">
              <a:off x="4035646" y="2432934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 rot="2244085">
              <a:off x="6017196" y="2255622"/>
              <a:ext cx="440276" cy="439670"/>
            </a:xfrm>
            <a:custGeom>
              <a:avLst/>
              <a:gdLst>
                <a:gd name="T0" fmla="*/ 2839 w 3638"/>
                <a:gd name="T1" fmla="*/ 2359 h 3634"/>
                <a:gd name="T2" fmla="*/ 3158 w 3638"/>
                <a:gd name="T3" fmla="*/ 2654 h 3634"/>
                <a:gd name="T4" fmla="*/ 3140 w 3638"/>
                <a:gd name="T5" fmla="*/ 2814 h 3634"/>
                <a:gd name="T6" fmla="*/ 2830 w 3638"/>
                <a:gd name="T7" fmla="*/ 3116 h 3634"/>
                <a:gd name="T8" fmla="*/ 2678 w 3638"/>
                <a:gd name="T9" fmla="*/ 3168 h 3634"/>
                <a:gd name="T10" fmla="*/ 2387 w 3638"/>
                <a:gd name="T11" fmla="*/ 2840 h 3634"/>
                <a:gd name="T12" fmla="*/ 2273 w 3638"/>
                <a:gd name="T13" fmla="*/ 2726 h 3634"/>
                <a:gd name="T14" fmla="*/ 2387 w 3638"/>
                <a:gd name="T15" fmla="*/ 2612 h 3634"/>
                <a:gd name="T16" fmla="*/ 2678 w 3638"/>
                <a:gd name="T17" fmla="*/ 2283 h 3634"/>
                <a:gd name="T18" fmla="*/ 2463 w 3638"/>
                <a:gd name="T19" fmla="*/ 2098 h 3634"/>
                <a:gd name="T20" fmla="*/ 2128 w 3638"/>
                <a:gd name="T21" fmla="*/ 2401 h 3634"/>
                <a:gd name="T22" fmla="*/ 2059 w 3638"/>
                <a:gd name="T23" fmla="*/ 2863 h 3634"/>
                <a:gd name="T24" fmla="*/ 2295 w 3638"/>
                <a:gd name="T25" fmla="*/ 3251 h 3634"/>
                <a:gd name="T26" fmla="*/ 2729 w 3638"/>
                <a:gd name="T27" fmla="*/ 3407 h 3634"/>
                <a:gd name="T28" fmla="*/ 3162 w 3638"/>
                <a:gd name="T29" fmla="*/ 3251 h 3634"/>
                <a:gd name="T30" fmla="*/ 3397 w 3638"/>
                <a:gd name="T31" fmla="*/ 2863 h 3634"/>
                <a:gd name="T32" fmla="*/ 3328 w 3638"/>
                <a:gd name="T33" fmla="*/ 2401 h 3634"/>
                <a:gd name="T34" fmla="*/ 2993 w 3638"/>
                <a:gd name="T35" fmla="*/ 2098 h 3634"/>
                <a:gd name="T36" fmla="*/ 1591 w 3638"/>
                <a:gd name="T37" fmla="*/ 2498 h 3634"/>
                <a:gd name="T38" fmla="*/ 454 w 3638"/>
                <a:gd name="T39" fmla="*/ 2044 h 3634"/>
                <a:gd name="T40" fmla="*/ 3165 w 3638"/>
                <a:gd name="T41" fmla="*/ 1929 h 3634"/>
                <a:gd name="T42" fmla="*/ 3526 w 3638"/>
                <a:gd name="T43" fmla="*/ 2289 h 3634"/>
                <a:gd name="T44" fmla="*/ 3634 w 3638"/>
                <a:gd name="T45" fmla="*/ 2805 h 3634"/>
                <a:gd name="T46" fmla="*/ 3444 w 3638"/>
                <a:gd name="T47" fmla="*/ 3286 h 3634"/>
                <a:gd name="T48" fmla="*/ 3029 w 3638"/>
                <a:gd name="T49" fmla="*/ 3583 h 3634"/>
                <a:gd name="T50" fmla="*/ 2498 w 3638"/>
                <a:gd name="T51" fmla="*/ 3606 h 3634"/>
                <a:gd name="T52" fmla="*/ 2059 w 3638"/>
                <a:gd name="T53" fmla="*/ 3341 h 3634"/>
                <a:gd name="T54" fmla="*/ 1832 w 3638"/>
                <a:gd name="T55" fmla="*/ 2881 h 3634"/>
                <a:gd name="T56" fmla="*/ 1898 w 3638"/>
                <a:gd name="T57" fmla="*/ 2355 h 3634"/>
                <a:gd name="T58" fmla="*/ 2227 w 3638"/>
                <a:gd name="T59" fmla="*/ 1967 h 3634"/>
                <a:gd name="T60" fmla="*/ 2729 w 3638"/>
                <a:gd name="T61" fmla="*/ 1818 h 3634"/>
                <a:gd name="T62" fmla="*/ 1591 w 3638"/>
                <a:gd name="T63" fmla="*/ 1364 h 3634"/>
                <a:gd name="T64" fmla="*/ 454 w 3638"/>
                <a:gd name="T65" fmla="*/ 1818 h 3634"/>
                <a:gd name="T66" fmla="*/ 366 w 3638"/>
                <a:gd name="T67" fmla="*/ 672 h 3634"/>
                <a:gd name="T68" fmla="*/ 568 w 3638"/>
                <a:gd name="T69" fmla="*/ 796 h 3634"/>
                <a:gd name="T70" fmla="*/ 770 w 3638"/>
                <a:gd name="T71" fmla="*/ 672 h 3634"/>
                <a:gd name="T72" fmla="*/ 2162 w 3638"/>
                <a:gd name="T73" fmla="*/ 605 h 3634"/>
                <a:gd name="T74" fmla="*/ 2315 w 3638"/>
                <a:gd name="T75" fmla="*/ 784 h 3634"/>
                <a:gd name="T76" fmla="*/ 2548 w 3638"/>
                <a:gd name="T77" fmla="*/ 728 h 3634"/>
                <a:gd name="T78" fmla="*/ 2710 w 3638"/>
                <a:gd name="T79" fmla="*/ 454 h 3634"/>
                <a:gd name="T80" fmla="*/ 2928 w 3638"/>
                <a:gd name="T81" fmla="*/ 589 h 3634"/>
                <a:gd name="T82" fmla="*/ 228 w 3638"/>
                <a:gd name="T83" fmla="*/ 1136 h 3634"/>
                <a:gd name="T84" fmla="*/ 247 w 3638"/>
                <a:gd name="T85" fmla="*/ 2953 h 3634"/>
                <a:gd name="T86" fmla="*/ 28 w 3638"/>
                <a:gd name="T87" fmla="*/ 2818 h 3634"/>
                <a:gd name="T88" fmla="*/ 28 w 3638"/>
                <a:gd name="T89" fmla="*/ 589 h 3634"/>
                <a:gd name="T90" fmla="*/ 247 w 3638"/>
                <a:gd name="T91" fmla="*/ 454 h 3634"/>
                <a:gd name="T92" fmla="*/ 2497 w 3638"/>
                <a:gd name="T93" fmla="*/ 88 h 3634"/>
                <a:gd name="T94" fmla="*/ 2437 w 3638"/>
                <a:gd name="T95" fmla="*/ 670 h 3634"/>
                <a:gd name="T96" fmla="*/ 2285 w 3638"/>
                <a:gd name="T97" fmla="*/ 618 h 3634"/>
                <a:gd name="T98" fmla="*/ 2316 w 3638"/>
                <a:gd name="T99" fmla="*/ 26 h 3634"/>
                <a:gd name="T100" fmla="*/ 639 w 3638"/>
                <a:gd name="T101" fmla="*/ 26 h 3634"/>
                <a:gd name="T102" fmla="*/ 670 w 3638"/>
                <a:gd name="T103" fmla="*/ 618 h 3634"/>
                <a:gd name="T104" fmla="*/ 519 w 3638"/>
                <a:gd name="T105" fmla="*/ 670 h 3634"/>
                <a:gd name="T106" fmla="*/ 458 w 3638"/>
                <a:gd name="T107" fmla="*/ 88 h 3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38" h="3634">
                  <a:moveTo>
                    <a:pt x="2729" y="2272"/>
                  </a:moveTo>
                  <a:lnTo>
                    <a:pt x="2754" y="2274"/>
                  </a:lnTo>
                  <a:lnTo>
                    <a:pt x="2778" y="2283"/>
                  </a:lnTo>
                  <a:lnTo>
                    <a:pt x="2799" y="2296"/>
                  </a:lnTo>
                  <a:lnTo>
                    <a:pt x="2817" y="2314"/>
                  </a:lnTo>
                  <a:lnTo>
                    <a:pt x="2830" y="2335"/>
                  </a:lnTo>
                  <a:lnTo>
                    <a:pt x="2839" y="2359"/>
                  </a:lnTo>
                  <a:lnTo>
                    <a:pt x="2841" y="2385"/>
                  </a:lnTo>
                  <a:lnTo>
                    <a:pt x="2841" y="2612"/>
                  </a:lnTo>
                  <a:lnTo>
                    <a:pt x="3069" y="2612"/>
                  </a:lnTo>
                  <a:lnTo>
                    <a:pt x="3095" y="2616"/>
                  </a:lnTo>
                  <a:lnTo>
                    <a:pt x="3119" y="2623"/>
                  </a:lnTo>
                  <a:lnTo>
                    <a:pt x="3140" y="2638"/>
                  </a:lnTo>
                  <a:lnTo>
                    <a:pt x="3158" y="2654"/>
                  </a:lnTo>
                  <a:lnTo>
                    <a:pt x="3171" y="2676"/>
                  </a:lnTo>
                  <a:lnTo>
                    <a:pt x="3180" y="2700"/>
                  </a:lnTo>
                  <a:lnTo>
                    <a:pt x="3183" y="2726"/>
                  </a:lnTo>
                  <a:lnTo>
                    <a:pt x="3180" y="2751"/>
                  </a:lnTo>
                  <a:lnTo>
                    <a:pt x="3171" y="2776"/>
                  </a:lnTo>
                  <a:lnTo>
                    <a:pt x="3158" y="2797"/>
                  </a:lnTo>
                  <a:lnTo>
                    <a:pt x="3140" y="2814"/>
                  </a:lnTo>
                  <a:lnTo>
                    <a:pt x="3119" y="2828"/>
                  </a:lnTo>
                  <a:lnTo>
                    <a:pt x="3095" y="2837"/>
                  </a:lnTo>
                  <a:lnTo>
                    <a:pt x="3069" y="2840"/>
                  </a:lnTo>
                  <a:lnTo>
                    <a:pt x="2841" y="2840"/>
                  </a:lnTo>
                  <a:lnTo>
                    <a:pt x="2841" y="3066"/>
                  </a:lnTo>
                  <a:lnTo>
                    <a:pt x="2839" y="3093"/>
                  </a:lnTo>
                  <a:lnTo>
                    <a:pt x="2830" y="3116"/>
                  </a:lnTo>
                  <a:lnTo>
                    <a:pt x="2817" y="3137"/>
                  </a:lnTo>
                  <a:lnTo>
                    <a:pt x="2799" y="3155"/>
                  </a:lnTo>
                  <a:lnTo>
                    <a:pt x="2778" y="3168"/>
                  </a:lnTo>
                  <a:lnTo>
                    <a:pt x="2754" y="3177"/>
                  </a:lnTo>
                  <a:lnTo>
                    <a:pt x="2729" y="3180"/>
                  </a:lnTo>
                  <a:lnTo>
                    <a:pt x="2702" y="3177"/>
                  </a:lnTo>
                  <a:lnTo>
                    <a:pt x="2678" y="3168"/>
                  </a:lnTo>
                  <a:lnTo>
                    <a:pt x="2657" y="3155"/>
                  </a:lnTo>
                  <a:lnTo>
                    <a:pt x="2639" y="3137"/>
                  </a:lnTo>
                  <a:lnTo>
                    <a:pt x="2626" y="3116"/>
                  </a:lnTo>
                  <a:lnTo>
                    <a:pt x="2618" y="3093"/>
                  </a:lnTo>
                  <a:lnTo>
                    <a:pt x="2615" y="3066"/>
                  </a:lnTo>
                  <a:lnTo>
                    <a:pt x="2615" y="2840"/>
                  </a:lnTo>
                  <a:lnTo>
                    <a:pt x="2387" y="2840"/>
                  </a:lnTo>
                  <a:lnTo>
                    <a:pt x="2361" y="2837"/>
                  </a:lnTo>
                  <a:lnTo>
                    <a:pt x="2337" y="2828"/>
                  </a:lnTo>
                  <a:lnTo>
                    <a:pt x="2316" y="2814"/>
                  </a:lnTo>
                  <a:lnTo>
                    <a:pt x="2298" y="2797"/>
                  </a:lnTo>
                  <a:lnTo>
                    <a:pt x="2285" y="2776"/>
                  </a:lnTo>
                  <a:lnTo>
                    <a:pt x="2276" y="2751"/>
                  </a:lnTo>
                  <a:lnTo>
                    <a:pt x="2273" y="2726"/>
                  </a:lnTo>
                  <a:lnTo>
                    <a:pt x="2276" y="2700"/>
                  </a:lnTo>
                  <a:lnTo>
                    <a:pt x="2285" y="2676"/>
                  </a:lnTo>
                  <a:lnTo>
                    <a:pt x="2298" y="2654"/>
                  </a:lnTo>
                  <a:lnTo>
                    <a:pt x="2316" y="2638"/>
                  </a:lnTo>
                  <a:lnTo>
                    <a:pt x="2337" y="2623"/>
                  </a:lnTo>
                  <a:lnTo>
                    <a:pt x="2361" y="2616"/>
                  </a:lnTo>
                  <a:lnTo>
                    <a:pt x="2387" y="2612"/>
                  </a:lnTo>
                  <a:lnTo>
                    <a:pt x="2615" y="2612"/>
                  </a:lnTo>
                  <a:lnTo>
                    <a:pt x="2615" y="2385"/>
                  </a:lnTo>
                  <a:lnTo>
                    <a:pt x="2618" y="2359"/>
                  </a:lnTo>
                  <a:lnTo>
                    <a:pt x="2626" y="2335"/>
                  </a:lnTo>
                  <a:lnTo>
                    <a:pt x="2639" y="2314"/>
                  </a:lnTo>
                  <a:lnTo>
                    <a:pt x="2657" y="2296"/>
                  </a:lnTo>
                  <a:lnTo>
                    <a:pt x="2678" y="2283"/>
                  </a:lnTo>
                  <a:lnTo>
                    <a:pt x="2702" y="2274"/>
                  </a:lnTo>
                  <a:lnTo>
                    <a:pt x="2729" y="2272"/>
                  </a:lnTo>
                  <a:close/>
                  <a:moveTo>
                    <a:pt x="2729" y="2044"/>
                  </a:moveTo>
                  <a:lnTo>
                    <a:pt x="2659" y="2048"/>
                  </a:lnTo>
                  <a:lnTo>
                    <a:pt x="2590" y="2059"/>
                  </a:lnTo>
                  <a:lnTo>
                    <a:pt x="2525" y="2075"/>
                  </a:lnTo>
                  <a:lnTo>
                    <a:pt x="2463" y="2098"/>
                  </a:lnTo>
                  <a:lnTo>
                    <a:pt x="2403" y="2127"/>
                  </a:lnTo>
                  <a:lnTo>
                    <a:pt x="2347" y="2161"/>
                  </a:lnTo>
                  <a:lnTo>
                    <a:pt x="2295" y="2200"/>
                  </a:lnTo>
                  <a:lnTo>
                    <a:pt x="2246" y="2244"/>
                  </a:lnTo>
                  <a:lnTo>
                    <a:pt x="2202" y="2293"/>
                  </a:lnTo>
                  <a:lnTo>
                    <a:pt x="2162" y="2345"/>
                  </a:lnTo>
                  <a:lnTo>
                    <a:pt x="2128" y="2401"/>
                  </a:lnTo>
                  <a:lnTo>
                    <a:pt x="2099" y="2461"/>
                  </a:lnTo>
                  <a:lnTo>
                    <a:pt x="2077" y="2524"/>
                  </a:lnTo>
                  <a:lnTo>
                    <a:pt x="2059" y="2589"/>
                  </a:lnTo>
                  <a:lnTo>
                    <a:pt x="2049" y="2656"/>
                  </a:lnTo>
                  <a:lnTo>
                    <a:pt x="2046" y="2726"/>
                  </a:lnTo>
                  <a:lnTo>
                    <a:pt x="2049" y="2796"/>
                  </a:lnTo>
                  <a:lnTo>
                    <a:pt x="2059" y="2863"/>
                  </a:lnTo>
                  <a:lnTo>
                    <a:pt x="2077" y="2928"/>
                  </a:lnTo>
                  <a:lnTo>
                    <a:pt x="2099" y="2991"/>
                  </a:lnTo>
                  <a:lnTo>
                    <a:pt x="2128" y="3050"/>
                  </a:lnTo>
                  <a:lnTo>
                    <a:pt x="2162" y="3106"/>
                  </a:lnTo>
                  <a:lnTo>
                    <a:pt x="2202" y="3159"/>
                  </a:lnTo>
                  <a:lnTo>
                    <a:pt x="2246" y="3208"/>
                  </a:lnTo>
                  <a:lnTo>
                    <a:pt x="2295" y="3251"/>
                  </a:lnTo>
                  <a:lnTo>
                    <a:pt x="2347" y="3291"/>
                  </a:lnTo>
                  <a:lnTo>
                    <a:pt x="2403" y="3325"/>
                  </a:lnTo>
                  <a:lnTo>
                    <a:pt x="2463" y="3354"/>
                  </a:lnTo>
                  <a:lnTo>
                    <a:pt x="2525" y="3377"/>
                  </a:lnTo>
                  <a:lnTo>
                    <a:pt x="2590" y="3393"/>
                  </a:lnTo>
                  <a:lnTo>
                    <a:pt x="2659" y="3403"/>
                  </a:lnTo>
                  <a:lnTo>
                    <a:pt x="2729" y="3407"/>
                  </a:lnTo>
                  <a:lnTo>
                    <a:pt x="2798" y="3403"/>
                  </a:lnTo>
                  <a:lnTo>
                    <a:pt x="2866" y="3393"/>
                  </a:lnTo>
                  <a:lnTo>
                    <a:pt x="2931" y="3377"/>
                  </a:lnTo>
                  <a:lnTo>
                    <a:pt x="2993" y="3354"/>
                  </a:lnTo>
                  <a:lnTo>
                    <a:pt x="3053" y="3325"/>
                  </a:lnTo>
                  <a:lnTo>
                    <a:pt x="3109" y="3291"/>
                  </a:lnTo>
                  <a:lnTo>
                    <a:pt x="3162" y="3251"/>
                  </a:lnTo>
                  <a:lnTo>
                    <a:pt x="3210" y="3208"/>
                  </a:lnTo>
                  <a:lnTo>
                    <a:pt x="3254" y="3159"/>
                  </a:lnTo>
                  <a:lnTo>
                    <a:pt x="3294" y="3106"/>
                  </a:lnTo>
                  <a:lnTo>
                    <a:pt x="3328" y="3050"/>
                  </a:lnTo>
                  <a:lnTo>
                    <a:pt x="3357" y="2991"/>
                  </a:lnTo>
                  <a:lnTo>
                    <a:pt x="3379" y="2928"/>
                  </a:lnTo>
                  <a:lnTo>
                    <a:pt x="3397" y="2863"/>
                  </a:lnTo>
                  <a:lnTo>
                    <a:pt x="3407" y="2796"/>
                  </a:lnTo>
                  <a:lnTo>
                    <a:pt x="3410" y="2726"/>
                  </a:lnTo>
                  <a:lnTo>
                    <a:pt x="3407" y="2656"/>
                  </a:lnTo>
                  <a:lnTo>
                    <a:pt x="3397" y="2589"/>
                  </a:lnTo>
                  <a:lnTo>
                    <a:pt x="3379" y="2524"/>
                  </a:lnTo>
                  <a:lnTo>
                    <a:pt x="3357" y="2461"/>
                  </a:lnTo>
                  <a:lnTo>
                    <a:pt x="3328" y="2401"/>
                  </a:lnTo>
                  <a:lnTo>
                    <a:pt x="3294" y="2345"/>
                  </a:lnTo>
                  <a:lnTo>
                    <a:pt x="3254" y="2293"/>
                  </a:lnTo>
                  <a:lnTo>
                    <a:pt x="3210" y="2244"/>
                  </a:lnTo>
                  <a:lnTo>
                    <a:pt x="3162" y="2200"/>
                  </a:lnTo>
                  <a:lnTo>
                    <a:pt x="3109" y="2161"/>
                  </a:lnTo>
                  <a:lnTo>
                    <a:pt x="3053" y="2127"/>
                  </a:lnTo>
                  <a:lnTo>
                    <a:pt x="2993" y="2098"/>
                  </a:lnTo>
                  <a:lnTo>
                    <a:pt x="2931" y="2075"/>
                  </a:lnTo>
                  <a:lnTo>
                    <a:pt x="2866" y="2059"/>
                  </a:lnTo>
                  <a:lnTo>
                    <a:pt x="2798" y="2048"/>
                  </a:lnTo>
                  <a:lnTo>
                    <a:pt x="2729" y="2044"/>
                  </a:lnTo>
                  <a:close/>
                  <a:moveTo>
                    <a:pt x="1137" y="2044"/>
                  </a:moveTo>
                  <a:lnTo>
                    <a:pt x="1591" y="2044"/>
                  </a:lnTo>
                  <a:lnTo>
                    <a:pt x="1591" y="2498"/>
                  </a:lnTo>
                  <a:lnTo>
                    <a:pt x="1137" y="2498"/>
                  </a:lnTo>
                  <a:lnTo>
                    <a:pt x="1137" y="2044"/>
                  </a:lnTo>
                  <a:close/>
                  <a:moveTo>
                    <a:pt x="454" y="2044"/>
                  </a:moveTo>
                  <a:lnTo>
                    <a:pt x="909" y="2044"/>
                  </a:lnTo>
                  <a:lnTo>
                    <a:pt x="909" y="2498"/>
                  </a:lnTo>
                  <a:lnTo>
                    <a:pt x="454" y="2498"/>
                  </a:lnTo>
                  <a:lnTo>
                    <a:pt x="454" y="2044"/>
                  </a:lnTo>
                  <a:close/>
                  <a:moveTo>
                    <a:pt x="2729" y="1818"/>
                  </a:moveTo>
                  <a:lnTo>
                    <a:pt x="2807" y="1821"/>
                  </a:lnTo>
                  <a:lnTo>
                    <a:pt x="2883" y="1831"/>
                  </a:lnTo>
                  <a:lnTo>
                    <a:pt x="2957" y="1847"/>
                  </a:lnTo>
                  <a:lnTo>
                    <a:pt x="3029" y="1869"/>
                  </a:lnTo>
                  <a:lnTo>
                    <a:pt x="3099" y="1896"/>
                  </a:lnTo>
                  <a:lnTo>
                    <a:pt x="3165" y="1929"/>
                  </a:lnTo>
                  <a:lnTo>
                    <a:pt x="3228" y="1967"/>
                  </a:lnTo>
                  <a:lnTo>
                    <a:pt x="3288" y="2010"/>
                  </a:lnTo>
                  <a:lnTo>
                    <a:pt x="3345" y="2058"/>
                  </a:lnTo>
                  <a:lnTo>
                    <a:pt x="3397" y="2110"/>
                  </a:lnTo>
                  <a:lnTo>
                    <a:pt x="3444" y="2166"/>
                  </a:lnTo>
                  <a:lnTo>
                    <a:pt x="3487" y="2226"/>
                  </a:lnTo>
                  <a:lnTo>
                    <a:pt x="3526" y="2289"/>
                  </a:lnTo>
                  <a:lnTo>
                    <a:pt x="3558" y="2355"/>
                  </a:lnTo>
                  <a:lnTo>
                    <a:pt x="3586" y="2424"/>
                  </a:lnTo>
                  <a:lnTo>
                    <a:pt x="3608" y="2496"/>
                  </a:lnTo>
                  <a:lnTo>
                    <a:pt x="3624" y="2571"/>
                  </a:lnTo>
                  <a:lnTo>
                    <a:pt x="3634" y="2648"/>
                  </a:lnTo>
                  <a:lnTo>
                    <a:pt x="3638" y="2726"/>
                  </a:lnTo>
                  <a:lnTo>
                    <a:pt x="3634" y="2805"/>
                  </a:lnTo>
                  <a:lnTo>
                    <a:pt x="3624" y="2881"/>
                  </a:lnTo>
                  <a:lnTo>
                    <a:pt x="3608" y="2955"/>
                  </a:lnTo>
                  <a:lnTo>
                    <a:pt x="3586" y="3027"/>
                  </a:lnTo>
                  <a:lnTo>
                    <a:pt x="3558" y="3096"/>
                  </a:lnTo>
                  <a:lnTo>
                    <a:pt x="3526" y="3162"/>
                  </a:lnTo>
                  <a:lnTo>
                    <a:pt x="3487" y="3227"/>
                  </a:lnTo>
                  <a:lnTo>
                    <a:pt x="3444" y="3286"/>
                  </a:lnTo>
                  <a:lnTo>
                    <a:pt x="3397" y="3341"/>
                  </a:lnTo>
                  <a:lnTo>
                    <a:pt x="3345" y="3393"/>
                  </a:lnTo>
                  <a:lnTo>
                    <a:pt x="3288" y="3441"/>
                  </a:lnTo>
                  <a:lnTo>
                    <a:pt x="3228" y="3484"/>
                  </a:lnTo>
                  <a:lnTo>
                    <a:pt x="3165" y="3523"/>
                  </a:lnTo>
                  <a:lnTo>
                    <a:pt x="3099" y="3556"/>
                  </a:lnTo>
                  <a:lnTo>
                    <a:pt x="3029" y="3583"/>
                  </a:lnTo>
                  <a:lnTo>
                    <a:pt x="2957" y="3606"/>
                  </a:lnTo>
                  <a:lnTo>
                    <a:pt x="2883" y="3621"/>
                  </a:lnTo>
                  <a:lnTo>
                    <a:pt x="2807" y="3631"/>
                  </a:lnTo>
                  <a:lnTo>
                    <a:pt x="2729" y="3634"/>
                  </a:lnTo>
                  <a:lnTo>
                    <a:pt x="2650" y="3631"/>
                  </a:lnTo>
                  <a:lnTo>
                    <a:pt x="2573" y="3621"/>
                  </a:lnTo>
                  <a:lnTo>
                    <a:pt x="2498" y="3606"/>
                  </a:lnTo>
                  <a:lnTo>
                    <a:pt x="2427" y="3583"/>
                  </a:lnTo>
                  <a:lnTo>
                    <a:pt x="2357" y="3556"/>
                  </a:lnTo>
                  <a:lnTo>
                    <a:pt x="2291" y="3523"/>
                  </a:lnTo>
                  <a:lnTo>
                    <a:pt x="2227" y="3484"/>
                  </a:lnTo>
                  <a:lnTo>
                    <a:pt x="2168" y="3441"/>
                  </a:lnTo>
                  <a:lnTo>
                    <a:pt x="2111" y="3393"/>
                  </a:lnTo>
                  <a:lnTo>
                    <a:pt x="2059" y="3341"/>
                  </a:lnTo>
                  <a:lnTo>
                    <a:pt x="2012" y="3286"/>
                  </a:lnTo>
                  <a:lnTo>
                    <a:pt x="1969" y="3227"/>
                  </a:lnTo>
                  <a:lnTo>
                    <a:pt x="1931" y="3162"/>
                  </a:lnTo>
                  <a:lnTo>
                    <a:pt x="1898" y="3096"/>
                  </a:lnTo>
                  <a:lnTo>
                    <a:pt x="1870" y="3027"/>
                  </a:lnTo>
                  <a:lnTo>
                    <a:pt x="1848" y="2955"/>
                  </a:lnTo>
                  <a:lnTo>
                    <a:pt x="1832" y="2881"/>
                  </a:lnTo>
                  <a:lnTo>
                    <a:pt x="1822" y="2805"/>
                  </a:lnTo>
                  <a:lnTo>
                    <a:pt x="1818" y="2726"/>
                  </a:lnTo>
                  <a:lnTo>
                    <a:pt x="1822" y="2648"/>
                  </a:lnTo>
                  <a:lnTo>
                    <a:pt x="1832" y="2571"/>
                  </a:lnTo>
                  <a:lnTo>
                    <a:pt x="1848" y="2496"/>
                  </a:lnTo>
                  <a:lnTo>
                    <a:pt x="1870" y="2424"/>
                  </a:lnTo>
                  <a:lnTo>
                    <a:pt x="1898" y="2355"/>
                  </a:lnTo>
                  <a:lnTo>
                    <a:pt x="1931" y="2289"/>
                  </a:lnTo>
                  <a:lnTo>
                    <a:pt x="1969" y="2226"/>
                  </a:lnTo>
                  <a:lnTo>
                    <a:pt x="2012" y="2166"/>
                  </a:lnTo>
                  <a:lnTo>
                    <a:pt x="2059" y="2110"/>
                  </a:lnTo>
                  <a:lnTo>
                    <a:pt x="2111" y="2058"/>
                  </a:lnTo>
                  <a:lnTo>
                    <a:pt x="2168" y="2010"/>
                  </a:lnTo>
                  <a:lnTo>
                    <a:pt x="2227" y="1967"/>
                  </a:lnTo>
                  <a:lnTo>
                    <a:pt x="2291" y="1929"/>
                  </a:lnTo>
                  <a:lnTo>
                    <a:pt x="2357" y="1896"/>
                  </a:lnTo>
                  <a:lnTo>
                    <a:pt x="2427" y="1869"/>
                  </a:lnTo>
                  <a:lnTo>
                    <a:pt x="2498" y="1847"/>
                  </a:lnTo>
                  <a:lnTo>
                    <a:pt x="2573" y="1831"/>
                  </a:lnTo>
                  <a:lnTo>
                    <a:pt x="2650" y="1821"/>
                  </a:lnTo>
                  <a:lnTo>
                    <a:pt x="2729" y="1818"/>
                  </a:lnTo>
                  <a:close/>
                  <a:moveTo>
                    <a:pt x="1818" y="1364"/>
                  </a:moveTo>
                  <a:lnTo>
                    <a:pt x="2273" y="1364"/>
                  </a:lnTo>
                  <a:lnTo>
                    <a:pt x="2273" y="1818"/>
                  </a:lnTo>
                  <a:lnTo>
                    <a:pt x="1818" y="1818"/>
                  </a:lnTo>
                  <a:lnTo>
                    <a:pt x="1818" y="1364"/>
                  </a:lnTo>
                  <a:close/>
                  <a:moveTo>
                    <a:pt x="1137" y="1364"/>
                  </a:moveTo>
                  <a:lnTo>
                    <a:pt x="1591" y="1364"/>
                  </a:lnTo>
                  <a:lnTo>
                    <a:pt x="1591" y="1818"/>
                  </a:lnTo>
                  <a:lnTo>
                    <a:pt x="1137" y="1818"/>
                  </a:lnTo>
                  <a:lnTo>
                    <a:pt x="1137" y="1364"/>
                  </a:lnTo>
                  <a:close/>
                  <a:moveTo>
                    <a:pt x="454" y="1364"/>
                  </a:moveTo>
                  <a:lnTo>
                    <a:pt x="909" y="1364"/>
                  </a:lnTo>
                  <a:lnTo>
                    <a:pt x="909" y="1818"/>
                  </a:lnTo>
                  <a:lnTo>
                    <a:pt x="454" y="1818"/>
                  </a:lnTo>
                  <a:lnTo>
                    <a:pt x="454" y="1364"/>
                  </a:lnTo>
                  <a:close/>
                  <a:moveTo>
                    <a:pt x="247" y="454"/>
                  </a:moveTo>
                  <a:lnTo>
                    <a:pt x="341" y="454"/>
                  </a:lnTo>
                  <a:lnTo>
                    <a:pt x="341" y="568"/>
                  </a:lnTo>
                  <a:lnTo>
                    <a:pt x="344" y="605"/>
                  </a:lnTo>
                  <a:lnTo>
                    <a:pt x="353" y="640"/>
                  </a:lnTo>
                  <a:lnTo>
                    <a:pt x="366" y="672"/>
                  </a:lnTo>
                  <a:lnTo>
                    <a:pt x="385" y="702"/>
                  </a:lnTo>
                  <a:lnTo>
                    <a:pt x="408" y="728"/>
                  </a:lnTo>
                  <a:lnTo>
                    <a:pt x="435" y="752"/>
                  </a:lnTo>
                  <a:lnTo>
                    <a:pt x="463" y="770"/>
                  </a:lnTo>
                  <a:lnTo>
                    <a:pt x="497" y="784"/>
                  </a:lnTo>
                  <a:lnTo>
                    <a:pt x="532" y="793"/>
                  </a:lnTo>
                  <a:lnTo>
                    <a:pt x="568" y="796"/>
                  </a:lnTo>
                  <a:lnTo>
                    <a:pt x="605" y="793"/>
                  </a:lnTo>
                  <a:lnTo>
                    <a:pt x="640" y="784"/>
                  </a:lnTo>
                  <a:lnTo>
                    <a:pt x="672" y="770"/>
                  </a:lnTo>
                  <a:lnTo>
                    <a:pt x="702" y="752"/>
                  </a:lnTo>
                  <a:lnTo>
                    <a:pt x="729" y="728"/>
                  </a:lnTo>
                  <a:lnTo>
                    <a:pt x="752" y="702"/>
                  </a:lnTo>
                  <a:lnTo>
                    <a:pt x="770" y="672"/>
                  </a:lnTo>
                  <a:lnTo>
                    <a:pt x="784" y="640"/>
                  </a:lnTo>
                  <a:lnTo>
                    <a:pt x="793" y="605"/>
                  </a:lnTo>
                  <a:lnTo>
                    <a:pt x="795" y="568"/>
                  </a:lnTo>
                  <a:lnTo>
                    <a:pt x="795" y="454"/>
                  </a:lnTo>
                  <a:lnTo>
                    <a:pt x="2160" y="454"/>
                  </a:lnTo>
                  <a:lnTo>
                    <a:pt x="2160" y="568"/>
                  </a:lnTo>
                  <a:lnTo>
                    <a:pt x="2162" y="605"/>
                  </a:lnTo>
                  <a:lnTo>
                    <a:pt x="2171" y="640"/>
                  </a:lnTo>
                  <a:lnTo>
                    <a:pt x="2185" y="672"/>
                  </a:lnTo>
                  <a:lnTo>
                    <a:pt x="2203" y="702"/>
                  </a:lnTo>
                  <a:lnTo>
                    <a:pt x="2226" y="728"/>
                  </a:lnTo>
                  <a:lnTo>
                    <a:pt x="2253" y="752"/>
                  </a:lnTo>
                  <a:lnTo>
                    <a:pt x="2283" y="770"/>
                  </a:lnTo>
                  <a:lnTo>
                    <a:pt x="2315" y="784"/>
                  </a:lnTo>
                  <a:lnTo>
                    <a:pt x="2350" y="793"/>
                  </a:lnTo>
                  <a:lnTo>
                    <a:pt x="2387" y="796"/>
                  </a:lnTo>
                  <a:lnTo>
                    <a:pt x="2424" y="793"/>
                  </a:lnTo>
                  <a:lnTo>
                    <a:pt x="2459" y="784"/>
                  </a:lnTo>
                  <a:lnTo>
                    <a:pt x="2492" y="770"/>
                  </a:lnTo>
                  <a:lnTo>
                    <a:pt x="2522" y="752"/>
                  </a:lnTo>
                  <a:lnTo>
                    <a:pt x="2548" y="728"/>
                  </a:lnTo>
                  <a:lnTo>
                    <a:pt x="2570" y="702"/>
                  </a:lnTo>
                  <a:lnTo>
                    <a:pt x="2589" y="672"/>
                  </a:lnTo>
                  <a:lnTo>
                    <a:pt x="2602" y="640"/>
                  </a:lnTo>
                  <a:lnTo>
                    <a:pt x="2611" y="605"/>
                  </a:lnTo>
                  <a:lnTo>
                    <a:pt x="2615" y="568"/>
                  </a:lnTo>
                  <a:lnTo>
                    <a:pt x="2615" y="454"/>
                  </a:lnTo>
                  <a:lnTo>
                    <a:pt x="2710" y="454"/>
                  </a:lnTo>
                  <a:lnTo>
                    <a:pt x="2750" y="458"/>
                  </a:lnTo>
                  <a:lnTo>
                    <a:pt x="2787" y="468"/>
                  </a:lnTo>
                  <a:lnTo>
                    <a:pt x="2823" y="483"/>
                  </a:lnTo>
                  <a:lnTo>
                    <a:pt x="2855" y="503"/>
                  </a:lnTo>
                  <a:lnTo>
                    <a:pt x="2883" y="527"/>
                  </a:lnTo>
                  <a:lnTo>
                    <a:pt x="2908" y="557"/>
                  </a:lnTo>
                  <a:lnTo>
                    <a:pt x="2928" y="589"/>
                  </a:lnTo>
                  <a:lnTo>
                    <a:pt x="2943" y="626"/>
                  </a:lnTo>
                  <a:lnTo>
                    <a:pt x="2952" y="664"/>
                  </a:lnTo>
                  <a:lnTo>
                    <a:pt x="2955" y="704"/>
                  </a:lnTo>
                  <a:lnTo>
                    <a:pt x="2955" y="1590"/>
                  </a:lnTo>
                  <a:lnTo>
                    <a:pt x="2729" y="1590"/>
                  </a:lnTo>
                  <a:lnTo>
                    <a:pt x="2729" y="1136"/>
                  </a:lnTo>
                  <a:lnTo>
                    <a:pt x="228" y="1136"/>
                  </a:lnTo>
                  <a:lnTo>
                    <a:pt x="228" y="2703"/>
                  </a:lnTo>
                  <a:lnTo>
                    <a:pt x="230" y="2714"/>
                  </a:lnTo>
                  <a:lnTo>
                    <a:pt x="237" y="2723"/>
                  </a:lnTo>
                  <a:lnTo>
                    <a:pt x="247" y="2726"/>
                  </a:lnTo>
                  <a:lnTo>
                    <a:pt x="1591" y="2726"/>
                  </a:lnTo>
                  <a:lnTo>
                    <a:pt x="1591" y="2953"/>
                  </a:lnTo>
                  <a:lnTo>
                    <a:pt x="247" y="2953"/>
                  </a:lnTo>
                  <a:lnTo>
                    <a:pt x="207" y="2949"/>
                  </a:lnTo>
                  <a:lnTo>
                    <a:pt x="168" y="2940"/>
                  </a:lnTo>
                  <a:lnTo>
                    <a:pt x="133" y="2925"/>
                  </a:lnTo>
                  <a:lnTo>
                    <a:pt x="101" y="2905"/>
                  </a:lnTo>
                  <a:lnTo>
                    <a:pt x="72" y="2880"/>
                  </a:lnTo>
                  <a:lnTo>
                    <a:pt x="47" y="2851"/>
                  </a:lnTo>
                  <a:lnTo>
                    <a:pt x="28" y="2818"/>
                  </a:lnTo>
                  <a:lnTo>
                    <a:pt x="12" y="2782"/>
                  </a:lnTo>
                  <a:lnTo>
                    <a:pt x="3" y="2744"/>
                  </a:lnTo>
                  <a:lnTo>
                    <a:pt x="0" y="2703"/>
                  </a:lnTo>
                  <a:lnTo>
                    <a:pt x="0" y="704"/>
                  </a:lnTo>
                  <a:lnTo>
                    <a:pt x="3" y="664"/>
                  </a:lnTo>
                  <a:lnTo>
                    <a:pt x="12" y="626"/>
                  </a:lnTo>
                  <a:lnTo>
                    <a:pt x="28" y="589"/>
                  </a:lnTo>
                  <a:lnTo>
                    <a:pt x="47" y="557"/>
                  </a:lnTo>
                  <a:lnTo>
                    <a:pt x="72" y="527"/>
                  </a:lnTo>
                  <a:lnTo>
                    <a:pt x="101" y="503"/>
                  </a:lnTo>
                  <a:lnTo>
                    <a:pt x="133" y="483"/>
                  </a:lnTo>
                  <a:lnTo>
                    <a:pt x="168" y="468"/>
                  </a:lnTo>
                  <a:lnTo>
                    <a:pt x="207" y="458"/>
                  </a:lnTo>
                  <a:lnTo>
                    <a:pt x="247" y="454"/>
                  </a:lnTo>
                  <a:close/>
                  <a:moveTo>
                    <a:pt x="2387" y="0"/>
                  </a:moveTo>
                  <a:lnTo>
                    <a:pt x="2413" y="4"/>
                  </a:lnTo>
                  <a:lnTo>
                    <a:pt x="2437" y="12"/>
                  </a:lnTo>
                  <a:lnTo>
                    <a:pt x="2459" y="26"/>
                  </a:lnTo>
                  <a:lnTo>
                    <a:pt x="2475" y="43"/>
                  </a:lnTo>
                  <a:lnTo>
                    <a:pt x="2490" y="64"/>
                  </a:lnTo>
                  <a:lnTo>
                    <a:pt x="2497" y="88"/>
                  </a:lnTo>
                  <a:lnTo>
                    <a:pt x="2501" y="114"/>
                  </a:lnTo>
                  <a:lnTo>
                    <a:pt x="2501" y="568"/>
                  </a:lnTo>
                  <a:lnTo>
                    <a:pt x="2497" y="595"/>
                  </a:lnTo>
                  <a:lnTo>
                    <a:pt x="2490" y="618"/>
                  </a:lnTo>
                  <a:lnTo>
                    <a:pt x="2475" y="639"/>
                  </a:lnTo>
                  <a:lnTo>
                    <a:pt x="2459" y="657"/>
                  </a:lnTo>
                  <a:lnTo>
                    <a:pt x="2437" y="670"/>
                  </a:lnTo>
                  <a:lnTo>
                    <a:pt x="2413" y="679"/>
                  </a:lnTo>
                  <a:lnTo>
                    <a:pt x="2387" y="682"/>
                  </a:lnTo>
                  <a:lnTo>
                    <a:pt x="2361" y="679"/>
                  </a:lnTo>
                  <a:lnTo>
                    <a:pt x="2337" y="670"/>
                  </a:lnTo>
                  <a:lnTo>
                    <a:pt x="2316" y="657"/>
                  </a:lnTo>
                  <a:lnTo>
                    <a:pt x="2298" y="639"/>
                  </a:lnTo>
                  <a:lnTo>
                    <a:pt x="2285" y="618"/>
                  </a:lnTo>
                  <a:lnTo>
                    <a:pt x="2276" y="595"/>
                  </a:lnTo>
                  <a:lnTo>
                    <a:pt x="2273" y="568"/>
                  </a:lnTo>
                  <a:lnTo>
                    <a:pt x="2273" y="114"/>
                  </a:lnTo>
                  <a:lnTo>
                    <a:pt x="2276" y="88"/>
                  </a:lnTo>
                  <a:lnTo>
                    <a:pt x="2285" y="64"/>
                  </a:lnTo>
                  <a:lnTo>
                    <a:pt x="2298" y="43"/>
                  </a:lnTo>
                  <a:lnTo>
                    <a:pt x="2316" y="26"/>
                  </a:lnTo>
                  <a:lnTo>
                    <a:pt x="2337" y="12"/>
                  </a:lnTo>
                  <a:lnTo>
                    <a:pt x="2361" y="4"/>
                  </a:lnTo>
                  <a:lnTo>
                    <a:pt x="2387" y="0"/>
                  </a:lnTo>
                  <a:close/>
                  <a:moveTo>
                    <a:pt x="568" y="0"/>
                  </a:moveTo>
                  <a:lnTo>
                    <a:pt x="594" y="4"/>
                  </a:lnTo>
                  <a:lnTo>
                    <a:pt x="618" y="12"/>
                  </a:lnTo>
                  <a:lnTo>
                    <a:pt x="639" y="26"/>
                  </a:lnTo>
                  <a:lnTo>
                    <a:pt x="657" y="43"/>
                  </a:lnTo>
                  <a:lnTo>
                    <a:pt x="670" y="64"/>
                  </a:lnTo>
                  <a:lnTo>
                    <a:pt x="679" y="88"/>
                  </a:lnTo>
                  <a:lnTo>
                    <a:pt x="682" y="114"/>
                  </a:lnTo>
                  <a:lnTo>
                    <a:pt x="682" y="568"/>
                  </a:lnTo>
                  <a:lnTo>
                    <a:pt x="679" y="595"/>
                  </a:lnTo>
                  <a:lnTo>
                    <a:pt x="670" y="618"/>
                  </a:lnTo>
                  <a:lnTo>
                    <a:pt x="657" y="639"/>
                  </a:lnTo>
                  <a:lnTo>
                    <a:pt x="639" y="657"/>
                  </a:lnTo>
                  <a:lnTo>
                    <a:pt x="618" y="670"/>
                  </a:lnTo>
                  <a:lnTo>
                    <a:pt x="594" y="679"/>
                  </a:lnTo>
                  <a:lnTo>
                    <a:pt x="568" y="682"/>
                  </a:lnTo>
                  <a:lnTo>
                    <a:pt x="542" y="679"/>
                  </a:lnTo>
                  <a:lnTo>
                    <a:pt x="519" y="670"/>
                  </a:lnTo>
                  <a:lnTo>
                    <a:pt x="498" y="657"/>
                  </a:lnTo>
                  <a:lnTo>
                    <a:pt x="480" y="639"/>
                  </a:lnTo>
                  <a:lnTo>
                    <a:pt x="467" y="618"/>
                  </a:lnTo>
                  <a:lnTo>
                    <a:pt x="458" y="595"/>
                  </a:lnTo>
                  <a:lnTo>
                    <a:pt x="454" y="568"/>
                  </a:lnTo>
                  <a:lnTo>
                    <a:pt x="454" y="114"/>
                  </a:lnTo>
                  <a:lnTo>
                    <a:pt x="458" y="88"/>
                  </a:lnTo>
                  <a:lnTo>
                    <a:pt x="467" y="64"/>
                  </a:lnTo>
                  <a:lnTo>
                    <a:pt x="480" y="43"/>
                  </a:lnTo>
                  <a:lnTo>
                    <a:pt x="498" y="26"/>
                  </a:lnTo>
                  <a:lnTo>
                    <a:pt x="519" y="12"/>
                  </a:lnTo>
                  <a:lnTo>
                    <a:pt x="542" y="4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 rot="1025973">
              <a:off x="7060466" y="3164274"/>
              <a:ext cx="436812" cy="457219"/>
            </a:xfrm>
            <a:custGeom>
              <a:avLst/>
              <a:gdLst>
                <a:gd name="T0" fmla="*/ 1302 w 3168"/>
                <a:gd name="T1" fmla="*/ 1560 h 3315"/>
                <a:gd name="T2" fmla="*/ 1213 w 3168"/>
                <a:gd name="T3" fmla="*/ 1650 h 3315"/>
                <a:gd name="T4" fmla="*/ 1262 w 3168"/>
                <a:gd name="T5" fmla="*/ 1766 h 3315"/>
                <a:gd name="T6" fmla="*/ 1387 w 3168"/>
                <a:gd name="T7" fmla="*/ 1766 h 3315"/>
                <a:gd name="T8" fmla="*/ 1435 w 3168"/>
                <a:gd name="T9" fmla="*/ 1650 h 3315"/>
                <a:gd name="T10" fmla="*/ 1346 w 3168"/>
                <a:gd name="T11" fmla="*/ 1560 h 3315"/>
                <a:gd name="T12" fmla="*/ 349 w 3168"/>
                <a:gd name="T13" fmla="*/ 1544 h 3315"/>
                <a:gd name="T14" fmla="*/ 1660 w 3168"/>
                <a:gd name="T15" fmla="*/ 1655 h 3315"/>
                <a:gd name="T16" fmla="*/ 1590 w 3168"/>
                <a:gd name="T17" fmla="*/ 1878 h 3315"/>
                <a:gd name="T18" fmla="*/ 1386 w 3168"/>
                <a:gd name="T19" fmla="*/ 2002 h 3315"/>
                <a:gd name="T20" fmla="*/ 989 w 3168"/>
                <a:gd name="T21" fmla="*/ 1688 h 3315"/>
                <a:gd name="T22" fmla="*/ 1059 w 3168"/>
                <a:gd name="T23" fmla="*/ 1465 h 3315"/>
                <a:gd name="T24" fmla="*/ 1262 w 3168"/>
                <a:gd name="T25" fmla="*/ 1341 h 3315"/>
                <a:gd name="T26" fmla="*/ 1451 w 3168"/>
                <a:gd name="T27" fmla="*/ 695 h 3315"/>
                <a:gd name="T28" fmla="*/ 1080 w 3168"/>
                <a:gd name="T29" fmla="*/ 633 h 3315"/>
                <a:gd name="T30" fmla="*/ 658 w 3168"/>
                <a:gd name="T31" fmla="*/ 840 h 3315"/>
                <a:gd name="T32" fmla="*/ 367 w 3168"/>
                <a:gd name="T33" fmla="*/ 1203 h 3315"/>
                <a:gd name="T34" fmla="*/ 258 w 3168"/>
                <a:gd name="T35" fmla="*/ 1672 h 3315"/>
                <a:gd name="T36" fmla="*/ 367 w 3168"/>
                <a:gd name="T37" fmla="*/ 2140 h 3315"/>
                <a:gd name="T38" fmla="*/ 658 w 3168"/>
                <a:gd name="T39" fmla="*/ 2503 h 3315"/>
                <a:gd name="T40" fmla="*/ 1080 w 3168"/>
                <a:gd name="T41" fmla="*/ 2710 h 3315"/>
                <a:gd name="T42" fmla="*/ 1569 w 3168"/>
                <a:gd name="T43" fmla="*/ 2710 h 3315"/>
                <a:gd name="T44" fmla="*/ 1990 w 3168"/>
                <a:gd name="T45" fmla="*/ 2503 h 3315"/>
                <a:gd name="T46" fmla="*/ 2282 w 3168"/>
                <a:gd name="T47" fmla="*/ 2140 h 3315"/>
                <a:gd name="T48" fmla="*/ 2391 w 3168"/>
                <a:gd name="T49" fmla="*/ 1672 h 3315"/>
                <a:gd name="T50" fmla="*/ 2282 w 3168"/>
                <a:gd name="T51" fmla="*/ 1203 h 3315"/>
                <a:gd name="T52" fmla="*/ 1990 w 3168"/>
                <a:gd name="T53" fmla="*/ 840 h 3315"/>
                <a:gd name="T54" fmla="*/ 1569 w 3168"/>
                <a:gd name="T55" fmla="*/ 633 h 3315"/>
                <a:gd name="T56" fmla="*/ 3155 w 3168"/>
                <a:gd name="T57" fmla="*/ 14 h 3315"/>
                <a:gd name="T58" fmla="*/ 2945 w 3168"/>
                <a:gd name="T59" fmla="*/ 806 h 3315"/>
                <a:gd name="T60" fmla="*/ 2798 w 3168"/>
                <a:gd name="T61" fmla="*/ 714 h 3315"/>
                <a:gd name="T62" fmla="*/ 2458 w 3168"/>
                <a:gd name="T63" fmla="*/ 979 h 3315"/>
                <a:gd name="T64" fmla="*/ 2628 w 3168"/>
                <a:gd name="T65" fmla="*/ 1436 h 3315"/>
                <a:gd name="T66" fmla="*/ 2622 w 3168"/>
                <a:gd name="T67" fmla="*/ 1940 h 3315"/>
                <a:gd name="T68" fmla="*/ 2733 w 3168"/>
                <a:gd name="T69" fmla="*/ 2602 h 3315"/>
                <a:gd name="T70" fmla="*/ 2882 w 3168"/>
                <a:gd name="T71" fmla="*/ 2513 h 3315"/>
                <a:gd name="T72" fmla="*/ 2954 w 3168"/>
                <a:gd name="T73" fmla="*/ 2519 h 3315"/>
                <a:gd name="T74" fmla="*/ 3142 w 3168"/>
                <a:gd name="T75" fmla="*/ 3310 h 3315"/>
                <a:gd name="T76" fmla="*/ 2350 w 3168"/>
                <a:gd name="T77" fmla="*/ 3105 h 3315"/>
                <a:gd name="T78" fmla="*/ 2452 w 3168"/>
                <a:gd name="T79" fmla="*/ 2954 h 3315"/>
                <a:gd name="T80" fmla="*/ 2134 w 3168"/>
                <a:gd name="T81" fmla="*/ 2719 h 3315"/>
                <a:gd name="T82" fmla="*/ 1677 w 3168"/>
                <a:gd name="T83" fmla="*/ 2949 h 3315"/>
                <a:gd name="T84" fmla="*/ 1145 w 3168"/>
                <a:gd name="T85" fmla="*/ 2985 h 3315"/>
                <a:gd name="T86" fmla="*/ 657 w 3168"/>
                <a:gd name="T87" fmla="*/ 2816 h 3315"/>
                <a:gd name="T88" fmla="*/ 276 w 3168"/>
                <a:gd name="T89" fmla="*/ 2481 h 3315"/>
                <a:gd name="T90" fmla="*/ 47 w 3168"/>
                <a:gd name="T91" fmla="*/ 2023 h 3315"/>
                <a:gd name="T92" fmla="*/ 6 w 3168"/>
                <a:gd name="T93" fmla="*/ 1542 h 3315"/>
                <a:gd name="T94" fmla="*/ 105 w 3168"/>
                <a:gd name="T95" fmla="*/ 1155 h 3315"/>
                <a:gd name="T96" fmla="*/ 318 w 3168"/>
                <a:gd name="T97" fmla="*/ 805 h 3315"/>
                <a:gd name="T98" fmla="*/ 642 w 3168"/>
                <a:gd name="T99" fmla="*/ 530 h 3315"/>
                <a:gd name="T100" fmla="*/ 1071 w 3168"/>
                <a:gd name="T101" fmla="*/ 374 h 3315"/>
                <a:gd name="T102" fmla="*/ 1582 w 3168"/>
                <a:gd name="T103" fmla="*/ 374 h 3315"/>
                <a:gd name="T104" fmla="*/ 2015 w 3168"/>
                <a:gd name="T105" fmla="*/ 532 h 3315"/>
                <a:gd name="T106" fmla="*/ 2456 w 3168"/>
                <a:gd name="T107" fmla="*/ 389 h 3315"/>
                <a:gd name="T108" fmla="*/ 2346 w 3168"/>
                <a:gd name="T109" fmla="*/ 237 h 3315"/>
                <a:gd name="T110" fmla="*/ 3111 w 3168"/>
                <a:gd name="T111" fmla="*/ 2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68" h="3315">
                  <a:moveTo>
                    <a:pt x="1325" y="2365"/>
                  </a:moveTo>
                  <a:lnTo>
                    <a:pt x="1451" y="2647"/>
                  </a:lnTo>
                  <a:lnTo>
                    <a:pt x="1198" y="2647"/>
                  </a:lnTo>
                  <a:lnTo>
                    <a:pt x="1325" y="2365"/>
                  </a:lnTo>
                  <a:close/>
                  <a:moveTo>
                    <a:pt x="1325" y="1558"/>
                  </a:moveTo>
                  <a:lnTo>
                    <a:pt x="1302" y="1560"/>
                  </a:lnTo>
                  <a:lnTo>
                    <a:pt x="1282" y="1566"/>
                  </a:lnTo>
                  <a:lnTo>
                    <a:pt x="1262" y="1578"/>
                  </a:lnTo>
                  <a:lnTo>
                    <a:pt x="1244" y="1592"/>
                  </a:lnTo>
                  <a:lnTo>
                    <a:pt x="1230" y="1610"/>
                  </a:lnTo>
                  <a:lnTo>
                    <a:pt x="1220" y="1629"/>
                  </a:lnTo>
                  <a:lnTo>
                    <a:pt x="1213" y="1650"/>
                  </a:lnTo>
                  <a:lnTo>
                    <a:pt x="1211" y="1671"/>
                  </a:lnTo>
                  <a:lnTo>
                    <a:pt x="1213" y="1693"/>
                  </a:lnTo>
                  <a:lnTo>
                    <a:pt x="1220" y="1714"/>
                  </a:lnTo>
                  <a:lnTo>
                    <a:pt x="1230" y="1733"/>
                  </a:lnTo>
                  <a:lnTo>
                    <a:pt x="1244" y="1752"/>
                  </a:lnTo>
                  <a:lnTo>
                    <a:pt x="1262" y="1766"/>
                  </a:lnTo>
                  <a:lnTo>
                    <a:pt x="1282" y="1777"/>
                  </a:lnTo>
                  <a:lnTo>
                    <a:pt x="1302" y="1783"/>
                  </a:lnTo>
                  <a:lnTo>
                    <a:pt x="1325" y="1785"/>
                  </a:lnTo>
                  <a:lnTo>
                    <a:pt x="1346" y="1783"/>
                  </a:lnTo>
                  <a:lnTo>
                    <a:pt x="1367" y="1777"/>
                  </a:lnTo>
                  <a:lnTo>
                    <a:pt x="1387" y="1766"/>
                  </a:lnTo>
                  <a:lnTo>
                    <a:pt x="1404" y="1752"/>
                  </a:lnTo>
                  <a:lnTo>
                    <a:pt x="1419" y="1733"/>
                  </a:lnTo>
                  <a:lnTo>
                    <a:pt x="1429" y="1714"/>
                  </a:lnTo>
                  <a:lnTo>
                    <a:pt x="1435" y="1693"/>
                  </a:lnTo>
                  <a:lnTo>
                    <a:pt x="1437" y="1671"/>
                  </a:lnTo>
                  <a:lnTo>
                    <a:pt x="1435" y="1650"/>
                  </a:lnTo>
                  <a:lnTo>
                    <a:pt x="1429" y="1629"/>
                  </a:lnTo>
                  <a:lnTo>
                    <a:pt x="1419" y="1610"/>
                  </a:lnTo>
                  <a:lnTo>
                    <a:pt x="1404" y="1592"/>
                  </a:lnTo>
                  <a:lnTo>
                    <a:pt x="1387" y="1578"/>
                  </a:lnTo>
                  <a:lnTo>
                    <a:pt x="1367" y="1566"/>
                  </a:lnTo>
                  <a:lnTo>
                    <a:pt x="1346" y="1560"/>
                  </a:lnTo>
                  <a:lnTo>
                    <a:pt x="1325" y="1558"/>
                  </a:lnTo>
                  <a:close/>
                  <a:moveTo>
                    <a:pt x="2300" y="1544"/>
                  </a:moveTo>
                  <a:lnTo>
                    <a:pt x="2300" y="1798"/>
                  </a:lnTo>
                  <a:lnTo>
                    <a:pt x="2018" y="1671"/>
                  </a:lnTo>
                  <a:lnTo>
                    <a:pt x="2300" y="1544"/>
                  </a:lnTo>
                  <a:close/>
                  <a:moveTo>
                    <a:pt x="349" y="1544"/>
                  </a:moveTo>
                  <a:lnTo>
                    <a:pt x="631" y="1671"/>
                  </a:lnTo>
                  <a:lnTo>
                    <a:pt x="349" y="1798"/>
                  </a:lnTo>
                  <a:lnTo>
                    <a:pt x="349" y="1544"/>
                  </a:lnTo>
                  <a:close/>
                  <a:moveTo>
                    <a:pt x="1881" y="1115"/>
                  </a:moveTo>
                  <a:lnTo>
                    <a:pt x="1656" y="1616"/>
                  </a:lnTo>
                  <a:lnTo>
                    <a:pt x="1660" y="1655"/>
                  </a:lnTo>
                  <a:lnTo>
                    <a:pt x="1660" y="1694"/>
                  </a:lnTo>
                  <a:lnTo>
                    <a:pt x="1655" y="1733"/>
                  </a:lnTo>
                  <a:lnTo>
                    <a:pt x="1645" y="1772"/>
                  </a:lnTo>
                  <a:lnTo>
                    <a:pt x="1631" y="1809"/>
                  </a:lnTo>
                  <a:lnTo>
                    <a:pt x="1613" y="1845"/>
                  </a:lnTo>
                  <a:lnTo>
                    <a:pt x="1590" y="1878"/>
                  </a:lnTo>
                  <a:lnTo>
                    <a:pt x="1563" y="1910"/>
                  </a:lnTo>
                  <a:lnTo>
                    <a:pt x="1532" y="1938"/>
                  </a:lnTo>
                  <a:lnTo>
                    <a:pt x="1498" y="1961"/>
                  </a:lnTo>
                  <a:lnTo>
                    <a:pt x="1462" y="1979"/>
                  </a:lnTo>
                  <a:lnTo>
                    <a:pt x="1425" y="1993"/>
                  </a:lnTo>
                  <a:lnTo>
                    <a:pt x="1386" y="2002"/>
                  </a:lnTo>
                  <a:lnTo>
                    <a:pt x="1348" y="2007"/>
                  </a:lnTo>
                  <a:lnTo>
                    <a:pt x="1308" y="2008"/>
                  </a:lnTo>
                  <a:lnTo>
                    <a:pt x="1269" y="2003"/>
                  </a:lnTo>
                  <a:lnTo>
                    <a:pt x="767" y="2228"/>
                  </a:lnTo>
                  <a:lnTo>
                    <a:pt x="993" y="1727"/>
                  </a:lnTo>
                  <a:lnTo>
                    <a:pt x="989" y="1688"/>
                  </a:lnTo>
                  <a:lnTo>
                    <a:pt x="989" y="1649"/>
                  </a:lnTo>
                  <a:lnTo>
                    <a:pt x="994" y="1610"/>
                  </a:lnTo>
                  <a:lnTo>
                    <a:pt x="1003" y="1571"/>
                  </a:lnTo>
                  <a:lnTo>
                    <a:pt x="1017" y="1534"/>
                  </a:lnTo>
                  <a:lnTo>
                    <a:pt x="1036" y="1498"/>
                  </a:lnTo>
                  <a:lnTo>
                    <a:pt x="1059" y="1465"/>
                  </a:lnTo>
                  <a:lnTo>
                    <a:pt x="1086" y="1434"/>
                  </a:lnTo>
                  <a:lnTo>
                    <a:pt x="1117" y="1405"/>
                  </a:lnTo>
                  <a:lnTo>
                    <a:pt x="1152" y="1382"/>
                  </a:lnTo>
                  <a:lnTo>
                    <a:pt x="1187" y="1364"/>
                  </a:lnTo>
                  <a:lnTo>
                    <a:pt x="1224" y="1350"/>
                  </a:lnTo>
                  <a:lnTo>
                    <a:pt x="1262" y="1341"/>
                  </a:lnTo>
                  <a:lnTo>
                    <a:pt x="1301" y="1336"/>
                  </a:lnTo>
                  <a:lnTo>
                    <a:pt x="1341" y="1335"/>
                  </a:lnTo>
                  <a:lnTo>
                    <a:pt x="1380" y="1340"/>
                  </a:lnTo>
                  <a:lnTo>
                    <a:pt x="1881" y="1115"/>
                  </a:lnTo>
                  <a:close/>
                  <a:moveTo>
                    <a:pt x="1198" y="695"/>
                  </a:moveTo>
                  <a:lnTo>
                    <a:pt x="1451" y="695"/>
                  </a:lnTo>
                  <a:lnTo>
                    <a:pt x="1325" y="977"/>
                  </a:lnTo>
                  <a:lnTo>
                    <a:pt x="1198" y="695"/>
                  </a:lnTo>
                  <a:close/>
                  <a:moveTo>
                    <a:pt x="1325" y="605"/>
                  </a:moveTo>
                  <a:lnTo>
                    <a:pt x="1241" y="609"/>
                  </a:lnTo>
                  <a:lnTo>
                    <a:pt x="1160" y="618"/>
                  </a:lnTo>
                  <a:lnTo>
                    <a:pt x="1080" y="633"/>
                  </a:lnTo>
                  <a:lnTo>
                    <a:pt x="1003" y="655"/>
                  </a:lnTo>
                  <a:lnTo>
                    <a:pt x="928" y="681"/>
                  </a:lnTo>
                  <a:lnTo>
                    <a:pt x="856" y="713"/>
                  </a:lnTo>
                  <a:lnTo>
                    <a:pt x="786" y="751"/>
                  </a:lnTo>
                  <a:lnTo>
                    <a:pt x="721" y="793"/>
                  </a:lnTo>
                  <a:lnTo>
                    <a:pt x="658" y="840"/>
                  </a:lnTo>
                  <a:lnTo>
                    <a:pt x="599" y="890"/>
                  </a:lnTo>
                  <a:lnTo>
                    <a:pt x="544" y="946"/>
                  </a:lnTo>
                  <a:lnTo>
                    <a:pt x="493" y="1005"/>
                  </a:lnTo>
                  <a:lnTo>
                    <a:pt x="447" y="1067"/>
                  </a:lnTo>
                  <a:lnTo>
                    <a:pt x="404" y="1134"/>
                  </a:lnTo>
                  <a:lnTo>
                    <a:pt x="367" y="1203"/>
                  </a:lnTo>
                  <a:lnTo>
                    <a:pt x="335" y="1275"/>
                  </a:lnTo>
                  <a:lnTo>
                    <a:pt x="308" y="1350"/>
                  </a:lnTo>
                  <a:lnTo>
                    <a:pt x="287" y="1428"/>
                  </a:lnTo>
                  <a:lnTo>
                    <a:pt x="271" y="1507"/>
                  </a:lnTo>
                  <a:lnTo>
                    <a:pt x="261" y="1589"/>
                  </a:lnTo>
                  <a:lnTo>
                    <a:pt x="258" y="1672"/>
                  </a:lnTo>
                  <a:lnTo>
                    <a:pt x="261" y="1755"/>
                  </a:lnTo>
                  <a:lnTo>
                    <a:pt x="271" y="1836"/>
                  </a:lnTo>
                  <a:lnTo>
                    <a:pt x="287" y="1916"/>
                  </a:lnTo>
                  <a:lnTo>
                    <a:pt x="308" y="1993"/>
                  </a:lnTo>
                  <a:lnTo>
                    <a:pt x="335" y="2068"/>
                  </a:lnTo>
                  <a:lnTo>
                    <a:pt x="367" y="2140"/>
                  </a:lnTo>
                  <a:lnTo>
                    <a:pt x="404" y="2209"/>
                  </a:lnTo>
                  <a:lnTo>
                    <a:pt x="447" y="2276"/>
                  </a:lnTo>
                  <a:lnTo>
                    <a:pt x="493" y="2338"/>
                  </a:lnTo>
                  <a:lnTo>
                    <a:pt x="544" y="2397"/>
                  </a:lnTo>
                  <a:lnTo>
                    <a:pt x="599" y="2453"/>
                  </a:lnTo>
                  <a:lnTo>
                    <a:pt x="658" y="2503"/>
                  </a:lnTo>
                  <a:lnTo>
                    <a:pt x="721" y="2550"/>
                  </a:lnTo>
                  <a:lnTo>
                    <a:pt x="786" y="2593"/>
                  </a:lnTo>
                  <a:lnTo>
                    <a:pt x="856" y="2630"/>
                  </a:lnTo>
                  <a:lnTo>
                    <a:pt x="928" y="2662"/>
                  </a:lnTo>
                  <a:lnTo>
                    <a:pt x="1003" y="2688"/>
                  </a:lnTo>
                  <a:lnTo>
                    <a:pt x="1080" y="2710"/>
                  </a:lnTo>
                  <a:lnTo>
                    <a:pt x="1160" y="2725"/>
                  </a:lnTo>
                  <a:lnTo>
                    <a:pt x="1241" y="2735"/>
                  </a:lnTo>
                  <a:lnTo>
                    <a:pt x="1325" y="2739"/>
                  </a:lnTo>
                  <a:lnTo>
                    <a:pt x="1408" y="2735"/>
                  </a:lnTo>
                  <a:lnTo>
                    <a:pt x="1489" y="2725"/>
                  </a:lnTo>
                  <a:lnTo>
                    <a:pt x="1569" y="2710"/>
                  </a:lnTo>
                  <a:lnTo>
                    <a:pt x="1645" y="2688"/>
                  </a:lnTo>
                  <a:lnTo>
                    <a:pt x="1721" y="2662"/>
                  </a:lnTo>
                  <a:lnTo>
                    <a:pt x="1793" y="2630"/>
                  </a:lnTo>
                  <a:lnTo>
                    <a:pt x="1862" y="2593"/>
                  </a:lnTo>
                  <a:lnTo>
                    <a:pt x="1928" y="2550"/>
                  </a:lnTo>
                  <a:lnTo>
                    <a:pt x="1990" y="2503"/>
                  </a:lnTo>
                  <a:lnTo>
                    <a:pt x="2050" y="2453"/>
                  </a:lnTo>
                  <a:lnTo>
                    <a:pt x="2105" y="2397"/>
                  </a:lnTo>
                  <a:lnTo>
                    <a:pt x="2156" y="2338"/>
                  </a:lnTo>
                  <a:lnTo>
                    <a:pt x="2203" y="2276"/>
                  </a:lnTo>
                  <a:lnTo>
                    <a:pt x="2245" y="2209"/>
                  </a:lnTo>
                  <a:lnTo>
                    <a:pt x="2282" y="2140"/>
                  </a:lnTo>
                  <a:lnTo>
                    <a:pt x="2314" y="2068"/>
                  </a:lnTo>
                  <a:lnTo>
                    <a:pt x="2341" y="1993"/>
                  </a:lnTo>
                  <a:lnTo>
                    <a:pt x="2362" y="1916"/>
                  </a:lnTo>
                  <a:lnTo>
                    <a:pt x="2378" y="1836"/>
                  </a:lnTo>
                  <a:lnTo>
                    <a:pt x="2388" y="1755"/>
                  </a:lnTo>
                  <a:lnTo>
                    <a:pt x="2391" y="1672"/>
                  </a:lnTo>
                  <a:lnTo>
                    <a:pt x="2388" y="1589"/>
                  </a:lnTo>
                  <a:lnTo>
                    <a:pt x="2378" y="1507"/>
                  </a:lnTo>
                  <a:lnTo>
                    <a:pt x="2362" y="1428"/>
                  </a:lnTo>
                  <a:lnTo>
                    <a:pt x="2341" y="1350"/>
                  </a:lnTo>
                  <a:lnTo>
                    <a:pt x="2314" y="1275"/>
                  </a:lnTo>
                  <a:lnTo>
                    <a:pt x="2282" y="1203"/>
                  </a:lnTo>
                  <a:lnTo>
                    <a:pt x="2245" y="1134"/>
                  </a:lnTo>
                  <a:lnTo>
                    <a:pt x="2203" y="1067"/>
                  </a:lnTo>
                  <a:lnTo>
                    <a:pt x="2156" y="1005"/>
                  </a:lnTo>
                  <a:lnTo>
                    <a:pt x="2105" y="946"/>
                  </a:lnTo>
                  <a:lnTo>
                    <a:pt x="2050" y="890"/>
                  </a:lnTo>
                  <a:lnTo>
                    <a:pt x="1990" y="840"/>
                  </a:lnTo>
                  <a:lnTo>
                    <a:pt x="1928" y="793"/>
                  </a:lnTo>
                  <a:lnTo>
                    <a:pt x="1862" y="751"/>
                  </a:lnTo>
                  <a:lnTo>
                    <a:pt x="1793" y="713"/>
                  </a:lnTo>
                  <a:lnTo>
                    <a:pt x="1721" y="681"/>
                  </a:lnTo>
                  <a:lnTo>
                    <a:pt x="1645" y="655"/>
                  </a:lnTo>
                  <a:lnTo>
                    <a:pt x="1569" y="633"/>
                  </a:lnTo>
                  <a:lnTo>
                    <a:pt x="1489" y="618"/>
                  </a:lnTo>
                  <a:lnTo>
                    <a:pt x="1408" y="609"/>
                  </a:lnTo>
                  <a:lnTo>
                    <a:pt x="1325" y="605"/>
                  </a:lnTo>
                  <a:close/>
                  <a:moveTo>
                    <a:pt x="3127" y="0"/>
                  </a:moveTo>
                  <a:lnTo>
                    <a:pt x="3142" y="5"/>
                  </a:lnTo>
                  <a:lnTo>
                    <a:pt x="3155" y="14"/>
                  </a:lnTo>
                  <a:lnTo>
                    <a:pt x="3164" y="27"/>
                  </a:lnTo>
                  <a:lnTo>
                    <a:pt x="3168" y="42"/>
                  </a:lnTo>
                  <a:lnTo>
                    <a:pt x="3166" y="59"/>
                  </a:lnTo>
                  <a:lnTo>
                    <a:pt x="2960" y="783"/>
                  </a:lnTo>
                  <a:lnTo>
                    <a:pt x="2954" y="796"/>
                  </a:lnTo>
                  <a:lnTo>
                    <a:pt x="2945" y="806"/>
                  </a:lnTo>
                  <a:lnTo>
                    <a:pt x="2934" y="813"/>
                  </a:lnTo>
                  <a:lnTo>
                    <a:pt x="2921" y="816"/>
                  </a:lnTo>
                  <a:lnTo>
                    <a:pt x="2907" y="815"/>
                  </a:lnTo>
                  <a:lnTo>
                    <a:pt x="2894" y="811"/>
                  </a:lnTo>
                  <a:lnTo>
                    <a:pt x="2882" y="802"/>
                  </a:lnTo>
                  <a:lnTo>
                    <a:pt x="2798" y="714"/>
                  </a:lnTo>
                  <a:lnTo>
                    <a:pt x="2786" y="705"/>
                  </a:lnTo>
                  <a:lnTo>
                    <a:pt x="2772" y="701"/>
                  </a:lnTo>
                  <a:lnTo>
                    <a:pt x="2758" y="701"/>
                  </a:lnTo>
                  <a:lnTo>
                    <a:pt x="2745" y="705"/>
                  </a:lnTo>
                  <a:lnTo>
                    <a:pt x="2733" y="713"/>
                  </a:lnTo>
                  <a:lnTo>
                    <a:pt x="2458" y="979"/>
                  </a:lnTo>
                  <a:lnTo>
                    <a:pt x="2498" y="1051"/>
                  </a:lnTo>
                  <a:lnTo>
                    <a:pt x="2533" y="1126"/>
                  </a:lnTo>
                  <a:lnTo>
                    <a:pt x="2564" y="1201"/>
                  </a:lnTo>
                  <a:lnTo>
                    <a:pt x="2590" y="1279"/>
                  </a:lnTo>
                  <a:lnTo>
                    <a:pt x="2611" y="1357"/>
                  </a:lnTo>
                  <a:lnTo>
                    <a:pt x="2628" y="1436"/>
                  </a:lnTo>
                  <a:lnTo>
                    <a:pt x="2640" y="1514"/>
                  </a:lnTo>
                  <a:lnTo>
                    <a:pt x="2647" y="1594"/>
                  </a:lnTo>
                  <a:lnTo>
                    <a:pt x="2649" y="1671"/>
                  </a:lnTo>
                  <a:lnTo>
                    <a:pt x="2646" y="1763"/>
                  </a:lnTo>
                  <a:lnTo>
                    <a:pt x="2637" y="1852"/>
                  </a:lnTo>
                  <a:lnTo>
                    <a:pt x="2622" y="1940"/>
                  </a:lnTo>
                  <a:lnTo>
                    <a:pt x="2601" y="2025"/>
                  </a:lnTo>
                  <a:lnTo>
                    <a:pt x="2575" y="2109"/>
                  </a:lnTo>
                  <a:lnTo>
                    <a:pt x="2543" y="2189"/>
                  </a:lnTo>
                  <a:lnTo>
                    <a:pt x="2507" y="2268"/>
                  </a:lnTo>
                  <a:lnTo>
                    <a:pt x="2466" y="2343"/>
                  </a:lnTo>
                  <a:lnTo>
                    <a:pt x="2733" y="2602"/>
                  </a:lnTo>
                  <a:lnTo>
                    <a:pt x="2745" y="2610"/>
                  </a:lnTo>
                  <a:lnTo>
                    <a:pt x="2758" y="2615"/>
                  </a:lnTo>
                  <a:lnTo>
                    <a:pt x="2772" y="2614"/>
                  </a:lnTo>
                  <a:lnTo>
                    <a:pt x="2786" y="2610"/>
                  </a:lnTo>
                  <a:lnTo>
                    <a:pt x="2798" y="2601"/>
                  </a:lnTo>
                  <a:lnTo>
                    <a:pt x="2882" y="2513"/>
                  </a:lnTo>
                  <a:lnTo>
                    <a:pt x="2894" y="2504"/>
                  </a:lnTo>
                  <a:lnTo>
                    <a:pt x="2907" y="2500"/>
                  </a:lnTo>
                  <a:lnTo>
                    <a:pt x="2921" y="2499"/>
                  </a:lnTo>
                  <a:lnTo>
                    <a:pt x="2934" y="2502"/>
                  </a:lnTo>
                  <a:lnTo>
                    <a:pt x="2945" y="2509"/>
                  </a:lnTo>
                  <a:lnTo>
                    <a:pt x="2954" y="2519"/>
                  </a:lnTo>
                  <a:lnTo>
                    <a:pt x="2960" y="2532"/>
                  </a:lnTo>
                  <a:lnTo>
                    <a:pt x="3166" y="3256"/>
                  </a:lnTo>
                  <a:lnTo>
                    <a:pt x="3168" y="3273"/>
                  </a:lnTo>
                  <a:lnTo>
                    <a:pt x="3163" y="3288"/>
                  </a:lnTo>
                  <a:lnTo>
                    <a:pt x="3155" y="3301"/>
                  </a:lnTo>
                  <a:lnTo>
                    <a:pt x="3142" y="3310"/>
                  </a:lnTo>
                  <a:lnTo>
                    <a:pt x="3127" y="3315"/>
                  </a:lnTo>
                  <a:lnTo>
                    <a:pt x="3111" y="3314"/>
                  </a:lnTo>
                  <a:lnTo>
                    <a:pt x="2381" y="3130"/>
                  </a:lnTo>
                  <a:lnTo>
                    <a:pt x="2367" y="3125"/>
                  </a:lnTo>
                  <a:lnTo>
                    <a:pt x="2357" y="3116"/>
                  </a:lnTo>
                  <a:lnTo>
                    <a:pt x="2350" y="3105"/>
                  </a:lnTo>
                  <a:lnTo>
                    <a:pt x="2346" y="3092"/>
                  </a:lnTo>
                  <a:lnTo>
                    <a:pt x="2346" y="3079"/>
                  </a:lnTo>
                  <a:lnTo>
                    <a:pt x="2350" y="3065"/>
                  </a:lnTo>
                  <a:lnTo>
                    <a:pt x="2359" y="3053"/>
                  </a:lnTo>
                  <a:lnTo>
                    <a:pt x="2444" y="2966"/>
                  </a:lnTo>
                  <a:lnTo>
                    <a:pt x="2452" y="2954"/>
                  </a:lnTo>
                  <a:lnTo>
                    <a:pt x="2457" y="2940"/>
                  </a:lnTo>
                  <a:lnTo>
                    <a:pt x="2456" y="2926"/>
                  </a:lnTo>
                  <a:lnTo>
                    <a:pt x="2452" y="2913"/>
                  </a:lnTo>
                  <a:lnTo>
                    <a:pt x="2443" y="2901"/>
                  </a:lnTo>
                  <a:lnTo>
                    <a:pt x="2201" y="2665"/>
                  </a:lnTo>
                  <a:lnTo>
                    <a:pt x="2134" y="2719"/>
                  </a:lnTo>
                  <a:lnTo>
                    <a:pt x="2066" y="2769"/>
                  </a:lnTo>
                  <a:lnTo>
                    <a:pt x="1993" y="2815"/>
                  </a:lnTo>
                  <a:lnTo>
                    <a:pt x="1918" y="2855"/>
                  </a:lnTo>
                  <a:lnTo>
                    <a:pt x="1840" y="2891"/>
                  </a:lnTo>
                  <a:lnTo>
                    <a:pt x="1760" y="2923"/>
                  </a:lnTo>
                  <a:lnTo>
                    <a:pt x="1677" y="2949"/>
                  </a:lnTo>
                  <a:lnTo>
                    <a:pt x="1591" y="2970"/>
                  </a:lnTo>
                  <a:lnTo>
                    <a:pt x="1505" y="2985"/>
                  </a:lnTo>
                  <a:lnTo>
                    <a:pt x="1415" y="2994"/>
                  </a:lnTo>
                  <a:lnTo>
                    <a:pt x="1325" y="2997"/>
                  </a:lnTo>
                  <a:lnTo>
                    <a:pt x="1234" y="2994"/>
                  </a:lnTo>
                  <a:lnTo>
                    <a:pt x="1145" y="2985"/>
                  </a:lnTo>
                  <a:lnTo>
                    <a:pt x="1058" y="2970"/>
                  </a:lnTo>
                  <a:lnTo>
                    <a:pt x="973" y="2950"/>
                  </a:lnTo>
                  <a:lnTo>
                    <a:pt x="890" y="2924"/>
                  </a:lnTo>
                  <a:lnTo>
                    <a:pt x="810" y="2892"/>
                  </a:lnTo>
                  <a:lnTo>
                    <a:pt x="731" y="2856"/>
                  </a:lnTo>
                  <a:lnTo>
                    <a:pt x="657" y="2816"/>
                  </a:lnTo>
                  <a:lnTo>
                    <a:pt x="584" y="2770"/>
                  </a:lnTo>
                  <a:lnTo>
                    <a:pt x="515" y="2720"/>
                  </a:lnTo>
                  <a:lnTo>
                    <a:pt x="450" y="2666"/>
                  </a:lnTo>
                  <a:lnTo>
                    <a:pt x="388" y="2608"/>
                  </a:lnTo>
                  <a:lnTo>
                    <a:pt x="330" y="2546"/>
                  </a:lnTo>
                  <a:lnTo>
                    <a:pt x="276" y="2481"/>
                  </a:lnTo>
                  <a:lnTo>
                    <a:pt x="226" y="2412"/>
                  </a:lnTo>
                  <a:lnTo>
                    <a:pt x="181" y="2340"/>
                  </a:lnTo>
                  <a:lnTo>
                    <a:pt x="140" y="2265"/>
                  </a:lnTo>
                  <a:lnTo>
                    <a:pt x="104" y="2187"/>
                  </a:lnTo>
                  <a:lnTo>
                    <a:pt x="72" y="2107"/>
                  </a:lnTo>
                  <a:lnTo>
                    <a:pt x="47" y="2023"/>
                  </a:lnTo>
                  <a:lnTo>
                    <a:pt x="26" y="1939"/>
                  </a:lnTo>
                  <a:lnTo>
                    <a:pt x="12" y="1851"/>
                  </a:lnTo>
                  <a:lnTo>
                    <a:pt x="3" y="1763"/>
                  </a:lnTo>
                  <a:lnTo>
                    <a:pt x="0" y="1671"/>
                  </a:lnTo>
                  <a:lnTo>
                    <a:pt x="1" y="1607"/>
                  </a:lnTo>
                  <a:lnTo>
                    <a:pt x="6" y="1542"/>
                  </a:lnTo>
                  <a:lnTo>
                    <a:pt x="15" y="1477"/>
                  </a:lnTo>
                  <a:lnTo>
                    <a:pt x="26" y="1412"/>
                  </a:lnTo>
                  <a:lnTo>
                    <a:pt x="41" y="1346"/>
                  </a:lnTo>
                  <a:lnTo>
                    <a:pt x="59" y="1282"/>
                  </a:lnTo>
                  <a:lnTo>
                    <a:pt x="80" y="1218"/>
                  </a:lnTo>
                  <a:lnTo>
                    <a:pt x="105" y="1155"/>
                  </a:lnTo>
                  <a:lnTo>
                    <a:pt x="133" y="1094"/>
                  </a:lnTo>
                  <a:lnTo>
                    <a:pt x="163" y="1032"/>
                  </a:lnTo>
                  <a:lnTo>
                    <a:pt x="197" y="973"/>
                  </a:lnTo>
                  <a:lnTo>
                    <a:pt x="234" y="915"/>
                  </a:lnTo>
                  <a:lnTo>
                    <a:pt x="275" y="859"/>
                  </a:lnTo>
                  <a:lnTo>
                    <a:pt x="318" y="805"/>
                  </a:lnTo>
                  <a:lnTo>
                    <a:pt x="364" y="753"/>
                  </a:lnTo>
                  <a:lnTo>
                    <a:pt x="413" y="702"/>
                  </a:lnTo>
                  <a:lnTo>
                    <a:pt x="467" y="655"/>
                  </a:lnTo>
                  <a:lnTo>
                    <a:pt x="522" y="611"/>
                  </a:lnTo>
                  <a:lnTo>
                    <a:pt x="580" y="569"/>
                  </a:lnTo>
                  <a:lnTo>
                    <a:pt x="642" y="530"/>
                  </a:lnTo>
                  <a:lnTo>
                    <a:pt x="706" y="495"/>
                  </a:lnTo>
                  <a:lnTo>
                    <a:pt x="773" y="463"/>
                  </a:lnTo>
                  <a:lnTo>
                    <a:pt x="844" y="435"/>
                  </a:lnTo>
                  <a:lnTo>
                    <a:pt x="916" y="411"/>
                  </a:lnTo>
                  <a:lnTo>
                    <a:pt x="993" y="390"/>
                  </a:lnTo>
                  <a:lnTo>
                    <a:pt x="1071" y="374"/>
                  </a:lnTo>
                  <a:lnTo>
                    <a:pt x="1153" y="362"/>
                  </a:lnTo>
                  <a:lnTo>
                    <a:pt x="1237" y="355"/>
                  </a:lnTo>
                  <a:lnTo>
                    <a:pt x="1325" y="352"/>
                  </a:lnTo>
                  <a:lnTo>
                    <a:pt x="1413" y="355"/>
                  </a:lnTo>
                  <a:lnTo>
                    <a:pt x="1500" y="362"/>
                  </a:lnTo>
                  <a:lnTo>
                    <a:pt x="1582" y="374"/>
                  </a:lnTo>
                  <a:lnTo>
                    <a:pt x="1662" y="390"/>
                  </a:lnTo>
                  <a:lnTo>
                    <a:pt x="1739" y="412"/>
                  </a:lnTo>
                  <a:lnTo>
                    <a:pt x="1812" y="436"/>
                  </a:lnTo>
                  <a:lnTo>
                    <a:pt x="1884" y="465"/>
                  </a:lnTo>
                  <a:lnTo>
                    <a:pt x="1951" y="497"/>
                  </a:lnTo>
                  <a:lnTo>
                    <a:pt x="2015" y="532"/>
                  </a:lnTo>
                  <a:lnTo>
                    <a:pt x="2078" y="571"/>
                  </a:lnTo>
                  <a:lnTo>
                    <a:pt x="2136" y="614"/>
                  </a:lnTo>
                  <a:lnTo>
                    <a:pt x="2191" y="659"/>
                  </a:lnTo>
                  <a:lnTo>
                    <a:pt x="2443" y="415"/>
                  </a:lnTo>
                  <a:lnTo>
                    <a:pt x="2452" y="402"/>
                  </a:lnTo>
                  <a:lnTo>
                    <a:pt x="2456" y="389"/>
                  </a:lnTo>
                  <a:lnTo>
                    <a:pt x="2457" y="375"/>
                  </a:lnTo>
                  <a:lnTo>
                    <a:pt x="2452" y="361"/>
                  </a:lnTo>
                  <a:lnTo>
                    <a:pt x="2444" y="349"/>
                  </a:lnTo>
                  <a:lnTo>
                    <a:pt x="2359" y="262"/>
                  </a:lnTo>
                  <a:lnTo>
                    <a:pt x="2350" y="250"/>
                  </a:lnTo>
                  <a:lnTo>
                    <a:pt x="2346" y="237"/>
                  </a:lnTo>
                  <a:lnTo>
                    <a:pt x="2346" y="223"/>
                  </a:lnTo>
                  <a:lnTo>
                    <a:pt x="2350" y="211"/>
                  </a:lnTo>
                  <a:lnTo>
                    <a:pt x="2357" y="199"/>
                  </a:lnTo>
                  <a:lnTo>
                    <a:pt x="2367" y="190"/>
                  </a:lnTo>
                  <a:lnTo>
                    <a:pt x="2381" y="185"/>
                  </a:lnTo>
                  <a:lnTo>
                    <a:pt x="3111" y="2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463801" y="4490996"/>
              <a:ext cx="451915" cy="450911"/>
              <a:chOff x="2117725" y="3232151"/>
              <a:chExt cx="714375" cy="712788"/>
            </a:xfrm>
            <a:solidFill>
              <a:schemeClr val="bg1"/>
            </a:solidFill>
          </p:grpSpPr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2470150" y="3365501"/>
                <a:ext cx="150813" cy="307975"/>
              </a:xfrm>
              <a:custGeom>
                <a:avLst/>
                <a:gdLst>
                  <a:gd name="T0" fmla="*/ 448 w 759"/>
                  <a:gd name="T1" fmla="*/ 12 h 1548"/>
                  <a:gd name="T2" fmla="*/ 475 w 759"/>
                  <a:gd name="T3" fmla="*/ 172 h 1548"/>
                  <a:gd name="T4" fmla="*/ 479 w 759"/>
                  <a:gd name="T5" fmla="*/ 180 h 1548"/>
                  <a:gd name="T6" fmla="*/ 488 w 759"/>
                  <a:gd name="T7" fmla="*/ 183 h 1548"/>
                  <a:gd name="T8" fmla="*/ 548 w 759"/>
                  <a:gd name="T9" fmla="*/ 195 h 1548"/>
                  <a:gd name="T10" fmla="*/ 642 w 759"/>
                  <a:gd name="T11" fmla="*/ 219 h 1548"/>
                  <a:gd name="T12" fmla="*/ 705 w 759"/>
                  <a:gd name="T13" fmla="*/ 252 h 1548"/>
                  <a:gd name="T14" fmla="*/ 680 w 759"/>
                  <a:gd name="T15" fmla="*/ 372 h 1548"/>
                  <a:gd name="T16" fmla="*/ 626 w 759"/>
                  <a:gd name="T17" fmla="*/ 408 h 1548"/>
                  <a:gd name="T18" fmla="*/ 588 w 759"/>
                  <a:gd name="T19" fmla="*/ 397 h 1548"/>
                  <a:gd name="T20" fmla="*/ 518 w 759"/>
                  <a:gd name="T21" fmla="*/ 373 h 1548"/>
                  <a:gd name="T22" fmla="*/ 403 w 759"/>
                  <a:gd name="T23" fmla="*/ 358 h 1548"/>
                  <a:gd name="T24" fmla="*/ 299 w 759"/>
                  <a:gd name="T25" fmla="*/ 381 h 1548"/>
                  <a:gd name="T26" fmla="*/ 246 w 759"/>
                  <a:gd name="T27" fmla="*/ 436 h 1548"/>
                  <a:gd name="T28" fmla="*/ 237 w 759"/>
                  <a:gd name="T29" fmla="*/ 504 h 1548"/>
                  <a:gd name="T30" fmla="*/ 280 w 759"/>
                  <a:gd name="T31" fmla="*/ 575 h 1548"/>
                  <a:gd name="T32" fmla="*/ 403 w 759"/>
                  <a:gd name="T33" fmla="*/ 643 h 1548"/>
                  <a:gd name="T34" fmla="*/ 600 w 759"/>
                  <a:gd name="T35" fmla="*/ 737 h 1548"/>
                  <a:gd name="T36" fmla="*/ 720 w 759"/>
                  <a:gd name="T37" fmla="*/ 861 h 1548"/>
                  <a:gd name="T38" fmla="*/ 759 w 759"/>
                  <a:gd name="T39" fmla="*/ 1021 h 1548"/>
                  <a:gd name="T40" fmla="*/ 717 w 759"/>
                  <a:gd name="T41" fmla="*/ 1182 h 1548"/>
                  <a:gd name="T42" fmla="*/ 602 w 759"/>
                  <a:gd name="T43" fmla="*/ 1300 h 1548"/>
                  <a:gd name="T44" fmla="*/ 472 w 759"/>
                  <a:gd name="T45" fmla="*/ 1352 h 1548"/>
                  <a:gd name="T46" fmla="*/ 466 w 759"/>
                  <a:gd name="T47" fmla="*/ 1356 h 1548"/>
                  <a:gd name="T48" fmla="*/ 462 w 759"/>
                  <a:gd name="T49" fmla="*/ 1488 h 1548"/>
                  <a:gd name="T50" fmla="*/ 420 w 759"/>
                  <a:gd name="T51" fmla="*/ 1545 h 1548"/>
                  <a:gd name="T52" fmla="*/ 308 w 759"/>
                  <a:gd name="T53" fmla="*/ 1536 h 1548"/>
                  <a:gd name="T54" fmla="*/ 282 w 759"/>
                  <a:gd name="T55" fmla="*/ 1370 h 1548"/>
                  <a:gd name="T56" fmla="*/ 276 w 759"/>
                  <a:gd name="T57" fmla="*/ 1361 h 1548"/>
                  <a:gd name="T58" fmla="*/ 266 w 759"/>
                  <a:gd name="T59" fmla="*/ 1358 h 1548"/>
                  <a:gd name="T60" fmla="*/ 191 w 759"/>
                  <a:gd name="T61" fmla="*/ 1343 h 1548"/>
                  <a:gd name="T62" fmla="*/ 79 w 759"/>
                  <a:gd name="T63" fmla="*/ 1312 h 1548"/>
                  <a:gd name="T64" fmla="*/ 8 w 759"/>
                  <a:gd name="T65" fmla="*/ 1273 h 1548"/>
                  <a:gd name="T66" fmla="*/ 32 w 759"/>
                  <a:gd name="T67" fmla="*/ 1151 h 1548"/>
                  <a:gd name="T68" fmla="*/ 87 w 759"/>
                  <a:gd name="T69" fmla="*/ 1113 h 1548"/>
                  <a:gd name="T70" fmla="*/ 124 w 759"/>
                  <a:gd name="T71" fmla="*/ 1124 h 1548"/>
                  <a:gd name="T72" fmla="*/ 193 w 759"/>
                  <a:gd name="T73" fmla="*/ 1150 h 1548"/>
                  <a:gd name="T74" fmla="*/ 291 w 759"/>
                  <a:gd name="T75" fmla="*/ 1177 h 1548"/>
                  <a:gd name="T76" fmla="*/ 411 w 759"/>
                  <a:gd name="T77" fmla="*/ 1172 h 1548"/>
                  <a:gd name="T78" fmla="*/ 509 w 759"/>
                  <a:gd name="T79" fmla="*/ 1111 h 1548"/>
                  <a:gd name="T80" fmla="*/ 530 w 759"/>
                  <a:gd name="T81" fmla="*/ 1006 h 1548"/>
                  <a:gd name="T82" fmla="*/ 462 w 759"/>
                  <a:gd name="T83" fmla="*/ 908 h 1548"/>
                  <a:gd name="T84" fmla="*/ 306 w 759"/>
                  <a:gd name="T85" fmla="*/ 832 h 1548"/>
                  <a:gd name="T86" fmla="*/ 171 w 759"/>
                  <a:gd name="T87" fmla="*/ 766 h 1548"/>
                  <a:gd name="T88" fmla="*/ 66 w 759"/>
                  <a:gd name="T89" fmla="*/ 674 h 1548"/>
                  <a:gd name="T90" fmla="*/ 16 w 759"/>
                  <a:gd name="T91" fmla="*/ 544 h 1548"/>
                  <a:gd name="T92" fmla="*/ 40 w 759"/>
                  <a:gd name="T93" fmla="*/ 378 h 1548"/>
                  <a:gd name="T94" fmla="*/ 151 w 759"/>
                  <a:gd name="T95" fmla="*/ 247 h 1548"/>
                  <a:gd name="T96" fmla="*/ 285 w 759"/>
                  <a:gd name="T97" fmla="*/ 190 h 1548"/>
                  <a:gd name="T98" fmla="*/ 293 w 759"/>
                  <a:gd name="T99" fmla="*/ 184 h 1548"/>
                  <a:gd name="T100" fmla="*/ 299 w 759"/>
                  <a:gd name="T101" fmla="*/ 41 h 1548"/>
                  <a:gd name="T102" fmla="*/ 358 w 759"/>
                  <a:gd name="T103" fmla="*/ 0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59" h="1548">
                    <a:moveTo>
                      <a:pt x="358" y="0"/>
                    </a:moveTo>
                    <a:lnTo>
                      <a:pt x="412" y="0"/>
                    </a:lnTo>
                    <a:lnTo>
                      <a:pt x="432" y="3"/>
                    </a:lnTo>
                    <a:lnTo>
                      <a:pt x="448" y="12"/>
                    </a:lnTo>
                    <a:lnTo>
                      <a:pt x="462" y="25"/>
                    </a:lnTo>
                    <a:lnTo>
                      <a:pt x="471" y="41"/>
                    </a:lnTo>
                    <a:lnTo>
                      <a:pt x="473" y="61"/>
                    </a:lnTo>
                    <a:lnTo>
                      <a:pt x="475" y="172"/>
                    </a:lnTo>
                    <a:lnTo>
                      <a:pt x="475" y="175"/>
                    </a:lnTo>
                    <a:lnTo>
                      <a:pt x="476" y="177"/>
                    </a:lnTo>
                    <a:lnTo>
                      <a:pt x="478" y="179"/>
                    </a:lnTo>
                    <a:lnTo>
                      <a:pt x="479" y="180"/>
                    </a:lnTo>
                    <a:lnTo>
                      <a:pt x="481" y="182"/>
                    </a:lnTo>
                    <a:lnTo>
                      <a:pt x="482" y="183"/>
                    </a:lnTo>
                    <a:lnTo>
                      <a:pt x="484" y="183"/>
                    </a:lnTo>
                    <a:lnTo>
                      <a:pt x="488" y="183"/>
                    </a:lnTo>
                    <a:lnTo>
                      <a:pt x="496" y="185"/>
                    </a:lnTo>
                    <a:lnTo>
                      <a:pt x="510" y="187"/>
                    </a:lnTo>
                    <a:lnTo>
                      <a:pt x="527" y="190"/>
                    </a:lnTo>
                    <a:lnTo>
                      <a:pt x="548" y="195"/>
                    </a:lnTo>
                    <a:lnTo>
                      <a:pt x="571" y="200"/>
                    </a:lnTo>
                    <a:lnTo>
                      <a:pt x="594" y="206"/>
                    </a:lnTo>
                    <a:lnTo>
                      <a:pt x="618" y="212"/>
                    </a:lnTo>
                    <a:lnTo>
                      <a:pt x="642" y="219"/>
                    </a:lnTo>
                    <a:lnTo>
                      <a:pt x="664" y="226"/>
                    </a:lnTo>
                    <a:lnTo>
                      <a:pt x="684" y="234"/>
                    </a:lnTo>
                    <a:lnTo>
                      <a:pt x="695" y="242"/>
                    </a:lnTo>
                    <a:lnTo>
                      <a:pt x="705" y="252"/>
                    </a:lnTo>
                    <a:lnTo>
                      <a:pt x="710" y="265"/>
                    </a:lnTo>
                    <a:lnTo>
                      <a:pt x="713" y="279"/>
                    </a:lnTo>
                    <a:lnTo>
                      <a:pt x="709" y="296"/>
                    </a:lnTo>
                    <a:lnTo>
                      <a:pt x="680" y="372"/>
                    </a:lnTo>
                    <a:lnTo>
                      <a:pt x="671" y="388"/>
                    </a:lnTo>
                    <a:lnTo>
                      <a:pt x="658" y="399"/>
                    </a:lnTo>
                    <a:lnTo>
                      <a:pt x="642" y="406"/>
                    </a:lnTo>
                    <a:lnTo>
                      <a:pt x="626" y="408"/>
                    </a:lnTo>
                    <a:lnTo>
                      <a:pt x="611" y="407"/>
                    </a:lnTo>
                    <a:lnTo>
                      <a:pt x="597" y="402"/>
                    </a:lnTo>
                    <a:lnTo>
                      <a:pt x="594" y="401"/>
                    </a:lnTo>
                    <a:lnTo>
                      <a:pt x="588" y="397"/>
                    </a:lnTo>
                    <a:lnTo>
                      <a:pt x="575" y="392"/>
                    </a:lnTo>
                    <a:lnTo>
                      <a:pt x="560" y="386"/>
                    </a:lnTo>
                    <a:lnTo>
                      <a:pt x="541" y="380"/>
                    </a:lnTo>
                    <a:lnTo>
                      <a:pt x="518" y="373"/>
                    </a:lnTo>
                    <a:lnTo>
                      <a:pt x="493" y="368"/>
                    </a:lnTo>
                    <a:lnTo>
                      <a:pt x="466" y="362"/>
                    </a:lnTo>
                    <a:lnTo>
                      <a:pt x="435" y="359"/>
                    </a:lnTo>
                    <a:lnTo>
                      <a:pt x="403" y="358"/>
                    </a:lnTo>
                    <a:lnTo>
                      <a:pt x="371" y="360"/>
                    </a:lnTo>
                    <a:lnTo>
                      <a:pt x="344" y="365"/>
                    </a:lnTo>
                    <a:lnTo>
                      <a:pt x="320" y="372"/>
                    </a:lnTo>
                    <a:lnTo>
                      <a:pt x="299" y="381"/>
                    </a:lnTo>
                    <a:lnTo>
                      <a:pt x="281" y="393"/>
                    </a:lnTo>
                    <a:lnTo>
                      <a:pt x="267" y="406"/>
                    </a:lnTo>
                    <a:lnTo>
                      <a:pt x="255" y="420"/>
                    </a:lnTo>
                    <a:lnTo>
                      <a:pt x="246" y="436"/>
                    </a:lnTo>
                    <a:lnTo>
                      <a:pt x="241" y="451"/>
                    </a:lnTo>
                    <a:lnTo>
                      <a:pt x="237" y="468"/>
                    </a:lnTo>
                    <a:lnTo>
                      <a:pt x="236" y="483"/>
                    </a:lnTo>
                    <a:lnTo>
                      <a:pt x="237" y="504"/>
                    </a:lnTo>
                    <a:lnTo>
                      <a:pt x="243" y="523"/>
                    </a:lnTo>
                    <a:lnTo>
                      <a:pt x="251" y="541"/>
                    </a:lnTo>
                    <a:lnTo>
                      <a:pt x="264" y="558"/>
                    </a:lnTo>
                    <a:lnTo>
                      <a:pt x="280" y="575"/>
                    </a:lnTo>
                    <a:lnTo>
                      <a:pt x="302" y="591"/>
                    </a:lnTo>
                    <a:lnTo>
                      <a:pt x="331" y="608"/>
                    </a:lnTo>
                    <a:lnTo>
                      <a:pt x="364" y="624"/>
                    </a:lnTo>
                    <a:lnTo>
                      <a:pt x="403" y="643"/>
                    </a:lnTo>
                    <a:lnTo>
                      <a:pt x="449" y="661"/>
                    </a:lnTo>
                    <a:lnTo>
                      <a:pt x="505" y="686"/>
                    </a:lnTo>
                    <a:lnTo>
                      <a:pt x="555" y="711"/>
                    </a:lnTo>
                    <a:lnTo>
                      <a:pt x="600" y="737"/>
                    </a:lnTo>
                    <a:lnTo>
                      <a:pt x="638" y="766"/>
                    </a:lnTo>
                    <a:lnTo>
                      <a:pt x="671" y="795"/>
                    </a:lnTo>
                    <a:lnTo>
                      <a:pt x="698" y="827"/>
                    </a:lnTo>
                    <a:lnTo>
                      <a:pt x="720" y="861"/>
                    </a:lnTo>
                    <a:lnTo>
                      <a:pt x="737" y="897"/>
                    </a:lnTo>
                    <a:lnTo>
                      <a:pt x="749" y="935"/>
                    </a:lnTo>
                    <a:lnTo>
                      <a:pt x="757" y="977"/>
                    </a:lnTo>
                    <a:lnTo>
                      <a:pt x="759" y="1021"/>
                    </a:lnTo>
                    <a:lnTo>
                      <a:pt x="755" y="1065"/>
                    </a:lnTo>
                    <a:lnTo>
                      <a:pt x="748" y="1106"/>
                    </a:lnTo>
                    <a:lnTo>
                      <a:pt x="735" y="1145"/>
                    </a:lnTo>
                    <a:lnTo>
                      <a:pt x="717" y="1182"/>
                    </a:lnTo>
                    <a:lnTo>
                      <a:pt x="695" y="1216"/>
                    </a:lnTo>
                    <a:lnTo>
                      <a:pt x="668" y="1248"/>
                    </a:lnTo>
                    <a:lnTo>
                      <a:pt x="637" y="1276"/>
                    </a:lnTo>
                    <a:lnTo>
                      <a:pt x="602" y="1300"/>
                    </a:lnTo>
                    <a:lnTo>
                      <a:pt x="562" y="1322"/>
                    </a:lnTo>
                    <a:lnTo>
                      <a:pt x="520" y="1339"/>
                    </a:lnTo>
                    <a:lnTo>
                      <a:pt x="473" y="1352"/>
                    </a:lnTo>
                    <a:lnTo>
                      <a:pt x="472" y="1352"/>
                    </a:lnTo>
                    <a:lnTo>
                      <a:pt x="470" y="1353"/>
                    </a:lnTo>
                    <a:lnTo>
                      <a:pt x="469" y="1353"/>
                    </a:lnTo>
                    <a:lnTo>
                      <a:pt x="467" y="1354"/>
                    </a:lnTo>
                    <a:lnTo>
                      <a:pt x="466" y="1356"/>
                    </a:lnTo>
                    <a:lnTo>
                      <a:pt x="464" y="1358"/>
                    </a:lnTo>
                    <a:lnTo>
                      <a:pt x="464" y="1361"/>
                    </a:lnTo>
                    <a:lnTo>
                      <a:pt x="462" y="1365"/>
                    </a:lnTo>
                    <a:lnTo>
                      <a:pt x="462" y="1488"/>
                    </a:lnTo>
                    <a:lnTo>
                      <a:pt x="459" y="1506"/>
                    </a:lnTo>
                    <a:lnTo>
                      <a:pt x="450" y="1523"/>
                    </a:lnTo>
                    <a:lnTo>
                      <a:pt x="437" y="1536"/>
                    </a:lnTo>
                    <a:lnTo>
                      <a:pt x="420" y="1545"/>
                    </a:lnTo>
                    <a:lnTo>
                      <a:pt x="400" y="1548"/>
                    </a:lnTo>
                    <a:lnTo>
                      <a:pt x="345" y="1548"/>
                    </a:lnTo>
                    <a:lnTo>
                      <a:pt x="325" y="1545"/>
                    </a:lnTo>
                    <a:lnTo>
                      <a:pt x="308" y="1536"/>
                    </a:lnTo>
                    <a:lnTo>
                      <a:pt x="295" y="1523"/>
                    </a:lnTo>
                    <a:lnTo>
                      <a:pt x="286" y="1506"/>
                    </a:lnTo>
                    <a:lnTo>
                      <a:pt x="282" y="1488"/>
                    </a:lnTo>
                    <a:lnTo>
                      <a:pt x="282" y="1370"/>
                    </a:lnTo>
                    <a:lnTo>
                      <a:pt x="281" y="1367"/>
                    </a:lnTo>
                    <a:lnTo>
                      <a:pt x="280" y="1365"/>
                    </a:lnTo>
                    <a:lnTo>
                      <a:pt x="278" y="1363"/>
                    </a:lnTo>
                    <a:lnTo>
                      <a:pt x="276" y="1361"/>
                    </a:lnTo>
                    <a:lnTo>
                      <a:pt x="274" y="1359"/>
                    </a:lnTo>
                    <a:lnTo>
                      <a:pt x="273" y="1359"/>
                    </a:lnTo>
                    <a:lnTo>
                      <a:pt x="272" y="1358"/>
                    </a:lnTo>
                    <a:lnTo>
                      <a:pt x="266" y="1358"/>
                    </a:lnTo>
                    <a:lnTo>
                      <a:pt x="254" y="1356"/>
                    </a:lnTo>
                    <a:lnTo>
                      <a:pt x="237" y="1353"/>
                    </a:lnTo>
                    <a:lnTo>
                      <a:pt x="216" y="1349"/>
                    </a:lnTo>
                    <a:lnTo>
                      <a:pt x="191" y="1343"/>
                    </a:lnTo>
                    <a:lnTo>
                      <a:pt x="164" y="1338"/>
                    </a:lnTo>
                    <a:lnTo>
                      <a:pt x="135" y="1330"/>
                    </a:lnTo>
                    <a:lnTo>
                      <a:pt x="107" y="1322"/>
                    </a:lnTo>
                    <a:lnTo>
                      <a:pt x="79" y="1312"/>
                    </a:lnTo>
                    <a:lnTo>
                      <a:pt x="53" y="1303"/>
                    </a:lnTo>
                    <a:lnTo>
                      <a:pt x="29" y="1292"/>
                    </a:lnTo>
                    <a:lnTo>
                      <a:pt x="18" y="1284"/>
                    </a:lnTo>
                    <a:lnTo>
                      <a:pt x="8" y="1273"/>
                    </a:lnTo>
                    <a:lnTo>
                      <a:pt x="3" y="1261"/>
                    </a:lnTo>
                    <a:lnTo>
                      <a:pt x="0" y="1246"/>
                    </a:lnTo>
                    <a:lnTo>
                      <a:pt x="4" y="1229"/>
                    </a:lnTo>
                    <a:lnTo>
                      <a:pt x="32" y="1151"/>
                    </a:lnTo>
                    <a:lnTo>
                      <a:pt x="41" y="1136"/>
                    </a:lnTo>
                    <a:lnTo>
                      <a:pt x="54" y="1124"/>
                    </a:lnTo>
                    <a:lnTo>
                      <a:pt x="70" y="1116"/>
                    </a:lnTo>
                    <a:lnTo>
                      <a:pt x="87" y="1113"/>
                    </a:lnTo>
                    <a:lnTo>
                      <a:pt x="100" y="1115"/>
                    </a:lnTo>
                    <a:lnTo>
                      <a:pt x="113" y="1120"/>
                    </a:lnTo>
                    <a:lnTo>
                      <a:pt x="117" y="1121"/>
                    </a:lnTo>
                    <a:lnTo>
                      <a:pt x="124" y="1124"/>
                    </a:lnTo>
                    <a:lnTo>
                      <a:pt x="137" y="1129"/>
                    </a:lnTo>
                    <a:lnTo>
                      <a:pt x="152" y="1135"/>
                    </a:lnTo>
                    <a:lnTo>
                      <a:pt x="171" y="1143"/>
                    </a:lnTo>
                    <a:lnTo>
                      <a:pt x="193" y="1150"/>
                    </a:lnTo>
                    <a:lnTo>
                      <a:pt x="216" y="1158"/>
                    </a:lnTo>
                    <a:lnTo>
                      <a:pt x="240" y="1164"/>
                    </a:lnTo>
                    <a:lnTo>
                      <a:pt x="266" y="1171"/>
                    </a:lnTo>
                    <a:lnTo>
                      <a:pt x="291" y="1177"/>
                    </a:lnTo>
                    <a:lnTo>
                      <a:pt x="316" y="1180"/>
                    </a:lnTo>
                    <a:lnTo>
                      <a:pt x="342" y="1181"/>
                    </a:lnTo>
                    <a:lnTo>
                      <a:pt x="378" y="1179"/>
                    </a:lnTo>
                    <a:lnTo>
                      <a:pt x="411" y="1172"/>
                    </a:lnTo>
                    <a:lnTo>
                      <a:pt x="442" y="1162"/>
                    </a:lnTo>
                    <a:lnTo>
                      <a:pt x="468" y="1148"/>
                    </a:lnTo>
                    <a:lnTo>
                      <a:pt x="491" y="1130"/>
                    </a:lnTo>
                    <a:lnTo>
                      <a:pt x="509" y="1111"/>
                    </a:lnTo>
                    <a:lnTo>
                      <a:pt x="522" y="1088"/>
                    </a:lnTo>
                    <a:lnTo>
                      <a:pt x="530" y="1061"/>
                    </a:lnTo>
                    <a:lnTo>
                      <a:pt x="534" y="1034"/>
                    </a:lnTo>
                    <a:lnTo>
                      <a:pt x="530" y="1006"/>
                    </a:lnTo>
                    <a:lnTo>
                      <a:pt x="523" y="978"/>
                    </a:lnTo>
                    <a:lnTo>
                      <a:pt x="509" y="954"/>
                    </a:lnTo>
                    <a:lnTo>
                      <a:pt x="489" y="931"/>
                    </a:lnTo>
                    <a:lnTo>
                      <a:pt x="462" y="908"/>
                    </a:lnTo>
                    <a:lnTo>
                      <a:pt x="428" y="887"/>
                    </a:lnTo>
                    <a:lnTo>
                      <a:pt x="389" y="866"/>
                    </a:lnTo>
                    <a:lnTo>
                      <a:pt x="342" y="847"/>
                    </a:lnTo>
                    <a:lnTo>
                      <a:pt x="306" y="832"/>
                    </a:lnTo>
                    <a:lnTo>
                      <a:pt x="269" y="817"/>
                    </a:lnTo>
                    <a:lnTo>
                      <a:pt x="235" y="802"/>
                    </a:lnTo>
                    <a:lnTo>
                      <a:pt x="201" y="784"/>
                    </a:lnTo>
                    <a:lnTo>
                      <a:pt x="171" y="766"/>
                    </a:lnTo>
                    <a:lnTo>
                      <a:pt x="141" y="745"/>
                    </a:lnTo>
                    <a:lnTo>
                      <a:pt x="113" y="723"/>
                    </a:lnTo>
                    <a:lnTo>
                      <a:pt x="88" y="699"/>
                    </a:lnTo>
                    <a:lnTo>
                      <a:pt x="66" y="674"/>
                    </a:lnTo>
                    <a:lnTo>
                      <a:pt x="49" y="645"/>
                    </a:lnTo>
                    <a:lnTo>
                      <a:pt x="33" y="614"/>
                    </a:lnTo>
                    <a:lnTo>
                      <a:pt x="22" y="580"/>
                    </a:lnTo>
                    <a:lnTo>
                      <a:pt x="16" y="544"/>
                    </a:lnTo>
                    <a:lnTo>
                      <a:pt x="13" y="505"/>
                    </a:lnTo>
                    <a:lnTo>
                      <a:pt x="16" y="460"/>
                    </a:lnTo>
                    <a:lnTo>
                      <a:pt x="25" y="417"/>
                    </a:lnTo>
                    <a:lnTo>
                      <a:pt x="40" y="378"/>
                    </a:lnTo>
                    <a:lnTo>
                      <a:pt x="60" y="339"/>
                    </a:lnTo>
                    <a:lnTo>
                      <a:pt x="86" y="305"/>
                    </a:lnTo>
                    <a:lnTo>
                      <a:pt x="116" y="275"/>
                    </a:lnTo>
                    <a:lnTo>
                      <a:pt x="151" y="247"/>
                    </a:lnTo>
                    <a:lnTo>
                      <a:pt x="190" y="224"/>
                    </a:lnTo>
                    <a:lnTo>
                      <a:pt x="234" y="206"/>
                    </a:lnTo>
                    <a:lnTo>
                      <a:pt x="282" y="191"/>
                    </a:lnTo>
                    <a:lnTo>
                      <a:pt x="285" y="190"/>
                    </a:lnTo>
                    <a:lnTo>
                      <a:pt x="287" y="190"/>
                    </a:lnTo>
                    <a:lnTo>
                      <a:pt x="289" y="188"/>
                    </a:lnTo>
                    <a:lnTo>
                      <a:pt x="291" y="187"/>
                    </a:lnTo>
                    <a:lnTo>
                      <a:pt x="293" y="184"/>
                    </a:lnTo>
                    <a:lnTo>
                      <a:pt x="296" y="182"/>
                    </a:lnTo>
                    <a:lnTo>
                      <a:pt x="296" y="177"/>
                    </a:lnTo>
                    <a:lnTo>
                      <a:pt x="296" y="61"/>
                    </a:lnTo>
                    <a:lnTo>
                      <a:pt x="299" y="41"/>
                    </a:lnTo>
                    <a:lnTo>
                      <a:pt x="308" y="25"/>
                    </a:lnTo>
                    <a:lnTo>
                      <a:pt x="321" y="12"/>
                    </a:lnTo>
                    <a:lnTo>
                      <a:pt x="338" y="3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35"/>
              <p:cNvSpPr>
                <a:spLocks noEditPoints="1"/>
              </p:cNvSpPr>
              <p:nvPr/>
            </p:nvSpPr>
            <p:spPr bwMode="auto">
              <a:xfrm>
                <a:off x="2117725" y="3232151"/>
                <a:ext cx="714375" cy="712788"/>
              </a:xfrm>
              <a:custGeom>
                <a:avLst/>
                <a:gdLst>
                  <a:gd name="T0" fmla="*/ 1897 w 3597"/>
                  <a:gd name="T1" fmla="*/ 300 h 3592"/>
                  <a:gd name="T2" fmla="*/ 1587 w 3597"/>
                  <a:gd name="T3" fmla="*/ 416 h 3592"/>
                  <a:gd name="T4" fmla="*/ 1319 w 3597"/>
                  <a:gd name="T5" fmla="*/ 617 h 3592"/>
                  <a:gd name="T6" fmla="*/ 1118 w 3597"/>
                  <a:gd name="T7" fmla="*/ 884 h 3592"/>
                  <a:gd name="T8" fmla="*/ 1002 w 3597"/>
                  <a:gd name="T9" fmla="*/ 1194 h 3592"/>
                  <a:gd name="T10" fmla="*/ 979 w 3597"/>
                  <a:gd name="T11" fmla="*/ 1531 h 3592"/>
                  <a:gd name="T12" fmla="*/ 1049 w 3597"/>
                  <a:gd name="T13" fmla="*/ 1856 h 3592"/>
                  <a:gd name="T14" fmla="*/ 1208 w 3597"/>
                  <a:gd name="T15" fmla="*/ 2148 h 3592"/>
                  <a:gd name="T16" fmla="*/ 1446 w 3597"/>
                  <a:gd name="T17" fmla="*/ 2385 h 3592"/>
                  <a:gd name="T18" fmla="*/ 1738 w 3597"/>
                  <a:gd name="T19" fmla="*/ 2544 h 3592"/>
                  <a:gd name="T20" fmla="*/ 2064 w 3597"/>
                  <a:gd name="T21" fmla="*/ 2614 h 3592"/>
                  <a:gd name="T22" fmla="*/ 2401 w 3597"/>
                  <a:gd name="T23" fmla="*/ 2591 h 3592"/>
                  <a:gd name="T24" fmla="*/ 2711 w 3597"/>
                  <a:gd name="T25" fmla="*/ 2475 h 3592"/>
                  <a:gd name="T26" fmla="*/ 2979 w 3597"/>
                  <a:gd name="T27" fmla="*/ 2275 h 3592"/>
                  <a:gd name="T28" fmla="*/ 3180 w 3597"/>
                  <a:gd name="T29" fmla="*/ 2007 h 3592"/>
                  <a:gd name="T30" fmla="*/ 3296 w 3597"/>
                  <a:gd name="T31" fmla="*/ 1697 h 3592"/>
                  <a:gd name="T32" fmla="*/ 3319 w 3597"/>
                  <a:gd name="T33" fmla="*/ 1361 h 3592"/>
                  <a:gd name="T34" fmla="*/ 3249 w 3597"/>
                  <a:gd name="T35" fmla="*/ 1035 h 3592"/>
                  <a:gd name="T36" fmla="*/ 3090 w 3597"/>
                  <a:gd name="T37" fmla="*/ 744 h 3592"/>
                  <a:gd name="T38" fmla="*/ 2852 w 3597"/>
                  <a:gd name="T39" fmla="*/ 506 h 3592"/>
                  <a:gd name="T40" fmla="*/ 2560 w 3597"/>
                  <a:gd name="T41" fmla="*/ 347 h 3592"/>
                  <a:gd name="T42" fmla="*/ 2234 w 3597"/>
                  <a:gd name="T43" fmla="*/ 277 h 3592"/>
                  <a:gd name="T44" fmla="*/ 2326 w 3597"/>
                  <a:gd name="T45" fmla="*/ 11 h 3592"/>
                  <a:gd name="T46" fmla="*/ 2664 w 3597"/>
                  <a:gd name="T47" fmla="*/ 93 h 3592"/>
                  <a:gd name="T48" fmla="*/ 2970 w 3597"/>
                  <a:gd name="T49" fmla="*/ 254 h 3592"/>
                  <a:gd name="T50" fmla="*/ 3236 w 3597"/>
                  <a:gd name="T51" fmla="*/ 490 h 3592"/>
                  <a:gd name="T52" fmla="*/ 3437 w 3597"/>
                  <a:gd name="T53" fmla="*/ 782 h 3592"/>
                  <a:gd name="T54" fmla="*/ 3556 w 3597"/>
                  <a:gd name="T55" fmla="*/ 1107 h 3592"/>
                  <a:gd name="T56" fmla="*/ 3597 w 3597"/>
                  <a:gd name="T57" fmla="*/ 1445 h 3592"/>
                  <a:gd name="T58" fmla="*/ 3556 w 3597"/>
                  <a:gd name="T59" fmla="*/ 1785 h 3592"/>
                  <a:gd name="T60" fmla="*/ 3437 w 3597"/>
                  <a:gd name="T61" fmla="*/ 2109 h 3592"/>
                  <a:gd name="T62" fmla="*/ 3236 w 3597"/>
                  <a:gd name="T63" fmla="*/ 2402 h 3592"/>
                  <a:gd name="T64" fmla="*/ 2954 w 3597"/>
                  <a:gd name="T65" fmla="*/ 2649 h 3592"/>
                  <a:gd name="T66" fmla="*/ 2622 w 3597"/>
                  <a:gd name="T67" fmla="*/ 2815 h 3592"/>
                  <a:gd name="T68" fmla="*/ 2257 w 3597"/>
                  <a:gd name="T69" fmla="*/ 2888 h 3592"/>
                  <a:gd name="T70" fmla="*/ 1993 w 3597"/>
                  <a:gd name="T71" fmla="*/ 2881 h 3592"/>
                  <a:gd name="T72" fmla="*/ 1660 w 3597"/>
                  <a:gd name="T73" fmla="*/ 2799 h 3592"/>
                  <a:gd name="T74" fmla="*/ 1420 w 3597"/>
                  <a:gd name="T75" fmla="*/ 2682 h 3592"/>
                  <a:gd name="T76" fmla="*/ 1362 w 3597"/>
                  <a:gd name="T77" fmla="*/ 2669 h 3592"/>
                  <a:gd name="T78" fmla="*/ 1276 w 3597"/>
                  <a:gd name="T79" fmla="*/ 2705 h 3592"/>
                  <a:gd name="T80" fmla="*/ 384 w 3597"/>
                  <a:gd name="T81" fmla="*/ 3561 h 3592"/>
                  <a:gd name="T82" fmla="*/ 215 w 3597"/>
                  <a:gd name="T83" fmla="*/ 3590 h 3592"/>
                  <a:gd name="T84" fmla="*/ 90 w 3597"/>
                  <a:gd name="T85" fmla="*/ 3526 h 3592"/>
                  <a:gd name="T86" fmla="*/ 12 w 3597"/>
                  <a:gd name="T87" fmla="*/ 3414 h 3592"/>
                  <a:gd name="T88" fmla="*/ 2 w 3597"/>
                  <a:gd name="T89" fmla="*/ 3307 h 3592"/>
                  <a:gd name="T90" fmla="*/ 63 w 3597"/>
                  <a:gd name="T91" fmla="*/ 3155 h 3592"/>
                  <a:gd name="T92" fmla="*/ 906 w 3597"/>
                  <a:gd name="T93" fmla="*/ 2296 h 3592"/>
                  <a:gd name="T94" fmla="*/ 922 w 3597"/>
                  <a:gd name="T95" fmla="*/ 2207 h 3592"/>
                  <a:gd name="T96" fmla="*/ 821 w 3597"/>
                  <a:gd name="T97" fmla="*/ 2000 h 3592"/>
                  <a:gd name="T98" fmla="*/ 718 w 3597"/>
                  <a:gd name="T99" fmla="*/ 1639 h 3592"/>
                  <a:gd name="T100" fmla="*/ 711 w 3597"/>
                  <a:gd name="T101" fmla="*/ 1267 h 3592"/>
                  <a:gd name="T102" fmla="*/ 793 w 3597"/>
                  <a:gd name="T103" fmla="*/ 930 h 3592"/>
                  <a:gd name="T104" fmla="*/ 955 w 3597"/>
                  <a:gd name="T105" fmla="*/ 626 h 3592"/>
                  <a:gd name="T106" fmla="*/ 1189 w 3597"/>
                  <a:gd name="T107" fmla="*/ 363 h 3592"/>
                  <a:gd name="T108" fmla="*/ 1477 w 3597"/>
                  <a:gd name="T109" fmla="*/ 164 h 3592"/>
                  <a:gd name="T110" fmla="*/ 1801 w 3597"/>
                  <a:gd name="T111" fmla="*/ 42 h 3592"/>
                  <a:gd name="T112" fmla="*/ 2150 w 3597"/>
                  <a:gd name="T113" fmla="*/ 0 h 3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97" h="3592">
                    <a:moveTo>
                      <a:pt x="2150" y="274"/>
                    </a:moveTo>
                    <a:lnTo>
                      <a:pt x="2064" y="277"/>
                    </a:lnTo>
                    <a:lnTo>
                      <a:pt x="1981" y="286"/>
                    </a:lnTo>
                    <a:lnTo>
                      <a:pt x="1897" y="300"/>
                    </a:lnTo>
                    <a:lnTo>
                      <a:pt x="1817" y="321"/>
                    </a:lnTo>
                    <a:lnTo>
                      <a:pt x="1738" y="347"/>
                    </a:lnTo>
                    <a:lnTo>
                      <a:pt x="1661" y="379"/>
                    </a:lnTo>
                    <a:lnTo>
                      <a:pt x="1587" y="416"/>
                    </a:lnTo>
                    <a:lnTo>
                      <a:pt x="1515" y="458"/>
                    </a:lnTo>
                    <a:lnTo>
                      <a:pt x="1446" y="506"/>
                    </a:lnTo>
                    <a:lnTo>
                      <a:pt x="1382" y="559"/>
                    </a:lnTo>
                    <a:lnTo>
                      <a:pt x="1319" y="617"/>
                    </a:lnTo>
                    <a:lnTo>
                      <a:pt x="1261" y="678"/>
                    </a:lnTo>
                    <a:lnTo>
                      <a:pt x="1208" y="744"/>
                    </a:lnTo>
                    <a:lnTo>
                      <a:pt x="1161" y="813"/>
                    </a:lnTo>
                    <a:lnTo>
                      <a:pt x="1118" y="884"/>
                    </a:lnTo>
                    <a:lnTo>
                      <a:pt x="1081" y="959"/>
                    </a:lnTo>
                    <a:lnTo>
                      <a:pt x="1049" y="1035"/>
                    </a:lnTo>
                    <a:lnTo>
                      <a:pt x="1023" y="1114"/>
                    </a:lnTo>
                    <a:lnTo>
                      <a:pt x="1002" y="1194"/>
                    </a:lnTo>
                    <a:lnTo>
                      <a:pt x="988" y="1277"/>
                    </a:lnTo>
                    <a:lnTo>
                      <a:pt x="979" y="1361"/>
                    </a:lnTo>
                    <a:lnTo>
                      <a:pt x="976" y="1445"/>
                    </a:lnTo>
                    <a:lnTo>
                      <a:pt x="979" y="1531"/>
                    </a:lnTo>
                    <a:lnTo>
                      <a:pt x="988" y="1614"/>
                    </a:lnTo>
                    <a:lnTo>
                      <a:pt x="1002" y="1697"/>
                    </a:lnTo>
                    <a:lnTo>
                      <a:pt x="1023" y="1777"/>
                    </a:lnTo>
                    <a:lnTo>
                      <a:pt x="1049" y="1856"/>
                    </a:lnTo>
                    <a:lnTo>
                      <a:pt x="1081" y="1933"/>
                    </a:lnTo>
                    <a:lnTo>
                      <a:pt x="1118" y="2007"/>
                    </a:lnTo>
                    <a:lnTo>
                      <a:pt x="1161" y="2079"/>
                    </a:lnTo>
                    <a:lnTo>
                      <a:pt x="1208" y="2148"/>
                    </a:lnTo>
                    <a:lnTo>
                      <a:pt x="1261" y="2212"/>
                    </a:lnTo>
                    <a:lnTo>
                      <a:pt x="1319" y="2275"/>
                    </a:lnTo>
                    <a:lnTo>
                      <a:pt x="1382" y="2333"/>
                    </a:lnTo>
                    <a:lnTo>
                      <a:pt x="1446" y="2385"/>
                    </a:lnTo>
                    <a:lnTo>
                      <a:pt x="1515" y="2434"/>
                    </a:lnTo>
                    <a:lnTo>
                      <a:pt x="1587" y="2475"/>
                    </a:lnTo>
                    <a:lnTo>
                      <a:pt x="1661" y="2513"/>
                    </a:lnTo>
                    <a:lnTo>
                      <a:pt x="1738" y="2544"/>
                    </a:lnTo>
                    <a:lnTo>
                      <a:pt x="1817" y="2571"/>
                    </a:lnTo>
                    <a:lnTo>
                      <a:pt x="1897" y="2591"/>
                    </a:lnTo>
                    <a:lnTo>
                      <a:pt x="1981" y="2606"/>
                    </a:lnTo>
                    <a:lnTo>
                      <a:pt x="2064" y="2614"/>
                    </a:lnTo>
                    <a:lnTo>
                      <a:pt x="2150" y="2618"/>
                    </a:lnTo>
                    <a:lnTo>
                      <a:pt x="2234" y="2614"/>
                    </a:lnTo>
                    <a:lnTo>
                      <a:pt x="2319" y="2606"/>
                    </a:lnTo>
                    <a:lnTo>
                      <a:pt x="2401" y="2591"/>
                    </a:lnTo>
                    <a:lnTo>
                      <a:pt x="2482" y="2571"/>
                    </a:lnTo>
                    <a:lnTo>
                      <a:pt x="2560" y="2544"/>
                    </a:lnTo>
                    <a:lnTo>
                      <a:pt x="2637" y="2513"/>
                    </a:lnTo>
                    <a:lnTo>
                      <a:pt x="2711" y="2475"/>
                    </a:lnTo>
                    <a:lnTo>
                      <a:pt x="2783" y="2434"/>
                    </a:lnTo>
                    <a:lnTo>
                      <a:pt x="2852" y="2385"/>
                    </a:lnTo>
                    <a:lnTo>
                      <a:pt x="2918" y="2333"/>
                    </a:lnTo>
                    <a:lnTo>
                      <a:pt x="2979" y="2275"/>
                    </a:lnTo>
                    <a:lnTo>
                      <a:pt x="3037" y="2212"/>
                    </a:lnTo>
                    <a:lnTo>
                      <a:pt x="3090" y="2148"/>
                    </a:lnTo>
                    <a:lnTo>
                      <a:pt x="3138" y="2079"/>
                    </a:lnTo>
                    <a:lnTo>
                      <a:pt x="3180" y="2007"/>
                    </a:lnTo>
                    <a:lnTo>
                      <a:pt x="3217" y="1933"/>
                    </a:lnTo>
                    <a:lnTo>
                      <a:pt x="3249" y="1856"/>
                    </a:lnTo>
                    <a:lnTo>
                      <a:pt x="3276" y="1777"/>
                    </a:lnTo>
                    <a:lnTo>
                      <a:pt x="3296" y="1697"/>
                    </a:lnTo>
                    <a:lnTo>
                      <a:pt x="3311" y="1614"/>
                    </a:lnTo>
                    <a:lnTo>
                      <a:pt x="3319" y="1531"/>
                    </a:lnTo>
                    <a:lnTo>
                      <a:pt x="3323" y="1445"/>
                    </a:lnTo>
                    <a:lnTo>
                      <a:pt x="3319" y="1361"/>
                    </a:lnTo>
                    <a:lnTo>
                      <a:pt x="3311" y="1277"/>
                    </a:lnTo>
                    <a:lnTo>
                      <a:pt x="3296" y="1194"/>
                    </a:lnTo>
                    <a:lnTo>
                      <a:pt x="3276" y="1114"/>
                    </a:lnTo>
                    <a:lnTo>
                      <a:pt x="3249" y="1035"/>
                    </a:lnTo>
                    <a:lnTo>
                      <a:pt x="3217" y="959"/>
                    </a:lnTo>
                    <a:lnTo>
                      <a:pt x="3180" y="884"/>
                    </a:lnTo>
                    <a:lnTo>
                      <a:pt x="3138" y="813"/>
                    </a:lnTo>
                    <a:lnTo>
                      <a:pt x="3090" y="744"/>
                    </a:lnTo>
                    <a:lnTo>
                      <a:pt x="3037" y="678"/>
                    </a:lnTo>
                    <a:lnTo>
                      <a:pt x="2979" y="617"/>
                    </a:lnTo>
                    <a:lnTo>
                      <a:pt x="2918" y="559"/>
                    </a:lnTo>
                    <a:lnTo>
                      <a:pt x="2852" y="506"/>
                    </a:lnTo>
                    <a:lnTo>
                      <a:pt x="2783" y="458"/>
                    </a:lnTo>
                    <a:lnTo>
                      <a:pt x="2711" y="416"/>
                    </a:lnTo>
                    <a:lnTo>
                      <a:pt x="2637" y="379"/>
                    </a:lnTo>
                    <a:lnTo>
                      <a:pt x="2560" y="347"/>
                    </a:lnTo>
                    <a:lnTo>
                      <a:pt x="2482" y="321"/>
                    </a:lnTo>
                    <a:lnTo>
                      <a:pt x="2401" y="300"/>
                    </a:lnTo>
                    <a:lnTo>
                      <a:pt x="2319" y="286"/>
                    </a:lnTo>
                    <a:lnTo>
                      <a:pt x="2234" y="277"/>
                    </a:lnTo>
                    <a:lnTo>
                      <a:pt x="2150" y="274"/>
                    </a:lnTo>
                    <a:close/>
                    <a:moveTo>
                      <a:pt x="2150" y="0"/>
                    </a:moveTo>
                    <a:lnTo>
                      <a:pt x="2239" y="3"/>
                    </a:lnTo>
                    <a:lnTo>
                      <a:pt x="2326" y="11"/>
                    </a:lnTo>
                    <a:lnTo>
                      <a:pt x="2413" y="24"/>
                    </a:lnTo>
                    <a:lnTo>
                      <a:pt x="2499" y="42"/>
                    </a:lnTo>
                    <a:lnTo>
                      <a:pt x="2582" y="66"/>
                    </a:lnTo>
                    <a:lnTo>
                      <a:pt x="2664" y="93"/>
                    </a:lnTo>
                    <a:lnTo>
                      <a:pt x="2744" y="127"/>
                    </a:lnTo>
                    <a:lnTo>
                      <a:pt x="2822" y="164"/>
                    </a:lnTo>
                    <a:lnTo>
                      <a:pt x="2898" y="207"/>
                    </a:lnTo>
                    <a:lnTo>
                      <a:pt x="2970" y="254"/>
                    </a:lnTo>
                    <a:lnTo>
                      <a:pt x="3041" y="306"/>
                    </a:lnTo>
                    <a:lnTo>
                      <a:pt x="3109" y="363"/>
                    </a:lnTo>
                    <a:lnTo>
                      <a:pt x="3173" y="423"/>
                    </a:lnTo>
                    <a:lnTo>
                      <a:pt x="3236" y="490"/>
                    </a:lnTo>
                    <a:lnTo>
                      <a:pt x="3294" y="559"/>
                    </a:lnTo>
                    <a:lnTo>
                      <a:pt x="3346" y="631"/>
                    </a:lnTo>
                    <a:lnTo>
                      <a:pt x="3394" y="706"/>
                    </a:lnTo>
                    <a:lnTo>
                      <a:pt x="3437" y="782"/>
                    </a:lnTo>
                    <a:lnTo>
                      <a:pt x="3474" y="861"/>
                    </a:lnTo>
                    <a:lnTo>
                      <a:pt x="3507" y="941"/>
                    </a:lnTo>
                    <a:lnTo>
                      <a:pt x="3534" y="1023"/>
                    </a:lnTo>
                    <a:lnTo>
                      <a:pt x="3556" y="1107"/>
                    </a:lnTo>
                    <a:lnTo>
                      <a:pt x="3574" y="1190"/>
                    </a:lnTo>
                    <a:lnTo>
                      <a:pt x="3587" y="1275"/>
                    </a:lnTo>
                    <a:lnTo>
                      <a:pt x="3595" y="1360"/>
                    </a:lnTo>
                    <a:lnTo>
                      <a:pt x="3597" y="1445"/>
                    </a:lnTo>
                    <a:lnTo>
                      <a:pt x="3595" y="1531"/>
                    </a:lnTo>
                    <a:lnTo>
                      <a:pt x="3587" y="1616"/>
                    </a:lnTo>
                    <a:lnTo>
                      <a:pt x="3574" y="1701"/>
                    </a:lnTo>
                    <a:lnTo>
                      <a:pt x="3556" y="1785"/>
                    </a:lnTo>
                    <a:lnTo>
                      <a:pt x="3534" y="1868"/>
                    </a:lnTo>
                    <a:lnTo>
                      <a:pt x="3507" y="1949"/>
                    </a:lnTo>
                    <a:lnTo>
                      <a:pt x="3474" y="2030"/>
                    </a:lnTo>
                    <a:lnTo>
                      <a:pt x="3437" y="2109"/>
                    </a:lnTo>
                    <a:lnTo>
                      <a:pt x="3394" y="2186"/>
                    </a:lnTo>
                    <a:lnTo>
                      <a:pt x="3346" y="2261"/>
                    </a:lnTo>
                    <a:lnTo>
                      <a:pt x="3294" y="2332"/>
                    </a:lnTo>
                    <a:lnTo>
                      <a:pt x="3236" y="2402"/>
                    </a:lnTo>
                    <a:lnTo>
                      <a:pt x="3173" y="2469"/>
                    </a:lnTo>
                    <a:lnTo>
                      <a:pt x="3103" y="2533"/>
                    </a:lnTo>
                    <a:lnTo>
                      <a:pt x="3030" y="2595"/>
                    </a:lnTo>
                    <a:lnTo>
                      <a:pt x="2954" y="2649"/>
                    </a:lnTo>
                    <a:lnTo>
                      <a:pt x="2874" y="2699"/>
                    </a:lnTo>
                    <a:lnTo>
                      <a:pt x="2793" y="2744"/>
                    </a:lnTo>
                    <a:lnTo>
                      <a:pt x="2708" y="2782"/>
                    </a:lnTo>
                    <a:lnTo>
                      <a:pt x="2622" y="2815"/>
                    </a:lnTo>
                    <a:lnTo>
                      <a:pt x="2533" y="2842"/>
                    </a:lnTo>
                    <a:lnTo>
                      <a:pt x="2443" y="2863"/>
                    </a:lnTo>
                    <a:lnTo>
                      <a:pt x="2350" y="2879"/>
                    </a:lnTo>
                    <a:lnTo>
                      <a:pt x="2257" y="2888"/>
                    </a:lnTo>
                    <a:lnTo>
                      <a:pt x="2164" y="2891"/>
                    </a:lnTo>
                    <a:lnTo>
                      <a:pt x="2164" y="2891"/>
                    </a:lnTo>
                    <a:lnTo>
                      <a:pt x="2077" y="2888"/>
                    </a:lnTo>
                    <a:lnTo>
                      <a:pt x="1993" y="2881"/>
                    </a:lnTo>
                    <a:lnTo>
                      <a:pt x="1907" y="2868"/>
                    </a:lnTo>
                    <a:lnTo>
                      <a:pt x="1824" y="2850"/>
                    </a:lnTo>
                    <a:lnTo>
                      <a:pt x="1741" y="2827"/>
                    </a:lnTo>
                    <a:lnTo>
                      <a:pt x="1660" y="2799"/>
                    </a:lnTo>
                    <a:lnTo>
                      <a:pt x="1580" y="2766"/>
                    </a:lnTo>
                    <a:lnTo>
                      <a:pt x="1502" y="2728"/>
                    </a:lnTo>
                    <a:lnTo>
                      <a:pt x="1427" y="2686"/>
                    </a:lnTo>
                    <a:lnTo>
                      <a:pt x="1420" y="2682"/>
                    </a:lnTo>
                    <a:lnTo>
                      <a:pt x="1410" y="2678"/>
                    </a:lnTo>
                    <a:lnTo>
                      <a:pt x="1397" y="2674"/>
                    </a:lnTo>
                    <a:lnTo>
                      <a:pt x="1380" y="2670"/>
                    </a:lnTo>
                    <a:lnTo>
                      <a:pt x="1362" y="2669"/>
                    </a:lnTo>
                    <a:lnTo>
                      <a:pt x="1339" y="2671"/>
                    </a:lnTo>
                    <a:lnTo>
                      <a:pt x="1316" y="2678"/>
                    </a:lnTo>
                    <a:lnTo>
                      <a:pt x="1295" y="2689"/>
                    </a:lnTo>
                    <a:lnTo>
                      <a:pt x="1276" y="2705"/>
                    </a:lnTo>
                    <a:lnTo>
                      <a:pt x="508" y="3472"/>
                    </a:lnTo>
                    <a:lnTo>
                      <a:pt x="469" y="3507"/>
                    </a:lnTo>
                    <a:lnTo>
                      <a:pt x="427" y="3537"/>
                    </a:lnTo>
                    <a:lnTo>
                      <a:pt x="384" y="3561"/>
                    </a:lnTo>
                    <a:lnTo>
                      <a:pt x="339" y="3578"/>
                    </a:lnTo>
                    <a:lnTo>
                      <a:pt x="295" y="3589"/>
                    </a:lnTo>
                    <a:lnTo>
                      <a:pt x="251" y="3592"/>
                    </a:lnTo>
                    <a:lnTo>
                      <a:pt x="215" y="3590"/>
                    </a:lnTo>
                    <a:lnTo>
                      <a:pt x="180" y="3581"/>
                    </a:lnTo>
                    <a:lnTo>
                      <a:pt x="147" y="3568"/>
                    </a:lnTo>
                    <a:lnTo>
                      <a:pt x="117" y="3549"/>
                    </a:lnTo>
                    <a:lnTo>
                      <a:pt x="90" y="3526"/>
                    </a:lnTo>
                    <a:lnTo>
                      <a:pt x="67" y="3502"/>
                    </a:lnTo>
                    <a:lnTo>
                      <a:pt x="42" y="3474"/>
                    </a:lnTo>
                    <a:lnTo>
                      <a:pt x="24" y="3444"/>
                    </a:lnTo>
                    <a:lnTo>
                      <a:pt x="12" y="3414"/>
                    </a:lnTo>
                    <a:lnTo>
                      <a:pt x="4" y="3386"/>
                    </a:lnTo>
                    <a:lnTo>
                      <a:pt x="0" y="3357"/>
                    </a:lnTo>
                    <a:lnTo>
                      <a:pt x="0" y="3331"/>
                    </a:lnTo>
                    <a:lnTo>
                      <a:pt x="2" y="3307"/>
                    </a:lnTo>
                    <a:lnTo>
                      <a:pt x="10" y="3269"/>
                    </a:lnTo>
                    <a:lnTo>
                      <a:pt x="22" y="3230"/>
                    </a:lnTo>
                    <a:lnTo>
                      <a:pt x="40" y="3192"/>
                    </a:lnTo>
                    <a:lnTo>
                      <a:pt x="63" y="3155"/>
                    </a:lnTo>
                    <a:lnTo>
                      <a:pt x="89" y="3118"/>
                    </a:lnTo>
                    <a:lnTo>
                      <a:pt x="121" y="3085"/>
                    </a:lnTo>
                    <a:lnTo>
                      <a:pt x="890" y="2316"/>
                    </a:lnTo>
                    <a:lnTo>
                      <a:pt x="906" y="2296"/>
                    </a:lnTo>
                    <a:lnTo>
                      <a:pt x="917" y="2274"/>
                    </a:lnTo>
                    <a:lnTo>
                      <a:pt x="923" y="2251"/>
                    </a:lnTo>
                    <a:lnTo>
                      <a:pt x="925" y="2229"/>
                    </a:lnTo>
                    <a:lnTo>
                      <a:pt x="922" y="2207"/>
                    </a:lnTo>
                    <a:lnTo>
                      <a:pt x="916" y="2186"/>
                    </a:lnTo>
                    <a:lnTo>
                      <a:pt x="907" y="2167"/>
                    </a:lnTo>
                    <a:lnTo>
                      <a:pt x="861" y="2085"/>
                    </a:lnTo>
                    <a:lnTo>
                      <a:pt x="821" y="2000"/>
                    </a:lnTo>
                    <a:lnTo>
                      <a:pt x="787" y="1912"/>
                    </a:lnTo>
                    <a:lnTo>
                      <a:pt x="757" y="1822"/>
                    </a:lnTo>
                    <a:lnTo>
                      <a:pt x="734" y="1731"/>
                    </a:lnTo>
                    <a:lnTo>
                      <a:pt x="718" y="1639"/>
                    </a:lnTo>
                    <a:lnTo>
                      <a:pt x="707" y="1546"/>
                    </a:lnTo>
                    <a:lnTo>
                      <a:pt x="702" y="1453"/>
                    </a:lnTo>
                    <a:lnTo>
                      <a:pt x="703" y="1360"/>
                    </a:lnTo>
                    <a:lnTo>
                      <a:pt x="711" y="1267"/>
                    </a:lnTo>
                    <a:lnTo>
                      <a:pt x="724" y="1180"/>
                    </a:lnTo>
                    <a:lnTo>
                      <a:pt x="743" y="1096"/>
                    </a:lnTo>
                    <a:lnTo>
                      <a:pt x="766" y="1012"/>
                    </a:lnTo>
                    <a:lnTo>
                      <a:pt x="793" y="930"/>
                    </a:lnTo>
                    <a:lnTo>
                      <a:pt x="826" y="851"/>
                    </a:lnTo>
                    <a:lnTo>
                      <a:pt x="865" y="774"/>
                    </a:lnTo>
                    <a:lnTo>
                      <a:pt x="907" y="699"/>
                    </a:lnTo>
                    <a:lnTo>
                      <a:pt x="955" y="626"/>
                    </a:lnTo>
                    <a:lnTo>
                      <a:pt x="1007" y="556"/>
                    </a:lnTo>
                    <a:lnTo>
                      <a:pt x="1064" y="488"/>
                    </a:lnTo>
                    <a:lnTo>
                      <a:pt x="1125" y="423"/>
                    </a:lnTo>
                    <a:lnTo>
                      <a:pt x="1189" y="363"/>
                    </a:lnTo>
                    <a:lnTo>
                      <a:pt x="1258" y="306"/>
                    </a:lnTo>
                    <a:lnTo>
                      <a:pt x="1328" y="254"/>
                    </a:lnTo>
                    <a:lnTo>
                      <a:pt x="1401" y="207"/>
                    </a:lnTo>
                    <a:lnTo>
                      <a:pt x="1477" y="164"/>
                    </a:lnTo>
                    <a:lnTo>
                      <a:pt x="1555" y="127"/>
                    </a:lnTo>
                    <a:lnTo>
                      <a:pt x="1635" y="93"/>
                    </a:lnTo>
                    <a:lnTo>
                      <a:pt x="1716" y="66"/>
                    </a:lnTo>
                    <a:lnTo>
                      <a:pt x="1801" y="42"/>
                    </a:lnTo>
                    <a:lnTo>
                      <a:pt x="1886" y="24"/>
                    </a:lnTo>
                    <a:lnTo>
                      <a:pt x="1973" y="11"/>
                    </a:lnTo>
                    <a:lnTo>
                      <a:pt x="2061" y="3"/>
                    </a:lnTo>
                    <a:lnTo>
                      <a:pt x="2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Freeform 40"/>
            <p:cNvSpPr>
              <a:spLocks noEditPoints="1"/>
            </p:cNvSpPr>
            <p:nvPr/>
          </p:nvSpPr>
          <p:spPr bwMode="auto">
            <a:xfrm rot="14960094">
              <a:off x="5151350" y="4459147"/>
              <a:ext cx="297009" cy="396470"/>
            </a:xfrm>
            <a:custGeom>
              <a:avLst/>
              <a:gdLst>
                <a:gd name="T0" fmla="*/ 479 w 2598"/>
                <a:gd name="T1" fmla="*/ 664 h 3470"/>
                <a:gd name="T2" fmla="*/ 490 w 2598"/>
                <a:gd name="T3" fmla="*/ 979 h 3470"/>
                <a:gd name="T4" fmla="*/ 615 w 2598"/>
                <a:gd name="T5" fmla="*/ 1267 h 3470"/>
                <a:gd name="T6" fmla="*/ 847 w 2598"/>
                <a:gd name="T7" fmla="*/ 1493 h 3470"/>
                <a:gd name="T8" fmla="*/ 1082 w 2598"/>
                <a:gd name="T9" fmla="*/ 1875 h 3470"/>
                <a:gd name="T10" fmla="*/ 793 w 2598"/>
                <a:gd name="T11" fmla="*/ 2016 h 3470"/>
                <a:gd name="T12" fmla="*/ 581 w 2598"/>
                <a:gd name="T13" fmla="*/ 2257 h 3470"/>
                <a:gd name="T14" fmla="*/ 478 w 2598"/>
                <a:gd name="T15" fmla="*/ 2553 h 3470"/>
                <a:gd name="T16" fmla="*/ 492 w 2598"/>
                <a:gd name="T17" fmla="*/ 2869 h 3470"/>
                <a:gd name="T18" fmla="*/ 763 w 2598"/>
                <a:gd name="T19" fmla="*/ 2986 h 3470"/>
                <a:gd name="T20" fmla="*/ 792 w 2598"/>
                <a:gd name="T21" fmla="*/ 2739 h 3470"/>
                <a:gd name="T22" fmla="*/ 934 w 2598"/>
                <a:gd name="T23" fmla="*/ 2527 h 3470"/>
                <a:gd name="T24" fmla="*/ 1144 w 2598"/>
                <a:gd name="T25" fmla="*/ 2408 h 3470"/>
                <a:gd name="T26" fmla="*/ 1029 w 2598"/>
                <a:gd name="T27" fmla="*/ 1466 h 3470"/>
                <a:gd name="T28" fmla="*/ 789 w 2598"/>
                <a:gd name="T29" fmla="*/ 1312 h 3470"/>
                <a:gd name="T30" fmla="*/ 630 w 2598"/>
                <a:gd name="T31" fmla="*/ 1085 h 3470"/>
                <a:gd name="T32" fmla="*/ 1848 w 2598"/>
                <a:gd name="T33" fmla="*/ 1271 h 3470"/>
                <a:gd name="T34" fmla="*/ 1620 w 2598"/>
                <a:gd name="T35" fmla="*/ 1444 h 3470"/>
                <a:gd name="T36" fmla="*/ 1407 w 2598"/>
                <a:gd name="T37" fmla="*/ 2397 h 3470"/>
                <a:gd name="T38" fmla="*/ 1624 w 2598"/>
                <a:gd name="T39" fmla="*/ 2495 h 3470"/>
                <a:gd name="T40" fmla="*/ 1786 w 2598"/>
                <a:gd name="T41" fmla="*/ 2692 h 3470"/>
                <a:gd name="T42" fmla="*/ 1838 w 2598"/>
                <a:gd name="T43" fmla="*/ 2936 h 3470"/>
                <a:gd name="T44" fmla="*/ 2088 w 2598"/>
                <a:gd name="T45" fmla="*/ 2933 h 3470"/>
                <a:gd name="T46" fmla="*/ 2127 w 2598"/>
                <a:gd name="T47" fmla="*/ 2616 h 3470"/>
                <a:gd name="T48" fmla="*/ 2046 w 2598"/>
                <a:gd name="T49" fmla="*/ 2312 h 3470"/>
                <a:gd name="T50" fmla="*/ 1855 w 2598"/>
                <a:gd name="T51" fmla="*/ 2058 h 3470"/>
                <a:gd name="T52" fmla="*/ 1576 w 2598"/>
                <a:gd name="T53" fmla="*/ 1894 h 3470"/>
                <a:gd name="T54" fmla="*/ 1694 w 2598"/>
                <a:gd name="T55" fmla="*/ 1525 h 3470"/>
                <a:gd name="T56" fmla="*/ 1944 w 2598"/>
                <a:gd name="T57" fmla="*/ 1318 h 3470"/>
                <a:gd name="T58" fmla="*/ 2092 w 2598"/>
                <a:gd name="T59" fmla="*/ 1039 h 3470"/>
                <a:gd name="T60" fmla="*/ 2126 w 2598"/>
                <a:gd name="T61" fmla="*/ 727 h 3470"/>
                <a:gd name="T62" fmla="*/ 2048 w 2598"/>
                <a:gd name="T63" fmla="*/ 434 h 3470"/>
                <a:gd name="T64" fmla="*/ 2382 w 2598"/>
                <a:gd name="T65" fmla="*/ 217 h 3470"/>
                <a:gd name="T66" fmla="*/ 2332 w 2598"/>
                <a:gd name="T67" fmla="*/ 652 h 3470"/>
                <a:gd name="T68" fmla="*/ 2320 w 2598"/>
                <a:gd name="T69" fmla="*/ 1015 h 3470"/>
                <a:gd name="T70" fmla="*/ 2185 w 2598"/>
                <a:gd name="T71" fmla="*/ 1351 h 3470"/>
                <a:gd name="T72" fmla="*/ 1936 w 2598"/>
                <a:gd name="T73" fmla="*/ 1627 h 3470"/>
                <a:gd name="T74" fmla="*/ 1803 w 2598"/>
                <a:gd name="T75" fmla="*/ 1759 h 3470"/>
                <a:gd name="T76" fmla="*/ 2049 w 2598"/>
                <a:gd name="T77" fmla="*/ 1944 h 3470"/>
                <a:gd name="T78" fmla="*/ 2253 w 2598"/>
                <a:gd name="T79" fmla="*/ 2247 h 3470"/>
                <a:gd name="T80" fmla="*/ 2341 w 2598"/>
                <a:gd name="T81" fmla="*/ 2598 h 3470"/>
                <a:gd name="T82" fmla="*/ 2302 w 2598"/>
                <a:gd name="T83" fmla="*/ 2964 h 3470"/>
                <a:gd name="T84" fmla="*/ 2598 w 2598"/>
                <a:gd name="T85" fmla="*/ 3470 h 3470"/>
                <a:gd name="T86" fmla="*/ 319 w 2598"/>
                <a:gd name="T87" fmla="*/ 3036 h 3470"/>
                <a:gd name="T88" fmla="*/ 255 w 2598"/>
                <a:gd name="T89" fmla="*/ 2672 h 3470"/>
                <a:gd name="T90" fmla="*/ 317 w 2598"/>
                <a:gd name="T91" fmla="*/ 2315 h 3470"/>
                <a:gd name="T92" fmla="*/ 498 w 2598"/>
                <a:gd name="T93" fmla="*/ 1999 h 3470"/>
                <a:gd name="T94" fmla="*/ 749 w 2598"/>
                <a:gd name="T95" fmla="*/ 1784 h 3470"/>
                <a:gd name="T96" fmla="*/ 704 w 2598"/>
                <a:gd name="T97" fmla="*/ 1657 h 3470"/>
                <a:gd name="T98" fmla="*/ 453 w 2598"/>
                <a:gd name="T99" fmla="*/ 1413 h 3470"/>
                <a:gd name="T100" fmla="*/ 295 w 2598"/>
                <a:gd name="T101" fmla="*/ 1086 h 3470"/>
                <a:gd name="T102" fmla="*/ 257 w 2598"/>
                <a:gd name="T103" fmla="*/ 725 h 3470"/>
                <a:gd name="T104" fmla="*/ 216 w 2598"/>
                <a:gd name="T105" fmla="*/ 434 h 3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98" h="3470">
                  <a:moveTo>
                    <a:pt x="550" y="434"/>
                  </a:moveTo>
                  <a:lnTo>
                    <a:pt x="533" y="476"/>
                  </a:lnTo>
                  <a:lnTo>
                    <a:pt x="510" y="537"/>
                  </a:lnTo>
                  <a:lnTo>
                    <a:pt x="492" y="600"/>
                  </a:lnTo>
                  <a:lnTo>
                    <a:pt x="479" y="664"/>
                  </a:lnTo>
                  <a:lnTo>
                    <a:pt x="472" y="727"/>
                  </a:lnTo>
                  <a:lnTo>
                    <a:pt x="469" y="790"/>
                  </a:lnTo>
                  <a:lnTo>
                    <a:pt x="471" y="854"/>
                  </a:lnTo>
                  <a:lnTo>
                    <a:pt x="478" y="917"/>
                  </a:lnTo>
                  <a:lnTo>
                    <a:pt x="490" y="979"/>
                  </a:lnTo>
                  <a:lnTo>
                    <a:pt x="506" y="1039"/>
                  </a:lnTo>
                  <a:lnTo>
                    <a:pt x="527" y="1099"/>
                  </a:lnTo>
                  <a:lnTo>
                    <a:pt x="552" y="1157"/>
                  </a:lnTo>
                  <a:lnTo>
                    <a:pt x="581" y="1213"/>
                  </a:lnTo>
                  <a:lnTo>
                    <a:pt x="615" y="1267"/>
                  </a:lnTo>
                  <a:lnTo>
                    <a:pt x="653" y="1318"/>
                  </a:lnTo>
                  <a:lnTo>
                    <a:pt x="696" y="1367"/>
                  </a:lnTo>
                  <a:lnTo>
                    <a:pt x="743" y="1413"/>
                  </a:lnTo>
                  <a:lnTo>
                    <a:pt x="793" y="1455"/>
                  </a:lnTo>
                  <a:lnTo>
                    <a:pt x="847" y="1493"/>
                  </a:lnTo>
                  <a:lnTo>
                    <a:pt x="904" y="1525"/>
                  </a:lnTo>
                  <a:lnTo>
                    <a:pt x="962" y="1553"/>
                  </a:lnTo>
                  <a:lnTo>
                    <a:pt x="1021" y="1576"/>
                  </a:lnTo>
                  <a:lnTo>
                    <a:pt x="1082" y="1595"/>
                  </a:lnTo>
                  <a:lnTo>
                    <a:pt x="1082" y="1875"/>
                  </a:lnTo>
                  <a:lnTo>
                    <a:pt x="1021" y="1894"/>
                  </a:lnTo>
                  <a:lnTo>
                    <a:pt x="962" y="1917"/>
                  </a:lnTo>
                  <a:lnTo>
                    <a:pt x="903" y="1944"/>
                  </a:lnTo>
                  <a:lnTo>
                    <a:pt x="847" y="1978"/>
                  </a:lnTo>
                  <a:lnTo>
                    <a:pt x="793" y="2016"/>
                  </a:lnTo>
                  <a:lnTo>
                    <a:pt x="743" y="2058"/>
                  </a:lnTo>
                  <a:lnTo>
                    <a:pt x="696" y="2104"/>
                  </a:lnTo>
                  <a:lnTo>
                    <a:pt x="653" y="2152"/>
                  </a:lnTo>
                  <a:lnTo>
                    <a:pt x="615" y="2203"/>
                  </a:lnTo>
                  <a:lnTo>
                    <a:pt x="581" y="2257"/>
                  </a:lnTo>
                  <a:lnTo>
                    <a:pt x="552" y="2312"/>
                  </a:lnTo>
                  <a:lnTo>
                    <a:pt x="527" y="2370"/>
                  </a:lnTo>
                  <a:lnTo>
                    <a:pt x="506" y="2431"/>
                  </a:lnTo>
                  <a:lnTo>
                    <a:pt x="490" y="2492"/>
                  </a:lnTo>
                  <a:lnTo>
                    <a:pt x="478" y="2553"/>
                  </a:lnTo>
                  <a:lnTo>
                    <a:pt x="471" y="2616"/>
                  </a:lnTo>
                  <a:lnTo>
                    <a:pt x="469" y="2680"/>
                  </a:lnTo>
                  <a:lnTo>
                    <a:pt x="472" y="2743"/>
                  </a:lnTo>
                  <a:lnTo>
                    <a:pt x="479" y="2806"/>
                  </a:lnTo>
                  <a:lnTo>
                    <a:pt x="492" y="2869"/>
                  </a:lnTo>
                  <a:lnTo>
                    <a:pt x="510" y="2933"/>
                  </a:lnTo>
                  <a:lnTo>
                    <a:pt x="533" y="2994"/>
                  </a:lnTo>
                  <a:lnTo>
                    <a:pt x="550" y="3036"/>
                  </a:lnTo>
                  <a:lnTo>
                    <a:pt x="770" y="3036"/>
                  </a:lnTo>
                  <a:lnTo>
                    <a:pt x="763" y="2986"/>
                  </a:lnTo>
                  <a:lnTo>
                    <a:pt x="760" y="2936"/>
                  </a:lnTo>
                  <a:lnTo>
                    <a:pt x="761" y="2885"/>
                  </a:lnTo>
                  <a:lnTo>
                    <a:pt x="767" y="2836"/>
                  </a:lnTo>
                  <a:lnTo>
                    <a:pt x="777" y="2787"/>
                  </a:lnTo>
                  <a:lnTo>
                    <a:pt x="792" y="2739"/>
                  </a:lnTo>
                  <a:lnTo>
                    <a:pt x="811" y="2692"/>
                  </a:lnTo>
                  <a:lnTo>
                    <a:pt x="835" y="2647"/>
                  </a:lnTo>
                  <a:lnTo>
                    <a:pt x="864" y="2605"/>
                  </a:lnTo>
                  <a:lnTo>
                    <a:pt x="897" y="2565"/>
                  </a:lnTo>
                  <a:lnTo>
                    <a:pt x="934" y="2527"/>
                  </a:lnTo>
                  <a:lnTo>
                    <a:pt x="973" y="2495"/>
                  </a:lnTo>
                  <a:lnTo>
                    <a:pt x="1013" y="2467"/>
                  </a:lnTo>
                  <a:lnTo>
                    <a:pt x="1056" y="2443"/>
                  </a:lnTo>
                  <a:lnTo>
                    <a:pt x="1100" y="2424"/>
                  </a:lnTo>
                  <a:lnTo>
                    <a:pt x="1144" y="2408"/>
                  </a:lnTo>
                  <a:lnTo>
                    <a:pt x="1190" y="2397"/>
                  </a:lnTo>
                  <a:lnTo>
                    <a:pt x="1190" y="1509"/>
                  </a:lnTo>
                  <a:lnTo>
                    <a:pt x="1136" y="1499"/>
                  </a:lnTo>
                  <a:lnTo>
                    <a:pt x="1082" y="1484"/>
                  </a:lnTo>
                  <a:lnTo>
                    <a:pt x="1029" y="1466"/>
                  </a:lnTo>
                  <a:lnTo>
                    <a:pt x="978" y="1444"/>
                  </a:lnTo>
                  <a:lnTo>
                    <a:pt x="927" y="1417"/>
                  </a:lnTo>
                  <a:lnTo>
                    <a:pt x="879" y="1386"/>
                  </a:lnTo>
                  <a:lnTo>
                    <a:pt x="832" y="1350"/>
                  </a:lnTo>
                  <a:lnTo>
                    <a:pt x="789" y="1312"/>
                  </a:lnTo>
                  <a:lnTo>
                    <a:pt x="750" y="1271"/>
                  </a:lnTo>
                  <a:lnTo>
                    <a:pt x="714" y="1228"/>
                  </a:lnTo>
                  <a:lnTo>
                    <a:pt x="683" y="1182"/>
                  </a:lnTo>
                  <a:lnTo>
                    <a:pt x="655" y="1134"/>
                  </a:lnTo>
                  <a:lnTo>
                    <a:pt x="630" y="1085"/>
                  </a:lnTo>
                  <a:lnTo>
                    <a:pt x="1968" y="1085"/>
                  </a:lnTo>
                  <a:lnTo>
                    <a:pt x="1942" y="1134"/>
                  </a:lnTo>
                  <a:lnTo>
                    <a:pt x="1915" y="1182"/>
                  </a:lnTo>
                  <a:lnTo>
                    <a:pt x="1883" y="1228"/>
                  </a:lnTo>
                  <a:lnTo>
                    <a:pt x="1848" y="1271"/>
                  </a:lnTo>
                  <a:lnTo>
                    <a:pt x="1809" y="1312"/>
                  </a:lnTo>
                  <a:lnTo>
                    <a:pt x="1765" y="1350"/>
                  </a:lnTo>
                  <a:lnTo>
                    <a:pt x="1719" y="1386"/>
                  </a:lnTo>
                  <a:lnTo>
                    <a:pt x="1671" y="1417"/>
                  </a:lnTo>
                  <a:lnTo>
                    <a:pt x="1620" y="1444"/>
                  </a:lnTo>
                  <a:lnTo>
                    <a:pt x="1569" y="1466"/>
                  </a:lnTo>
                  <a:lnTo>
                    <a:pt x="1516" y="1484"/>
                  </a:lnTo>
                  <a:lnTo>
                    <a:pt x="1461" y="1499"/>
                  </a:lnTo>
                  <a:lnTo>
                    <a:pt x="1407" y="1509"/>
                  </a:lnTo>
                  <a:lnTo>
                    <a:pt x="1407" y="2397"/>
                  </a:lnTo>
                  <a:lnTo>
                    <a:pt x="1453" y="2408"/>
                  </a:lnTo>
                  <a:lnTo>
                    <a:pt x="1498" y="2424"/>
                  </a:lnTo>
                  <a:lnTo>
                    <a:pt x="1542" y="2443"/>
                  </a:lnTo>
                  <a:lnTo>
                    <a:pt x="1584" y="2467"/>
                  </a:lnTo>
                  <a:lnTo>
                    <a:pt x="1624" y="2495"/>
                  </a:lnTo>
                  <a:lnTo>
                    <a:pt x="1663" y="2527"/>
                  </a:lnTo>
                  <a:lnTo>
                    <a:pt x="1700" y="2565"/>
                  </a:lnTo>
                  <a:lnTo>
                    <a:pt x="1734" y="2605"/>
                  </a:lnTo>
                  <a:lnTo>
                    <a:pt x="1762" y="2647"/>
                  </a:lnTo>
                  <a:lnTo>
                    <a:pt x="1786" y="2692"/>
                  </a:lnTo>
                  <a:lnTo>
                    <a:pt x="1806" y="2739"/>
                  </a:lnTo>
                  <a:lnTo>
                    <a:pt x="1820" y="2787"/>
                  </a:lnTo>
                  <a:lnTo>
                    <a:pt x="1831" y="2836"/>
                  </a:lnTo>
                  <a:lnTo>
                    <a:pt x="1837" y="2885"/>
                  </a:lnTo>
                  <a:lnTo>
                    <a:pt x="1838" y="2936"/>
                  </a:lnTo>
                  <a:lnTo>
                    <a:pt x="1835" y="2986"/>
                  </a:lnTo>
                  <a:lnTo>
                    <a:pt x="1828" y="3036"/>
                  </a:lnTo>
                  <a:lnTo>
                    <a:pt x="2048" y="3036"/>
                  </a:lnTo>
                  <a:lnTo>
                    <a:pt x="2065" y="2994"/>
                  </a:lnTo>
                  <a:lnTo>
                    <a:pt x="2088" y="2933"/>
                  </a:lnTo>
                  <a:lnTo>
                    <a:pt x="2106" y="2869"/>
                  </a:lnTo>
                  <a:lnTo>
                    <a:pt x="2118" y="2806"/>
                  </a:lnTo>
                  <a:lnTo>
                    <a:pt x="2126" y="2743"/>
                  </a:lnTo>
                  <a:lnTo>
                    <a:pt x="2129" y="2680"/>
                  </a:lnTo>
                  <a:lnTo>
                    <a:pt x="2127" y="2616"/>
                  </a:lnTo>
                  <a:lnTo>
                    <a:pt x="2119" y="2553"/>
                  </a:lnTo>
                  <a:lnTo>
                    <a:pt x="2108" y="2492"/>
                  </a:lnTo>
                  <a:lnTo>
                    <a:pt x="2092" y="2431"/>
                  </a:lnTo>
                  <a:lnTo>
                    <a:pt x="2071" y="2370"/>
                  </a:lnTo>
                  <a:lnTo>
                    <a:pt x="2046" y="2312"/>
                  </a:lnTo>
                  <a:lnTo>
                    <a:pt x="2016" y="2257"/>
                  </a:lnTo>
                  <a:lnTo>
                    <a:pt x="1982" y="2203"/>
                  </a:lnTo>
                  <a:lnTo>
                    <a:pt x="1944" y="2152"/>
                  </a:lnTo>
                  <a:lnTo>
                    <a:pt x="1901" y="2104"/>
                  </a:lnTo>
                  <a:lnTo>
                    <a:pt x="1855" y="2058"/>
                  </a:lnTo>
                  <a:lnTo>
                    <a:pt x="1804" y="2016"/>
                  </a:lnTo>
                  <a:lnTo>
                    <a:pt x="1751" y="1978"/>
                  </a:lnTo>
                  <a:lnTo>
                    <a:pt x="1694" y="1944"/>
                  </a:lnTo>
                  <a:lnTo>
                    <a:pt x="1636" y="1917"/>
                  </a:lnTo>
                  <a:lnTo>
                    <a:pt x="1576" y="1894"/>
                  </a:lnTo>
                  <a:lnTo>
                    <a:pt x="1515" y="1875"/>
                  </a:lnTo>
                  <a:lnTo>
                    <a:pt x="1515" y="1595"/>
                  </a:lnTo>
                  <a:lnTo>
                    <a:pt x="1576" y="1576"/>
                  </a:lnTo>
                  <a:lnTo>
                    <a:pt x="1636" y="1553"/>
                  </a:lnTo>
                  <a:lnTo>
                    <a:pt x="1694" y="1525"/>
                  </a:lnTo>
                  <a:lnTo>
                    <a:pt x="1751" y="1493"/>
                  </a:lnTo>
                  <a:lnTo>
                    <a:pt x="1804" y="1455"/>
                  </a:lnTo>
                  <a:lnTo>
                    <a:pt x="1855" y="1413"/>
                  </a:lnTo>
                  <a:lnTo>
                    <a:pt x="1901" y="1367"/>
                  </a:lnTo>
                  <a:lnTo>
                    <a:pt x="1944" y="1318"/>
                  </a:lnTo>
                  <a:lnTo>
                    <a:pt x="1982" y="1267"/>
                  </a:lnTo>
                  <a:lnTo>
                    <a:pt x="2016" y="1213"/>
                  </a:lnTo>
                  <a:lnTo>
                    <a:pt x="2046" y="1157"/>
                  </a:lnTo>
                  <a:lnTo>
                    <a:pt x="2071" y="1099"/>
                  </a:lnTo>
                  <a:lnTo>
                    <a:pt x="2092" y="1039"/>
                  </a:lnTo>
                  <a:lnTo>
                    <a:pt x="2108" y="979"/>
                  </a:lnTo>
                  <a:lnTo>
                    <a:pt x="2119" y="917"/>
                  </a:lnTo>
                  <a:lnTo>
                    <a:pt x="2127" y="854"/>
                  </a:lnTo>
                  <a:lnTo>
                    <a:pt x="2129" y="790"/>
                  </a:lnTo>
                  <a:lnTo>
                    <a:pt x="2126" y="727"/>
                  </a:lnTo>
                  <a:lnTo>
                    <a:pt x="2118" y="664"/>
                  </a:lnTo>
                  <a:lnTo>
                    <a:pt x="2106" y="600"/>
                  </a:lnTo>
                  <a:lnTo>
                    <a:pt x="2088" y="537"/>
                  </a:lnTo>
                  <a:lnTo>
                    <a:pt x="2065" y="476"/>
                  </a:lnTo>
                  <a:lnTo>
                    <a:pt x="2048" y="434"/>
                  </a:lnTo>
                  <a:lnTo>
                    <a:pt x="550" y="434"/>
                  </a:lnTo>
                  <a:close/>
                  <a:moveTo>
                    <a:pt x="0" y="0"/>
                  </a:moveTo>
                  <a:lnTo>
                    <a:pt x="2598" y="0"/>
                  </a:lnTo>
                  <a:lnTo>
                    <a:pt x="2598" y="217"/>
                  </a:lnTo>
                  <a:lnTo>
                    <a:pt x="2382" y="217"/>
                  </a:lnTo>
                  <a:lnTo>
                    <a:pt x="2382" y="434"/>
                  </a:lnTo>
                  <a:lnTo>
                    <a:pt x="2279" y="434"/>
                  </a:lnTo>
                  <a:lnTo>
                    <a:pt x="2302" y="505"/>
                  </a:lnTo>
                  <a:lnTo>
                    <a:pt x="2320" y="578"/>
                  </a:lnTo>
                  <a:lnTo>
                    <a:pt x="2332" y="652"/>
                  </a:lnTo>
                  <a:lnTo>
                    <a:pt x="2341" y="725"/>
                  </a:lnTo>
                  <a:lnTo>
                    <a:pt x="2343" y="799"/>
                  </a:lnTo>
                  <a:lnTo>
                    <a:pt x="2341" y="871"/>
                  </a:lnTo>
                  <a:lnTo>
                    <a:pt x="2332" y="943"/>
                  </a:lnTo>
                  <a:lnTo>
                    <a:pt x="2320" y="1015"/>
                  </a:lnTo>
                  <a:lnTo>
                    <a:pt x="2303" y="1086"/>
                  </a:lnTo>
                  <a:lnTo>
                    <a:pt x="2281" y="1155"/>
                  </a:lnTo>
                  <a:lnTo>
                    <a:pt x="2253" y="1223"/>
                  </a:lnTo>
                  <a:lnTo>
                    <a:pt x="2222" y="1288"/>
                  </a:lnTo>
                  <a:lnTo>
                    <a:pt x="2185" y="1351"/>
                  </a:lnTo>
                  <a:lnTo>
                    <a:pt x="2145" y="1413"/>
                  </a:lnTo>
                  <a:lnTo>
                    <a:pt x="2098" y="1471"/>
                  </a:lnTo>
                  <a:lnTo>
                    <a:pt x="2049" y="1525"/>
                  </a:lnTo>
                  <a:lnTo>
                    <a:pt x="1995" y="1578"/>
                  </a:lnTo>
                  <a:lnTo>
                    <a:pt x="1936" y="1627"/>
                  </a:lnTo>
                  <a:lnTo>
                    <a:pt x="1893" y="1657"/>
                  </a:lnTo>
                  <a:lnTo>
                    <a:pt x="1849" y="1686"/>
                  </a:lnTo>
                  <a:lnTo>
                    <a:pt x="1803" y="1711"/>
                  </a:lnTo>
                  <a:lnTo>
                    <a:pt x="1757" y="1735"/>
                  </a:lnTo>
                  <a:lnTo>
                    <a:pt x="1803" y="1759"/>
                  </a:lnTo>
                  <a:lnTo>
                    <a:pt x="1849" y="1784"/>
                  </a:lnTo>
                  <a:lnTo>
                    <a:pt x="1893" y="1812"/>
                  </a:lnTo>
                  <a:lnTo>
                    <a:pt x="1936" y="1844"/>
                  </a:lnTo>
                  <a:lnTo>
                    <a:pt x="1995" y="1893"/>
                  </a:lnTo>
                  <a:lnTo>
                    <a:pt x="2049" y="1944"/>
                  </a:lnTo>
                  <a:lnTo>
                    <a:pt x="2098" y="1999"/>
                  </a:lnTo>
                  <a:lnTo>
                    <a:pt x="2145" y="2057"/>
                  </a:lnTo>
                  <a:lnTo>
                    <a:pt x="2185" y="2118"/>
                  </a:lnTo>
                  <a:lnTo>
                    <a:pt x="2222" y="2182"/>
                  </a:lnTo>
                  <a:lnTo>
                    <a:pt x="2253" y="2247"/>
                  </a:lnTo>
                  <a:lnTo>
                    <a:pt x="2281" y="2315"/>
                  </a:lnTo>
                  <a:lnTo>
                    <a:pt x="2303" y="2384"/>
                  </a:lnTo>
                  <a:lnTo>
                    <a:pt x="2320" y="2455"/>
                  </a:lnTo>
                  <a:lnTo>
                    <a:pt x="2332" y="2527"/>
                  </a:lnTo>
                  <a:lnTo>
                    <a:pt x="2341" y="2598"/>
                  </a:lnTo>
                  <a:lnTo>
                    <a:pt x="2343" y="2672"/>
                  </a:lnTo>
                  <a:lnTo>
                    <a:pt x="2341" y="2745"/>
                  </a:lnTo>
                  <a:lnTo>
                    <a:pt x="2332" y="2819"/>
                  </a:lnTo>
                  <a:lnTo>
                    <a:pt x="2320" y="2892"/>
                  </a:lnTo>
                  <a:lnTo>
                    <a:pt x="2302" y="2964"/>
                  </a:lnTo>
                  <a:lnTo>
                    <a:pt x="2279" y="3036"/>
                  </a:lnTo>
                  <a:lnTo>
                    <a:pt x="2382" y="3036"/>
                  </a:lnTo>
                  <a:lnTo>
                    <a:pt x="2382" y="3252"/>
                  </a:lnTo>
                  <a:lnTo>
                    <a:pt x="2598" y="3252"/>
                  </a:lnTo>
                  <a:lnTo>
                    <a:pt x="2598" y="3470"/>
                  </a:lnTo>
                  <a:lnTo>
                    <a:pt x="0" y="3470"/>
                  </a:lnTo>
                  <a:lnTo>
                    <a:pt x="0" y="3252"/>
                  </a:lnTo>
                  <a:lnTo>
                    <a:pt x="216" y="3252"/>
                  </a:lnTo>
                  <a:lnTo>
                    <a:pt x="216" y="3036"/>
                  </a:lnTo>
                  <a:lnTo>
                    <a:pt x="319" y="3036"/>
                  </a:lnTo>
                  <a:lnTo>
                    <a:pt x="296" y="2964"/>
                  </a:lnTo>
                  <a:lnTo>
                    <a:pt x="277" y="2892"/>
                  </a:lnTo>
                  <a:lnTo>
                    <a:pt x="264" y="2819"/>
                  </a:lnTo>
                  <a:lnTo>
                    <a:pt x="257" y="2745"/>
                  </a:lnTo>
                  <a:lnTo>
                    <a:pt x="255" y="2672"/>
                  </a:lnTo>
                  <a:lnTo>
                    <a:pt x="257" y="2598"/>
                  </a:lnTo>
                  <a:lnTo>
                    <a:pt x="264" y="2527"/>
                  </a:lnTo>
                  <a:lnTo>
                    <a:pt x="277" y="2455"/>
                  </a:lnTo>
                  <a:lnTo>
                    <a:pt x="295" y="2384"/>
                  </a:lnTo>
                  <a:lnTo>
                    <a:pt x="317" y="2315"/>
                  </a:lnTo>
                  <a:lnTo>
                    <a:pt x="344" y="2247"/>
                  </a:lnTo>
                  <a:lnTo>
                    <a:pt x="376" y="2182"/>
                  </a:lnTo>
                  <a:lnTo>
                    <a:pt x="412" y="2118"/>
                  </a:lnTo>
                  <a:lnTo>
                    <a:pt x="453" y="2057"/>
                  </a:lnTo>
                  <a:lnTo>
                    <a:pt x="498" y="1999"/>
                  </a:lnTo>
                  <a:lnTo>
                    <a:pt x="549" y="1944"/>
                  </a:lnTo>
                  <a:lnTo>
                    <a:pt x="603" y="1893"/>
                  </a:lnTo>
                  <a:lnTo>
                    <a:pt x="662" y="1844"/>
                  </a:lnTo>
                  <a:lnTo>
                    <a:pt x="704" y="1812"/>
                  </a:lnTo>
                  <a:lnTo>
                    <a:pt x="749" y="1784"/>
                  </a:lnTo>
                  <a:lnTo>
                    <a:pt x="794" y="1759"/>
                  </a:lnTo>
                  <a:lnTo>
                    <a:pt x="841" y="1735"/>
                  </a:lnTo>
                  <a:lnTo>
                    <a:pt x="794" y="1711"/>
                  </a:lnTo>
                  <a:lnTo>
                    <a:pt x="749" y="1686"/>
                  </a:lnTo>
                  <a:lnTo>
                    <a:pt x="704" y="1657"/>
                  </a:lnTo>
                  <a:lnTo>
                    <a:pt x="662" y="1627"/>
                  </a:lnTo>
                  <a:lnTo>
                    <a:pt x="603" y="1578"/>
                  </a:lnTo>
                  <a:lnTo>
                    <a:pt x="549" y="1525"/>
                  </a:lnTo>
                  <a:lnTo>
                    <a:pt x="498" y="1471"/>
                  </a:lnTo>
                  <a:lnTo>
                    <a:pt x="453" y="1413"/>
                  </a:lnTo>
                  <a:lnTo>
                    <a:pt x="412" y="1351"/>
                  </a:lnTo>
                  <a:lnTo>
                    <a:pt x="376" y="1288"/>
                  </a:lnTo>
                  <a:lnTo>
                    <a:pt x="344" y="1223"/>
                  </a:lnTo>
                  <a:lnTo>
                    <a:pt x="317" y="1155"/>
                  </a:lnTo>
                  <a:lnTo>
                    <a:pt x="295" y="1086"/>
                  </a:lnTo>
                  <a:lnTo>
                    <a:pt x="277" y="1015"/>
                  </a:lnTo>
                  <a:lnTo>
                    <a:pt x="264" y="943"/>
                  </a:lnTo>
                  <a:lnTo>
                    <a:pt x="257" y="871"/>
                  </a:lnTo>
                  <a:lnTo>
                    <a:pt x="255" y="798"/>
                  </a:lnTo>
                  <a:lnTo>
                    <a:pt x="257" y="725"/>
                  </a:lnTo>
                  <a:lnTo>
                    <a:pt x="264" y="651"/>
                  </a:lnTo>
                  <a:lnTo>
                    <a:pt x="277" y="578"/>
                  </a:lnTo>
                  <a:lnTo>
                    <a:pt x="296" y="505"/>
                  </a:lnTo>
                  <a:lnTo>
                    <a:pt x="319" y="434"/>
                  </a:lnTo>
                  <a:lnTo>
                    <a:pt x="216" y="434"/>
                  </a:lnTo>
                  <a:lnTo>
                    <a:pt x="216" y="217"/>
                  </a:lnTo>
                  <a:lnTo>
                    <a:pt x="0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733042" y="3016986"/>
              <a:ext cx="479549" cy="449262"/>
              <a:chOff x="2254250" y="4046538"/>
              <a:chExt cx="904875" cy="847725"/>
            </a:xfrm>
          </p:grpSpPr>
          <p:sp>
            <p:nvSpPr>
              <p:cNvPr id="58" name="Freeform 45"/>
              <p:cNvSpPr>
                <a:spLocks noEditPoints="1"/>
              </p:cNvSpPr>
              <p:nvPr/>
            </p:nvSpPr>
            <p:spPr bwMode="auto">
              <a:xfrm>
                <a:off x="2254250" y="4046538"/>
                <a:ext cx="574675" cy="565150"/>
              </a:xfrm>
              <a:custGeom>
                <a:avLst/>
                <a:gdLst>
                  <a:gd name="T0" fmla="*/ 1032 w 2170"/>
                  <a:gd name="T1" fmla="*/ 619 h 2137"/>
                  <a:gd name="T2" fmla="*/ 932 w 2170"/>
                  <a:gd name="T3" fmla="*/ 643 h 2137"/>
                  <a:gd name="T4" fmla="*/ 841 w 2170"/>
                  <a:gd name="T5" fmla="*/ 686 h 2137"/>
                  <a:gd name="T6" fmla="*/ 763 w 2170"/>
                  <a:gd name="T7" fmla="*/ 749 h 2137"/>
                  <a:gd name="T8" fmla="*/ 701 w 2170"/>
                  <a:gd name="T9" fmla="*/ 827 h 2137"/>
                  <a:gd name="T10" fmla="*/ 656 w 2170"/>
                  <a:gd name="T11" fmla="*/ 917 h 2137"/>
                  <a:gd name="T12" fmla="*/ 633 w 2170"/>
                  <a:gd name="T13" fmla="*/ 1018 h 2137"/>
                  <a:gd name="T14" fmla="*/ 633 w 2170"/>
                  <a:gd name="T15" fmla="*/ 1123 h 2137"/>
                  <a:gd name="T16" fmla="*/ 656 w 2170"/>
                  <a:gd name="T17" fmla="*/ 1224 h 2137"/>
                  <a:gd name="T18" fmla="*/ 701 w 2170"/>
                  <a:gd name="T19" fmla="*/ 1314 h 2137"/>
                  <a:gd name="T20" fmla="*/ 763 w 2170"/>
                  <a:gd name="T21" fmla="*/ 1392 h 2137"/>
                  <a:gd name="T22" fmla="*/ 841 w 2170"/>
                  <a:gd name="T23" fmla="*/ 1455 h 2137"/>
                  <a:gd name="T24" fmla="*/ 932 w 2170"/>
                  <a:gd name="T25" fmla="*/ 1498 h 2137"/>
                  <a:gd name="T26" fmla="*/ 1032 w 2170"/>
                  <a:gd name="T27" fmla="*/ 1522 h 2137"/>
                  <a:gd name="T28" fmla="*/ 1138 w 2170"/>
                  <a:gd name="T29" fmla="*/ 1522 h 2137"/>
                  <a:gd name="T30" fmla="*/ 1239 w 2170"/>
                  <a:gd name="T31" fmla="*/ 1498 h 2137"/>
                  <a:gd name="T32" fmla="*/ 1329 w 2170"/>
                  <a:gd name="T33" fmla="*/ 1455 h 2137"/>
                  <a:gd name="T34" fmla="*/ 1407 w 2170"/>
                  <a:gd name="T35" fmla="*/ 1392 h 2137"/>
                  <a:gd name="T36" fmla="*/ 1470 w 2170"/>
                  <a:gd name="T37" fmla="*/ 1314 h 2137"/>
                  <a:gd name="T38" fmla="*/ 1513 w 2170"/>
                  <a:gd name="T39" fmla="*/ 1224 h 2137"/>
                  <a:gd name="T40" fmla="*/ 1537 w 2170"/>
                  <a:gd name="T41" fmla="*/ 1123 h 2137"/>
                  <a:gd name="T42" fmla="*/ 1537 w 2170"/>
                  <a:gd name="T43" fmla="*/ 1018 h 2137"/>
                  <a:gd name="T44" fmla="*/ 1513 w 2170"/>
                  <a:gd name="T45" fmla="*/ 917 h 2137"/>
                  <a:gd name="T46" fmla="*/ 1470 w 2170"/>
                  <a:gd name="T47" fmla="*/ 827 h 2137"/>
                  <a:gd name="T48" fmla="*/ 1407 w 2170"/>
                  <a:gd name="T49" fmla="*/ 749 h 2137"/>
                  <a:gd name="T50" fmla="*/ 1329 w 2170"/>
                  <a:gd name="T51" fmla="*/ 686 h 2137"/>
                  <a:gd name="T52" fmla="*/ 1239 w 2170"/>
                  <a:gd name="T53" fmla="*/ 643 h 2137"/>
                  <a:gd name="T54" fmla="*/ 1138 w 2170"/>
                  <a:gd name="T55" fmla="*/ 619 h 2137"/>
                  <a:gd name="T56" fmla="*/ 907 w 2170"/>
                  <a:gd name="T57" fmla="*/ 0 h 2137"/>
                  <a:gd name="T58" fmla="*/ 1264 w 2170"/>
                  <a:gd name="T59" fmla="*/ 226 h 2137"/>
                  <a:gd name="T60" fmla="*/ 1381 w 2170"/>
                  <a:gd name="T61" fmla="*/ 259 h 2137"/>
                  <a:gd name="T62" fmla="*/ 1491 w 2170"/>
                  <a:gd name="T63" fmla="*/ 309 h 2137"/>
                  <a:gd name="T64" fmla="*/ 1909 w 2170"/>
                  <a:gd name="T65" fmla="*/ 365 h 2137"/>
                  <a:gd name="T66" fmla="*/ 1800 w 2170"/>
                  <a:gd name="T67" fmla="*/ 588 h 2137"/>
                  <a:gd name="T68" fmla="*/ 1862 w 2170"/>
                  <a:gd name="T69" fmla="*/ 693 h 2137"/>
                  <a:gd name="T70" fmla="*/ 2108 w 2170"/>
                  <a:gd name="T71" fmla="*/ 709 h 2137"/>
                  <a:gd name="T72" fmla="*/ 1948 w 2170"/>
                  <a:gd name="T73" fmla="*/ 1099 h 2137"/>
                  <a:gd name="T74" fmla="*/ 1935 w 2170"/>
                  <a:gd name="T75" fmla="*/ 1222 h 2137"/>
                  <a:gd name="T76" fmla="*/ 1906 w 2170"/>
                  <a:gd name="T77" fmla="*/ 1338 h 2137"/>
                  <a:gd name="T78" fmla="*/ 1923 w 2170"/>
                  <a:gd name="T79" fmla="*/ 1759 h 2137"/>
                  <a:gd name="T80" fmla="*/ 1685 w 2170"/>
                  <a:gd name="T81" fmla="*/ 1691 h 2137"/>
                  <a:gd name="T82" fmla="*/ 1592 w 2170"/>
                  <a:gd name="T83" fmla="*/ 1769 h 2137"/>
                  <a:gd name="T84" fmla="*/ 1618 w 2170"/>
                  <a:gd name="T85" fmla="*/ 2015 h 2137"/>
                  <a:gd name="T86" fmla="*/ 1206 w 2170"/>
                  <a:gd name="T87" fmla="*/ 1926 h 2137"/>
                  <a:gd name="T88" fmla="*/ 1085 w 2170"/>
                  <a:gd name="T89" fmla="*/ 1934 h 2137"/>
                  <a:gd name="T90" fmla="*/ 963 w 2170"/>
                  <a:gd name="T91" fmla="*/ 1926 h 2137"/>
                  <a:gd name="T92" fmla="*/ 551 w 2170"/>
                  <a:gd name="T93" fmla="*/ 2015 h 2137"/>
                  <a:gd name="T94" fmla="*/ 578 w 2170"/>
                  <a:gd name="T95" fmla="*/ 1769 h 2137"/>
                  <a:gd name="T96" fmla="*/ 485 w 2170"/>
                  <a:gd name="T97" fmla="*/ 1691 h 2137"/>
                  <a:gd name="T98" fmla="*/ 248 w 2170"/>
                  <a:gd name="T99" fmla="*/ 1759 h 2137"/>
                  <a:gd name="T100" fmla="*/ 264 w 2170"/>
                  <a:gd name="T101" fmla="*/ 1338 h 2137"/>
                  <a:gd name="T102" fmla="*/ 235 w 2170"/>
                  <a:gd name="T103" fmla="*/ 1222 h 2137"/>
                  <a:gd name="T104" fmla="*/ 223 w 2170"/>
                  <a:gd name="T105" fmla="*/ 1099 h 2137"/>
                  <a:gd name="T106" fmla="*/ 61 w 2170"/>
                  <a:gd name="T107" fmla="*/ 709 h 2137"/>
                  <a:gd name="T108" fmla="*/ 309 w 2170"/>
                  <a:gd name="T109" fmla="*/ 693 h 2137"/>
                  <a:gd name="T110" fmla="*/ 370 w 2170"/>
                  <a:gd name="T111" fmla="*/ 588 h 2137"/>
                  <a:gd name="T112" fmla="*/ 261 w 2170"/>
                  <a:gd name="T113" fmla="*/ 365 h 2137"/>
                  <a:gd name="T114" fmla="*/ 678 w 2170"/>
                  <a:gd name="T115" fmla="*/ 309 h 2137"/>
                  <a:gd name="T116" fmla="*/ 789 w 2170"/>
                  <a:gd name="T117" fmla="*/ 259 h 2137"/>
                  <a:gd name="T118" fmla="*/ 907 w 2170"/>
                  <a:gd name="T119" fmla="*/ 226 h 2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70" h="2137">
                    <a:moveTo>
                      <a:pt x="1085" y="616"/>
                    </a:moveTo>
                    <a:lnTo>
                      <a:pt x="1032" y="619"/>
                    </a:lnTo>
                    <a:lnTo>
                      <a:pt x="981" y="628"/>
                    </a:lnTo>
                    <a:lnTo>
                      <a:pt x="932" y="643"/>
                    </a:lnTo>
                    <a:lnTo>
                      <a:pt x="885" y="662"/>
                    </a:lnTo>
                    <a:lnTo>
                      <a:pt x="841" y="686"/>
                    </a:lnTo>
                    <a:lnTo>
                      <a:pt x="801" y="715"/>
                    </a:lnTo>
                    <a:lnTo>
                      <a:pt x="763" y="749"/>
                    </a:lnTo>
                    <a:lnTo>
                      <a:pt x="730" y="786"/>
                    </a:lnTo>
                    <a:lnTo>
                      <a:pt x="701" y="827"/>
                    </a:lnTo>
                    <a:lnTo>
                      <a:pt x="676" y="870"/>
                    </a:lnTo>
                    <a:lnTo>
                      <a:pt x="656" y="917"/>
                    </a:lnTo>
                    <a:lnTo>
                      <a:pt x="642" y="966"/>
                    </a:lnTo>
                    <a:lnTo>
                      <a:pt x="633" y="1018"/>
                    </a:lnTo>
                    <a:lnTo>
                      <a:pt x="630" y="1070"/>
                    </a:lnTo>
                    <a:lnTo>
                      <a:pt x="633" y="1123"/>
                    </a:lnTo>
                    <a:lnTo>
                      <a:pt x="642" y="1175"/>
                    </a:lnTo>
                    <a:lnTo>
                      <a:pt x="656" y="1224"/>
                    </a:lnTo>
                    <a:lnTo>
                      <a:pt x="676" y="1271"/>
                    </a:lnTo>
                    <a:lnTo>
                      <a:pt x="701" y="1314"/>
                    </a:lnTo>
                    <a:lnTo>
                      <a:pt x="730" y="1355"/>
                    </a:lnTo>
                    <a:lnTo>
                      <a:pt x="763" y="1392"/>
                    </a:lnTo>
                    <a:lnTo>
                      <a:pt x="801" y="1426"/>
                    </a:lnTo>
                    <a:lnTo>
                      <a:pt x="841" y="1455"/>
                    </a:lnTo>
                    <a:lnTo>
                      <a:pt x="885" y="1479"/>
                    </a:lnTo>
                    <a:lnTo>
                      <a:pt x="932" y="1498"/>
                    </a:lnTo>
                    <a:lnTo>
                      <a:pt x="981" y="1513"/>
                    </a:lnTo>
                    <a:lnTo>
                      <a:pt x="1032" y="1522"/>
                    </a:lnTo>
                    <a:lnTo>
                      <a:pt x="1085" y="1525"/>
                    </a:lnTo>
                    <a:lnTo>
                      <a:pt x="1138" y="1522"/>
                    </a:lnTo>
                    <a:lnTo>
                      <a:pt x="1190" y="1513"/>
                    </a:lnTo>
                    <a:lnTo>
                      <a:pt x="1239" y="1498"/>
                    </a:lnTo>
                    <a:lnTo>
                      <a:pt x="1285" y="1479"/>
                    </a:lnTo>
                    <a:lnTo>
                      <a:pt x="1329" y="1455"/>
                    </a:lnTo>
                    <a:lnTo>
                      <a:pt x="1370" y="1426"/>
                    </a:lnTo>
                    <a:lnTo>
                      <a:pt x="1407" y="1392"/>
                    </a:lnTo>
                    <a:lnTo>
                      <a:pt x="1440" y="1355"/>
                    </a:lnTo>
                    <a:lnTo>
                      <a:pt x="1470" y="1314"/>
                    </a:lnTo>
                    <a:lnTo>
                      <a:pt x="1493" y="1271"/>
                    </a:lnTo>
                    <a:lnTo>
                      <a:pt x="1513" y="1224"/>
                    </a:lnTo>
                    <a:lnTo>
                      <a:pt x="1528" y="1175"/>
                    </a:lnTo>
                    <a:lnTo>
                      <a:pt x="1537" y="1123"/>
                    </a:lnTo>
                    <a:lnTo>
                      <a:pt x="1540" y="1070"/>
                    </a:lnTo>
                    <a:lnTo>
                      <a:pt x="1537" y="1018"/>
                    </a:lnTo>
                    <a:lnTo>
                      <a:pt x="1528" y="966"/>
                    </a:lnTo>
                    <a:lnTo>
                      <a:pt x="1513" y="917"/>
                    </a:lnTo>
                    <a:lnTo>
                      <a:pt x="1493" y="870"/>
                    </a:lnTo>
                    <a:lnTo>
                      <a:pt x="1470" y="827"/>
                    </a:lnTo>
                    <a:lnTo>
                      <a:pt x="1440" y="786"/>
                    </a:lnTo>
                    <a:lnTo>
                      <a:pt x="1407" y="749"/>
                    </a:lnTo>
                    <a:lnTo>
                      <a:pt x="1370" y="715"/>
                    </a:lnTo>
                    <a:lnTo>
                      <a:pt x="1329" y="686"/>
                    </a:lnTo>
                    <a:lnTo>
                      <a:pt x="1285" y="662"/>
                    </a:lnTo>
                    <a:lnTo>
                      <a:pt x="1239" y="643"/>
                    </a:lnTo>
                    <a:lnTo>
                      <a:pt x="1190" y="628"/>
                    </a:lnTo>
                    <a:lnTo>
                      <a:pt x="1138" y="619"/>
                    </a:lnTo>
                    <a:lnTo>
                      <a:pt x="1085" y="616"/>
                    </a:lnTo>
                    <a:close/>
                    <a:moveTo>
                      <a:pt x="907" y="0"/>
                    </a:moveTo>
                    <a:lnTo>
                      <a:pt x="1264" y="0"/>
                    </a:lnTo>
                    <a:lnTo>
                      <a:pt x="1264" y="226"/>
                    </a:lnTo>
                    <a:lnTo>
                      <a:pt x="1323" y="240"/>
                    </a:lnTo>
                    <a:lnTo>
                      <a:pt x="1381" y="259"/>
                    </a:lnTo>
                    <a:lnTo>
                      <a:pt x="1437" y="282"/>
                    </a:lnTo>
                    <a:lnTo>
                      <a:pt x="1491" y="309"/>
                    </a:lnTo>
                    <a:lnTo>
                      <a:pt x="1637" y="136"/>
                    </a:lnTo>
                    <a:lnTo>
                      <a:pt x="1909" y="365"/>
                    </a:lnTo>
                    <a:lnTo>
                      <a:pt x="1765" y="538"/>
                    </a:lnTo>
                    <a:lnTo>
                      <a:pt x="1800" y="588"/>
                    </a:lnTo>
                    <a:lnTo>
                      <a:pt x="1832" y="638"/>
                    </a:lnTo>
                    <a:lnTo>
                      <a:pt x="1862" y="693"/>
                    </a:lnTo>
                    <a:lnTo>
                      <a:pt x="1887" y="749"/>
                    </a:lnTo>
                    <a:lnTo>
                      <a:pt x="2108" y="709"/>
                    </a:lnTo>
                    <a:lnTo>
                      <a:pt x="2170" y="1060"/>
                    </a:lnTo>
                    <a:lnTo>
                      <a:pt x="1948" y="1099"/>
                    </a:lnTo>
                    <a:lnTo>
                      <a:pt x="1944" y="1161"/>
                    </a:lnTo>
                    <a:lnTo>
                      <a:pt x="1935" y="1222"/>
                    </a:lnTo>
                    <a:lnTo>
                      <a:pt x="1923" y="1281"/>
                    </a:lnTo>
                    <a:lnTo>
                      <a:pt x="1906" y="1338"/>
                    </a:lnTo>
                    <a:lnTo>
                      <a:pt x="2101" y="1452"/>
                    </a:lnTo>
                    <a:lnTo>
                      <a:pt x="1923" y="1759"/>
                    </a:lnTo>
                    <a:lnTo>
                      <a:pt x="1727" y="1647"/>
                    </a:lnTo>
                    <a:lnTo>
                      <a:pt x="1685" y="1691"/>
                    </a:lnTo>
                    <a:lnTo>
                      <a:pt x="1640" y="1731"/>
                    </a:lnTo>
                    <a:lnTo>
                      <a:pt x="1592" y="1769"/>
                    </a:lnTo>
                    <a:lnTo>
                      <a:pt x="1541" y="1803"/>
                    </a:lnTo>
                    <a:lnTo>
                      <a:pt x="1618" y="2015"/>
                    </a:lnTo>
                    <a:lnTo>
                      <a:pt x="1283" y="2137"/>
                    </a:lnTo>
                    <a:lnTo>
                      <a:pt x="1206" y="1926"/>
                    </a:lnTo>
                    <a:lnTo>
                      <a:pt x="1146" y="1932"/>
                    </a:lnTo>
                    <a:lnTo>
                      <a:pt x="1085" y="1934"/>
                    </a:lnTo>
                    <a:lnTo>
                      <a:pt x="1023" y="1932"/>
                    </a:lnTo>
                    <a:lnTo>
                      <a:pt x="963" y="1926"/>
                    </a:lnTo>
                    <a:lnTo>
                      <a:pt x="886" y="2137"/>
                    </a:lnTo>
                    <a:lnTo>
                      <a:pt x="551" y="2015"/>
                    </a:lnTo>
                    <a:lnTo>
                      <a:pt x="629" y="1803"/>
                    </a:lnTo>
                    <a:lnTo>
                      <a:pt x="578" y="1769"/>
                    </a:lnTo>
                    <a:lnTo>
                      <a:pt x="530" y="1731"/>
                    </a:lnTo>
                    <a:lnTo>
                      <a:pt x="485" y="1691"/>
                    </a:lnTo>
                    <a:lnTo>
                      <a:pt x="443" y="1647"/>
                    </a:lnTo>
                    <a:lnTo>
                      <a:pt x="248" y="1759"/>
                    </a:lnTo>
                    <a:lnTo>
                      <a:pt x="69" y="1452"/>
                    </a:lnTo>
                    <a:lnTo>
                      <a:pt x="264" y="1338"/>
                    </a:lnTo>
                    <a:lnTo>
                      <a:pt x="248" y="1281"/>
                    </a:lnTo>
                    <a:lnTo>
                      <a:pt x="235" y="1222"/>
                    </a:lnTo>
                    <a:lnTo>
                      <a:pt x="227" y="1161"/>
                    </a:lnTo>
                    <a:lnTo>
                      <a:pt x="223" y="1099"/>
                    </a:lnTo>
                    <a:lnTo>
                      <a:pt x="0" y="1060"/>
                    </a:lnTo>
                    <a:lnTo>
                      <a:pt x="61" y="709"/>
                    </a:lnTo>
                    <a:lnTo>
                      <a:pt x="284" y="749"/>
                    </a:lnTo>
                    <a:lnTo>
                      <a:pt x="309" y="693"/>
                    </a:lnTo>
                    <a:lnTo>
                      <a:pt x="338" y="638"/>
                    </a:lnTo>
                    <a:lnTo>
                      <a:pt x="370" y="588"/>
                    </a:lnTo>
                    <a:lnTo>
                      <a:pt x="406" y="538"/>
                    </a:lnTo>
                    <a:lnTo>
                      <a:pt x="261" y="365"/>
                    </a:lnTo>
                    <a:lnTo>
                      <a:pt x="534" y="136"/>
                    </a:lnTo>
                    <a:lnTo>
                      <a:pt x="678" y="309"/>
                    </a:lnTo>
                    <a:lnTo>
                      <a:pt x="733" y="282"/>
                    </a:lnTo>
                    <a:lnTo>
                      <a:pt x="789" y="259"/>
                    </a:lnTo>
                    <a:lnTo>
                      <a:pt x="848" y="240"/>
                    </a:lnTo>
                    <a:lnTo>
                      <a:pt x="907" y="226"/>
                    </a:lnTo>
                    <a:lnTo>
                      <a:pt x="90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2681288" y="4484688"/>
                <a:ext cx="406400" cy="409575"/>
              </a:xfrm>
              <a:custGeom>
                <a:avLst/>
                <a:gdLst>
                  <a:gd name="T0" fmla="*/ 725 w 1538"/>
                  <a:gd name="T1" fmla="*/ 455 h 1553"/>
                  <a:gd name="T2" fmla="*/ 641 w 1538"/>
                  <a:gd name="T3" fmla="*/ 477 h 1553"/>
                  <a:gd name="T4" fmla="*/ 569 w 1538"/>
                  <a:gd name="T5" fmla="*/ 521 h 1553"/>
                  <a:gd name="T6" fmla="*/ 511 w 1538"/>
                  <a:gd name="T7" fmla="*/ 580 h 1553"/>
                  <a:gd name="T8" fmla="*/ 469 w 1538"/>
                  <a:gd name="T9" fmla="*/ 653 h 1553"/>
                  <a:gd name="T10" fmla="*/ 447 w 1538"/>
                  <a:gd name="T11" fmla="*/ 734 h 1553"/>
                  <a:gd name="T12" fmla="*/ 447 w 1538"/>
                  <a:gd name="T13" fmla="*/ 822 h 1553"/>
                  <a:gd name="T14" fmla="*/ 471 w 1538"/>
                  <a:gd name="T15" fmla="*/ 906 h 1553"/>
                  <a:gd name="T16" fmla="*/ 514 w 1538"/>
                  <a:gd name="T17" fmla="*/ 979 h 1553"/>
                  <a:gd name="T18" fmla="*/ 574 w 1538"/>
                  <a:gd name="T19" fmla="*/ 1037 h 1553"/>
                  <a:gd name="T20" fmla="*/ 646 w 1538"/>
                  <a:gd name="T21" fmla="*/ 1077 h 1553"/>
                  <a:gd name="T22" fmla="*/ 728 w 1538"/>
                  <a:gd name="T23" fmla="*/ 1099 h 1553"/>
                  <a:gd name="T24" fmla="*/ 815 w 1538"/>
                  <a:gd name="T25" fmla="*/ 1099 h 1553"/>
                  <a:gd name="T26" fmla="*/ 899 w 1538"/>
                  <a:gd name="T27" fmla="*/ 1075 h 1553"/>
                  <a:gd name="T28" fmla="*/ 971 w 1538"/>
                  <a:gd name="T29" fmla="*/ 1033 h 1553"/>
                  <a:gd name="T30" fmla="*/ 1030 w 1538"/>
                  <a:gd name="T31" fmla="*/ 973 h 1553"/>
                  <a:gd name="T32" fmla="*/ 1071 w 1538"/>
                  <a:gd name="T33" fmla="*/ 901 h 1553"/>
                  <a:gd name="T34" fmla="*/ 1093 w 1538"/>
                  <a:gd name="T35" fmla="*/ 820 h 1553"/>
                  <a:gd name="T36" fmla="*/ 1093 w 1538"/>
                  <a:gd name="T37" fmla="*/ 732 h 1553"/>
                  <a:gd name="T38" fmla="*/ 1069 w 1538"/>
                  <a:gd name="T39" fmla="*/ 648 h 1553"/>
                  <a:gd name="T40" fmla="*/ 1025 w 1538"/>
                  <a:gd name="T41" fmla="*/ 575 h 1553"/>
                  <a:gd name="T42" fmla="*/ 966 w 1538"/>
                  <a:gd name="T43" fmla="*/ 517 h 1553"/>
                  <a:gd name="T44" fmla="*/ 893 w 1538"/>
                  <a:gd name="T45" fmla="*/ 475 h 1553"/>
                  <a:gd name="T46" fmla="*/ 812 w 1538"/>
                  <a:gd name="T47" fmla="*/ 454 h 1553"/>
                  <a:gd name="T48" fmla="*/ 790 w 1538"/>
                  <a:gd name="T49" fmla="*/ 0 h 1553"/>
                  <a:gd name="T50" fmla="*/ 872 w 1538"/>
                  <a:gd name="T51" fmla="*/ 167 h 1553"/>
                  <a:gd name="T52" fmla="*/ 983 w 1538"/>
                  <a:gd name="T53" fmla="*/ 197 h 1553"/>
                  <a:gd name="T54" fmla="*/ 1284 w 1538"/>
                  <a:gd name="T55" fmla="*/ 196 h 1553"/>
                  <a:gd name="T56" fmla="*/ 1239 w 1538"/>
                  <a:gd name="T57" fmla="*/ 375 h 1553"/>
                  <a:gd name="T58" fmla="*/ 1306 w 1538"/>
                  <a:gd name="T59" fmla="*/ 469 h 1553"/>
                  <a:gd name="T60" fmla="*/ 1538 w 1538"/>
                  <a:gd name="T61" fmla="*/ 663 h 1553"/>
                  <a:gd name="T62" fmla="*/ 1388 w 1538"/>
                  <a:gd name="T63" fmla="*/ 771 h 1553"/>
                  <a:gd name="T64" fmla="*/ 1378 w 1538"/>
                  <a:gd name="T65" fmla="*/ 886 h 1553"/>
                  <a:gd name="T66" fmla="*/ 1432 w 1538"/>
                  <a:gd name="T67" fmla="*/ 1182 h 1553"/>
                  <a:gd name="T68" fmla="*/ 1248 w 1538"/>
                  <a:gd name="T69" fmla="*/ 1169 h 1553"/>
                  <a:gd name="T70" fmla="*/ 1166 w 1538"/>
                  <a:gd name="T71" fmla="*/ 1251 h 1553"/>
                  <a:gd name="T72" fmla="*/ 1016 w 1538"/>
                  <a:gd name="T73" fmla="*/ 1513 h 1553"/>
                  <a:gd name="T74" fmla="*/ 899 w 1538"/>
                  <a:gd name="T75" fmla="*/ 1381 h 1553"/>
                  <a:gd name="T76" fmla="*/ 811 w 1538"/>
                  <a:gd name="T77" fmla="*/ 1394 h 1553"/>
                  <a:gd name="T78" fmla="*/ 734 w 1538"/>
                  <a:gd name="T79" fmla="*/ 1553 h 1553"/>
                  <a:gd name="T80" fmla="*/ 519 w 1538"/>
                  <a:gd name="T81" fmla="*/ 1342 h 1553"/>
                  <a:gd name="T82" fmla="*/ 418 w 1538"/>
                  <a:gd name="T83" fmla="*/ 1284 h 1553"/>
                  <a:gd name="T84" fmla="*/ 244 w 1538"/>
                  <a:gd name="T85" fmla="*/ 1349 h 1553"/>
                  <a:gd name="T86" fmla="*/ 214 w 1538"/>
                  <a:gd name="T87" fmla="*/ 1048 h 1553"/>
                  <a:gd name="T88" fmla="*/ 174 w 1538"/>
                  <a:gd name="T89" fmla="*/ 940 h 1553"/>
                  <a:gd name="T90" fmla="*/ 0 w 1538"/>
                  <a:gd name="T91" fmla="*/ 877 h 1553"/>
                  <a:gd name="T92" fmla="*/ 171 w 1538"/>
                  <a:gd name="T93" fmla="*/ 627 h 1553"/>
                  <a:gd name="T94" fmla="*/ 209 w 1538"/>
                  <a:gd name="T95" fmla="*/ 518 h 1553"/>
                  <a:gd name="T96" fmla="*/ 115 w 1538"/>
                  <a:gd name="T97" fmla="*/ 358 h 1553"/>
                  <a:gd name="T98" fmla="*/ 407 w 1538"/>
                  <a:gd name="T99" fmla="*/ 277 h 1553"/>
                  <a:gd name="T100" fmla="*/ 505 w 1538"/>
                  <a:gd name="T101" fmla="*/ 218 h 1553"/>
                  <a:gd name="T102" fmla="*/ 538 w 1538"/>
                  <a:gd name="T103" fmla="*/ 36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38" h="1553">
                    <a:moveTo>
                      <a:pt x="770" y="451"/>
                    </a:moveTo>
                    <a:lnTo>
                      <a:pt x="725" y="455"/>
                    </a:lnTo>
                    <a:lnTo>
                      <a:pt x="681" y="463"/>
                    </a:lnTo>
                    <a:lnTo>
                      <a:pt x="641" y="477"/>
                    </a:lnTo>
                    <a:lnTo>
                      <a:pt x="603" y="497"/>
                    </a:lnTo>
                    <a:lnTo>
                      <a:pt x="569" y="521"/>
                    </a:lnTo>
                    <a:lnTo>
                      <a:pt x="538" y="549"/>
                    </a:lnTo>
                    <a:lnTo>
                      <a:pt x="511" y="580"/>
                    </a:lnTo>
                    <a:lnTo>
                      <a:pt x="487" y="616"/>
                    </a:lnTo>
                    <a:lnTo>
                      <a:pt x="469" y="653"/>
                    </a:lnTo>
                    <a:lnTo>
                      <a:pt x="456" y="693"/>
                    </a:lnTo>
                    <a:lnTo>
                      <a:pt x="447" y="734"/>
                    </a:lnTo>
                    <a:lnTo>
                      <a:pt x="444" y="778"/>
                    </a:lnTo>
                    <a:lnTo>
                      <a:pt x="447" y="822"/>
                    </a:lnTo>
                    <a:lnTo>
                      <a:pt x="457" y="865"/>
                    </a:lnTo>
                    <a:lnTo>
                      <a:pt x="471" y="906"/>
                    </a:lnTo>
                    <a:lnTo>
                      <a:pt x="490" y="943"/>
                    </a:lnTo>
                    <a:lnTo>
                      <a:pt x="514" y="979"/>
                    </a:lnTo>
                    <a:lnTo>
                      <a:pt x="542" y="1010"/>
                    </a:lnTo>
                    <a:lnTo>
                      <a:pt x="574" y="1037"/>
                    </a:lnTo>
                    <a:lnTo>
                      <a:pt x="608" y="1060"/>
                    </a:lnTo>
                    <a:lnTo>
                      <a:pt x="646" y="1077"/>
                    </a:lnTo>
                    <a:lnTo>
                      <a:pt x="686" y="1091"/>
                    </a:lnTo>
                    <a:lnTo>
                      <a:pt x="728" y="1099"/>
                    </a:lnTo>
                    <a:lnTo>
                      <a:pt x="771" y="1102"/>
                    </a:lnTo>
                    <a:lnTo>
                      <a:pt x="815" y="1099"/>
                    </a:lnTo>
                    <a:lnTo>
                      <a:pt x="858" y="1090"/>
                    </a:lnTo>
                    <a:lnTo>
                      <a:pt x="899" y="1075"/>
                    </a:lnTo>
                    <a:lnTo>
                      <a:pt x="937" y="1057"/>
                    </a:lnTo>
                    <a:lnTo>
                      <a:pt x="971" y="1033"/>
                    </a:lnTo>
                    <a:lnTo>
                      <a:pt x="1003" y="1005"/>
                    </a:lnTo>
                    <a:lnTo>
                      <a:pt x="1030" y="973"/>
                    </a:lnTo>
                    <a:lnTo>
                      <a:pt x="1053" y="938"/>
                    </a:lnTo>
                    <a:lnTo>
                      <a:pt x="1071" y="901"/>
                    </a:lnTo>
                    <a:lnTo>
                      <a:pt x="1085" y="861"/>
                    </a:lnTo>
                    <a:lnTo>
                      <a:pt x="1093" y="820"/>
                    </a:lnTo>
                    <a:lnTo>
                      <a:pt x="1096" y="776"/>
                    </a:lnTo>
                    <a:lnTo>
                      <a:pt x="1093" y="732"/>
                    </a:lnTo>
                    <a:lnTo>
                      <a:pt x="1084" y="689"/>
                    </a:lnTo>
                    <a:lnTo>
                      <a:pt x="1069" y="648"/>
                    </a:lnTo>
                    <a:lnTo>
                      <a:pt x="1049" y="610"/>
                    </a:lnTo>
                    <a:lnTo>
                      <a:pt x="1025" y="575"/>
                    </a:lnTo>
                    <a:lnTo>
                      <a:pt x="997" y="544"/>
                    </a:lnTo>
                    <a:lnTo>
                      <a:pt x="966" y="517"/>
                    </a:lnTo>
                    <a:lnTo>
                      <a:pt x="932" y="494"/>
                    </a:lnTo>
                    <a:lnTo>
                      <a:pt x="893" y="475"/>
                    </a:lnTo>
                    <a:lnTo>
                      <a:pt x="854" y="462"/>
                    </a:lnTo>
                    <a:lnTo>
                      <a:pt x="812" y="454"/>
                    </a:lnTo>
                    <a:lnTo>
                      <a:pt x="770" y="451"/>
                    </a:lnTo>
                    <a:close/>
                    <a:moveTo>
                      <a:pt x="790" y="0"/>
                    </a:moveTo>
                    <a:lnTo>
                      <a:pt x="813" y="160"/>
                    </a:lnTo>
                    <a:lnTo>
                      <a:pt x="872" y="167"/>
                    </a:lnTo>
                    <a:lnTo>
                      <a:pt x="928" y="179"/>
                    </a:lnTo>
                    <a:lnTo>
                      <a:pt x="983" y="197"/>
                    </a:lnTo>
                    <a:lnTo>
                      <a:pt x="1069" y="59"/>
                    </a:lnTo>
                    <a:lnTo>
                      <a:pt x="1284" y="196"/>
                    </a:lnTo>
                    <a:lnTo>
                      <a:pt x="1199" y="332"/>
                    </a:lnTo>
                    <a:lnTo>
                      <a:pt x="1239" y="375"/>
                    </a:lnTo>
                    <a:lnTo>
                      <a:pt x="1275" y="420"/>
                    </a:lnTo>
                    <a:lnTo>
                      <a:pt x="1306" y="469"/>
                    </a:lnTo>
                    <a:lnTo>
                      <a:pt x="1460" y="419"/>
                    </a:lnTo>
                    <a:lnTo>
                      <a:pt x="1538" y="663"/>
                    </a:lnTo>
                    <a:lnTo>
                      <a:pt x="1384" y="711"/>
                    </a:lnTo>
                    <a:lnTo>
                      <a:pt x="1388" y="771"/>
                    </a:lnTo>
                    <a:lnTo>
                      <a:pt x="1386" y="829"/>
                    </a:lnTo>
                    <a:lnTo>
                      <a:pt x="1378" y="886"/>
                    </a:lnTo>
                    <a:lnTo>
                      <a:pt x="1528" y="946"/>
                    </a:lnTo>
                    <a:lnTo>
                      <a:pt x="1432" y="1182"/>
                    </a:lnTo>
                    <a:lnTo>
                      <a:pt x="1282" y="1122"/>
                    </a:lnTo>
                    <a:lnTo>
                      <a:pt x="1248" y="1169"/>
                    </a:lnTo>
                    <a:lnTo>
                      <a:pt x="1209" y="1212"/>
                    </a:lnTo>
                    <a:lnTo>
                      <a:pt x="1166" y="1251"/>
                    </a:lnTo>
                    <a:lnTo>
                      <a:pt x="1242" y="1394"/>
                    </a:lnTo>
                    <a:lnTo>
                      <a:pt x="1016" y="1513"/>
                    </a:lnTo>
                    <a:lnTo>
                      <a:pt x="940" y="1371"/>
                    </a:lnTo>
                    <a:lnTo>
                      <a:pt x="899" y="1381"/>
                    </a:lnTo>
                    <a:lnTo>
                      <a:pt x="855" y="1389"/>
                    </a:lnTo>
                    <a:lnTo>
                      <a:pt x="811" y="1394"/>
                    </a:lnTo>
                    <a:lnTo>
                      <a:pt x="769" y="1395"/>
                    </a:lnTo>
                    <a:lnTo>
                      <a:pt x="734" y="1553"/>
                    </a:lnTo>
                    <a:lnTo>
                      <a:pt x="485" y="1500"/>
                    </a:lnTo>
                    <a:lnTo>
                      <a:pt x="519" y="1342"/>
                    </a:lnTo>
                    <a:lnTo>
                      <a:pt x="467" y="1316"/>
                    </a:lnTo>
                    <a:lnTo>
                      <a:pt x="418" y="1284"/>
                    </a:lnTo>
                    <a:lnTo>
                      <a:pt x="371" y="1249"/>
                    </a:lnTo>
                    <a:lnTo>
                      <a:pt x="244" y="1349"/>
                    </a:lnTo>
                    <a:lnTo>
                      <a:pt x="87" y="1147"/>
                    </a:lnTo>
                    <a:lnTo>
                      <a:pt x="214" y="1048"/>
                    </a:lnTo>
                    <a:lnTo>
                      <a:pt x="191" y="995"/>
                    </a:lnTo>
                    <a:lnTo>
                      <a:pt x="174" y="940"/>
                    </a:lnTo>
                    <a:lnTo>
                      <a:pt x="161" y="882"/>
                    </a:lnTo>
                    <a:lnTo>
                      <a:pt x="0" y="877"/>
                    </a:lnTo>
                    <a:lnTo>
                      <a:pt x="8" y="622"/>
                    </a:lnTo>
                    <a:lnTo>
                      <a:pt x="171" y="627"/>
                    </a:lnTo>
                    <a:lnTo>
                      <a:pt x="187" y="572"/>
                    </a:lnTo>
                    <a:lnTo>
                      <a:pt x="209" y="518"/>
                    </a:lnTo>
                    <a:lnTo>
                      <a:pt x="236" y="466"/>
                    </a:lnTo>
                    <a:lnTo>
                      <a:pt x="115" y="358"/>
                    </a:lnTo>
                    <a:lnTo>
                      <a:pt x="287" y="169"/>
                    </a:lnTo>
                    <a:lnTo>
                      <a:pt x="407" y="277"/>
                    </a:lnTo>
                    <a:lnTo>
                      <a:pt x="455" y="246"/>
                    </a:lnTo>
                    <a:lnTo>
                      <a:pt x="505" y="218"/>
                    </a:lnTo>
                    <a:lnTo>
                      <a:pt x="561" y="196"/>
                    </a:lnTo>
                    <a:lnTo>
                      <a:pt x="538" y="36"/>
                    </a:lnTo>
                    <a:lnTo>
                      <a:pt x="79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47"/>
              <p:cNvSpPr>
                <a:spLocks noEditPoints="1"/>
              </p:cNvSpPr>
              <p:nvPr/>
            </p:nvSpPr>
            <p:spPr bwMode="auto">
              <a:xfrm>
                <a:off x="2838450" y="4167188"/>
                <a:ext cx="320675" cy="325438"/>
              </a:xfrm>
              <a:custGeom>
                <a:avLst/>
                <a:gdLst>
                  <a:gd name="T0" fmla="*/ 554 w 1214"/>
                  <a:gd name="T1" fmla="*/ 361 h 1226"/>
                  <a:gd name="T2" fmla="*/ 485 w 1214"/>
                  <a:gd name="T3" fmla="*/ 387 h 1226"/>
                  <a:gd name="T4" fmla="*/ 424 w 1214"/>
                  <a:gd name="T5" fmla="*/ 432 h 1226"/>
                  <a:gd name="T6" fmla="*/ 381 w 1214"/>
                  <a:gd name="T7" fmla="*/ 490 h 1226"/>
                  <a:gd name="T8" fmla="*/ 356 w 1214"/>
                  <a:gd name="T9" fmla="*/ 557 h 1226"/>
                  <a:gd name="T10" fmla="*/ 349 w 1214"/>
                  <a:gd name="T11" fmla="*/ 629 h 1226"/>
                  <a:gd name="T12" fmla="*/ 364 w 1214"/>
                  <a:gd name="T13" fmla="*/ 700 h 1226"/>
                  <a:gd name="T14" fmla="*/ 400 w 1214"/>
                  <a:gd name="T15" fmla="*/ 768 h 1226"/>
                  <a:gd name="T16" fmla="*/ 452 w 1214"/>
                  <a:gd name="T17" fmla="*/ 820 h 1226"/>
                  <a:gd name="T18" fmla="*/ 516 w 1214"/>
                  <a:gd name="T19" fmla="*/ 854 h 1226"/>
                  <a:gd name="T20" fmla="*/ 585 w 1214"/>
                  <a:gd name="T21" fmla="*/ 870 h 1226"/>
                  <a:gd name="T22" fmla="*/ 657 w 1214"/>
                  <a:gd name="T23" fmla="*/ 866 h 1226"/>
                  <a:gd name="T24" fmla="*/ 728 w 1214"/>
                  <a:gd name="T25" fmla="*/ 840 h 1226"/>
                  <a:gd name="T26" fmla="*/ 788 w 1214"/>
                  <a:gd name="T27" fmla="*/ 795 h 1226"/>
                  <a:gd name="T28" fmla="*/ 832 w 1214"/>
                  <a:gd name="T29" fmla="*/ 737 h 1226"/>
                  <a:gd name="T30" fmla="*/ 857 w 1214"/>
                  <a:gd name="T31" fmla="*/ 670 h 1226"/>
                  <a:gd name="T32" fmla="*/ 863 w 1214"/>
                  <a:gd name="T33" fmla="*/ 598 h 1226"/>
                  <a:gd name="T34" fmla="*/ 849 w 1214"/>
                  <a:gd name="T35" fmla="*/ 527 h 1226"/>
                  <a:gd name="T36" fmla="*/ 812 w 1214"/>
                  <a:gd name="T37" fmla="*/ 459 h 1226"/>
                  <a:gd name="T38" fmla="*/ 760 w 1214"/>
                  <a:gd name="T39" fmla="*/ 408 h 1226"/>
                  <a:gd name="T40" fmla="*/ 697 w 1214"/>
                  <a:gd name="T41" fmla="*/ 373 h 1226"/>
                  <a:gd name="T42" fmla="*/ 627 w 1214"/>
                  <a:gd name="T43" fmla="*/ 357 h 1226"/>
                  <a:gd name="T44" fmla="*/ 630 w 1214"/>
                  <a:gd name="T45" fmla="*/ 0 h 1226"/>
                  <a:gd name="T46" fmla="*/ 802 w 1214"/>
                  <a:gd name="T47" fmla="*/ 167 h 1226"/>
                  <a:gd name="T48" fmla="*/ 882 w 1214"/>
                  <a:gd name="T49" fmla="*/ 211 h 1226"/>
                  <a:gd name="T50" fmla="*/ 1018 w 1214"/>
                  <a:gd name="T51" fmla="*/ 160 h 1226"/>
                  <a:gd name="T52" fmla="*/ 1043 w 1214"/>
                  <a:gd name="T53" fmla="*/ 397 h 1226"/>
                  <a:gd name="T54" fmla="*/ 1076 w 1214"/>
                  <a:gd name="T55" fmla="*/ 483 h 1226"/>
                  <a:gd name="T56" fmla="*/ 1214 w 1214"/>
                  <a:gd name="T57" fmla="*/ 531 h 1226"/>
                  <a:gd name="T58" fmla="*/ 1081 w 1214"/>
                  <a:gd name="T59" fmla="*/ 728 h 1226"/>
                  <a:gd name="T60" fmla="*/ 1050 w 1214"/>
                  <a:gd name="T61" fmla="*/ 815 h 1226"/>
                  <a:gd name="T62" fmla="*/ 1125 w 1214"/>
                  <a:gd name="T63" fmla="*/ 940 h 1226"/>
                  <a:gd name="T64" fmla="*/ 895 w 1214"/>
                  <a:gd name="T65" fmla="*/ 1006 h 1226"/>
                  <a:gd name="T66" fmla="*/ 837 w 1214"/>
                  <a:gd name="T67" fmla="*/ 1043 h 1226"/>
                  <a:gd name="T68" fmla="*/ 775 w 1214"/>
                  <a:gd name="T69" fmla="*/ 1071 h 1226"/>
                  <a:gd name="T70" fmla="*/ 594 w 1214"/>
                  <a:gd name="T71" fmla="*/ 1226 h 1226"/>
                  <a:gd name="T72" fmla="*/ 529 w 1214"/>
                  <a:gd name="T73" fmla="*/ 1095 h 1226"/>
                  <a:gd name="T74" fmla="*/ 441 w 1214"/>
                  <a:gd name="T75" fmla="*/ 1072 h 1226"/>
                  <a:gd name="T76" fmla="*/ 203 w 1214"/>
                  <a:gd name="T77" fmla="*/ 1076 h 1226"/>
                  <a:gd name="T78" fmla="*/ 238 w 1214"/>
                  <a:gd name="T79" fmla="*/ 934 h 1226"/>
                  <a:gd name="T80" fmla="*/ 184 w 1214"/>
                  <a:gd name="T81" fmla="*/ 859 h 1226"/>
                  <a:gd name="T82" fmla="*/ 0 w 1214"/>
                  <a:gd name="T83" fmla="*/ 708 h 1226"/>
                  <a:gd name="T84" fmla="*/ 119 w 1214"/>
                  <a:gd name="T85" fmla="*/ 622 h 1226"/>
                  <a:gd name="T86" fmla="*/ 126 w 1214"/>
                  <a:gd name="T87" fmla="*/ 531 h 1226"/>
                  <a:gd name="T88" fmla="*/ 81 w 1214"/>
                  <a:gd name="T89" fmla="*/ 297 h 1226"/>
                  <a:gd name="T90" fmla="*/ 227 w 1214"/>
                  <a:gd name="T91" fmla="*/ 307 h 1226"/>
                  <a:gd name="T92" fmla="*/ 291 w 1214"/>
                  <a:gd name="T93" fmla="*/ 241 h 1226"/>
                  <a:gd name="T94" fmla="*/ 408 w 1214"/>
                  <a:gd name="T95" fmla="*/ 33 h 1226"/>
                  <a:gd name="T96" fmla="*/ 514 w 1214"/>
                  <a:gd name="T97" fmla="*/ 135 h 1226"/>
                  <a:gd name="T98" fmla="*/ 604 w 1214"/>
                  <a:gd name="T99" fmla="*/ 125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14" h="1226">
                    <a:moveTo>
                      <a:pt x="591" y="357"/>
                    </a:moveTo>
                    <a:lnTo>
                      <a:pt x="554" y="361"/>
                    </a:lnTo>
                    <a:lnTo>
                      <a:pt x="519" y="372"/>
                    </a:lnTo>
                    <a:lnTo>
                      <a:pt x="485" y="387"/>
                    </a:lnTo>
                    <a:lnTo>
                      <a:pt x="452" y="408"/>
                    </a:lnTo>
                    <a:lnTo>
                      <a:pt x="424" y="432"/>
                    </a:lnTo>
                    <a:lnTo>
                      <a:pt x="400" y="459"/>
                    </a:lnTo>
                    <a:lnTo>
                      <a:pt x="381" y="490"/>
                    </a:lnTo>
                    <a:lnTo>
                      <a:pt x="366" y="522"/>
                    </a:lnTo>
                    <a:lnTo>
                      <a:pt x="356" y="557"/>
                    </a:lnTo>
                    <a:lnTo>
                      <a:pt x="350" y="592"/>
                    </a:lnTo>
                    <a:lnTo>
                      <a:pt x="349" y="629"/>
                    </a:lnTo>
                    <a:lnTo>
                      <a:pt x="355" y="665"/>
                    </a:lnTo>
                    <a:lnTo>
                      <a:pt x="364" y="700"/>
                    </a:lnTo>
                    <a:lnTo>
                      <a:pt x="380" y="736"/>
                    </a:lnTo>
                    <a:lnTo>
                      <a:pt x="400" y="768"/>
                    </a:lnTo>
                    <a:lnTo>
                      <a:pt x="424" y="796"/>
                    </a:lnTo>
                    <a:lnTo>
                      <a:pt x="452" y="820"/>
                    </a:lnTo>
                    <a:lnTo>
                      <a:pt x="483" y="839"/>
                    </a:lnTo>
                    <a:lnTo>
                      <a:pt x="516" y="854"/>
                    </a:lnTo>
                    <a:lnTo>
                      <a:pt x="550" y="865"/>
                    </a:lnTo>
                    <a:lnTo>
                      <a:pt x="585" y="870"/>
                    </a:lnTo>
                    <a:lnTo>
                      <a:pt x="622" y="870"/>
                    </a:lnTo>
                    <a:lnTo>
                      <a:pt x="657" y="866"/>
                    </a:lnTo>
                    <a:lnTo>
                      <a:pt x="694" y="855"/>
                    </a:lnTo>
                    <a:lnTo>
                      <a:pt x="728" y="840"/>
                    </a:lnTo>
                    <a:lnTo>
                      <a:pt x="760" y="820"/>
                    </a:lnTo>
                    <a:lnTo>
                      <a:pt x="788" y="795"/>
                    </a:lnTo>
                    <a:lnTo>
                      <a:pt x="812" y="768"/>
                    </a:lnTo>
                    <a:lnTo>
                      <a:pt x="832" y="737"/>
                    </a:lnTo>
                    <a:lnTo>
                      <a:pt x="847" y="704"/>
                    </a:lnTo>
                    <a:lnTo>
                      <a:pt x="857" y="670"/>
                    </a:lnTo>
                    <a:lnTo>
                      <a:pt x="862" y="635"/>
                    </a:lnTo>
                    <a:lnTo>
                      <a:pt x="863" y="598"/>
                    </a:lnTo>
                    <a:lnTo>
                      <a:pt x="858" y="562"/>
                    </a:lnTo>
                    <a:lnTo>
                      <a:pt x="849" y="527"/>
                    </a:lnTo>
                    <a:lnTo>
                      <a:pt x="833" y="491"/>
                    </a:lnTo>
                    <a:lnTo>
                      <a:pt x="812" y="459"/>
                    </a:lnTo>
                    <a:lnTo>
                      <a:pt x="788" y="431"/>
                    </a:lnTo>
                    <a:lnTo>
                      <a:pt x="760" y="408"/>
                    </a:lnTo>
                    <a:lnTo>
                      <a:pt x="730" y="388"/>
                    </a:lnTo>
                    <a:lnTo>
                      <a:pt x="697" y="373"/>
                    </a:lnTo>
                    <a:lnTo>
                      <a:pt x="662" y="362"/>
                    </a:lnTo>
                    <a:lnTo>
                      <a:pt x="627" y="357"/>
                    </a:lnTo>
                    <a:lnTo>
                      <a:pt x="591" y="357"/>
                    </a:lnTo>
                    <a:close/>
                    <a:moveTo>
                      <a:pt x="630" y="0"/>
                    </a:moveTo>
                    <a:lnTo>
                      <a:pt x="828" y="42"/>
                    </a:lnTo>
                    <a:lnTo>
                      <a:pt x="802" y="167"/>
                    </a:lnTo>
                    <a:lnTo>
                      <a:pt x="842" y="187"/>
                    </a:lnTo>
                    <a:lnTo>
                      <a:pt x="882" y="211"/>
                    </a:lnTo>
                    <a:lnTo>
                      <a:pt x="918" y="239"/>
                    </a:lnTo>
                    <a:lnTo>
                      <a:pt x="1018" y="160"/>
                    </a:lnTo>
                    <a:lnTo>
                      <a:pt x="1143" y="318"/>
                    </a:lnTo>
                    <a:lnTo>
                      <a:pt x="1043" y="397"/>
                    </a:lnTo>
                    <a:lnTo>
                      <a:pt x="1062" y="439"/>
                    </a:lnTo>
                    <a:lnTo>
                      <a:pt x="1076" y="483"/>
                    </a:lnTo>
                    <a:lnTo>
                      <a:pt x="1087" y="527"/>
                    </a:lnTo>
                    <a:lnTo>
                      <a:pt x="1214" y="531"/>
                    </a:lnTo>
                    <a:lnTo>
                      <a:pt x="1207" y="732"/>
                    </a:lnTo>
                    <a:lnTo>
                      <a:pt x="1081" y="728"/>
                    </a:lnTo>
                    <a:lnTo>
                      <a:pt x="1067" y="772"/>
                    </a:lnTo>
                    <a:lnTo>
                      <a:pt x="1050" y="815"/>
                    </a:lnTo>
                    <a:lnTo>
                      <a:pt x="1030" y="856"/>
                    </a:lnTo>
                    <a:lnTo>
                      <a:pt x="1125" y="940"/>
                    </a:lnTo>
                    <a:lnTo>
                      <a:pt x="991" y="1091"/>
                    </a:lnTo>
                    <a:lnTo>
                      <a:pt x="895" y="1006"/>
                    </a:lnTo>
                    <a:lnTo>
                      <a:pt x="867" y="1026"/>
                    </a:lnTo>
                    <a:lnTo>
                      <a:pt x="837" y="1043"/>
                    </a:lnTo>
                    <a:lnTo>
                      <a:pt x="806" y="1058"/>
                    </a:lnTo>
                    <a:lnTo>
                      <a:pt x="775" y="1071"/>
                    </a:lnTo>
                    <a:lnTo>
                      <a:pt x="793" y="1197"/>
                    </a:lnTo>
                    <a:lnTo>
                      <a:pt x="594" y="1226"/>
                    </a:lnTo>
                    <a:lnTo>
                      <a:pt x="575" y="1101"/>
                    </a:lnTo>
                    <a:lnTo>
                      <a:pt x="529" y="1095"/>
                    </a:lnTo>
                    <a:lnTo>
                      <a:pt x="485" y="1086"/>
                    </a:lnTo>
                    <a:lnTo>
                      <a:pt x="441" y="1072"/>
                    </a:lnTo>
                    <a:lnTo>
                      <a:pt x="374" y="1181"/>
                    </a:lnTo>
                    <a:lnTo>
                      <a:pt x="203" y="1076"/>
                    </a:lnTo>
                    <a:lnTo>
                      <a:pt x="269" y="966"/>
                    </a:lnTo>
                    <a:lnTo>
                      <a:pt x="238" y="934"/>
                    </a:lnTo>
                    <a:lnTo>
                      <a:pt x="210" y="898"/>
                    </a:lnTo>
                    <a:lnTo>
                      <a:pt x="184" y="859"/>
                    </a:lnTo>
                    <a:lnTo>
                      <a:pt x="63" y="899"/>
                    </a:lnTo>
                    <a:lnTo>
                      <a:pt x="0" y="708"/>
                    </a:lnTo>
                    <a:lnTo>
                      <a:pt x="122" y="668"/>
                    </a:lnTo>
                    <a:lnTo>
                      <a:pt x="119" y="622"/>
                    </a:lnTo>
                    <a:lnTo>
                      <a:pt x="120" y="575"/>
                    </a:lnTo>
                    <a:lnTo>
                      <a:pt x="126" y="531"/>
                    </a:lnTo>
                    <a:lnTo>
                      <a:pt x="7" y="483"/>
                    </a:lnTo>
                    <a:lnTo>
                      <a:pt x="81" y="297"/>
                    </a:lnTo>
                    <a:lnTo>
                      <a:pt x="200" y="344"/>
                    </a:lnTo>
                    <a:lnTo>
                      <a:pt x="227" y="307"/>
                    </a:lnTo>
                    <a:lnTo>
                      <a:pt x="257" y="273"/>
                    </a:lnTo>
                    <a:lnTo>
                      <a:pt x="291" y="241"/>
                    </a:lnTo>
                    <a:lnTo>
                      <a:pt x="231" y="128"/>
                    </a:lnTo>
                    <a:lnTo>
                      <a:pt x="408" y="33"/>
                    </a:lnTo>
                    <a:lnTo>
                      <a:pt x="468" y="145"/>
                    </a:lnTo>
                    <a:lnTo>
                      <a:pt x="514" y="135"/>
                    </a:lnTo>
                    <a:lnTo>
                      <a:pt x="558" y="128"/>
                    </a:lnTo>
                    <a:lnTo>
                      <a:pt x="604" y="12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546026" y="3345221"/>
              <a:ext cx="10967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  <a:p>
              <a:pPr algn="ctr"/>
              <a:r>
                <a:rPr lang="en-US" sz="2000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SCORE </a:t>
            </a:r>
            <a:r>
              <a:rPr lang="en-US" dirty="0">
                <a:solidFill>
                  <a:schemeClr val="bg1"/>
                </a:solidFill>
              </a:rPr>
              <a:t>Model PowerPoint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6764" y="585223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221885" y="390870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11642" y="390870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78043" y="173188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55484" y="173188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2060"/>
      </a:dk2>
      <a:lt2>
        <a:srgbClr val="234567"/>
      </a:lt2>
      <a:accent1>
        <a:srgbClr val="345678"/>
      </a:accent1>
      <a:accent2>
        <a:srgbClr val="0D814A"/>
      </a:accent2>
      <a:accent3>
        <a:srgbClr val="F3B415"/>
      </a:accent3>
      <a:accent4>
        <a:srgbClr val="A13D74"/>
      </a:accent4>
      <a:accent5>
        <a:srgbClr val="00826F"/>
      </a:accent5>
      <a:accent6>
        <a:srgbClr val="6F5092"/>
      </a:accent6>
      <a:hlink>
        <a:srgbClr val="35A8B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C6B0D1-1801-46C0-BD16-FDE05A4C6346}"/>
</file>

<file path=customXml/itemProps2.xml><?xml version="1.0" encoding="utf-8"?>
<ds:datastoreItem xmlns:ds="http://schemas.openxmlformats.org/officeDocument/2006/customXml" ds:itemID="{8E918736-857E-4406-AC3C-F3D8FD4DFDBD}"/>
</file>

<file path=customXml/itemProps3.xml><?xml version="1.0" encoding="utf-8"?>
<ds:datastoreItem xmlns:ds="http://schemas.openxmlformats.org/officeDocument/2006/customXml" ds:itemID="{6C73C63F-D294-4825-B7BD-B1D4B6910B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398</Words>
  <Application>Microsoft Office PowerPoint</Application>
  <PresentationFormat>Widescreen</PresentationFormat>
  <Paragraphs>136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</vt:lpstr>
      <vt:lpstr>Office Theme</vt:lpstr>
      <vt:lpstr>SCORE Model PowerPoint</vt:lpstr>
      <vt:lpstr>SCORE Model PowerPoint</vt:lpstr>
      <vt:lpstr>SCORE Model PowerPoint</vt:lpstr>
      <vt:lpstr>SCORE Model PowerPoint</vt:lpstr>
      <vt:lpstr>SCORE Model PowerPoint</vt:lpstr>
      <vt:lpstr>SCORE Model PowerPoint</vt:lpstr>
      <vt:lpstr>SCORE Model PowerPoint</vt:lpstr>
      <vt:lpstr>SCORE Model PowerPoint</vt:lpstr>
      <vt:lpstr>SCORE Model PowerPoint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SlideModel</cp:lastModifiedBy>
  <cp:revision>208</cp:revision>
  <dcterms:created xsi:type="dcterms:W3CDTF">2013-09-12T13:05:01Z</dcterms:created>
  <dcterms:modified xsi:type="dcterms:W3CDTF">2015-10-19T13:16:47Z</dcterms:modified>
  <cp:category>SlideModel PowerPoint</cp:category>
  <cp:contentStatus>SlideModel PowerPoint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