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6" r:id="rId4"/>
    <p:sldId id="277" r:id="rId5"/>
    <p:sldId id="278" r:id="rId6"/>
    <p:sldId id="274" r:id="rId7"/>
    <p:sldId id="275" r:id="rId8"/>
    <p:sldId id="268" r:id="rId9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70" d="100"/>
          <a:sy n="70" d="100"/>
        </p:scale>
        <p:origin x="1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1332855" y="3824103"/>
            <a:ext cx="9154550" cy="1572817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SOAR </a:t>
            </a:r>
            <a:r>
              <a:rPr lang="en-US" dirty="0"/>
              <a:t>Model for PowerPoint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617899" y="2730701"/>
            <a:ext cx="1655553" cy="1190783"/>
          </a:xfrm>
          <a:custGeom>
            <a:avLst/>
            <a:gdLst>
              <a:gd name="T0" fmla="*/ 456 w 1009"/>
              <a:gd name="T1" fmla="*/ 0 h 951"/>
              <a:gd name="T2" fmla="*/ 0 w 1009"/>
              <a:gd name="T3" fmla="*/ 269 h 951"/>
              <a:gd name="T4" fmla="*/ 786 w 1009"/>
              <a:gd name="T5" fmla="*/ 951 h 951"/>
              <a:gd name="T6" fmla="*/ 1009 w 1009"/>
              <a:gd name="T7" fmla="*/ 502 h 951"/>
              <a:gd name="T8" fmla="*/ 456 w 1009"/>
              <a:gd name="T9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951">
                <a:moveTo>
                  <a:pt x="456" y="0"/>
                </a:moveTo>
                <a:cubicBezTo>
                  <a:pt x="0" y="269"/>
                  <a:pt x="0" y="269"/>
                  <a:pt x="0" y="269"/>
                </a:cubicBezTo>
                <a:cubicBezTo>
                  <a:pt x="65" y="372"/>
                  <a:pt x="285" y="668"/>
                  <a:pt x="786" y="951"/>
                </a:cubicBezTo>
                <a:cubicBezTo>
                  <a:pt x="1009" y="502"/>
                  <a:pt x="1009" y="502"/>
                  <a:pt x="1009" y="502"/>
                </a:cubicBezTo>
                <a:cubicBezTo>
                  <a:pt x="610" y="290"/>
                  <a:pt x="456" y="0"/>
                  <a:pt x="45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2209800" y="3062823"/>
            <a:ext cx="1704194" cy="1064279"/>
          </a:xfrm>
          <a:custGeom>
            <a:avLst/>
            <a:gdLst>
              <a:gd name="T0" fmla="*/ 253 w 1039"/>
              <a:gd name="T1" fmla="*/ 0 h 851"/>
              <a:gd name="T2" fmla="*/ 232 w 1039"/>
              <a:gd name="T3" fmla="*/ 12 h 851"/>
              <a:gd name="T4" fmla="*/ 0 w 1039"/>
              <a:gd name="T5" fmla="*/ 112 h 851"/>
              <a:gd name="T6" fmla="*/ 898 w 1039"/>
              <a:gd name="T7" fmla="*/ 851 h 851"/>
              <a:gd name="T8" fmla="*/ 1037 w 1039"/>
              <a:gd name="T9" fmla="*/ 686 h 851"/>
              <a:gd name="T10" fmla="*/ 1039 w 1039"/>
              <a:gd name="T11" fmla="*/ 682 h 851"/>
              <a:gd name="T12" fmla="*/ 253 w 1039"/>
              <a:gd name="T13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851">
                <a:moveTo>
                  <a:pt x="253" y="0"/>
                </a:moveTo>
                <a:cubicBezTo>
                  <a:pt x="232" y="12"/>
                  <a:pt x="232" y="12"/>
                  <a:pt x="232" y="12"/>
                </a:cubicBezTo>
                <a:cubicBezTo>
                  <a:pt x="0" y="112"/>
                  <a:pt x="0" y="112"/>
                  <a:pt x="0" y="112"/>
                </a:cubicBezTo>
                <a:cubicBezTo>
                  <a:pt x="416" y="635"/>
                  <a:pt x="898" y="851"/>
                  <a:pt x="898" y="851"/>
                </a:cubicBezTo>
                <a:cubicBezTo>
                  <a:pt x="1037" y="686"/>
                  <a:pt x="1037" y="686"/>
                  <a:pt x="1037" y="686"/>
                </a:cubicBezTo>
                <a:cubicBezTo>
                  <a:pt x="1039" y="682"/>
                  <a:pt x="1039" y="682"/>
                  <a:pt x="1039" y="682"/>
                </a:cubicBezTo>
                <a:cubicBezTo>
                  <a:pt x="538" y="399"/>
                  <a:pt x="318" y="103"/>
                  <a:pt x="25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3914959" y="3415469"/>
            <a:ext cx="533236" cy="805772"/>
          </a:xfrm>
          <a:custGeom>
            <a:avLst/>
            <a:gdLst>
              <a:gd name="T0" fmla="*/ 296 w 296"/>
              <a:gd name="T1" fmla="*/ 34 h 586"/>
              <a:gd name="T2" fmla="*/ 283 w 296"/>
              <a:gd name="T3" fmla="*/ 0 h 586"/>
              <a:gd name="T4" fmla="*/ 200 w 296"/>
              <a:gd name="T5" fmla="*/ 108 h 586"/>
              <a:gd name="T6" fmla="*/ 0 w 296"/>
              <a:gd name="T7" fmla="*/ 586 h 586"/>
              <a:gd name="T8" fmla="*/ 87 w 296"/>
              <a:gd name="T9" fmla="*/ 546 h 586"/>
              <a:gd name="T10" fmla="*/ 242 w 296"/>
              <a:gd name="T11" fmla="*/ 410 h 586"/>
              <a:gd name="T12" fmla="*/ 296 w 296"/>
              <a:gd name="T13" fmla="*/ 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586">
                <a:moveTo>
                  <a:pt x="296" y="34"/>
                </a:moveTo>
                <a:lnTo>
                  <a:pt x="283" y="0"/>
                </a:lnTo>
                <a:lnTo>
                  <a:pt x="200" y="108"/>
                </a:lnTo>
                <a:lnTo>
                  <a:pt x="0" y="586"/>
                </a:lnTo>
                <a:lnTo>
                  <a:pt x="87" y="546"/>
                </a:lnTo>
                <a:lnTo>
                  <a:pt x="242" y="410"/>
                </a:lnTo>
                <a:lnTo>
                  <a:pt x="296" y="3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3914959" y="3980709"/>
            <a:ext cx="1873532" cy="556890"/>
          </a:xfrm>
          <a:custGeom>
            <a:avLst/>
            <a:gdLst>
              <a:gd name="T0" fmla="*/ 0 w 1143"/>
              <a:gd name="T1" fmla="*/ 185 h 445"/>
              <a:gd name="T2" fmla="*/ 1129 w 1143"/>
              <a:gd name="T3" fmla="*/ 419 h 445"/>
              <a:gd name="T4" fmla="*/ 1143 w 1143"/>
              <a:gd name="T5" fmla="*/ 238 h 445"/>
              <a:gd name="T6" fmla="*/ 1142 w 1143"/>
              <a:gd name="T7" fmla="*/ 236 h 445"/>
              <a:gd name="T8" fmla="*/ 140 w 1143"/>
              <a:gd name="T9" fmla="*/ 0 h 445"/>
              <a:gd name="T10" fmla="*/ 0 w 1143"/>
              <a:gd name="T11" fmla="*/ 18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445">
                <a:moveTo>
                  <a:pt x="0" y="185"/>
                </a:moveTo>
                <a:cubicBezTo>
                  <a:pt x="571" y="445"/>
                  <a:pt x="1129" y="419"/>
                  <a:pt x="1129" y="419"/>
                </a:cubicBezTo>
                <a:cubicBezTo>
                  <a:pt x="1143" y="238"/>
                  <a:pt x="1143" y="238"/>
                  <a:pt x="1143" y="238"/>
                </a:cubicBezTo>
                <a:cubicBezTo>
                  <a:pt x="1142" y="236"/>
                  <a:pt x="1142" y="236"/>
                  <a:pt x="1142" y="236"/>
                </a:cubicBezTo>
                <a:cubicBezTo>
                  <a:pt x="470" y="201"/>
                  <a:pt x="197" y="40"/>
                  <a:pt x="140" y="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145547" y="3415470"/>
            <a:ext cx="1641142" cy="870399"/>
          </a:xfrm>
          <a:custGeom>
            <a:avLst/>
            <a:gdLst>
              <a:gd name="T0" fmla="*/ 171 w 1002"/>
              <a:gd name="T1" fmla="*/ 0 h 695"/>
              <a:gd name="T2" fmla="*/ 0 w 1002"/>
              <a:gd name="T3" fmla="*/ 459 h 695"/>
              <a:gd name="T4" fmla="*/ 0 w 1002"/>
              <a:gd name="T5" fmla="*/ 459 h 695"/>
              <a:gd name="T6" fmla="*/ 1002 w 1002"/>
              <a:gd name="T7" fmla="*/ 695 h 695"/>
              <a:gd name="T8" fmla="*/ 910 w 1002"/>
              <a:gd name="T9" fmla="*/ 183 h 695"/>
              <a:gd name="T10" fmla="*/ 171 w 1002"/>
              <a:gd name="T11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2" h="695">
                <a:moveTo>
                  <a:pt x="171" y="0"/>
                </a:moveTo>
                <a:cubicBezTo>
                  <a:pt x="0" y="459"/>
                  <a:pt x="0" y="459"/>
                  <a:pt x="0" y="459"/>
                </a:cubicBezTo>
                <a:cubicBezTo>
                  <a:pt x="0" y="459"/>
                  <a:pt x="0" y="459"/>
                  <a:pt x="0" y="459"/>
                </a:cubicBezTo>
                <a:cubicBezTo>
                  <a:pt x="57" y="499"/>
                  <a:pt x="330" y="660"/>
                  <a:pt x="1002" y="695"/>
                </a:cubicBezTo>
                <a:cubicBezTo>
                  <a:pt x="910" y="183"/>
                  <a:pt x="910" y="183"/>
                  <a:pt x="910" y="183"/>
                </a:cubicBezTo>
                <a:cubicBezTo>
                  <a:pt x="386" y="150"/>
                  <a:pt x="171" y="0"/>
                  <a:pt x="171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5779484" y="3642350"/>
            <a:ext cx="372904" cy="866274"/>
          </a:xfrm>
          <a:custGeom>
            <a:avLst/>
            <a:gdLst>
              <a:gd name="T0" fmla="*/ 21 w 207"/>
              <a:gd name="T1" fmla="*/ 12 h 630"/>
              <a:gd name="T2" fmla="*/ 4 w 207"/>
              <a:gd name="T3" fmla="*/ 0 h 630"/>
              <a:gd name="T4" fmla="*/ 0 w 207"/>
              <a:gd name="T5" fmla="*/ 186 h 630"/>
              <a:gd name="T6" fmla="*/ 129 w 207"/>
              <a:gd name="T7" fmla="*/ 630 h 630"/>
              <a:gd name="T8" fmla="*/ 185 w 207"/>
              <a:gd name="T9" fmla="*/ 582 h 630"/>
              <a:gd name="T10" fmla="*/ 207 w 207"/>
              <a:gd name="T11" fmla="*/ 358 h 630"/>
              <a:gd name="T12" fmla="*/ 21 w 207"/>
              <a:gd name="T13" fmla="*/ 12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630">
                <a:moveTo>
                  <a:pt x="21" y="12"/>
                </a:moveTo>
                <a:lnTo>
                  <a:pt x="4" y="0"/>
                </a:lnTo>
                <a:lnTo>
                  <a:pt x="0" y="186"/>
                </a:lnTo>
                <a:lnTo>
                  <a:pt x="129" y="630"/>
                </a:lnTo>
                <a:lnTo>
                  <a:pt x="185" y="582"/>
                </a:lnTo>
                <a:lnTo>
                  <a:pt x="207" y="358"/>
                </a:lnTo>
                <a:lnTo>
                  <a:pt x="21" y="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007713" y="3993935"/>
            <a:ext cx="1678974" cy="511514"/>
          </a:xfrm>
          <a:custGeom>
            <a:avLst/>
            <a:gdLst>
              <a:gd name="T0" fmla="*/ 3 w 1024"/>
              <a:gd name="T1" fmla="*/ 215 h 408"/>
              <a:gd name="T2" fmla="*/ 0 w 1024"/>
              <a:gd name="T3" fmla="*/ 408 h 408"/>
              <a:gd name="T4" fmla="*/ 1024 w 1024"/>
              <a:gd name="T5" fmla="*/ 165 h 408"/>
              <a:gd name="T6" fmla="*/ 945 w 1024"/>
              <a:gd name="T7" fmla="*/ 0 h 408"/>
              <a:gd name="T8" fmla="*/ 945 w 1024"/>
              <a:gd name="T9" fmla="*/ 0 h 408"/>
              <a:gd name="T10" fmla="*/ 3 w 1024"/>
              <a:gd name="T11" fmla="*/ 21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408">
                <a:moveTo>
                  <a:pt x="3" y="215"/>
                </a:moveTo>
                <a:cubicBezTo>
                  <a:pt x="0" y="408"/>
                  <a:pt x="0" y="408"/>
                  <a:pt x="0" y="408"/>
                </a:cubicBezTo>
                <a:cubicBezTo>
                  <a:pt x="604" y="390"/>
                  <a:pt x="1024" y="165"/>
                  <a:pt x="1024" y="165"/>
                </a:cubicBezTo>
                <a:cubicBezTo>
                  <a:pt x="945" y="0"/>
                  <a:pt x="945" y="0"/>
                  <a:pt x="94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563" y="212"/>
                  <a:pt x="67" y="215"/>
                  <a:pt x="3" y="2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5786690" y="3462221"/>
            <a:ext cx="1774451" cy="804397"/>
          </a:xfrm>
          <a:custGeom>
            <a:avLst/>
            <a:gdLst>
              <a:gd name="T0" fmla="*/ 0 w 1083"/>
              <a:gd name="T1" fmla="*/ 144 h 643"/>
              <a:gd name="T2" fmla="*/ 141 w 1083"/>
              <a:gd name="T3" fmla="*/ 642 h 643"/>
              <a:gd name="T4" fmla="*/ 141 w 1083"/>
              <a:gd name="T5" fmla="*/ 643 h 643"/>
              <a:gd name="T6" fmla="*/ 1083 w 1083"/>
              <a:gd name="T7" fmla="*/ 428 h 643"/>
              <a:gd name="T8" fmla="*/ 705 w 1083"/>
              <a:gd name="T9" fmla="*/ 0 h 643"/>
              <a:gd name="T10" fmla="*/ 0 w 1083"/>
              <a:gd name="T11" fmla="*/ 14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643">
                <a:moveTo>
                  <a:pt x="0" y="144"/>
                </a:moveTo>
                <a:cubicBezTo>
                  <a:pt x="141" y="642"/>
                  <a:pt x="141" y="642"/>
                  <a:pt x="141" y="642"/>
                </a:cubicBezTo>
                <a:cubicBezTo>
                  <a:pt x="141" y="643"/>
                  <a:pt x="141" y="643"/>
                  <a:pt x="141" y="643"/>
                </a:cubicBezTo>
                <a:cubicBezTo>
                  <a:pt x="205" y="643"/>
                  <a:pt x="701" y="640"/>
                  <a:pt x="1083" y="428"/>
                </a:cubicBezTo>
                <a:cubicBezTo>
                  <a:pt x="705" y="0"/>
                  <a:pt x="705" y="0"/>
                  <a:pt x="705" y="0"/>
                </a:cubicBezTo>
                <a:cubicBezTo>
                  <a:pt x="415" y="142"/>
                  <a:pt x="0" y="144"/>
                  <a:pt x="0" y="144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7081948" y="3407218"/>
            <a:ext cx="819670" cy="723270"/>
          </a:xfrm>
          <a:custGeom>
            <a:avLst/>
            <a:gdLst>
              <a:gd name="T0" fmla="*/ 47 w 455"/>
              <a:gd name="T1" fmla="*/ 2 h 526"/>
              <a:gd name="T2" fmla="*/ 0 w 455"/>
              <a:gd name="T3" fmla="*/ 0 h 526"/>
              <a:gd name="T4" fmla="*/ 57 w 455"/>
              <a:gd name="T5" fmla="*/ 113 h 526"/>
              <a:gd name="T6" fmla="*/ 455 w 455"/>
              <a:gd name="T7" fmla="*/ 526 h 526"/>
              <a:gd name="T8" fmla="*/ 455 w 455"/>
              <a:gd name="T9" fmla="*/ 497 h 526"/>
              <a:gd name="T10" fmla="*/ 401 w 455"/>
              <a:gd name="T11" fmla="*/ 307 h 526"/>
              <a:gd name="T12" fmla="*/ 47 w 455"/>
              <a:gd name="T13" fmla="*/ 2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526">
                <a:moveTo>
                  <a:pt x="47" y="2"/>
                </a:moveTo>
                <a:lnTo>
                  <a:pt x="0" y="0"/>
                </a:lnTo>
                <a:lnTo>
                  <a:pt x="57" y="113"/>
                </a:lnTo>
                <a:lnTo>
                  <a:pt x="455" y="526"/>
                </a:lnTo>
                <a:lnTo>
                  <a:pt x="455" y="497"/>
                </a:lnTo>
                <a:lnTo>
                  <a:pt x="401" y="307"/>
                </a:lnTo>
                <a:lnTo>
                  <a:pt x="47" y="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7754586" y="3233539"/>
            <a:ext cx="1360112" cy="893774"/>
          </a:xfrm>
          <a:custGeom>
            <a:avLst/>
            <a:gdLst>
              <a:gd name="T0" fmla="*/ 693 w 829"/>
              <a:gd name="T1" fmla="*/ 1 h 714"/>
              <a:gd name="T2" fmla="*/ 691 w 829"/>
              <a:gd name="T3" fmla="*/ 0 h 714"/>
              <a:gd name="T4" fmla="*/ 0 w 829"/>
              <a:gd name="T5" fmla="*/ 566 h 714"/>
              <a:gd name="T6" fmla="*/ 84 w 829"/>
              <a:gd name="T7" fmla="*/ 714 h 714"/>
              <a:gd name="T8" fmla="*/ 829 w 829"/>
              <a:gd name="T9" fmla="*/ 103 h 714"/>
              <a:gd name="T10" fmla="*/ 693 w 829"/>
              <a:gd name="T11" fmla="*/ 1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714">
                <a:moveTo>
                  <a:pt x="693" y="1"/>
                </a:moveTo>
                <a:cubicBezTo>
                  <a:pt x="691" y="0"/>
                  <a:pt x="691" y="0"/>
                  <a:pt x="691" y="0"/>
                </a:cubicBezTo>
                <a:cubicBezTo>
                  <a:pt x="371" y="355"/>
                  <a:pt x="77" y="525"/>
                  <a:pt x="0" y="566"/>
                </a:cubicBezTo>
                <a:cubicBezTo>
                  <a:pt x="84" y="714"/>
                  <a:pt x="84" y="714"/>
                  <a:pt x="84" y="714"/>
                </a:cubicBezTo>
                <a:cubicBezTo>
                  <a:pt x="584" y="432"/>
                  <a:pt x="829" y="103"/>
                  <a:pt x="829" y="103"/>
                </a:cubicBezTo>
                <a:lnTo>
                  <a:pt x="693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7081948" y="2899830"/>
            <a:ext cx="1814082" cy="1045028"/>
          </a:xfrm>
          <a:custGeom>
            <a:avLst/>
            <a:gdLst>
              <a:gd name="T0" fmla="*/ 1107 w 1107"/>
              <a:gd name="T1" fmla="*/ 269 h 835"/>
              <a:gd name="T2" fmla="*/ 528 w 1107"/>
              <a:gd name="T3" fmla="*/ 0 h 835"/>
              <a:gd name="T4" fmla="*/ 0 w 1107"/>
              <a:gd name="T5" fmla="*/ 406 h 835"/>
              <a:gd name="T6" fmla="*/ 413 w 1107"/>
              <a:gd name="T7" fmla="*/ 829 h 835"/>
              <a:gd name="T8" fmla="*/ 416 w 1107"/>
              <a:gd name="T9" fmla="*/ 835 h 835"/>
              <a:gd name="T10" fmla="*/ 1107 w 1107"/>
              <a:gd name="T11" fmla="*/ 269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835">
                <a:moveTo>
                  <a:pt x="1107" y="269"/>
                </a:moveTo>
                <a:cubicBezTo>
                  <a:pt x="528" y="0"/>
                  <a:pt x="528" y="0"/>
                  <a:pt x="528" y="0"/>
                </a:cubicBezTo>
                <a:cubicBezTo>
                  <a:pt x="339" y="256"/>
                  <a:pt x="0" y="406"/>
                  <a:pt x="0" y="406"/>
                </a:cubicBezTo>
                <a:cubicBezTo>
                  <a:pt x="413" y="829"/>
                  <a:pt x="413" y="829"/>
                  <a:pt x="413" y="829"/>
                </a:cubicBezTo>
                <a:cubicBezTo>
                  <a:pt x="416" y="835"/>
                  <a:pt x="416" y="835"/>
                  <a:pt x="416" y="835"/>
                </a:cubicBezTo>
                <a:cubicBezTo>
                  <a:pt x="493" y="794"/>
                  <a:pt x="787" y="624"/>
                  <a:pt x="1107" y="26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48200" y="3679236"/>
            <a:ext cx="630188" cy="478299"/>
            <a:chOff x="5168900" y="2833688"/>
            <a:chExt cx="481013" cy="395288"/>
          </a:xfrm>
          <a:solidFill>
            <a:schemeClr val="bg1"/>
          </a:solidFill>
        </p:grpSpPr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5168900" y="2862263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27"/>
            <p:cNvSpPr>
              <a:spLocks noEditPoints="1"/>
            </p:cNvSpPr>
            <p:nvPr/>
          </p:nvSpPr>
          <p:spPr bwMode="auto">
            <a:xfrm>
              <a:off x="5500688" y="2833688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51896" y="3685149"/>
            <a:ext cx="511316" cy="472669"/>
            <a:chOff x="1001713" y="4137025"/>
            <a:chExt cx="1741487" cy="1743076"/>
          </a:xfrm>
          <a:solidFill>
            <a:schemeClr val="bg1"/>
          </a:solidFill>
        </p:grpSpPr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1978025" y="4137025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121 w 1929"/>
                <a:gd name="T3" fmla="*/ 17 h 1931"/>
                <a:gd name="T4" fmla="*/ 242 w 1929"/>
                <a:gd name="T5" fmla="*/ 43 h 1931"/>
                <a:gd name="T6" fmla="*/ 359 w 1929"/>
                <a:gd name="T7" fmla="*/ 73 h 1931"/>
                <a:gd name="T8" fmla="*/ 474 w 1929"/>
                <a:gd name="T9" fmla="*/ 110 h 1931"/>
                <a:gd name="T10" fmla="*/ 589 w 1929"/>
                <a:gd name="T11" fmla="*/ 154 h 1931"/>
                <a:gd name="T12" fmla="*/ 699 w 1929"/>
                <a:gd name="T13" fmla="*/ 205 h 1931"/>
                <a:gd name="T14" fmla="*/ 807 w 1929"/>
                <a:gd name="T15" fmla="*/ 261 h 1931"/>
                <a:gd name="T16" fmla="*/ 912 w 1929"/>
                <a:gd name="T17" fmla="*/ 323 h 1931"/>
                <a:gd name="T18" fmla="*/ 1014 w 1929"/>
                <a:gd name="T19" fmla="*/ 391 h 1931"/>
                <a:gd name="T20" fmla="*/ 1113 w 1929"/>
                <a:gd name="T21" fmla="*/ 466 h 1931"/>
                <a:gd name="T22" fmla="*/ 1207 w 1929"/>
                <a:gd name="T23" fmla="*/ 546 h 1931"/>
                <a:gd name="T24" fmla="*/ 1297 w 1929"/>
                <a:gd name="T25" fmla="*/ 632 h 1931"/>
                <a:gd name="T26" fmla="*/ 1384 w 1929"/>
                <a:gd name="T27" fmla="*/ 723 h 1931"/>
                <a:gd name="T28" fmla="*/ 1464 w 1929"/>
                <a:gd name="T29" fmla="*/ 817 h 1931"/>
                <a:gd name="T30" fmla="*/ 1538 w 1929"/>
                <a:gd name="T31" fmla="*/ 916 h 1931"/>
                <a:gd name="T32" fmla="*/ 1606 w 1929"/>
                <a:gd name="T33" fmla="*/ 1018 h 1931"/>
                <a:gd name="T34" fmla="*/ 1668 w 1929"/>
                <a:gd name="T35" fmla="*/ 1123 h 1931"/>
                <a:gd name="T36" fmla="*/ 1724 w 1929"/>
                <a:gd name="T37" fmla="*/ 1231 h 1931"/>
                <a:gd name="T38" fmla="*/ 1775 w 1929"/>
                <a:gd name="T39" fmla="*/ 1342 h 1931"/>
                <a:gd name="T40" fmla="*/ 1819 w 1929"/>
                <a:gd name="T41" fmla="*/ 1456 h 1931"/>
                <a:gd name="T42" fmla="*/ 1856 w 1929"/>
                <a:gd name="T43" fmla="*/ 1572 h 1931"/>
                <a:gd name="T44" fmla="*/ 1886 w 1929"/>
                <a:gd name="T45" fmla="*/ 1689 h 1931"/>
                <a:gd name="T46" fmla="*/ 1912 w 1929"/>
                <a:gd name="T47" fmla="*/ 1810 h 1931"/>
                <a:gd name="T48" fmla="*/ 1929 w 1929"/>
                <a:gd name="T49" fmla="*/ 1931 h 1931"/>
                <a:gd name="T50" fmla="*/ 1541 w 1929"/>
                <a:gd name="T51" fmla="*/ 1931 h 1931"/>
                <a:gd name="T52" fmla="*/ 1519 w 1929"/>
                <a:gd name="T53" fmla="*/ 1814 h 1931"/>
                <a:gd name="T54" fmla="*/ 1492 w 1929"/>
                <a:gd name="T55" fmla="*/ 1698 h 1931"/>
                <a:gd name="T56" fmla="*/ 1456 w 1929"/>
                <a:gd name="T57" fmla="*/ 1585 h 1931"/>
                <a:gd name="T58" fmla="*/ 1413 w 1929"/>
                <a:gd name="T59" fmla="*/ 1476 h 1931"/>
                <a:gd name="T60" fmla="*/ 1364 w 1929"/>
                <a:gd name="T61" fmla="*/ 1371 h 1931"/>
                <a:gd name="T62" fmla="*/ 1307 w 1929"/>
                <a:gd name="T63" fmla="*/ 1268 h 1931"/>
                <a:gd name="T64" fmla="*/ 1246 w 1929"/>
                <a:gd name="T65" fmla="*/ 1171 h 1931"/>
                <a:gd name="T66" fmla="*/ 1178 w 1929"/>
                <a:gd name="T67" fmla="*/ 1078 h 1931"/>
                <a:gd name="T68" fmla="*/ 1103 w 1929"/>
                <a:gd name="T69" fmla="*/ 989 h 1931"/>
                <a:gd name="T70" fmla="*/ 1025 w 1929"/>
                <a:gd name="T71" fmla="*/ 905 h 1931"/>
                <a:gd name="T72" fmla="*/ 941 w 1929"/>
                <a:gd name="T73" fmla="*/ 826 h 1931"/>
                <a:gd name="T74" fmla="*/ 852 w 1929"/>
                <a:gd name="T75" fmla="*/ 752 h 1931"/>
                <a:gd name="T76" fmla="*/ 759 w 1929"/>
                <a:gd name="T77" fmla="*/ 684 h 1931"/>
                <a:gd name="T78" fmla="*/ 662 w 1929"/>
                <a:gd name="T79" fmla="*/ 623 h 1931"/>
                <a:gd name="T80" fmla="*/ 559 w 1929"/>
                <a:gd name="T81" fmla="*/ 566 h 1931"/>
                <a:gd name="T82" fmla="*/ 454 w 1929"/>
                <a:gd name="T83" fmla="*/ 516 h 1931"/>
                <a:gd name="T84" fmla="*/ 345 w 1929"/>
                <a:gd name="T85" fmla="*/ 474 h 1931"/>
                <a:gd name="T86" fmla="*/ 232 w 1929"/>
                <a:gd name="T87" fmla="*/ 438 h 1931"/>
                <a:gd name="T88" fmla="*/ 117 w 1929"/>
                <a:gd name="T89" fmla="*/ 410 h 1931"/>
                <a:gd name="T90" fmla="*/ 0 w 1929"/>
                <a:gd name="T91" fmla="*/ 389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121" y="17"/>
                  </a:lnTo>
                  <a:lnTo>
                    <a:pt x="242" y="43"/>
                  </a:lnTo>
                  <a:lnTo>
                    <a:pt x="359" y="73"/>
                  </a:lnTo>
                  <a:lnTo>
                    <a:pt x="474" y="110"/>
                  </a:lnTo>
                  <a:lnTo>
                    <a:pt x="589" y="154"/>
                  </a:lnTo>
                  <a:lnTo>
                    <a:pt x="699" y="205"/>
                  </a:lnTo>
                  <a:lnTo>
                    <a:pt x="807" y="261"/>
                  </a:lnTo>
                  <a:lnTo>
                    <a:pt x="912" y="323"/>
                  </a:lnTo>
                  <a:lnTo>
                    <a:pt x="1014" y="391"/>
                  </a:lnTo>
                  <a:lnTo>
                    <a:pt x="1113" y="466"/>
                  </a:lnTo>
                  <a:lnTo>
                    <a:pt x="1207" y="546"/>
                  </a:lnTo>
                  <a:lnTo>
                    <a:pt x="1297" y="632"/>
                  </a:lnTo>
                  <a:lnTo>
                    <a:pt x="1384" y="723"/>
                  </a:lnTo>
                  <a:lnTo>
                    <a:pt x="1464" y="817"/>
                  </a:lnTo>
                  <a:lnTo>
                    <a:pt x="1538" y="916"/>
                  </a:lnTo>
                  <a:lnTo>
                    <a:pt x="1606" y="1018"/>
                  </a:lnTo>
                  <a:lnTo>
                    <a:pt x="1668" y="1123"/>
                  </a:lnTo>
                  <a:lnTo>
                    <a:pt x="1724" y="1231"/>
                  </a:lnTo>
                  <a:lnTo>
                    <a:pt x="1775" y="1342"/>
                  </a:lnTo>
                  <a:lnTo>
                    <a:pt x="1819" y="1456"/>
                  </a:lnTo>
                  <a:lnTo>
                    <a:pt x="1856" y="1572"/>
                  </a:lnTo>
                  <a:lnTo>
                    <a:pt x="1886" y="1689"/>
                  </a:lnTo>
                  <a:lnTo>
                    <a:pt x="1912" y="1810"/>
                  </a:lnTo>
                  <a:lnTo>
                    <a:pt x="1929" y="1931"/>
                  </a:lnTo>
                  <a:lnTo>
                    <a:pt x="1541" y="1931"/>
                  </a:lnTo>
                  <a:lnTo>
                    <a:pt x="1519" y="1814"/>
                  </a:lnTo>
                  <a:lnTo>
                    <a:pt x="1492" y="1698"/>
                  </a:lnTo>
                  <a:lnTo>
                    <a:pt x="1456" y="1585"/>
                  </a:lnTo>
                  <a:lnTo>
                    <a:pt x="1413" y="1476"/>
                  </a:lnTo>
                  <a:lnTo>
                    <a:pt x="1364" y="1371"/>
                  </a:lnTo>
                  <a:lnTo>
                    <a:pt x="1307" y="1268"/>
                  </a:lnTo>
                  <a:lnTo>
                    <a:pt x="1246" y="1171"/>
                  </a:lnTo>
                  <a:lnTo>
                    <a:pt x="1178" y="1078"/>
                  </a:lnTo>
                  <a:lnTo>
                    <a:pt x="1103" y="989"/>
                  </a:lnTo>
                  <a:lnTo>
                    <a:pt x="1025" y="905"/>
                  </a:lnTo>
                  <a:lnTo>
                    <a:pt x="941" y="826"/>
                  </a:lnTo>
                  <a:lnTo>
                    <a:pt x="852" y="752"/>
                  </a:lnTo>
                  <a:lnTo>
                    <a:pt x="759" y="684"/>
                  </a:lnTo>
                  <a:lnTo>
                    <a:pt x="662" y="623"/>
                  </a:lnTo>
                  <a:lnTo>
                    <a:pt x="559" y="566"/>
                  </a:lnTo>
                  <a:lnTo>
                    <a:pt x="454" y="516"/>
                  </a:lnTo>
                  <a:lnTo>
                    <a:pt x="345" y="474"/>
                  </a:lnTo>
                  <a:lnTo>
                    <a:pt x="232" y="438"/>
                  </a:lnTo>
                  <a:lnTo>
                    <a:pt x="117" y="410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1001713" y="4137025"/>
              <a:ext cx="765175" cy="766763"/>
            </a:xfrm>
            <a:custGeom>
              <a:avLst/>
              <a:gdLst>
                <a:gd name="T0" fmla="*/ 1929 w 1929"/>
                <a:gd name="T1" fmla="*/ 0 h 1931"/>
                <a:gd name="T2" fmla="*/ 1929 w 1929"/>
                <a:gd name="T3" fmla="*/ 389 h 1931"/>
                <a:gd name="T4" fmla="*/ 1812 w 1929"/>
                <a:gd name="T5" fmla="*/ 410 h 1931"/>
                <a:gd name="T6" fmla="*/ 1697 w 1929"/>
                <a:gd name="T7" fmla="*/ 438 h 1931"/>
                <a:gd name="T8" fmla="*/ 1584 w 1929"/>
                <a:gd name="T9" fmla="*/ 474 h 1931"/>
                <a:gd name="T10" fmla="*/ 1475 w 1929"/>
                <a:gd name="T11" fmla="*/ 516 h 1931"/>
                <a:gd name="T12" fmla="*/ 1370 w 1929"/>
                <a:gd name="T13" fmla="*/ 566 h 1931"/>
                <a:gd name="T14" fmla="*/ 1267 w 1929"/>
                <a:gd name="T15" fmla="*/ 623 h 1931"/>
                <a:gd name="T16" fmla="*/ 1170 w 1929"/>
                <a:gd name="T17" fmla="*/ 684 h 1931"/>
                <a:gd name="T18" fmla="*/ 1077 w 1929"/>
                <a:gd name="T19" fmla="*/ 752 h 1931"/>
                <a:gd name="T20" fmla="*/ 988 w 1929"/>
                <a:gd name="T21" fmla="*/ 826 h 1931"/>
                <a:gd name="T22" fmla="*/ 904 w 1929"/>
                <a:gd name="T23" fmla="*/ 905 h 1931"/>
                <a:gd name="T24" fmla="*/ 826 w 1929"/>
                <a:gd name="T25" fmla="*/ 989 h 1931"/>
                <a:gd name="T26" fmla="*/ 751 w 1929"/>
                <a:gd name="T27" fmla="*/ 1078 h 1931"/>
                <a:gd name="T28" fmla="*/ 683 w 1929"/>
                <a:gd name="T29" fmla="*/ 1171 h 1931"/>
                <a:gd name="T30" fmla="*/ 622 w 1929"/>
                <a:gd name="T31" fmla="*/ 1268 h 1931"/>
                <a:gd name="T32" fmla="*/ 565 w 1929"/>
                <a:gd name="T33" fmla="*/ 1371 h 1931"/>
                <a:gd name="T34" fmla="*/ 516 w 1929"/>
                <a:gd name="T35" fmla="*/ 1476 h 1931"/>
                <a:gd name="T36" fmla="*/ 473 w 1929"/>
                <a:gd name="T37" fmla="*/ 1585 h 1931"/>
                <a:gd name="T38" fmla="*/ 437 w 1929"/>
                <a:gd name="T39" fmla="*/ 1698 h 1931"/>
                <a:gd name="T40" fmla="*/ 410 w 1929"/>
                <a:gd name="T41" fmla="*/ 1814 h 1931"/>
                <a:gd name="T42" fmla="*/ 388 w 1929"/>
                <a:gd name="T43" fmla="*/ 1931 h 1931"/>
                <a:gd name="T44" fmla="*/ 0 w 1929"/>
                <a:gd name="T45" fmla="*/ 1931 h 1931"/>
                <a:gd name="T46" fmla="*/ 17 w 1929"/>
                <a:gd name="T47" fmla="*/ 1810 h 1931"/>
                <a:gd name="T48" fmla="*/ 43 w 1929"/>
                <a:gd name="T49" fmla="*/ 1689 h 1931"/>
                <a:gd name="T50" fmla="*/ 73 w 1929"/>
                <a:gd name="T51" fmla="*/ 1572 h 1931"/>
                <a:gd name="T52" fmla="*/ 110 w 1929"/>
                <a:gd name="T53" fmla="*/ 1456 h 1931"/>
                <a:gd name="T54" fmla="*/ 154 w 1929"/>
                <a:gd name="T55" fmla="*/ 1342 h 1931"/>
                <a:gd name="T56" fmla="*/ 205 w 1929"/>
                <a:gd name="T57" fmla="*/ 1231 h 1931"/>
                <a:gd name="T58" fmla="*/ 261 w 1929"/>
                <a:gd name="T59" fmla="*/ 1123 h 1931"/>
                <a:gd name="T60" fmla="*/ 323 w 1929"/>
                <a:gd name="T61" fmla="*/ 1018 h 1931"/>
                <a:gd name="T62" fmla="*/ 391 w 1929"/>
                <a:gd name="T63" fmla="*/ 916 h 1931"/>
                <a:gd name="T64" fmla="*/ 465 w 1929"/>
                <a:gd name="T65" fmla="*/ 817 h 1931"/>
                <a:gd name="T66" fmla="*/ 545 w 1929"/>
                <a:gd name="T67" fmla="*/ 723 h 1931"/>
                <a:gd name="T68" fmla="*/ 632 w 1929"/>
                <a:gd name="T69" fmla="*/ 632 h 1931"/>
                <a:gd name="T70" fmla="*/ 722 w 1929"/>
                <a:gd name="T71" fmla="*/ 546 h 1931"/>
                <a:gd name="T72" fmla="*/ 816 w 1929"/>
                <a:gd name="T73" fmla="*/ 466 h 1931"/>
                <a:gd name="T74" fmla="*/ 915 w 1929"/>
                <a:gd name="T75" fmla="*/ 391 h 1931"/>
                <a:gd name="T76" fmla="*/ 1017 w 1929"/>
                <a:gd name="T77" fmla="*/ 323 h 1931"/>
                <a:gd name="T78" fmla="*/ 1122 w 1929"/>
                <a:gd name="T79" fmla="*/ 261 h 1931"/>
                <a:gd name="T80" fmla="*/ 1230 w 1929"/>
                <a:gd name="T81" fmla="*/ 205 h 1931"/>
                <a:gd name="T82" fmla="*/ 1340 w 1929"/>
                <a:gd name="T83" fmla="*/ 154 h 1931"/>
                <a:gd name="T84" fmla="*/ 1455 w 1929"/>
                <a:gd name="T85" fmla="*/ 110 h 1931"/>
                <a:gd name="T86" fmla="*/ 1570 w 1929"/>
                <a:gd name="T87" fmla="*/ 73 h 1931"/>
                <a:gd name="T88" fmla="*/ 1687 w 1929"/>
                <a:gd name="T89" fmla="*/ 43 h 1931"/>
                <a:gd name="T90" fmla="*/ 1808 w 1929"/>
                <a:gd name="T91" fmla="*/ 17 h 1931"/>
                <a:gd name="T92" fmla="*/ 1929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929" y="0"/>
                  </a:moveTo>
                  <a:lnTo>
                    <a:pt x="1929" y="389"/>
                  </a:lnTo>
                  <a:lnTo>
                    <a:pt x="1812" y="410"/>
                  </a:lnTo>
                  <a:lnTo>
                    <a:pt x="1697" y="438"/>
                  </a:lnTo>
                  <a:lnTo>
                    <a:pt x="1584" y="474"/>
                  </a:lnTo>
                  <a:lnTo>
                    <a:pt x="1475" y="516"/>
                  </a:lnTo>
                  <a:lnTo>
                    <a:pt x="1370" y="566"/>
                  </a:lnTo>
                  <a:lnTo>
                    <a:pt x="1267" y="623"/>
                  </a:lnTo>
                  <a:lnTo>
                    <a:pt x="1170" y="684"/>
                  </a:lnTo>
                  <a:lnTo>
                    <a:pt x="1077" y="752"/>
                  </a:lnTo>
                  <a:lnTo>
                    <a:pt x="988" y="826"/>
                  </a:lnTo>
                  <a:lnTo>
                    <a:pt x="904" y="905"/>
                  </a:lnTo>
                  <a:lnTo>
                    <a:pt x="826" y="989"/>
                  </a:lnTo>
                  <a:lnTo>
                    <a:pt x="751" y="1078"/>
                  </a:lnTo>
                  <a:lnTo>
                    <a:pt x="683" y="1171"/>
                  </a:lnTo>
                  <a:lnTo>
                    <a:pt x="622" y="1268"/>
                  </a:lnTo>
                  <a:lnTo>
                    <a:pt x="565" y="1371"/>
                  </a:lnTo>
                  <a:lnTo>
                    <a:pt x="516" y="1476"/>
                  </a:lnTo>
                  <a:lnTo>
                    <a:pt x="473" y="1585"/>
                  </a:lnTo>
                  <a:lnTo>
                    <a:pt x="437" y="1698"/>
                  </a:lnTo>
                  <a:lnTo>
                    <a:pt x="410" y="1814"/>
                  </a:lnTo>
                  <a:lnTo>
                    <a:pt x="388" y="1931"/>
                  </a:lnTo>
                  <a:lnTo>
                    <a:pt x="0" y="1931"/>
                  </a:lnTo>
                  <a:lnTo>
                    <a:pt x="17" y="1810"/>
                  </a:lnTo>
                  <a:lnTo>
                    <a:pt x="43" y="1689"/>
                  </a:lnTo>
                  <a:lnTo>
                    <a:pt x="73" y="1572"/>
                  </a:lnTo>
                  <a:lnTo>
                    <a:pt x="110" y="1456"/>
                  </a:lnTo>
                  <a:lnTo>
                    <a:pt x="154" y="1342"/>
                  </a:lnTo>
                  <a:lnTo>
                    <a:pt x="205" y="1231"/>
                  </a:lnTo>
                  <a:lnTo>
                    <a:pt x="261" y="1123"/>
                  </a:lnTo>
                  <a:lnTo>
                    <a:pt x="323" y="1018"/>
                  </a:lnTo>
                  <a:lnTo>
                    <a:pt x="391" y="916"/>
                  </a:lnTo>
                  <a:lnTo>
                    <a:pt x="465" y="817"/>
                  </a:lnTo>
                  <a:lnTo>
                    <a:pt x="545" y="723"/>
                  </a:lnTo>
                  <a:lnTo>
                    <a:pt x="632" y="632"/>
                  </a:lnTo>
                  <a:lnTo>
                    <a:pt x="722" y="546"/>
                  </a:lnTo>
                  <a:lnTo>
                    <a:pt x="816" y="466"/>
                  </a:lnTo>
                  <a:lnTo>
                    <a:pt x="915" y="391"/>
                  </a:lnTo>
                  <a:lnTo>
                    <a:pt x="1017" y="323"/>
                  </a:lnTo>
                  <a:lnTo>
                    <a:pt x="1122" y="261"/>
                  </a:lnTo>
                  <a:lnTo>
                    <a:pt x="1230" y="205"/>
                  </a:lnTo>
                  <a:lnTo>
                    <a:pt x="1340" y="154"/>
                  </a:lnTo>
                  <a:lnTo>
                    <a:pt x="1455" y="110"/>
                  </a:lnTo>
                  <a:lnTo>
                    <a:pt x="1570" y="73"/>
                  </a:lnTo>
                  <a:lnTo>
                    <a:pt x="1687" y="43"/>
                  </a:lnTo>
                  <a:lnTo>
                    <a:pt x="1808" y="17"/>
                  </a:lnTo>
                  <a:lnTo>
                    <a:pt x="19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34"/>
            <p:cNvSpPr>
              <a:spLocks/>
            </p:cNvSpPr>
            <p:nvPr/>
          </p:nvSpPr>
          <p:spPr bwMode="auto">
            <a:xfrm>
              <a:off x="1978025" y="5113338"/>
              <a:ext cx="765175" cy="766763"/>
            </a:xfrm>
            <a:custGeom>
              <a:avLst/>
              <a:gdLst>
                <a:gd name="T0" fmla="*/ 1541 w 1929"/>
                <a:gd name="T1" fmla="*/ 0 h 1931"/>
                <a:gd name="T2" fmla="*/ 1929 w 1929"/>
                <a:gd name="T3" fmla="*/ 0 h 1931"/>
                <a:gd name="T4" fmla="*/ 1912 w 1929"/>
                <a:gd name="T5" fmla="*/ 121 h 1931"/>
                <a:gd name="T6" fmla="*/ 1886 w 1929"/>
                <a:gd name="T7" fmla="*/ 242 h 1931"/>
                <a:gd name="T8" fmla="*/ 1856 w 1929"/>
                <a:gd name="T9" fmla="*/ 359 h 1931"/>
                <a:gd name="T10" fmla="*/ 1819 w 1929"/>
                <a:gd name="T11" fmla="*/ 475 h 1931"/>
                <a:gd name="T12" fmla="*/ 1775 w 1929"/>
                <a:gd name="T13" fmla="*/ 589 h 1931"/>
                <a:gd name="T14" fmla="*/ 1724 w 1929"/>
                <a:gd name="T15" fmla="*/ 700 h 1931"/>
                <a:gd name="T16" fmla="*/ 1668 w 1929"/>
                <a:gd name="T17" fmla="*/ 808 h 1931"/>
                <a:gd name="T18" fmla="*/ 1606 w 1929"/>
                <a:gd name="T19" fmla="*/ 913 h 1931"/>
                <a:gd name="T20" fmla="*/ 1538 w 1929"/>
                <a:gd name="T21" fmla="*/ 1015 h 1931"/>
                <a:gd name="T22" fmla="*/ 1464 w 1929"/>
                <a:gd name="T23" fmla="*/ 1114 h 1931"/>
                <a:gd name="T24" fmla="*/ 1384 w 1929"/>
                <a:gd name="T25" fmla="*/ 1208 h 1931"/>
                <a:gd name="T26" fmla="*/ 1297 w 1929"/>
                <a:gd name="T27" fmla="*/ 1299 h 1931"/>
                <a:gd name="T28" fmla="*/ 1207 w 1929"/>
                <a:gd name="T29" fmla="*/ 1385 h 1931"/>
                <a:gd name="T30" fmla="*/ 1113 w 1929"/>
                <a:gd name="T31" fmla="*/ 1465 h 1931"/>
                <a:gd name="T32" fmla="*/ 1014 w 1929"/>
                <a:gd name="T33" fmla="*/ 1540 h 1931"/>
                <a:gd name="T34" fmla="*/ 912 w 1929"/>
                <a:gd name="T35" fmla="*/ 1608 h 1931"/>
                <a:gd name="T36" fmla="*/ 807 w 1929"/>
                <a:gd name="T37" fmla="*/ 1670 h 1931"/>
                <a:gd name="T38" fmla="*/ 699 w 1929"/>
                <a:gd name="T39" fmla="*/ 1726 h 1931"/>
                <a:gd name="T40" fmla="*/ 589 w 1929"/>
                <a:gd name="T41" fmla="*/ 1777 h 1931"/>
                <a:gd name="T42" fmla="*/ 474 w 1929"/>
                <a:gd name="T43" fmla="*/ 1821 h 1931"/>
                <a:gd name="T44" fmla="*/ 359 w 1929"/>
                <a:gd name="T45" fmla="*/ 1858 h 1931"/>
                <a:gd name="T46" fmla="*/ 242 w 1929"/>
                <a:gd name="T47" fmla="*/ 1888 h 1931"/>
                <a:gd name="T48" fmla="*/ 121 w 1929"/>
                <a:gd name="T49" fmla="*/ 1914 h 1931"/>
                <a:gd name="T50" fmla="*/ 0 w 1929"/>
                <a:gd name="T51" fmla="*/ 1931 h 1931"/>
                <a:gd name="T52" fmla="*/ 0 w 1929"/>
                <a:gd name="T53" fmla="*/ 1542 h 1931"/>
                <a:gd name="T54" fmla="*/ 117 w 1929"/>
                <a:gd name="T55" fmla="*/ 1521 h 1931"/>
                <a:gd name="T56" fmla="*/ 232 w 1929"/>
                <a:gd name="T57" fmla="*/ 1493 h 1931"/>
                <a:gd name="T58" fmla="*/ 345 w 1929"/>
                <a:gd name="T59" fmla="*/ 1457 h 1931"/>
                <a:gd name="T60" fmla="*/ 454 w 1929"/>
                <a:gd name="T61" fmla="*/ 1415 h 1931"/>
                <a:gd name="T62" fmla="*/ 559 w 1929"/>
                <a:gd name="T63" fmla="*/ 1365 h 1931"/>
                <a:gd name="T64" fmla="*/ 662 w 1929"/>
                <a:gd name="T65" fmla="*/ 1308 h 1931"/>
                <a:gd name="T66" fmla="*/ 759 w 1929"/>
                <a:gd name="T67" fmla="*/ 1247 h 1931"/>
                <a:gd name="T68" fmla="*/ 852 w 1929"/>
                <a:gd name="T69" fmla="*/ 1179 h 1931"/>
                <a:gd name="T70" fmla="*/ 941 w 1929"/>
                <a:gd name="T71" fmla="*/ 1105 h 1931"/>
                <a:gd name="T72" fmla="*/ 1025 w 1929"/>
                <a:gd name="T73" fmla="*/ 1026 h 1931"/>
                <a:gd name="T74" fmla="*/ 1103 w 1929"/>
                <a:gd name="T75" fmla="*/ 942 h 1931"/>
                <a:gd name="T76" fmla="*/ 1178 w 1929"/>
                <a:gd name="T77" fmla="*/ 853 h 1931"/>
                <a:gd name="T78" fmla="*/ 1246 w 1929"/>
                <a:gd name="T79" fmla="*/ 760 h 1931"/>
                <a:gd name="T80" fmla="*/ 1307 w 1929"/>
                <a:gd name="T81" fmla="*/ 663 h 1931"/>
                <a:gd name="T82" fmla="*/ 1364 w 1929"/>
                <a:gd name="T83" fmla="*/ 560 h 1931"/>
                <a:gd name="T84" fmla="*/ 1413 w 1929"/>
                <a:gd name="T85" fmla="*/ 455 h 1931"/>
                <a:gd name="T86" fmla="*/ 1456 w 1929"/>
                <a:gd name="T87" fmla="*/ 346 h 1931"/>
                <a:gd name="T88" fmla="*/ 1492 w 1929"/>
                <a:gd name="T89" fmla="*/ 233 h 1931"/>
                <a:gd name="T90" fmla="*/ 1519 w 1929"/>
                <a:gd name="T91" fmla="*/ 117 h 1931"/>
                <a:gd name="T92" fmla="*/ 1541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541" y="0"/>
                  </a:moveTo>
                  <a:lnTo>
                    <a:pt x="1929" y="0"/>
                  </a:lnTo>
                  <a:lnTo>
                    <a:pt x="1912" y="121"/>
                  </a:lnTo>
                  <a:lnTo>
                    <a:pt x="1886" y="242"/>
                  </a:lnTo>
                  <a:lnTo>
                    <a:pt x="1856" y="359"/>
                  </a:lnTo>
                  <a:lnTo>
                    <a:pt x="1819" y="475"/>
                  </a:lnTo>
                  <a:lnTo>
                    <a:pt x="1775" y="589"/>
                  </a:lnTo>
                  <a:lnTo>
                    <a:pt x="1724" y="700"/>
                  </a:lnTo>
                  <a:lnTo>
                    <a:pt x="1668" y="808"/>
                  </a:lnTo>
                  <a:lnTo>
                    <a:pt x="1606" y="913"/>
                  </a:lnTo>
                  <a:lnTo>
                    <a:pt x="1538" y="1015"/>
                  </a:lnTo>
                  <a:lnTo>
                    <a:pt x="1464" y="1114"/>
                  </a:lnTo>
                  <a:lnTo>
                    <a:pt x="1384" y="1208"/>
                  </a:lnTo>
                  <a:lnTo>
                    <a:pt x="1297" y="1299"/>
                  </a:lnTo>
                  <a:lnTo>
                    <a:pt x="1207" y="1385"/>
                  </a:lnTo>
                  <a:lnTo>
                    <a:pt x="1113" y="1465"/>
                  </a:lnTo>
                  <a:lnTo>
                    <a:pt x="1014" y="1540"/>
                  </a:lnTo>
                  <a:lnTo>
                    <a:pt x="912" y="1608"/>
                  </a:lnTo>
                  <a:lnTo>
                    <a:pt x="807" y="1670"/>
                  </a:lnTo>
                  <a:lnTo>
                    <a:pt x="699" y="1726"/>
                  </a:lnTo>
                  <a:lnTo>
                    <a:pt x="589" y="1777"/>
                  </a:lnTo>
                  <a:lnTo>
                    <a:pt x="474" y="1821"/>
                  </a:lnTo>
                  <a:lnTo>
                    <a:pt x="359" y="1858"/>
                  </a:lnTo>
                  <a:lnTo>
                    <a:pt x="242" y="1888"/>
                  </a:lnTo>
                  <a:lnTo>
                    <a:pt x="121" y="1914"/>
                  </a:lnTo>
                  <a:lnTo>
                    <a:pt x="0" y="1931"/>
                  </a:lnTo>
                  <a:lnTo>
                    <a:pt x="0" y="1542"/>
                  </a:lnTo>
                  <a:lnTo>
                    <a:pt x="117" y="1521"/>
                  </a:lnTo>
                  <a:lnTo>
                    <a:pt x="232" y="1493"/>
                  </a:lnTo>
                  <a:lnTo>
                    <a:pt x="345" y="1457"/>
                  </a:lnTo>
                  <a:lnTo>
                    <a:pt x="454" y="1415"/>
                  </a:lnTo>
                  <a:lnTo>
                    <a:pt x="559" y="1365"/>
                  </a:lnTo>
                  <a:lnTo>
                    <a:pt x="662" y="1308"/>
                  </a:lnTo>
                  <a:lnTo>
                    <a:pt x="759" y="1247"/>
                  </a:lnTo>
                  <a:lnTo>
                    <a:pt x="852" y="1179"/>
                  </a:lnTo>
                  <a:lnTo>
                    <a:pt x="941" y="1105"/>
                  </a:lnTo>
                  <a:lnTo>
                    <a:pt x="1025" y="1026"/>
                  </a:lnTo>
                  <a:lnTo>
                    <a:pt x="1103" y="942"/>
                  </a:lnTo>
                  <a:lnTo>
                    <a:pt x="1178" y="853"/>
                  </a:lnTo>
                  <a:lnTo>
                    <a:pt x="1246" y="760"/>
                  </a:lnTo>
                  <a:lnTo>
                    <a:pt x="1307" y="663"/>
                  </a:lnTo>
                  <a:lnTo>
                    <a:pt x="1364" y="560"/>
                  </a:lnTo>
                  <a:lnTo>
                    <a:pt x="1413" y="455"/>
                  </a:lnTo>
                  <a:lnTo>
                    <a:pt x="1456" y="346"/>
                  </a:lnTo>
                  <a:lnTo>
                    <a:pt x="1492" y="233"/>
                  </a:lnTo>
                  <a:lnTo>
                    <a:pt x="1519" y="117"/>
                  </a:lnTo>
                  <a:lnTo>
                    <a:pt x="15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1001713" y="5113338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388 w 1929"/>
                <a:gd name="T3" fmla="*/ 0 h 1931"/>
                <a:gd name="T4" fmla="*/ 410 w 1929"/>
                <a:gd name="T5" fmla="*/ 117 h 1931"/>
                <a:gd name="T6" fmla="*/ 437 w 1929"/>
                <a:gd name="T7" fmla="*/ 233 h 1931"/>
                <a:gd name="T8" fmla="*/ 473 w 1929"/>
                <a:gd name="T9" fmla="*/ 346 h 1931"/>
                <a:gd name="T10" fmla="*/ 516 w 1929"/>
                <a:gd name="T11" fmla="*/ 455 h 1931"/>
                <a:gd name="T12" fmla="*/ 565 w 1929"/>
                <a:gd name="T13" fmla="*/ 560 h 1931"/>
                <a:gd name="T14" fmla="*/ 622 w 1929"/>
                <a:gd name="T15" fmla="*/ 663 h 1931"/>
                <a:gd name="T16" fmla="*/ 683 w 1929"/>
                <a:gd name="T17" fmla="*/ 760 h 1931"/>
                <a:gd name="T18" fmla="*/ 751 w 1929"/>
                <a:gd name="T19" fmla="*/ 853 h 1931"/>
                <a:gd name="T20" fmla="*/ 826 w 1929"/>
                <a:gd name="T21" fmla="*/ 942 h 1931"/>
                <a:gd name="T22" fmla="*/ 904 w 1929"/>
                <a:gd name="T23" fmla="*/ 1026 h 1931"/>
                <a:gd name="T24" fmla="*/ 988 w 1929"/>
                <a:gd name="T25" fmla="*/ 1105 h 1931"/>
                <a:gd name="T26" fmla="*/ 1077 w 1929"/>
                <a:gd name="T27" fmla="*/ 1179 h 1931"/>
                <a:gd name="T28" fmla="*/ 1170 w 1929"/>
                <a:gd name="T29" fmla="*/ 1247 h 1931"/>
                <a:gd name="T30" fmla="*/ 1267 w 1929"/>
                <a:gd name="T31" fmla="*/ 1308 h 1931"/>
                <a:gd name="T32" fmla="*/ 1370 w 1929"/>
                <a:gd name="T33" fmla="*/ 1365 h 1931"/>
                <a:gd name="T34" fmla="*/ 1475 w 1929"/>
                <a:gd name="T35" fmla="*/ 1415 h 1931"/>
                <a:gd name="T36" fmla="*/ 1584 w 1929"/>
                <a:gd name="T37" fmla="*/ 1457 h 1931"/>
                <a:gd name="T38" fmla="*/ 1697 w 1929"/>
                <a:gd name="T39" fmla="*/ 1493 h 1931"/>
                <a:gd name="T40" fmla="*/ 1812 w 1929"/>
                <a:gd name="T41" fmla="*/ 1521 h 1931"/>
                <a:gd name="T42" fmla="*/ 1929 w 1929"/>
                <a:gd name="T43" fmla="*/ 1542 h 1931"/>
                <a:gd name="T44" fmla="*/ 1929 w 1929"/>
                <a:gd name="T45" fmla="*/ 1931 h 1931"/>
                <a:gd name="T46" fmla="*/ 1808 w 1929"/>
                <a:gd name="T47" fmla="*/ 1914 h 1931"/>
                <a:gd name="T48" fmla="*/ 1687 w 1929"/>
                <a:gd name="T49" fmla="*/ 1888 h 1931"/>
                <a:gd name="T50" fmla="*/ 1570 w 1929"/>
                <a:gd name="T51" fmla="*/ 1858 h 1931"/>
                <a:gd name="T52" fmla="*/ 1455 w 1929"/>
                <a:gd name="T53" fmla="*/ 1821 h 1931"/>
                <a:gd name="T54" fmla="*/ 1340 w 1929"/>
                <a:gd name="T55" fmla="*/ 1777 h 1931"/>
                <a:gd name="T56" fmla="*/ 1230 w 1929"/>
                <a:gd name="T57" fmla="*/ 1726 h 1931"/>
                <a:gd name="T58" fmla="*/ 1122 w 1929"/>
                <a:gd name="T59" fmla="*/ 1670 h 1931"/>
                <a:gd name="T60" fmla="*/ 1017 w 1929"/>
                <a:gd name="T61" fmla="*/ 1608 h 1931"/>
                <a:gd name="T62" fmla="*/ 915 w 1929"/>
                <a:gd name="T63" fmla="*/ 1540 h 1931"/>
                <a:gd name="T64" fmla="*/ 816 w 1929"/>
                <a:gd name="T65" fmla="*/ 1465 h 1931"/>
                <a:gd name="T66" fmla="*/ 722 w 1929"/>
                <a:gd name="T67" fmla="*/ 1385 h 1931"/>
                <a:gd name="T68" fmla="*/ 632 w 1929"/>
                <a:gd name="T69" fmla="*/ 1299 h 1931"/>
                <a:gd name="T70" fmla="*/ 545 w 1929"/>
                <a:gd name="T71" fmla="*/ 1208 h 1931"/>
                <a:gd name="T72" fmla="*/ 465 w 1929"/>
                <a:gd name="T73" fmla="*/ 1114 h 1931"/>
                <a:gd name="T74" fmla="*/ 391 w 1929"/>
                <a:gd name="T75" fmla="*/ 1015 h 1931"/>
                <a:gd name="T76" fmla="*/ 323 w 1929"/>
                <a:gd name="T77" fmla="*/ 913 h 1931"/>
                <a:gd name="T78" fmla="*/ 261 w 1929"/>
                <a:gd name="T79" fmla="*/ 808 h 1931"/>
                <a:gd name="T80" fmla="*/ 205 w 1929"/>
                <a:gd name="T81" fmla="*/ 700 h 1931"/>
                <a:gd name="T82" fmla="*/ 154 w 1929"/>
                <a:gd name="T83" fmla="*/ 589 h 1931"/>
                <a:gd name="T84" fmla="*/ 110 w 1929"/>
                <a:gd name="T85" fmla="*/ 475 h 1931"/>
                <a:gd name="T86" fmla="*/ 73 w 1929"/>
                <a:gd name="T87" fmla="*/ 359 h 1931"/>
                <a:gd name="T88" fmla="*/ 43 w 1929"/>
                <a:gd name="T89" fmla="*/ 242 h 1931"/>
                <a:gd name="T90" fmla="*/ 17 w 1929"/>
                <a:gd name="T91" fmla="*/ 121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388" y="0"/>
                  </a:lnTo>
                  <a:lnTo>
                    <a:pt x="410" y="117"/>
                  </a:lnTo>
                  <a:lnTo>
                    <a:pt x="437" y="233"/>
                  </a:lnTo>
                  <a:lnTo>
                    <a:pt x="473" y="346"/>
                  </a:lnTo>
                  <a:lnTo>
                    <a:pt x="516" y="455"/>
                  </a:lnTo>
                  <a:lnTo>
                    <a:pt x="565" y="560"/>
                  </a:lnTo>
                  <a:lnTo>
                    <a:pt x="622" y="663"/>
                  </a:lnTo>
                  <a:lnTo>
                    <a:pt x="683" y="760"/>
                  </a:lnTo>
                  <a:lnTo>
                    <a:pt x="751" y="853"/>
                  </a:lnTo>
                  <a:lnTo>
                    <a:pt x="826" y="942"/>
                  </a:lnTo>
                  <a:lnTo>
                    <a:pt x="904" y="1026"/>
                  </a:lnTo>
                  <a:lnTo>
                    <a:pt x="988" y="1105"/>
                  </a:lnTo>
                  <a:lnTo>
                    <a:pt x="1077" y="1179"/>
                  </a:lnTo>
                  <a:lnTo>
                    <a:pt x="1170" y="1247"/>
                  </a:lnTo>
                  <a:lnTo>
                    <a:pt x="1267" y="1308"/>
                  </a:lnTo>
                  <a:lnTo>
                    <a:pt x="1370" y="1365"/>
                  </a:lnTo>
                  <a:lnTo>
                    <a:pt x="1475" y="1415"/>
                  </a:lnTo>
                  <a:lnTo>
                    <a:pt x="1584" y="1457"/>
                  </a:lnTo>
                  <a:lnTo>
                    <a:pt x="1697" y="1493"/>
                  </a:lnTo>
                  <a:lnTo>
                    <a:pt x="1812" y="1521"/>
                  </a:lnTo>
                  <a:lnTo>
                    <a:pt x="1929" y="1542"/>
                  </a:lnTo>
                  <a:lnTo>
                    <a:pt x="1929" y="1931"/>
                  </a:lnTo>
                  <a:lnTo>
                    <a:pt x="1808" y="1914"/>
                  </a:lnTo>
                  <a:lnTo>
                    <a:pt x="1687" y="1888"/>
                  </a:lnTo>
                  <a:lnTo>
                    <a:pt x="1570" y="1858"/>
                  </a:lnTo>
                  <a:lnTo>
                    <a:pt x="1455" y="1821"/>
                  </a:lnTo>
                  <a:lnTo>
                    <a:pt x="1340" y="1777"/>
                  </a:lnTo>
                  <a:lnTo>
                    <a:pt x="1230" y="1726"/>
                  </a:lnTo>
                  <a:lnTo>
                    <a:pt x="1122" y="1670"/>
                  </a:lnTo>
                  <a:lnTo>
                    <a:pt x="1017" y="1608"/>
                  </a:lnTo>
                  <a:lnTo>
                    <a:pt x="915" y="1540"/>
                  </a:lnTo>
                  <a:lnTo>
                    <a:pt x="816" y="1465"/>
                  </a:lnTo>
                  <a:lnTo>
                    <a:pt x="722" y="1385"/>
                  </a:lnTo>
                  <a:lnTo>
                    <a:pt x="632" y="1299"/>
                  </a:lnTo>
                  <a:lnTo>
                    <a:pt x="545" y="1208"/>
                  </a:lnTo>
                  <a:lnTo>
                    <a:pt x="465" y="1114"/>
                  </a:lnTo>
                  <a:lnTo>
                    <a:pt x="391" y="1015"/>
                  </a:lnTo>
                  <a:lnTo>
                    <a:pt x="323" y="913"/>
                  </a:lnTo>
                  <a:lnTo>
                    <a:pt x="261" y="808"/>
                  </a:lnTo>
                  <a:lnTo>
                    <a:pt x="205" y="700"/>
                  </a:lnTo>
                  <a:lnTo>
                    <a:pt x="154" y="589"/>
                  </a:lnTo>
                  <a:lnTo>
                    <a:pt x="110" y="475"/>
                  </a:lnTo>
                  <a:lnTo>
                    <a:pt x="73" y="359"/>
                  </a:lnTo>
                  <a:lnTo>
                    <a:pt x="43" y="242"/>
                  </a:lnTo>
                  <a:lnTo>
                    <a:pt x="17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6"/>
            <p:cNvSpPr>
              <a:spLocks/>
            </p:cNvSpPr>
            <p:nvPr/>
          </p:nvSpPr>
          <p:spPr bwMode="auto">
            <a:xfrm>
              <a:off x="1328738" y="4465638"/>
              <a:ext cx="438150" cy="438150"/>
            </a:xfrm>
            <a:custGeom>
              <a:avLst/>
              <a:gdLst>
                <a:gd name="T0" fmla="*/ 1103 w 1103"/>
                <a:gd name="T1" fmla="*/ 0 h 1105"/>
                <a:gd name="T2" fmla="*/ 1103 w 1103"/>
                <a:gd name="T3" fmla="*/ 396 h 1105"/>
                <a:gd name="T4" fmla="*/ 1020 w 1103"/>
                <a:gd name="T5" fmla="*/ 422 h 1105"/>
                <a:gd name="T6" fmla="*/ 939 w 1103"/>
                <a:gd name="T7" fmla="*/ 457 h 1105"/>
                <a:gd name="T8" fmla="*/ 861 w 1103"/>
                <a:gd name="T9" fmla="*/ 497 h 1105"/>
                <a:gd name="T10" fmla="*/ 788 w 1103"/>
                <a:gd name="T11" fmla="*/ 545 h 1105"/>
                <a:gd name="T12" fmla="*/ 719 w 1103"/>
                <a:gd name="T13" fmla="*/ 598 h 1105"/>
                <a:gd name="T14" fmla="*/ 655 w 1103"/>
                <a:gd name="T15" fmla="*/ 657 h 1105"/>
                <a:gd name="T16" fmla="*/ 597 w 1103"/>
                <a:gd name="T17" fmla="*/ 721 h 1105"/>
                <a:gd name="T18" fmla="*/ 544 w 1103"/>
                <a:gd name="T19" fmla="*/ 790 h 1105"/>
                <a:gd name="T20" fmla="*/ 496 w 1103"/>
                <a:gd name="T21" fmla="*/ 863 h 1105"/>
                <a:gd name="T22" fmla="*/ 456 w 1103"/>
                <a:gd name="T23" fmla="*/ 940 h 1105"/>
                <a:gd name="T24" fmla="*/ 421 w 1103"/>
                <a:gd name="T25" fmla="*/ 1021 h 1105"/>
                <a:gd name="T26" fmla="*/ 395 w 1103"/>
                <a:gd name="T27" fmla="*/ 1105 h 1105"/>
                <a:gd name="T28" fmla="*/ 0 w 1103"/>
                <a:gd name="T29" fmla="*/ 1105 h 1105"/>
                <a:gd name="T30" fmla="*/ 24 w 1103"/>
                <a:gd name="T31" fmla="*/ 1003 h 1105"/>
                <a:gd name="T32" fmla="*/ 56 w 1103"/>
                <a:gd name="T33" fmla="*/ 903 h 1105"/>
                <a:gd name="T34" fmla="*/ 94 w 1103"/>
                <a:gd name="T35" fmla="*/ 806 h 1105"/>
                <a:gd name="T36" fmla="*/ 139 w 1103"/>
                <a:gd name="T37" fmla="*/ 713 h 1105"/>
                <a:gd name="T38" fmla="*/ 191 w 1103"/>
                <a:gd name="T39" fmla="*/ 625 h 1105"/>
                <a:gd name="T40" fmla="*/ 250 w 1103"/>
                <a:gd name="T41" fmla="*/ 540 h 1105"/>
                <a:gd name="T42" fmla="*/ 314 w 1103"/>
                <a:gd name="T43" fmla="*/ 460 h 1105"/>
                <a:gd name="T44" fmla="*/ 384 w 1103"/>
                <a:gd name="T45" fmla="*/ 385 h 1105"/>
                <a:gd name="T46" fmla="*/ 458 w 1103"/>
                <a:gd name="T47" fmla="*/ 315 h 1105"/>
                <a:gd name="T48" fmla="*/ 538 w 1103"/>
                <a:gd name="T49" fmla="*/ 251 h 1105"/>
                <a:gd name="T50" fmla="*/ 623 w 1103"/>
                <a:gd name="T51" fmla="*/ 192 h 1105"/>
                <a:gd name="T52" fmla="*/ 711 w 1103"/>
                <a:gd name="T53" fmla="*/ 140 h 1105"/>
                <a:gd name="T54" fmla="*/ 804 w 1103"/>
                <a:gd name="T55" fmla="*/ 95 h 1105"/>
                <a:gd name="T56" fmla="*/ 901 w 1103"/>
                <a:gd name="T57" fmla="*/ 56 h 1105"/>
                <a:gd name="T58" fmla="*/ 1001 w 1103"/>
                <a:gd name="T59" fmla="*/ 24 h 1105"/>
                <a:gd name="T60" fmla="*/ 1103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1103" y="0"/>
                  </a:moveTo>
                  <a:lnTo>
                    <a:pt x="1103" y="396"/>
                  </a:lnTo>
                  <a:lnTo>
                    <a:pt x="1020" y="422"/>
                  </a:lnTo>
                  <a:lnTo>
                    <a:pt x="939" y="457"/>
                  </a:lnTo>
                  <a:lnTo>
                    <a:pt x="861" y="497"/>
                  </a:lnTo>
                  <a:lnTo>
                    <a:pt x="788" y="545"/>
                  </a:lnTo>
                  <a:lnTo>
                    <a:pt x="719" y="598"/>
                  </a:lnTo>
                  <a:lnTo>
                    <a:pt x="655" y="657"/>
                  </a:lnTo>
                  <a:lnTo>
                    <a:pt x="597" y="721"/>
                  </a:lnTo>
                  <a:lnTo>
                    <a:pt x="544" y="790"/>
                  </a:lnTo>
                  <a:lnTo>
                    <a:pt x="496" y="863"/>
                  </a:lnTo>
                  <a:lnTo>
                    <a:pt x="456" y="940"/>
                  </a:lnTo>
                  <a:lnTo>
                    <a:pt x="421" y="1021"/>
                  </a:lnTo>
                  <a:lnTo>
                    <a:pt x="395" y="1105"/>
                  </a:lnTo>
                  <a:lnTo>
                    <a:pt x="0" y="1105"/>
                  </a:lnTo>
                  <a:lnTo>
                    <a:pt x="24" y="1003"/>
                  </a:lnTo>
                  <a:lnTo>
                    <a:pt x="56" y="903"/>
                  </a:lnTo>
                  <a:lnTo>
                    <a:pt x="94" y="806"/>
                  </a:lnTo>
                  <a:lnTo>
                    <a:pt x="139" y="713"/>
                  </a:lnTo>
                  <a:lnTo>
                    <a:pt x="191" y="625"/>
                  </a:lnTo>
                  <a:lnTo>
                    <a:pt x="250" y="540"/>
                  </a:lnTo>
                  <a:lnTo>
                    <a:pt x="314" y="460"/>
                  </a:lnTo>
                  <a:lnTo>
                    <a:pt x="384" y="385"/>
                  </a:lnTo>
                  <a:lnTo>
                    <a:pt x="458" y="315"/>
                  </a:lnTo>
                  <a:lnTo>
                    <a:pt x="538" y="251"/>
                  </a:lnTo>
                  <a:lnTo>
                    <a:pt x="623" y="192"/>
                  </a:lnTo>
                  <a:lnTo>
                    <a:pt x="711" y="140"/>
                  </a:lnTo>
                  <a:lnTo>
                    <a:pt x="804" y="95"/>
                  </a:lnTo>
                  <a:lnTo>
                    <a:pt x="901" y="56"/>
                  </a:lnTo>
                  <a:lnTo>
                    <a:pt x="1001" y="24"/>
                  </a:lnTo>
                  <a:lnTo>
                    <a:pt x="1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7"/>
            <p:cNvSpPr>
              <a:spLocks/>
            </p:cNvSpPr>
            <p:nvPr/>
          </p:nvSpPr>
          <p:spPr bwMode="auto">
            <a:xfrm>
              <a:off x="1328738" y="51133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395 w 1103"/>
                <a:gd name="T3" fmla="*/ 0 h 1105"/>
                <a:gd name="T4" fmla="*/ 421 w 1103"/>
                <a:gd name="T5" fmla="*/ 84 h 1105"/>
                <a:gd name="T6" fmla="*/ 456 w 1103"/>
                <a:gd name="T7" fmla="*/ 165 h 1105"/>
                <a:gd name="T8" fmla="*/ 496 w 1103"/>
                <a:gd name="T9" fmla="*/ 242 h 1105"/>
                <a:gd name="T10" fmla="*/ 544 w 1103"/>
                <a:gd name="T11" fmla="*/ 315 h 1105"/>
                <a:gd name="T12" fmla="*/ 597 w 1103"/>
                <a:gd name="T13" fmla="*/ 384 h 1105"/>
                <a:gd name="T14" fmla="*/ 655 w 1103"/>
                <a:gd name="T15" fmla="*/ 448 h 1105"/>
                <a:gd name="T16" fmla="*/ 719 w 1103"/>
                <a:gd name="T17" fmla="*/ 507 h 1105"/>
                <a:gd name="T18" fmla="*/ 788 w 1103"/>
                <a:gd name="T19" fmla="*/ 560 h 1105"/>
                <a:gd name="T20" fmla="*/ 861 w 1103"/>
                <a:gd name="T21" fmla="*/ 608 h 1105"/>
                <a:gd name="T22" fmla="*/ 939 w 1103"/>
                <a:gd name="T23" fmla="*/ 648 h 1105"/>
                <a:gd name="T24" fmla="*/ 1020 w 1103"/>
                <a:gd name="T25" fmla="*/ 683 h 1105"/>
                <a:gd name="T26" fmla="*/ 1103 w 1103"/>
                <a:gd name="T27" fmla="*/ 709 h 1105"/>
                <a:gd name="T28" fmla="*/ 1103 w 1103"/>
                <a:gd name="T29" fmla="*/ 1105 h 1105"/>
                <a:gd name="T30" fmla="*/ 1001 w 1103"/>
                <a:gd name="T31" fmla="*/ 1081 h 1105"/>
                <a:gd name="T32" fmla="*/ 901 w 1103"/>
                <a:gd name="T33" fmla="*/ 1049 h 1105"/>
                <a:gd name="T34" fmla="*/ 804 w 1103"/>
                <a:gd name="T35" fmla="*/ 1010 h 1105"/>
                <a:gd name="T36" fmla="*/ 711 w 1103"/>
                <a:gd name="T37" fmla="*/ 965 h 1105"/>
                <a:gd name="T38" fmla="*/ 623 w 1103"/>
                <a:gd name="T39" fmla="*/ 913 h 1105"/>
                <a:gd name="T40" fmla="*/ 538 w 1103"/>
                <a:gd name="T41" fmla="*/ 854 h 1105"/>
                <a:gd name="T42" fmla="*/ 458 w 1103"/>
                <a:gd name="T43" fmla="*/ 790 h 1105"/>
                <a:gd name="T44" fmla="*/ 384 w 1103"/>
                <a:gd name="T45" fmla="*/ 720 h 1105"/>
                <a:gd name="T46" fmla="*/ 314 w 1103"/>
                <a:gd name="T47" fmla="*/ 645 h 1105"/>
                <a:gd name="T48" fmla="*/ 250 w 1103"/>
                <a:gd name="T49" fmla="*/ 565 h 1105"/>
                <a:gd name="T50" fmla="*/ 191 w 1103"/>
                <a:gd name="T51" fmla="*/ 480 h 1105"/>
                <a:gd name="T52" fmla="*/ 139 w 1103"/>
                <a:gd name="T53" fmla="*/ 392 h 1105"/>
                <a:gd name="T54" fmla="*/ 94 w 1103"/>
                <a:gd name="T55" fmla="*/ 299 h 1105"/>
                <a:gd name="T56" fmla="*/ 56 w 1103"/>
                <a:gd name="T57" fmla="*/ 202 h 1105"/>
                <a:gd name="T58" fmla="*/ 24 w 1103"/>
                <a:gd name="T59" fmla="*/ 102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395" y="0"/>
                  </a:lnTo>
                  <a:lnTo>
                    <a:pt x="421" y="84"/>
                  </a:lnTo>
                  <a:lnTo>
                    <a:pt x="456" y="165"/>
                  </a:lnTo>
                  <a:lnTo>
                    <a:pt x="496" y="242"/>
                  </a:lnTo>
                  <a:lnTo>
                    <a:pt x="544" y="315"/>
                  </a:lnTo>
                  <a:lnTo>
                    <a:pt x="597" y="384"/>
                  </a:lnTo>
                  <a:lnTo>
                    <a:pt x="655" y="448"/>
                  </a:lnTo>
                  <a:lnTo>
                    <a:pt x="719" y="507"/>
                  </a:lnTo>
                  <a:lnTo>
                    <a:pt x="788" y="560"/>
                  </a:lnTo>
                  <a:lnTo>
                    <a:pt x="861" y="608"/>
                  </a:lnTo>
                  <a:lnTo>
                    <a:pt x="939" y="648"/>
                  </a:lnTo>
                  <a:lnTo>
                    <a:pt x="1020" y="683"/>
                  </a:lnTo>
                  <a:lnTo>
                    <a:pt x="1103" y="709"/>
                  </a:lnTo>
                  <a:lnTo>
                    <a:pt x="1103" y="1105"/>
                  </a:lnTo>
                  <a:lnTo>
                    <a:pt x="1001" y="1081"/>
                  </a:lnTo>
                  <a:lnTo>
                    <a:pt x="901" y="1049"/>
                  </a:lnTo>
                  <a:lnTo>
                    <a:pt x="804" y="1010"/>
                  </a:lnTo>
                  <a:lnTo>
                    <a:pt x="711" y="965"/>
                  </a:lnTo>
                  <a:lnTo>
                    <a:pt x="623" y="913"/>
                  </a:lnTo>
                  <a:lnTo>
                    <a:pt x="538" y="854"/>
                  </a:lnTo>
                  <a:lnTo>
                    <a:pt x="458" y="790"/>
                  </a:lnTo>
                  <a:lnTo>
                    <a:pt x="384" y="720"/>
                  </a:lnTo>
                  <a:lnTo>
                    <a:pt x="314" y="645"/>
                  </a:lnTo>
                  <a:lnTo>
                    <a:pt x="250" y="565"/>
                  </a:lnTo>
                  <a:lnTo>
                    <a:pt x="191" y="480"/>
                  </a:lnTo>
                  <a:lnTo>
                    <a:pt x="139" y="392"/>
                  </a:lnTo>
                  <a:lnTo>
                    <a:pt x="94" y="299"/>
                  </a:lnTo>
                  <a:lnTo>
                    <a:pt x="56" y="202"/>
                  </a:lnTo>
                  <a:lnTo>
                    <a:pt x="24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1978025" y="5113338"/>
              <a:ext cx="438150" cy="438150"/>
            </a:xfrm>
            <a:custGeom>
              <a:avLst/>
              <a:gdLst>
                <a:gd name="T0" fmla="*/ 708 w 1103"/>
                <a:gd name="T1" fmla="*/ 0 h 1105"/>
                <a:gd name="T2" fmla="*/ 1103 w 1103"/>
                <a:gd name="T3" fmla="*/ 0 h 1105"/>
                <a:gd name="T4" fmla="*/ 1079 w 1103"/>
                <a:gd name="T5" fmla="*/ 102 h 1105"/>
                <a:gd name="T6" fmla="*/ 1047 w 1103"/>
                <a:gd name="T7" fmla="*/ 202 h 1105"/>
                <a:gd name="T8" fmla="*/ 1009 w 1103"/>
                <a:gd name="T9" fmla="*/ 299 h 1105"/>
                <a:gd name="T10" fmla="*/ 964 w 1103"/>
                <a:gd name="T11" fmla="*/ 392 h 1105"/>
                <a:gd name="T12" fmla="*/ 912 w 1103"/>
                <a:gd name="T13" fmla="*/ 480 h 1105"/>
                <a:gd name="T14" fmla="*/ 853 w 1103"/>
                <a:gd name="T15" fmla="*/ 565 h 1105"/>
                <a:gd name="T16" fmla="*/ 789 w 1103"/>
                <a:gd name="T17" fmla="*/ 645 h 1105"/>
                <a:gd name="T18" fmla="*/ 719 w 1103"/>
                <a:gd name="T19" fmla="*/ 720 h 1105"/>
                <a:gd name="T20" fmla="*/ 645 w 1103"/>
                <a:gd name="T21" fmla="*/ 790 h 1105"/>
                <a:gd name="T22" fmla="*/ 565 w 1103"/>
                <a:gd name="T23" fmla="*/ 854 h 1105"/>
                <a:gd name="T24" fmla="*/ 480 w 1103"/>
                <a:gd name="T25" fmla="*/ 913 h 1105"/>
                <a:gd name="T26" fmla="*/ 392 w 1103"/>
                <a:gd name="T27" fmla="*/ 965 h 1105"/>
                <a:gd name="T28" fmla="*/ 299 w 1103"/>
                <a:gd name="T29" fmla="*/ 1010 h 1105"/>
                <a:gd name="T30" fmla="*/ 202 w 1103"/>
                <a:gd name="T31" fmla="*/ 1049 h 1105"/>
                <a:gd name="T32" fmla="*/ 102 w 1103"/>
                <a:gd name="T33" fmla="*/ 1081 h 1105"/>
                <a:gd name="T34" fmla="*/ 0 w 1103"/>
                <a:gd name="T35" fmla="*/ 1105 h 1105"/>
                <a:gd name="T36" fmla="*/ 0 w 1103"/>
                <a:gd name="T37" fmla="*/ 709 h 1105"/>
                <a:gd name="T38" fmla="*/ 83 w 1103"/>
                <a:gd name="T39" fmla="*/ 683 h 1105"/>
                <a:gd name="T40" fmla="*/ 164 w 1103"/>
                <a:gd name="T41" fmla="*/ 648 h 1105"/>
                <a:gd name="T42" fmla="*/ 242 w 1103"/>
                <a:gd name="T43" fmla="*/ 608 h 1105"/>
                <a:gd name="T44" fmla="*/ 315 w 1103"/>
                <a:gd name="T45" fmla="*/ 560 h 1105"/>
                <a:gd name="T46" fmla="*/ 384 w 1103"/>
                <a:gd name="T47" fmla="*/ 507 h 1105"/>
                <a:gd name="T48" fmla="*/ 448 w 1103"/>
                <a:gd name="T49" fmla="*/ 448 h 1105"/>
                <a:gd name="T50" fmla="*/ 506 w 1103"/>
                <a:gd name="T51" fmla="*/ 384 h 1105"/>
                <a:gd name="T52" fmla="*/ 559 w 1103"/>
                <a:gd name="T53" fmla="*/ 315 h 1105"/>
                <a:gd name="T54" fmla="*/ 607 w 1103"/>
                <a:gd name="T55" fmla="*/ 242 h 1105"/>
                <a:gd name="T56" fmla="*/ 647 w 1103"/>
                <a:gd name="T57" fmla="*/ 165 h 1105"/>
                <a:gd name="T58" fmla="*/ 682 w 1103"/>
                <a:gd name="T59" fmla="*/ 84 h 1105"/>
                <a:gd name="T60" fmla="*/ 708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708" y="0"/>
                  </a:moveTo>
                  <a:lnTo>
                    <a:pt x="1103" y="0"/>
                  </a:lnTo>
                  <a:lnTo>
                    <a:pt x="1079" y="102"/>
                  </a:lnTo>
                  <a:lnTo>
                    <a:pt x="1047" y="202"/>
                  </a:lnTo>
                  <a:lnTo>
                    <a:pt x="1009" y="299"/>
                  </a:lnTo>
                  <a:lnTo>
                    <a:pt x="964" y="392"/>
                  </a:lnTo>
                  <a:lnTo>
                    <a:pt x="912" y="480"/>
                  </a:lnTo>
                  <a:lnTo>
                    <a:pt x="853" y="565"/>
                  </a:lnTo>
                  <a:lnTo>
                    <a:pt x="789" y="645"/>
                  </a:lnTo>
                  <a:lnTo>
                    <a:pt x="719" y="720"/>
                  </a:lnTo>
                  <a:lnTo>
                    <a:pt x="645" y="790"/>
                  </a:lnTo>
                  <a:lnTo>
                    <a:pt x="565" y="854"/>
                  </a:lnTo>
                  <a:lnTo>
                    <a:pt x="480" y="913"/>
                  </a:lnTo>
                  <a:lnTo>
                    <a:pt x="392" y="965"/>
                  </a:lnTo>
                  <a:lnTo>
                    <a:pt x="299" y="1010"/>
                  </a:lnTo>
                  <a:lnTo>
                    <a:pt x="202" y="1049"/>
                  </a:lnTo>
                  <a:lnTo>
                    <a:pt x="102" y="1081"/>
                  </a:lnTo>
                  <a:lnTo>
                    <a:pt x="0" y="1105"/>
                  </a:lnTo>
                  <a:lnTo>
                    <a:pt x="0" y="709"/>
                  </a:lnTo>
                  <a:lnTo>
                    <a:pt x="83" y="683"/>
                  </a:lnTo>
                  <a:lnTo>
                    <a:pt x="164" y="648"/>
                  </a:lnTo>
                  <a:lnTo>
                    <a:pt x="242" y="608"/>
                  </a:lnTo>
                  <a:lnTo>
                    <a:pt x="315" y="560"/>
                  </a:lnTo>
                  <a:lnTo>
                    <a:pt x="384" y="507"/>
                  </a:lnTo>
                  <a:lnTo>
                    <a:pt x="448" y="448"/>
                  </a:lnTo>
                  <a:lnTo>
                    <a:pt x="506" y="384"/>
                  </a:lnTo>
                  <a:lnTo>
                    <a:pt x="559" y="315"/>
                  </a:lnTo>
                  <a:lnTo>
                    <a:pt x="607" y="242"/>
                  </a:lnTo>
                  <a:lnTo>
                    <a:pt x="647" y="165"/>
                  </a:lnTo>
                  <a:lnTo>
                    <a:pt x="682" y="84"/>
                  </a:lnTo>
                  <a:lnTo>
                    <a:pt x="7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9"/>
            <p:cNvSpPr>
              <a:spLocks/>
            </p:cNvSpPr>
            <p:nvPr/>
          </p:nvSpPr>
          <p:spPr bwMode="auto">
            <a:xfrm>
              <a:off x="1978025" y="44656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102 w 1103"/>
                <a:gd name="T3" fmla="*/ 24 h 1105"/>
                <a:gd name="T4" fmla="*/ 202 w 1103"/>
                <a:gd name="T5" fmla="*/ 56 h 1105"/>
                <a:gd name="T6" fmla="*/ 299 w 1103"/>
                <a:gd name="T7" fmla="*/ 95 h 1105"/>
                <a:gd name="T8" fmla="*/ 392 w 1103"/>
                <a:gd name="T9" fmla="*/ 140 h 1105"/>
                <a:gd name="T10" fmla="*/ 480 w 1103"/>
                <a:gd name="T11" fmla="*/ 192 h 1105"/>
                <a:gd name="T12" fmla="*/ 565 w 1103"/>
                <a:gd name="T13" fmla="*/ 251 h 1105"/>
                <a:gd name="T14" fmla="*/ 645 w 1103"/>
                <a:gd name="T15" fmla="*/ 315 h 1105"/>
                <a:gd name="T16" fmla="*/ 719 w 1103"/>
                <a:gd name="T17" fmla="*/ 385 h 1105"/>
                <a:gd name="T18" fmla="*/ 789 w 1103"/>
                <a:gd name="T19" fmla="*/ 460 h 1105"/>
                <a:gd name="T20" fmla="*/ 853 w 1103"/>
                <a:gd name="T21" fmla="*/ 540 h 1105"/>
                <a:gd name="T22" fmla="*/ 912 w 1103"/>
                <a:gd name="T23" fmla="*/ 625 h 1105"/>
                <a:gd name="T24" fmla="*/ 964 w 1103"/>
                <a:gd name="T25" fmla="*/ 713 h 1105"/>
                <a:gd name="T26" fmla="*/ 1009 w 1103"/>
                <a:gd name="T27" fmla="*/ 806 h 1105"/>
                <a:gd name="T28" fmla="*/ 1047 w 1103"/>
                <a:gd name="T29" fmla="*/ 903 h 1105"/>
                <a:gd name="T30" fmla="*/ 1079 w 1103"/>
                <a:gd name="T31" fmla="*/ 1003 h 1105"/>
                <a:gd name="T32" fmla="*/ 1103 w 1103"/>
                <a:gd name="T33" fmla="*/ 1105 h 1105"/>
                <a:gd name="T34" fmla="*/ 708 w 1103"/>
                <a:gd name="T35" fmla="*/ 1105 h 1105"/>
                <a:gd name="T36" fmla="*/ 682 w 1103"/>
                <a:gd name="T37" fmla="*/ 1021 h 1105"/>
                <a:gd name="T38" fmla="*/ 647 w 1103"/>
                <a:gd name="T39" fmla="*/ 940 h 1105"/>
                <a:gd name="T40" fmla="*/ 607 w 1103"/>
                <a:gd name="T41" fmla="*/ 863 h 1105"/>
                <a:gd name="T42" fmla="*/ 559 w 1103"/>
                <a:gd name="T43" fmla="*/ 790 h 1105"/>
                <a:gd name="T44" fmla="*/ 506 w 1103"/>
                <a:gd name="T45" fmla="*/ 721 h 1105"/>
                <a:gd name="T46" fmla="*/ 448 w 1103"/>
                <a:gd name="T47" fmla="*/ 657 h 1105"/>
                <a:gd name="T48" fmla="*/ 384 w 1103"/>
                <a:gd name="T49" fmla="*/ 598 h 1105"/>
                <a:gd name="T50" fmla="*/ 315 w 1103"/>
                <a:gd name="T51" fmla="*/ 545 h 1105"/>
                <a:gd name="T52" fmla="*/ 242 w 1103"/>
                <a:gd name="T53" fmla="*/ 497 h 1105"/>
                <a:gd name="T54" fmla="*/ 164 w 1103"/>
                <a:gd name="T55" fmla="*/ 457 h 1105"/>
                <a:gd name="T56" fmla="*/ 83 w 1103"/>
                <a:gd name="T57" fmla="*/ 422 h 1105"/>
                <a:gd name="T58" fmla="*/ 0 w 1103"/>
                <a:gd name="T59" fmla="*/ 396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102" y="24"/>
                  </a:lnTo>
                  <a:lnTo>
                    <a:pt x="202" y="56"/>
                  </a:lnTo>
                  <a:lnTo>
                    <a:pt x="299" y="95"/>
                  </a:lnTo>
                  <a:lnTo>
                    <a:pt x="392" y="140"/>
                  </a:lnTo>
                  <a:lnTo>
                    <a:pt x="480" y="192"/>
                  </a:lnTo>
                  <a:lnTo>
                    <a:pt x="565" y="251"/>
                  </a:lnTo>
                  <a:lnTo>
                    <a:pt x="645" y="315"/>
                  </a:lnTo>
                  <a:lnTo>
                    <a:pt x="719" y="385"/>
                  </a:lnTo>
                  <a:lnTo>
                    <a:pt x="789" y="460"/>
                  </a:lnTo>
                  <a:lnTo>
                    <a:pt x="853" y="540"/>
                  </a:lnTo>
                  <a:lnTo>
                    <a:pt x="912" y="625"/>
                  </a:lnTo>
                  <a:lnTo>
                    <a:pt x="964" y="713"/>
                  </a:lnTo>
                  <a:lnTo>
                    <a:pt x="1009" y="806"/>
                  </a:lnTo>
                  <a:lnTo>
                    <a:pt x="1047" y="903"/>
                  </a:lnTo>
                  <a:lnTo>
                    <a:pt x="1079" y="1003"/>
                  </a:lnTo>
                  <a:lnTo>
                    <a:pt x="1103" y="1105"/>
                  </a:lnTo>
                  <a:lnTo>
                    <a:pt x="708" y="1105"/>
                  </a:lnTo>
                  <a:lnTo>
                    <a:pt x="682" y="1021"/>
                  </a:lnTo>
                  <a:lnTo>
                    <a:pt x="647" y="940"/>
                  </a:lnTo>
                  <a:lnTo>
                    <a:pt x="607" y="863"/>
                  </a:lnTo>
                  <a:lnTo>
                    <a:pt x="559" y="790"/>
                  </a:lnTo>
                  <a:lnTo>
                    <a:pt x="506" y="721"/>
                  </a:lnTo>
                  <a:lnTo>
                    <a:pt x="448" y="657"/>
                  </a:lnTo>
                  <a:lnTo>
                    <a:pt x="384" y="598"/>
                  </a:lnTo>
                  <a:lnTo>
                    <a:pt x="315" y="545"/>
                  </a:lnTo>
                  <a:lnTo>
                    <a:pt x="242" y="497"/>
                  </a:lnTo>
                  <a:lnTo>
                    <a:pt x="164" y="457"/>
                  </a:lnTo>
                  <a:lnTo>
                    <a:pt x="83" y="422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40"/>
            <p:cNvSpPr>
              <a:spLocks/>
            </p:cNvSpPr>
            <p:nvPr/>
          </p:nvSpPr>
          <p:spPr bwMode="auto">
            <a:xfrm>
              <a:off x="1001713" y="4137025"/>
              <a:ext cx="1741487" cy="1743075"/>
            </a:xfrm>
            <a:custGeom>
              <a:avLst/>
              <a:gdLst>
                <a:gd name="T0" fmla="*/ 2086 w 4388"/>
                <a:gd name="T1" fmla="*/ 0 h 4392"/>
                <a:gd name="T2" fmla="*/ 2302 w 4388"/>
                <a:gd name="T3" fmla="*/ 0 h 4392"/>
                <a:gd name="T4" fmla="*/ 2302 w 4388"/>
                <a:gd name="T5" fmla="*/ 1678 h 4392"/>
                <a:gd name="T6" fmla="*/ 2362 w 4388"/>
                <a:gd name="T7" fmla="*/ 1694 h 4392"/>
                <a:gd name="T8" fmla="*/ 2419 w 4388"/>
                <a:gd name="T9" fmla="*/ 1718 h 4392"/>
                <a:gd name="T10" fmla="*/ 2472 w 4388"/>
                <a:gd name="T11" fmla="*/ 1747 h 4392"/>
                <a:gd name="T12" fmla="*/ 2522 w 4388"/>
                <a:gd name="T13" fmla="*/ 1782 h 4392"/>
                <a:gd name="T14" fmla="*/ 2568 w 4388"/>
                <a:gd name="T15" fmla="*/ 1822 h 4392"/>
                <a:gd name="T16" fmla="*/ 2608 w 4388"/>
                <a:gd name="T17" fmla="*/ 1867 h 4392"/>
                <a:gd name="T18" fmla="*/ 2642 w 4388"/>
                <a:gd name="T19" fmla="*/ 1918 h 4392"/>
                <a:gd name="T20" fmla="*/ 2671 w 4388"/>
                <a:gd name="T21" fmla="*/ 1971 h 4392"/>
                <a:gd name="T22" fmla="*/ 2695 w 4388"/>
                <a:gd name="T23" fmla="*/ 2028 h 4392"/>
                <a:gd name="T24" fmla="*/ 2711 w 4388"/>
                <a:gd name="T25" fmla="*/ 2088 h 4392"/>
                <a:gd name="T26" fmla="*/ 4388 w 4388"/>
                <a:gd name="T27" fmla="*/ 2088 h 4392"/>
                <a:gd name="T28" fmla="*/ 4388 w 4388"/>
                <a:gd name="T29" fmla="*/ 2304 h 4392"/>
                <a:gd name="T30" fmla="*/ 2711 w 4388"/>
                <a:gd name="T31" fmla="*/ 2304 h 4392"/>
                <a:gd name="T32" fmla="*/ 2695 w 4388"/>
                <a:gd name="T33" fmla="*/ 2364 h 4392"/>
                <a:gd name="T34" fmla="*/ 2671 w 4388"/>
                <a:gd name="T35" fmla="*/ 2421 h 4392"/>
                <a:gd name="T36" fmla="*/ 2642 w 4388"/>
                <a:gd name="T37" fmla="*/ 2474 h 4392"/>
                <a:gd name="T38" fmla="*/ 2608 w 4388"/>
                <a:gd name="T39" fmla="*/ 2525 h 4392"/>
                <a:gd name="T40" fmla="*/ 2568 w 4388"/>
                <a:gd name="T41" fmla="*/ 2570 h 4392"/>
                <a:gd name="T42" fmla="*/ 2522 w 4388"/>
                <a:gd name="T43" fmla="*/ 2610 h 4392"/>
                <a:gd name="T44" fmla="*/ 2472 w 4388"/>
                <a:gd name="T45" fmla="*/ 2645 h 4392"/>
                <a:gd name="T46" fmla="*/ 2419 w 4388"/>
                <a:gd name="T47" fmla="*/ 2674 h 4392"/>
                <a:gd name="T48" fmla="*/ 2362 w 4388"/>
                <a:gd name="T49" fmla="*/ 2698 h 4392"/>
                <a:gd name="T50" fmla="*/ 2302 w 4388"/>
                <a:gd name="T51" fmla="*/ 2714 h 4392"/>
                <a:gd name="T52" fmla="*/ 2302 w 4388"/>
                <a:gd name="T53" fmla="*/ 4392 h 4392"/>
                <a:gd name="T54" fmla="*/ 2086 w 4388"/>
                <a:gd name="T55" fmla="*/ 4392 h 4392"/>
                <a:gd name="T56" fmla="*/ 2086 w 4388"/>
                <a:gd name="T57" fmla="*/ 2714 h 4392"/>
                <a:gd name="T58" fmla="*/ 2026 w 4388"/>
                <a:gd name="T59" fmla="*/ 2698 h 4392"/>
                <a:gd name="T60" fmla="*/ 1969 w 4388"/>
                <a:gd name="T61" fmla="*/ 2674 h 4392"/>
                <a:gd name="T62" fmla="*/ 1916 w 4388"/>
                <a:gd name="T63" fmla="*/ 2645 h 4392"/>
                <a:gd name="T64" fmla="*/ 1866 w 4388"/>
                <a:gd name="T65" fmla="*/ 2610 h 4392"/>
                <a:gd name="T66" fmla="*/ 1820 w 4388"/>
                <a:gd name="T67" fmla="*/ 2570 h 4392"/>
                <a:gd name="T68" fmla="*/ 1780 w 4388"/>
                <a:gd name="T69" fmla="*/ 2525 h 4392"/>
                <a:gd name="T70" fmla="*/ 1746 w 4388"/>
                <a:gd name="T71" fmla="*/ 2474 h 4392"/>
                <a:gd name="T72" fmla="*/ 1717 w 4388"/>
                <a:gd name="T73" fmla="*/ 2421 h 4392"/>
                <a:gd name="T74" fmla="*/ 1693 w 4388"/>
                <a:gd name="T75" fmla="*/ 2364 h 4392"/>
                <a:gd name="T76" fmla="*/ 1677 w 4388"/>
                <a:gd name="T77" fmla="*/ 2304 h 4392"/>
                <a:gd name="T78" fmla="*/ 0 w 4388"/>
                <a:gd name="T79" fmla="*/ 2304 h 4392"/>
                <a:gd name="T80" fmla="*/ 0 w 4388"/>
                <a:gd name="T81" fmla="*/ 2088 h 4392"/>
                <a:gd name="T82" fmla="*/ 1677 w 4388"/>
                <a:gd name="T83" fmla="*/ 2088 h 4392"/>
                <a:gd name="T84" fmla="*/ 1693 w 4388"/>
                <a:gd name="T85" fmla="*/ 2028 h 4392"/>
                <a:gd name="T86" fmla="*/ 1717 w 4388"/>
                <a:gd name="T87" fmla="*/ 1971 h 4392"/>
                <a:gd name="T88" fmla="*/ 1746 w 4388"/>
                <a:gd name="T89" fmla="*/ 1918 h 4392"/>
                <a:gd name="T90" fmla="*/ 1780 w 4388"/>
                <a:gd name="T91" fmla="*/ 1867 h 4392"/>
                <a:gd name="T92" fmla="*/ 1820 w 4388"/>
                <a:gd name="T93" fmla="*/ 1822 h 4392"/>
                <a:gd name="T94" fmla="*/ 1866 w 4388"/>
                <a:gd name="T95" fmla="*/ 1782 h 4392"/>
                <a:gd name="T96" fmla="*/ 1916 w 4388"/>
                <a:gd name="T97" fmla="*/ 1747 h 4392"/>
                <a:gd name="T98" fmla="*/ 1969 w 4388"/>
                <a:gd name="T99" fmla="*/ 1718 h 4392"/>
                <a:gd name="T100" fmla="*/ 2026 w 4388"/>
                <a:gd name="T101" fmla="*/ 1694 h 4392"/>
                <a:gd name="T102" fmla="*/ 2086 w 4388"/>
                <a:gd name="T103" fmla="*/ 1678 h 4392"/>
                <a:gd name="T104" fmla="*/ 2086 w 4388"/>
                <a:gd name="T105" fmla="*/ 0 h 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8" h="4392">
                  <a:moveTo>
                    <a:pt x="2086" y="0"/>
                  </a:moveTo>
                  <a:lnTo>
                    <a:pt x="2302" y="0"/>
                  </a:lnTo>
                  <a:lnTo>
                    <a:pt x="2302" y="1678"/>
                  </a:lnTo>
                  <a:lnTo>
                    <a:pt x="2362" y="1694"/>
                  </a:lnTo>
                  <a:lnTo>
                    <a:pt x="2419" y="1718"/>
                  </a:lnTo>
                  <a:lnTo>
                    <a:pt x="2472" y="1747"/>
                  </a:lnTo>
                  <a:lnTo>
                    <a:pt x="2522" y="1782"/>
                  </a:lnTo>
                  <a:lnTo>
                    <a:pt x="2568" y="1822"/>
                  </a:lnTo>
                  <a:lnTo>
                    <a:pt x="2608" y="1867"/>
                  </a:lnTo>
                  <a:lnTo>
                    <a:pt x="2642" y="1918"/>
                  </a:lnTo>
                  <a:lnTo>
                    <a:pt x="2671" y="1971"/>
                  </a:lnTo>
                  <a:lnTo>
                    <a:pt x="2695" y="2028"/>
                  </a:lnTo>
                  <a:lnTo>
                    <a:pt x="2711" y="2088"/>
                  </a:lnTo>
                  <a:lnTo>
                    <a:pt x="4388" y="2088"/>
                  </a:lnTo>
                  <a:lnTo>
                    <a:pt x="4388" y="2304"/>
                  </a:lnTo>
                  <a:lnTo>
                    <a:pt x="2711" y="2304"/>
                  </a:lnTo>
                  <a:lnTo>
                    <a:pt x="2695" y="2364"/>
                  </a:lnTo>
                  <a:lnTo>
                    <a:pt x="2671" y="2421"/>
                  </a:lnTo>
                  <a:lnTo>
                    <a:pt x="2642" y="2474"/>
                  </a:lnTo>
                  <a:lnTo>
                    <a:pt x="2608" y="2525"/>
                  </a:lnTo>
                  <a:lnTo>
                    <a:pt x="2568" y="2570"/>
                  </a:lnTo>
                  <a:lnTo>
                    <a:pt x="2522" y="2610"/>
                  </a:lnTo>
                  <a:lnTo>
                    <a:pt x="2472" y="2645"/>
                  </a:lnTo>
                  <a:lnTo>
                    <a:pt x="2419" y="2674"/>
                  </a:lnTo>
                  <a:lnTo>
                    <a:pt x="2362" y="2698"/>
                  </a:lnTo>
                  <a:lnTo>
                    <a:pt x="2302" y="2714"/>
                  </a:lnTo>
                  <a:lnTo>
                    <a:pt x="2302" y="4392"/>
                  </a:lnTo>
                  <a:lnTo>
                    <a:pt x="2086" y="4392"/>
                  </a:lnTo>
                  <a:lnTo>
                    <a:pt x="2086" y="2714"/>
                  </a:lnTo>
                  <a:lnTo>
                    <a:pt x="2026" y="2698"/>
                  </a:lnTo>
                  <a:lnTo>
                    <a:pt x="1969" y="2674"/>
                  </a:lnTo>
                  <a:lnTo>
                    <a:pt x="1916" y="2645"/>
                  </a:lnTo>
                  <a:lnTo>
                    <a:pt x="1866" y="2610"/>
                  </a:lnTo>
                  <a:lnTo>
                    <a:pt x="1820" y="2570"/>
                  </a:lnTo>
                  <a:lnTo>
                    <a:pt x="1780" y="2525"/>
                  </a:lnTo>
                  <a:lnTo>
                    <a:pt x="1746" y="2474"/>
                  </a:lnTo>
                  <a:lnTo>
                    <a:pt x="1717" y="2421"/>
                  </a:lnTo>
                  <a:lnTo>
                    <a:pt x="1693" y="2364"/>
                  </a:lnTo>
                  <a:lnTo>
                    <a:pt x="1677" y="2304"/>
                  </a:lnTo>
                  <a:lnTo>
                    <a:pt x="0" y="2304"/>
                  </a:lnTo>
                  <a:lnTo>
                    <a:pt x="0" y="2088"/>
                  </a:lnTo>
                  <a:lnTo>
                    <a:pt x="1677" y="2088"/>
                  </a:lnTo>
                  <a:lnTo>
                    <a:pt x="1693" y="2028"/>
                  </a:lnTo>
                  <a:lnTo>
                    <a:pt x="1717" y="1971"/>
                  </a:lnTo>
                  <a:lnTo>
                    <a:pt x="1746" y="1918"/>
                  </a:lnTo>
                  <a:lnTo>
                    <a:pt x="1780" y="1867"/>
                  </a:lnTo>
                  <a:lnTo>
                    <a:pt x="1820" y="1822"/>
                  </a:lnTo>
                  <a:lnTo>
                    <a:pt x="1866" y="1782"/>
                  </a:lnTo>
                  <a:lnTo>
                    <a:pt x="1916" y="1747"/>
                  </a:lnTo>
                  <a:lnTo>
                    <a:pt x="1969" y="1718"/>
                  </a:lnTo>
                  <a:lnTo>
                    <a:pt x="2026" y="1694"/>
                  </a:lnTo>
                  <a:lnTo>
                    <a:pt x="2086" y="1678"/>
                  </a:lnTo>
                  <a:lnTo>
                    <a:pt x="20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6" name="Freeform 45"/>
          <p:cNvSpPr>
            <a:spLocks/>
          </p:cNvSpPr>
          <p:nvPr/>
        </p:nvSpPr>
        <p:spPr bwMode="auto">
          <a:xfrm>
            <a:off x="3353585" y="3084433"/>
            <a:ext cx="280482" cy="476499"/>
          </a:xfrm>
          <a:custGeom>
            <a:avLst/>
            <a:gdLst>
              <a:gd name="T0" fmla="*/ 720 w 2120"/>
              <a:gd name="T1" fmla="*/ 0 h 3033"/>
              <a:gd name="T2" fmla="*/ 1857 w 2120"/>
              <a:gd name="T3" fmla="*/ 0 h 3033"/>
              <a:gd name="T4" fmla="*/ 1206 w 2120"/>
              <a:gd name="T5" fmla="*/ 1264 h 3033"/>
              <a:gd name="T6" fmla="*/ 2120 w 2120"/>
              <a:gd name="T7" fmla="*/ 1264 h 3033"/>
              <a:gd name="T8" fmla="*/ 265 w 2120"/>
              <a:gd name="T9" fmla="*/ 3033 h 3033"/>
              <a:gd name="T10" fmla="*/ 643 w 2120"/>
              <a:gd name="T11" fmla="*/ 1770 h 3033"/>
              <a:gd name="T12" fmla="*/ 0 w 2120"/>
              <a:gd name="T13" fmla="*/ 1770 h 3033"/>
              <a:gd name="T14" fmla="*/ 720 w 2120"/>
              <a:gd name="T15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0" h="3033">
                <a:moveTo>
                  <a:pt x="720" y="0"/>
                </a:moveTo>
                <a:lnTo>
                  <a:pt x="1857" y="0"/>
                </a:lnTo>
                <a:lnTo>
                  <a:pt x="1206" y="1264"/>
                </a:lnTo>
                <a:lnTo>
                  <a:pt x="2120" y="1264"/>
                </a:lnTo>
                <a:lnTo>
                  <a:pt x="265" y="3033"/>
                </a:lnTo>
                <a:lnTo>
                  <a:pt x="643" y="1770"/>
                </a:lnTo>
                <a:lnTo>
                  <a:pt x="0" y="1770"/>
                </a:lnTo>
                <a:lnTo>
                  <a:pt x="7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reeform 50"/>
          <p:cNvSpPr>
            <a:spLocks noEditPoints="1"/>
          </p:cNvSpPr>
          <p:nvPr/>
        </p:nvSpPr>
        <p:spPr bwMode="auto">
          <a:xfrm>
            <a:off x="7747126" y="3182790"/>
            <a:ext cx="482475" cy="474811"/>
          </a:xfrm>
          <a:custGeom>
            <a:avLst/>
            <a:gdLst>
              <a:gd name="T0" fmla="*/ 2841 w 3356"/>
              <a:gd name="T1" fmla="*/ 750 h 3254"/>
              <a:gd name="T2" fmla="*/ 2743 w 3356"/>
              <a:gd name="T3" fmla="*/ 1109 h 3254"/>
              <a:gd name="T4" fmla="*/ 2501 w 3356"/>
              <a:gd name="T5" fmla="*/ 1454 h 3254"/>
              <a:gd name="T6" fmla="*/ 2664 w 3356"/>
              <a:gd name="T7" fmla="*/ 1373 h 3254"/>
              <a:gd name="T8" fmla="*/ 2859 w 3356"/>
              <a:gd name="T9" fmla="*/ 1198 h 3254"/>
              <a:gd name="T10" fmla="*/ 2937 w 3356"/>
              <a:gd name="T11" fmla="*/ 1107 h 3254"/>
              <a:gd name="T12" fmla="*/ 3040 w 3356"/>
              <a:gd name="T13" fmla="*/ 955 h 3254"/>
              <a:gd name="T14" fmla="*/ 3121 w 3356"/>
              <a:gd name="T15" fmla="*/ 795 h 3254"/>
              <a:gd name="T16" fmla="*/ 3176 w 3356"/>
              <a:gd name="T17" fmla="*/ 637 h 3254"/>
              <a:gd name="T18" fmla="*/ 119 w 3356"/>
              <a:gd name="T19" fmla="*/ 505 h 3254"/>
              <a:gd name="T20" fmla="*/ 203 w 3356"/>
              <a:gd name="T21" fmla="*/ 791 h 3254"/>
              <a:gd name="T22" fmla="*/ 213 w 3356"/>
              <a:gd name="T23" fmla="*/ 815 h 3254"/>
              <a:gd name="T24" fmla="*/ 386 w 3356"/>
              <a:gd name="T25" fmla="*/ 1104 h 3254"/>
              <a:gd name="T26" fmla="*/ 419 w 3356"/>
              <a:gd name="T27" fmla="*/ 1146 h 3254"/>
              <a:gd name="T28" fmla="*/ 636 w 3356"/>
              <a:gd name="T29" fmla="*/ 1355 h 3254"/>
              <a:gd name="T30" fmla="*/ 882 w 3356"/>
              <a:gd name="T31" fmla="*/ 1507 h 3254"/>
              <a:gd name="T32" fmla="*/ 611 w 3356"/>
              <a:gd name="T33" fmla="*/ 1169 h 3254"/>
              <a:gd name="T34" fmla="*/ 492 w 3356"/>
              <a:gd name="T35" fmla="*/ 809 h 3254"/>
              <a:gd name="T36" fmla="*/ 474 w 3356"/>
              <a:gd name="T37" fmla="*/ 475 h 3254"/>
              <a:gd name="T38" fmla="*/ 1140 w 3356"/>
              <a:gd name="T39" fmla="*/ 659 h 3254"/>
              <a:gd name="T40" fmla="*/ 1130 w 3356"/>
              <a:gd name="T41" fmla="*/ 689 h 3254"/>
              <a:gd name="T42" fmla="*/ 1337 w 3356"/>
              <a:gd name="T43" fmla="*/ 1331 h 3254"/>
              <a:gd name="T44" fmla="*/ 2021 w 3356"/>
              <a:gd name="T45" fmla="*/ 1331 h 3254"/>
              <a:gd name="T46" fmla="*/ 2227 w 3356"/>
              <a:gd name="T47" fmla="*/ 689 h 3254"/>
              <a:gd name="T48" fmla="*/ 2219 w 3356"/>
              <a:gd name="T49" fmla="*/ 659 h 3254"/>
              <a:gd name="T50" fmla="*/ 568 w 3356"/>
              <a:gd name="T51" fmla="*/ 0 h 3254"/>
              <a:gd name="T52" fmla="*/ 2840 w 3356"/>
              <a:gd name="T53" fmla="*/ 30 h 3254"/>
              <a:gd name="T54" fmla="*/ 2801 w 3356"/>
              <a:gd name="T55" fmla="*/ 137 h 3254"/>
              <a:gd name="T56" fmla="*/ 2843 w 3356"/>
              <a:gd name="T57" fmla="*/ 314 h 3254"/>
              <a:gd name="T58" fmla="*/ 3342 w 3356"/>
              <a:gd name="T59" fmla="*/ 379 h 3254"/>
              <a:gd name="T60" fmla="*/ 3311 w 3356"/>
              <a:gd name="T61" fmla="*/ 685 h 3254"/>
              <a:gd name="T62" fmla="*/ 3081 w 3356"/>
              <a:gd name="T63" fmla="*/ 1172 h 3254"/>
              <a:gd name="T64" fmla="*/ 2707 w 3356"/>
              <a:gd name="T65" fmla="*/ 1537 h 3254"/>
              <a:gd name="T66" fmla="*/ 2237 w 3356"/>
              <a:gd name="T67" fmla="*/ 1754 h 3254"/>
              <a:gd name="T68" fmla="*/ 2240 w 3356"/>
              <a:gd name="T69" fmla="*/ 1855 h 3254"/>
              <a:gd name="T70" fmla="*/ 2144 w 3356"/>
              <a:gd name="T71" fmla="*/ 1938 h 3254"/>
              <a:gd name="T72" fmla="*/ 2019 w 3356"/>
              <a:gd name="T73" fmla="*/ 2012 h 3254"/>
              <a:gd name="T74" fmla="*/ 1985 w 3356"/>
              <a:gd name="T75" fmla="*/ 2129 h 3254"/>
              <a:gd name="T76" fmla="*/ 2043 w 3356"/>
              <a:gd name="T77" fmla="*/ 2211 h 3254"/>
              <a:gd name="T78" fmla="*/ 2032 w 3356"/>
              <a:gd name="T79" fmla="*/ 2287 h 3254"/>
              <a:gd name="T80" fmla="*/ 1997 w 3356"/>
              <a:gd name="T81" fmla="*/ 2486 h 3254"/>
              <a:gd name="T82" fmla="*/ 1955 w 3356"/>
              <a:gd name="T83" fmla="*/ 2727 h 3254"/>
              <a:gd name="T84" fmla="*/ 1926 w 3356"/>
              <a:gd name="T85" fmla="*/ 2884 h 3254"/>
              <a:gd name="T86" fmla="*/ 2093 w 3356"/>
              <a:gd name="T87" fmla="*/ 2909 h 3254"/>
              <a:gd name="T88" fmla="*/ 2243 w 3356"/>
              <a:gd name="T89" fmla="*/ 2990 h 3254"/>
              <a:gd name="T90" fmla="*/ 2349 w 3356"/>
              <a:gd name="T91" fmla="*/ 3069 h 3254"/>
              <a:gd name="T92" fmla="*/ 2325 w 3356"/>
              <a:gd name="T93" fmla="*/ 3252 h 3254"/>
              <a:gd name="T94" fmla="*/ 1007 w 3356"/>
              <a:gd name="T95" fmla="*/ 3226 h 3254"/>
              <a:gd name="T96" fmla="*/ 1040 w 3356"/>
              <a:gd name="T97" fmla="*/ 3030 h 3254"/>
              <a:gd name="T98" fmla="*/ 1433 w 3356"/>
              <a:gd name="T99" fmla="*/ 2897 h 3254"/>
              <a:gd name="T100" fmla="*/ 1349 w 3356"/>
              <a:gd name="T101" fmla="*/ 2163 h 3254"/>
              <a:gd name="T102" fmla="*/ 1364 w 3356"/>
              <a:gd name="T103" fmla="*/ 2046 h 3254"/>
              <a:gd name="T104" fmla="*/ 1214 w 3356"/>
              <a:gd name="T105" fmla="*/ 1938 h 3254"/>
              <a:gd name="T106" fmla="*/ 1116 w 3356"/>
              <a:gd name="T107" fmla="*/ 1855 h 3254"/>
              <a:gd name="T108" fmla="*/ 1119 w 3356"/>
              <a:gd name="T109" fmla="*/ 1754 h 3254"/>
              <a:gd name="T110" fmla="*/ 649 w 3356"/>
              <a:gd name="T111" fmla="*/ 1537 h 3254"/>
              <a:gd name="T112" fmla="*/ 276 w 3356"/>
              <a:gd name="T113" fmla="*/ 1172 h 3254"/>
              <a:gd name="T114" fmla="*/ 45 w 3356"/>
              <a:gd name="T115" fmla="*/ 685 h 3254"/>
              <a:gd name="T116" fmla="*/ 18 w 3356"/>
              <a:gd name="T117" fmla="*/ 376 h 3254"/>
              <a:gd name="T118" fmla="*/ 513 w 3356"/>
              <a:gd name="T119" fmla="*/ 314 h 3254"/>
              <a:gd name="T120" fmla="*/ 554 w 3356"/>
              <a:gd name="T121" fmla="*/ 137 h 3254"/>
              <a:gd name="T122" fmla="*/ 515 w 3356"/>
              <a:gd name="T123" fmla="*/ 30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6" h="3254">
                <a:moveTo>
                  <a:pt x="2850" y="475"/>
                </a:moveTo>
                <a:lnTo>
                  <a:pt x="2852" y="527"/>
                </a:lnTo>
                <a:lnTo>
                  <a:pt x="2852" y="580"/>
                </a:lnTo>
                <a:lnTo>
                  <a:pt x="2851" y="636"/>
                </a:lnTo>
                <a:lnTo>
                  <a:pt x="2847" y="692"/>
                </a:lnTo>
                <a:lnTo>
                  <a:pt x="2841" y="750"/>
                </a:lnTo>
                <a:lnTo>
                  <a:pt x="2833" y="809"/>
                </a:lnTo>
                <a:lnTo>
                  <a:pt x="2821" y="869"/>
                </a:lnTo>
                <a:lnTo>
                  <a:pt x="2807" y="929"/>
                </a:lnTo>
                <a:lnTo>
                  <a:pt x="2789" y="989"/>
                </a:lnTo>
                <a:lnTo>
                  <a:pt x="2767" y="1049"/>
                </a:lnTo>
                <a:lnTo>
                  <a:pt x="2743" y="1109"/>
                </a:lnTo>
                <a:lnTo>
                  <a:pt x="2713" y="1169"/>
                </a:lnTo>
                <a:lnTo>
                  <a:pt x="2681" y="1228"/>
                </a:lnTo>
                <a:lnTo>
                  <a:pt x="2643" y="1287"/>
                </a:lnTo>
                <a:lnTo>
                  <a:pt x="2600" y="1344"/>
                </a:lnTo>
                <a:lnTo>
                  <a:pt x="2554" y="1400"/>
                </a:lnTo>
                <a:lnTo>
                  <a:pt x="2501" y="1454"/>
                </a:lnTo>
                <a:lnTo>
                  <a:pt x="2443" y="1507"/>
                </a:lnTo>
                <a:lnTo>
                  <a:pt x="2500" y="1477"/>
                </a:lnTo>
                <a:lnTo>
                  <a:pt x="2555" y="1446"/>
                </a:lnTo>
                <a:lnTo>
                  <a:pt x="2609" y="1412"/>
                </a:lnTo>
                <a:lnTo>
                  <a:pt x="2638" y="1392"/>
                </a:lnTo>
                <a:lnTo>
                  <a:pt x="2664" y="1373"/>
                </a:lnTo>
                <a:lnTo>
                  <a:pt x="2688" y="1355"/>
                </a:lnTo>
                <a:lnTo>
                  <a:pt x="2712" y="1335"/>
                </a:lnTo>
                <a:lnTo>
                  <a:pt x="2737" y="1315"/>
                </a:lnTo>
                <a:lnTo>
                  <a:pt x="2763" y="1292"/>
                </a:lnTo>
                <a:lnTo>
                  <a:pt x="2812" y="1246"/>
                </a:lnTo>
                <a:lnTo>
                  <a:pt x="2859" y="1198"/>
                </a:lnTo>
                <a:lnTo>
                  <a:pt x="2905" y="1146"/>
                </a:lnTo>
                <a:lnTo>
                  <a:pt x="2926" y="1121"/>
                </a:lnTo>
                <a:lnTo>
                  <a:pt x="2930" y="1115"/>
                </a:lnTo>
                <a:lnTo>
                  <a:pt x="2935" y="1109"/>
                </a:lnTo>
                <a:lnTo>
                  <a:pt x="2936" y="1108"/>
                </a:lnTo>
                <a:lnTo>
                  <a:pt x="2937" y="1107"/>
                </a:lnTo>
                <a:lnTo>
                  <a:pt x="2938" y="1105"/>
                </a:lnTo>
                <a:lnTo>
                  <a:pt x="2939" y="1104"/>
                </a:lnTo>
                <a:lnTo>
                  <a:pt x="2941" y="1102"/>
                </a:lnTo>
                <a:lnTo>
                  <a:pt x="2942" y="1101"/>
                </a:lnTo>
                <a:lnTo>
                  <a:pt x="2993" y="1030"/>
                </a:lnTo>
                <a:lnTo>
                  <a:pt x="3040" y="955"/>
                </a:lnTo>
                <a:lnTo>
                  <a:pt x="3082" y="878"/>
                </a:lnTo>
                <a:lnTo>
                  <a:pt x="3112" y="815"/>
                </a:lnTo>
                <a:lnTo>
                  <a:pt x="3119" y="800"/>
                </a:lnTo>
                <a:lnTo>
                  <a:pt x="3119" y="799"/>
                </a:lnTo>
                <a:lnTo>
                  <a:pt x="3120" y="797"/>
                </a:lnTo>
                <a:lnTo>
                  <a:pt x="3121" y="795"/>
                </a:lnTo>
                <a:lnTo>
                  <a:pt x="3122" y="793"/>
                </a:lnTo>
                <a:lnTo>
                  <a:pt x="3122" y="791"/>
                </a:lnTo>
                <a:lnTo>
                  <a:pt x="3123" y="790"/>
                </a:lnTo>
                <a:lnTo>
                  <a:pt x="3133" y="765"/>
                </a:lnTo>
                <a:lnTo>
                  <a:pt x="3155" y="701"/>
                </a:lnTo>
                <a:lnTo>
                  <a:pt x="3176" y="637"/>
                </a:lnTo>
                <a:lnTo>
                  <a:pt x="3192" y="571"/>
                </a:lnTo>
                <a:lnTo>
                  <a:pt x="3206" y="505"/>
                </a:lnTo>
                <a:lnTo>
                  <a:pt x="3210" y="475"/>
                </a:lnTo>
                <a:lnTo>
                  <a:pt x="2850" y="475"/>
                </a:lnTo>
                <a:close/>
                <a:moveTo>
                  <a:pt x="114" y="475"/>
                </a:moveTo>
                <a:lnTo>
                  <a:pt x="119" y="505"/>
                </a:lnTo>
                <a:lnTo>
                  <a:pt x="132" y="571"/>
                </a:lnTo>
                <a:lnTo>
                  <a:pt x="149" y="637"/>
                </a:lnTo>
                <a:lnTo>
                  <a:pt x="169" y="701"/>
                </a:lnTo>
                <a:lnTo>
                  <a:pt x="191" y="765"/>
                </a:lnTo>
                <a:lnTo>
                  <a:pt x="203" y="790"/>
                </a:lnTo>
                <a:lnTo>
                  <a:pt x="203" y="791"/>
                </a:lnTo>
                <a:lnTo>
                  <a:pt x="204" y="793"/>
                </a:lnTo>
                <a:lnTo>
                  <a:pt x="205" y="795"/>
                </a:lnTo>
                <a:lnTo>
                  <a:pt x="206" y="797"/>
                </a:lnTo>
                <a:lnTo>
                  <a:pt x="206" y="799"/>
                </a:lnTo>
                <a:lnTo>
                  <a:pt x="207" y="800"/>
                </a:lnTo>
                <a:lnTo>
                  <a:pt x="213" y="815"/>
                </a:lnTo>
                <a:lnTo>
                  <a:pt x="242" y="878"/>
                </a:lnTo>
                <a:lnTo>
                  <a:pt x="285" y="955"/>
                </a:lnTo>
                <a:lnTo>
                  <a:pt x="332" y="1030"/>
                </a:lnTo>
                <a:lnTo>
                  <a:pt x="383" y="1101"/>
                </a:lnTo>
                <a:lnTo>
                  <a:pt x="384" y="1103"/>
                </a:lnTo>
                <a:lnTo>
                  <a:pt x="386" y="1104"/>
                </a:lnTo>
                <a:lnTo>
                  <a:pt x="387" y="1106"/>
                </a:lnTo>
                <a:lnTo>
                  <a:pt x="388" y="1108"/>
                </a:lnTo>
                <a:lnTo>
                  <a:pt x="389" y="1109"/>
                </a:lnTo>
                <a:lnTo>
                  <a:pt x="394" y="1115"/>
                </a:lnTo>
                <a:lnTo>
                  <a:pt x="399" y="1121"/>
                </a:lnTo>
                <a:lnTo>
                  <a:pt x="419" y="1146"/>
                </a:lnTo>
                <a:lnTo>
                  <a:pt x="465" y="1198"/>
                </a:lnTo>
                <a:lnTo>
                  <a:pt x="513" y="1246"/>
                </a:lnTo>
                <a:lnTo>
                  <a:pt x="562" y="1292"/>
                </a:lnTo>
                <a:lnTo>
                  <a:pt x="587" y="1315"/>
                </a:lnTo>
                <a:lnTo>
                  <a:pt x="612" y="1335"/>
                </a:lnTo>
                <a:lnTo>
                  <a:pt x="636" y="1355"/>
                </a:lnTo>
                <a:lnTo>
                  <a:pt x="661" y="1373"/>
                </a:lnTo>
                <a:lnTo>
                  <a:pt x="687" y="1392"/>
                </a:lnTo>
                <a:lnTo>
                  <a:pt x="716" y="1412"/>
                </a:lnTo>
                <a:lnTo>
                  <a:pt x="770" y="1446"/>
                </a:lnTo>
                <a:lnTo>
                  <a:pt x="825" y="1477"/>
                </a:lnTo>
                <a:lnTo>
                  <a:pt x="882" y="1507"/>
                </a:lnTo>
                <a:lnTo>
                  <a:pt x="824" y="1454"/>
                </a:lnTo>
                <a:lnTo>
                  <a:pt x="772" y="1400"/>
                </a:lnTo>
                <a:lnTo>
                  <a:pt x="724" y="1344"/>
                </a:lnTo>
                <a:lnTo>
                  <a:pt x="682" y="1287"/>
                </a:lnTo>
                <a:lnTo>
                  <a:pt x="645" y="1228"/>
                </a:lnTo>
                <a:lnTo>
                  <a:pt x="611" y="1169"/>
                </a:lnTo>
                <a:lnTo>
                  <a:pt x="581" y="1109"/>
                </a:lnTo>
                <a:lnTo>
                  <a:pt x="557" y="1049"/>
                </a:lnTo>
                <a:lnTo>
                  <a:pt x="536" y="989"/>
                </a:lnTo>
                <a:lnTo>
                  <a:pt x="518" y="929"/>
                </a:lnTo>
                <a:lnTo>
                  <a:pt x="503" y="869"/>
                </a:lnTo>
                <a:lnTo>
                  <a:pt x="492" y="809"/>
                </a:lnTo>
                <a:lnTo>
                  <a:pt x="484" y="750"/>
                </a:lnTo>
                <a:lnTo>
                  <a:pt x="478" y="692"/>
                </a:lnTo>
                <a:lnTo>
                  <a:pt x="473" y="636"/>
                </a:lnTo>
                <a:lnTo>
                  <a:pt x="472" y="580"/>
                </a:lnTo>
                <a:lnTo>
                  <a:pt x="472" y="527"/>
                </a:lnTo>
                <a:lnTo>
                  <a:pt x="474" y="475"/>
                </a:lnTo>
                <a:lnTo>
                  <a:pt x="114" y="475"/>
                </a:lnTo>
                <a:close/>
                <a:moveTo>
                  <a:pt x="1676" y="259"/>
                </a:moveTo>
                <a:lnTo>
                  <a:pt x="1670" y="266"/>
                </a:lnTo>
                <a:lnTo>
                  <a:pt x="1664" y="278"/>
                </a:lnTo>
                <a:lnTo>
                  <a:pt x="1541" y="659"/>
                </a:lnTo>
                <a:lnTo>
                  <a:pt x="1140" y="659"/>
                </a:lnTo>
                <a:lnTo>
                  <a:pt x="1128" y="661"/>
                </a:lnTo>
                <a:lnTo>
                  <a:pt x="1120" y="664"/>
                </a:lnTo>
                <a:lnTo>
                  <a:pt x="1116" y="668"/>
                </a:lnTo>
                <a:lnTo>
                  <a:pt x="1117" y="674"/>
                </a:lnTo>
                <a:lnTo>
                  <a:pt x="1121" y="681"/>
                </a:lnTo>
                <a:lnTo>
                  <a:pt x="1130" y="689"/>
                </a:lnTo>
                <a:lnTo>
                  <a:pt x="1454" y="925"/>
                </a:lnTo>
                <a:lnTo>
                  <a:pt x="1330" y="1305"/>
                </a:lnTo>
                <a:lnTo>
                  <a:pt x="1328" y="1316"/>
                </a:lnTo>
                <a:lnTo>
                  <a:pt x="1328" y="1325"/>
                </a:lnTo>
                <a:lnTo>
                  <a:pt x="1331" y="1330"/>
                </a:lnTo>
                <a:lnTo>
                  <a:pt x="1337" y="1331"/>
                </a:lnTo>
                <a:lnTo>
                  <a:pt x="1345" y="1329"/>
                </a:lnTo>
                <a:lnTo>
                  <a:pt x="1355" y="1323"/>
                </a:lnTo>
                <a:lnTo>
                  <a:pt x="1679" y="1088"/>
                </a:lnTo>
                <a:lnTo>
                  <a:pt x="2002" y="1323"/>
                </a:lnTo>
                <a:lnTo>
                  <a:pt x="2013" y="1329"/>
                </a:lnTo>
                <a:lnTo>
                  <a:pt x="2021" y="1331"/>
                </a:lnTo>
                <a:lnTo>
                  <a:pt x="2026" y="1330"/>
                </a:lnTo>
                <a:lnTo>
                  <a:pt x="2030" y="1325"/>
                </a:lnTo>
                <a:lnTo>
                  <a:pt x="2030" y="1316"/>
                </a:lnTo>
                <a:lnTo>
                  <a:pt x="2027" y="1305"/>
                </a:lnTo>
                <a:lnTo>
                  <a:pt x="1904" y="924"/>
                </a:lnTo>
                <a:lnTo>
                  <a:pt x="2227" y="689"/>
                </a:lnTo>
                <a:lnTo>
                  <a:pt x="2236" y="681"/>
                </a:lnTo>
                <a:lnTo>
                  <a:pt x="2241" y="674"/>
                </a:lnTo>
                <a:lnTo>
                  <a:pt x="2242" y="668"/>
                </a:lnTo>
                <a:lnTo>
                  <a:pt x="2238" y="663"/>
                </a:lnTo>
                <a:lnTo>
                  <a:pt x="2230" y="660"/>
                </a:lnTo>
                <a:lnTo>
                  <a:pt x="2219" y="659"/>
                </a:lnTo>
                <a:lnTo>
                  <a:pt x="1818" y="659"/>
                </a:lnTo>
                <a:lnTo>
                  <a:pt x="1695" y="278"/>
                </a:lnTo>
                <a:lnTo>
                  <a:pt x="1689" y="266"/>
                </a:lnTo>
                <a:lnTo>
                  <a:pt x="1683" y="259"/>
                </a:lnTo>
                <a:lnTo>
                  <a:pt x="1676" y="259"/>
                </a:lnTo>
                <a:close/>
                <a:moveTo>
                  <a:pt x="568" y="0"/>
                </a:moveTo>
                <a:lnTo>
                  <a:pt x="2787" y="0"/>
                </a:lnTo>
                <a:lnTo>
                  <a:pt x="2799" y="1"/>
                </a:lnTo>
                <a:lnTo>
                  <a:pt x="2809" y="5"/>
                </a:lnTo>
                <a:lnTo>
                  <a:pt x="2820" y="9"/>
                </a:lnTo>
                <a:lnTo>
                  <a:pt x="2831" y="17"/>
                </a:lnTo>
                <a:lnTo>
                  <a:pt x="2840" y="30"/>
                </a:lnTo>
                <a:lnTo>
                  <a:pt x="2844" y="44"/>
                </a:lnTo>
                <a:lnTo>
                  <a:pt x="2844" y="59"/>
                </a:lnTo>
                <a:lnTo>
                  <a:pt x="2840" y="72"/>
                </a:lnTo>
                <a:lnTo>
                  <a:pt x="2831" y="86"/>
                </a:lnTo>
                <a:lnTo>
                  <a:pt x="2797" y="122"/>
                </a:lnTo>
                <a:lnTo>
                  <a:pt x="2801" y="137"/>
                </a:lnTo>
                <a:lnTo>
                  <a:pt x="2807" y="156"/>
                </a:lnTo>
                <a:lnTo>
                  <a:pt x="2813" y="179"/>
                </a:lnTo>
                <a:lnTo>
                  <a:pt x="2820" y="207"/>
                </a:lnTo>
                <a:lnTo>
                  <a:pt x="2827" y="240"/>
                </a:lnTo>
                <a:lnTo>
                  <a:pt x="2836" y="275"/>
                </a:lnTo>
                <a:lnTo>
                  <a:pt x="2843" y="314"/>
                </a:lnTo>
                <a:lnTo>
                  <a:pt x="2849" y="357"/>
                </a:lnTo>
                <a:lnTo>
                  <a:pt x="3295" y="357"/>
                </a:lnTo>
                <a:lnTo>
                  <a:pt x="3310" y="358"/>
                </a:lnTo>
                <a:lnTo>
                  <a:pt x="3323" y="363"/>
                </a:lnTo>
                <a:lnTo>
                  <a:pt x="3334" y="370"/>
                </a:lnTo>
                <a:lnTo>
                  <a:pt x="3342" y="379"/>
                </a:lnTo>
                <a:lnTo>
                  <a:pt x="3350" y="392"/>
                </a:lnTo>
                <a:lnTo>
                  <a:pt x="3355" y="404"/>
                </a:lnTo>
                <a:lnTo>
                  <a:pt x="3356" y="418"/>
                </a:lnTo>
                <a:lnTo>
                  <a:pt x="3347" y="509"/>
                </a:lnTo>
                <a:lnTo>
                  <a:pt x="3331" y="597"/>
                </a:lnTo>
                <a:lnTo>
                  <a:pt x="3311" y="685"/>
                </a:lnTo>
                <a:lnTo>
                  <a:pt x="3286" y="772"/>
                </a:lnTo>
                <a:lnTo>
                  <a:pt x="3254" y="856"/>
                </a:lnTo>
                <a:lnTo>
                  <a:pt x="3218" y="939"/>
                </a:lnTo>
                <a:lnTo>
                  <a:pt x="3178" y="1019"/>
                </a:lnTo>
                <a:lnTo>
                  <a:pt x="3132" y="1097"/>
                </a:lnTo>
                <a:lnTo>
                  <a:pt x="3081" y="1172"/>
                </a:lnTo>
                <a:lnTo>
                  <a:pt x="3026" y="1245"/>
                </a:lnTo>
                <a:lnTo>
                  <a:pt x="2969" y="1310"/>
                </a:lnTo>
                <a:lnTo>
                  <a:pt x="2909" y="1372"/>
                </a:lnTo>
                <a:lnTo>
                  <a:pt x="2845" y="1431"/>
                </a:lnTo>
                <a:lnTo>
                  <a:pt x="2778" y="1486"/>
                </a:lnTo>
                <a:lnTo>
                  <a:pt x="2707" y="1537"/>
                </a:lnTo>
                <a:lnTo>
                  <a:pt x="2635" y="1584"/>
                </a:lnTo>
                <a:lnTo>
                  <a:pt x="2560" y="1626"/>
                </a:lnTo>
                <a:lnTo>
                  <a:pt x="2481" y="1666"/>
                </a:lnTo>
                <a:lnTo>
                  <a:pt x="2402" y="1699"/>
                </a:lnTo>
                <a:lnTo>
                  <a:pt x="2320" y="1729"/>
                </a:lnTo>
                <a:lnTo>
                  <a:pt x="2237" y="1754"/>
                </a:lnTo>
                <a:lnTo>
                  <a:pt x="2241" y="1769"/>
                </a:lnTo>
                <a:lnTo>
                  <a:pt x="2244" y="1785"/>
                </a:lnTo>
                <a:lnTo>
                  <a:pt x="2245" y="1802"/>
                </a:lnTo>
                <a:lnTo>
                  <a:pt x="2246" y="1821"/>
                </a:lnTo>
                <a:lnTo>
                  <a:pt x="2244" y="1838"/>
                </a:lnTo>
                <a:lnTo>
                  <a:pt x="2240" y="1855"/>
                </a:lnTo>
                <a:lnTo>
                  <a:pt x="2233" y="1872"/>
                </a:lnTo>
                <a:lnTo>
                  <a:pt x="2224" y="1888"/>
                </a:lnTo>
                <a:lnTo>
                  <a:pt x="2210" y="1902"/>
                </a:lnTo>
                <a:lnTo>
                  <a:pt x="2193" y="1915"/>
                </a:lnTo>
                <a:lnTo>
                  <a:pt x="2172" y="1926"/>
                </a:lnTo>
                <a:lnTo>
                  <a:pt x="2144" y="1938"/>
                </a:lnTo>
                <a:lnTo>
                  <a:pt x="2117" y="1950"/>
                </a:lnTo>
                <a:lnTo>
                  <a:pt x="2097" y="1960"/>
                </a:lnTo>
                <a:lnTo>
                  <a:pt x="2077" y="1972"/>
                </a:lnTo>
                <a:lnTo>
                  <a:pt x="2057" y="1983"/>
                </a:lnTo>
                <a:lnTo>
                  <a:pt x="2037" y="1997"/>
                </a:lnTo>
                <a:lnTo>
                  <a:pt x="2019" y="2012"/>
                </a:lnTo>
                <a:lnTo>
                  <a:pt x="2003" y="2029"/>
                </a:lnTo>
                <a:lnTo>
                  <a:pt x="1991" y="2047"/>
                </a:lnTo>
                <a:lnTo>
                  <a:pt x="1981" y="2068"/>
                </a:lnTo>
                <a:lnTo>
                  <a:pt x="1977" y="2089"/>
                </a:lnTo>
                <a:lnTo>
                  <a:pt x="1979" y="2108"/>
                </a:lnTo>
                <a:lnTo>
                  <a:pt x="1985" y="2129"/>
                </a:lnTo>
                <a:lnTo>
                  <a:pt x="1995" y="2147"/>
                </a:lnTo>
                <a:lnTo>
                  <a:pt x="2007" y="2161"/>
                </a:lnTo>
                <a:lnTo>
                  <a:pt x="2020" y="2174"/>
                </a:lnTo>
                <a:lnTo>
                  <a:pt x="2033" y="2189"/>
                </a:lnTo>
                <a:lnTo>
                  <a:pt x="2040" y="2200"/>
                </a:lnTo>
                <a:lnTo>
                  <a:pt x="2043" y="2211"/>
                </a:lnTo>
                <a:lnTo>
                  <a:pt x="2043" y="2223"/>
                </a:lnTo>
                <a:lnTo>
                  <a:pt x="2041" y="2237"/>
                </a:lnTo>
                <a:lnTo>
                  <a:pt x="2040" y="2240"/>
                </a:lnTo>
                <a:lnTo>
                  <a:pt x="2039" y="2250"/>
                </a:lnTo>
                <a:lnTo>
                  <a:pt x="2036" y="2265"/>
                </a:lnTo>
                <a:lnTo>
                  <a:pt x="2032" y="2287"/>
                </a:lnTo>
                <a:lnTo>
                  <a:pt x="2028" y="2312"/>
                </a:lnTo>
                <a:lnTo>
                  <a:pt x="2023" y="2341"/>
                </a:lnTo>
                <a:lnTo>
                  <a:pt x="2017" y="2373"/>
                </a:lnTo>
                <a:lnTo>
                  <a:pt x="2011" y="2409"/>
                </a:lnTo>
                <a:lnTo>
                  <a:pt x="2004" y="2447"/>
                </a:lnTo>
                <a:lnTo>
                  <a:pt x="1997" y="2486"/>
                </a:lnTo>
                <a:lnTo>
                  <a:pt x="1990" y="2527"/>
                </a:lnTo>
                <a:lnTo>
                  <a:pt x="1982" y="2568"/>
                </a:lnTo>
                <a:lnTo>
                  <a:pt x="1975" y="2609"/>
                </a:lnTo>
                <a:lnTo>
                  <a:pt x="1968" y="2649"/>
                </a:lnTo>
                <a:lnTo>
                  <a:pt x="1961" y="2689"/>
                </a:lnTo>
                <a:lnTo>
                  <a:pt x="1955" y="2727"/>
                </a:lnTo>
                <a:lnTo>
                  <a:pt x="1948" y="2762"/>
                </a:lnTo>
                <a:lnTo>
                  <a:pt x="1943" y="2794"/>
                </a:lnTo>
                <a:lnTo>
                  <a:pt x="1938" y="2824"/>
                </a:lnTo>
                <a:lnTo>
                  <a:pt x="1933" y="2848"/>
                </a:lnTo>
                <a:lnTo>
                  <a:pt x="1929" y="2869"/>
                </a:lnTo>
                <a:lnTo>
                  <a:pt x="1926" y="2884"/>
                </a:lnTo>
                <a:lnTo>
                  <a:pt x="1924" y="2894"/>
                </a:lnTo>
                <a:lnTo>
                  <a:pt x="1924" y="2897"/>
                </a:lnTo>
                <a:lnTo>
                  <a:pt x="2035" y="2897"/>
                </a:lnTo>
                <a:lnTo>
                  <a:pt x="2054" y="2899"/>
                </a:lnTo>
                <a:lnTo>
                  <a:pt x="2073" y="2903"/>
                </a:lnTo>
                <a:lnTo>
                  <a:pt x="2093" y="2909"/>
                </a:lnTo>
                <a:lnTo>
                  <a:pt x="2110" y="2917"/>
                </a:lnTo>
                <a:lnTo>
                  <a:pt x="2132" y="2929"/>
                </a:lnTo>
                <a:lnTo>
                  <a:pt x="2158" y="2942"/>
                </a:lnTo>
                <a:lnTo>
                  <a:pt x="2185" y="2957"/>
                </a:lnTo>
                <a:lnTo>
                  <a:pt x="2214" y="2974"/>
                </a:lnTo>
                <a:lnTo>
                  <a:pt x="2243" y="2990"/>
                </a:lnTo>
                <a:lnTo>
                  <a:pt x="2271" y="3004"/>
                </a:lnTo>
                <a:lnTo>
                  <a:pt x="2296" y="3018"/>
                </a:lnTo>
                <a:lnTo>
                  <a:pt x="2318" y="3031"/>
                </a:lnTo>
                <a:lnTo>
                  <a:pt x="2332" y="3041"/>
                </a:lnTo>
                <a:lnTo>
                  <a:pt x="2343" y="3054"/>
                </a:lnTo>
                <a:lnTo>
                  <a:pt x="2349" y="3069"/>
                </a:lnTo>
                <a:lnTo>
                  <a:pt x="2351" y="3087"/>
                </a:lnTo>
                <a:lnTo>
                  <a:pt x="2352" y="3214"/>
                </a:lnTo>
                <a:lnTo>
                  <a:pt x="2350" y="3226"/>
                </a:lnTo>
                <a:lnTo>
                  <a:pt x="2344" y="3238"/>
                </a:lnTo>
                <a:lnTo>
                  <a:pt x="2336" y="3246"/>
                </a:lnTo>
                <a:lnTo>
                  <a:pt x="2325" y="3252"/>
                </a:lnTo>
                <a:lnTo>
                  <a:pt x="2312" y="3254"/>
                </a:lnTo>
                <a:lnTo>
                  <a:pt x="1045" y="3254"/>
                </a:lnTo>
                <a:lnTo>
                  <a:pt x="1031" y="3252"/>
                </a:lnTo>
                <a:lnTo>
                  <a:pt x="1021" y="3246"/>
                </a:lnTo>
                <a:lnTo>
                  <a:pt x="1012" y="3238"/>
                </a:lnTo>
                <a:lnTo>
                  <a:pt x="1007" y="3226"/>
                </a:lnTo>
                <a:lnTo>
                  <a:pt x="1005" y="3214"/>
                </a:lnTo>
                <a:lnTo>
                  <a:pt x="1005" y="3088"/>
                </a:lnTo>
                <a:lnTo>
                  <a:pt x="1007" y="3071"/>
                </a:lnTo>
                <a:lnTo>
                  <a:pt x="1015" y="3055"/>
                </a:lnTo>
                <a:lnTo>
                  <a:pt x="1025" y="3041"/>
                </a:lnTo>
                <a:lnTo>
                  <a:pt x="1040" y="3030"/>
                </a:lnTo>
                <a:lnTo>
                  <a:pt x="1246" y="2917"/>
                </a:lnTo>
                <a:lnTo>
                  <a:pt x="1263" y="2909"/>
                </a:lnTo>
                <a:lnTo>
                  <a:pt x="1283" y="2903"/>
                </a:lnTo>
                <a:lnTo>
                  <a:pt x="1302" y="2899"/>
                </a:lnTo>
                <a:lnTo>
                  <a:pt x="1321" y="2897"/>
                </a:lnTo>
                <a:lnTo>
                  <a:pt x="1433" y="2897"/>
                </a:lnTo>
                <a:lnTo>
                  <a:pt x="1315" y="2237"/>
                </a:lnTo>
                <a:lnTo>
                  <a:pt x="1313" y="2219"/>
                </a:lnTo>
                <a:lnTo>
                  <a:pt x="1315" y="2206"/>
                </a:lnTo>
                <a:lnTo>
                  <a:pt x="1322" y="2193"/>
                </a:lnTo>
                <a:lnTo>
                  <a:pt x="1333" y="2181"/>
                </a:lnTo>
                <a:lnTo>
                  <a:pt x="1349" y="2163"/>
                </a:lnTo>
                <a:lnTo>
                  <a:pt x="1361" y="2145"/>
                </a:lnTo>
                <a:lnTo>
                  <a:pt x="1370" y="2125"/>
                </a:lnTo>
                <a:lnTo>
                  <a:pt x="1377" y="2106"/>
                </a:lnTo>
                <a:lnTo>
                  <a:pt x="1378" y="2086"/>
                </a:lnTo>
                <a:lnTo>
                  <a:pt x="1374" y="2066"/>
                </a:lnTo>
                <a:lnTo>
                  <a:pt x="1364" y="2046"/>
                </a:lnTo>
                <a:lnTo>
                  <a:pt x="1350" y="2027"/>
                </a:lnTo>
                <a:lnTo>
                  <a:pt x="1328" y="2004"/>
                </a:lnTo>
                <a:lnTo>
                  <a:pt x="1301" y="1984"/>
                </a:lnTo>
                <a:lnTo>
                  <a:pt x="1274" y="1967"/>
                </a:lnTo>
                <a:lnTo>
                  <a:pt x="1244" y="1952"/>
                </a:lnTo>
                <a:lnTo>
                  <a:pt x="1214" y="1938"/>
                </a:lnTo>
                <a:lnTo>
                  <a:pt x="1184" y="1926"/>
                </a:lnTo>
                <a:lnTo>
                  <a:pt x="1163" y="1915"/>
                </a:lnTo>
                <a:lnTo>
                  <a:pt x="1146" y="1902"/>
                </a:lnTo>
                <a:lnTo>
                  <a:pt x="1133" y="1888"/>
                </a:lnTo>
                <a:lnTo>
                  <a:pt x="1123" y="1872"/>
                </a:lnTo>
                <a:lnTo>
                  <a:pt x="1116" y="1855"/>
                </a:lnTo>
                <a:lnTo>
                  <a:pt x="1112" y="1838"/>
                </a:lnTo>
                <a:lnTo>
                  <a:pt x="1111" y="1821"/>
                </a:lnTo>
                <a:lnTo>
                  <a:pt x="1111" y="1802"/>
                </a:lnTo>
                <a:lnTo>
                  <a:pt x="1113" y="1785"/>
                </a:lnTo>
                <a:lnTo>
                  <a:pt x="1115" y="1769"/>
                </a:lnTo>
                <a:lnTo>
                  <a:pt x="1119" y="1754"/>
                </a:lnTo>
                <a:lnTo>
                  <a:pt x="1037" y="1729"/>
                </a:lnTo>
                <a:lnTo>
                  <a:pt x="954" y="1699"/>
                </a:lnTo>
                <a:lnTo>
                  <a:pt x="875" y="1666"/>
                </a:lnTo>
                <a:lnTo>
                  <a:pt x="797" y="1627"/>
                </a:lnTo>
                <a:lnTo>
                  <a:pt x="722" y="1584"/>
                </a:lnTo>
                <a:lnTo>
                  <a:pt x="649" y="1537"/>
                </a:lnTo>
                <a:lnTo>
                  <a:pt x="579" y="1486"/>
                </a:lnTo>
                <a:lnTo>
                  <a:pt x="512" y="1431"/>
                </a:lnTo>
                <a:lnTo>
                  <a:pt x="448" y="1372"/>
                </a:lnTo>
                <a:lnTo>
                  <a:pt x="388" y="1310"/>
                </a:lnTo>
                <a:lnTo>
                  <a:pt x="331" y="1245"/>
                </a:lnTo>
                <a:lnTo>
                  <a:pt x="276" y="1172"/>
                </a:lnTo>
                <a:lnTo>
                  <a:pt x="225" y="1097"/>
                </a:lnTo>
                <a:lnTo>
                  <a:pt x="179" y="1019"/>
                </a:lnTo>
                <a:lnTo>
                  <a:pt x="138" y="939"/>
                </a:lnTo>
                <a:lnTo>
                  <a:pt x="102" y="856"/>
                </a:lnTo>
                <a:lnTo>
                  <a:pt x="71" y="772"/>
                </a:lnTo>
                <a:lnTo>
                  <a:pt x="45" y="685"/>
                </a:lnTo>
                <a:lnTo>
                  <a:pt x="24" y="597"/>
                </a:lnTo>
                <a:lnTo>
                  <a:pt x="10" y="509"/>
                </a:lnTo>
                <a:lnTo>
                  <a:pt x="0" y="418"/>
                </a:lnTo>
                <a:lnTo>
                  <a:pt x="2" y="403"/>
                </a:lnTo>
                <a:lnTo>
                  <a:pt x="8" y="388"/>
                </a:lnTo>
                <a:lnTo>
                  <a:pt x="18" y="376"/>
                </a:lnTo>
                <a:lnTo>
                  <a:pt x="26" y="368"/>
                </a:lnTo>
                <a:lnTo>
                  <a:pt x="37" y="362"/>
                </a:lnTo>
                <a:lnTo>
                  <a:pt x="48" y="358"/>
                </a:lnTo>
                <a:lnTo>
                  <a:pt x="62" y="357"/>
                </a:lnTo>
                <a:lnTo>
                  <a:pt x="506" y="357"/>
                </a:lnTo>
                <a:lnTo>
                  <a:pt x="513" y="314"/>
                </a:lnTo>
                <a:lnTo>
                  <a:pt x="520" y="274"/>
                </a:lnTo>
                <a:lnTo>
                  <a:pt x="527" y="239"/>
                </a:lnTo>
                <a:lnTo>
                  <a:pt x="536" y="207"/>
                </a:lnTo>
                <a:lnTo>
                  <a:pt x="542" y="179"/>
                </a:lnTo>
                <a:lnTo>
                  <a:pt x="549" y="156"/>
                </a:lnTo>
                <a:lnTo>
                  <a:pt x="554" y="137"/>
                </a:lnTo>
                <a:lnTo>
                  <a:pt x="559" y="122"/>
                </a:lnTo>
                <a:lnTo>
                  <a:pt x="524" y="86"/>
                </a:lnTo>
                <a:lnTo>
                  <a:pt x="516" y="72"/>
                </a:lnTo>
                <a:lnTo>
                  <a:pt x="511" y="59"/>
                </a:lnTo>
                <a:lnTo>
                  <a:pt x="511" y="44"/>
                </a:lnTo>
                <a:lnTo>
                  <a:pt x="515" y="30"/>
                </a:lnTo>
                <a:lnTo>
                  <a:pt x="524" y="17"/>
                </a:lnTo>
                <a:lnTo>
                  <a:pt x="535" y="9"/>
                </a:lnTo>
                <a:lnTo>
                  <a:pt x="546" y="5"/>
                </a:lnTo>
                <a:lnTo>
                  <a:pt x="556" y="1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18715" y="4792999"/>
            <a:ext cx="903937" cy="903937"/>
            <a:chOff x="11259034" y="3061831"/>
            <a:chExt cx="548477" cy="54847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46570" y="4792998"/>
            <a:ext cx="903937" cy="902480"/>
            <a:chOff x="10178006" y="3122886"/>
            <a:chExt cx="548477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90860" y="4238644"/>
            <a:ext cx="901022" cy="902481"/>
            <a:chOff x="9631298" y="4343748"/>
            <a:chExt cx="546708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6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75881" y="4238644"/>
            <a:ext cx="902481" cy="902481"/>
            <a:chOff x="11141775" y="4343748"/>
            <a:chExt cx="547593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22402" y="52971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93819" y="58160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55474" y="58160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383" y="52971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8020517" y="2795329"/>
            <a:ext cx="1239414" cy="433137"/>
          </a:xfrm>
          <a:custGeom>
            <a:avLst/>
            <a:gdLst>
              <a:gd name="T0" fmla="*/ 13 w 688"/>
              <a:gd name="T1" fmla="*/ 0 h 315"/>
              <a:gd name="T2" fmla="*/ 0 w 688"/>
              <a:gd name="T3" fmla="*/ 9 h 315"/>
              <a:gd name="T4" fmla="*/ 101 w 688"/>
              <a:gd name="T5" fmla="*/ 76 h 315"/>
              <a:gd name="T6" fmla="*/ 551 w 688"/>
              <a:gd name="T7" fmla="*/ 263 h 315"/>
              <a:gd name="T8" fmla="*/ 688 w 688"/>
              <a:gd name="T9" fmla="*/ 315 h 315"/>
              <a:gd name="T10" fmla="*/ 680 w 688"/>
              <a:gd name="T11" fmla="*/ 264 h 315"/>
              <a:gd name="T12" fmla="*/ 13 w 688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315">
                <a:moveTo>
                  <a:pt x="13" y="0"/>
                </a:moveTo>
                <a:lnTo>
                  <a:pt x="0" y="9"/>
                </a:lnTo>
                <a:lnTo>
                  <a:pt x="101" y="76"/>
                </a:lnTo>
                <a:lnTo>
                  <a:pt x="551" y="263"/>
                </a:lnTo>
                <a:lnTo>
                  <a:pt x="688" y="315"/>
                </a:lnTo>
                <a:lnTo>
                  <a:pt x="680" y="264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reeform 17"/>
          <p:cNvSpPr>
            <a:spLocks/>
          </p:cNvSpPr>
          <p:nvPr/>
        </p:nvSpPr>
        <p:spPr bwMode="auto">
          <a:xfrm>
            <a:off x="8980702" y="2473569"/>
            <a:ext cx="682758" cy="754896"/>
          </a:xfrm>
          <a:custGeom>
            <a:avLst/>
            <a:gdLst>
              <a:gd name="T0" fmla="*/ 0 w 379"/>
              <a:gd name="T1" fmla="*/ 438 h 549"/>
              <a:gd name="T2" fmla="*/ 16 w 379"/>
              <a:gd name="T3" fmla="*/ 469 h 549"/>
              <a:gd name="T4" fmla="*/ 155 w 379"/>
              <a:gd name="T5" fmla="*/ 549 h 549"/>
              <a:gd name="T6" fmla="*/ 379 w 379"/>
              <a:gd name="T7" fmla="*/ 183 h 549"/>
              <a:gd name="T8" fmla="*/ 324 w 379"/>
              <a:gd name="T9" fmla="*/ 0 h 549"/>
              <a:gd name="T10" fmla="*/ 211 w 379"/>
              <a:gd name="T11" fmla="*/ 32 h 549"/>
              <a:gd name="T12" fmla="*/ 0 w 379"/>
              <a:gd name="T13" fmla="*/ 43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549">
                <a:moveTo>
                  <a:pt x="0" y="438"/>
                </a:moveTo>
                <a:lnTo>
                  <a:pt x="16" y="469"/>
                </a:lnTo>
                <a:lnTo>
                  <a:pt x="155" y="549"/>
                </a:lnTo>
                <a:lnTo>
                  <a:pt x="379" y="183"/>
                </a:lnTo>
                <a:lnTo>
                  <a:pt x="324" y="0"/>
                </a:lnTo>
                <a:lnTo>
                  <a:pt x="211" y="32"/>
                </a:lnTo>
                <a:lnTo>
                  <a:pt x="0" y="4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9391437" y="2593197"/>
            <a:ext cx="1197980" cy="299758"/>
          </a:xfrm>
          <a:custGeom>
            <a:avLst/>
            <a:gdLst>
              <a:gd name="T0" fmla="*/ 0 w 665"/>
              <a:gd name="T1" fmla="*/ 9 h 218"/>
              <a:gd name="T2" fmla="*/ 9 w 665"/>
              <a:gd name="T3" fmla="*/ 22 h 218"/>
              <a:gd name="T4" fmla="*/ 150 w 665"/>
              <a:gd name="T5" fmla="*/ 99 h 218"/>
              <a:gd name="T6" fmla="*/ 665 w 665"/>
              <a:gd name="T7" fmla="*/ 218 h 218"/>
              <a:gd name="T8" fmla="*/ 568 w 665"/>
              <a:gd name="T9" fmla="*/ 109 h 218"/>
              <a:gd name="T10" fmla="*/ 448 w 665"/>
              <a:gd name="T11" fmla="*/ 65 h 218"/>
              <a:gd name="T12" fmla="*/ 60 w 665"/>
              <a:gd name="T13" fmla="*/ 0 h 218"/>
              <a:gd name="T14" fmla="*/ 0 w 665"/>
              <a:gd name="T15" fmla="*/ 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" h="218">
                <a:moveTo>
                  <a:pt x="0" y="9"/>
                </a:moveTo>
                <a:lnTo>
                  <a:pt x="9" y="22"/>
                </a:lnTo>
                <a:lnTo>
                  <a:pt x="150" y="99"/>
                </a:lnTo>
                <a:lnTo>
                  <a:pt x="665" y="218"/>
                </a:lnTo>
                <a:lnTo>
                  <a:pt x="568" y="109"/>
                </a:lnTo>
                <a:lnTo>
                  <a:pt x="448" y="65"/>
                </a:lnTo>
                <a:lnTo>
                  <a:pt x="60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 19"/>
          <p:cNvSpPr>
            <a:spLocks/>
          </p:cNvSpPr>
          <p:nvPr/>
        </p:nvSpPr>
        <p:spPr bwMode="auto">
          <a:xfrm>
            <a:off x="9962506" y="721772"/>
            <a:ext cx="626913" cy="2171185"/>
          </a:xfrm>
          <a:custGeom>
            <a:avLst/>
            <a:gdLst>
              <a:gd name="T0" fmla="*/ 0 w 383"/>
              <a:gd name="T1" fmla="*/ 37 h 1735"/>
              <a:gd name="T2" fmla="*/ 11 w 383"/>
              <a:gd name="T3" fmla="*/ 0 h 1735"/>
              <a:gd name="T4" fmla="*/ 142 w 383"/>
              <a:gd name="T5" fmla="*/ 86 h 1735"/>
              <a:gd name="T6" fmla="*/ 383 w 383"/>
              <a:gd name="T7" fmla="*/ 1735 h 1735"/>
              <a:gd name="T8" fmla="*/ 209 w 383"/>
              <a:gd name="T9" fmla="*/ 1641 h 1735"/>
              <a:gd name="T10" fmla="*/ 160 w 383"/>
              <a:gd name="T11" fmla="*/ 1596 h 1735"/>
              <a:gd name="T12" fmla="*/ 0 w 383"/>
              <a:gd name="T13" fmla="*/ 37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3" h="1735">
                <a:moveTo>
                  <a:pt x="0" y="37"/>
                </a:moveTo>
                <a:cubicBezTo>
                  <a:pt x="11" y="0"/>
                  <a:pt x="11" y="0"/>
                  <a:pt x="11" y="0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6"/>
                  <a:pt x="336" y="1050"/>
                  <a:pt x="383" y="1735"/>
                </a:cubicBezTo>
                <a:cubicBezTo>
                  <a:pt x="209" y="1641"/>
                  <a:pt x="209" y="1641"/>
                  <a:pt x="209" y="1641"/>
                </a:cubicBezTo>
                <a:cubicBezTo>
                  <a:pt x="160" y="1596"/>
                  <a:pt x="160" y="1596"/>
                  <a:pt x="160" y="1596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 20"/>
          <p:cNvSpPr>
            <a:spLocks/>
          </p:cNvSpPr>
          <p:nvPr/>
        </p:nvSpPr>
        <p:spPr bwMode="auto">
          <a:xfrm>
            <a:off x="7962871" y="2381441"/>
            <a:ext cx="356691" cy="105878"/>
          </a:xfrm>
          <a:custGeom>
            <a:avLst/>
            <a:gdLst>
              <a:gd name="T0" fmla="*/ 12 w 198"/>
              <a:gd name="T1" fmla="*/ 0 h 77"/>
              <a:gd name="T2" fmla="*/ 0 w 198"/>
              <a:gd name="T3" fmla="*/ 4 h 77"/>
              <a:gd name="T4" fmla="*/ 180 w 198"/>
              <a:gd name="T5" fmla="*/ 77 h 77"/>
              <a:gd name="T6" fmla="*/ 198 w 198"/>
              <a:gd name="T7" fmla="*/ 55 h 77"/>
              <a:gd name="T8" fmla="*/ 12 w 198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77">
                <a:moveTo>
                  <a:pt x="12" y="0"/>
                </a:moveTo>
                <a:lnTo>
                  <a:pt x="0" y="4"/>
                </a:lnTo>
                <a:lnTo>
                  <a:pt x="180" y="77"/>
                </a:lnTo>
                <a:lnTo>
                  <a:pt x="198" y="5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Freeform 21"/>
          <p:cNvSpPr>
            <a:spLocks/>
          </p:cNvSpPr>
          <p:nvPr/>
        </p:nvSpPr>
        <p:spPr bwMode="auto">
          <a:xfrm>
            <a:off x="7964671" y="721772"/>
            <a:ext cx="2340114" cy="2396691"/>
          </a:xfrm>
          <a:custGeom>
            <a:avLst/>
            <a:gdLst>
              <a:gd name="T0" fmla="*/ 637 w 1427"/>
              <a:gd name="T1" fmla="*/ 1915 h 1915"/>
              <a:gd name="T2" fmla="*/ 34 w 1427"/>
              <a:gd name="T3" fmla="*/ 1667 h 1915"/>
              <a:gd name="T4" fmla="*/ 207 w 1427"/>
              <a:gd name="T5" fmla="*/ 1389 h 1915"/>
              <a:gd name="T6" fmla="*/ 0 w 1427"/>
              <a:gd name="T7" fmla="*/ 1330 h 1915"/>
              <a:gd name="T8" fmla="*/ 1229 w 1427"/>
              <a:gd name="T9" fmla="*/ 0 h 1915"/>
              <a:gd name="T10" fmla="*/ 1427 w 1427"/>
              <a:gd name="T11" fmla="*/ 1641 h 1915"/>
              <a:gd name="T12" fmla="*/ 880 w 1427"/>
              <a:gd name="T13" fmla="*/ 1519 h 1915"/>
              <a:gd name="T14" fmla="*/ 637 w 1427"/>
              <a:gd name="T15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7" h="1915">
                <a:moveTo>
                  <a:pt x="637" y="1915"/>
                </a:moveTo>
                <a:cubicBezTo>
                  <a:pt x="34" y="1667"/>
                  <a:pt x="34" y="1667"/>
                  <a:pt x="34" y="1667"/>
                </a:cubicBezTo>
                <a:cubicBezTo>
                  <a:pt x="207" y="1389"/>
                  <a:pt x="207" y="1389"/>
                  <a:pt x="207" y="1389"/>
                </a:cubicBezTo>
                <a:cubicBezTo>
                  <a:pt x="0" y="1330"/>
                  <a:pt x="0" y="1330"/>
                  <a:pt x="0" y="1330"/>
                </a:cubicBezTo>
                <a:cubicBezTo>
                  <a:pt x="0" y="1330"/>
                  <a:pt x="768" y="659"/>
                  <a:pt x="1229" y="0"/>
                </a:cubicBezTo>
                <a:cubicBezTo>
                  <a:pt x="1427" y="1641"/>
                  <a:pt x="1427" y="1641"/>
                  <a:pt x="1427" y="1641"/>
                </a:cubicBezTo>
                <a:cubicBezTo>
                  <a:pt x="880" y="1519"/>
                  <a:pt x="880" y="1519"/>
                  <a:pt x="880" y="1519"/>
                </a:cubicBezTo>
                <a:lnTo>
                  <a:pt x="637" y="1915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SOAR </a:t>
            </a:r>
            <a:r>
              <a:rPr lang="en-US" dirty="0"/>
              <a:t>Model for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01281" y="1219142"/>
            <a:ext cx="903937" cy="903937"/>
            <a:chOff x="11259034" y="3061831"/>
            <a:chExt cx="548477" cy="54847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06510" y="2626997"/>
            <a:ext cx="903937" cy="902480"/>
            <a:chOff x="10178006" y="3122886"/>
            <a:chExt cx="548477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01280" y="2626998"/>
            <a:ext cx="901022" cy="902481"/>
            <a:chOff x="9631298" y="4343748"/>
            <a:chExt cx="546708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6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6510" y="1220598"/>
            <a:ext cx="902481" cy="902481"/>
            <a:chOff x="11141775" y="4343748"/>
            <a:chExt cx="547593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Oval 83"/>
          <p:cNvSpPr/>
          <p:nvPr/>
        </p:nvSpPr>
        <p:spPr>
          <a:xfrm>
            <a:off x="1728928" y="5285184"/>
            <a:ext cx="9154550" cy="1572817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013972" y="4191782"/>
            <a:ext cx="1655553" cy="1190783"/>
          </a:xfrm>
          <a:custGeom>
            <a:avLst/>
            <a:gdLst>
              <a:gd name="T0" fmla="*/ 456 w 1009"/>
              <a:gd name="T1" fmla="*/ 0 h 951"/>
              <a:gd name="T2" fmla="*/ 0 w 1009"/>
              <a:gd name="T3" fmla="*/ 269 h 951"/>
              <a:gd name="T4" fmla="*/ 786 w 1009"/>
              <a:gd name="T5" fmla="*/ 951 h 951"/>
              <a:gd name="T6" fmla="*/ 1009 w 1009"/>
              <a:gd name="T7" fmla="*/ 502 h 951"/>
              <a:gd name="T8" fmla="*/ 456 w 1009"/>
              <a:gd name="T9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951">
                <a:moveTo>
                  <a:pt x="456" y="0"/>
                </a:moveTo>
                <a:cubicBezTo>
                  <a:pt x="0" y="269"/>
                  <a:pt x="0" y="269"/>
                  <a:pt x="0" y="269"/>
                </a:cubicBezTo>
                <a:cubicBezTo>
                  <a:pt x="65" y="372"/>
                  <a:pt x="285" y="668"/>
                  <a:pt x="786" y="951"/>
                </a:cubicBezTo>
                <a:cubicBezTo>
                  <a:pt x="1009" y="502"/>
                  <a:pt x="1009" y="502"/>
                  <a:pt x="1009" y="502"/>
                </a:cubicBezTo>
                <a:cubicBezTo>
                  <a:pt x="610" y="290"/>
                  <a:pt x="456" y="0"/>
                  <a:pt x="45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2605873" y="4523904"/>
            <a:ext cx="1704194" cy="1064279"/>
          </a:xfrm>
          <a:custGeom>
            <a:avLst/>
            <a:gdLst>
              <a:gd name="T0" fmla="*/ 253 w 1039"/>
              <a:gd name="T1" fmla="*/ 0 h 851"/>
              <a:gd name="T2" fmla="*/ 232 w 1039"/>
              <a:gd name="T3" fmla="*/ 12 h 851"/>
              <a:gd name="T4" fmla="*/ 0 w 1039"/>
              <a:gd name="T5" fmla="*/ 112 h 851"/>
              <a:gd name="T6" fmla="*/ 898 w 1039"/>
              <a:gd name="T7" fmla="*/ 851 h 851"/>
              <a:gd name="T8" fmla="*/ 1037 w 1039"/>
              <a:gd name="T9" fmla="*/ 686 h 851"/>
              <a:gd name="T10" fmla="*/ 1039 w 1039"/>
              <a:gd name="T11" fmla="*/ 682 h 851"/>
              <a:gd name="T12" fmla="*/ 253 w 1039"/>
              <a:gd name="T13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851">
                <a:moveTo>
                  <a:pt x="253" y="0"/>
                </a:moveTo>
                <a:cubicBezTo>
                  <a:pt x="232" y="12"/>
                  <a:pt x="232" y="12"/>
                  <a:pt x="232" y="12"/>
                </a:cubicBezTo>
                <a:cubicBezTo>
                  <a:pt x="0" y="112"/>
                  <a:pt x="0" y="112"/>
                  <a:pt x="0" y="112"/>
                </a:cubicBezTo>
                <a:cubicBezTo>
                  <a:pt x="416" y="635"/>
                  <a:pt x="898" y="851"/>
                  <a:pt x="898" y="851"/>
                </a:cubicBezTo>
                <a:cubicBezTo>
                  <a:pt x="1037" y="686"/>
                  <a:pt x="1037" y="686"/>
                  <a:pt x="1037" y="686"/>
                </a:cubicBezTo>
                <a:cubicBezTo>
                  <a:pt x="1039" y="682"/>
                  <a:pt x="1039" y="682"/>
                  <a:pt x="1039" y="682"/>
                </a:cubicBezTo>
                <a:cubicBezTo>
                  <a:pt x="538" y="399"/>
                  <a:pt x="318" y="103"/>
                  <a:pt x="25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311032" y="4876550"/>
            <a:ext cx="533236" cy="805772"/>
          </a:xfrm>
          <a:custGeom>
            <a:avLst/>
            <a:gdLst>
              <a:gd name="T0" fmla="*/ 296 w 296"/>
              <a:gd name="T1" fmla="*/ 34 h 586"/>
              <a:gd name="T2" fmla="*/ 283 w 296"/>
              <a:gd name="T3" fmla="*/ 0 h 586"/>
              <a:gd name="T4" fmla="*/ 200 w 296"/>
              <a:gd name="T5" fmla="*/ 108 h 586"/>
              <a:gd name="T6" fmla="*/ 0 w 296"/>
              <a:gd name="T7" fmla="*/ 586 h 586"/>
              <a:gd name="T8" fmla="*/ 87 w 296"/>
              <a:gd name="T9" fmla="*/ 546 h 586"/>
              <a:gd name="T10" fmla="*/ 242 w 296"/>
              <a:gd name="T11" fmla="*/ 410 h 586"/>
              <a:gd name="T12" fmla="*/ 296 w 296"/>
              <a:gd name="T13" fmla="*/ 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586">
                <a:moveTo>
                  <a:pt x="296" y="34"/>
                </a:moveTo>
                <a:lnTo>
                  <a:pt x="283" y="0"/>
                </a:lnTo>
                <a:lnTo>
                  <a:pt x="200" y="108"/>
                </a:lnTo>
                <a:lnTo>
                  <a:pt x="0" y="586"/>
                </a:lnTo>
                <a:lnTo>
                  <a:pt x="87" y="546"/>
                </a:lnTo>
                <a:lnTo>
                  <a:pt x="242" y="410"/>
                </a:lnTo>
                <a:lnTo>
                  <a:pt x="296" y="3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4311032" y="5441790"/>
            <a:ext cx="1873532" cy="556890"/>
          </a:xfrm>
          <a:custGeom>
            <a:avLst/>
            <a:gdLst>
              <a:gd name="T0" fmla="*/ 0 w 1143"/>
              <a:gd name="T1" fmla="*/ 185 h 445"/>
              <a:gd name="T2" fmla="*/ 1129 w 1143"/>
              <a:gd name="T3" fmla="*/ 419 h 445"/>
              <a:gd name="T4" fmla="*/ 1143 w 1143"/>
              <a:gd name="T5" fmla="*/ 238 h 445"/>
              <a:gd name="T6" fmla="*/ 1142 w 1143"/>
              <a:gd name="T7" fmla="*/ 236 h 445"/>
              <a:gd name="T8" fmla="*/ 140 w 1143"/>
              <a:gd name="T9" fmla="*/ 0 h 445"/>
              <a:gd name="T10" fmla="*/ 0 w 1143"/>
              <a:gd name="T11" fmla="*/ 18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445">
                <a:moveTo>
                  <a:pt x="0" y="185"/>
                </a:moveTo>
                <a:cubicBezTo>
                  <a:pt x="571" y="445"/>
                  <a:pt x="1129" y="419"/>
                  <a:pt x="1129" y="419"/>
                </a:cubicBezTo>
                <a:cubicBezTo>
                  <a:pt x="1143" y="238"/>
                  <a:pt x="1143" y="238"/>
                  <a:pt x="1143" y="238"/>
                </a:cubicBezTo>
                <a:cubicBezTo>
                  <a:pt x="1142" y="236"/>
                  <a:pt x="1142" y="236"/>
                  <a:pt x="1142" y="236"/>
                </a:cubicBezTo>
                <a:cubicBezTo>
                  <a:pt x="470" y="201"/>
                  <a:pt x="197" y="40"/>
                  <a:pt x="140" y="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541620" y="4876551"/>
            <a:ext cx="1641142" cy="870399"/>
          </a:xfrm>
          <a:custGeom>
            <a:avLst/>
            <a:gdLst>
              <a:gd name="T0" fmla="*/ 171 w 1002"/>
              <a:gd name="T1" fmla="*/ 0 h 695"/>
              <a:gd name="T2" fmla="*/ 0 w 1002"/>
              <a:gd name="T3" fmla="*/ 459 h 695"/>
              <a:gd name="T4" fmla="*/ 0 w 1002"/>
              <a:gd name="T5" fmla="*/ 459 h 695"/>
              <a:gd name="T6" fmla="*/ 1002 w 1002"/>
              <a:gd name="T7" fmla="*/ 695 h 695"/>
              <a:gd name="T8" fmla="*/ 910 w 1002"/>
              <a:gd name="T9" fmla="*/ 183 h 695"/>
              <a:gd name="T10" fmla="*/ 171 w 1002"/>
              <a:gd name="T11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2" h="695">
                <a:moveTo>
                  <a:pt x="171" y="0"/>
                </a:moveTo>
                <a:cubicBezTo>
                  <a:pt x="0" y="459"/>
                  <a:pt x="0" y="459"/>
                  <a:pt x="0" y="459"/>
                </a:cubicBezTo>
                <a:cubicBezTo>
                  <a:pt x="0" y="459"/>
                  <a:pt x="0" y="459"/>
                  <a:pt x="0" y="459"/>
                </a:cubicBezTo>
                <a:cubicBezTo>
                  <a:pt x="57" y="499"/>
                  <a:pt x="330" y="660"/>
                  <a:pt x="1002" y="695"/>
                </a:cubicBezTo>
                <a:cubicBezTo>
                  <a:pt x="910" y="183"/>
                  <a:pt x="910" y="183"/>
                  <a:pt x="910" y="183"/>
                </a:cubicBezTo>
                <a:cubicBezTo>
                  <a:pt x="386" y="150"/>
                  <a:pt x="171" y="0"/>
                  <a:pt x="171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6175557" y="5103431"/>
            <a:ext cx="372904" cy="866274"/>
          </a:xfrm>
          <a:custGeom>
            <a:avLst/>
            <a:gdLst>
              <a:gd name="T0" fmla="*/ 21 w 207"/>
              <a:gd name="T1" fmla="*/ 12 h 630"/>
              <a:gd name="T2" fmla="*/ 4 w 207"/>
              <a:gd name="T3" fmla="*/ 0 h 630"/>
              <a:gd name="T4" fmla="*/ 0 w 207"/>
              <a:gd name="T5" fmla="*/ 186 h 630"/>
              <a:gd name="T6" fmla="*/ 129 w 207"/>
              <a:gd name="T7" fmla="*/ 630 h 630"/>
              <a:gd name="T8" fmla="*/ 185 w 207"/>
              <a:gd name="T9" fmla="*/ 582 h 630"/>
              <a:gd name="T10" fmla="*/ 207 w 207"/>
              <a:gd name="T11" fmla="*/ 358 h 630"/>
              <a:gd name="T12" fmla="*/ 21 w 207"/>
              <a:gd name="T13" fmla="*/ 12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630">
                <a:moveTo>
                  <a:pt x="21" y="12"/>
                </a:moveTo>
                <a:lnTo>
                  <a:pt x="4" y="0"/>
                </a:lnTo>
                <a:lnTo>
                  <a:pt x="0" y="186"/>
                </a:lnTo>
                <a:lnTo>
                  <a:pt x="129" y="630"/>
                </a:lnTo>
                <a:lnTo>
                  <a:pt x="185" y="582"/>
                </a:lnTo>
                <a:lnTo>
                  <a:pt x="207" y="358"/>
                </a:lnTo>
                <a:lnTo>
                  <a:pt x="21" y="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403786" y="5455016"/>
            <a:ext cx="1678974" cy="511514"/>
          </a:xfrm>
          <a:custGeom>
            <a:avLst/>
            <a:gdLst>
              <a:gd name="T0" fmla="*/ 3 w 1024"/>
              <a:gd name="T1" fmla="*/ 215 h 408"/>
              <a:gd name="T2" fmla="*/ 0 w 1024"/>
              <a:gd name="T3" fmla="*/ 408 h 408"/>
              <a:gd name="T4" fmla="*/ 1024 w 1024"/>
              <a:gd name="T5" fmla="*/ 165 h 408"/>
              <a:gd name="T6" fmla="*/ 945 w 1024"/>
              <a:gd name="T7" fmla="*/ 0 h 408"/>
              <a:gd name="T8" fmla="*/ 945 w 1024"/>
              <a:gd name="T9" fmla="*/ 0 h 408"/>
              <a:gd name="T10" fmla="*/ 3 w 1024"/>
              <a:gd name="T11" fmla="*/ 21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408">
                <a:moveTo>
                  <a:pt x="3" y="215"/>
                </a:moveTo>
                <a:cubicBezTo>
                  <a:pt x="0" y="408"/>
                  <a:pt x="0" y="408"/>
                  <a:pt x="0" y="408"/>
                </a:cubicBezTo>
                <a:cubicBezTo>
                  <a:pt x="604" y="390"/>
                  <a:pt x="1024" y="165"/>
                  <a:pt x="1024" y="165"/>
                </a:cubicBezTo>
                <a:cubicBezTo>
                  <a:pt x="945" y="0"/>
                  <a:pt x="945" y="0"/>
                  <a:pt x="94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563" y="212"/>
                  <a:pt x="67" y="215"/>
                  <a:pt x="3" y="2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6182763" y="4923302"/>
            <a:ext cx="1774451" cy="804397"/>
          </a:xfrm>
          <a:custGeom>
            <a:avLst/>
            <a:gdLst>
              <a:gd name="T0" fmla="*/ 0 w 1083"/>
              <a:gd name="T1" fmla="*/ 144 h 643"/>
              <a:gd name="T2" fmla="*/ 141 w 1083"/>
              <a:gd name="T3" fmla="*/ 642 h 643"/>
              <a:gd name="T4" fmla="*/ 141 w 1083"/>
              <a:gd name="T5" fmla="*/ 643 h 643"/>
              <a:gd name="T6" fmla="*/ 1083 w 1083"/>
              <a:gd name="T7" fmla="*/ 428 h 643"/>
              <a:gd name="T8" fmla="*/ 705 w 1083"/>
              <a:gd name="T9" fmla="*/ 0 h 643"/>
              <a:gd name="T10" fmla="*/ 0 w 1083"/>
              <a:gd name="T11" fmla="*/ 14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643">
                <a:moveTo>
                  <a:pt x="0" y="144"/>
                </a:moveTo>
                <a:cubicBezTo>
                  <a:pt x="141" y="642"/>
                  <a:pt x="141" y="642"/>
                  <a:pt x="141" y="642"/>
                </a:cubicBezTo>
                <a:cubicBezTo>
                  <a:pt x="141" y="643"/>
                  <a:pt x="141" y="643"/>
                  <a:pt x="141" y="643"/>
                </a:cubicBezTo>
                <a:cubicBezTo>
                  <a:pt x="205" y="643"/>
                  <a:pt x="701" y="640"/>
                  <a:pt x="1083" y="428"/>
                </a:cubicBezTo>
                <a:cubicBezTo>
                  <a:pt x="705" y="0"/>
                  <a:pt x="705" y="0"/>
                  <a:pt x="705" y="0"/>
                </a:cubicBezTo>
                <a:cubicBezTo>
                  <a:pt x="415" y="142"/>
                  <a:pt x="0" y="144"/>
                  <a:pt x="0" y="144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7478021" y="4868299"/>
            <a:ext cx="819670" cy="723270"/>
          </a:xfrm>
          <a:custGeom>
            <a:avLst/>
            <a:gdLst>
              <a:gd name="T0" fmla="*/ 47 w 455"/>
              <a:gd name="T1" fmla="*/ 2 h 526"/>
              <a:gd name="T2" fmla="*/ 0 w 455"/>
              <a:gd name="T3" fmla="*/ 0 h 526"/>
              <a:gd name="T4" fmla="*/ 57 w 455"/>
              <a:gd name="T5" fmla="*/ 113 h 526"/>
              <a:gd name="T6" fmla="*/ 455 w 455"/>
              <a:gd name="T7" fmla="*/ 526 h 526"/>
              <a:gd name="T8" fmla="*/ 455 w 455"/>
              <a:gd name="T9" fmla="*/ 497 h 526"/>
              <a:gd name="T10" fmla="*/ 401 w 455"/>
              <a:gd name="T11" fmla="*/ 307 h 526"/>
              <a:gd name="T12" fmla="*/ 47 w 455"/>
              <a:gd name="T13" fmla="*/ 2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526">
                <a:moveTo>
                  <a:pt x="47" y="2"/>
                </a:moveTo>
                <a:lnTo>
                  <a:pt x="0" y="0"/>
                </a:lnTo>
                <a:lnTo>
                  <a:pt x="57" y="113"/>
                </a:lnTo>
                <a:lnTo>
                  <a:pt x="455" y="526"/>
                </a:lnTo>
                <a:lnTo>
                  <a:pt x="455" y="497"/>
                </a:lnTo>
                <a:lnTo>
                  <a:pt x="401" y="307"/>
                </a:lnTo>
                <a:lnTo>
                  <a:pt x="47" y="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8150659" y="4694620"/>
            <a:ext cx="1360112" cy="893774"/>
          </a:xfrm>
          <a:custGeom>
            <a:avLst/>
            <a:gdLst>
              <a:gd name="T0" fmla="*/ 693 w 829"/>
              <a:gd name="T1" fmla="*/ 1 h 714"/>
              <a:gd name="T2" fmla="*/ 691 w 829"/>
              <a:gd name="T3" fmla="*/ 0 h 714"/>
              <a:gd name="T4" fmla="*/ 0 w 829"/>
              <a:gd name="T5" fmla="*/ 566 h 714"/>
              <a:gd name="T6" fmla="*/ 84 w 829"/>
              <a:gd name="T7" fmla="*/ 714 h 714"/>
              <a:gd name="T8" fmla="*/ 829 w 829"/>
              <a:gd name="T9" fmla="*/ 103 h 714"/>
              <a:gd name="T10" fmla="*/ 693 w 829"/>
              <a:gd name="T11" fmla="*/ 1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714">
                <a:moveTo>
                  <a:pt x="693" y="1"/>
                </a:moveTo>
                <a:cubicBezTo>
                  <a:pt x="691" y="0"/>
                  <a:pt x="691" y="0"/>
                  <a:pt x="691" y="0"/>
                </a:cubicBezTo>
                <a:cubicBezTo>
                  <a:pt x="371" y="355"/>
                  <a:pt x="77" y="525"/>
                  <a:pt x="0" y="566"/>
                </a:cubicBezTo>
                <a:cubicBezTo>
                  <a:pt x="84" y="714"/>
                  <a:pt x="84" y="714"/>
                  <a:pt x="84" y="714"/>
                </a:cubicBezTo>
                <a:cubicBezTo>
                  <a:pt x="584" y="432"/>
                  <a:pt x="829" y="103"/>
                  <a:pt x="829" y="103"/>
                </a:cubicBezTo>
                <a:lnTo>
                  <a:pt x="693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7478021" y="4360911"/>
            <a:ext cx="1814082" cy="1045028"/>
          </a:xfrm>
          <a:custGeom>
            <a:avLst/>
            <a:gdLst>
              <a:gd name="T0" fmla="*/ 1107 w 1107"/>
              <a:gd name="T1" fmla="*/ 269 h 835"/>
              <a:gd name="T2" fmla="*/ 528 w 1107"/>
              <a:gd name="T3" fmla="*/ 0 h 835"/>
              <a:gd name="T4" fmla="*/ 0 w 1107"/>
              <a:gd name="T5" fmla="*/ 406 h 835"/>
              <a:gd name="T6" fmla="*/ 413 w 1107"/>
              <a:gd name="T7" fmla="*/ 829 h 835"/>
              <a:gd name="T8" fmla="*/ 416 w 1107"/>
              <a:gd name="T9" fmla="*/ 835 h 835"/>
              <a:gd name="T10" fmla="*/ 1107 w 1107"/>
              <a:gd name="T11" fmla="*/ 269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835">
                <a:moveTo>
                  <a:pt x="1107" y="269"/>
                </a:moveTo>
                <a:cubicBezTo>
                  <a:pt x="528" y="0"/>
                  <a:pt x="528" y="0"/>
                  <a:pt x="528" y="0"/>
                </a:cubicBezTo>
                <a:cubicBezTo>
                  <a:pt x="339" y="256"/>
                  <a:pt x="0" y="406"/>
                  <a:pt x="0" y="406"/>
                </a:cubicBezTo>
                <a:cubicBezTo>
                  <a:pt x="413" y="829"/>
                  <a:pt x="413" y="829"/>
                  <a:pt x="413" y="829"/>
                </a:cubicBezTo>
                <a:cubicBezTo>
                  <a:pt x="416" y="835"/>
                  <a:pt x="416" y="835"/>
                  <a:pt x="416" y="835"/>
                </a:cubicBezTo>
                <a:cubicBezTo>
                  <a:pt x="493" y="794"/>
                  <a:pt x="787" y="624"/>
                  <a:pt x="1107" y="26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8416590" y="4256410"/>
            <a:ext cx="1239414" cy="433137"/>
          </a:xfrm>
          <a:custGeom>
            <a:avLst/>
            <a:gdLst>
              <a:gd name="T0" fmla="*/ 13 w 688"/>
              <a:gd name="T1" fmla="*/ 0 h 315"/>
              <a:gd name="T2" fmla="*/ 0 w 688"/>
              <a:gd name="T3" fmla="*/ 9 h 315"/>
              <a:gd name="T4" fmla="*/ 101 w 688"/>
              <a:gd name="T5" fmla="*/ 76 h 315"/>
              <a:gd name="T6" fmla="*/ 551 w 688"/>
              <a:gd name="T7" fmla="*/ 263 h 315"/>
              <a:gd name="T8" fmla="*/ 688 w 688"/>
              <a:gd name="T9" fmla="*/ 315 h 315"/>
              <a:gd name="T10" fmla="*/ 680 w 688"/>
              <a:gd name="T11" fmla="*/ 264 h 315"/>
              <a:gd name="T12" fmla="*/ 13 w 688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315">
                <a:moveTo>
                  <a:pt x="13" y="0"/>
                </a:moveTo>
                <a:lnTo>
                  <a:pt x="0" y="9"/>
                </a:lnTo>
                <a:lnTo>
                  <a:pt x="101" y="76"/>
                </a:lnTo>
                <a:lnTo>
                  <a:pt x="551" y="263"/>
                </a:lnTo>
                <a:lnTo>
                  <a:pt x="688" y="315"/>
                </a:lnTo>
                <a:lnTo>
                  <a:pt x="680" y="264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reeform 17"/>
          <p:cNvSpPr>
            <a:spLocks/>
          </p:cNvSpPr>
          <p:nvPr/>
        </p:nvSpPr>
        <p:spPr bwMode="auto">
          <a:xfrm>
            <a:off x="9376775" y="3934650"/>
            <a:ext cx="682758" cy="754896"/>
          </a:xfrm>
          <a:custGeom>
            <a:avLst/>
            <a:gdLst>
              <a:gd name="T0" fmla="*/ 0 w 379"/>
              <a:gd name="T1" fmla="*/ 438 h 549"/>
              <a:gd name="T2" fmla="*/ 16 w 379"/>
              <a:gd name="T3" fmla="*/ 469 h 549"/>
              <a:gd name="T4" fmla="*/ 155 w 379"/>
              <a:gd name="T5" fmla="*/ 549 h 549"/>
              <a:gd name="T6" fmla="*/ 379 w 379"/>
              <a:gd name="T7" fmla="*/ 183 h 549"/>
              <a:gd name="T8" fmla="*/ 324 w 379"/>
              <a:gd name="T9" fmla="*/ 0 h 549"/>
              <a:gd name="T10" fmla="*/ 211 w 379"/>
              <a:gd name="T11" fmla="*/ 32 h 549"/>
              <a:gd name="T12" fmla="*/ 0 w 379"/>
              <a:gd name="T13" fmla="*/ 43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549">
                <a:moveTo>
                  <a:pt x="0" y="438"/>
                </a:moveTo>
                <a:lnTo>
                  <a:pt x="16" y="469"/>
                </a:lnTo>
                <a:lnTo>
                  <a:pt x="155" y="549"/>
                </a:lnTo>
                <a:lnTo>
                  <a:pt x="379" y="183"/>
                </a:lnTo>
                <a:lnTo>
                  <a:pt x="324" y="0"/>
                </a:lnTo>
                <a:lnTo>
                  <a:pt x="211" y="32"/>
                </a:lnTo>
                <a:lnTo>
                  <a:pt x="0" y="4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9787510" y="4054278"/>
            <a:ext cx="1197980" cy="299758"/>
          </a:xfrm>
          <a:custGeom>
            <a:avLst/>
            <a:gdLst>
              <a:gd name="T0" fmla="*/ 0 w 665"/>
              <a:gd name="T1" fmla="*/ 9 h 218"/>
              <a:gd name="T2" fmla="*/ 9 w 665"/>
              <a:gd name="T3" fmla="*/ 22 h 218"/>
              <a:gd name="T4" fmla="*/ 150 w 665"/>
              <a:gd name="T5" fmla="*/ 99 h 218"/>
              <a:gd name="T6" fmla="*/ 665 w 665"/>
              <a:gd name="T7" fmla="*/ 218 h 218"/>
              <a:gd name="T8" fmla="*/ 568 w 665"/>
              <a:gd name="T9" fmla="*/ 109 h 218"/>
              <a:gd name="T10" fmla="*/ 448 w 665"/>
              <a:gd name="T11" fmla="*/ 65 h 218"/>
              <a:gd name="T12" fmla="*/ 60 w 665"/>
              <a:gd name="T13" fmla="*/ 0 h 218"/>
              <a:gd name="T14" fmla="*/ 0 w 665"/>
              <a:gd name="T15" fmla="*/ 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" h="218">
                <a:moveTo>
                  <a:pt x="0" y="9"/>
                </a:moveTo>
                <a:lnTo>
                  <a:pt x="9" y="22"/>
                </a:lnTo>
                <a:lnTo>
                  <a:pt x="150" y="99"/>
                </a:lnTo>
                <a:lnTo>
                  <a:pt x="665" y="218"/>
                </a:lnTo>
                <a:lnTo>
                  <a:pt x="568" y="109"/>
                </a:lnTo>
                <a:lnTo>
                  <a:pt x="448" y="65"/>
                </a:lnTo>
                <a:lnTo>
                  <a:pt x="60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 19"/>
          <p:cNvSpPr>
            <a:spLocks/>
          </p:cNvSpPr>
          <p:nvPr/>
        </p:nvSpPr>
        <p:spPr bwMode="auto">
          <a:xfrm>
            <a:off x="10358579" y="2182853"/>
            <a:ext cx="626913" cy="2171185"/>
          </a:xfrm>
          <a:custGeom>
            <a:avLst/>
            <a:gdLst>
              <a:gd name="T0" fmla="*/ 0 w 383"/>
              <a:gd name="T1" fmla="*/ 37 h 1735"/>
              <a:gd name="T2" fmla="*/ 11 w 383"/>
              <a:gd name="T3" fmla="*/ 0 h 1735"/>
              <a:gd name="T4" fmla="*/ 142 w 383"/>
              <a:gd name="T5" fmla="*/ 86 h 1735"/>
              <a:gd name="T6" fmla="*/ 383 w 383"/>
              <a:gd name="T7" fmla="*/ 1735 h 1735"/>
              <a:gd name="T8" fmla="*/ 209 w 383"/>
              <a:gd name="T9" fmla="*/ 1641 h 1735"/>
              <a:gd name="T10" fmla="*/ 160 w 383"/>
              <a:gd name="T11" fmla="*/ 1596 h 1735"/>
              <a:gd name="T12" fmla="*/ 0 w 383"/>
              <a:gd name="T13" fmla="*/ 37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3" h="1735">
                <a:moveTo>
                  <a:pt x="0" y="37"/>
                </a:moveTo>
                <a:cubicBezTo>
                  <a:pt x="11" y="0"/>
                  <a:pt x="11" y="0"/>
                  <a:pt x="11" y="0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6"/>
                  <a:pt x="336" y="1050"/>
                  <a:pt x="383" y="1735"/>
                </a:cubicBezTo>
                <a:cubicBezTo>
                  <a:pt x="209" y="1641"/>
                  <a:pt x="209" y="1641"/>
                  <a:pt x="209" y="1641"/>
                </a:cubicBezTo>
                <a:cubicBezTo>
                  <a:pt x="160" y="1596"/>
                  <a:pt x="160" y="1596"/>
                  <a:pt x="160" y="1596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 20"/>
          <p:cNvSpPr>
            <a:spLocks/>
          </p:cNvSpPr>
          <p:nvPr/>
        </p:nvSpPr>
        <p:spPr bwMode="auto">
          <a:xfrm>
            <a:off x="8358944" y="3842522"/>
            <a:ext cx="356691" cy="105878"/>
          </a:xfrm>
          <a:custGeom>
            <a:avLst/>
            <a:gdLst>
              <a:gd name="T0" fmla="*/ 12 w 198"/>
              <a:gd name="T1" fmla="*/ 0 h 77"/>
              <a:gd name="T2" fmla="*/ 0 w 198"/>
              <a:gd name="T3" fmla="*/ 4 h 77"/>
              <a:gd name="T4" fmla="*/ 180 w 198"/>
              <a:gd name="T5" fmla="*/ 77 h 77"/>
              <a:gd name="T6" fmla="*/ 198 w 198"/>
              <a:gd name="T7" fmla="*/ 55 h 77"/>
              <a:gd name="T8" fmla="*/ 12 w 198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77">
                <a:moveTo>
                  <a:pt x="12" y="0"/>
                </a:moveTo>
                <a:lnTo>
                  <a:pt x="0" y="4"/>
                </a:lnTo>
                <a:lnTo>
                  <a:pt x="180" y="77"/>
                </a:lnTo>
                <a:lnTo>
                  <a:pt x="198" y="5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Freeform 21"/>
          <p:cNvSpPr>
            <a:spLocks/>
          </p:cNvSpPr>
          <p:nvPr/>
        </p:nvSpPr>
        <p:spPr bwMode="auto">
          <a:xfrm>
            <a:off x="8360744" y="2182853"/>
            <a:ext cx="2340114" cy="2396691"/>
          </a:xfrm>
          <a:custGeom>
            <a:avLst/>
            <a:gdLst>
              <a:gd name="T0" fmla="*/ 637 w 1427"/>
              <a:gd name="T1" fmla="*/ 1915 h 1915"/>
              <a:gd name="T2" fmla="*/ 34 w 1427"/>
              <a:gd name="T3" fmla="*/ 1667 h 1915"/>
              <a:gd name="T4" fmla="*/ 207 w 1427"/>
              <a:gd name="T5" fmla="*/ 1389 h 1915"/>
              <a:gd name="T6" fmla="*/ 0 w 1427"/>
              <a:gd name="T7" fmla="*/ 1330 h 1915"/>
              <a:gd name="T8" fmla="*/ 1229 w 1427"/>
              <a:gd name="T9" fmla="*/ 0 h 1915"/>
              <a:gd name="T10" fmla="*/ 1427 w 1427"/>
              <a:gd name="T11" fmla="*/ 1641 h 1915"/>
              <a:gd name="T12" fmla="*/ 880 w 1427"/>
              <a:gd name="T13" fmla="*/ 1519 h 1915"/>
              <a:gd name="T14" fmla="*/ 637 w 1427"/>
              <a:gd name="T15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7" h="1915">
                <a:moveTo>
                  <a:pt x="637" y="1915"/>
                </a:moveTo>
                <a:cubicBezTo>
                  <a:pt x="34" y="1667"/>
                  <a:pt x="34" y="1667"/>
                  <a:pt x="34" y="1667"/>
                </a:cubicBezTo>
                <a:cubicBezTo>
                  <a:pt x="207" y="1389"/>
                  <a:pt x="207" y="1389"/>
                  <a:pt x="207" y="1389"/>
                </a:cubicBezTo>
                <a:cubicBezTo>
                  <a:pt x="0" y="1330"/>
                  <a:pt x="0" y="1330"/>
                  <a:pt x="0" y="1330"/>
                </a:cubicBezTo>
                <a:cubicBezTo>
                  <a:pt x="0" y="1330"/>
                  <a:pt x="768" y="659"/>
                  <a:pt x="1229" y="0"/>
                </a:cubicBezTo>
                <a:cubicBezTo>
                  <a:pt x="1427" y="1641"/>
                  <a:pt x="1427" y="1641"/>
                  <a:pt x="1427" y="1641"/>
                </a:cubicBezTo>
                <a:cubicBezTo>
                  <a:pt x="880" y="1519"/>
                  <a:pt x="880" y="1519"/>
                  <a:pt x="880" y="1519"/>
                </a:cubicBezTo>
                <a:lnTo>
                  <a:pt x="637" y="1915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69001" y="1219142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69001" y="2626998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47367" y="1219142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47367" y="2626998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2166846">
            <a:off x="4163041" y="3802990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23231">
            <a:off x="5170042" y="4183481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5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21016273">
            <a:off x="6394502" y="4197488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9836345">
            <a:off x="7403740" y="3849664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018327" y="5152887"/>
            <a:ext cx="630188" cy="478299"/>
            <a:chOff x="5168900" y="2833688"/>
            <a:chExt cx="481013" cy="395288"/>
          </a:xfrm>
          <a:solidFill>
            <a:schemeClr val="bg1"/>
          </a:solidFill>
        </p:grpSpPr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5168900" y="2862263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7"/>
            <p:cNvSpPr>
              <a:spLocks noEditPoints="1"/>
            </p:cNvSpPr>
            <p:nvPr/>
          </p:nvSpPr>
          <p:spPr bwMode="auto">
            <a:xfrm>
              <a:off x="5500688" y="2833688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22023" y="5158800"/>
            <a:ext cx="511316" cy="472669"/>
            <a:chOff x="1001713" y="4137025"/>
            <a:chExt cx="1741487" cy="1743076"/>
          </a:xfrm>
          <a:solidFill>
            <a:schemeClr val="bg1"/>
          </a:solidFill>
        </p:grpSpPr>
        <p:sp>
          <p:nvSpPr>
            <p:cNvPr id="95" name="Freeform 32"/>
            <p:cNvSpPr>
              <a:spLocks/>
            </p:cNvSpPr>
            <p:nvPr/>
          </p:nvSpPr>
          <p:spPr bwMode="auto">
            <a:xfrm>
              <a:off x="1978025" y="4137025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121 w 1929"/>
                <a:gd name="T3" fmla="*/ 17 h 1931"/>
                <a:gd name="T4" fmla="*/ 242 w 1929"/>
                <a:gd name="T5" fmla="*/ 43 h 1931"/>
                <a:gd name="T6" fmla="*/ 359 w 1929"/>
                <a:gd name="T7" fmla="*/ 73 h 1931"/>
                <a:gd name="T8" fmla="*/ 474 w 1929"/>
                <a:gd name="T9" fmla="*/ 110 h 1931"/>
                <a:gd name="T10" fmla="*/ 589 w 1929"/>
                <a:gd name="T11" fmla="*/ 154 h 1931"/>
                <a:gd name="T12" fmla="*/ 699 w 1929"/>
                <a:gd name="T13" fmla="*/ 205 h 1931"/>
                <a:gd name="T14" fmla="*/ 807 w 1929"/>
                <a:gd name="T15" fmla="*/ 261 h 1931"/>
                <a:gd name="T16" fmla="*/ 912 w 1929"/>
                <a:gd name="T17" fmla="*/ 323 h 1931"/>
                <a:gd name="T18" fmla="*/ 1014 w 1929"/>
                <a:gd name="T19" fmla="*/ 391 h 1931"/>
                <a:gd name="T20" fmla="*/ 1113 w 1929"/>
                <a:gd name="T21" fmla="*/ 466 h 1931"/>
                <a:gd name="T22" fmla="*/ 1207 w 1929"/>
                <a:gd name="T23" fmla="*/ 546 h 1931"/>
                <a:gd name="T24" fmla="*/ 1297 w 1929"/>
                <a:gd name="T25" fmla="*/ 632 h 1931"/>
                <a:gd name="T26" fmla="*/ 1384 w 1929"/>
                <a:gd name="T27" fmla="*/ 723 h 1931"/>
                <a:gd name="T28" fmla="*/ 1464 w 1929"/>
                <a:gd name="T29" fmla="*/ 817 h 1931"/>
                <a:gd name="T30" fmla="*/ 1538 w 1929"/>
                <a:gd name="T31" fmla="*/ 916 h 1931"/>
                <a:gd name="T32" fmla="*/ 1606 w 1929"/>
                <a:gd name="T33" fmla="*/ 1018 h 1931"/>
                <a:gd name="T34" fmla="*/ 1668 w 1929"/>
                <a:gd name="T35" fmla="*/ 1123 h 1931"/>
                <a:gd name="T36" fmla="*/ 1724 w 1929"/>
                <a:gd name="T37" fmla="*/ 1231 h 1931"/>
                <a:gd name="T38" fmla="*/ 1775 w 1929"/>
                <a:gd name="T39" fmla="*/ 1342 h 1931"/>
                <a:gd name="T40" fmla="*/ 1819 w 1929"/>
                <a:gd name="T41" fmla="*/ 1456 h 1931"/>
                <a:gd name="T42" fmla="*/ 1856 w 1929"/>
                <a:gd name="T43" fmla="*/ 1572 h 1931"/>
                <a:gd name="T44" fmla="*/ 1886 w 1929"/>
                <a:gd name="T45" fmla="*/ 1689 h 1931"/>
                <a:gd name="T46" fmla="*/ 1912 w 1929"/>
                <a:gd name="T47" fmla="*/ 1810 h 1931"/>
                <a:gd name="T48" fmla="*/ 1929 w 1929"/>
                <a:gd name="T49" fmla="*/ 1931 h 1931"/>
                <a:gd name="T50" fmla="*/ 1541 w 1929"/>
                <a:gd name="T51" fmla="*/ 1931 h 1931"/>
                <a:gd name="T52" fmla="*/ 1519 w 1929"/>
                <a:gd name="T53" fmla="*/ 1814 h 1931"/>
                <a:gd name="T54" fmla="*/ 1492 w 1929"/>
                <a:gd name="T55" fmla="*/ 1698 h 1931"/>
                <a:gd name="T56" fmla="*/ 1456 w 1929"/>
                <a:gd name="T57" fmla="*/ 1585 h 1931"/>
                <a:gd name="T58" fmla="*/ 1413 w 1929"/>
                <a:gd name="T59" fmla="*/ 1476 h 1931"/>
                <a:gd name="T60" fmla="*/ 1364 w 1929"/>
                <a:gd name="T61" fmla="*/ 1371 h 1931"/>
                <a:gd name="T62" fmla="*/ 1307 w 1929"/>
                <a:gd name="T63" fmla="*/ 1268 h 1931"/>
                <a:gd name="T64" fmla="*/ 1246 w 1929"/>
                <a:gd name="T65" fmla="*/ 1171 h 1931"/>
                <a:gd name="T66" fmla="*/ 1178 w 1929"/>
                <a:gd name="T67" fmla="*/ 1078 h 1931"/>
                <a:gd name="T68" fmla="*/ 1103 w 1929"/>
                <a:gd name="T69" fmla="*/ 989 h 1931"/>
                <a:gd name="T70" fmla="*/ 1025 w 1929"/>
                <a:gd name="T71" fmla="*/ 905 h 1931"/>
                <a:gd name="T72" fmla="*/ 941 w 1929"/>
                <a:gd name="T73" fmla="*/ 826 h 1931"/>
                <a:gd name="T74" fmla="*/ 852 w 1929"/>
                <a:gd name="T75" fmla="*/ 752 h 1931"/>
                <a:gd name="T76" fmla="*/ 759 w 1929"/>
                <a:gd name="T77" fmla="*/ 684 h 1931"/>
                <a:gd name="T78" fmla="*/ 662 w 1929"/>
                <a:gd name="T79" fmla="*/ 623 h 1931"/>
                <a:gd name="T80" fmla="*/ 559 w 1929"/>
                <a:gd name="T81" fmla="*/ 566 h 1931"/>
                <a:gd name="T82" fmla="*/ 454 w 1929"/>
                <a:gd name="T83" fmla="*/ 516 h 1931"/>
                <a:gd name="T84" fmla="*/ 345 w 1929"/>
                <a:gd name="T85" fmla="*/ 474 h 1931"/>
                <a:gd name="T86" fmla="*/ 232 w 1929"/>
                <a:gd name="T87" fmla="*/ 438 h 1931"/>
                <a:gd name="T88" fmla="*/ 117 w 1929"/>
                <a:gd name="T89" fmla="*/ 410 h 1931"/>
                <a:gd name="T90" fmla="*/ 0 w 1929"/>
                <a:gd name="T91" fmla="*/ 389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121" y="17"/>
                  </a:lnTo>
                  <a:lnTo>
                    <a:pt x="242" y="43"/>
                  </a:lnTo>
                  <a:lnTo>
                    <a:pt x="359" y="73"/>
                  </a:lnTo>
                  <a:lnTo>
                    <a:pt x="474" y="110"/>
                  </a:lnTo>
                  <a:lnTo>
                    <a:pt x="589" y="154"/>
                  </a:lnTo>
                  <a:lnTo>
                    <a:pt x="699" y="205"/>
                  </a:lnTo>
                  <a:lnTo>
                    <a:pt x="807" y="261"/>
                  </a:lnTo>
                  <a:lnTo>
                    <a:pt x="912" y="323"/>
                  </a:lnTo>
                  <a:lnTo>
                    <a:pt x="1014" y="391"/>
                  </a:lnTo>
                  <a:lnTo>
                    <a:pt x="1113" y="466"/>
                  </a:lnTo>
                  <a:lnTo>
                    <a:pt x="1207" y="546"/>
                  </a:lnTo>
                  <a:lnTo>
                    <a:pt x="1297" y="632"/>
                  </a:lnTo>
                  <a:lnTo>
                    <a:pt x="1384" y="723"/>
                  </a:lnTo>
                  <a:lnTo>
                    <a:pt x="1464" y="817"/>
                  </a:lnTo>
                  <a:lnTo>
                    <a:pt x="1538" y="916"/>
                  </a:lnTo>
                  <a:lnTo>
                    <a:pt x="1606" y="1018"/>
                  </a:lnTo>
                  <a:lnTo>
                    <a:pt x="1668" y="1123"/>
                  </a:lnTo>
                  <a:lnTo>
                    <a:pt x="1724" y="1231"/>
                  </a:lnTo>
                  <a:lnTo>
                    <a:pt x="1775" y="1342"/>
                  </a:lnTo>
                  <a:lnTo>
                    <a:pt x="1819" y="1456"/>
                  </a:lnTo>
                  <a:lnTo>
                    <a:pt x="1856" y="1572"/>
                  </a:lnTo>
                  <a:lnTo>
                    <a:pt x="1886" y="1689"/>
                  </a:lnTo>
                  <a:lnTo>
                    <a:pt x="1912" y="1810"/>
                  </a:lnTo>
                  <a:lnTo>
                    <a:pt x="1929" y="1931"/>
                  </a:lnTo>
                  <a:lnTo>
                    <a:pt x="1541" y="1931"/>
                  </a:lnTo>
                  <a:lnTo>
                    <a:pt x="1519" y="1814"/>
                  </a:lnTo>
                  <a:lnTo>
                    <a:pt x="1492" y="1698"/>
                  </a:lnTo>
                  <a:lnTo>
                    <a:pt x="1456" y="1585"/>
                  </a:lnTo>
                  <a:lnTo>
                    <a:pt x="1413" y="1476"/>
                  </a:lnTo>
                  <a:lnTo>
                    <a:pt x="1364" y="1371"/>
                  </a:lnTo>
                  <a:lnTo>
                    <a:pt x="1307" y="1268"/>
                  </a:lnTo>
                  <a:lnTo>
                    <a:pt x="1246" y="1171"/>
                  </a:lnTo>
                  <a:lnTo>
                    <a:pt x="1178" y="1078"/>
                  </a:lnTo>
                  <a:lnTo>
                    <a:pt x="1103" y="989"/>
                  </a:lnTo>
                  <a:lnTo>
                    <a:pt x="1025" y="905"/>
                  </a:lnTo>
                  <a:lnTo>
                    <a:pt x="941" y="826"/>
                  </a:lnTo>
                  <a:lnTo>
                    <a:pt x="852" y="752"/>
                  </a:lnTo>
                  <a:lnTo>
                    <a:pt x="759" y="684"/>
                  </a:lnTo>
                  <a:lnTo>
                    <a:pt x="662" y="623"/>
                  </a:lnTo>
                  <a:lnTo>
                    <a:pt x="559" y="566"/>
                  </a:lnTo>
                  <a:lnTo>
                    <a:pt x="454" y="516"/>
                  </a:lnTo>
                  <a:lnTo>
                    <a:pt x="345" y="474"/>
                  </a:lnTo>
                  <a:lnTo>
                    <a:pt x="232" y="438"/>
                  </a:lnTo>
                  <a:lnTo>
                    <a:pt x="117" y="410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33"/>
            <p:cNvSpPr>
              <a:spLocks/>
            </p:cNvSpPr>
            <p:nvPr/>
          </p:nvSpPr>
          <p:spPr bwMode="auto">
            <a:xfrm>
              <a:off x="1001713" y="4137025"/>
              <a:ext cx="765175" cy="766763"/>
            </a:xfrm>
            <a:custGeom>
              <a:avLst/>
              <a:gdLst>
                <a:gd name="T0" fmla="*/ 1929 w 1929"/>
                <a:gd name="T1" fmla="*/ 0 h 1931"/>
                <a:gd name="T2" fmla="*/ 1929 w 1929"/>
                <a:gd name="T3" fmla="*/ 389 h 1931"/>
                <a:gd name="T4" fmla="*/ 1812 w 1929"/>
                <a:gd name="T5" fmla="*/ 410 h 1931"/>
                <a:gd name="T6" fmla="*/ 1697 w 1929"/>
                <a:gd name="T7" fmla="*/ 438 h 1931"/>
                <a:gd name="T8" fmla="*/ 1584 w 1929"/>
                <a:gd name="T9" fmla="*/ 474 h 1931"/>
                <a:gd name="T10" fmla="*/ 1475 w 1929"/>
                <a:gd name="T11" fmla="*/ 516 h 1931"/>
                <a:gd name="T12" fmla="*/ 1370 w 1929"/>
                <a:gd name="T13" fmla="*/ 566 h 1931"/>
                <a:gd name="T14" fmla="*/ 1267 w 1929"/>
                <a:gd name="T15" fmla="*/ 623 h 1931"/>
                <a:gd name="T16" fmla="*/ 1170 w 1929"/>
                <a:gd name="T17" fmla="*/ 684 h 1931"/>
                <a:gd name="T18" fmla="*/ 1077 w 1929"/>
                <a:gd name="T19" fmla="*/ 752 h 1931"/>
                <a:gd name="T20" fmla="*/ 988 w 1929"/>
                <a:gd name="T21" fmla="*/ 826 h 1931"/>
                <a:gd name="T22" fmla="*/ 904 w 1929"/>
                <a:gd name="T23" fmla="*/ 905 h 1931"/>
                <a:gd name="T24" fmla="*/ 826 w 1929"/>
                <a:gd name="T25" fmla="*/ 989 h 1931"/>
                <a:gd name="T26" fmla="*/ 751 w 1929"/>
                <a:gd name="T27" fmla="*/ 1078 h 1931"/>
                <a:gd name="T28" fmla="*/ 683 w 1929"/>
                <a:gd name="T29" fmla="*/ 1171 h 1931"/>
                <a:gd name="T30" fmla="*/ 622 w 1929"/>
                <a:gd name="T31" fmla="*/ 1268 h 1931"/>
                <a:gd name="T32" fmla="*/ 565 w 1929"/>
                <a:gd name="T33" fmla="*/ 1371 h 1931"/>
                <a:gd name="T34" fmla="*/ 516 w 1929"/>
                <a:gd name="T35" fmla="*/ 1476 h 1931"/>
                <a:gd name="T36" fmla="*/ 473 w 1929"/>
                <a:gd name="T37" fmla="*/ 1585 h 1931"/>
                <a:gd name="T38" fmla="*/ 437 w 1929"/>
                <a:gd name="T39" fmla="*/ 1698 h 1931"/>
                <a:gd name="T40" fmla="*/ 410 w 1929"/>
                <a:gd name="T41" fmla="*/ 1814 h 1931"/>
                <a:gd name="T42" fmla="*/ 388 w 1929"/>
                <a:gd name="T43" fmla="*/ 1931 h 1931"/>
                <a:gd name="T44" fmla="*/ 0 w 1929"/>
                <a:gd name="T45" fmla="*/ 1931 h 1931"/>
                <a:gd name="T46" fmla="*/ 17 w 1929"/>
                <a:gd name="T47" fmla="*/ 1810 h 1931"/>
                <a:gd name="T48" fmla="*/ 43 w 1929"/>
                <a:gd name="T49" fmla="*/ 1689 h 1931"/>
                <a:gd name="T50" fmla="*/ 73 w 1929"/>
                <a:gd name="T51" fmla="*/ 1572 h 1931"/>
                <a:gd name="T52" fmla="*/ 110 w 1929"/>
                <a:gd name="T53" fmla="*/ 1456 h 1931"/>
                <a:gd name="T54" fmla="*/ 154 w 1929"/>
                <a:gd name="T55" fmla="*/ 1342 h 1931"/>
                <a:gd name="T56" fmla="*/ 205 w 1929"/>
                <a:gd name="T57" fmla="*/ 1231 h 1931"/>
                <a:gd name="T58" fmla="*/ 261 w 1929"/>
                <a:gd name="T59" fmla="*/ 1123 h 1931"/>
                <a:gd name="T60" fmla="*/ 323 w 1929"/>
                <a:gd name="T61" fmla="*/ 1018 h 1931"/>
                <a:gd name="T62" fmla="*/ 391 w 1929"/>
                <a:gd name="T63" fmla="*/ 916 h 1931"/>
                <a:gd name="T64" fmla="*/ 465 w 1929"/>
                <a:gd name="T65" fmla="*/ 817 h 1931"/>
                <a:gd name="T66" fmla="*/ 545 w 1929"/>
                <a:gd name="T67" fmla="*/ 723 h 1931"/>
                <a:gd name="T68" fmla="*/ 632 w 1929"/>
                <a:gd name="T69" fmla="*/ 632 h 1931"/>
                <a:gd name="T70" fmla="*/ 722 w 1929"/>
                <a:gd name="T71" fmla="*/ 546 h 1931"/>
                <a:gd name="T72" fmla="*/ 816 w 1929"/>
                <a:gd name="T73" fmla="*/ 466 h 1931"/>
                <a:gd name="T74" fmla="*/ 915 w 1929"/>
                <a:gd name="T75" fmla="*/ 391 h 1931"/>
                <a:gd name="T76" fmla="*/ 1017 w 1929"/>
                <a:gd name="T77" fmla="*/ 323 h 1931"/>
                <a:gd name="T78" fmla="*/ 1122 w 1929"/>
                <a:gd name="T79" fmla="*/ 261 h 1931"/>
                <a:gd name="T80" fmla="*/ 1230 w 1929"/>
                <a:gd name="T81" fmla="*/ 205 h 1931"/>
                <a:gd name="T82" fmla="*/ 1340 w 1929"/>
                <a:gd name="T83" fmla="*/ 154 h 1931"/>
                <a:gd name="T84" fmla="*/ 1455 w 1929"/>
                <a:gd name="T85" fmla="*/ 110 h 1931"/>
                <a:gd name="T86" fmla="*/ 1570 w 1929"/>
                <a:gd name="T87" fmla="*/ 73 h 1931"/>
                <a:gd name="T88" fmla="*/ 1687 w 1929"/>
                <a:gd name="T89" fmla="*/ 43 h 1931"/>
                <a:gd name="T90" fmla="*/ 1808 w 1929"/>
                <a:gd name="T91" fmla="*/ 17 h 1931"/>
                <a:gd name="T92" fmla="*/ 1929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929" y="0"/>
                  </a:moveTo>
                  <a:lnTo>
                    <a:pt x="1929" y="389"/>
                  </a:lnTo>
                  <a:lnTo>
                    <a:pt x="1812" y="410"/>
                  </a:lnTo>
                  <a:lnTo>
                    <a:pt x="1697" y="438"/>
                  </a:lnTo>
                  <a:lnTo>
                    <a:pt x="1584" y="474"/>
                  </a:lnTo>
                  <a:lnTo>
                    <a:pt x="1475" y="516"/>
                  </a:lnTo>
                  <a:lnTo>
                    <a:pt x="1370" y="566"/>
                  </a:lnTo>
                  <a:lnTo>
                    <a:pt x="1267" y="623"/>
                  </a:lnTo>
                  <a:lnTo>
                    <a:pt x="1170" y="684"/>
                  </a:lnTo>
                  <a:lnTo>
                    <a:pt x="1077" y="752"/>
                  </a:lnTo>
                  <a:lnTo>
                    <a:pt x="988" y="826"/>
                  </a:lnTo>
                  <a:lnTo>
                    <a:pt x="904" y="905"/>
                  </a:lnTo>
                  <a:lnTo>
                    <a:pt x="826" y="989"/>
                  </a:lnTo>
                  <a:lnTo>
                    <a:pt x="751" y="1078"/>
                  </a:lnTo>
                  <a:lnTo>
                    <a:pt x="683" y="1171"/>
                  </a:lnTo>
                  <a:lnTo>
                    <a:pt x="622" y="1268"/>
                  </a:lnTo>
                  <a:lnTo>
                    <a:pt x="565" y="1371"/>
                  </a:lnTo>
                  <a:lnTo>
                    <a:pt x="516" y="1476"/>
                  </a:lnTo>
                  <a:lnTo>
                    <a:pt x="473" y="1585"/>
                  </a:lnTo>
                  <a:lnTo>
                    <a:pt x="437" y="1698"/>
                  </a:lnTo>
                  <a:lnTo>
                    <a:pt x="410" y="1814"/>
                  </a:lnTo>
                  <a:lnTo>
                    <a:pt x="388" y="1931"/>
                  </a:lnTo>
                  <a:lnTo>
                    <a:pt x="0" y="1931"/>
                  </a:lnTo>
                  <a:lnTo>
                    <a:pt x="17" y="1810"/>
                  </a:lnTo>
                  <a:lnTo>
                    <a:pt x="43" y="1689"/>
                  </a:lnTo>
                  <a:lnTo>
                    <a:pt x="73" y="1572"/>
                  </a:lnTo>
                  <a:lnTo>
                    <a:pt x="110" y="1456"/>
                  </a:lnTo>
                  <a:lnTo>
                    <a:pt x="154" y="1342"/>
                  </a:lnTo>
                  <a:lnTo>
                    <a:pt x="205" y="1231"/>
                  </a:lnTo>
                  <a:lnTo>
                    <a:pt x="261" y="1123"/>
                  </a:lnTo>
                  <a:lnTo>
                    <a:pt x="323" y="1018"/>
                  </a:lnTo>
                  <a:lnTo>
                    <a:pt x="391" y="916"/>
                  </a:lnTo>
                  <a:lnTo>
                    <a:pt x="465" y="817"/>
                  </a:lnTo>
                  <a:lnTo>
                    <a:pt x="545" y="723"/>
                  </a:lnTo>
                  <a:lnTo>
                    <a:pt x="632" y="632"/>
                  </a:lnTo>
                  <a:lnTo>
                    <a:pt x="722" y="546"/>
                  </a:lnTo>
                  <a:lnTo>
                    <a:pt x="816" y="466"/>
                  </a:lnTo>
                  <a:lnTo>
                    <a:pt x="915" y="391"/>
                  </a:lnTo>
                  <a:lnTo>
                    <a:pt x="1017" y="323"/>
                  </a:lnTo>
                  <a:lnTo>
                    <a:pt x="1122" y="261"/>
                  </a:lnTo>
                  <a:lnTo>
                    <a:pt x="1230" y="205"/>
                  </a:lnTo>
                  <a:lnTo>
                    <a:pt x="1340" y="154"/>
                  </a:lnTo>
                  <a:lnTo>
                    <a:pt x="1455" y="110"/>
                  </a:lnTo>
                  <a:lnTo>
                    <a:pt x="1570" y="73"/>
                  </a:lnTo>
                  <a:lnTo>
                    <a:pt x="1687" y="43"/>
                  </a:lnTo>
                  <a:lnTo>
                    <a:pt x="1808" y="17"/>
                  </a:lnTo>
                  <a:lnTo>
                    <a:pt x="19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34"/>
            <p:cNvSpPr>
              <a:spLocks/>
            </p:cNvSpPr>
            <p:nvPr/>
          </p:nvSpPr>
          <p:spPr bwMode="auto">
            <a:xfrm>
              <a:off x="1978025" y="5113338"/>
              <a:ext cx="765175" cy="766763"/>
            </a:xfrm>
            <a:custGeom>
              <a:avLst/>
              <a:gdLst>
                <a:gd name="T0" fmla="*/ 1541 w 1929"/>
                <a:gd name="T1" fmla="*/ 0 h 1931"/>
                <a:gd name="T2" fmla="*/ 1929 w 1929"/>
                <a:gd name="T3" fmla="*/ 0 h 1931"/>
                <a:gd name="T4" fmla="*/ 1912 w 1929"/>
                <a:gd name="T5" fmla="*/ 121 h 1931"/>
                <a:gd name="T6" fmla="*/ 1886 w 1929"/>
                <a:gd name="T7" fmla="*/ 242 h 1931"/>
                <a:gd name="T8" fmla="*/ 1856 w 1929"/>
                <a:gd name="T9" fmla="*/ 359 h 1931"/>
                <a:gd name="T10" fmla="*/ 1819 w 1929"/>
                <a:gd name="T11" fmla="*/ 475 h 1931"/>
                <a:gd name="T12" fmla="*/ 1775 w 1929"/>
                <a:gd name="T13" fmla="*/ 589 h 1931"/>
                <a:gd name="T14" fmla="*/ 1724 w 1929"/>
                <a:gd name="T15" fmla="*/ 700 h 1931"/>
                <a:gd name="T16" fmla="*/ 1668 w 1929"/>
                <a:gd name="T17" fmla="*/ 808 h 1931"/>
                <a:gd name="T18" fmla="*/ 1606 w 1929"/>
                <a:gd name="T19" fmla="*/ 913 h 1931"/>
                <a:gd name="T20" fmla="*/ 1538 w 1929"/>
                <a:gd name="T21" fmla="*/ 1015 h 1931"/>
                <a:gd name="T22" fmla="*/ 1464 w 1929"/>
                <a:gd name="T23" fmla="*/ 1114 h 1931"/>
                <a:gd name="T24" fmla="*/ 1384 w 1929"/>
                <a:gd name="T25" fmla="*/ 1208 h 1931"/>
                <a:gd name="T26" fmla="*/ 1297 w 1929"/>
                <a:gd name="T27" fmla="*/ 1299 h 1931"/>
                <a:gd name="T28" fmla="*/ 1207 w 1929"/>
                <a:gd name="T29" fmla="*/ 1385 h 1931"/>
                <a:gd name="T30" fmla="*/ 1113 w 1929"/>
                <a:gd name="T31" fmla="*/ 1465 h 1931"/>
                <a:gd name="T32" fmla="*/ 1014 w 1929"/>
                <a:gd name="T33" fmla="*/ 1540 h 1931"/>
                <a:gd name="T34" fmla="*/ 912 w 1929"/>
                <a:gd name="T35" fmla="*/ 1608 h 1931"/>
                <a:gd name="T36" fmla="*/ 807 w 1929"/>
                <a:gd name="T37" fmla="*/ 1670 h 1931"/>
                <a:gd name="T38" fmla="*/ 699 w 1929"/>
                <a:gd name="T39" fmla="*/ 1726 h 1931"/>
                <a:gd name="T40" fmla="*/ 589 w 1929"/>
                <a:gd name="T41" fmla="*/ 1777 h 1931"/>
                <a:gd name="T42" fmla="*/ 474 w 1929"/>
                <a:gd name="T43" fmla="*/ 1821 h 1931"/>
                <a:gd name="T44" fmla="*/ 359 w 1929"/>
                <a:gd name="T45" fmla="*/ 1858 h 1931"/>
                <a:gd name="T46" fmla="*/ 242 w 1929"/>
                <a:gd name="T47" fmla="*/ 1888 h 1931"/>
                <a:gd name="T48" fmla="*/ 121 w 1929"/>
                <a:gd name="T49" fmla="*/ 1914 h 1931"/>
                <a:gd name="T50" fmla="*/ 0 w 1929"/>
                <a:gd name="T51" fmla="*/ 1931 h 1931"/>
                <a:gd name="T52" fmla="*/ 0 w 1929"/>
                <a:gd name="T53" fmla="*/ 1542 h 1931"/>
                <a:gd name="T54" fmla="*/ 117 w 1929"/>
                <a:gd name="T55" fmla="*/ 1521 h 1931"/>
                <a:gd name="T56" fmla="*/ 232 w 1929"/>
                <a:gd name="T57" fmla="*/ 1493 h 1931"/>
                <a:gd name="T58" fmla="*/ 345 w 1929"/>
                <a:gd name="T59" fmla="*/ 1457 h 1931"/>
                <a:gd name="T60" fmla="*/ 454 w 1929"/>
                <a:gd name="T61" fmla="*/ 1415 h 1931"/>
                <a:gd name="T62" fmla="*/ 559 w 1929"/>
                <a:gd name="T63" fmla="*/ 1365 h 1931"/>
                <a:gd name="T64" fmla="*/ 662 w 1929"/>
                <a:gd name="T65" fmla="*/ 1308 h 1931"/>
                <a:gd name="T66" fmla="*/ 759 w 1929"/>
                <a:gd name="T67" fmla="*/ 1247 h 1931"/>
                <a:gd name="T68" fmla="*/ 852 w 1929"/>
                <a:gd name="T69" fmla="*/ 1179 h 1931"/>
                <a:gd name="T70" fmla="*/ 941 w 1929"/>
                <a:gd name="T71" fmla="*/ 1105 h 1931"/>
                <a:gd name="T72" fmla="*/ 1025 w 1929"/>
                <a:gd name="T73" fmla="*/ 1026 h 1931"/>
                <a:gd name="T74" fmla="*/ 1103 w 1929"/>
                <a:gd name="T75" fmla="*/ 942 h 1931"/>
                <a:gd name="T76" fmla="*/ 1178 w 1929"/>
                <a:gd name="T77" fmla="*/ 853 h 1931"/>
                <a:gd name="T78" fmla="*/ 1246 w 1929"/>
                <a:gd name="T79" fmla="*/ 760 h 1931"/>
                <a:gd name="T80" fmla="*/ 1307 w 1929"/>
                <a:gd name="T81" fmla="*/ 663 h 1931"/>
                <a:gd name="T82" fmla="*/ 1364 w 1929"/>
                <a:gd name="T83" fmla="*/ 560 h 1931"/>
                <a:gd name="T84" fmla="*/ 1413 w 1929"/>
                <a:gd name="T85" fmla="*/ 455 h 1931"/>
                <a:gd name="T86" fmla="*/ 1456 w 1929"/>
                <a:gd name="T87" fmla="*/ 346 h 1931"/>
                <a:gd name="T88" fmla="*/ 1492 w 1929"/>
                <a:gd name="T89" fmla="*/ 233 h 1931"/>
                <a:gd name="T90" fmla="*/ 1519 w 1929"/>
                <a:gd name="T91" fmla="*/ 117 h 1931"/>
                <a:gd name="T92" fmla="*/ 1541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541" y="0"/>
                  </a:moveTo>
                  <a:lnTo>
                    <a:pt x="1929" y="0"/>
                  </a:lnTo>
                  <a:lnTo>
                    <a:pt x="1912" y="121"/>
                  </a:lnTo>
                  <a:lnTo>
                    <a:pt x="1886" y="242"/>
                  </a:lnTo>
                  <a:lnTo>
                    <a:pt x="1856" y="359"/>
                  </a:lnTo>
                  <a:lnTo>
                    <a:pt x="1819" y="475"/>
                  </a:lnTo>
                  <a:lnTo>
                    <a:pt x="1775" y="589"/>
                  </a:lnTo>
                  <a:lnTo>
                    <a:pt x="1724" y="700"/>
                  </a:lnTo>
                  <a:lnTo>
                    <a:pt x="1668" y="808"/>
                  </a:lnTo>
                  <a:lnTo>
                    <a:pt x="1606" y="913"/>
                  </a:lnTo>
                  <a:lnTo>
                    <a:pt x="1538" y="1015"/>
                  </a:lnTo>
                  <a:lnTo>
                    <a:pt x="1464" y="1114"/>
                  </a:lnTo>
                  <a:lnTo>
                    <a:pt x="1384" y="1208"/>
                  </a:lnTo>
                  <a:lnTo>
                    <a:pt x="1297" y="1299"/>
                  </a:lnTo>
                  <a:lnTo>
                    <a:pt x="1207" y="1385"/>
                  </a:lnTo>
                  <a:lnTo>
                    <a:pt x="1113" y="1465"/>
                  </a:lnTo>
                  <a:lnTo>
                    <a:pt x="1014" y="1540"/>
                  </a:lnTo>
                  <a:lnTo>
                    <a:pt x="912" y="1608"/>
                  </a:lnTo>
                  <a:lnTo>
                    <a:pt x="807" y="1670"/>
                  </a:lnTo>
                  <a:lnTo>
                    <a:pt x="699" y="1726"/>
                  </a:lnTo>
                  <a:lnTo>
                    <a:pt x="589" y="1777"/>
                  </a:lnTo>
                  <a:lnTo>
                    <a:pt x="474" y="1821"/>
                  </a:lnTo>
                  <a:lnTo>
                    <a:pt x="359" y="1858"/>
                  </a:lnTo>
                  <a:lnTo>
                    <a:pt x="242" y="1888"/>
                  </a:lnTo>
                  <a:lnTo>
                    <a:pt x="121" y="1914"/>
                  </a:lnTo>
                  <a:lnTo>
                    <a:pt x="0" y="1931"/>
                  </a:lnTo>
                  <a:lnTo>
                    <a:pt x="0" y="1542"/>
                  </a:lnTo>
                  <a:lnTo>
                    <a:pt x="117" y="1521"/>
                  </a:lnTo>
                  <a:lnTo>
                    <a:pt x="232" y="1493"/>
                  </a:lnTo>
                  <a:lnTo>
                    <a:pt x="345" y="1457"/>
                  </a:lnTo>
                  <a:lnTo>
                    <a:pt x="454" y="1415"/>
                  </a:lnTo>
                  <a:lnTo>
                    <a:pt x="559" y="1365"/>
                  </a:lnTo>
                  <a:lnTo>
                    <a:pt x="662" y="1308"/>
                  </a:lnTo>
                  <a:lnTo>
                    <a:pt x="759" y="1247"/>
                  </a:lnTo>
                  <a:lnTo>
                    <a:pt x="852" y="1179"/>
                  </a:lnTo>
                  <a:lnTo>
                    <a:pt x="941" y="1105"/>
                  </a:lnTo>
                  <a:lnTo>
                    <a:pt x="1025" y="1026"/>
                  </a:lnTo>
                  <a:lnTo>
                    <a:pt x="1103" y="942"/>
                  </a:lnTo>
                  <a:lnTo>
                    <a:pt x="1178" y="853"/>
                  </a:lnTo>
                  <a:lnTo>
                    <a:pt x="1246" y="760"/>
                  </a:lnTo>
                  <a:lnTo>
                    <a:pt x="1307" y="663"/>
                  </a:lnTo>
                  <a:lnTo>
                    <a:pt x="1364" y="560"/>
                  </a:lnTo>
                  <a:lnTo>
                    <a:pt x="1413" y="455"/>
                  </a:lnTo>
                  <a:lnTo>
                    <a:pt x="1456" y="346"/>
                  </a:lnTo>
                  <a:lnTo>
                    <a:pt x="1492" y="233"/>
                  </a:lnTo>
                  <a:lnTo>
                    <a:pt x="1519" y="117"/>
                  </a:lnTo>
                  <a:lnTo>
                    <a:pt x="15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35"/>
            <p:cNvSpPr>
              <a:spLocks/>
            </p:cNvSpPr>
            <p:nvPr/>
          </p:nvSpPr>
          <p:spPr bwMode="auto">
            <a:xfrm>
              <a:off x="1001713" y="5113338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388 w 1929"/>
                <a:gd name="T3" fmla="*/ 0 h 1931"/>
                <a:gd name="T4" fmla="*/ 410 w 1929"/>
                <a:gd name="T5" fmla="*/ 117 h 1931"/>
                <a:gd name="T6" fmla="*/ 437 w 1929"/>
                <a:gd name="T7" fmla="*/ 233 h 1931"/>
                <a:gd name="T8" fmla="*/ 473 w 1929"/>
                <a:gd name="T9" fmla="*/ 346 h 1931"/>
                <a:gd name="T10" fmla="*/ 516 w 1929"/>
                <a:gd name="T11" fmla="*/ 455 h 1931"/>
                <a:gd name="T12" fmla="*/ 565 w 1929"/>
                <a:gd name="T13" fmla="*/ 560 h 1931"/>
                <a:gd name="T14" fmla="*/ 622 w 1929"/>
                <a:gd name="T15" fmla="*/ 663 h 1931"/>
                <a:gd name="T16" fmla="*/ 683 w 1929"/>
                <a:gd name="T17" fmla="*/ 760 h 1931"/>
                <a:gd name="T18" fmla="*/ 751 w 1929"/>
                <a:gd name="T19" fmla="*/ 853 h 1931"/>
                <a:gd name="T20" fmla="*/ 826 w 1929"/>
                <a:gd name="T21" fmla="*/ 942 h 1931"/>
                <a:gd name="T22" fmla="*/ 904 w 1929"/>
                <a:gd name="T23" fmla="*/ 1026 h 1931"/>
                <a:gd name="T24" fmla="*/ 988 w 1929"/>
                <a:gd name="T25" fmla="*/ 1105 h 1931"/>
                <a:gd name="T26" fmla="*/ 1077 w 1929"/>
                <a:gd name="T27" fmla="*/ 1179 h 1931"/>
                <a:gd name="T28" fmla="*/ 1170 w 1929"/>
                <a:gd name="T29" fmla="*/ 1247 h 1931"/>
                <a:gd name="T30" fmla="*/ 1267 w 1929"/>
                <a:gd name="T31" fmla="*/ 1308 h 1931"/>
                <a:gd name="T32" fmla="*/ 1370 w 1929"/>
                <a:gd name="T33" fmla="*/ 1365 h 1931"/>
                <a:gd name="T34" fmla="*/ 1475 w 1929"/>
                <a:gd name="T35" fmla="*/ 1415 h 1931"/>
                <a:gd name="T36" fmla="*/ 1584 w 1929"/>
                <a:gd name="T37" fmla="*/ 1457 h 1931"/>
                <a:gd name="T38" fmla="*/ 1697 w 1929"/>
                <a:gd name="T39" fmla="*/ 1493 h 1931"/>
                <a:gd name="T40" fmla="*/ 1812 w 1929"/>
                <a:gd name="T41" fmla="*/ 1521 h 1931"/>
                <a:gd name="T42" fmla="*/ 1929 w 1929"/>
                <a:gd name="T43" fmla="*/ 1542 h 1931"/>
                <a:gd name="T44" fmla="*/ 1929 w 1929"/>
                <a:gd name="T45" fmla="*/ 1931 h 1931"/>
                <a:gd name="T46" fmla="*/ 1808 w 1929"/>
                <a:gd name="T47" fmla="*/ 1914 h 1931"/>
                <a:gd name="T48" fmla="*/ 1687 w 1929"/>
                <a:gd name="T49" fmla="*/ 1888 h 1931"/>
                <a:gd name="T50" fmla="*/ 1570 w 1929"/>
                <a:gd name="T51" fmla="*/ 1858 h 1931"/>
                <a:gd name="T52" fmla="*/ 1455 w 1929"/>
                <a:gd name="T53" fmla="*/ 1821 h 1931"/>
                <a:gd name="T54" fmla="*/ 1340 w 1929"/>
                <a:gd name="T55" fmla="*/ 1777 h 1931"/>
                <a:gd name="T56" fmla="*/ 1230 w 1929"/>
                <a:gd name="T57" fmla="*/ 1726 h 1931"/>
                <a:gd name="T58" fmla="*/ 1122 w 1929"/>
                <a:gd name="T59" fmla="*/ 1670 h 1931"/>
                <a:gd name="T60" fmla="*/ 1017 w 1929"/>
                <a:gd name="T61" fmla="*/ 1608 h 1931"/>
                <a:gd name="T62" fmla="*/ 915 w 1929"/>
                <a:gd name="T63" fmla="*/ 1540 h 1931"/>
                <a:gd name="T64" fmla="*/ 816 w 1929"/>
                <a:gd name="T65" fmla="*/ 1465 h 1931"/>
                <a:gd name="T66" fmla="*/ 722 w 1929"/>
                <a:gd name="T67" fmla="*/ 1385 h 1931"/>
                <a:gd name="T68" fmla="*/ 632 w 1929"/>
                <a:gd name="T69" fmla="*/ 1299 h 1931"/>
                <a:gd name="T70" fmla="*/ 545 w 1929"/>
                <a:gd name="T71" fmla="*/ 1208 h 1931"/>
                <a:gd name="T72" fmla="*/ 465 w 1929"/>
                <a:gd name="T73" fmla="*/ 1114 h 1931"/>
                <a:gd name="T74" fmla="*/ 391 w 1929"/>
                <a:gd name="T75" fmla="*/ 1015 h 1931"/>
                <a:gd name="T76" fmla="*/ 323 w 1929"/>
                <a:gd name="T77" fmla="*/ 913 h 1931"/>
                <a:gd name="T78" fmla="*/ 261 w 1929"/>
                <a:gd name="T79" fmla="*/ 808 h 1931"/>
                <a:gd name="T80" fmla="*/ 205 w 1929"/>
                <a:gd name="T81" fmla="*/ 700 h 1931"/>
                <a:gd name="T82" fmla="*/ 154 w 1929"/>
                <a:gd name="T83" fmla="*/ 589 h 1931"/>
                <a:gd name="T84" fmla="*/ 110 w 1929"/>
                <a:gd name="T85" fmla="*/ 475 h 1931"/>
                <a:gd name="T86" fmla="*/ 73 w 1929"/>
                <a:gd name="T87" fmla="*/ 359 h 1931"/>
                <a:gd name="T88" fmla="*/ 43 w 1929"/>
                <a:gd name="T89" fmla="*/ 242 h 1931"/>
                <a:gd name="T90" fmla="*/ 17 w 1929"/>
                <a:gd name="T91" fmla="*/ 121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388" y="0"/>
                  </a:lnTo>
                  <a:lnTo>
                    <a:pt x="410" y="117"/>
                  </a:lnTo>
                  <a:lnTo>
                    <a:pt x="437" y="233"/>
                  </a:lnTo>
                  <a:lnTo>
                    <a:pt x="473" y="346"/>
                  </a:lnTo>
                  <a:lnTo>
                    <a:pt x="516" y="455"/>
                  </a:lnTo>
                  <a:lnTo>
                    <a:pt x="565" y="560"/>
                  </a:lnTo>
                  <a:lnTo>
                    <a:pt x="622" y="663"/>
                  </a:lnTo>
                  <a:lnTo>
                    <a:pt x="683" y="760"/>
                  </a:lnTo>
                  <a:lnTo>
                    <a:pt x="751" y="853"/>
                  </a:lnTo>
                  <a:lnTo>
                    <a:pt x="826" y="942"/>
                  </a:lnTo>
                  <a:lnTo>
                    <a:pt x="904" y="1026"/>
                  </a:lnTo>
                  <a:lnTo>
                    <a:pt x="988" y="1105"/>
                  </a:lnTo>
                  <a:lnTo>
                    <a:pt x="1077" y="1179"/>
                  </a:lnTo>
                  <a:lnTo>
                    <a:pt x="1170" y="1247"/>
                  </a:lnTo>
                  <a:lnTo>
                    <a:pt x="1267" y="1308"/>
                  </a:lnTo>
                  <a:lnTo>
                    <a:pt x="1370" y="1365"/>
                  </a:lnTo>
                  <a:lnTo>
                    <a:pt x="1475" y="1415"/>
                  </a:lnTo>
                  <a:lnTo>
                    <a:pt x="1584" y="1457"/>
                  </a:lnTo>
                  <a:lnTo>
                    <a:pt x="1697" y="1493"/>
                  </a:lnTo>
                  <a:lnTo>
                    <a:pt x="1812" y="1521"/>
                  </a:lnTo>
                  <a:lnTo>
                    <a:pt x="1929" y="1542"/>
                  </a:lnTo>
                  <a:lnTo>
                    <a:pt x="1929" y="1931"/>
                  </a:lnTo>
                  <a:lnTo>
                    <a:pt x="1808" y="1914"/>
                  </a:lnTo>
                  <a:lnTo>
                    <a:pt x="1687" y="1888"/>
                  </a:lnTo>
                  <a:lnTo>
                    <a:pt x="1570" y="1858"/>
                  </a:lnTo>
                  <a:lnTo>
                    <a:pt x="1455" y="1821"/>
                  </a:lnTo>
                  <a:lnTo>
                    <a:pt x="1340" y="1777"/>
                  </a:lnTo>
                  <a:lnTo>
                    <a:pt x="1230" y="1726"/>
                  </a:lnTo>
                  <a:lnTo>
                    <a:pt x="1122" y="1670"/>
                  </a:lnTo>
                  <a:lnTo>
                    <a:pt x="1017" y="1608"/>
                  </a:lnTo>
                  <a:lnTo>
                    <a:pt x="915" y="1540"/>
                  </a:lnTo>
                  <a:lnTo>
                    <a:pt x="816" y="1465"/>
                  </a:lnTo>
                  <a:lnTo>
                    <a:pt x="722" y="1385"/>
                  </a:lnTo>
                  <a:lnTo>
                    <a:pt x="632" y="1299"/>
                  </a:lnTo>
                  <a:lnTo>
                    <a:pt x="545" y="1208"/>
                  </a:lnTo>
                  <a:lnTo>
                    <a:pt x="465" y="1114"/>
                  </a:lnTo>
                  <a:lnTo>
                    <a:pt x="391" y="1015"/>
                  </a:lnTo>
                  <a:lnTo>
                    <a:pt x="323" y="913"/>
                  </a:lnTo>
                  <a:lnTo>
                    <a:pt x="261" y="808"/>
                  </a:lnTo>
                  <a:lnTo>
                    <a:pt x="205" y="700"/>
                  </a:lnTo>
                  <a:lnTo>
                    <a:pt x="154" y="589"/>
                  </a:lnTo>
                  <a:lnTo>
                    <a:pt x="110" y="475"/>
                  </a:lnTo>
                  <a:lnTo>
                    <a:pt x="73" y="359"/>
                  </a:lnTo>
                  <a:lnTo>
                    <a:pt x="43" y="242"/>
                  </a:lnTo>
                  <a:lnTo>
                    <a:pt x="17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36"/>
            <p:cNvSpPr>
              <a:spLocks/>
            </p:cNvSpPr>
            <p:nvPr/>
          </p:nvSpPr>
          <p:spPr bwMode="auto">
            <a:xfrm>
              <a:off x="1328738" y="4465638"/>
              <a:ext cx="438150" cy="438150"/>
            </a:xfrm>
            <a:custGeom>
              <a:avLst/>
              <a:gdLst>
                <a:gd name="T0" fmla="*/ 1103 w 1103"/>
                <a:gd name="T1" fmla="*/ 0 h 1105"/>
                <a:gd name="T2" fmla="*/ 1103 w 1103"/>
                <a:gd name="T3" fmla="*/ 396 h 1105"/>
                <a:gd name="T4" fmla="*/ 1020 w 1103"/>
                <a:gd name="T5" fmla="*/ 422 h 1105"/>
                <a:gd name="T6" fmla="*/ 939 w 1103"/>
                <a:gd name="T7" fmla="*/ 457 h 1105"/>
                <a:gd name="T8" fmla="*/ 861 w 1103"/>
                <a:gd name="T9" fmla="*/ 497 h 1105"/>
                <a:gd name="T10" fmla="*/ 788 w 1103"/>
                <a:gd name="T11" fmla="*/ 545 h 1105"/>
                <a:gd name="T12" fmla="*/ 719 w 1103"/>
                <a:gd name="T13" fmla="*/ 598 h 1105"/>
                <a:gd name="T14" fmla="*/ 655 w 1103"/>
                <a:gd name="T15" fmla="*/ 657 h 1105"/>
                <a:gd name="T16" fmla="*/ 597 w 1103"/>
                <a:gd name="T17" fmla="*/ 721 h 1105"/>
                <a:gd name="T18" fmla="*/ 544 w 1103"/>
                <a:gd name="T19" fmla="*/ 790 h 1105"/>
                <a:gd name="T20" fmla="*/ 496 w 1103"/>
                <a:gd name="T21" fmla="*/ 863 h 1105"/>
                <a:gd name="T22" fmla="*/ 456 w 1103"/>
                <a:gd name="T23" fmla="*/ 940 h 1105"/>
                <a:gd name="T24" fmla="*/ 421 w 1103"/>
                <a:gd name="T25" fmla="*/ 1021 h 1105"/>
                <a:gd name="T26" fmla="*/ 395 w 1103"/>
                <a:gd name="T27" fmla="*/ 1105 h 1105"/>
                <a:gd name="T28" fmla="*/ 0 w 1103"/>
                <a:gd name="T29" fmla="*/ 1105 h 1105"/>
                <a:gd name="T30" fmla="*/ 24 w 1103"/>
                <a:gd name="T31" fmla="*/ 1003 h 1105"/>
                <a:gd name="T32" fmla="*/ 56 w 1103"/>
                <a:gd name="T33" fmla="*/ 903 h 1105"/>
                <a:gd name="T34" fmla="*/ 94 w 1103"/>
                <a:gd name="T35" fmla="*/ 806 h 1105"/>
                <a:gd name="T36" fmla="*/ 139 w 1103"/>
                <a:gd name="T37" fmla="*/ 713 h 1105"/>
                <a:gd name="T38" fmla="*/ 191 w 1103"/>
                <a:gd name="T39" fmla="*/ 625 h 1105"/>
                <a:gd name="T40" fmla="*/ 250 w 1103"/>
                <a:gd name="T41" fmla="*/ 540 h 1105"/>
                <a:gd name="T42" fmla="*/ 314 w 1103"/>
                <a:gd name="T43" fmla="*/ 460 h 1105"/>
                <a:gd name="T44" fmla="*/ 384 w 1103"/>
                <a:gd name="T45" fmla="*/ 385 h 1105"/>
                <a:gd name="T46" fmla="*/ 458 w 1103"/>
                <a:gd name="T47" fmla="*/ 315 h 1105"/>
                <a:gd name="T48" fmla="*/ 538 w 1103"/>
                <a:gd name="T49" fmla="*/ 251 h 1105"/>
                <a:gd name="T50" fmla="*/ 623 w 1103"/>
                <a:gd name="T51" fmla="*/ 192 h 1105"/>
                <a:gd name="T52" fmla="*/ 711 w 1103"/>
                <a:gd name="T53" fmla="*/ 140 h 1105"/>
                <a:gd name="T54" fmla="*/ 804 w 1103"/>
                <a:gd name="T55" fmla="*/ 95 h 1105"/>
                <a:gd name="T56" fmla="*/ 901 w 1103"/>
                <a:gd name="T57" fmla="*/ 56 h 1105"/>
                <a:gd name="T58" fmla="*/ 1001 w 1103"/>
                <a:gd name="T59" fmla="*/ 24 h 1105"/>
                <a:gd name="T60" fmla="*/ 1103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1103" y="0"/>
                  </a:moveTo>
                  <a:lnTo>
                    <a:pt x="1103" y="396"/>
                  </a:lnTo>
                  <a:lnTo>
                    <a:pt x="1020" y="422"/>
                  </a:lnTo>
                  <a:lnTo>
                    <a:pt x="939" y="457"/>
                  </a:lnTo>
                  <a:lnTo>
                    <a:pt x="861" y="497"/>
                  </a:lnTo>
                  <a:lnTo>
                    <a:pt x="788" y="545"/>
                  </a:lnTo>
                  <a:lnTo>
                    <a:pt x="719" y="598"/>
                  </a:lnTo>
                  <a:lnTo>
                    <a:pt x="655" y="657"/>
                  </a:lnTo>
                  <a:lnTo>
                    <a:pt x="597" y="721"/>
                  </a:lnTo>
                  <a:lnTo>
                    <a:pt x="544" y="790"/>
                  </a:lnTo>
                  <a:lnTo>
                    <a:pt x="496" y="863"/>
                  </a:lnTo>
                  <a:lnTo>
                    <a:pt x="456" y="940"/>
                  </a:lnTo>
                  <a:lnTo>
                    <a:pt x="421" y="1021"/>
                  </a:lnTo>
                  <a:lnTo>
                    <a:pt x="395" y="1105"/>
                  </a:lnTo>
                  <a:lnTo>
                    <a:pt x="0" y="1105"/>
                  </a:lnTo>
                  <a:lnTo>
                    <a:pt x="24" y="1003"/>
                  </a:lnTo>
                  <a:lnTo>
                    <a:pt x="56" y="903"/>
                  </a:lnTo>
                  <a:lnTo>
                    <a:pt x="94" y="806"/>
                  </a:lnTo>
                  <a:lnTo>
                    <a:pt x="139" y="713"/>
                  </a:lnTo>
                  <a:lnTo>
                    <a:pt x="191" y="625"/>
                  </a:lnTo>
                  <a:lnTo>
                    <a:pt x="250" y="540"/>
                  </a:lnTo>
                  <a:lnTo>
                    <a:pt x="314" y="460"/>
                  </a:lnTo>
                  <a:lnTo>
                    <a:pt x="384" y="385"/>
                  </a:lnTo>
                  <a:lnTo>
                    <a:pt x="458" y="315"/>
                  </a:lnTo>
                  <a:lnTo>
                    <a:pt x="538" y="251"/>
                  </a:lnTo>
                  <a:lnTo>
                    <a:pt x="623" y="192"/>
                  </a:lnTo>
                  <a:lnTo>
                    <a:pt x="711" y="140"/>
                  </a:lnTo>
                  <a:lnTo>
                    <a:pt x="804" y="95"/>
                  </a:lnTo>
                  <a:lnTo>
                    <a:pt x="901" y="56"/>
                  </a:lnTo>
                  <a:lnTo>
                    <a:pt x="1001" y="24"/>
                  </a:lnTo>
                  <a:lnTo>
                    <a:pt x="1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7"/>
            <p:cNvSpPr>
              <a:spLocks/>
            </p:cNvSpPr>
            <p:nvPr/>
          </p:nvSpPr>
          <p:spPr bwMode="auto">
            <a:xfrm>
              <a:off x="1328738" y="51133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395 w 1103"/>
                <a:gd name="T3" fmla="*/ 0 h 1105"/>
                <a:gd name="T4" fmla="*/ 421 w 1103"/>
                <a:gd name="T5" fmla="*/ 84 h 1105"/>
                <a:gd name="T6" fmla="*/ 456 w 1103"/>
                <a:gd name="T7" fmla="*/ 165 h 1105"/>
                <a:gd name="T8" fmla="*/ 496 w 1103"/>
                <a:gd name="T9" fmla="*/ 242 h 1105"/>
                <a:gd name="T10" fmla="*/ 544 w 1103"/>
                <a:gd name="T11" fmla="*/ 315 h 1105"/>
                <a:gd name="T12" fmla="*/ 597 w 1103"/>
                <a:gd name="T13" fmla="*/ 384 h 1105"/>
                <a:gd name="T14" fmla="*/ 655 w 1103"/>
                <a:gd name="T15" fmla="*/ 448 h 1105"/>
                <a:gd name="T16" fmla="*/ 719 w 1103"/>
                <a:gd name="T17" fmla="*/ 507 h 1105"/>
                <a:gd name="T18" fmla="*/ 788 w 1103"/>
                <a:gd name="T19" fmla="*/ 560 h 1105"/>
                <a:gd name="T20" fmla="*/ 861 w 1103"/>
                <a:gd name="T21" fmla="*/ 608 h 1105"/>
                <a:gd name="T22" fmla="*/ 939 w 1103"/>
                <a:gd name="T23" fmla="*/ 648 h 1105"/>
                <a:gd name="T24" fmla="*/ 1020 w 1103"/>
                <a:gd name="T25" fmla="*/ 683 h 1105"/>
                <a:gd name="T26" fmla="*/ 1103 w 1103"/>
                <a:gd name="T27" fmla="*/ 709 h 1105"/>
                <a:gd name="T28" fmla="*/ 1103 w 1103"/>
                <a:gd name="T29" fmla="*/ 1105 h 1105"/>
                <a:gd name="T30" fmla="*/ 1001 w 1103"/>
                <a:gd name="T31" fmla="*/ 1081 h 1105"/>
                <a:gd name="T32" fmla="*/ 901 w 1103"/>
                <a:gd name="T33" fmla="*/ 1049 h 1105"/>
                <a:gd name="T34" fmla="*/ 804 w 1103"/>
                <a:gd name="T35" fmla="*/ 1010 h 1105"/>
                <a:gd name="T36" fmla="*/ 711 w 1103"/>
                <a:gd name="T37" fmla="*/ 965 h 1105"/>
                <a:gd name="T38" fmla="*/ 623 w 1103"/>
                <a:gd name="T39" fmla="*/ 913 h 1105"/>
                <a:gd name="T40" fmla="*/ 538 w 1103"/>
                <a:gd name="T41" fmla="*/ 854 h 1105"/>
                <a:gd name="T42" fmla="*/ 458 w 1103"/>
                <a:gd name="T43" fmla="*/ 790 h 1105"/>
                <a:gd name="T44" fmla="*/ 384 w 1103"/>
                <a:gd name="T45" fmla="*/ 720 h 1105"/>
                <a:gd name="T46" fmla="*/ 314 w 1103"/>
                <a:gd name="T47" fmla="*/ 645 h 1105"/>
                <a:gd name="T48" fmla="*/ 250 w 1103"/>
                <a:gd name="T49" fmla="*/ 565 h 1105"/>
                <a:gd name="T50" fmla="*/ 191 w 1103"/>
                <a:gd name="T51" fmla="*/ 480 h 1105"/>
                <a:gd name="T52" fmla="*/ 139 w 1103"/>
                <a:gd name="T53" fmla="*/ 392 h 1105"/>
                <a:gd name="T54" fmla="*/ 94 w 1103"/>
                <a:gd name="T55" fmla="*/ 299 h 1105"/>
                <a:gd name="T56" fmla="*/ 56 w 1103"/>
                <a:gd name="T57" fmla="*/ 202 h 1105"/>
                <a:gd name="T58" fmla="*/ 24 w 1103"/>
                <a:gd name="T59" fmla="*/ 102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395" y="0"/>
                  </a:lnTo>
                  <a:lnTo>
                    <a:pt x="421" y="84"/>
                  </a:lnTo>
                  <a:lnTo>
                    <a:pt x="456" y="165"/>
                  </a:lnTo>
                  <a:lnTo>
                    <a:pt x="496" y="242"/>
                  </a:lnTo>
                  <a:lnTo>
                    <a:pt x="544" y="315"/>
                  </a:lnTo>
                  <a:lnTo>
                    <a:pt x="597" y="384"/>
                  </a:lnTo>
                  <a:lnTo>
                    <a:pt x="655" y="448"/>
                  </a:lnTo>
                  <a:lnTo>
                    <a:pt x="719" y="507"/>
                  </a:lnTo>
                  <a:lnTo>
                    <a:pt x="788" y="560"/>
                  </a:lnTo>
                  <a:lnTo>
                    <a:pt x="861" y="608"/>
                  </a:lnTo>
                  <a:lnTo>
                    <a:pt x="939" y="648"/>
                  </a:lnTo>
                  <a:lnTo>
                    <a:pt x="1020" y="683"/>
                  </a:lnTo>
                  <a:lnTo>
                    <a:pt x="1103" y="709"/>
                  </a:lnTo>
                  <a:lnTo>
                    <a:pt x="1103" y="1105"/>
                  </a:lnTo>
                  <a:lnTo>
                    <a:pt x="1001" y="1081"/>
                  </a:lnTo>
                  <a:lnTo>
                    <a:pt x="901" y="1049"/>
                  </a:lnTo>
                  <a:lnTo>
                    <a:pt x="804" y="1010"/>
                  </a:lnTo>
                  <a:lnTo>
                    <a:pt x="711" y="965"/>
                  </a:lnTo>
                  <a:lnTo>
                    <a:pt x="623" y="913"/>
                  </a:lnTo>
                  <a:lnTo>
                    <a:pt x="538" y="854"/>
                  </a:lnTo>
                  <a:lnTo>
                    <a:pt x="458" y="790"/>
                  </a:lnTo>
                  <a:lnTo>
                    <a:pt x="384" y="720"/>
                  </a:lnTo>
                  <a:lnTo>
                    <a:pt x="314" y="645"/>
                  </a:lnTo>
                  <a:lnTo>
                    <a:pt x="250" y="565"/>
                  </a:lnTo>
                  <a:lnTo>
                    <a:pt x="191" y="480"/>
                  </a:lnTo>
                  <a:lnTo>
                    <a:pt x="139" y="392"/>
                  </a:lnTo>
                  <a:lnTo>
                    <a:pt x="94" y="299"/>
                  </a:lnTo>
                  <a:lnTo>
                    <a:pt x="56" y="202"/>
                  </a:lnTo>
                  <a:lnTo>
                    <a:pt x="24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38"/>
            <p:cNvSpPr>
              <a:spLocks/>
            </p:cNvSpPr>
            <p:nvPr/>
          </p:nvSpPr>
          <p:spPr bwMode="auto">
            <a:xfrm>
              <a:off x="1978025" y="5113338"/>
              <a:ext cx="438150" cy="438150"/>
            </a:xfrm>
            <a:custGeom>
              <a:avLst/>
              <a:gdLst>
                <a:gd name="T0" fmla="*/ 708 w 1103"/>
                <a:gd name="T1" fmla="*/ 0 h 1105"/>
                <a:gd name="T2" fmla="*/ 1103 w 1103"/>
                <a:gd name="T3" fmla="*/ 0 h 1105"/>
                <a:gd name="T4" fmla="*/ 1079 w 1103"/>
                <a:gd name="T5" fmla="*/ 102 h 1105"/>
                <a:gd name="T6" fmla="*/ 1047 w 1103"/>
                <a:gd name="T7" fmla="*/ 202 h 1105"/>
                <a:gd name="T8" fmla="*/ 1009 w 1103"/>
                <a:gd name="T9" fmla="*/ 299 h 1105"/>
                <a:gd name="T10" fmla="*/ 964 w 1103"/>
                <a:gd name="T11" fmla="*/ 392 h 1105"/>
                <a:gd name="T12" fmla="*/ 912 w 1103"/>
                <a:gd name="T13" fmla="*/ 480 h 1105"/>
                <a:gd name="T14" fmla="*/ 853 w 1103"/>
                <a:gd name="T15" fmla="*/ 565 h 1105"/>
                <a:gd name="T16" fmla="*/ 789 w 1103"/>
                <a:gd name="T17" fmla="*/ 645 h 1105"/>
                <a:gd name="T18" fmla="*/ 719 w 1103"/>
                <a:gd name="T19" fmla="*/ 720 h 1105"/>
                <a:gd name="T20" fmla="*/ 645 w 1103"/>
                <a:gd name="T21" fmla="*/ 790 h 1105"/>
                <a:gd name="T22" fmla="*/ 565 w 1103"/>
                <a:gd name="T23" fmla="*/ 854 h 1105"/>
                <a:gd name="T24" fmla="*/ 480 w 1103"/>
                <a:gd name="T25" fmla="*/ 913 h 1105"/>
                <a:gd name="T26" fmla="*/ 392 w 1103"/>
                <a:gd name="T27" fmla="*/ 965 h 1105"/>
                <a:gd name="T28" fmla="*/ 299 w 1103"/>
                <a:gd name="T29" fmla="*/ 1010 h 1105"/>
                <a:gd name="T30" fmla="*/ 202 w 1103"/>
                <a:gd name="T31" fmla="*/ 1049 h 1105"/>
                <a:gd name="T32" fmla="*/ 102 w 1103"/>
                <a:gd name="T33" fmla="*/ 1081 h 1105"/>
                <a:gd name="T34" fmla="*/ 0 w 1103"/>
                <a:gd name="T35" fmla="*/ 1105 h 1105"/>
                <a:gd name="T36" fmla="*/ 0 w 1103"/>
                <a:gd name="T37" fmla="*/ 709 h 1105"/>
                <a:gd name="T38" fmla="*/ 83 w 1103"/>
                <a:gd name="T39" fmla="*/ 683 h 1105"/>
                <a:gd name="T40" fmla="*/ 164 w 1103"/>
                <a:gd name="T41" fmla="*/ 648 h 1105"/>
                <a:gd name="T42" fmla="*/ 242 w 1103"/>
                <a:gd name="T43" fmla="*/ 608 h 1105"/>
                <a:gd name="T44" fmla="*/ 315 w 1103"/>
                <a:gd name="T45" fmla="*/ 560 h 1105"/>
                <a:gd name="T46" fmla="*/ 384 w 1103"/>
                <a:gd name="T47" fmla="*/ 507 h 1105"/>
                <a:gd name="T48" fmla="*/ 448 w 1103"/>
                <a:gd name="T49" fmla="*/ 448 h 1105"/>
                <a:gd name="T50" fmla="*/ 506 w 1103"/>
                <a:gd name="T51" fmla="*/ 384 h 1105"/>
                <a:gd name="T52" fmla="*/ 559 w 1103"/>
                <a:gd name="T53" fmla="*/ 315 h 1105"/>
                <a:gd name="T54" fmla="*/ 607 w 1103"/>
                <a:gd name="T55" fmla="*/ 242 h 1105"/>
                <a:gd name="T56" fmla="*/ 647 w 1103"/>
                <a:gd name="T57" fmla="*/ 165 h 1105"/>
                <a:gd name="T58" fmla="*/ 682 w 1103"/>
                <a:gd name="T59" fmla="*/ 84 h 1105"/>
                <a:gd name="T60" fmla="*/ 708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708" y="0"/>
                  </a:moveTo>
                  <a:lnTo>
                    <a:pt x="1103" y="0"/>
                  </a:lnTo>
                  <a:lnTo>
                    <a:pt x="1079" y="102"/>
                  </a:lnTo>
                  <a:lnTo>
                    <a:pt x="1047" y="202"/>
                  </a:lnTo>
                  <a:lnTo>
                    <a:pt x="1009" y="299"/>
                  </a:lnTo>
                  <a:lnTo>
                    <a:pt x="964" y="392"/>
                  </a:lnTo>
                  <a:lnTo>
                    <a:pt x="912" y="480"/>
                  </a:lnTo>
                  <a:lnTo>
                    <a:pt x="853" y="565"/>
                  </a:lnTo>
                  <a:lnTo>
                    <a:pt x="789" y="645"/>
                  </a:lnTo>
                  <a:lnTo>
                    <a:pt x="719" y="720"/>
                  </a:lnTo>
                  <a:lnTo>
                    <a:pt x="645" y="790"/>
                  </a:lnTo>
                  <a:lnTo>
                    <a:pt x="565" y="854"/>
                  </a:lnTo>
                  <a:lnTo>
                    <a:pt x="480" y="913"/>
                  </a:lnTo>
                  <a:lnTo>
                    <a:pt x="392" y="965"/>
                  </a:lnTo>
                  <a:lnTo>
                    <a:pt x="299" y="1010"/>
                  </a:lnTo>
                  <a:lnTo>
                    <a:pt x="202" y="1049"/>
                  </a:lnTo>
                  <a:lnTo>
                    <a:pt x="102" y="1081"/>
                  </a:lnTo>
                  <a:lnTo>
                    <a:pt x="0" y="1105"/>
                  </a:lnTo>
                  <a:lnTo>
                    <a:pt x="0" y="709"/>
                  </a:lnTo>
                  <a:lnTo>
                    <a:pt x="83" y="683"/>
                  </a:lnTo>
                  <a:lnTo>
                    <a:pt x="164" y="648"/>
                  </a:lnTo>
                  <a:lnTo>
                    <a:pt x="242" y="608"/>
                  </a:lnTo>
                  <a:lnTo>
                    <a:pt x="315" y="560"/>
                  </a:lnTo>
                  <a:lnTo>
                    <a:pt x="384" y="507"/>
                  </a:lnTo>
                  <a:lnTo>
                    <a:pt x="448" y="448"/>
                  </a:lnTo>
                  <a:lnTo>
                    <a:pt x="506" y="384"/>
                  </a:lnTo>
                  <a:lnTo>
                    <a:pt x="559" y="315"/>
                  </a:lnTo>
                  <a:lnTo>
                    <a:pt x="607" y="242"/>
                  </a:lnTo>
                  <a:lnTo>
                    <a:pt x="647" y="165"/>
                  </a:lnTo>
                  <a:lnTo>
                    <a:pt x="682" y="84"/>
                  </a:lnTo>
                  <a:lnTo>
                    <a:pt x="7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39"/>
            <p:cNvSpPr>
              <a:spLocks/>
            </p:cNvSpPr>
            <p:nvPr/>
          </p:nvSpPr>
          <p:spPr bwMode="auto">
            <a:xfrm>
              <a:off x="1978025" y="44656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102 w 1103"/>
                <a:gd name="T3" fmla="*/ 24 h 1105"/>
                <a:gd name="T4" fmla="*/ 202 w 1103"/>
                <a:gd name="T5" fmla="*/ 56 h 1105"/>
                <a:gd name="T6" fmla="*/ 299 w 1103"/>
                <a:gd name="T7" fmla="*/ 95 h 1105"/>
                <a:gd name="T8" fmla="*/ 392 w 1103"/>
                <a:gd name="T9" fmla="*/ 140 h 1105"/>
                <a:gd name="T10" fmla="*/ 480 w 1103"/>
                <a:gd name="T11" fmla="*/ 192 h 1105"/>
                <a:gd name="T12" fmla="*/ 565 w 1103"/>
                <a:gd name="T13" fmla="*/ 251 h 1105"/>
                <a:gd name="T14" fmla="*/ 645 w 1103"/>
                <a:gd name="T15" fmla="*/ 315 h 1105"/>
                <a:gd name="T16" fmla="*/ 719 w 1103"/>
                <a:gd name="T17" fmla="*/ 385 h 1105"/>
                <a:gd name="T18" fmla="*/ 789 w 1103"/>
                <a:gd name="T19" fmla="*/ 460 h 1105"/>
                <a:gd name="T20" fmla="*/ 853 w 1103"/>
                <a:gd name="T21" fmla="*/ 540 h 1105"/>
                <a:gd name="T22" fmla="*/ 912 w 1103"/>
                <a:gd name="T23" fmla="*/ 625 h 1105"/>
                <a:gd name="T24" fmla="*/ 964 w 1103"/>
                <a:gd name="T25" fmla="*/ 713 h 1105"/>
                <a:gd name="T26" fmla="*/ 1009 w 1103"/>
                <a:gd name="T27" fmla="*/ 806 h 1105"/>
                <a:gd name="T28" fmla="*/ 1047 w 1103"/>
                <a:gd name="T29" fmla="*/ 903 h 1105"/>
                <a:gd name="T30" fmla="*/ 1079 w 1103"/>
                <a:gd name="T31" fmla="*/ 1003 h 1105"/>
                <a:gd name="T32" fmla="*/ 1103 w 1103"/>
                <a:gd name="T33" fmla="*/ 1105 h 1105"/>
                <a:gd name="T34" fmla="*/ 708 w 1103"/>
                <a:gd name="T35" fmla="*/ 1105 h 1105"/>
                <a:gd name="T36" fmla="*/ 682 w 1103"/>
                <a:gd name="T37" fmla="*/ 1021 h 1105"/>
                <a:gd name="T38" fmla="*/ 647 w 1103"/>
                <a:gd name="T39" fmla="*/ 940 h 1105"/>
                <a:gd name="T40" fmla="*/ 607 w 1103"/>
                <a:gd name="T41" fmla="*/ 863 h 1105"/>
                <a:gd name="T42" fmla="*/ 559 w 1103"/>
                <a:gd name="T43" fmla="*/ 790 h 1105"/>
                <a:gd name="T44" fmla="*/ 506 w 1103"/>
                <a:gd name="T45" fmla="*/ 721 h 1105"/>
                <a:gd name="T46" fmla="*/ 448 w 1103"/>
                <a:gd name="T47" fmla="*/ 657 h 1105"/>
                <a:gd name="T48" fmla="*/ 384 w 1103"/>
                <a:gd name="T49" fmla="*/ 598 h 1105"/>
                <a:gd name="T50" fmla="*/ 315 w 1103"/>
                <a:gd name="T51" fmla="*/ 545 h 1105"/>
                <a:gd name="T52" fmla="*/ 242 w 1103"/>
                <a:gd name="T53" fmla="*/ 497 h 1105"/>
                <a:gd name="T54" fmla="*/ 164 w 1103"/>
                <a:gd name="T55" fmla="*/ 457 h 1105"/>
                <a:gd name="T56" fmla="*/ 83 w 1103"/>
                <a:gd name="T57" fmla="*/ 422 h 1105"/>
                <a:gd name="T58" fmla="*/ 0 w 1103"/>
                <a:gd name="T59" fmla="*/ 396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102" y="24"/>
                  </a:lnTo>
                  <a:lnTo>
                    <a:pt x="202" y="56"/>
                  </a:lnTo>
                  <a:lnTo>
                    <a:pt x="299" y="95"/>
                  </a:lnTo>
                  <a:lnTo>
                    <a:pt x="392" y="140"/>
                  </a:lnTo>
                  <a:lnTo>
                    <a:pt x="480" y="192"/>
                  </a:lnTo>
                  <a:lnTo>
                    <a:pt x="565" y="251"/>
                  </a:lnTo>
                  <a:lnTo>
                    <a:pt x="645" y="315"/>
                  </a:lnTo>
                  <a:lnTo>
                    <a:pt x="719" y="385"/>
                  </a:lnTo>
                  <a:lnTo>
                    <a:pt x="789" y="460"/>
                  </a:lnTo>
                  <a:lnTo>
                    <a:pt x="853" y="540"/>
                  </a:lnTo>
                  <a:lnTo>
                    <a:pt x="912" y="625"/>
                  </a:lnTo>
                  <a:lnTo>
                    <a:pt x="964" y="713"/>
                  </a:lnTo>
                  <a:lnTo>
                    <a:pt x="1009" y="806"/>
                  </a:lnTo>
                  <a:lnTo>
                    <a:pt x="1047" y="903"/>
                  </a:lnTo>
                  <a:lnTo>
                    <a:pt x="1079" y="1003"/>
                  </a:lnTo>
                  <a:lnTo>
                    <a:pt x="1103" y="1105"/>
                  </a:lnTo>
                  <a:lnTo>
                    <a:pt x="708" y="1105"/>
                  </a:lnTo>
                  <a:lnTo>
                    <a:pt x="682" y="1021"/>
                  </a:lnTo>
                  <a:lnTo>
                    <a:pt x="647" y="940"/>
                  </a:lnTo>
                  <a:lnTo>
                    <a:pt x="607" y="863"/>
                  </a:lnTo>
                  <a:lnTo>
                    <a:pt x="559" y="790"/>
                  </a:lnTo>
                  <a:lnTo>
                    <a:pt x="506" y="721"/>
                  </a:lnTo>
                  <a:lnTo>
                    <a:pt x="448" y="657"/>
                  </a:lnTo>
                  <a:lnTo>
                    <a:pt x="384" y="598"/>
                  </a:lnTo>
                  <a:lnTo>
                    <a:pt x="315" y="545"/>
                  </a:lnTo>
                  <a:lnTo>
                    <a:pt x="242" y="497"/>
                  </a:lnTo>
                  <a:lnTo>
                    <a:pt x="164" y="457"/>
                  </a:lnTo>
                  <a:lnTo>
                    <a:pt x="83" y="422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40"/>
            <p:cNvSpPr>
              <a:spLocks/>
            </p:cNvSpPr>
            <p:nvPr/>
          </p:nvSpPr>
          <p:spPr bwMode="auto">
            <a:xfrm>
              <a:off x="1001713" y="4137025"/>
              <a:ext cx="1741487" cy="1743075"/>
            </a:xfrm>
            <a:custGeom>
              <a:avLst/>
              <a:gdLst>
                <a:gd name="T0" fmla="*/ 2086 w 4388"/>
                <a:gd name="T1" fmla="*/ 0 h 4392"/>
                <a:gd name="T2" fmla="*/ 2302 w 4388"/>
                <a:gd name="T3" fmla="*/ 0 h 4392"/>
                <a:gd name="T4" fmla="*/ 2302 w 4388"/>
                <a:gd name="T5" fmla="*/ 1678 h 4392"/>
                <a:gd name="T6" fmla="*/ 2362 w 4388"/>
                <a:gd name="T7" fmla="*/ 1694 h 4392"/>
                <a:gd name="T8" fmla="*/ 2419 w 4388"/>
                <a:gd name="T9" fmla="*/ 1718 h 4392"/>
                <a:gd name="T10" fmla="*/ 2472 w 4388"/>
                <a:gd name="T11" fmla="*/ 1747 h 4392"/>
                <a:gd name="T12" fmla="*/ 2522 w 4388"/>
                <a:gd name="T13" fmla="*/ 1782 h 4392"/>
                <a:gd name="T14" fmla="*/ 2568 w 4388"/>
                <a:gd name="T15" fmla="*/ 1822 h 4392"/>
                <a:gd name="T16" fmla="*/ 2608 w 4388"/>
                <a:gd name="T17" fmla="*/ 1867 h 4392"/>
                <a:gd name="T18" fmla="*/ 2642 w 4388"/>
                <a:gd name="T19" fmla="*/ 1918 h 4392"/>
                <a:gd name="T20" fmla="*/ 2671 w 4388"/>
                <a:gd name="T21" fmla="*/ 1971 h 4392"/>
                <a:gd name="T22" fmla="*/ 2695 w 4388"/>
                <a:gd name="T23" fmla="*/ 2028 h 4392"/>
                <a:gd name="T24" fmla="*/ 2711 w 4388"/>
                <a:gd name="T25" fmla="*/ 2088 h 4392"/>
                <a:gd name="T26" fmla="*/ 4388 w 4388"/>
                <a:gd name="T27" fmla="*/ 2088 h 4392"/>
                <a:gd name="T28" fmla="*/ 4388 w 4388"/>
                <a:gd name="T29" fmla="*/ 2304 h 4392"/>
                <a:gd name="T30" fmla="*/ 2711 w 4388"/>
                <a:gd name="T31" fmla="*/ 2304 h 4392"/>
                <a:gd name="T32" fmla="*/ 2695 w 4388"/>
                <a:gd name="T33" fmla="*/ 2364 h 4392"/>
                <a:gd name="T34" fmla="*/ 2671 w 4388"/>
                <a:gd name="T35" fmla="*/ 2421 h 4392"/>
                <a:gd name="T36" fmla="*/ 2642 w 4388"/>
                <a:gd name="T37" fmla="*/ 2474 h 4392"/>
                <a:gd name="T38" fmla="*/ 2608 w 4388"/>
                <a:gd name="T39" fmla="*/ 2525 h 4392"/>
                <a:gd name="T40" fmla="*/ 2568 w 4388"/>
                <a:gd name="T41" fmla="*/ 2570 h 4392"/>
                <a:gd name="T42" fmla="*/ 2522 w 4388"/>
                <a:gd name="T43" fmla="*/ 2610 h 4392"/>
                <a:gd name="T44" fmla="*/ 2472 w 4388"/>
                <a:gd name="T45" fmla="*/ 2645 h 4392"/>
                <a:gd name="T46" fmla="*/ 2419 w 4388"/>
                <a:gd name="T47" fmla="*/ 2674 h 4392"/>
                <a:gd name="T48" fmla="*/ 2362 w 4388"/>
                <a:gd name="T49" fmla="*/ 2698 h 4392"/>
                <a:gd name="T50" fmla="*/ 2302 w 4388"/>
                <a:gd name="T51" fmla="*/ 2714 h 4392"/>
                <a:gd name="T52" fmla="*/ 2302 w 4388"/>
                <a:gd name="T53" fmla="*/ 4392 h 4392"/>
                <a:gd name="T54" fmla="*/ 2086 w 4388"/>
                <a:gd name="T55" fmla="*/ 4392 h 4392"/>
                <a:gd name="T56" fmla="*/ 2086 w 4388"/>
                <a:gd name="T57" fmla="*/ 2714 h 4392"/>
                <a:gd name="T58" fmla="*/ 2026 w 4388"/>
                <a:gd name="T59" fmla="*/ 2698 h 4392"/>
                <a:gd name="T60" fmla="*/ 1969 w 4388"/>
                <a:gd name="T61" fmla="*/ 2674 h 4392"/>
                <a:gd name="T62" fmla="*/ 1916 w 4388"/>
                <a:gd name="T63" fmla="*/ 2645 h 4392"/>
                <a:gd name="T64" fmla="*/ 1866 w 4388"/>
                <a:gd name="T65" fmla="*/ 2610 h 4392"/>
                <a:gd name="T66" fmla="*/ 1820 w 4388"/>
                <a:gd name="T67" fmla="*/ 2570 h 4392"/>
                <a:gd name="T68" fmla="*/ 1780 w 4388"/>
                <a:gd name="T69" fmla="*/ 2525 h 4392"/>
                <a:gd name="T70" fmla="*/ 1746 w 4388"/>
                <a:gd name="T71" fmla="*/ 2474 h 4392"/>
                <a:gd name="T72" fmla="*/ 1717 w 4388"/>
                <a:gd name="T73" fmla="*/ 2421 h 4392"/>
                <a:gd name="T74" fmla="*/ 1693 w 4388"/>
                <a:gd name="T75" fmla="*/ 2364 h 4392"/>
                <a:gd name="T76" fmla="*/ 1677 w 4388"/>
                <a:gd name="T77" fmla="*/ 2304 h 4392"/>
                <a:gd name="T78" fmla="*/ 0 w 4388"/>
                <a:gd name="T79" fmla="*/ 2304 h 4392"/>
                <a:gd name="T80" fmla="*/ 0 w 4388"/>
                <a:gd name="T81" fmla="*/ 2088 h 4392"/>
                <a:gd name="T82" fmla="*/ 1677 w 4388"/>
                <a:gd name="T83" fmla="*/ 2088 h 4392"/>
                <a:gd name="T84" fmla="*/ 1693 w 4388"/>
                <a:gd name="T85" fmla="*/ 2028 h 4392"/>
                <a:gd name="T86" fmla="*/ 1717 w 4388"/>
                <a:gd name="T87" fmla="*/ 1971 h 4392"/>
                <a:gd name="T88" fmla="*/ 1746 w 4388"/>
                <a:gd name="T89" fmla="*/ 1918 h 4392"/>
                <a:gd name="T90" fmla="*/ 1780 w 4388"/>
                <a:gd name="T91" fmla="*/ 1867 h 4392"/>
                <a:gd name="T92" fmla="*/ 1820 w 4388"/>
                <a:gd name="T93" fmla="*/ 1822 h 4392"/>
                <a:gd name="T94" fmla="*/ 1866 w 4388"/>
                <a:gd name="T95" fmla="*/ 1782 h 4392"/>
                <a:gd name="T96" fmla="*/ 1916 w 4388"/>
                <a:gd name="T97" fmla="*/ 1747 h 4392"/>
                <a:gd name="T98" fmla="*/ 1969 w 4388"/>
                <a:gd name="T99" fmla="*/ 1718 h 4392"/>
                <a:gd name="T100" fmla="*/ 2026 w 4388"/>
                <a:gd name="T101" fmla="*/ 1694 h 4392"/>
                <a:gd name="T102" fmla="*/ 2086 w 4388"/>
                <a:gd name="T103" fmla="*/ 1678 h 4392"/>
                <a:gd name="T104" fmla="*/ 2086 w 4388"/>
                <a:gd name="T105" fmla="*/ 0 h 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8" h="4392">
                  <a:moveTo>
                    <a:pt x="2086" y="0"/>
                  </a:moveTo>
                  <a:lnTo>
                    <a:pt x="2302" y="0"/>
                  </a:lnTo>
                  <a:lnTo>
                    <a:pt x="2302" y="1678"/>
                  </a:lnTo>
                  <a:lnTo>
                    <a:pt x="2362" y="1694"/>
                  </a:lnTo>
                  <a:lnTo>
                    <a:pt x="2419" y="1718"/>
                  </a:lnTo>
                  <a:lnTo>
                    <a:pt x="2472" y="1747"/>
                  </a:lnTo>
                  <a:lnTo>
                    <a:pt x="2522" y="1782"/>
                  </a:lnTo>
                  <a:lnTo>
                    <a:pt x="2568" y="1822"/>
                  </a:lnTo>
                  <a:lnTo>
                    <a:pt x="2608" y="1867"/>
                  </a:lnTo>
                  <a:lnTo>
                    <a:pt x="2642" y="1918"/>
                  </a:lnTo>
                  <a:lnTo>
                    <a:pt x="2671" y="1971"/>
                  </a:lnTo>
                  <a:lnTo>
                    <a:pt x="2695" y="2028"/>
                  </a:lnTo>
                  <a:lnTo>
                    <a:pt x="2711" y="2088"/>
                  </a:lnTo>
                  <a:lnTo>
                    <a:pt x="4388" y="2088"/>
                  </a:lnTo>
                  <a:lnTo>
                    <a:pt x="4388" y="2304"/>
                  </a:lnTo>
                  <a:lnTo>
                    <a:pt x="2711" y="2304"/>
                  </a:lnTo>
                  <a:lnTo>
                    <a:pt x="2695" y="2364"/>
                  </a:lnTo>
                  <a:lnTo>
                    <a:pt x="2671" y="2421"/>
                  </a:lnTo>
                  <a:lnTo>
                    <a:pt x="2642" y="2474"/>
                  </a:lnTo>
                  <a:lnTo>
                    <a:pt x="2608" y="2525"/>
                  </a:lnTo>
                  <a:lnTo>
                    <a:pt x="2568" y="2570"/>
                  </a:lnTo>
                  <a:lnTo>
                    <a:pt x="2522" y="2610"/>
                  </a:lnTo>
                  <a:lnTo>
                    <a:pt x="2472" y="2645"/>
                  </a:lnTo>
                  <a:lnTo>
                    <a:pt x="2419" y="2674"/>
                  </a:lnTo>
                  <a:lnTo>
                    <a:pt x="2362" y="2698"/>
                  </a:lnTo>
                  <a:lnTo>
                    <a:pt x="2302" y="2714"/>
                  </a:lnTo>
                  <a:lnTo>
                    <a:pt x="2302" y="4392"/>
                  </a:lnTo>
                  <a:lnTo>
                    <a:pt x="2086" y="4392"/>
                  </a:lnTo>
                  <a:lnTo>
                    <a:pt x="2086" y="2714"/>
                  </a:lnTo>
                  <a:lnTo>
                    <a:pt x="2026" y="2698"/>
                  </a:lnTo>
                  <a:lnTo>
                    <a:pt x="1969" y="2674"/>
                  </a:lnTo>
                  <a:lnTo>
                    <a:pt x="1916" y="2645"/>
                  </a:lnTo>
                  <a:lnTo>
                    <a:pt x="1866" y="2610"/>
                  </a:lnTo>
                  <a:lnTo>
                    <a:pt x="1820" y="2570"/>
                  </a:lnTo>
                  <a:lnTo>
                    <a:pt x="1780" y="2525"/>
                  </a:lnTo>
                  <a:lnTo>
                    <a:pt x="1746" y="2474"/>
                  </a:lnTo>
                  <a:lnTo>
                    <a:pt x="1717" y="2421"/>
                  </a:lnTo>
                  <a:lnTo>
                    <a:pt x="1693" y="2364"/>
                  </a:lnTo>
                  <a:lnTo>
                    <a:pt x="1677" y="2304"/>
                  </a:lnTo>
                  <a:lnTo>
                    <a:pt x="0" y="2304"/>
                  </a:lnTo>
                  <a:lnTo>
                    <a:pt x="0" y="2088"/>
                  </a:lnTo>
                  <a:lnTo>
                    <a:pt x="1677" y="2088"/>
                  </a:lnTo>
                  <a:lnTo>
                    <a:pt x="1693" y="2028"/>
                  </a:lnTo>
                  <a:lnTo>
                    <a:pt x="1717" y="1971"/>
                  </a:lnTo>
                  <a:lnTo>
                    <a:pt x="1746" y="1918"/>
                  </a:lnTo>
                  <a:lnTo>
                    <a:pt x="1780" y="1867"/>
                  </a:lnTo>
                  <a:lnTo>
                    <a:pt x="1820" y="1822"/>
                  </a:lnTo>
                  <a:lnTo>
                    <a:pt x="1866" y="1782"/>
                  </a:lnTo>
                  <a:lnTo>
                    <a:pt x="1916" y="1747"/>
                  </a:lnTo>
                  <a:lnTo>
                    <a:pt x="1969" y="1718"/>
                  </a:lnTo>
                  <a:lnTo>
                    <a:pt x="2026" y="1694"/>
                  </a:lnTo>
                  <a:lnTo>
                    <a:pt x="2086" y="1678"/>
                  </a:lnTo>
                  <a:lnTo>
                    <a:pt x="20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Freeform 45"/>
          <p:cNvSpPr>
            <a:spLocks/>
          </p:cNvSpPr>
          <p:nvPr/>
        </p:nvSpPr>
        <p:spPr bwMode="auto">
          <a:xfrm>
            <a:off x="3723712" y="4558084"/>
            <a:ext cx="280482" cy="476499"/>
          </a:xfrm>
          <a:custGeom>
            <a:avLst/>
            <a:gdLst>
              <a:gd name="T0" fmla="*/ 720 w 2120"/>
              <a:gd name="T1" fmla="*/ 0 h 3033"/>
              <a:gd name="T2" fmla="*/ 1857 w 2120"/>
              <a:gd name="T3" fmla="*/ 0 h 3033"/>
              <a:gd name="T4" fmla="*/ 1206 w 2120"/>
              <a:gd name="T5" fmla="*/ 1264 h 3033"/>
              <a:gd name="T6" fmla="*/ 2120 w 2120"/>
              <a:gd name="T7" fmla="*/ 1264 h 3033"/>
              <a:gd name="T8" fmla="*/ 265 w 2120"/>
              <a:gd name="T9" fmla="*/ 3033 h 3033"/>
              <a:gd name="T10" fmla="*/ 643 w 2120"/>
              <a:gd name="T11" fmla="*/ 1770 h 3033"/>
              <a:gd name="T12" fmla="*/ 0 w 2120"/>
              <a:gd name="T13" fmla="*/ 1770 h 3033"/>
              <a:gd name="T14" fmla="*/ 720 w 2120"/>
              <a:gd name="T15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0" h="3033">
                <a:moveTo>
                  <a:pt x="720" y="0"/>
                </a:moveTo>
                <a:lnTo>
                  <a:pt x="1857" y="0"/>
                </a:lnTo>
                <a:lnTo>
                  <a:pt x="1206" y="1264"/>
                </a:lnTo>
                <a:lnTo>
                  <a:pt x="2120" y="1264"/>
                </a:lnTo>
                <a:lnTo>
                  <a:pt x="265" y="3033"/>
                </a:lnTo>
                <a:lnTo>
                  <a:pt x="643" y="1770"/>
                </a:lnTo>
                <a:lnTo>
                  <a:pt x="0" y="1770"/>
                </a:lnTo>
                <a:lnTo>
                  <a:pt x="7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reeform 50"/>
          <p:cNvSpPr>
            <a:spLocks noEditPoints="1"/>
          </p:cNvSpPr>
          <p:nvPr/>
        </p:nvSpPr>
        <p:spPr bwMode="auto">
          <a:xfrm>
            <a:off x="8117253" y="4656441"/>
            <a:ext cx="482475" cy="474811"/>
          </a:xfrm>
          <a:custGeom>
            <a:avLst/>
            <a:gdLst>
              <a:gd name="T0" fmla="*/ 2841 w 3356"/>
              <a:gd name="T1" fmla="*/ 750 h 3254"/>
              <a:gd name="T2" fmla="*/ 2743 w 3356"/>
              <a:gd name="T3" fmla="*/ 1109 h 3254"/>
              <a:gd name="T4" fmla="*/ 2501 w 3356"/>
              <a:gd name="T5" fmla="*/ 1454 h 3254"/>
              <a:gd name="T6" fmla="*/ 2664 w 3356"/>
              <a:gd name="T7" fmla="*/ 1373 h 3254"/>
              <a:gd name="T8" fmla="*/ 2859 w 3356"/>
              <a:gd name="T9" fmla="*/ 1198 h 3254"/>
              <a:gd name="T10" fmla="*/ 2937 w 3356"/>
              <a:gd name="T11" fmla="*/ 1107 h 3254"/>
              <a:gd name="T12" fmla="*/ 3040 w 3356"/>
              <a:gd name="T13" fmla="*/ 955 h 3254"/>
              <a:gd name="T14" fmla="*/ 3121 w 3356"/>
              <a:gd name="T15" fmla="*/ 795 h 3254"/>
              <a:gd name="T16" fmla="*/ 3176 w 3356"/>
              <a:gd name="T17" fmla="*/ 637 h 3254"/>
              <a:gd name="T18" fmla="*/ 119 w 3356"/>
              <a:gd name="T19" fmla="*/ 505 h 3254"/>
              <a:gd name="T20" fmla="*/ 203 w 3356"/>
              <a:gd name="T21" fmla="*/ 791 h 3254"/>
              <a:gd name="T22" fmla="*/ 213 w 3356"/>
              <a:gd name="T23" fmla="*/ 815 h 3254"/>
              <a:gd name="T24" fmla="*/ 386 w 3356"/>
              <a:gd name="T25" fmla="*/ 1104 h 3254"/>
              <a:gd name="T26" fmla="*/ 419 w 3356"/>
              <a:gd name="T27" fmla="*/ 1146 h 3254"/>
              <a:gd name="T28" fmla="*/ 636 w 3356"/>
              <a:gd name="T29" fmla="*/ 1355 h 3254"/>
              <a:gd name="T30" fmla="*/ 882 w 3356"/>
              <a:gd name="T31" fmla="*/ 1507 h 3254"/>
              <a:gd name="T32" fmla="*/ 611 w 3356"/>
              <a:gd name="T33" fmla="*/ 1169 h 3254"/>
              <a:gd name="T34" fmla="*/ 492 w 3356"/>
              <a:gd name="T35" fmla="*/ 809 h 3254"/>
              <a:gd name="T36" fmla="*/ 474 w 3356"/>
              <a:gd name="T37" fmla="*/ 475 h 3254"/>
              <a:gd name="T38" fmla="*/ 1140 w 3356"/>
              <a:gd name="T39" fmla="*/ 659 h 3254"/>
              <a:gd name="T40" fmla="*/ 1130 w 3356"/>
              <a:gd name="T41" fmla="*/ 689 h 3254"/>
              <a:gd name="T42" fmla="*/ 1337 w 3356"/>
              <a:gd name="T43" fmla="*/ 1331 h 3254"/>
              <a:gd name="T44" fmla="*/ 2021 w 3356"/>
              <a:gd name="T45" fmla="*/ 1331 h 3254"/>
              <a:gd name="T46" fmla="*/ 2227 w 3356"/>
              <a:gd name="T47" fmla="*/ 689 h 3254"/>
              <a:gd name="T48" fmla="*/ 2219 w 3356"/>
              <a:gd name="T49" fmla="*/ 659 h 3254"/>
              <a:gd name="T50" fmla="*/ 568 w 3356"/>
              <a:gd name="T51" fmla="*/ 0 h 3254"/>
              <a:gd name="T52" fmla="*/ 2840 w 3356"/>
              <a:gd name="T53" fmla="*/ 30 h 3254"/>
              <a:gd name="T54" fmla="*/ 2801 w 3356"/>
              <a:gd name="T55" fmla="*/ 137 h 3254"/>
              <a:gd name="T56" fmla="*/ 2843 w 3356"/>
              <a:gd name="T57" fmla="*/ 314 h 3254"/>
              <a:gd name="T58" fmla="*/ 3342 w 3356"/>
              <a:gd name="T59" fmla="*/ 379 h 3254"/>
              <a:gd name="T60" fmla="*/ 3311 w 3356"/>
              <a:gd name="T61" fmla="*/ 685 h 3254"/>
              <a:gd name="T62" fmla="*/ 3081 w 3356"/>
              <a:gd name="T63" fmla="*/ 1172 h 3254"/>
              <a:gd name="T64" fmla="*/ 2707 w 3356"/>
              <a:gd name="T65" fmla="*/ 1537 h 3254"/>
              <a:gd name="T66" fmla="*/ 2237 w 3356"/>
              <a:gd name="T67" fmla="*/ 1754 h 3254"/>
              <a:gd name="T68" fmla="*/ 2240 w 3356"/>
              <a:gd name="T69" fmla="*/ 1855 h 3254"/>
              <a:gd name="T70" fmla="*/ 2144 w 3356"/>
              <a:gd name="T71" fmla="*/ 1938 h 3254"/>
              <a:gd name="T72" fmla="*/ 2019 w 3356"/>
              <a:gd name="T73" fmla="*/ 2012 h 3254"/>
              <a:gd name="T74" fmla="*/ 1985 w 3356"/>
              <a:gd name="T75" fmla="*/ 2129 h 3254"/>
              <a:gd name="T76" fmla="*/ 2043 w 3356"/>
              <a:gd name="T77" fmla="*/ 2211 h 3254"/>
              <a:gd name="T78" fmla="*/ 2032 w 3356"/>
              <a:gd name="T79" fmla="*/ 2287 h 3254"/>
              <a:gd name="T80" fmla="*/ 1997 w 3356"/>
              <a:gd name="T81" fmla="*/ 2486 h 3254"/>
              <a:gd name="T82" fmla="*/ 1955 w 3356"/>
              <a:gd name="T83" fmla="*/ 2727 h 3254"/>
              <a:gd name="T84" fmla="*/ 1926 w 3356"/>
              <a:gd name="T85" fmla="*/ 2884 h 3254"/>
              <a:gd name="T86" fmla="*/ 2093 w 3356"/>
              <a:gd name="T87" fmla="*/ 2909 h 3254"/>
              <a:gd name="T88" fmla="*/ 2243 w 3356"/>
              <a:gd name="T89" fmla="*/ 2990 h 3254"/>
              <a:gd name="T90" fmla="*/ 2349 w 3356"/>
              <a:gd name="T91" fmla="*/ 3069 h 3254"/>
              <a:gd name="T92" fmla="*/ 2325 w 3356"/>
              <a:gd name="T93" fmla="*/ 3252 h 3254"/>
              <a:gd name="T94" fmla="*/ 1007 w 3356"/>
              <a:gd name="T95" fmla="*/ 3226 h 3254"/>
              <a:gd name="T96" fmla="*/ 1040 w 3356"/>
              <a:gd name="T97" fmla="*/ 3030 h 3254"/>
              <a:gd name="T98" fmla="*/ 1433 w 3356"/>
              <a:gd name="T99" fmla="*/ 2897 h 3254"/>
              <a:gd name="T100" fmla="*/ 1349 w 3356"/>
              <a:gd name="T101" fmla="*/ 2163 h 3254"/>
              <a:gd name="T102" fmla="*/ 1364 w 3356"/>
              <a:gd name="T103" fmla="*/ 2046 h 3254"/>
              <a:gd name="T104" fmla="*/ 1214 w 3356"/>
              <a:gd name="T105" fmla="*/ 1938 h 3254"/>
              <a:gd name="T106" fmla="*/ 1116 w 3356"/>
              <a:gd name="T107" fmla="*/ 1855 h 3254"/>
              <a:gd name="T108" fmla="*/ 1119 w 3356"/>
              <a:gd name="T109" fmla="*/ 1754 h 3254"/>
              <a:gd name="T110" fmla="*/ 649 w 3356"/>
              <a:gd name="T111" fmla="*/ 1537 h 3254"/>
              <a:gd name="T112" fmla="*/ 276 w 3356"/>
              <a:gd name="T113" fmla="*/ 1172 h 3254"/>
              <a:gd name="T114" fmla="*/ 45 w 3356"/>
              <a:gd name="T115" fmla="*/ 685 h 3254"/>
              <a:gd name="T116" fmla="*/ 18 w 3356"/>
              <a:gd name="T117" fmla="*/ 376 h 3254"/>
              <a:gd name="T118" fmla="*/ 513 w 3356"/>
              <a:gd name="T119" fmla="*/ 314 h 3254"/>
              <a:gd name="T120" fmla="*/ 554 w 3356"/>
              <a:gd name="T121" fmla="*/ 137 h 3254"/>
              <a:gd name="T122" fmla="*/ 515 w 3356"/>
              <a:gd name="T123" fmla="*/ 30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6" h="3254">
                <a:moveTo>
                  <a:pt x="2850" y="475"/>
                </a:moveTo>
                <a:lnTo>
                  <a:pt x="2852" y="527"/>
                </a:lnTo>
                <a:lnTo>
                  <a:pt x="2852" y="580"/>
                </a:lnTo>
                <a:lnTo>
                  <a:pt x="2851" y="636"/>
                </a:lnTo>
                <a:lnTo>
                  <a:pt x="2847" y="692"/>
                </a:lnTo>
                <a:lnTo>
                  <a:pt x="2841" y="750"/>
                </a:lnTo>
                <a:lnTo>
                  <a:pt x="2833" y="809"/>
                </a:lnTo>
                <a:lnTo>
                  <a:pt x="2821" y="869"/>
                </a:lnTo>
                <a:lnTo>
                  <a:pt x="2807" y="929"/>
                </a:lnTo>
                <a:lnTo>
                  <a:pt x="2789" y="989"/>
                </a:lnTo>
                <a:lnTo>
                  <a:pt x="2767" y="1049"/>
                </a:lnTo>
                <a:lnTo>
                  <a:pt x="2743" y="1109"/>
                </a:lnTo>
                <a:lnTo>
                  <a:pt x="2713" y="1169"/>
                </a:lnTo>
                <a:lnTo>
                  <a:pt x="2681" y="1228"/>
                </a:lnTo>
                <a:lnTo>
                  <a:pt x="2643" y="1287"/>
                </a:lnTo>
                <a:lnTo>
                  <a:pt x="2600" y="1344"/>
                </a:lnTo>
                <a:lnTo>
                  <a:pt x="2554" y="1400"/>
                </a:lnTo>
                <a:lnTo>
                  <a:pt x="2501" y="1454"/>
                </a:lnTo>
                <a:lnTo>
                  <a:pt x="2443" y="1507"/>
                </a:lnTo>
                <a:lnTo>
                  <a:pt x="2500" y="1477"/>
                </a:lnTo>
                <a:lnTo>
                  <a:pt x="2555" y="1446"/>
                </a:lnTo>
                <a:lnTo>
                  <a:pt x="2609" y="1412"/>
                </a:lnTo>
                <a:lnTo>
                  <a:pt x="2638" y="1392"/>
                </a:lnTo>
                <a:lnTo>
                  <a:pt x="2664" y="1373"/>
                </a:lnTo>
                <a:lnTo>
                  <a:pt x="2688" y="1355"/>
                </a:lnTo>
                <a:lnTo>
                  <a:pt x="2712" y="1335"/>
                </a:lnTo>
                <a:lnTo>
                  <a:pt x="2737" y="1315"/>
                </a:lnTo>
                <a:lnTo>
                  <a:pt x="2763" y="1292"/>
                </a:lnTo>
                <a:lnTo>
                  <a:pt x="2812" y="1246"/>
                </a:lnTo>
                <a:lnTo>
                  <a:pt x="2859" y="1198"/>
                </a:lnTo>
                <a:lnTo>
                  <a:pt x="2905" y="1146"/>
                </a:lnTo>
                <a:lnTo>
                  <a:pt x="2926" y="1121"/>
                </a:lnTo>
                <a:lnTo>
                  <a:pt x="2930" y="1115"/>
                </a:lnTo>
                <a:lnTo>
                  <a:pt x="2935" y="1109"/>
                </a:lnTo>
                <a:lnTo>
                  <a:pt x="2936" y="1108"/>
                </a:lnTo>
                <a:lnTo>
                  <a:pt x="2937" y="1107"/>
                </a:lnTo>
                <a:lnTo>
                  <a:pt x="2938" y="1105"/>
                </a:lnTo>
                <a:lnTo>
                  <a:pt x="2939" y="1104"/>
                </a:lnTo>
                <a:lnTo>
                  <a:pt x="2941" y="1102"/>
                </a:lnTo>
                <a:lnTo>
                  <a:pt x="2942" y="1101"/>
                </a:lnTo>
                <a:lnTo>
                  <a:pt x="2993" y="1030"/>
                </a:lnTo>
                <a:lnTo>
                  <a:pt x="3040" y="955"/>
                </a:lnTo>
                <a:lnTo>
                  <a:pt x="3082" y="878"/>
                </a:lnTo>
                <a:lnTo>
                  <a:pt x="3112" y="815"/>
                </a:lnTo>
                <a:lnTo>
                  <a:pt x="3119" y="800"/>
                </a:lnTo>
                <a:lnTo>
                  <a:pt x="3119" y="799"/>
                </a:lnTo>
                <a:lnTo>
                  <a:pt x="3120" y="797"/>
                </a:lnTo>
                <a:lnTo>
                  <a:pt x="3121" y="795"/>
                </a:lnTo>
                <a:lnTo>
                  <a:pt x="3122" y="793"/>
                </a:lnTo>
                <a:lnTo>
                  <a:pt x="3122" y="791"/>
                </a:lnTo>
                <a:lnTo>
                  <a:pt x="3123" y="790"/>
                </a:lnTo>
                <a:lnTo>
                  <a:pt x="3133" y="765"/>
                </a:lnTo>
                <a:lnTo>
                  <a:pt x="3155" y="701"/>
                </a:lnTo>
                <a:lnTo>
                  <a:pt x="3176" y="637"/>
                </a:lnTo>
                <a:lnTo>
                  <a:pt x="3192" y="571"/>
                </a:lnTo>
                <a:lnTo>
                  <a:pt x="3206" y="505"/>
                </a:lnTo>
                <a:lnTo>
                  <a:pt x="3210" y="475"/>
                </a:lnTo>
                <a:lnTo>
                  <a:pt x="2850" y="475"/>
                </a:lnTo>
                <a:close/>
                <a:moveTo>
                  <a:pt x="114" y="475"/>
                </a:moveTo>
                <a:lnTo>
                  <a:pt x="119" y="505"/>
                </a:lnTo>
                <a:lnTo>
                  <a:pt x="132" y="571"/>
                </a:lnTo>
                <a:lnTo>
                  <a:pt x="149" y="637"/>
                </a:lnTo>
                <a:lnTo>
                  <a:pt x="169" y="701"/>
                </a:lnTo>
                <a:lnTo>
                  <a:pt x="191" y="765"/>
                </a:lnTo>
                <a:lnTo>
                  <a:pt x="203" y="790"/>
                </a:lnTo>
                <a:lnTo>
                  <a:pt x="203" y="791"/>
                </a:lnTo>
                <a:lnTo>
                  <a:pt x="204" y="793"/>
                </a:lnTo>
                <a:lnTo>
                  <a:pt x="205" y="795"/>
                </a:lnTo>
                <a:lnTo>
                  <a:pt x="206" y="797"/>
                </a:lnTo>
                <a:lnTo>
                  <a:pt x="206" y="799"/>
                </a:lnTo>
                <a:lnTo>
                  <a:pt x="207" y="800"/>
                </a:lnTo>
                <a:lnTo>
                  <a:pt x="213" y="815"/>
                </a:lnTo>
                <a:lnTo>
                  <a:pt x="242" y="878"/>
                </a:lnTo>
                <a:lnTo>
                  <a:pt x="285" y="955"/>
                </a:lnTo>
                <a:lnTo>
                  <a:pt x="332" y="1030"/>
                </a:lnTo>
                <a:lnTo>
                  <a:pt x="383" y="1101"/>
                </a:lnTo>
                <a:lnTo>
                  <a:pt x="384" y="1103"/>
                </a:lnTo>
                <a:lnTo>
                  <a:pt x="386" y="1104"/>
                </a:lnTo>
                <a:lnTo>
                  <a:pt x="387" y="1106"/>
                </a:lnTo>
                <a:lnTo>
                  <a:pt x="388" y="1108"/>
                </a:lnTo>
                <a:lnTo>
                  <a:pt x="389" y="1109"/>
                </a:lnTo>
                <a:lnTo>
                  <a:pt x="394" y="1115"/>
                </a:lnTo>
                <a:lnTo>
                  <a:pt x="399" y="1121"/>
                </a:lnTo>
                <a:lnTo>
                  <a:pt x="419" y="1146"/>
                </a:lnTo>
                <a:lnTo>
                  <a:pt x="465" y="1198"/>
                </a:lnTo>
                <a:lnTo>
                  <a:pt x="513" y="1246"/>
                </a:lnTo>
                <a:lnTo>
                  <a:pt x="562" y="1292"/>
                </a:lnTo>
                <a:lnTo>
                  <a:pt x="587" y="1315"/>
                </a:lnTo>
                <a:lnTo>
                  <a:pt x="612" y="1335"/>
                </a:lnTo>
                <a:lnTo>
                  <a:pt x="636" y="1355"/>
                </a:lnTo>
                <a:lnTo>
                  <a:pt x="661" y="1373"/>
                </a:lnTo>
                <a:lnTo>
                  <a:pt x="687" y="1392"/>
                </a:lnTo>
                <a:lnTo>
                  <a:pt x="716" y="1412"/>
                </a:lnTo>
                <a:lnTo>
                  <a:pt x="770" y="1446"/>
                </a:lnTo>
                <a:lnTo>
                  <a:pt x="825" y="1477"/>
                </a:lnTo>
                <a:lnTo>
                  <a:pt x="882" y="1507"/>
                </a:lnTo>
                <a:lnTo>
                  <a:pt x="824" y="1454"/>
                </a:lnTo>
                <a:lnTo>
                  <a:pt x="772" y="1400"/>
                </a:lnTo>
                <a:lnTo>
                  <a:pt x="724" y="1344"/>
                </a:lnTo>
                <a:lnTo>
                  <a:pt x="682" y="1287"/>
                </a:lnTo>
                <a:lnTo>
                  <a:pt x="645" y="1228"/>
                </a:lnTo>
                <a:lnTo>
                  <a:pt x="611" y="1169"/>
                </a:lnTo>
                <a:lnTo>
                  <a:pt x="581" y="1109"/>
                </a:lnTo>
                <a:lnTo>
                  <a:pt x="557" y="1049"/>
                </a:lnTo>
                <a:lnTo>
                  <a:pt x="536" y="989"/>
                </a:lnTo>
                <a:lnTo>
                  <a:pt x="518" y="929"/>
                </a:lnTo>
                <a:lnTo>
                  <a:pt x="503" y="869"/>
                </a:lnTo>
                <a:lnTo>
                  <a:pt x="492" y="809"/>
                </a:lnTo>
                <a:lnTo>
                  <a:pt x="484" y="750"/>
                </a:lnTo>
                <a:lnTo>
                  <a:pt x="478" y="692"/>
                </a:lnTo>
                <a:lnTo>
                  <a:pt x="473" y="636"/>
                </a:lnTo>
                <a:lnTo>
                  <a:pt x="472" y="580"/>
                </a:lnTo>
                <a:lnTo>
                  <a:pt x="472" y="527"/>
                </a:lnTo>
                <a:lnTo>
                  <a:pt x="474" y="475"/>
                </a:lnTo>
                <a:lnTo>
                  <a:pt x="114" y="475"/>
                </a:lnTo>
                <a:close/>
                <a:moveTo>
                  <a:pt x="1676" y="259"/>
                </a:moveTo>
                <a:lnTo>
                  <a:pt x="1670" y="266"/>
                </a:lnTo>
                <a:lnTo>
                  <a:pt x="1664" y="278"/>
                </a:lnTo>
                <a:lnTo>
                  <a:pt x="1541" y="659"/>
                </a:lnTo>
                <a:lnTo>
                  <a:pt x="1140" y="659"/>
                </a:lnTo>
                <a:lnTo>
                  <a:pt x="1128" y="661"/>
                </a:lnTo>
                <a:lnTo>
                  <a:pt x="1120" y="664"/>
                </a:lnTo>
                <a:lnTo>
                  <a:pt x="1116" y="668"/>
                </a:lnTo>
                <a:lnTo>
                  <a:pt x="1117" y="674"/>
                </a:lnTo>
                <a:lnTo>
                  <a:pt x="1121" y="681"/>
                </a:lnTo>
                <a:lnTo>
                  <a:pt x="1130" y="689"/>
                </a:lnTo>
                <a:lnTo>
                  <a:pt x="1454" y="925"/>
                </a:lnTo>
                <a:lnTo>
                  <a:pt x="1330" y="1305"/>
                </a:lnTo>
                <a:lnTo>
                  <a:pt x="1328" y="1316"/>
                </a:lnTo>
                <a:lnTo>
                  <a:pt x="1328" y="1325"/>
                </a:lnTo>
                <a:lnTo>
                  <a:pt x="1331" y="1330"/>
                </a:lnTo>
                <a:lnTo>
                  <a:pt x="1337" y="1331"/>
                </a:lnTo>
                <a:lnTo>
                  <a:pt x="1345" y="1329"/>
                </a:lnTo>
                <a:lnTo>
                  <a:pt x="1355" y="1323"/>
                </a:lnTo>
                <a:lnTo>
                  <a:pt x="1679" y="1088"/>
                </a:lnTo>
                <a:lnTo>
                  <a:pt x="2002" y="1323"/>
                </a:lnTo>
                <a:lnTo>
                  <a:pt x="2013" y="1329"/>
                </a:lnTo>
                <a:lnTo>
                  <a:pt x="2021" y="1331"/>
                </a:lnTo>
                <a:lnTo>
                  <a:pt x="2026" y="1330"/>
                </a:lnTo>
                <a:lnTo>
                  <a:pt x="2030" y="1325"/>
                </a:lnTo>
                <a:lnTo>
                  <a:pt x="2030" y="1316"/>
                </a:lnTo>
                <a:lnTo>
                  <a:pt x="2027" y="1305"/>
                </a:lnTo>
                <a:lnTo>
                  <a:pt x="1904" y="924"/>
                </a:lnTo>
                <a:lnTo>
                  <a:pt x="2227" y="689"/>
                </a:lnTo>
                <a:lnTo>
                  <a:pt x="2236" y="681"/>
                </a:lnTo>
                <a:lnTo>
                  <a:pt x="2241" y="674"/>
                </a:lnTo>
                <a:lnTo>
                  <a:pt x="2242" y="668"/>
                </a:lnTo>
                <a:lnTo>
                  <a:pt x="2238" y="663"/>
                </a:lnTo>
                <a:lnTo>
                  <a:pt x="2230" y="660"/>
                </a:lnTo>
                <a:lnTo>
                  <a:pt x="2219" y="659"/>
                </a:lnTo>
                <a:lnTo>
                  <a:pt x="1818" y="659"/>
                </a:lnTo>
                <a:lnTo>
                  <a:pt x="1695" y="278"/>
                </a:lnTo>
                <a:lnTo>
                  <a:pt x="1689" y="266"/>
                </a:lnTo>
                <a:lnTo>
                  <a:pt x="1683" y="259"/>
                </a:lnTo>
                <a:lnTo>
                  <a:pt x="1676" y="259"/>
                </a:lnTo>
                <a:close/>
                <a:moveTo>
                  <a:pt x="568" y="0"/>
                </a:moveTo>
                <a:lnTo>
                  <a:pt x="2787" y="0"/>
                </a:lnTo>
                <a:lnTo>
                  <a:pt x="2799" y="1"/>
                </a:lnTo>
                <a:lnTo>
                  <a:pt x="2809" y="5"/>
                </a:lnTo>
                <a:lnTo>
                  <a:pt x="2820" y="9"/>
                </a:lnTo>
                <a:lnTo>
                  <a:pt x="2831" y="17"/>
                </a:lnTo>
                <a:lnTo>
                  <a:pt x="2840" y="30"/>
                </a:lnTo>
                <a:lnTo>
                  <a:pt x="2844" y="44"/>
                </a:lnTo>
                <a:lnTo>
                  <a:pt x="2844" y="59"/>
                </a:lnTo>
                <a:lnTo>
                  <a:pt x="2840" y="72"/>
                </a:lnTo>
                <a:lnTo>
                  <a:pt x="2831" y="86"/>
                </a:lnTo>
                <a:lnTo>
                  <a:pt x="2797" y="122"/>
                </a:lnTo>
                <a:lnTo>
                  <a:pt x="2801" y="137"/>
                </a:lnTo>
                <a:lnTo>
                  <a:pt x="2807" y="156"/>
                </a:lnTo>
                <a:lnTo>
                  <a:pt x="2813" y="179"/>
                </a:lnTo>
                <a:lnTo>
                  <a:pt x="2820" y="207"/>
                </a:lnTo>
                <a:lnTo>
                  <a:pt x="2827" y="240"/>
                </a:lnTo>
                <a:lnTo>
                  <a:pt x="2836" y="275"/>
                </a:lnTo>
                <a:lnTo>
                  <a:pt x="2843" y="314"/>
                </a:lnTo>
                <a:lnTo>
                  <a:pt x="2849" y="357"/>
                </a:lnTo>
                <a:lnTo>
                  <a:pt x="3295" y="357"/>
                </a:lnTo>
                <a:lnTo>
                  <a:pt x="3310" y="358"/>
                </a:lnTo>
                <a:lnTo>
                  <a:pt x="3323" y="363"/>
                </a:lnTo>
                <a:lnTo>
                  <a:pt x="3334" y="370"/>
                </a:lnTo>
                <a:lnTo>
                  <a:pt x="3342" y="379"/>
                </a:lnTo>
                <a:lnTo>
                  <a:pt x="3350" y="392"/>
                </a:lnTo>
                <a:lnTo>
                  <a:pt x="3355" y="404"/>
                </a:lnTo>
                <a:lnTo>
                  <a:pt x="3356" y="418"/>
                </a:lnTo>
                <a:lnTo>
                  <a:pt x="3347" y="509"/>
                </a:lnTo>
                <a:lnTo>
                  <a:pt x="3331" y="597"/>
                </a:lnTo>
                <a:lnTo>
                  <a:pt x="3311" y="685"/>
                </a:lnTo>
                <a:lnTo>
                  <a:pt x="3286" y="772"/>
                </a:lnTo>
                <a:lnTo>
                  <a:pt x="3254" y="856"/>
                </a:lnTo>
                <a:lnTo>
                  <a:pt x="3218" y="939"/>
                </a:lnTo>
                <a:lnTo>
                  <a:pt x="3178" y="1019"/>
                </a:lnTo>
                <a:lnTo>
                  <a:pt x="3132" y="1097"/>
                </a:lnTo>
                <a:lnTo>
                  <a:pt x="3081" y="1172"/>
                </a:lnTo>
                <a:lnTo>
                  <a:pt x="3026" y="1245"/>
                </a:lnTo>
                <a:lnTo>
                  <a:pt x="2969" y="1310"/>
                </a:lnTo>
                <a:lnTo>
                  <a:pt x="2909" y="1372"/>
                </a:lnTo>
                <a:lnTo>
                  <a:pt x="2845" y="1431"/>
                </a:lnTo>
                <a:lnTo>
                  <a:pt x="2778" y="1486"/>
                </a:lnTo>
                <a:lnTo>
                  <a:pt x="2707" y="1537"/>
                </a:lnTo>
                <a:lnTo>
                  <a:pt x="2635" y="1584"/>
                </a:lnTo>
                <a:lnTo>
                  <a:pt x="2560" y="1626"/>
                </a:lnTo>
                <a:lnTo>
                  <a:pt x="2481" y="1666"/>
                </a:lnTo>
                <a:lnTo>
                  <a:pt x="2402" y="1699"/>
                </a:lnTo>
                <a:lnTo>
                  <a:pt x="2320" y="1729"/>
                </a:lnTo>
                <a:lnTo>
                  <a:pt x="2237" y="1754"/>
                </a:lnTo>
                <a:lnTo>
                  <a:pt x="2241" y="1769"/>
                </a:lnTo>
                <a:lnTo>
                  <a:pt x="2244" y="1785"/>
                </a:lnTo>
                <a:lnTo>
                  <a:pt x="2245" y="1802"/>
                </a:lnTo>
                <a:lnTo>
                  <a:pt x="2246" y="1821"/>
                </a:lnTo>
                <a:lnTo>
                  <a:pt x="2244" y="1838"/>
                </a:lnTo>
                <a:lnTo>
                  <a:pt x="2240" y="1855"/>
                </a:lnTo>
                <a:lnTo>
                  <a:pt x="2233" y="1872"/>
                </a:lnTo>
                <a:lnTo>
                  <a:pt x="2224" y="1888"/>
                </a:lnTo>
                <a:lnTo>
                  <a:pt x="2210" y="1902"/>
                </a:lnTo>
                <a:lnTo>
                  <a:pt x="2193" y="1915"/>
                </a:lnTo>
                <a:lnTo>
                  <a:pt x="2172" y="1926"/>
                </a:lnTo>
                <a:lnTo>
                  <a:pt x="2144" y="1938"/>
                </a:lnTo>
                <a:lnTo>
                  <a:pt x="2117" y="1950"/>
                </a:lnTo>
                <a:lnTo>
                  <a:pt x="2097" y="1960"/>
                </a:lnTo>
                <a:lnTo>
                  <a:pt x="2077" y="1972"/>
                </a:lnTo>
                <a:lnTo>
                  <a:pt x="2057" y="1983"/>
                </a:lnTo>
                <a:lnTo>
                  <a:pt x="2037" y="1997"/>
                </a:lnTo>
                <a:lnTo>
                  <a:pt x="2019" y="2012"/>
                </a:lnTo>
                <a:lnTo>
                  <a:pt x="2003" y="2029"/>
                </a:lnTo>
                <a:lnTo>
                  <a:pt x="1991" y="2047"/>
                </a:lnTo>
                <a:lnTo>
                  <a:pt x="1981" y="2068"/>
                </a:lnTo>
                <a:lnTo>
                  <a:pt x="1977" y="2089"/>
                </a:lnTo>
                <a:lnTo>
                  <a:pt x="1979" y="2108"/>
                </a:lnTo>
                <a:lnTo>
                  <a:pt x="1985" y="2129"/>
                </a:lnTo>
                <a:lnTo>
                  <a:pt x="1995" y="2147"/>
                </a:lnTo>
                <a:lnTo>
                  <a:pt x="2007" y="2161"/>
                </a:lnTo>
                <a:lnTo>
                  <a:pt x="2020" y="2174"/>
                </a:lnTo>
                <a:lnTo>
                  <a:pt x="2033" y="2189"/>
                </a:lnTo>
                <a:lnTo>
                  <a:pt x="2040" y="2200"/>
                </a:lnTo>
                <a:lnTo>
                  <a:pt x="2043" y="2211"/>
                </a:lnTo>
                <a:lnTo>
                  <a:pt x="2043" y="2223"/>
                </a:lnTo>
                <a:lnTo>
                  <a:pt x="2041" y="2237"/>
                </a:lnTo>
                <a:lnTo>
                  <a:pt x="2040" y="2240"/>
                </a:lnTo>
                <a:lnTo>
                  <a:pt x="2039" y="2250"/>
                </a:lnTo>
                <a:lnTo>
                  <a:pt x="2036" y="2265"/>
                </a:lnTo>
                <a:lnTo>
                  <a:pt x="2032" y="2287"/>
                </a:lnTo>
                <a:lnTo>
                  <a:pt x="2028" y="2312"/>
                </a:lnTo>
                <a:lnTo>
                  <a:pt x="2023" y="2341"/>
                </a:lnTo>
                <a:lnTo>
                  <a:pt x="2017" y="2373"/>
                </a:lnTo>
                <a:lnTo>
                  <a:pt x="2011" y="2409"/>
                </a:lnTo>
                <a:lnTo>
                  <a:pt x="2004" y="2447"/>
                </a:lnTo>
                <a:lnTo>
                  <a:pt x="1997" y="2486"/>
                </a:lnTo>
                <a:lnTo>
                  <a:pt x="1990" y="2527"/>
                </a:lnTo>
                <a:lnTo>
                  <a:pt x="1982" y="2568"/>
                </a:lnTo>
                <a:lnTo>
                  <a:pt x="1975" y="2609"/>
                </a:lnTo>
                <a:lnTo>
                  <a:pt x="1968" y="2649"/>
                </a:lnTo>
                <a:lnTo>
                  <a:pt x="1961" y="2689"/>
                </a:lnTo>
                <a:lnTo>
                  <a:pt x="1955" y="2727"/>
                </a:lnTo>
                <a:lnTo>
                  <a:pt x="1948" y="2762"/>
                </a:lnTo>
                <a:lnTo>
                  <a:pt x="1943" y="2794"/>
                </a:lnTo>
                <a:lnTo>
                  <a:pt x="1938" y="2824"/>
                </a:lnTo>
                <a:lnTo>
                  <a:pt x="1933" y="2848"/>
                </a:lnTo>
                <a:lnTo>
                  <a:pt x="1929" y="2869"/>
                </a:lnTo>
                <a:lnTo>
                  <a:pt x="1926" y="2884"/>
                </a:lnTo>
                <a:lnTo>
                  <a:pt x="1924" y="2894"/>
                </a:lnTo>
                <a:lnTo>
                  <a:pt x="1924" y="2897"/>
                </a:lnTo>
                <a:lnTo>
                  <a:pt x="2035" y="2897"/>
                </a:lnTo>
                <a:lnTo>
                  <a:pt x="2054" y="2899"/>
                </a:lnTo>
                <a:lnTo>
                  <a:pt x="2073" y="2903"/>
                </a:lnTo>
                <a:lnTo>
                  <a:pt x="2093" y="2909"/>
                </a:lnTo>
                <a:lnTo>
                  <a:pt x="2110" y="2917"/>
                </a:lnTo>
                <a:lnTo>
                  <a:pt x="2132" y="2929"/>
                </a:lnTo>
                <a:lnTo>
                  <a:pt x="2158" y="2942"/>
                </a:lnTo>
                <a:lnTo>
                  <a:pt x="2185" y="2957"/>
                </a:lnTo>
                <a:lnTo>
                  <a:pt x="2214" y="2974"/>
                </a:lnTo>
                <a:lnTo>
                  <a:pt x="2243" y="2990"/>
                </a:lnTo>
                <a:lnTo>
                  <a:pt x="2271" y="3004"/>
                </a:lnTo>
                <a:lnTo>
                  <a:pt x="2296" y="3018"/>
                </a:lnTo>
                <a:lnTo>
                  <a:pt x="2318" y="3031"/>
                </a:lnTo>
                <a:lnTo>
                  <a:pt x="2332" y="3041"/>
                </a:lnTo>
                <a:lnTo>
                  <a:pt x="2343" y="3054"/>
                </a:lnTo>
                <a:lnTo>
                  <a:pt x="2349" y="3069"/>
                </a:lnTo>
                <a:lnTo>
                  <a:pt x="2351" y="3087"/>
                </a:lnTo>
                <a:lnTo>
                  <a:pt x="2352" y="3214"/>
                </a:lnTo>
                <a:lnTo>
                  <a:pt x="2350" y="3226"/>
                </a:lnTo>
                <a:lnTo>
                  <a:pt x="2344" y="3238"/>
                </a:lnTo>
                <a:lnTo>
                  <a:pt x="2336" y="3246"/>
                </a:lnTo>
                <a:lnTo>
                  <a:pt x="2325" y="3252"/>
                </a:lnTo>
                <a:lnTo>
                  <a:pt x="2312" y="3254"/>
                </a:lnTo>
                <a:lnTo>
                  <a:pt x="1045" y="3254"/>
                </a:lnTo>
                <a:lnTo>
                  <a:pt x="1031" y="3252"/>
                </a:lnTo>
                <a:lnTo>
                  <a:pt x="1021" y="3246"/>
                </a:lnTo>
                <a:lnTo>
                  <a:pt x="1012" y="3238"/>
                </a:lnTo>
                <a:lnTo>
                  <a:pt x="1007" y="3226"/>
                </a:lnTo>
                <a:lnTo>
                  <a:pt x="1005" y="3214"/>
                </a:lnTo>
                <a:lnTo>
                  <a:pt x="1005" y="3088"/>
                </a:lnTo>
                <a:lnTo>
                  <a:pt x="1007" y="3071"/>
                </a:lnTo>
                <a:lnTo>
                  <a:pt x="1015" y="3055"/>
                </a:lnTo>
                <a:lnTo>
                  <a:pt x="1025" y="3041"/>
                </a:lnTo>
                <a:lnTo>
                  <a:pt x="1040" y="3030"/>
                </a:lnTo>
                <a:lnTo>
                  <a:pt x="1246" y="2917"/>
                </a:lnTo>
                <a:lnTo>
                  <a:pt x="1263" y="2909"/>
                </a:lnTo>
                <a:lnTo>
                  <a:pt x="1283" y="2903"/>
                </a:lnTo>
                <a:lnTo>
                  <a:pt x="1302" y="2899"/>
                </a:lnTo>
                <a:lnTo>
                  <a:pt x="1321" y="2897"/>
                </a:lnTo>
                <a:lnTo>
                  <a:pt x="1433" y="2897"/>
                </a:lnTo>
                <a:lnTo>
                  <a:pt x="1315" y="2237"/>
                </a:lnTo>
                <a:lnTo>
                  <a:pt x="1313" y="2219"/>
                </a:lnTo>
                <a:lnTo>
                  <a:pt x="1315" y="2206"/>
                </a:lnTo>
                <a:lnTo>
                  <a:pt x="1322" y="2193"/>
                </a:lnTo>
                <a:lnTo>
                  <a:pt x="1333" y="2181"/>
                </a:lnTo>
                <a:lnTo>
                  <a:pt x="1349" y="2163"/>
                </a:lnTo>
                <a:lnTo>
                  <a:pt x="1361" y="2145"/>
                </a:lnTo>
                <a:lnTo>
                  <a:pt x="1370" y="2125"/>
                </a:lnTo>
                <a:lnTo>
                  <a:pt x="1377" y="2106"/>
                </a:lnTo>
                <a:lnTo>
                  <a:pt x="1378" y="2086"/>
                </a:lnTo>
                <a:lnTo>
                  <a:pt x="1374" y="2066"/>
                </a:lnTo>
                <a:lnTo>
                  <a:pt x="1364" y="2046"/>
                </a:lnTo>
                <a:lnTo>
                  <a:pt x="1350" y="2027"/>
                </a:lnTo>
                <a:lnTo>
                  <a:pt x="1328" y="2004"/>
                </a:lnTo>
                <a:lnTo>
                  <a:pt x="1301" y="1984"/>
                </a:lnTo>
                <a:lnTo>
                  <a:pt x="1274" y="1967"/>
                </a:lnTo>
                <a:lnTo>
                  <a:pt x="1244" y="1952"/>
                </a:lnTo>
                <a:lnTo>
                  <a:pt x="1214" y="1938"/>
                </a:lnTo>
                <a:lnTo>
                  <a:pt x="1184" y="1926"/>
                </a:lnTo>
                <a:lnTo>
                  <a:pt x="1163" y="1915"/>
                </a:lnTo>
                <a:lnTo>
                  <a:pt x="1146" y="1902"/>
                </a:lnTo>
                <a:lnTo>
                  <a:pt x="1133" y="1888"/>
                </a:lnTo>
                <a:lnTo>
                  <a:pt x="1123" y="1872"/>
                </a:lnTo>
                <a:lnTo>
                  <a:pt x="1116" y="1855"/>
                </a:lnTo>
                <a:lnTo>
                  <a:pt x="1112" y="1838"/>
                </a:lnTo>
                <a:lnTo>
                  <a:pt x="1111" y="1821"/>
                </a:lnTo>
                <a:lnTo>
                  <a:pt x="1111" y="1802"/>
                </a:lnTo>
                <a:lnTo>
                  <a:pt x="1113" y="1785"/>
                </a:lnTo>
                <a:lnTo>
                  <a:pt x="1115" y="1769"/>
                </a:lnTo>
                <a:lnTo>
                  <a:pt x="1119" y="1754"/>
                </a:lnTo>
                <a:lnTo>
                  <a:pt x="1037" y="1729"/>
                </a:lnTo>
                <a:lnTo>
                  <a:pt x="954" y="1699"/>
                </a:lnTo>
                <a:lnTo>
                  <a:pt x="875" y="1666"/>
                </a:lnTo>
                <a:lnTo>
                  <a:pt x="797" y="1627"/>
                </a:lnTo>
                <a:lnTo>
                  <a:pt x="722" y="1584"/>
                </a:lnTo>
                <a:lnTo>
                  <a:pt x="649" y="1537"/>
                </a:lnTo>
                <a:lnTo>
                  <a:pt x="579" y="1486"/>
                </a:lnTo>
                <a:lnTo>
                  <a:pt x="512" y="1431"/>
                </a:lnTo>
                <a:lnTo>
                  <a:pt x="448" y="1372"/>
                </a:lnTo>
                <a:lnTo>
                  <a:pt x="388" y="1310"/>
                </a:lnTo>
                <a:lnTo>
                  <a:pt x="331" y="1245"/>
                </a:lnTo>
                <a:lnTo>
                  <a:pt x="276" y="1172"/>
                </a:lnTo>
                <a:lnTo>
                  <a:pt x="225" y="1097"/>
                </a:lnTo>
                <a:lnTo>
                  <a:pt x="179" y="1019"/>
                </a:lnTo>
                <a:lnTo>
                  <a:pt x="138" y="939"/>
                </a:lnTo>
                <a:lnTo>
                  <a:pt x="102" y="856"/>
                </a:lnTo>
                <a:lnTo>
                  <a:pt x="71" y="772"/>
                </a:lnTo>
                <a:lnTo>
                  <a:pt x="45" y="685"/>
                </a:lnTo>
                <a:lnTo>
                  <a:pt x="24" y="597"/>
                </a:lnTo>
                <a:lnTo>
                  <a:pt x="10" y="509"/>
                </a:lnTo>
                <a:lnTo>
                  <a:pt x="0" y="418"/>
                </a:lnTo>
                <a:lnTo>
                  <a:pt x="2" y="403"/>
                </a:lnTo>
                <a:lnTo>
                  <a:pt x="8" y="388"/>
                </a:lnTo>
                <a:lnTo>
                  <a:pt x="18" y="376"/>
                </a:lnTo>
                <a:lnTo>
                  <a:pt x="26" y="368"/>
                </a:lnTo>
                <a:lnTo>
                  <a:pt x="37" y="362"/>
                </a:lnTo>
                <a:lnTo>
                  <a:pt x="48" y="358"/>
                </a:lnTo>
                <a:lnTo>
                  <a:pt x="62" y="357"/>
                </a:lnTo>
                <a:lnTo>
                  <a:pt x="506" y="357"/>
                </a:lnTo>
                <a:lnTo>
                  <a:pt x="513" y="314"/>
                </a:lnTo>
                <a:lnTo>
                  <a:pt x="520" y="274"/>
                </a:lnTo>
                <a:lnTo>
                  <a:pt x="527" y="239"/>
                </a:lnTo>
                <a:lnTo>
                  <a:pt x="536" y="207"/>
                </a:lnTo>
                <a:lnTo>
                  <a:pt x="542" y="179"/>
                </a:lnTo>
                <a:lnTo>
                  <a:pt x="549" y="156"/>
                </a:lnTo>
                <a:lnTo>
                  <a:pt x="554" y="137"/>
                </a:lnTo>
                <a:lnTo>
                  <a:pt x="559" y="122"/>
                </a:lnTo>
                <a:lnTo>
                  <a:pt x="524" y="86"/>
                </a:lnTo>
                <a:lnTo>
                  <a:pt x="516" y="72"/>
                </a:lnTo>
                <a:lnTo>
                  <a:pt x="511" y="59"/>
                </a:lnTo>
                <a:lnTo>
                  <a:pt x="511" y="44"/>
                </a:lnTo>
                <a:lnTo>
                  <a:pt x="515" y="30"/>
                </a:lnTo>
                <a:lnTo>
                  <a:pt x="524" y="17"/>
                </a:lnTo>
                <a:lnTo>
                  <a:pt x="535" y="9"/>
                </a:lnTo>
                <a:lnTo>
                  <a:pt x="546" y="5"/>
                </a:lnTo>
                <a:lnTo>
                  <a:pt x="556" y="1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SOAR </a:t>
            </a:r>
            <a:r>
              <a:rPr lang="en-US" dirty="0"/>
              <a:t>Model for PowerPoint</a:t>
            </a:r>
          </a:p>
        </p:txBody>
      </p:sp>
      <p:sp>
        <p:nvSpPr>
          <p:cNvPr id="131" name="Freeform 5"/>
          <p:cNvSpPr>
            <a:spLocks/>
          </p:cNvSpPr>
          <p:nvPr/>
        </p:nvSpPr>
        <p:spPr bwMode="auto">
          <a:xfrm>
            <a:off x="750198" y="1239450"/>
            <a:ext cx="10691604" cy="3990975"/>
          </a:xfrm>
          <a:custGeom>
            <a:avLst/>
            <a:gdLst>
              <a:gd name="T0" fmla="*/ 1994 w 2106"/>
              <a:gd name="T1" fmla="*/ 45 h 899"/>
              <a:gd name="T2" fmla="*/ 1882 w 2106"/>
              <a:gd name="T3" fmla="*/ 90 h 899"/>
              <a:gd name="T4" fmla="*/ 1945 w 2106"/>
              <a:gd name="T5" fmla="*/ 140 h 899"/>
              <a:gd name="T6" fmla="*/ 1716 w 2106"/>
              <a:gd name="T7" fmla="*/ 387 h 899"/>
              <a:gd name="T8" fmla="*/ 1217 w 2106"/>
              <a:gd name="T9" fmla="*/ 680 h 899"/>
              <a:gd name="T10" fmla="*/ 548 w 2106"/>
              <a:gd name="T11" fmla="*/ 803 h 899"/>
              <a:gd name="T12" fmla="*/ 0 w 2106"/>
              <a:gd name="T13" fmla="*/ 819 h 899"/>
              <a:gd name="T14" fmla="*/ 0 w 2106"/>
              <a:gd name="T15" fmla="*/ 899 h 899"/>
              <a:gd name="T16" fmla="*/ 552 w 2106"/>
              <a:gd name="T17" fmla="*/ 883 h 899"/>
              <a:gd name="T18" fmla="*/ 1245 w 2106"/>
              <a:gd name="T19" fmla="*/ 755 h 899"/>
              <a:gd name="T20" fmla="*/ 1769 w 2106"/>
              <a:gd name="T21" fmla="*/ 447 h 899"/>
              <a:gd name="T22" fmla="*/ 2008 w 2106"/>
              <a:gd name="T23" fmla="*/ 189 h 899"/>
              <a:gd name="T24" fmla="*/ 2072 w 2106"/>
              <a:gd name="T25" fmla="*/ 239 h 899"/>
              <a:gd name="T26" fmla="*/ 2089 w 2106"/>
              <a:gd name="T27" fmla="*/ 120 h 899"/>
              <a:gd name="T28" fmla="*/ 2106 w 2106"/>
              <a:gd name="T29" fmla="*/ 0 h 899"/>
              <a:gd name="T30" fmla="*/ 1994 w 2106"/>
              <a:gd name="T31" fmla="*/ 45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6" h="899">
                <a:moveTo>
                  <a:pt x="1994" y="45"/>
                </a:moveTo>
                <a:cubicBezTo>
                  <a:pt x="1882" y="90"/>
                  <a:pt x="1882" y="90"/>
                  <a:pt x="1882" y="90"/>
                </a:cubicBezTo>
                <a:cubicBezTo>
                  <a:pt x="1945" y="140"/>
                  <a:pt x="1945" y="140"/>
                  <a:pt x="1945" y="140"/>
                </a:cubicBezTo>
                <a:cubicBezTo>
                  <a:pt x="1878" y="228"/>
                  <a:pt x="1799" y="313"/>
                  <a:pt x="1716" y="387"/>
                </a:cubicBezTo>
                <a:cubicBezTo>
                  <a:pt x="1582" y="507"/>
                  <a:pt x="1414" y="606"/>
                  <a:pt x="1217" y="680"/>
                </a:cubicBezTo>
                <a:cubicBezTo>
                  <a:pt x="1032" y="749"/>
                  <a:pt x="813" y="790"/>
                  <a:pt x="548" y="803"/>
                </a:cubicBezTo>
                <a:cubicBezTo>
                  <a:pt x="361" y="813"/>
                  <a:pt x="171" y="817"/>
                  <a:pt x="0" y="819"/>
                </a:cubicBezTo>
                <a:cubicBezTo>
                  <a:pt x="0" y="899"/>
                  <a:pt x="0" y="899"/>
                  <a:pt x="0" y="899"/>
                </a:cubicBezTo>
                <a:cubicBezTo>
                  <a:pt x="172" y="897"/>
                  <a:pt x="363" y="893"/>
                  <a:pt x="552" y="883"/>
                </a:cubicBezTo>
                <a:cubicBezTo>
                  <a:pt x="826" y="869"/>
                  <a:pt x="1053" y="827"/>
                  <a:pt x="1245" y="755"/>
                </a:cubicBezTo>
                <a:cubicBezTo>
                  <a:pt x="1451" y="677"/>
                  <a:pt x="1628" y="573"/>
                  <a:pt x="1769" y="447"/>
                </a:cubicBezTo>
                <a:cubicBezTo>
                  <a:pt x="1856" y="370"/>
                  <a:pt x="1938" y="281"/>
                  <a:pt x="2008" y="189"/>
                </a:cubicBezTo>
                <a:cubicBezTo>
                  <a:pt x="2072" y="239"/>
                  <a:pt x="2072" y="239"/>
                  <a:pt x="2072" y="239"/>
                </a:cubicBezTo>
                <a:cubicBezTo>
                  <a:pt x="2089" y="120"/>
                  <a:pt x="2089" y="120"/>
                  <a:pt x="2089" y="120"/>
                </a:cubicBezTo>
                <a:cubicBezTo>
                  <a:pt x="2106" y="0"/>
                  <a:pt x="2106" y="0"/>
                  <a:pt x="2106" y="0"/>
                </a:cubicBezTo>
                <a:lnTo>
                  <a:pt x="1994" y="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51479" y="56812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71829" y="5396362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489798" y="492952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Aspiration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615387" y="416076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13647" y="2670906"/>
            <a:ext cx="187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316463" y="2290311"/>
            <a:ext cx="187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522370" y="3312046"/>
            <a:ext cx="1458859" cy="1458859"/>
            <a:chOff x="11259034" y="3061831"/>
            <a:chExt cx="548477" cy="548477"/>
          </a:xfrm>
          <a:effectLst/>
        </p:grpSpPr>
        <p:sp>
          <p:nvSpPr>
            <p:cNvPr id="177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195678" y="3172067"/>
            <a:ext cx="187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98494" y="2791472"/>
            <a:ext cx="187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4404401" y="3784882"/>
            <a:ext cx="1458859" cy="1456507"/>
            <a:chOff x="10178006" y="3122886"/>
            <a:chExt cx="548477" cy="547593"/>
          </a:xfrm>
          <a:effectLst/>
        </p:grpSpPr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Freeform 182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431616" y="1899136"/>
            <a:ext cx="187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434432" y="1518541"/>
            <a:ext cx="187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8641515" y="2536437"/>
            <a:ext cx="1456507" cy="1458866"/>
            <a:chOff x="9631298" y="4343748"/>
            <a:chExt cx="546708" cy="547593"/>
          </a:xfrm>
          <a:effectLst/>
        </p:grpSpPr>
        <p:sp>
          <p:nvSpPr>
            <p:cNvPr id="185" name="Freeform 6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Freeform 6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6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2077709" y="3464414"/>
            <a:ext cx="187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080525" y="3083819"/>
            <a:ext cx="187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2287608" y="4068054"/>
            <a:ext cx="1456507" cy="1456507"/>
            <a:chOff x="11141775" y="4343748"/>
            <a:chExt cx="547593" cy="547593"/>
          </a:xfrm>
          <a:effectLst/>
        </p:grpSpPr>
        <p:sp>
          <p:nvSpPr>
            <p:cNvPr id="189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4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SOAR </a:t>
            </a:r>
            <a:r>
              <a:rPr lang="en-US" dirty="0"/>
              <a:t>Model for PowerPoint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2967" y="1897322"/>
            <a:ext cx="2314643" cy="3731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967" y="1897324"/>
            <a:ext cx="2314643" cy="5164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2967" y="5112106"/>
            <a:ext cx="2314643" cy="5164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182817" y="1547470"/>
            <a:ext cx="864649" cy="864647"/>
            <a:chOff x="11141775" y="4343748"/>
            <a:chExt cx="547593" cy="547593"/>
          </a:xfrm>
          <a:effectLst/>
        </p:grpSpPr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84718" y="4512993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2436" y="4449532"/>
            <a:ext cx="648262" cy="516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84718" y="3883115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2436" y="3819654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84718" y="3253238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2436" y="3189776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84718" y="2623360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32436" y="2559898"/>
            <a:ext cx="648262" cy="516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11558" y="3133068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11558" y="3762946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1558" y="4392823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82967" y="5113776"/>
            <a:ext cx="514793" cy="514792"/>
            <a:chOff x="11141775" y="4343748"/>
            <a:chExt cx="547593" cy="547593"/>
          </a:xfrm>
          <a:effectLst/>
        </p:grpSpPr>
        <p:sp>
          <p:nvSpPr>
            <p:cNvPr id="123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3243" y="5170281"/>
            <a:ext cx="1744367" cy="400110"/>
            <a:chOff x="1179718" y="4737466"/>
            <a:chExt cx="1744367" cy="400110"/>
          </a:xfrm>
        </p:grpSpPr>
        <p:sp>
          <p:nvSpPr>
            <p:cNvPr id="126" name="TextBox 125"/>
            <p:cNvSpPr txBox="1"/>
            <p:nvPr/>
          </p:nvSpPr>
          <p:spPr>
            <a:xfrm>
              <a:off x="1179718" y="4737466"/>
              <a:ext cx="645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</a:p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SCORE</a:t>
              </a:r>
              <a:endParaRPr lang="en-US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20992" y="4768244"/>
              <a:ext cx="803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9.9%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6222921" y="1897322"/>
            <a:ext cx="2314643" cy="3731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222921" y="1897324"/>
            <a:ext cx="2314643" cy="5164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Aspiration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22921" y="5112106"/>
            <a:ext cx="2314643" cy="5164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024672" y="4512993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372390" y="4449532"/>
            <a:ext cx="648262" cy="516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7024672" y="3883115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372390" y="3819654"/>
            <a:ext cx="648262" cy="516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024672" y="3253238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372390" y="3189776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024672" y="2623360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372390" y="2559898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6351512" y="3133068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351512" y="3762946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6351512" y="4392823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6793197" y="5170281"/>
            <a:ext cx="1744367" cy="400110"/>
            <a:chOff x="1179718" y="4737466"/>
            <a:chExt cx="1744367" cy="400110"/>
          </a:xfrm>
        </p:grpSpPr>
        <p:sp>
          <p:nvSpPr>
            <p:cNvPr id="226" name="TextBox 225"/>
            <p:cNvSpPr txBox="1"/>
            <p:nvPr/>
          </p:nvSpPr>
          <p:spPr>
            <a:xfrm>
              <a:off x="1179718" y="4737466"/>
              <a:ext cx="645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</a:p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SCORE</a:t>
              </a:r>
              <a:endParaRPr lang="en-US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20992" y="4768244"/>
              <a:ext cx="803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9.9%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8025164" y="1551532"/>
            <a:ext cx="862255" cy="862254"/>
            <a:chOff x="11259034" y="3061831"/>
            <a:chExt cx="548477" cy="548477"/>
          </a:xfrm>
          <a:effectLst/>
        </p:grpSpPr>
        <p:sp>
          <p:nvSpPr>
            <p:cNvPr id="261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6223104" y="5115886"/>
            <a:ext cx="512499" cy="512498"/>
            <a:chOff x="11259034" y="3061831"/>
            <a:chExt cx="548477" cy="548477"/>
          </a:xfrm>
          <a:effectLst/>
        </p:grpSpPr>
        <p:sp>
          <p:nvSpPr>
            <p:cNvPr id="273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3304658" y="1897322"/>
            <a:ext cx="2314643" cy="3731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304658" y="1897324"/>
            <a:ext cx="2314643" cy="5164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304658" y="5112106"/>
            <a:ext cx="2314643" cy="5164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106409" y="4512993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454127" y="4449532"/>
            <a:ext cx="648262" cy="516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06409" y="3883115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454127" y="3819654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06409" y="3253238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454127" y="3189776"/>
            <a:ext cx="648262" cy="516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06409" y="2623360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454127" y="2559898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3433249" y="3133068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433249" y="3762946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433249" y="4392823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3874934" y="5170281"/>
            <a:ext cx="1744367" cy="400110"/>
            <a:chOff x="1179718" y="4737466"/>
            <a:chExt cx="1744367" cy="400110"/>
          </a:xfrm>
        </p:grpSpPr>
        <p:sp>
          <p:nvSpPr>
            <p:cNvPr id="200" name="TextBox 199"/>
            <p:cNvSpPr txBox="1"/>
            <p:nvPr/>
          </p:nvSpPr>
          <p:spPr>
            <a:xfrm>
              <a:off x="1179718" y="4737466"/>
              <a:ext cx="645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</a:p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SCORE</a:t>
              </a:r>
              <a:endParaRPr lang="en-US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120992" y="4768244"/>
              <a:ext cx="803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9.9%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5103561" y="1555325"/>
            <a:ext cx="862255" cy="860864"/>
            <a:chOff x="10178006" y="3122886"/>
            <a:chExt cx="548477" cy="547593"/>
          </a:xfrm>
          <a:effectLst/>
        </p:grpSpPr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reeform 266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304570" y="5111439"/>
            <a:ext cx="517624" cy="516789"/>
            <a:chOff x="10178006" y="3122886"/>
            <a:chExt cx="548477" cy="547593"/>
          </a:xfrm>
          <a:effectLst/>
        </p:grpSpPr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Freeform 278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9144537" y="1897322"/>
            <a:ext cx="2314643" cy="3731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9144537" y="1897324"/>
            <a:ext cx="2314643" cy="5164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144537" y="5112106"/>
            <a:ext cx="2314643" cy="5164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946288" y="4512993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9294006" y="4449532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9946288" y="3883115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294006" y="3819654"/>
            <a:ext cx="648262" cy="5164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946288" y="3253238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9294006" y="3189776"/>
            <a:ext cx="648262" cy="5164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946288" y="2623360"/>
            <a:ext cx="1363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294006" y="2559898"/>
            <a:ext cx="648262" cy="51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9.9%</a:t>
            </a:r>
          </a:p>
        </p:txBody>
      </p:sp>
      <p:cxnSp>
        <p:nvCxnSpPr>
          <p:cNvPr id="247" name="Straight Connector 246"/>
          <p:cNvCxnSpPr/>
          <p:nvPr/>
        </p:nvCxnSpPr>
        <p:spPr>
          <a:xfrm>
            <a:off x="9273128" y="3133068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9273128" y="3762946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9273128" y="4392823"/>
            <a:ext cx="20574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9714813" y="5170281"/>
            <a:ext cx="1744367" cy="400110"/>
            <a:chOff x="1179718" y="4737466"/>
            <a:chExt cx="1744367" cy="400110"/>
          </a:xfrm>
        </p:grpSpPr>
        <p:sp>
          <p:nvSpPr>
            <p:cNvPr id="252" name="TextBox 251"/>
            <p:cNvSpPr txBox="1"/>
            <p:nvPr/>
          </p:nvSpPr>
          <p:spPr>
            <a:xfrm>
              <a:off x="1179718" y="4737466"/>
              <a:ext cx="645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</a:t>
              </a:r>
            </a:p>
            <a:p>
              <a:r>
                <a:rPr lang="en-US" sz="10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SCORE</a:t>
              </a:r>
              <a:endParaRPr lang="en-US" sz="1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20992" y="4768244"/>
              <a:ext cx="803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9.9%</a:t>
              </a:r>
              <a:endParaRPr lang="en-U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0944385" y="1551189"/>
            <a:ext cx="860866" cy="862260"/>
            <a:chOff x="9631298" y="4343748"/>
            <a:chExt cx="546708" cy="547593"/>
          </a:xfrm>
          <a:effectLst/>
        </p:grpSpPr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reeform 270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9147083" y="5115543"/>
            <a:ext cx="511673" cy="512502"/>
            <a:chOff x="9631298" y="4343748"/>
            <a:chExt cx="546708" cy="547593"/>
          </a:xfrm>
          <a:effectLst/>
        </p:grpSpPr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Freeform 28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5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SOAR </a:t>
            </a:r>
            <a:r>
              <a:rPr lang="en-US" dirty="0"/>
              <a:t>Model for PowerPoint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3772" y="1066801"/>
            <a:ext cx="2714527" cy="27145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68299" y="1066801"/>
            <a:ext cx="2714527" cy="2714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53772" y="3781329"/>
            <a:ext cx="2714527" cy="2714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68299" y="3781329"/>
            <a:ext cx="2714527" cy="2714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609177" y="3779475"/>
            <a:ext cx="1361137" cy="1361137"/>
            <a:chOff x="11259034" y="3061831"/>
            <a:chExt cx="548477" cy="548477"/>
          </a:xfrm>
          <a:effectLst/>
        </p:grpSpPr>
        <p:sp>
          <p:nvSpPr>
            <p:cNvPr id="96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609177" y="2424236"/>
            <a:ext cx="1361137" cy="1358943"/>
            <a:chOff x="10178006" y="3122886"/>
            <a:chExt cx="548477" cy="547593"/>
          </a:xfrm>
          <a:effectLst/>
        </p:grpSpPr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609177" y="5136909"/>
            <a:ext cx="1358943" cy="1361144"/>
            <a:chOff x="9631298" y="4343748"/>
            <a:chExt cx="546708" cy="547593"/>
          </a:xfrm>
          <a:effectLst/>
        </p:grpSpPr>
        <p:sp>
          <p:nvSpPr>
            <p:cNvPr id="104" name="Freeform 6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609177" y="1066794"/>
            <a:ext cx="1358943" cy="1358943"/>
            <a:chOff x="11141775" y="4343748"/>
            <a:chExt cx="547593" cy="547593"/>
          </a:xfrm>
          <a:effectLst/>
        </p:grpSpPr>
        <p:sp>
          <p:nvSpPr>
            <p:cNvPr id="108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580113" y="2566608"/>
            <a:ext cx="1861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80113" y="2233158"/>
            <a:ext cx="186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94640" y="2566608"/>
            <a:ext cx="1861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94640" y="2233158"/>
            <a:ext cx="186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80113" y="5281136"/>
            <a:ext cx="1861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80113" y="4947686"/>
            <a:ext cx="186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Aspiration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294640" y="5281136"/>
            <a:ext cx="1861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94640" y="4947686"/>
            <a:ext cx="186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17573" y="1412245"/>
            <a:ext cx="815976" cy="673100"/>
            <a:chOff x="9764713" y="3146425"/>
            <a:chExt cx="815976" cy="673100"/>
          </a:xfrm>
          <a:solidFill>
            <a:schemeClr val="bg1"/>
          </a:solidFill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9764713" y="3197225"/>
              <a:ext cx="712788" cy="622300"/>
            </a:xfrm>
            <a:custGeom>
              <a:avLst/>
              <a:gdLst>
                <a:gd name="T0" fmla="*/ 2432 w 3141"/>
                <a:gd name="T1" fmla="*/ 259 h 2750"/>
                <a:gd name="T2" fmla="*/ 3119 w 3141"/>
                <a:gd name="T3" fmla="*/ 1048 h 2750"/>
                <a:gd name="T4" fmla="*/ 2822 w 3141"/>
                <a:gd name="T5" fmla="*/ 1781 h 2750"/>
                <a:gd name="T6" fmla="*/ 2718 w 3141"/>
                <a:gd name="T7" fmla="*/ 1989 h 2750"/>
                <a:gd name="T8" fmla="*/ 2555 w 3141"/>
                <a:gd name="T9" fmla="*/ 2141 h 2750"/>
                <a:gd name="T10" fmla="*/ 2345 w 3141"/>
                <a:gd name="T11" fmla="*/ 2276 h 2750"/>
                <a:gd name="T12" fmla="*/ 2210 w 3141"/>
                <a:gd name="T13" fmla="*/ 2483 h 2750"/>
                <a:gd name="T14" fmla="*/ 2058 w 3141"/>
                <a:gd name="T15" fmla="*/ 2645 h 2750"/>
                <a:gd name="T16" fmla="*/ 1849 w 3141"/>
                <a:gd name="T17" fmla="*/ 2750 h 2750"/>
                <a:gd name="T18" fmla="*/ 1288 w 3141"/>
                <a:gd name="T19" fmla="*/ 2554 h 2750"/>
                <a:gd name="T20" fmla="*/ 1111 w 3141"/>
                <a:gd name="T21" fmla="*/ 2576 h 2750"/>
                <a:gd name="T22" fmla="*/ 1010 w 3141"/>
                <a:gd name="T23" fmla="*/ 2413 h 2750"/>
                <a:gd name="T24" fmla="*/ 981 w 3141"/>
                <a:gd name="T25" fmla="*/ 2355 h 2750"/>
                <a:gd name="T26" fmla="*/ 805 w 3141"/>
                <a:gd name="T27" fmla="*/ 2281 h 2750"/>
                <a:gd name="T28" fmla="*/ 795 w 3141"/>
                <a:gd name="T29" fmla="*/ 2101 h 2750"/>
                <a:gd name="T30" fmla="*/ 662 w 3141"/>
                <a:gd name="T31" fmla="*/ 2113 h 2750"/>
                <a:gd name="T32" fmla="*/ 535 w 3141"/>
                <a:gd name="T33" fmla="*/ 1966 h 2750"/>
                <a:gd name="T34" fmla="*/ 529 w 3141"/>
                <a:gd name="T35" fmla="*/ 1873 h 2750"/>
                <a:gd name="T36" fmla="*/ 350 w 3141"/>
                <a:gd name="T37" fmla="*/ 1830 h 2750"/>
                <a:gd name="T38" fmla="*/ 307 w 3141"/>
                <a:gd name="T39" fmla="*/ 1651 h 2750"/>
                <a:gd name="T40" fmla="*/ 0 w 3141"/>
                <a:gd name="T41" fmla="*/ 979 h 2750"/>
                <a:gd name="T42" fmla="*/ 94 w 3141"/>
                <a:gd name="T43" fmla="*/ 907 h 2750"/>
                <a:gd name="T44" fmla="*/ 681 w 3141"/>
                <a:gd name="T45" fmla="*/ 1343 h 2750"/>
                <a:gd name="T46" fmla="*/ 834 w 3141"/>
                <a:gd name="T47" fmla="*/ 1469 h 2750"/>
                <a:gd name="T48" fmla="*/ 822 w 3141"/>
                <a:gd name="T49" fmla="*/ 1601 h 2750"/>
                <a:gd name="T50" fmla="*/ 1003 w 3141"/>
                <a:gd name="T51" fmla="*/ 1612 h 2750"/>
                <a:gd name="T52" fmla="*/ 1077 w 3141"/>
                <a:gd name="T53" fmla="*/ 1785 h 2750"/>
                <a:gd name="T54" fmla="*/ 1135 w 3141"/>
                <a:gd name="T55" fmla="*/ 1815 h 2750"/>
                <a:gd name="T56" fmla="*/ 1298 w 3141"/>
                <a:gd name="T57" fmla="*/ 1916 h 2750"/>
                <a:gd name="T58" fmla="*/ 1277 w 3141"/>
                <a:gd name="T59" fmla="*/ 2091 h 2750"/>
                <a:gd name="T60" fmla="*/ 1454 w 3141"/>
                <a:gd name="T61" fmla="*/ 2070 h 2750"/>
                <a:gd name="T62" fmla="*/ 1555 w 3141"/>
                <a:gd name="T63" fmla="*/ 2233 h 2750"/>
                <a:gd name="T64" fmla="*/ 1855 w 3141"/>
                <a:gd name="T65" fmla="*/ 2600 h 2750"/>
                <a:gd name="T66" fmla="*/ 1957 w 3141"/>
                <a:gd name="T67" fmla="*/ 2517 h 2750"/>
                <a:gd name="T68" fmla="*/ 1694 w 3141"/>
                <a:gd name="T69" fmla="*/ 2192 h 2750"/>
                <a:gd name="T70" fmla="*/ 1766 w 3141"/>
                <a:gd name="T71" fmla="*/ 2099 h 2750"/>
                <a:gd name="T72" fmla="*/ 2094 w 3141"/>
                <a:gd name="T73" fmla="*/ 2363 h 2750"/>
                <a:gd name="T74" fmla="*/ 2194 w 3141"/>
                <a:gd name="T75" fmla="*/ 2280 h 2750"/>
                <a:gd name="T76" fmla="*/ 1931 w 3141"/>
                <a:gd name="T77" fmla="*/ 1955 h 2750"/>
                <a:gd name="T78" fmla="*/ 2004 w 3141"/>
                <a:gd name="T79" fmla="*/ 1862 h 2750"/>
                <a:gd name="T80" fmla="*/ 2332 w 3141"/>
                <a:gd name="T81" fmla="*/ 2128 h 2750"/>
                <a:gd name="T82" fmla="*/ 2432 w 3141"/>
                <a:gd name="T83" fmla="*/ 2043 h 2750"/>
                <a:gd name="T84" fmla="*/ 2170 w 3141"/>
                <a:gd name="T85" fmla="*/ 1718 h 2750"/>
                <a:gd name="T86" fmla="*/ 2242 w 3141"/>
                <a:gd name="T87" fmla="*/ 1625 h 2750"/>
                <a:gd name="T88" fmla="*/ 2570 w 3141"/>
                <a:gd name="T89" fmla="*/ 1891 h 2750"/>
                <a:gd name="T90" fmla="*/ 2670 w 3141"/>
                <a:gd name="T91" fmla="*/ 1807 h 2750"/>
                <a:gd name="T92" fmla="*/ 2636 w 3141"/>
                <a:gd name="T93" fmla="*/ 1723 h 2750"/>
                <a:gd name="T94" fmla="*/ 2482 w 3141"/>
                <a:gd name="T95" fmla="*/ 1569 h 2750"/>
                <a:gd name="T96" fmla="*/ 2230 w 3141"/>
                <a:gd name="T97" fmla="*/ 1319 h 2750"/>
                <a:gd name="T98" fmla="*/ 1960 w 3141"/>
                <a:gd name="T99" fmla="*/ 1050 h 2750"/>
                <a:gd name="T100" fmla="*/ 1747 w 3141"/>
                <a:gd name="T101" fmla="*/ 840 h 2750"/>
                <a:gd name="T102" fmla="*/ 1662 w 3141"/>
                <a:gd name="T103" fmla="*/ 765 h 2750"/>
                <a:gd name="T104" fmla="*/ 1544 w 3141"/>
                <a:gd name="T105" fmla="*/ 817 h 2750"/>
                <a:gd name="T106" fmla="*/ 1326 w 3141"/>
                <a:gd name="T107" fmla="*/ 1158 h 2750"/>
                <a:gd name="T108" fmla="*/ 1056 w 3141"/>
                <a:gd name="T109" fmla="*/ 1242 h 2750"/>
                <a:gd name="T110" fmla="*/ 860 w 3141"/>
                <a:gd name="T111" fmla="*/ 1088 h 2750"/>
                <a:gd name="T112" fmla="*/ 1150 w 3141"/>
                <a:gd name="T113" fmla="*/ 221 h 2750"/>
                <a:gd name="T114" fmla="*/ 1252 w 3141"/>
                <a:gd name="T115" fmla="*/ 102 h 2750"/>
                <a:gd name="T116" fmla="*/ 1447 w 3141"/>
                <a:gd name="T117" fmla="*/ 11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41" h="2750">
                  <a:moveTo>
                    <a:pt x="1570" y="0"/>
                  </a:moveTo>
                  <a:lnTo>
                    <a:pt x="1615" y="4"/>
                  </a:lnTo>
                  <a:lnTo>
                    <a:pt x="1663" y="12"/>
                  </a:lnTo>
                  <a:lnTo>
                    <a:pt x="1714" y="26"/>
                  </a:lnTo>
                  <a:lnTo>
                    <a:pt x="2401" y="241"/>
                  </a:lnTo>
                  <a:lnTo>
                    <a:pt x="2418" y="248"/>
                  </a:lnTo>
                  <a:lnTo>
                    <a:pt x="2432" y="259"/>
                  </a:lnTo>
                  <a:lnTo>
                    <a:pt x="3119" y="943"/>
                  </a:lnTo>
                  <a:lnTo>
                    <a:pt x="3132" y="959"/>
                  </a:lnTo>
                  <a:lnTo>
                    <a:pt x="3139" y="977"/>
                  </a:lnTo>
                  <a:lnTo>
                    <a:pt x="3141" y="995"/>
                  </a:lnTo>
                  <a:lnTo>
                    <a:pt x="3139" y="1014"/>
                  </a:lnTo>
                  <a:lnTo>
                    <a:pt x="3132" y="1033"/>
                  </a:lnTo>
                  <a:lnTo>
                    <a:pt x="3119" y="1048"/>
                  </a:lnTo>
                  <a:lnTo>
                    <a:pt x="2644" y="1521"/>
                  </a:lnTo>
                  <a:lnTo>
                    <a:pt x="2760" y="1636"/>
                  </a:lnTo>
                  <a:lnTo>
                    <a:pt x="2782" y="1661"/>
                  </a:lnTo>
                  <a:lnTo>
                    <a:pt x="2798" y="1689"/>
                  </a:lnTo>
                  <a:lnTo>
                    <a:pt x="2811" y="1718"/>
                  </a:lnTo>
                  <a:lnTo>
                    <a:pt x="2818" y="1749"/>
                  </a:lnTo>
                  <a:lnTo>
                    <a:pt x="2822" y="1781"/>
                  </a:lnTo>
                  <a:lnTo>
                    <a:pt x="2820" y="1814"/>
                  </a:lnTo>
                  <a:lnTo>
                    <a:pt x="2815" y="1846"/>
                  </a:lnTo>
                  <a:lnTo>
                    <a:pt x="2805" y="1877"/>
                  </a:lnTo>
                  <a:lnTo>
                    <a:pt x="2790" y="1908"/>
                  </a:lnTo>
                  <a:lnTo>
                    <a:pt x="2771" y="1938"/>
                  </a:lnTo>
                  <a:lnTo>
                    <a:pt x="2747" y="1965"/>
                  </a:lnTo>
                  <a:lnTo>
                    <a:pt x="2718" y="1989"/>
                  </a:lnTo>
                  <a:lnTo>
                    <a:pt x="2686" y="2010"/>
                  </a:lnTo>
                  <a:lnTo>
                    <a:pt x="2653" y="2024"/>
                  </a:lnTo>
                  <a:lnTo>
                    <a:pt x="2619" y="2034"/>
                  </a:lnTo>
                  <a:lnTo>
                    <a:pt x="2583" y="2039"/>
                  </a:lnTo>
                  <a:lnTo>
                    <a:pt x="2579" y="2074"/>
                  </a:lnTo>
                  <a:lnTo>
                    <a:pt x="2569" y="2108"/>
                  </a:lnTo>
                  <a:lnTo>
                    <a:pt x="2555" y="2141"/>
                  </a:lnTo>
                  <a:lnTo>
                    <a:pt x="2534" y="2173"/>
                  </a:lnTo>
                  <a:lnTo>
                    <a:pt x="2508" y="2201"/>
                  </a:lnTo>
                  <a:lnTo>
                    <a:pt x="2480" y="2226"/>
                  </a:lnTo>
                  <a:lnTo>
                    <a:pt x="2448" y="2246"/>
                  </a:lnTo>
                  <a:lnTo>
                    <a:pt x="2415" y="2261"/>
                  </a:lnTo>
                  <a:lnTo>
                    <a:pt x="2380" y="2271"/>
                  </a:lnTo>
                  <a:lnTo>
                    <a:pt x="2345" y="2276"/>
                  </a:lnTo>
                  <a:lnTo>
                    <a:pt x="2341" y="2311"/>
                  </a:lnTo>
                  <a:lnTo>
                    <a:pt x="2331" y="2345"/>
                  </a:lnTo>
                  <a:lnTo>
                    <a:pt x="2316" y="2378"/>
                  </a:lnTo>
                  <a:lnTo>
                    <a:pt x="2295" y="2409"/>
                  </a:lnTo>
                  <a:lnTo>
                    <a:pt x="2271" y="2438"/>
                  </a:lnTo>
                  <a:lnTo>
                    <a:pt x="2241" y="2463"/>
                  </a:lnTo>
                  <a:lnTo>
                    <a:pt x="2210" y="2483"/>
                  </a:lnTo>
                  <a:lnTo>
                    <a:pt x="2176" y="2498"/>
                  </a:lnTo>
                  <a:lnTo>
                    <a:pt x="2142" y="2507"/>
                  </a:lnTo>
                  <a:lnTo>
                    <a:pt x="2107" y="2513"/>
                  </a:lnTo>
                  <a:lnTo>
                    <a:pt x="2102" y="2547"/>
                  </a:lnTo>
                  <a:lnTo>
                    <a:pt x="2092" y="2582"/>
                  </a:lnTo>
                  <a:lnTo>
                    <a:pt x="2078" y="2615"/>
                  </a:lnTo>
                  <a:lnTo>
                    <a:pt x="2058" y="2645"/>
                  </a:lnTo>
                  <a:lnTo>
                    <a:pt x="2033" y="2675"/>
                  </a:lnTo>
                  <a:lnTo>
                    <a:pt x="2005" y="2698"/>
                  </a:lnTo>
                  <a:lnTo>
                    <a:pt x="1977" y="2718"/>
                  </a:lnTo>
                  <a:lnTo>
                    <a:pt x="1946" y="2732"/>
                  </a:lnTo>
                  <a:lnTo>
                    <a:pt x="1914" y="2742"/>
                  </a:lnTo>
                  <a:lnTo>
                    <a:pt x="1881" y="2748"/>
                  </a:lnTo>
                  <a:lnTo>
                    <a:pt x="1849" y="2750"/>
                  </a:lnTo>
                  <a:lnTo>
                    <a:pt x="1817" y="2746"/>
                  </a:lnTo>
                  <a:lnTo>
                    <a:pt x="1785" y="2739"/>
                  </a:lnTo>
                  <a:lnTo>
                    <a:pt x="1755" y="2727"/>
                  </a:lnTo>
                  <a:lnTo>
                    <a:pt x="1727" y="2710"/>
                  </a:lnTo>
                  <a:lnTo>
                    <a:pt x="1702" y="2688"/>
                  </a:lnTo>
                  <a:lnTo>
                    <a:pt x="1427" y="2415"/>
                  </a:lnTo>
                  <a:lnTo>
                    <a:pt x="1288" y="2554"/>
                  </a:lnTo>
                  <a:lnTo>
                    <a:pt x="1267" y="2571"/>
                  </a:lnTo>
                  <a:lnTo>
                    <a:pt x="1243" y="2584"/>
                  </a:lnTo>
                  <a:lnTo>
                    <a:pt x="1219" y="2592"/>
                  </a:lnTo>
                  <a:lnTo>
                    <a:pt x="1191" y="2594"/>
                  </a:lnTo>
                  <a:lnTo>
                    <a:pt x="1165" y="2593"/>
                  </a:lnTo>
                  <a:lnTo>
                    <a:pt x="1137" y="2586"/>
                  </a:lnTo>
                  <a:lnTo>
                    <a:pt x="1111" y="2576"/>
                  </a:lnTo>
                  <a:lnTo>
                    <a:pt x="1086" y="2561"/>
                  </a:lnTo>
                  <a:lnTo>
                    <a:pt x="1063" y="2541"/>
                  </a:lnTo>
                  <a:lnTo>
                    <a:pt x="1043" y="2518"/>
                  </a:lnTo>
                  <a:lnTo>
                    <a:pt x="1028" y="2493"/>
                  </a:lnTo>
                  <a:lnTo>
                    <a:pt x="1018" y="2467"/>
                  </a:lnTo>
                  <a:lnTo>
                    <a:pt x="1011" y="2440"/>
                  </a:lnTo>
                  <a:lnTo>
                    <a:pt x="1010" y="2413"/>
                  </a:lnTo>
                  <a:lnTo>
                    <a:pt x="1013" y="2386"/>
                  </a:lnTo>
                  <a:lnTo>
                    <a:pt x="1020" y="2361"/>
                  </a:lnTo>
                  <a:lnTo>
                    <a:pt x="1032" y="2338"/>
                  </a:lnTo>
                  <a:lnTo>
                    <a:pt x="1050" y="2317"/>
                  </a:lnTo>
                  <a:lnTo>
                    <a:pt x="1029" y="2335"/>
                  </a:lnTo>
                  <a:lnTo>
                    <a:pt x="1006" y="2347"/>
                  </a:lnTo>
                  <a:lnTo>
                    <a:pt x="981" y="2355"/>
                  </a:lnTo>
                  <a:lnTo>
                    <a:pt x="954" y="2358"/>
                  </a:lnTo>
                  <a:lnTo>
                    <a:pt x="927" y="2356"/>
                  </a:lnTo>
                  <a:lnTo>
                    <a:pt x="900" y="2349"/>
                  </a:lnTo>
                  <a:lnTo>
                    <a:pt x="874" y="2339"/>
                  </a:lnTo>
                  <a:lnTo>
                    <a:pt x="848" y="2324"/>
                  </a:lnTo>
                  <a:lnTo>
                    <a:pt x="825" y="2304"/>
                  </a:lnTo>
                  <a:lnTo>
                    <a:pt x="805" y="2281"/>
                  </a:lnTo>
                  <a:lnTo>
                    <a:pt x="790" y="2256"/>
                  </a:lnTo>
                  <a:lnTo>
                    <a:pt x="780" y="2231"/>
                  </a:lnTo>
                  <a:lnTo>
                    <a:pt x="773" y="2203"/>
                  </a:lnTo>
                  <a:lnTo>
                    <a:pt x="772" y="2177"/>
                  </a:lnTo>
                  <a:lnTo>
                    <a:pt x="774" y="2151"/>
                  </a:lnTo>
                  <a:lnTo>
                    <a:pt x="782" y="2125"/>
                  </a:lnTo>
                  <a:lnTo>
                    <a:pt x="795" y="2101"/>
                  </a:lnTo>
                  <a:lnTo>
                    <a:pt x="812" y="2080"/>
                  </a:lnTo>
                  <a:lnTo>
                    <a:pt x="791" y="2098"/>
                  </a:lnTo>
                  <a:lnTo>
                    <a:pt x="768" y="2110"/>
                  </a:lnTo>
                  <a:lnTo>
                    <a:pt x="742" y="2118"/>
                  </a:lnTo>
                  <a:lnTo>
                    <a:pt x="716" y="2121"/>
                  </a:lnTo>
                  <a:lnTo>
                    <a:pt x="688" y="2119"/>
                  </a:lnTo>
                  <a:lnTo>
                    <a:pt x="662" y="2113"/>
                  </a:lnTo>
                  <a:lnTo>
                    <a:pt x="635" y="2102"/>
                  </a:lnTo>
                  <a:lnTo>
                    <a:pt x="610" y="2087"/>
                  </a:lnTo>
                  <a:lnTo>
                    <a:pt x="587" y="2067"/>
                  </a:lnTo>
                  <a:lnTo>
                    <a:pt x="567" y="2044"/>
                  </a:lnTo>
                  <a:lnTo>
                    <a:pt x="553" y="2020"/>
                  </a:lnTo>
                  <a:lnTo>
                    <a:pt x="542" y="1994"/>
                  </a:lnTo>
                  <a:lnTo>
                    <a:pt x="535" y="1966"/>
                  </a:lnTo>
                  <a:lnTo>
                    <a:pt x="534" y="1940"/>
                  </a:lnTo>
                  <a:lnTo>
                    <a:pt x="537" y="1914"/>
                  </a:lnTo>
                  <a:lnTo>
                    <a:pt x="545" y="1888"/>
                  </a:lnTo>
                  <a:lnTo>
                    <a:pt x="557" y="1864"/>
                  </a:lnTo>
                  <a:lnTo>
                    <a:pt x="574" y="1843"/>
                  </a:lnTo>
                  <a:lnTo>
                    <a:pt x="553" y="1861"/>
                  </a:lnTo>
                  <a:lnTo>
                    <a:pt x="529" y="1873"/>
                  </a:lnTo>
                  <a:lnTo>
                    <a:pt x="504" y="1881"/>
                  </a:lnTo>
                  <a:lnTo>
                    <a:pt x="478" y="1884"/>
                  </a:lnTo>
                  <a:lnTo>
                    <a:pt x="451" y="1882"/>
                  </a:lnTo>
                  <a:lnTo>
                    <a:pt x="424" y="1876"/>
                  </a:lnTo>
                  <a:lnTo>
                    <a:pt x="397" y="1865"/>
                  </a:lnTo>
                  <a:lnTo>
                    <a:pt x="372" y="1850"/>
                  </a:lnTo>
                  <a:lnTo>
                    <a:pt x="350" y="1830"/>
                  </a:lnTo>
                  <a:lnTo>
                    <a:pt x="330" y="1808"/>
                  </a:lnTo>
                  <a:lnTo>
                    <a:pt x="314" y="1783"/>
                  </a:lnTo>
                  <a:lnTo>
                    <a:pt x="303" y="1757"/>
                  </a:lnTo>
                  <a:lnTo>
                    <a:pt x="298" y="1729"/>
                  </a:lnTo>
                  <a:lnTo>
                    <a:pt x="296" y="1703"/>
                  </a:lnTo>
                  <a:lnTo>
                    <a:pt x="299" y="1677"/>
                  </a:lnTo>
                  <a:lnTo>
                    <a:pt x="307" y="1651"/>
                  </a:lnTo>
                  <a:lnTo>
                    <a:pt x="319" y="1628"/>
                  </a:lnTo>
                  <a:lnTo>
                    <a:pt x="336" y="1608"/>
                  </a:lnTo>
                  <a:lnTo>
                    <a:pt x="468" y="1476"/>
                  </a:lnTo>
                  <a:lnTo>
                    <a:pt x="22" y="1032"/>
                  </a:lnTo>
                  <a:lnTo>
                    <a:pt x="10" y="1016"/>
                  </a:lnTo>
                  <a:lnTo>
                    <a:pt x="2" y="998"/>
                  </a:lnTo>
                  <a:lnTo>
                    <a:pt x="0" y="979"/>
                  </a:lnTo>
                  <a:lnTo>
                    <a:pt x="2" y="960"/>
                  </a:lnTo>
                  <a:lnTo>
                    <a:pt x="10" y="943"/>
                  </a:lnTo>
                  <a:lnTo>
                    <a:pt x="22" y="926"/>
                  </a:lnTo>
                  <a:lnTo>
                    <a:pt x="38" y="914"/>
                  </a:lnTo>
                  <a:lnTo>
                    <a:pt x="55" y="907"/>
                  </a:lnTo>
                  <a:lnTo>
                    <a:pt x="75" y="904"/>
                  </a:lnTo>
                  <a:lnTo>
                    <a:pt x="94" y="907"/>
                  </a:lnTo>
                  <a:lnTo>
                    <a:pt x="111" y="914"/>
                  </a:lnTo>
                  <a:lnTo>
                    <a:pt x="128" y="926"/>
                  </a:lnTo>
                  <a:lnTo>
                    <a:pt x="575" y="1372"/>
                  </a:lnTo>
                  <a:lnTo>
                    <a:pt x="599" y="1356"/>
                  </a:lnTo>
                  <a:lnTo>
                    <a:pt x="624" y="1346"/>
                  </a:lnTo>
                  <a:lnTo>
                    <a:pt x="652" y="1342"/>
                  </a:lnTo>
                  <a:lnTo>
                    <a:pt x="681" y="1343"/>
                  </a:lnTo>
                  <a:lnTo>
                    <a:pt x="709" y="1349"/>
                  </a:lnTo>
                  <a:lnTo>
                    <a:pt x="737" y="1359"/>
                  </a:lnTo>
                  <a:lnTo>
                    <a:pt x="763" y="1374"/>
                  </a:lnTo>
                  <a:lnTo>
                    <a:pt x="788" y="1395"/>
                  </a:lnTo>
                  <a:lnTo>
                    <a:pt x="807" y="1418"/>
                  </a:lnTo>
                  <a:lnTo>
                    <a:pt x="823" y="1443"/>
                  </a:lnTo>
                  <a:lnTo>
                    <a:pt x="834" y="1469"/>
                  </a:lnTo>
                  <a:lnTo>
                    <a:pt x="839" y="1496"/>
                  </a:lnTo>
                  <a:lnTo>
                    <a:pt x="842" y="1523"/>
                  </a:lnTo>
                  <a:lnTo>
                    <a:pt x="838" y="1549"/>
                  </a:lnTo>
                  <a:lnTo>
                    <a:pt x="831" y="1575"/>
                  </a:lnTo>
                  <a:lnTo>
                    <a:pt x="818" y="1598"/>
                  </a:lnTo>
                  <a:lnTo>
                    <a:pt x="801" y="1619"/>
                  </a:lnTo>
                  <a:lnTo>
                    <a:pt x="822" y="1601"/>
                  </a:lnTo>
                  <a:lnTo>
                    <a:pt x="845" y="1589"/>
                  </a:lnTo>
                  <a:lnTo>
                    <a:pt x="870" y="1581"/>
                  </a:lnTo>
                  <a:lnTo>
                    <a:pt x="897" y="1578"/>
                  </a:lnTo>
                  <a:lnTo>
                    <a:pt x="924" y="1580"/>
                  </a:lnTo>
                  <a:lnTo>
                    <a:pt x="951" y="1586"/>
                  </a:lnTo>
                  <a:lnTo>
                    <a:pt x="977" y="1597"/>
                  </a:lnTo>
                  <a:lnTo>
                    <a:pt x="1003" y="1612"/>
                  </a:lnTo>
                  <a:lnTo>
                    <a:pt x="1026" y="1632"/>
                  </a:lnTo>
                  <a:lnTo>
                    <a:pt x="1046" y="1655"/>
                  </a:lnTo>
                  <a:lnTo>
                    <a:pt x="1061" y="1679"/>
                  </a:lnTo>
                  <a:lnTo>
                    <a:pt x="1071" y="1705"/>
                  </a:lnTo>
                  <a:lnTo>
                    <a:pt x="1078" y="1733"/>
                  </a:lnTo>
                  <a:lnTo>
                    <a:pt x="1079" y="1759"/>
                  </a:lnTo>
                  <a:lnTo>
                    <a:pt x="1077" y="1785"/>
                  </a:lnTo>
                  <a:lnTo>
                    <a:pt x="1069" y="1810"/>
                  </a:lnTo>
                  <a:lnTo>
                    <a:pt x="1057" y="1835"/>
                  </a:lnTo>
                  <a:lnTo>
                    <a:pt x="1039" y="1855"/>
                  </a:lnTo>
                  <a:lnTo>
                    <a:pt x="1060" y="1838"/>
                  </a:lnTo>
                  <a:lnTo>
                    <a:pt x="1083" y="1826"/>
                  </a:lnTo>
                  <a:lnTo>
                    <a:pt x="1109" y="1818"/>
                  </a:lnTo>
                  <a:lnTo>
                    <a:pt x="1135" y="1815"/>
                  </a:lnTo>
                  <a:lnTo>
                    <a:pt x="1163" y="1817"/>
                  </a:lnTo>
                  <a:lnTo>
                    <a:pt x="1189" y="1823"/>
                  </a:lnTo>
                  <a:lnTo>
                    <a:pt x="1216" y="1834"/>
                  </a:lnTo>
                  <a:lnTo>
                    <a:pt x="1241" y="1849"/>
                  </a:lnTo>
                  <a:lnTo>
                    <a:pt x="1264" y="1868"/>
                  </a:lnTo>
                  <a:lnTo>
                    <a:pt x="1284" y="1891"/>
                  </a:lnTo>
                  <a:lnTo>
                    <a:pt x="1298" y="1916"/>
                  </a:lnTo>
                  <a:lnTo>
                    <a:pt x="1309" y="1942"/>
                  </a:lnTo>
                  <a:lnTo>
                    <a:pt x="1316" y="1968"/>
                  </a:lnTo>
                  <a:lnTo>
                    <a:pt x="1317" y="1996"/>
                  </a:lnTo>
                  <a:lnTo>
                    <a:pt x="1314" y="2022"/>
                  </a:lnTo>
                  <a:lnTo>
                    <a:pt x="1306" y="2047"/>
                  </a:lnTo>
                  <a:lnTo>
                    <a:pt x="1294" y="2070"/>
                  </a:lnTo>
                  <a:lnTo>
                    <a:pt x="1277" y="2091"/>
                  </a:lnTo>
                  <a:lnTo>
                    <a:pt x="1298" y="2075"/>
                  </a:lnTo>
                  <a:lnTo>
                    <a:pt x="1321" y="2063"/>
                  </a:lnTo>
                  <a:lnTo>
                    <a:pt x="1347" y="2055"/>
                  </a:lnTo>
                  <a:lnTo>
                    <a:pt x="1373" y="2052"/>
                  </a:lnTo>
                  <a:lnTo>
                    <a:pt x="1400" y="2053"/>
                  </a:lnTo>
                  <a:lnTo>
                    <a:pt x="1427" y="2060"/>
                  </a:lnTo>
                  <a:lnTo>
                    <a:pt x="1454" y="2070"/>
                  </a:lnTo>
                  <a:lnTo>
                    <a:pt x="1478" y="2085"/>
                  </a:lnTo>
                  <a:lnTo>
                    <a:pt x="1501" y="2105"/>
                  </a:lnTo>
                  <a:lnTo>
                    <a:pt x="1521" y="2128"/>
                  </a:lnTo>
                  <a:lnTo>
                    <a:pt x="1537" y="2153"/>
                  </a:lnTo>
                  <a:lnTo>
                    <a:pt x="1548" y="2179"/>
                  </a:lnTo>
                  <a:lnTo>
                    <a:pt x="1553" y="2205"/>
                  </a:lnTo>
                  <a:lnTo>
                    <a:pt x="1555" y="2233"/>
                  </a:lnTo>
                  <a:lnTo>
                    <a:pt x="1552" y="2259"/>
                  </a:lnTo>
                  <a:lnTo>
                    <a:pt x="1544" y="2284"/>
                  </a:lnTo>
                  <a:lnTo>
                    <a:pt x="1531" y="2307"/>
                  </a:lnTo>
                  <a:lnTo>
                    <a:pt x="1808" y="2583"/>
                  </a:lnTo>
                  <a:lnTo>
                    <a:pt x="1822" y="2593"/>
                  </a:lnTo>
                  <a:lnTo>
                    <a:pt x="1838" y="2599"/>
                  </a:lnTo>
                  <a:lnTo>
                    <a:pt x="1855" y="2600"/>
                  </a:lnTo>
                  <a:lnTo>
                    <a:pt x="1874" y="2598"/>
                  </a:lnTo>
                  <a:lnTo>
                    <a:pt x="1893" y="2593"/>
                  </a:lnTo>
                  <a:lnTo>
                    <a:pt x="1910" y="2583"/>
                  </a:lnTo>
                  <a:lnTo>
                    <a:pt x="1927" y="2570"/>
                  </a:lnTo>
                  <a:lnTo>
                    <a:pt x="1940" y="2553"/>
                  </a:lnTo>
                  <a:lnTo>
                    <a:pt x="1950" y="2536"/>
                  </a:lnTo>
                  <a:lnTo>
                    <a:pt x="1957" y="2517"/>
                  </a:lnTo>
                  <a:lnTo>
                    <a:pt x="1958" y="2498"/>
                  </a:lnTo>
                  <a:lnTo>
                    <a:pt x="1957" y="2481"/>
                  </a:lnTo>
                  <a:lnTo>
                    <a:pt x="1950" y="2464"/>
                  </a:lnTo>
                  <a:lnTo>
                    <a:pt x="1940" y="2451"/>
                  </a:lnTo>
                  <a:lnTo>
                    <a:pt x="1713" y="2225"/>
                  </a:lnTo>
                  <a:lnTo>
                    <a:pt x="1701" y="2210"/>
                  </a:lnTo>
                  <a:lnTo>
                    <a:pt x="1694" y="2192"/>
                  </a:lnTo>
                  <a:lnTo>
                    <a:pt x="1691" y="2173"/>
                  </a:lnTo>
                  <a:lnTo>
                    <a:pt x="1694" y="2154"/>
                  </a:lnTo>
                  <a:lnTo>
                    <a:pt x="1701" y="2136"/>
                  </a:lnTo>
                  <a:lnTo>
                    <a:pt x="1713" y="2120"/>
                  </a:lnTo>
                  <a:lnTo>
                    <a:pt x="1730" y="2108"/>
                  </a:lnTo>
                  <a:lnTo>
                    <a:pt x="1747" y="2101"/>
                  </a:lnTo>
                  <a:lnTo>
                    <a:pt x="1766" y="2099"/>
                  </a:lnTo>
                  <a:lnTo>
                    <a:pt x="1785" y="2101"/>
                  </a:lnTo>
                  <a:lnTo>
                    <a:pt x="1803" y="2108"/>
                  </a:lnTo>
                  <a:lnTo>
                    <a:pt x="1819" y="2120"/>
                  </a:lnTo>
                  <a:lnTo>
                    <a:pt x="2046" y="2346"/>
                  </a:lnTo>
                  <a:lnTo>
                    <a:pt x="2059" y="2356"/>
                  </a:lnTo>
                  <a:lnTo>
                    <a:pt x="2076" y="2362"/>
                  </a:lnTo>
                  <a:lnTo>
                    <a:pt x="2094" y="2363"/>
                  </a:lnTo>
                  <a:lnTo>
                    <a:pt x="2112" y="2362"/>
                  </a:lnTo>
                  <a:lnTo>
                    <a:pt x="2131" y="2356"/>
                  </a:lnTo>
                  <a:lnTo>
                    <a:pt x="2149" y="2346"/>
                  </a:lnTo>
                  <a:lnTo>
                    <a:pt x="2165" y="2333"/>
                  </a:lnTo>
                  <a:lnTo>
                    <a:pt x="2178" y="2316"/>
                  </a:lnTo>
                  <a:lnTo>
                    <a:pt x="2188" y="2299"/>
                  </a:lnTo>
                  <a:lnTo>
                    <a:pt x="2194" y="2280"/>
                  </a:lnTo>
                  <a:lnTo>
                    <a:pt x="2196" y="2261"/>
                  </a:lnTo>
                  <a:lnTo>
                    <a:pt x="2194" y="2244"/>
                  </a:lnTo>
                  <a:lnTo>
                    <a:pt x="2188" y="2228"/>
                  </a:lnTo>
                  <a:lnTo>
                    <a:pt x="2178" y="2214"/>
                  </a:lnTo>
                  <a:lnTo>
                    <a:pt x="1951" y="1989"/>
                  </a:lnTo>
                  <a:lnTo>
                    <a:pt x="1939" y="1973"/>
                  </a:lnTo>
                  <a:lnTo>
                    <a:pt x="1931" y="1955"/>
                  </a:lnTo>
                  <a:lnTo>
                    <a:pt x="1929" y="1936"/>
                  </a:lnTo>
                  <a:lnTo>
                    <a:pt x="1931" y="1917"/>
                  </a:lnTo>
                  <a:lnTo>
                    <a:pt x="1939" y="1899"/>
                  </a:lnTo>
                  <a:lnTo>
                    <a:pt x="1951" y="1884"/>
                  </a:lnTo>
                  <a:lnTo>
                    <a:pt x="1968" y="1872"/>
                  </a:lnTo>
                  <a:lnTo>
                    <a:pt x="1985" y="1864"/>
                  </a:lnTo>
                  <a:lnTo>
                    <a:pt x="2004" y="1862"/>
                  </a:lnTo>
                  <a:lnTo>
                    <a:pt x="2023" y="1864"/>
                  </a:lnTo>
                  <a:lnTo>
                    <a:pt x="2041" y="1872"/>
                  </a:lnTo>
                  <a:lnTo>
                    <a:pt x="2057" y="1884"/>
                  </a:lnTo>
                  <a:lnTo>
                    <a:pt x="2284" y="2109"/>
                  </a:lnTo>
                  <a:lnTo>
                    <a:pt x="2298" y="2119"/>
                  </a:lnTo>
                  <a:lnTo>
                    <a:pt x="2314" y="2125"/>
                  </a:lnTo>
                  <a:lnTo>
                    <a:pt x="2332" y="2128"/>
                  </a:lnTo>
                  <a:lnTo>
                    <a:pt x="2351" y="2125"/>
                  </a:lnTo>
                  <a:lnTo>
                    <a:pt x="2368" y="2119"/>
                  </a:lnTo>
                  <a:lnTo>
                    <a:pt x="2387" y="2110"/>
                  </a:lnTo>
                  <a:lnTo>
                    <a:pt x="2404" y="2096"/>
                  </a:lnTo>
                  <a:lnTo>
                    <a:pt x="2417" y="2079"/>
                  </a:lnTo>
                  <a:lnTo>
                    <a:pt x="2427" y="2062"/>
                  </a:lnTo>
                  <a:lnTo>
                    <a:pt x="2432" y="2043"/>
                  </a:lnTo>
                  <a:lnTo>
                    <a:pt x="2434" y="2026"/>
                  </a:lnTo>
                  <a:lnTo>
                    <a:pt x="2432" y="2008"/>
                  </a:lnTo>
                  <a:lnTo>
                    <a:pt x="2427" y="1992"/>
                  </a:lnTo>
                  <a:lnTo>
                    <a:pt x="2416" y="1977"/>
                  </a:lnTo>
                  <a:lnTo>
                    <a:pt x="2190" y="1752"/>
                  </a:lnTo>
                  <a:lnTo>
                    <a:pt x="2177" y="1736"/>
                  </a:lnTo>
                  <a:lnTo>
                    <a:pt x="2170" y="1718"/>
                  </a:lnTo>
                  <a:lnTo>
                    <a:pt x="2167" y="1700"/>
                  </a:lnTo>
                  <a:lnTo>
                    <a:pt x="2170" y="1681"/>
                  </a:lnTo>
                  <a:lnTo>
                    <a:pt x="2177" y="1662"/>
                  </a:lnTo>
                  <a:lnTo>
                    <a:pt x="2190" y="1647"/>
                  </a:lnTo>
                  <a:lnTo>
                    <a:pt x="2205" y="1635"/>
                  </a:lnTo>
                  <a:lnTo>
                    <a:pt x="2223" y="1627"/>
                  </a:lnTo>
                  <a:lnTo>
                    <a:pt x="2242" y="1625"/>
                  </a:lnTo>
                  <a:lnTo>
                    <a:pt x="2261" y="1627"/>
                  </a:lnTo>
                  <a:lnTo>
                    <a:pt x="2279" y="1635"/>
                  </a:lnTo>
                  <a:lnTo>
                    <a:pt x="2294" y="1647"/>
                  </a:lnTo>
                  <a:lnTo>
                    <a:pt x="2522" y="1872"/>
                  </a:lnTo>
                  <a:lnTo>
                    <a:pt x="2536" y="1883"/>
                  </a:lnTo>
                  <a:lnTo>
                    <a:pt x="2551" y="1888"/>
                  </a:lnTo>
                  <a:lnTo>
                    <a:pt x="2570" y="1891"/>
                  </a:lnTo>
                  <a:lnTo>
                    <a:pt x="2588" y="1888"/>
                  </a:lnTo>
                  <a:lnTo>
                    <a:pt x="2606" y="1883"/>
                  </a:lnTo>
                  <a:lnTo>
                    <a:pt x="2624" y="1873"/>
                  </a:lnTo>
                  <a:lnTo>
                    <a:pt x="2641" y="1860"/>
                  </a:lnTo>
                  <a:lnTo>
                    <a:pt x="2655" y="1843"/>
                  </a:lnTo>
                  <a:lnTo>
                    <a:pt x="2664" y="1825"/>
                  </a:lnTo>
                  <a:lnTo>
                    <a:pt x="2670" y="1807"/>
                  </a:lnTo>
                  <a:lnTo>
                    <a:pt x="2673" y="1789"/>
                  </a:lnTo>
                  <a:lnTo>
                    <a:pt x="2670" y="1771"/>
                  </a:lnTo>
                  <a:lnTo>
                    <a:pt x="2664" y="1755"/>
                  </a:lnTo>
                  <a:lnTo>
                    <a:pt x="2654" y="1741"/>
                  </a:lnTo>
                  <a:lnTo>
                    <a:pt x="2652" y="1739"/>
                  </a:lnTo>
                  <a:lnTo>
                    <a:pt x="2646" y="1733"/>
                  </a:lnTo>
                  <a:lnTo>
                    <a:pt x="2636" y="1723"/>
                  </a:lnTo>
                  <a:lnTo>
                    <a:pt x="2623" y="1710"/>
                  </a:lnTo>
                  <a:lnTo>
                    <a:pt x="2606" y="1693"/>
                  </a:lnTo>
                  <a:lnTo>
                    <a:pt x="2587" y="1673"/>
                  </a:lnTo>
                  <a:lnTo>
                    <a:pt x="2565" y="1651"/>
                  </a:lnTo>
                  <a:lnTo>
                    <a:pt x="2539" y="1626"/>
                  </a:lnTo>
                  <a:lnTo>
                    <a:pt x="2512" y="1599"/>
                  </a:lnTo>
                  <a:lnTo>
                    <a:pt x="2482" y="1569"/>
                  </a:lnTo>
                  <a:lnTo>
                    <a:pt x="2450" y="1537"/>
                  </a:lnTo>
                  <a:lnTo>
                    <a:pt x="2417" y="1504"/>
                  </a:lnTo>
                  <a:lnTo>
                    <a:pt x="2381" y="1469"/>
                  </a:lnTo>
                  <a:lnTo>
                    <a:pt x="2345" y="1433"/>
                  </a:lnTo>
                  <a:lnTo>
                    <a:pt x="2308" y="1396"/>
                  </a:lnTo>
                  <a:lnTo>
                    <a:pt x="2270" y="1357"/>
                  </a:lnTo>
                  <a:lnTo>
                    <a:pt x="2230" y="1319"/>
                  </a:lnTo>
                  <a:lnTo>
                    <a:pt x="2192" y="1280"/>
                  </a:lnTo>
                  <a:lnTo>
                    <a:pt x="2152" y="1241"/>
                  </a:lnTo>
                  <a:lnTo>
                    <a:pt x="2113" y="1202"/>
                  </a:lnTo>
                  <a:lnTo>
                    <a:pt x="2074" y="1163"/>
                  </a:lnTo>
                  <a:lnTo>
                    <a:pt x="2035" y="1125"/>
                  </a:lnTo>
                  <a:lnTo>
                    <a:pt x="1998" y="1086"/>
                  </a:lnTo>
                  <a:lnTo>
                    <a:pt x="1960" y="1050"/>
                  </a:lnTo>
                  <a:lnTo>
                    <a:pt x="1925" y="1015"/>
                  </a:lnTo>
                  <a:lnTo>
                    <a:pt x="1891" y="981"/>
                  </a:lnTo>
                  <a:lnTo>
                    <a:pt x="1858" y="948"/>
                  </a:lnTo>
                  <a:lnTo>
                    <a:pt x="1827" y="918"/>
                  </a:lnTo>
                  <a:lnTo>
                    <a:pt x="1798" y="889"/>
                  </a:lnTo>
                  <a:lnTo>
                    <a:pt x="1771" y="864"/>
                  </a:lnTo>
                  <a:lnTo>
                    <a:pt x="1747" y="840"/>
                  </a:lnTo>
                  <a:lnTo>
                    <a:pt x="1726" y="819"/>
                  </a:lnTo>
                  <a:lnTo>
                    <a:pt x="1707" y="801"/>
                  </a:lnTo>
                  <a:lnTo>
                    <a:pt x="1692" y="786"/>
                  </a:lnTo>
                  <a:lnTo>
                    <a:pt x="1687" y="781"/>
                  </a:lnTo>
                  <a:lnTo>
                    <a:pt x="1680" y="775"/>
                  </a:lnTo>
                  <a:lnTo>
                    <a:pt x="1672" y="771"/>
                  </a:lnTo>
                  <a:lnTo>
                    <a:pt x="1662" y="765"/>
                  </a:lnTo>
                  <a:lnTo>
                    <a:pt x="1651" y="763"/>
                  </a:lnTo>
                  <a:lnTo>
                    <a:pt x="1638" y="762"/>
                  </a:lnTo>
                  <a:lnTo>
                    <a:pt x="1624" y="764"/>
                  </a:lnTo>
                  <a:lnTo>
                    <a:pt x="1606" y="771"/>
                  </a:lnTo>
                  <a:lnTo>
                    <a:pt x="1587" y="780"/>
                  </a:lnTo>
                  <a:lnTo>
                    <a:pt x="1567" y="796"/>
                  </a:lnTo>
                  <a:lnTo>
                    <a:pt x="1544" y="817"/>
                  </a:lnTo>
                  <a:lnTo>
                    <a:pt x="1519" y="844"/>
                  </a:lnTo>
                  <a:lnTo>
                    <a:pt x="1496" y="875"/>
                  </a:lnTo>
                  <a:lnTo>
                    <a:pt x="1477" y="907"/>
                  </a:lnTo>
                  <a:lnTo>
                    <a:pt x="1373" y="1096"/>
                  </a:lnTo>
                  <a:lnTo>
                    <a:pt x="1361" y="1116"/>
                  </a:lnTo>
                  <a:lnTo>
                    <a:pt x="1346" y="1137"/>
                  </a:lnTo>
                  <a:lnTo>
                    <a:pt x="1326" y="1158"/>
                  </a:lnTo>
                  <a:lnTo>
                    <a:pt x="1292" y="1187"/>
                  </a:lnTo>
                  <a:lnTo>
                    <a:pt x="1255" y="1212"/>
                  </a:lnTo>
                  <a:lnTo>
                    <a:pt x="1217" y="1230"/>
                  </a:lnTo>
                  <a:lnTo>
                    <a:pt x="1178" y="1242"/>
                  </a:lnTo>
                  <a:lnTo>
                    <a:pt x="1137" y="1249"/>
                  </a:lnTo>
                  <a:lnTo>
                    <a:pt x="1096" y="1249"/>
                  </a:lnTo>
                  <a:lnTo>
                    <a:pt x="1056" y="1242"/>
                  </a:lnTo>
                  <a:lnTo>
                    <a:pt x="1020" y="1231"/>
                  </a:lnTo>
                  <a:lnTo>
                    <a:pt x="987" y="1216"/>
                  </a:lnTo>
                  <a:lnTo>
                    <a:pt x="955" y="1197"/>
                  </a:lnTo>
                  <a:lnTo>
                    <a:pt x="928" y="1175"/>
                  </a:lnTo>
                  <a:lnTo>
                    <a:pt x="901" y="1149"/>
                  </a:lnTo>
                  <a:lnTo>
                    <a:pt x="879" y="1119"/>
                  </a:lnTo>
                  <a:lnTo>
                    <a:pt x="860" y="1088"/>
                  </a:lnTo>
                  <a:lnTo>
                    <a:pt x="848" y="1061"/>
                  </a:lnTo>
                  <a:lnTo>
                    <a:pt x="841" y="1034"/>
                  </a:lnTo>
                  <a:lnTo>
                    <a:pt x="835" y="1007"/>
                  </a:lnTo>
                  <a:lnTo>
                    <a:pt x="835" y="983"/>
                  </a:lnTo>
                  <a:lnTo>
                    <a:pt x="837" y="959"/>
                  </a:lnTo>
                  <a:lnTo>
                    <a:pt x="845" y="938"/>
                  </a:lnTo>
                  <a:lnTo>
                    <a:pt x="1150" y="221"/>
                  </a:lnTo>
                  <a:lnTo>
                    <a:pt x="1161" y="201"/>
                  </a:lnTo>
                  <a:lnTo>
                    <a:pt x="1175" y="180"/>
                  </a:lnTo>
                  <a:lnTo>
                    <a:pt x="1191" y="159"/>
                  </a:lnTo>
                  <a:lnTo>
                    <a:pt x="1211" y="138"/>
                  </a:lnTo>
                  <a:lnTo>
                    <a:pt x="1222" y="128"/>
                  </a:lnTo>
                  <a:lnTo>
                    <a:pt x="1235" y="116"/>
                  </a:lnTo>
                  <a:lnTo>
                    <a:pt x="1252" y="102"/>
                  </a:lnTo>
                  <a:lnTo>
                    <a:pt x="1272" y="88"/>
                  </a:lnTo>
                  <a:lnTo>
                    <a:pt x="1294" y="73"/>
                  </a:lnTo>
                  <a:lnTo>
                    <a:pt x="1319" y="59"/>
                  </a:lnTo>
                  <a:lnTo>
                    <a:pt x="1347" y="44"/>
                  </a:lnTo>
                  <a:lnTo>
                    <a:pt x="1378" y="31"/>
                  </a:lnTo>
                  <a:lnTo>
                    <a:pt x="1411" y="20"/>
                  </a:lnTo>
                  <a:lnTo>
                    <a:pt x="1447" y="11"/>
                  </a:lnTo>
                  <a:lnTo>
                    <a:pt x="1485" y="4"/>
                  </a:lnTo>
                  <a:lnTo>
                    <a:pt x="1527" y="0"/>
                  </a:lnTo>
                  <a:lnTo>
                    <a:pt x="15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10328276" y="3146425"/>
              <a:ext cx="252413" cy="252412"/>
            </a:xfrm>
            <a:custGeom>
              <a:avLst/>
              <a:gdLst>
                <a:gd name="T0" fmla="*/ 726 w 1115"/>
                <a:gd name="T1" fmla="*/ 711 h 1109"/>
                <a:gd name="T2" fmla="*/ 677 w 1115"/>
                <a:gd name="T3" fmla="*/ 735 h 1109"/>
                <a:gd name="T4" fmla="*/ 643 w 1115"/>
                <a:gd name="T5" fmla="*/ 777 h 1109"/>
                <a:gd name="T6" fmla="*/ 631 w 1115"/>
                <a:gd name="T7" fmla="*/ 829 h 1109"/>
                <a:gd name="T8" fmla="*/ 643 w 1115"/>
                <a:gd name="T9" fmla="*/ 884 h 1109"/>
                <a:gd name="T10" fmla="*/ 677 w 1115"/>
                <a:gd name="T11" fmla="*/ 925 h 1109"/>
                <a:gd name="T12" fmla="*/ 726 w 1115"/>
                <a:gd name="T13" fmla="*/ 949 h 1109"/>
                <a:gd name="T14" fmla="*/ 782 w 1115"/>
                <a:gd name="T15" fmla="*/ 949 h 1109"/>
                <a:gd name="T16" fmla="*/ 831 w 1115"/>
                <a:gd name="T17" fmla="*/ 925 h 1109"/>
                <a:gd name="T18" fmla="*/ 865 w 1115"/>
                <a:gd name="T19" fmla="*/ 883 h 1109"/>
                <a:gd name="T20" fmla="*/ 877 w 1115"/>
                <a:gd name="T21" fmla="*/ 829 h 1109"/>
                <a:gd name="T22" fmla="*/ 865 w 1115"/>
                <a:gd name="T23" fmla="*/ 777 h 1109"/>
                <a:gd name="T24" fmla="*/ 831 w 1115"/>
                <a:gd name="T25" fmla="*/ 735 h 1109"/>
                <a:gd name="T26" fmla="*/ 782 w 1115"/>
                <a:gd name="T27" fmla="*/ 711 h 1109"/>
                <a:gd name="T28" fmla="*/ 373 w 1115"/>
                <a:gd name="T29" fmla="*/ 0 h 1109"/>
                <a:gd name="T30" fmla="*/ 423 w 1115"/>
                <a:gd name="T31" fmla="*/ 13 h 1109"/>
                <a:gd name="T32" fmla="*/ 467 w 1115"/>
                <a:gd name="T33" fmla="*/ 43 h 1109"/>
                <a:gd name="T34" fmla="*/ 1089 w 1115"/>
                <a:gd name="T35" fmla="*/ 666 h 1109"/>
                <a:gd name="T36" fmla="*/ 1111 w 1115"/>
                <a:gd name="T37" fmla="*/ 713 h 1109"/>
                <a:gd name="T38" fmla="*/ 1115 w 1115"/>
                <a:gd name="T39" fmla="*/ 763 h 1109"/>
                <a:gd name="T40" fmla="*/ 1102 w 1115"/>
                <a:gd name="T41" fmla="*/ 813 h 1109"/>
                <a:gd name="T42" fmla="*/ 1072 w 1115"/>
                <a:gd name="T43" fmla="*/ 856 h 1109"/>
                <a:gd name="T44" fmla="*/ 840 w 1115"/>
                <a:gd name="T45" fmla="*/ 1084 h 1109"/>
                <a:gd name="T46" fmla="*/ 792 w 1115"/>
                <a:gd name="T47" fmla="*/ 1105 h 1109"/>
                <a:gd name="T48" fmla="*/ 741 w 1115"/>
                <a:gd name="T49" fmla="*/ 1109 h 1109"/>
                <a:gd name="T50" fmla="*/ 692 w 1115"/>
                <a:gd name="T51" fmla="*/ 1096 h 1109"/>
                <a:gd name="T52" fmla="*/ 649 w 1115"/>
                <a:gd name="T53" fmla="*/ 1066 h 1109"/>
                <a:gd name="T54" fmla="*/ 26 w 1115"/>
                <a:gd name="T55" fmla="*/ 443 h 1109"/>
                <a:gd name="T56" fmla="*/ 5 w 1115"/>
                <a:gd name="T57" fmla="*/ 397 h 1109"/>
                <a:gd name="T58" fmla="*/ 0 w 1115"/>
                <a:gd name="T59" fmla="*/ 347 h 1109"/>
                <a:gd name="T60" fmla="*/ 12 w 1115"/>
                <a:gd name="T61" fmla="*/ 297 h 1109"/>
                <a:gd name="T62" fmla="*/ 43 w 1115"/>
                <a:gd name="T63" fmla="*/ 253 h 1109"/>
                <a:gd name="T64" fmla="*/ 276 w 1115"/>
                <a:gd name="T65" fmla="*/ 26 h 1109"/>
                <a:gd name="T66" fmla="*/ 322 w 1115"/>
                <a:gd name="T67" fmla="*/ 4 h 1109"/>
                <a:gd name="T68" fmla="*/ 373 w 1115"/>
                <a:gd name="T69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5" h="1109">
                  <a:moveTo>
                    <a:pt x="755" y="707"/>
                  </a:moveTo>
                  <a:lnTo>
                    <a:pt x="726" y="711"/>
                  </a:lnTo>
                  <a:lnTo>
                    <a:pt x="701" y="720"/>
                  </a:lnTo>
                  <a:lnTo>
                    <a:pt x="677" y="735"/>
                  </a:lnTo>
                  <a:lnTo>
                    <a:pt x="659" y="754"/>
                  </a:lnTo>
                  <a:lnTo>
                    <a:pt x="643" y="777"/>
                  </a:lnTo>
                  <a:lnTo>
                    <a:pt x="634" y="802"/>
                  </a:lnTo>
                  <a:lnTo>
                    <a:pt x="631" y="829"/>
                  </a:lnTo>
                  <a:lnTo>
                    <a:pt x="634" y="858"/>
                  </a:lnTo>
                  <a:lnTo>
                    <a:pt x="643" y="884"/>
                  </a:lnTo>
                  <a:lnTo>
                    <a:pt x="659" y="906"/>
                  </a:lnTo>
                  <a:lnTo>
                    <a:pt x="677" y="925"/>
                  </a:lnTo>
                  <a:lnTo>
                    <a:pt x="701" y="939"/>
                  </a:lnTo>
                  <a:lnTo>
                    <a:pt x="726" y="949"/>
                  </a:lnTo>
                  <a:lnTo>
                    <a:pt x="755" y="952"/>
                  </a:lnTo>
                  <a:lnTo>
                    <a:pt x="782" y="949"/>
                  </a:lnTo>
                  <a:lnTo>
                    <a:pt x="809" y="939"/>
                  </a:lnTo>
                  <a:lnTo>
                    <a:pt x="831" y="925"/>
                  </a:lnTo>
                  <a:lnTo>
                    <a:pt x="850" y="906"/>
                  </a:lnTo>
                  <a:lnTo>
                    <a:pt x="865" y="883"/>
                  </a:lnTo>
                  <a:lnTo>
                    <a:pt x="874" y="858"/>
                  </a:lnTo>
                  <a:lnTo>
                    <a:pt x="877" y="829"/>
                  </a:lnTo>
                  <a:lnTo>
                    <a:pt x="874" y="802"/>
                  </a:lnTo>
                  <a:lnTo>
                    <a:pt x="865" y="777"/>
                  </a:lnTo>
                  <a:lnTo>
                    <a:pt x="850" y="754"/>
                  </a:lnTo>
                  <a:lnTo>
                    <a:pt x="831" y="735"/>
                  </a:lnTo>
                  <a:lnTo>
                    <a:pt x="809" y="720"/>
                  </a:lnTo>
                  <a:lnTo>
                    <a:pt x="782" y="711"/>
                  </a:lnTo>
                  <a:lnTo>
                    <a:pt x="755" y="707"/>
                  </a:lnTo>
                  <a:close/>
                  <a:moveTo>
                    <a:pt x="373" y="0"/>
                  </a:moveTo>
                  <a:lnTo>
                    <a:pt x="398" y="4"/>
                  </a:lnTo>
                  <a:lnTo>
                    <a:pt x="423" y="13"/>
                  </a:lnTo>
                  <a:lnTo>
                    <a:pt x="446" y="26"/>
                  </a:lnTo>
                  <a:lnTo>
                    <a:pt x="467" y="43"/>
                  </a:lnTo>
                  <a:lnTo>
                    <a:pt x="1072" y="645"/>
                  </a:lnTo>
                  <a:lnTo>
                    <a:pt x="1089" y="666"/>
                  </a:lnTo>
                  <a:lnTo>
                    <a:pt x="1102" y="689"/>
                  </a:lnTo>
                  <a:lnTo>
                    <a:pt x="1111" y="713"/>
                  </a:lnTo>
                  <a:lnTo>
                    <a:pt x="1115" y="738"/>
                  </a:lnTo>
                  <a:lnTo>
                    <a:pt x="1115" y="763"/>
                  </a:lnTo>
                  <a:lnTo>
                    <a:pt x="1111" y="789"/>
                  </a:lnTo>
                  <a:lnTo>
                    <a:pt x="1102" y="813"/>
                  </a:lnTo>
                  <a:lnTo>
                    <a:pt x="1089" y="835"/>
                  </a:lnTo>
                  <a:lnTo>
                    <a:pt x="1072" y="856"/>
                  </a:lnTo>
                  <a:lnTo>
                    <a:pt x="861" y="1066"/>
                  </a:lnTo>
                  <a:lnTo>
                    <a:pt x="840" y="1084"/>
                  </a:lnTo>
                  <a:lnTo>
                    <a:pt x="816" y="1096"/>
                  </a:lnTo>
                  <a:lnTo>
                    <a:pt x="792" y="1105"/>
                  </a:lnTo>
                  <a:lnTo>
                    <a:pt x="767" y="1109"/>
                  </a:lnTo>
                  <a:lnTo>
                    <a:pt x="741" y="1109"/>
                  </a:lnTo>
                  <a:lnTo>
                    <a:pt x="717" y="1105"/>
                  </a:lnTo>
                  <a:lnTo>
                    <a:pt x="692" y="1096"/>
                  </a:lnTo>
                  <a:lnTo>
                    <a:pt x="670" y="1084"/>
                  </a:lnTo>
                  <a:lnTo>
                    <a:pt x="649" y="1066"/>
                  </a:lnTo>
                  <a:lnTo>
                    <a:pt x="43" y="464"/>
                  </a:lnTo>
                  <a:lnTo>
                    <a:pt x="26" y="443"/>
                  </a:lnTo>
                  <a:lnTo>
                    <a:pt x="12" y="421"/>
                  </a:lnTo>
                  <a:lnTo>
                    <a:pt x="5" y="397"/>
                  </a:lnTo>
                  <a:lnTo>
                    <a:pt x="0" y="372"/>
                  </a:lnTo>
                  <a:lnTo>
                    <a:pt x="0" y="347"/>
                  </a:lnTo>
                  <a:lnTo>
                    <a:pt x="5" y="321"/>
                  </a:lnTo>
                  <a:lnTo>
                    <a:pt x="12" y="297"/>
                  </a:lnTo>
                  <a:lnTo>
                    <a:pt x="26" y="274"/>
                  </a:lnTo>
                  <a:lnTo>
                    <a:pt x="43" y="253"/>
                  </a:lnTo>
                  <a:lnTo>
                    <a:pt x="255" y="43"/>
                  </a:lnTo>
                  <a:lnTo>
                    <a:pt x="276" y="26"/>
                  </a:lnTo>
                  <a:lnTo>
                    <a:pt x="298" y="13"/>
                  </a:lnTo>
                  <a:lnTo>
                    <a:pt x="322" y="4"/>
                  </a:lnTo>
                  <a:lnTo>
                    <a:pt x="348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Freeform 12"/>
          <p:cNvSpPr>
            <a:spLocks/>
          </p:cNvSpPr>
          <p:nvPr/>
        </p:nvSpPr>
        <p:spPr bwMode="auto">
          <a:xfrm>
            <a:off x="5392676" y="1412245"/>
            <a:ext cx="423158" cy="673100"/>
          </a:xfrm>
          <a:custGeom>
            <a:avLst/>
            <a:gdLst>
              <a:gd name="T0" fmla="*/ 741 w 2182"/>
              <a:gd name="T1" fmla="*/ 0 h 2894"/>
              <a:gd name="T2" fmla="*/ 1912 w 2182"/>
              <a:gd name="T3" fmla="*/ 0 h 2894"/>
              <a:gd name="T4" fmla="*/ 1242 w 2182"/>
              <a:gd name="T5" fmla="*/ 1205 h 2894"/>
              <a:gd name="T6" fmla="*/ 2182 w 2182"/>
              <a:gd name="T7" fmla="*/ 1205 h 2894"/>
              <a:gd name="T8" fmla="*/ 273 w 2182"/>
              <a:gd name="T9" fmla="*/ 2894 h 2894"/>
              <a:gd name="T10" fmla="*/ 662 w 2182"/>
              <a:gd name="T11" fmla="*/ 1688 h 2894"/>
              <a:gd name="T12" fmla="*/ 0 w 2182"/>
              <a:gd name="T13" fmla="*/ 1688 h 2894"/>
              <a:gd name="T14" fmla="*/ 741 w 2182"/>
              <a:gd name="T15" fmla="*/ 0 h 2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2" h="2894">
                <a:moveTo>
                  <a:pt x="741" y="0"/>
                </a:moveTo>
                <a:lnTo>
                  <a:pt x="1912" y="0"/>
                </a:lnTo>
                <a:lnTo>
                  <a:pt x="1242" y="1205"/>
                </a:lnTo>
                <a:lnTo>
                  <a:pt x="2182" y="1205"/>
                </a:lnTo>
                <a:lnTo>
                  <a:pt x="273" y="2894"/>
                </a:lnTo>
                <a:lnTo>
                  <a:pt x="662" y="1688"/>
                </a:lnTo>
                <a:lnTo>
                  <a:pt x="0" y="1688"/>
                </a:lnTo>
                <a:lnTo>
                  <a:pt x="7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174122" y="4126774"/>
            <a:ext cx="673827" cy="673827"/>
            <a:chOff x="10142538" y="3132138"/>
            <a:chExt cx="982662" cy="982662"/>
          </a:xfrm>
          <a:solidFill>
            <a:schemeClr val="bg1"/>
          </a:solidFill>
        </p:grpSpPr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10693400" y="3132138"/>
              <a:ext cx="431800" cy="431800"/>
            </a:xfrm>
            <a:custGeom>
              <a:avLst/>
              <a:gdLst>
                <a:gd name="T0" fmla="*/ 0 w 1633"/>
                <a:gd name="T1" fmla="*/ 0 h 1633"/>
                <a:gd name="T2" fmla="*/ 102 w 1633"/>
                <a:gd name="T3" fmla="*/ 15 h 1633"/>
                <a:gd name="T4" fmla="*/ 205 w 1633"/>
                <a:gd name="T5" fmla="*/ 36 h 1633"/>
                <a:gd name="T6" fmla="*/ 304 w 1633"/>
                <a:gd name="T7" fmla="*/ 62 h 1633"/>
                <a:gd name="T8" fmla="*/ 402 w 1633"/>
                <a:gd name="T9" fmla="*/ 93 h 1633"/>
                <a:gd name="T10" fmla="*/ 499 w 1633"/>
                <a:gd name="T11" fmla="*/ 131 h 1633"/>
                <a:gd name="T12" fmla="*/ 592 w 1633"/>
                <a:gd name="T13" fmla="*/ 173 h 1633"/>
                <a:gd name="T14" fmla="*/ 683 w 1633"/>
                <a:gd name="T15" fmla="*/ 221 h 1633"/>
                <a:gd name="T16" fmla="*/ 772 w 1633"/>
                <a:gd name="T17" fmla="*/ 273 h 1633"/>
                <a:gd name="T18" fmla="*/ 859 w 1633"/>
                <a:gd name="T19" fmla="*/ 331 h 1633"/>
                <a:gd name="T20" fmla="*/ 942 w 1633"/>
                <a:gd name="T21" fmla="*/ 394 h 1633"/>
                <a:gd name="T22" fmla="*/ 1022 w 1633"/>
                <a:gd name="T23" fmla="*/ 461 h 1633"/>
                <a:gd name="T24" fmla="*/ 1098 w 1633"/>
                <a:gd name="T25" fmla="*/ 535 h 1633"/>
                <a:gd name="T26" fmla="*/ 1172 w 1633"/>
                <a:gd name="T27" fmla="*/ 611 h 1633"/>
                <a:gd name="T28" fmla="*/ 1239 w 1633"/>
                <a:gd name="T29" fmla="*/ 691 h 1633"/>
                <a:gd name="T30" fmla="*/ 1302 w 1633"/>
                <a:gd name="T31" fmla="*/ 774 h 1633"/>
                <a:gd name="T32" fmla="*/ 1360 w 1633"/>
                <a:gd name="T33" fmla="*/ 861 h 1633"/>
                <a:gd name="T34" fmla="*/ 1412 w 1633"/>
                <a:gd name="T35" fmla="*/ 950 h 1633"/>
                <a:gd name="T36" fmla="*/ 1460 w 1633"/>
                <a:gd name="T37" fmla="*/ 1041 h 1633"/>
                <a:gd name="T38" fmla="*/ 1502 w 1633"/>
                <a:gd name="T39" fmla="*/ 1134 h 1633"/>
                <a:gd name="T40" fmla="*/ 1540 w 1633"/>
                <a:gd name="T41" fmla="*/ 1231 h 1633"/>
                <a:gd name="T42" fmla="*/ 1571 w 1633"/>
                <a:gd name="T43" fmla="*/ 1329 h 1633"/>
                <a:gd name="T44" fmla="*/ 1597 w 1633"/>
                <a:gd name="T45" fmla="*/ 1428 h 1633"/>
                <a:gd name="T46" fmla="*/ 1618 w 1633"/>
                <a:gd name="T47" fmla="*/ 1531 h 1633"/>
                <a:gd name="T48" fmla="*/ 1633 w 1633"/>
                <a:gd name="T49" fmla="*/ 1633 h 1633"/>
                <a:gd name="T50" fmla="*/ 1304 w 1633"/>
                <a:gd name="T51" fmla="*/ 1633 h 1633"/>
                <a:gd name="T52" fmla="*/ 1286 w 1633"/>
                <a:gd name="T53" fmla="*/ 1534 h 1633"/>
                <a:gd name="T54" fmla="*/ 1263 w 1633"/>
                <a:gd name="T55" fmla="*/ 1436 h 1633"/>
                <a:gd name="T56" fmla="*/ 1232 w 1633"/>
                <a:gd name="T57" fmla="*/ 1340 h 1633"/>
                <a:gd name="T58" fmla="*/ 1196 w 1633"/>
                <a:gd name="T59" fmla="*/ 1248 h 1633"/>
                <a:gd name="T60" fmla="*/ 1155 w 1633"/>
                <a:gd name="T61" fmla="*/ 1159 h 1633"/>
                <a:gd name="T62" fmla="*/ 1106 w 1633"/>
                <a:gd name="T63" fmla="*/ 1073 h 1633"/>
                <a:gd name="T64" fmla="*/ 1055 w 1633"/>
                <a:gd name="T65" fmla="*/ 990 h 1633"/>
                <a:gd name="T66" fmla="*/ 997 w 1633"/>
                <a:gd name="T67" fmla="*/ 912 h 1633"/>
                <a:gd name="T68" fmla="*/ 934 w 1633"/>
                <a:gd name="T69" fmla="*/ 836 h 1633"/>
                <a:gd name="T70" fmla="*/ 868 w 1633"/>
                <a:gd name="T71" fmla="*/ 765 h 1633"/>
                <a:gd name="T72" fmla="*/ 797 w 1633"/>
                <a:gd name="T73" fmla="*/ 699 h 1633"/>
                <a:gd name="T74" fmla="*/ 721 w 1633"/>
                <a:gd name="T75" fmla="*/ 636 h 1633"/>
                <a:gd name="T76" fmla="*/ 643 w 1633"/>
                <a:gd name="T77" fmla="*/ 578 h 1633"/>
                <a:gd name="T78" fmla="*/ 560 w 1633"/>
                <a:gd name="T79" fmla="*/ 527 h 1633"/>
                <a:gd name="T80" fmla="*/ 474 w 1633"/>
                <a:gd name="T81" fmla="*/ 478 h 1633"/>
                <a:gd name="T82" fmla="*/ 385 w 1633"/>
                <a:gd name="T83" fmla="*/ 437 h 1633"/>
                <a:gd name="T84" fmla="*/ 293 w 1633"/>
                <a:gd name="T85" fmla="*/ 401 h 1633"/>
                <a:gd name="T86" fmla="*/ 197 w 1633"/>
                <a:gd name="T87" fmla="*/ 370 h 1633"/>
                <a:gd name="T88" fmla="*/ 99 w 1633"/>
                <a:gd name="T89" fmla="*/ 347 h 1633"/>
                <a:gd name="T90" fmla="*/ 0 w 1633"/>
                <a:gd name="T91" fmla="*/ 329 h 1633"/>
                <a:gd name="T92" fmla="*/ 0 w 1633"/>
                <a:gd name="T93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3" h="1633">
                  <a:moveTo>
                    <a:pt x="0" y="0"/>
                  </a:moveTo>
                  <a:lnTo>
                    <a:pt x="102" y="15"/>
                  </a:lnTo>
                  <a:lnTo>
                    <a:pt x="205" y="36"/>
                  </a:lnTo>
                  <a:lnTo>
                    <a:pt x="304" y="62"/>
                  </a:lnTo>
                  <a:lnTo>
                    <a:pt x="402" y="93"/>
                  </a:lnTo>
                  <a:lnTo>
                    <a:pt x="499" y="131"/>
                  </a:lnTo>
                  <a:lnTo>
                    <a:pt x="592" y="173"/>
                  </a:lnTo>
                  <a:lnTo>
                    <a:pt x="683" y="221"/>
                  </a:lnTo>
                  <a:lnTo>
                    <a:pt x="772" y="273"/>
                  </a:lnTo>
                  <a:lnTo>
                    <a:pt x="859" y="331"/>
                  </a:lnTo>
                  <a:lnTo>
                    <a:pt x="942" y="394"/>
                  </a:lnTo>
                  <a:lnTo>
                    <a:pt x="1022" y="461"/>
                  </a:lnTo>
                  <a:lnTo>
                    <a:pt x="1098" y="535"/>
                  </a:lnTo>
                  <a:lnTo>
                    <a:pt x="1172" y="611"/>
                  </a:lnTo>
                  <a:lnTo>
                    <a:pt x="1239" y="691"/>
                  </a:lnTo>
                  <a:lnTo>
                    <a:pt x="1302" y="774"/>
                  </a:lnTo>
                  <a:lnTo>
                    <a:pt x="1360" y="861"/>
                  </a:lnTo>
                  <a:lnTo>
                    <a:pt x="1412" y="950"/>
                  </a:lnTo>
                  <a:lnTo>
                    <a:pt x="1460" y="1041"/>
                  </a:lnTo>
                  <a:lnTo>
                    <a:pt x="1502" y="1134"/>
                  </a:lnTo>
                  <a:lnTo>
                    <a:pt x="1540" y="1231"/>
                  </a:lnTo>
                  <a:lnTo>
                    <a:pt x="1571" y="1329"/>
                  </a:lnTo>
                  <a:lnTo>
                    <a:pt x="1597" y="1428"/>
                  </a:lnTo>
                  <a:lnTo>
                    <a:pt x="1618" y="1531"/>
                  </a:lnTo>
                  <a:lnTo>
                    <a:pt x="1633" y="1633"/>
                  </a:lnTo>
                  <a:lnTo>
                    <a:pt x="1304" y="1633"/>
                  </a:lnTo>
                  <a:lnTo>
                    <a:pt x="1286" y="1534"/>
                  </a:lnTo>
                  <a:lnTo>
                    <a:pt x="1263" y="1436"/>
                  </a:lnTo>
                  <a:lnTo>
                    <a:pt x="1232" y="1340"/>
                  </a:lnTo>
                  <a:lnTo>
                    <a:pt x="1196" y="1248"/>
                  </a:lnTo>
                  <a:lnTo>
                    <a:pt x="1155" y="1159"/>
                  </a:lnTo>
                  <a:lnTo>
                    <a:pt x="1106" y="1073"/>
                  </a:lnTo>
                  <a:lnTo>
                    <a:pt x="1055" y="990"/>
                  </a:lnTo>
                  <a:lnTo>
                    <a:pt x="997" y="912"/>
                  </a:lnTo>
                  <a:lnTo>
                    <a:pt x="934" y="836"/>
                  </a:lnTo>
                  <a:lnTo>
                    <a:pt x="868" y="765"/>
                  </a:lnTo>
                  <a:lnTo>
                    <a:pt x="797" y="699"/>
                  </a:lnTo>
                  <a:lnTo>
                    <a:pt x="721" y="636"/>
                  </a:lnTo>
                  <a:lnTo>
                    <a:pt x="643" y="578"/>
                  </a:lnTo>
                  <a:lnTo>
                    <a:pt x="560" y="527"/>
                  </a:lnTo>
                  <a:lnTo>
                    <a:pt x="474" y="478"/>
                  </a:lnTo>
                  <a:lnTo>
                    <a:pt x="385" y="437"/>
                  </a:lnTo>
                  <a:lnTo>
                    <a:pt x="293" y="401"/>
                  </a:lnTo>
                  <a:lnTo>
                    <a:pt x="197" y="370"/>
                  </a:lnTo>
                  <a:lnTo>
                    <a:pt x="99" y="347"/>
                  </a:lnTo>
                  <a:lnTo>
                    <a:pt x="0" y="3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10142538" y="3132138"/>
              <a:ext cx="431800" cy="431800"/>
            </a:xfrm>
            <a:custGeom>
              <a:avLst/>
              <a:gdLst>
                <a:gd name="T0" fmla="*/ 1633 w 1633"/>
                <a:gd name="T1" fmla="*/ 0 h 1633"/>
                <a:gd name="T2" fmla="*/ 1633 w 1633"/>
                <a:gd name="T3" fmla="*/ 329 h 1633"/>
                <a:gd name="T4" fmla="*/ 1534 w 1633"/>
                <a:gd name="T5" fmla="*/ 347 h 1633"/>
                <a:gd name="T6" fmla="*/ 1436 w 1633"/>
                <a:gd name="T7" fmla="*/ 370 h 1633"/>
                <a:gd name="T8" fmla="*/ 1340 w 1633"/>
                <a:gd name="T9" fmla="*/ 401 h 1633"/>
                <a:gd name="T10" fmla="*/ 1248 w 1633"/>
                <a:gd name="T11" fmla="*/ 437 h 1633"/>
                <a:gd name="T12" fmla="*/ 1159 w 1633"/>
                <a:gd name="T13" fmla="*/ 478 h 1633"/>
                <a:gd name="T14" fmla="*/ 1073 w 1633"/>
                <a:gd name="T15" fmla="*/ 527 h 1633"/>
                <a:gd name="T16" fmla="*/ 990 w 1633"/>
                <a:gd name="T17" fmla="*/ 578 h 1633"/>
                <a:gd name="T18" fmla="*/ 912 w 1633"/>
                <a:gd name="T19" fmla="*/ 636 h 1633"/>
                <a:gd name="T20" fmla="*/ 836 w 1633"/>
                <a:gd name="T21" fmla="*/ 699 h 1633"/>
                <a:gd name="T22" fmla="*/ 765 w 1633"/>
                <a:gd name="T23" fmla="*/ 765 h 1633"/>
                <a:gd name="T24" fmla="*/ 699 w 1633"/>
                <a:gd name="T25" fmla="*/ 836 h 1633"/>
                <a:gd name="T26" fmla="*/ 636 w 1633"/>
                <a:gd name="T27" fmla="*/ 912 h 1633"/>
                <a:gd name="T28" fmla="*/ 578 w 1633"/>
                <a:gd name="T29" fmla="*/ 990 h 1633"/>
                <a:gd name="T30" fmla="*/ 527 w 1633"/>
                <a:gd name="T31" fmla="*/ 1073 h 1633"/>
                <a:gd name="T32" fmla="*/ 478 w 1633"/>
                <a:gd name="T33" fmla="*/ 1159 h 1633"/>
                <a:gd name="T34" fmla="*/ 437 w 1633"/>
                <a:gd name="T35" fmla="*/ 1248 h 1633"/>
                <a:gd name="T36" fmla="*/ 401 w 1633"/>
                <a:gd name="T37" fmla="*/ 1340 h 1633"/>
                <a:gd name="T38" fmla="*/ 370 w 1633"/>
                <a:gd name="T39" fmla="*/ 1436 h 1633"/>
                <a:gd name="T40" fmla="*/ 347 w 1633"/>
                <a:gd name="T41" fmla="*/ 1534 h 1633"/>
                <a:gd name="T42" fmla="*/ 329 w 1633"/>
                <a:gd name="T43" fmla="*/ 1633 h 1633"/>
                <a:gd name="T44" fmla="*/ 0 w 1633"/>
                <a:gd name="T45" fmla="*/ 1633 h 1633"/>
                <a:gd name="T46" fmla="*/ 15 w 1633"/>
                <a:gd name="T47" fmla="*/ 1531 h 1633"/>
                <a:gd name="T48" fmla="*/ 36 w 1633"/>
                <a:gd name="T49" fmla="*/ 1428 h 1633"/>
                <a:gd name="T50" fmla="*/ 62 w 1633"/>
                <a:gd name="T51" fmla="*/ 1329 h 1633"/>
                <a:gd name="T52" fmla="*/ 93 w 1633"/>
                <a:gd name="T53" fmla="*/ 1231 h 1633"/>
                <a:gd name="T54" fmla="*/ 131 w 1633"/>
                <a:gd name="T55" fmla="*/ 1134 h 1633"/>
                <a:gd name="T56" fmla="*/ 173 w 1633"/>
                <a:gd name="T57" fmla="*/ 1041 h 1633"/>
                <a:gd name="T58" fmla="*/ 221 w 1633"/>
                <a:gd name="T59" fmla="*/ 950 h 1633"/>
                <a:gd name="T60" fmla="*/ 273 w 1633"/>
                <a:gd name="T61" fmla="*/ 861 h 1633"/>
                <a:gd name="T62" fmla="*/ 331 w 1633"/>
                <a:gd name="T63" fmla="*/ 774 h 1633"/>
                <a:gd name="T64" fmla="*/ 394 w 1633"/>
                <a:gd name="T65" fmla="*/ 691 h 1633"/>
                <a:gd name="T66" fmla="*/ 461 w 1633"/>
                <a:gd name="T67" fmla="*/ 611 h 1633"/>
                <a:gd name="T68" fmla="*/ 535 w 1633"/>
                <a:gd name="T69" fmla="*/ 535 h 1633"/>
                <a:gd name="T70" fmla="*/ 611 w 1633"/>
                <a:gd name="T71" fmla="*/ 461 h 1633"/>
                <a:gd name="T72" fmla="*/ 691 w 1633"/>
                <a:gd name="T73" fmla="*/ 394 h 1633"/>
                <a:gd name="T74" fmla="*/ 774 w 1633"/>
                <a:gd name="T75" fmla="*/ 331 h 1633"/>
                <a:gd name="T76" fmla="*/ 861 w 1633"/>
                <a:gd name="T77" fmla="*/ 273 h 1633"/>
                <a:gd name="T78" fmla="*/ 950 w 1633"/>
                <a:gd name="T79" fmla="*/ 221 h 1633"/>
                <a:gd name="T80" fmla="*/ 1041 w 1633"/>
                <a:gd name="T81" fmla="*/ 173 h 1633"/>
                <a:gd name="T82" fmla="*/ 1134 w 1633"/>
                <a:gd name="T83" fmla="*/ 131 h 1633"/>
                <a:gd name="T84" fmla="*/ 1231 w 1633"/>
                <a:gd name="T85" fmla="*/ 93 h 1633"/>
                <a:gd name="T86" fmla="*/ 1329 w 1633"/>
                <a:gd name="T87" fmla="*/ 62 h 1633"/>
                <a:gd name="T88" fmla="*/ 1428 w 1633"/>
                <a:gd name="T89" fmla="*/ 36 h 1633"/>
                <a:gd name="T90" fmla="*/ 1531 w 1633"/>
                <a:gd name="T91" fmla="*/ 15 h 1633"/>
                <a:gd name="T92" fmla="*/ 1633 w 1633"/>
                <a:gd name="T93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3" h="1633">
                  <a:moveTo>
                    <a:pt x="1633" y="0"/>
                  </a:moveTo>
                  <a:lnTo>
                    <a:pt x="1633" y="329"/>
                  </a:lnTo>
                  <a:lnTo>
                    <a:pt x="1534" y="347"/>
                  </a:lnTo>
                  <a:lnTo>
                    <a:pt x="1436" y="370"/>
                  </a:lnTo>
                  <a:lnTo>
                    <a:pt x="1340" y="401"/>
                  </a:lnTo>
                  <a:lnTo>
                    <a:pt x="1248" y="437"/>
                  </a:lnTo>
                  <a:lnTo>
                    <a:pt x="1159" y="478"/>
                  </a:lnTo>
                  <a:lnTo>
                    <a:pt x="1073" y="527"/>
                  </a:lnTo>
                  <a:lnTo>
                    <a:pt x="990" y="578"/>
                  </a:lnTo>
                  <a:lnTo>
                    <a:pt x="912" y="636"/>
                  </a:lnTo>
                  <a:lnTo>
                    <a:pt x="836" y="699"/>
                  </a:lnTo>
                  <a:lnTo>
                    <a:pt x="765" y="765"/>
                  </a:lnTo>
                  <a:lnTo>
                    <a:pt x="699" y="836"/>
                  </a:lnTo>
                  <a:lnTo>
                    <a:pt x="636" y="912"/>
                  </a:lnTo>
                  <a:lnTo>
                    <a:pt x="578" y="990"/>
                  </a:lnTo>
                  <a:lnTo>
                    <a:pt x="527" y="1073"/>
                  </a:lnTo>
                  <a:lnTo>
                    <a:pt x="478" y="1159"/>
                  </a:lnTo>
                  <a:lnTo>
                    <a:pt x="437" y="1248"/>
                  </a:lnTo>
                  <a:lnTo>
                    <a:pt x="401" y="1340"/>
                  </a:lnTo>
                  <a:lnTo>
                    <a:pt x="370" y="1436"/>
                  </a:lnTo>
                  <a:lnTo>
                    <a:pt x="347" y="1534"/>
                  </a:lnTo>
                  <a:lnTo>
                    <a:pt x="329" y="1633"/>
                  </a:lnTo>
                  <a:lnTo>
                    <a:pt x="0" y="1633"/>
                  </a:lnTo>
                  <a:lnTo>
                    <a:pt x="15" y="1531"/>
                  </a:lnTo>
                  <a:lnTo>
                    <a:pt x="36" y="1428"/>
                  </a:lnTo>
                  <a:lnTo>
                    <a:pt x="62" y="1329"/>
                  </a:lnTo>
                  <a:lnTo>
                    <a:pt x="93" y="1231"/>
                  </a:lnTo>
                  <a:lnTo>
                    <a:pt x="131" y="1134"/>
                  </a:lnTo>
                  <a:lnTo>
                    <a:pt x="173" y="1041"/>
                  </a:lnTo>
                  <a:lnTo>
                    <a:pt x="221" y="950"/>
                  </a:lnTo>
                  <a:lnTo>
                    <a:pt x="273" y="861"/>
                  </a:lnTo>
                  <a:lnTo>
                    <a:pt x="331" y="774"/>
                  </a:lnTo>
                  <a:lnTo>
                    <a:pt x="394" y="691"/>
                  </a:lnTo>
                  <a:lnTo>
                    <a:pt x="461" y="611"/>
                  </a:lnTo>
                  <a:lnTo>
                    <a:pt x="535" y="535"/>
                  </a:lnTo>
                  <a:lnTo>
                    <a:pt x="611" y="461"/>
                  </a:lnTo>
                  <a:lnTo>
                    <a:pt x="691" y="394"/>
                  </a:lnTo>
                  <a:lnTo>
                    <a:pt x="774" y="331"/>
                  </a:lnTo>
                  <a:lnTo>
                    <a:pt x="861" y="273"/>
                  </a:lnTo>
                  <a:lnTo>
                    <a:pt x="950" y="221"/>
                  </a:lnTo>
                  <a:lnTo>
                    <a:pt x="1041" y="173"/>
                  </a:lnTo>
                  <a:lnTo>
                    <a:pt x="1134" y="131"/>
                  </a:lnTo>
                  <a:lnTo>
                    <a:pt x="1231" y="93"/>
                  </a:lnTo>
                  <a:lnTo>
                    <a:pt x="1329" y="62"/>
                  </a:lnTo>
                  <a:lnTo>
                    <a:pt x="1428" y="36"/>
                  </a:lnTo>
                  <a:lnTo>
                    <a:pt x="1531" y="15"/>
                  </a:lnTo>
                  <a:lnTo>
                    <a:pt x="1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10693400" y="3683000"/>
              <a:ext cx="431800" cy="431800"/>
            </a:xfrm>
            <a:custGeom>
              <a:avLst/>
              <a:gdLst>
                <a:gd name="T0" fmla="*/ 1304 w 1633"/>
                <a:gd name="T1" fmla="*/ 0 h 1633"/>
                <a:gd name="T2" fmla="*/ 1633 w 1633"/>
                <a:gd name="T3" fmla="*/ 0 h 1633"/>
                <a:gd name="T4" fmla="*/ 1618 w 1633"/>
                <a:gd name="T5" fmla="*/ 102 h 1633"/>
                <a:gd name="T6" fmla="*/ 1597 w 1633"/>
                <a:gd name="T7" fmla="*/ 205 h 1633"/>
                <a:gd name="T8" fmla="*/ 1571 w 1633"/>
                <a:gd name="T9" fmla="*/ 304 h 1633"/>
                <a:gd name="T10" fmla="*/ 1540 w 1633"/>
                <a:gd name="T11" fmla="*/ 402 h 1633"/>
                <a:gd name="T12" fmla="*/ 1502 w 1633"/>
                <a:gd name="T13" fmla="*/ 499 h 1633"/>
                <a:gd name="T14" fmla="*/ 1460 w 1633"/>
                <a:gd name="T15" fmla="*/ 592 h 1633"/>
                <a:gd name="T16" fmla="*/ 1412 w 1633"/>
                <a:gd name="T17" fmla="*/ 683 h 1633"/>
                <a:gd name="T18" fmla="*/ 1360 w 1633"/>
                <a:gd name="T19" fmla="*/ 772 h 1633"/>
                <a:gd name="T20" fmla="*/ 1302 w 1633"/>
                <a:gd name="T21" fmla="*/ 859 h 1633"/>
                <a:gd name="T22" fmla="*/ 1239 w 1633"/>
                <a:gd name="T23" fmla="*/ 942 h 1633"/>
                <a:gd name="T24" fmla="*/ 1172 w 1633"/>
                <a:gd name="T25" fmla="*/ 1022 h 1633"/>
                <a:gd name="T26" fmla="*/ 1098 w 1633"/>
                <a:gd name="T27" fmla="*/ 1098 h 1633"/>
                <a:gd name="T28" fmla="*/ 1022 w 1633"/>
                <a:gd name="T29" fmla="*/ 1172 h 1633"/>
                <a:gd name="T30" fmla="*/ 942 w 1633"/>
                <a:gd name="T31" fmla="*/ 1239 h 1633"/>
                <a:gd name="T32" fmla="*/ 859 w 1633"/>
                <a:gd name="T33" fmla="*/ 1302 h 1633"/>
                <a:gd name="T34" fmla="*/ 772 w 1633"/>
                <a:gd name="T35" fmla="*/ 1360 h 1633"/>
                <a:gd name="T36" fmla="*/ 683 w 1633"/>
                <a:gd name="T37" fmla="*/ 1412 h 1633"/>
                <a:gd name="T38" fmla="*/ 592 w 1633"/>
                <a:gd name="T39" fmla="*/ 1460 h 1633"/>
                <a:gd name="T40" fmla="*/ 499 w 1633"/>
                <a:gd name="T41" fmla="*/ 1502 h 1633"/>
                <a:gd name="T42" fmla="*/ 402 w 1633"/>
                <a:gd name="T43" fmla="*/ 1540 h 1633"/>
                <a:gd name="T44" fmla="*/ 304 w 1633"/>
                <a:gd name="T45" fmla="*/ 1571 h 1633"/>
                <a:gd name="T46" fmla="*/ 205 w 1633"/>
                <a:gd name="T47" fmla="*/ 1597 h 1633"/>
                <a:gd name="T48" fmla="*/ 102 w 1633"/>
                <a:gd name="T49" fmla="*/ 1618 h 1633"/>
                <a:gd name="T50" fmla="*/ 0 w 1633"/>
                <a:gd name="T51" fmla="*/ 1633 h 1633"/>
                <a:gd name="T52" fmla="*/ 0 w 1633"/>
                <a:gd name="T53" fmla="*/ 1304 h 1633"/>
                <a:gd name="T54" fmla="*/ 99 w 1633"/>
                <a:gd name="T55" fmla="*/ 1286 h 1633"/>
                <a:gd name="T56" fmla="*/ 197 w 1633"/>
                <a:gd name="T57" fmla="*/ 1263 h 1633"/>
                <a:gd name="T58" fmla="*/ 293 w 1633"/>
                <a:gd name="T59" fmla="*/ 1232 h 1633"/>
                <a:gd name="T60" fmla="*/ 385 w 1633"/>
                <a:gd name="T61" fmla="*/ 1196 h 1633"/>
                <a:gd name="T62" fmla="*/ 474 w 1633"/>
                <a:gd name="T63" fmla="*/ 1155 h 1633"/>
                <a:gd name="T64" fmla="*/ 560 w 1633"/>
                <a:gd name="T65" fmla="*/ 1106 h 1633"/>
                <a:gd name="T66" fmla="*/ 643 w 1633"/>
                <a:gd name="T67" fmla="*/ 1055 h 1633"/>
                <a:gd name="T68" fmla="*/ 721 w 1633"/>
                <a:gd name="T69" fmla="*/ 997 h 1633"/>
                <a:gd name="T70" fmla="*/ 797 w 1633"/>
                <a:gd name="T71" fmla="*/ 934 h 1633"/>
                <a:gd name="T72" fmla="*/ 868 w 1633"/>
                <a:gd name="T73" fmla="*/ 868 h 1633"/>
                <a:gd name="T74" fmla="*/ 934 w 1633"/>
                <a:gd name="T75" fmla="*/ 797 h 1633"/>
                <a:gd name="T76" fmla="*/ 997 w 1633"/>
                <a:gd name="T77" fmla="*/ 721 h 1633"/>
                <a:gd name="T78" fmla="*/ 1055 w 1633"/>
                <a:gd name="T79" fmla="*/ 643 h 1633"/>
                <a:gd name="T80" fmla="*/ 1106 w 1633"/>
                <a:gd name="T81" fmla="*/ 560 h 1633"/>
                <a:gd name="T82" fmla="*/ 1155 w 1633"/>
                <a:gd name="T83" fmla="*/ 474 h 1633"/>
                <a:gd name="T84" fmla="*/ 1196 w 1633"/>
                <a:gd name="T85" fmla="*/ 385 h 1633"/>
                <a:gd name="T86" fmla="*/ 1232 w 1633"/>
                <a:gd name="T87" fmla="*/ 293 h 1633"/>
                <a:gd name="T88" fmla="*/ 1263 w 1633"/>
                <a:gd name="T89" fmla="*/ 197 h 1633"/>
                <a:gd name="T90" fmla="*/ 1286 w 1633"/>
                <a:gd name="T91" fmla="*/ 99 h 1633"/>
                <a:gd name="T92" fmla="*/ 1304 w 1633"/>
                <a:gd name="T93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3" h="1633">
                  <a:moveTo>
                    <a:pt x="1304" y="0"/>
                  </a:moveTo>
                  <a:lnTo>
                    <a:pt x="1633" y="0"/>
                  </a:lnTo>
                  <a:lnTo>
                    <a:pt x="1618" y="102"/>
                  </a:lnTo>
                  <a:lnTo>
                    <a:pt x="1597" y="205"/>
                  </a:lnTo>
                  <a:lnTo>
                    <a:pt x="1571" y="304"/>
                  </a:lnTo>
                  <a:lnTo>
                    <a:pt x="1540" y="402"/>
                  </a:lnTo>
                  <a:lnTo>
                    <a:pt x="1502" y="499"/>
                  </a:lnTo>
                  <a:lnTo>
                    <a:pt x="1460" y="592"/>
                  </a:lnTo>
                  <a:lnTo>
                    <a:pt x="1412" y="683"/>
                  </a:lnTo>
                  <a:lnTo>
                    <a:pt x="1360" y="772"/>
                  </a:lnTo>
                  <a:lnTo>
                    <a:pt x="1302" y="859"/>
                  </a:lnTo>
                  <a:lnTo>
                    <a:pt x="1239" y="942"/>
                  </a:lnTo>
                  <a:lnTo>
                    <a:pt x="1172" y="1022"/>
                  </a:lnTo>
                  <a:lnTo>
                    <a:pt x="1098" y="1098"/>
                  </a:lnTo>
                  <a:lnTo>
                    <a:pt x="1022" y="1172"/>
                  </a:lnTo>
                  <a:lnTo>
                    <a:pt x="942" y="1239"/>
                  </a:lnTo>
                  <a:lnTo>
                    <a:pt x="859" y="1302"/>
                  </a:lnTo>
                  <a:lnTo>
                    <a:pt x="772" y="1360"/>
                  </a:lnTo>
                  <a:lnTo>
                    <a:pt x="683" y="1412"/>
                  </a:lnTo>
                  <a:lnTo>
                    <a:pt x="592" y="1460"/>
                  </a:lnTo>
                  <a:lnTo>
                    <a:pt x="499" y="1502"/>
                  </a:lnTo>
                  <a:lnTo>
                    <a:pt x="402" y="1540"/>
                  </a:lnTo>
                  <a:lnTo>
                    <a:pt x="304" y="1571"/>
                  </a:lnTo>
                  <a:lnTo>
                    <a:pt x="205" y="1597"/>
                  </a:lnTo>
                  <a:lnTo>
                    <a:pt x="102" y="1618"/>
                  </a:lnTo>
                  <a:lnTo>
                    <a:pt x="0" y="1633"/>
                  </a:lnTo>
                  <a:lnTo>
                    <a:pt x="0" y="1304"/>
                  </a:lnTo>
                  <a:lnTo>
                    <a:pt x="99" y="1286"/>
                  </a:lnTo>
                  <a:lnTo>
                    <a:pt x="197" y="1263"/>
                  </a:lnTo>
                  <a:lnTo>
                    <a:pt x="293" y="1232"/>
                  </a:lnTo>
                  <a:lnTo>
                    <a:pt x="385" y="1196"/>
                  </a:lnTo>
                  <a:lnTo>
                    <a:pt x="474" y="1155"/>
                  </a:lnTo>
                  <a:lnTo>
                    <a:pt x="560" y="1106"/>
                  </a:lnTo>
                  <a:lnTo>
                    <a:pt x="643" y="1055"/>
                  </a:lnTo>
                  <a:lnTo>
                    <a:pt x="721" y="997"/>
                  </a:lnTo>
                  <a:lnTo>
                    <a:pt x="797" y="934"/>
                  </a:lnTo>
                  <a:lnTo>
                    <a:pt x="868" y="868"/>
                  </a:lnTo>
                  <a:lnTo>
                    <a:pt x="934" y="797"/>
                  </a:lnTo>
                  <a:lnTo>
                    <a:pt x="997" y="721"/>
                  </a:lnTo>
                  <a:lnTo>
                    <a:pt x="1055" y="643"/>
                  </a:lnTo>
                  <a:lnTo>
                    <a:pt x="1106" y="560"/>
                  </a:lnTo>
                  <a:lnTo>
                    <a:pt x="1155" y="474"/>
                  </a:lnTo>
                  <a:lnTo>
                    <a:pt x="1196" y="385"/>
                  </a:lnTo>
                  <a:lnTo>
                    <a:pt x="1232" y="293"/>
                  </a:lnTo>
                  <a:lnTo>
                    <a:pt x="1263" y="197"/>
                  </a:lnTo>
                  <a:lnTo>
                    <a:pt x="1286" y="99"/>
                  </a:lnTo>
                  <a:lnTo>
                    <a:pt x="1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10142538" y="3683000"/>
              <a:ext cx="431800" cy="431800"/>
            </a:xfrm>
            <a:custGeom>
              <a:avLst/>
              <a:gdLst>
                <a:gd name="T0" fmla="*/ 0 w 1633"/>
                <a:gd name="T1" fmla="*/ 0 h 1633"/>
                <a:gd name="T2" fmla="*/ 329 w 1633"/>
                <a:gd name="T3" fmla="*/ 0 h 1633"/>
                <a:gd name="T4" fmla="*/ 347 w 1633"/>
                <a:gd name="T5" fmla="*/ 99 h 1633"/>
                <a:gd name="T6" fmla="*/ 370 w 1633"/>
                <a:gd name="T7" fmla="*/ 197 h 1633"/>
                <a:gd name="T8" fmla="*/ 401 w 1633"/>
                <a:gd name="T9" fmla="*/ 293 h 1633"/>
                <a:gd name="T10" fmla="*/ 437 w 1633"/>
                <a:gd name="T11" fmla="*/ 385 h 1633"/>
                <a:gd name="T12" fmla="*/ 478 w 1633"/>
                <a:gd name="T13" fmla="*/ 474 h 1633"/>
                <a:gd name="T14" fmla="*/ 527 w 1633"/>
                <a:gd name="T15" fmla="*/ 560 h 1633"/>
                <a:gd name="T16" fmla="*/ 578 w 1633"/>
                <a:gd name="T17" fmla="*/ 643 h 1633"/>
                <a:gd name="T18" fmla="*/ 636 w 1633"/>
                <a:gd name="T19" fmla="*/ 721 h 1633"/>
                <a:gd name="T20" fmla="*/ 699 w 1633"/>
                <a:gd name="T21" fmla="*/ 797 h 1633"/>
                <a:gd name="T22" fmla="*/ 765 w 1633"/>
                <a:gd name="T23" fmla="*/ 868 h 1633"/>
                <a:gd name="T24" fmla="*/ 836 w 1633"/>
                <a:gd name="T25" fmla="*/ 934 h 1633"/>
                <a:gd name="T26" fmla="*/ 912 w 1633"/>
                <a:gd name="T27" fmla="*/ 997 h 1633"/>
                <a:gd name="T28" fmla="*/ 990 w 1633"/>
                <a:gd name="T29" fmla="*/ 1055 h 1633"/>
                <a:gd name="T30" fmla="*/ 1073 w 1633"/>
                <a:gd name="T31" fmla="*/ 1106 h 1633"/>
                <a:gd name="T32" fmla="*/ 1159 w 1633"/>
                <a:gd name="T33" fmla="*/ 1155 h 1633"/>
                <a:gd name="T34" fmla="*/ 1248 w 1633"/>
                <a:gd name="T35" fmla="*/ 1196 h 1633"/>
                <a:gd name="T36" fmla="*/ 1340 w 1633"/>
                <a:gd name="T37" fmla="*/ 1232 h 1633"/>
                <a:gd name="T38" fmla="*/ 1436 w 1633"/>
                <a:gd name="T39" fmla="*/ 1263 h 1633"/>
                <a:gd name="T40" fmla="*/ 1534 w 1633"/>
                <a:gd name="T41" fmla="*/ 1286 h 1633"/>
                <a:gd name="T42" fmla="*/ 1633 w 1633"/>
                <a:gd name="T43" fmla="*/ 1304 h 1633"/>
                <a:gd name="T44" fmla="*/ 1633 w 1633"/>
                <a:gd name="T45" fmla="*/ 1633 h 1633"/>
                <a:gd name="T46" fmla="*/ 1531 w 1633"/>
                <a:gd name="T47" fmla="*/ 1618 h 1633"/>
                <a:gd name="T48" fmla="*/ 1428 w 1633"/>
                <a:gd name="T49" fmla="*/ 1597 h 1633"/>
                <a:gd name="T50" fmla="*/ 1329 w 1633"/>
                <a:gd name="T51" fmla="*/ 1571 h 1633"/>
                <a:gd name="T52" fmla="*/ 1231 w 1633"/>
                <a:gd name="T53" fmla="*/ 1540 h 1633"/>
                <a:gd name="T54" fmla="*/ 1134 w 1633"/>
                <a:gd name="T55" fmla="*/ 1502 h 1633"/>
                <a:gd name="T56" fmla="*/ 1041 w 1633"/>
                <a:gd name="T57" fmla="*/ 1460 h 1633"/>
                <a:gd name="T58" fmla="*/ 950 w 1633"/>
                <a:gd name="T59" fmla="*/ 1412 h 1633"/>
                <a:gd name="T60" fmla="*/ 861 w 1633"/>
                <a:gd name="T61" fmla="*/ 1360 h 1633"/>
                <a:gd name="T62" fmla="*/ 774 w 1633"/>
                <a:gd name="T63" fmla="*/ 1302 h 1633"/>
                <a:gd name="T64" fmla="*/ 691 w 1633"/>
                <a:gd name="T65" fmla="*/ 1239 h 1633"/>
                <a:gd name="T66" fmla="*/ 611 w 1633"/>
                <a:gd name="T67" fmla="*/ 1172 h 1633"/>
                <a:gd name="T68" fmla="*/ 535 w 1633"/>
                <a:gd name="T69" fmla="*/ 1098 h 1633"/>
                <a:gd name="T70" fmla="*/ 461 w 1633"/>
                <a:gd name="T71" fmla="*/ 1022 h 1633"/>
                <a:gd name="T72" fmla="*/ 394 w 1633"/>
                <a:gd name="T73" fmla="*/ 942 h 1633"/>
                <a:gd name="T74" fmla="*/ 331 w 1633"/>
                <a:gd name="T75" fmla="*/ 859 h 1633"/>
                <a:gd name="T76" fmla="*/ 273 w 1633"/>
                <a:gd name="T77" fmla="*/ 772 h 1633"/>
                <a:gd name="T78" fmla="*/ 221 w 1633"/>
                <a:gd name="T79" fmla="*/ 683 h 1633"/>
                <a:gd name="T80" fmla="*/ 173 w 1633"/>
                <a:gd name="T81" fmla="*/ 592 h 1633"/>
                <a:gd name="T82" fmla="*/ 131 w 1633"/>
                <a:gd name="T83" fmla="*/ 499 h 1633"/>
                <a:gd name="T84" fmla="*/ 93 w 1633"/>
                <a:gd name="T85" fmla="*/ 402 h 1633"/>
                <a:gd name="T86" fmla="*/ 62 w 1633"/>
                <a:gd name="T87" fmla="*/ 304 h 1633"/>
                <a:gd name="T88" fmla="*/ 36 w 1633"/>
                <a:gd name="T89" fmla="*/ 205 h 1633"/>
                <a:gd name="T90" fmla="*/ 15 w 1633"/>
                <a:gd name="T91" fmla="*/ 102 h 1633"/>
                <a:gd name="T92" fmla="*/ 0 w 1633"/>
                <a:gd name="T93" fmla="*/ 0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33" h="1633">
                  <a:moveTo>
                    <a:pt x="0" y="0"/>
                  </a:moveTo>
                  <a:lnTo>
                    <a:pt x="329" y="0"/>
                  </a:lnTo>
                  <a:lnTo>
                    <a:pt x="347" y="99"/>
                  </a:lnTo>
                  <a:lnTo>
                    <a:pt x="370" y="197"/>
                  </a:lnTo>
                  <a:lnTo>
                    <a:pt x="401" y="293"/>
                  </a:lnTo>
                  <a:lnTo>
                    <a:pt x="437" y="385"/>
                  </a:lnTo>
                  <a:lnTo>
                    <a:pt x="478" y="474"/>
                  </a:lnTo>
                  <a:lnTo>
                    <a:pt x="527" y="560"/>
                  </a:lnTo>
                  <a:lnTo>
                    <a:pt x="578" y="643"/>
                  </a:lnTo>
                  <a:lnTo>
                    <a:pt x="636" y="721"/>
                  </a:lnTo>
                  <a:lnTo>
                    <a:pt x="699" y="797"/>
                  </a:lnTo>
                  <a:lnTo>
                    <a:pt x="765" y="868"/>
                  </a:lnTo>
                  <a:lnTo>
                    <a:pt x="836" y="934"/>
                  </a:lnTo>
                  <a:lnTo>
                    <a:pt x="912" y="997"/>
                  </a:lnTo>
                  <a:lnTo>
                    <a:pt x="990" y="1055"/>
                  </a:lnTo>
                  <a:lnTo>
                    <a:pt x="1073" y="1106"/>
                  </a:lnTo>
                  <a:lnTo>
                    <a:pt x="1159" y="1155"/>
                  </a:lnTo>
                  <a:lnTo>
                    <a:pt x="1248" y="1196"/>
                  </a:lnTo>
                  <a:lnTo>
                    <a:pt x="1340" y="1232"/>
                  </a:lnTo>
                  <a:lnTo>
                    <a:pt x="1436" y="1263"/>
                  </a:lnTo>
                  <a:lnTo>
                    <a:pt x="1534" y="1286"/>
                  </a:lnTo>
                  <a:lnTo>
                    <a:pt x="1633" y="1304"/>
                  </a:lnTo>
                  <a:lnTo>
                    <a:pt x="1633" y="1633"/>
                  </a:lnTo>
                  <a:lnTo>
                    <a:pt x="1531" y="1618"/>
                  </a:lnTo>
                  <a:lnTo>
                    <a:pt x="1428" y="1597"/>
                  </a:lnTo>
                  <a:lnTo>
                    <a:pt x="1329" y="1571"/>
                  </a:lnTo>
                  <a:lnTo>
                    <a:pt x="1231" y="1540"/>
                  </a:lnTo>
                  <a:lnTo>
                    <a:pt x="1134" y="1502"/>
                  </a:lnTo>
                  <a:lnTo>
                    <a:pt x="1041" y="1460"/>
                  </a:lnTo>
                  <a:lnTo>
                    <a:pt x="950" y="1412"/>
                  </a:lnTo>
                  <a:lnTo>
                    <a:pt x="861" y="1360"/>
                  </a:lnTo>
                  <a:lnTo>
                    <a:pt x="774" y="1302"/>
                  </a:lnTo>
                  <a:lnTo>
                    <a:pt x="691" y="1239"/>
                  </a:lnTo>
                  <a:lnTo>
                    <a:pt x="611" y="1172"/>
                  </a:lnTo>
                  <a:lnTo>
                    <a:pt x="535" y="1098"/>
                  </a:lnTo>
                  <a:lnTo>
                    <a:pt x="461" y="1022"/>
                  </a:lnTo>
                  <a:lnTo>
                    <a:pt x="394" y="942"/>
                  </a:lnTo>
                  <a:lnTo>
                    <a:pt x="331" y="859"/>
                  </a:lnTo>
                  <a:lnTo>
                    <a:pt x="273" y="772"/>
                  </a:lnTo>
                  <a:lnTo>
                    <a:pt x="221" y="683"/>
                  </a:lnTo>
                  <a:lnTo>
                    <a:pt x="173" y="592"/>
                  </a:lnTo>
                  <a:lnTo>
                    <a:pt x="131" y="499"/>
                  </a:lnTo>
                  <a:lnTo>
                    <a:pt x="93" y="402"/>
                  </a:lnTo>
                  <a:lnTo>
                    <a:pt x="62" y="304"/>
                  </a:lnTo>
                  <a:lnTo>
                    <a:pt x="36" y="205"/>
                  </a:lnTo>
                  <a:lnTo>
                    <a:pt x="15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10326688" y="3316288"/>
              <a:ext cx="247650" cy="247650"/>
            </a:xfrm>
            <a:custGeom>
              <a:avLst/>
              <a:gdLst>
                <a:gd name="T0" fmla="*/ 934 w 934"/>
                <a:gd name="T1" fmla="*/ 0 h 934"/>
                <a:gd name="T2" fmla="*/ 934 w 934"/>
                <a:gd name="T3" fmla="*/ 334 h 934"/>
                <a:gd name="T4" fmla="*/ 863 w 934"/>
                <a:gd name="T5" fmla="*/ 357 h 934"/>
                <a:gd name="T6" fmla="*/ 794 w 934"/>
                <a:gd name="T7" fmla="*/ 386 h 934"/>
                <a:gd name="T8" fmla="*/ 729 w 934"/>
                <a:gd name="T9" fmla="*/ 420 h 934"/>
                <a:gd name="T10" fmla="*/ 667 w 934"/>
                <a:gd name="T11" fmla="*/ 460 h 934"/>
                <a:gd name="T12" fmla="*/ 609 w 934"/>
                <a:gd name="T13" fmla="*/ 505 h 934"/>
                <a:gd name="T14" fmla="*/ 555 w 934"/>
                <a:gd name="T15" fmla="*/ 555 h 934"/>
                <a:gd name="T16" fmla="*/ 505 w 934"/>
                <a:gd name="T17" fmla="*/ 609 h 934"/>
                <a:gd name="T18" fmla="*/ 460 w 934"/>
                <a:gd name="T19" fmla="*/ 667 h 934"/>
                <a:gd name="T20" fmla="*/ 420 w 934"/>
                <a:gd name="T21" fmla="*/ 729 h 934"/>
                <a:gd name="T22" fmla="*/ 386 w 934"/>
                <a:gd name="T23" fmla="*/ 794 h 934"/>
                <a:gd name="T24" fmla="*/ 357 w 934"/>
                <a:gd name="T25" fmla="*/ 863 h 934"/>
                <a:gd name="T26" fmla="*/ 334 w 934"/>
                <a:gd name="T27" fmla="*/ 934 h 934"/>
                <a:gd name="T28" fmla="*/ 0 w 934"/>
                <a:gd name="T29" fmla="*/ 934 h 934"/>
                <a:gd name="T30" fmla="*/ 20 w 934"/>
                <a:gd name="T31" fmla="*/ 847 h 934"/>
                <a:gd name="T32" fmla="*/ 47 w 934"/>
                <a:gd name="T33" fmla="*/ 763 h 934"/>
                <a:gd name="T34" fmla="*/ 80 w 934"/>
                <a:gd name="T35" fmla="*/ 681 h 934"/>
                <a:gd name="T36" fmla="*/ 118 w 934"/>
                <a:gd name="T37" fmla="*/ 602 h 934"/>
                <a:gd name="T38" fmla="*/ 162 w 934"/>
                <a:gd name="T39" fmla="*/ 528 h 934"/>
                <a:gd name="T40" fmla="*/ 211 w 934"/>
                <a:gd name="T41" fmla="*/ 456 h 934"/>
                <a:gd name="T42" fmla="*/ 266 w 934"/>
                <a:gd name="T43" fmla="*/ 388 h 934"/>
                <a:gd name="T44" fmla="*/ 325 w 934"/>
                <a:gd name="T45" fmla="*/ 325 h 934"/>
                <a:gd name="T46" fmla="*/ 388 w 934"/>
                <a:gd name="T47" fmla="*/ 266 h 934"/>
                <a:gd name="T48" fmla="*/ 456 w 934"/>
                <a:gd name="T49" fmla="*/ 211 h 934"/>
                <a:gd name="T50" fmla="*/ 528 w 934"/>
                <a:gd name="T51" fmla="*/ 162 h 934"/>
                <a:gd name="T52" fmla="*/ 602 w 934"/>
                <a:gd name="T53" fmla="*/ 118 h 934"/>
                <a:gd name="T54" fmla="*/ 681 w 934"/>
                <a:gd name="T55" fmla="*/ 80 h 934"/>
                <a:gd name="T56" fmla="*/ 763 w 934"/>
                <a:gd name="T57" fmla="*/ 47 h 934"/>
                <a:gd name="T58" fmla="*/ 847 w 934"/>
                <a:gd name="T59" fmla="*/ 20 h 934"/>
                <a:gd name="T60" fmla="*/ 934 w 934"/>
                <a:gd name="T61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4" h="934">
                  <a:moveTo>
                    <a:pt x="934" y="0"/>
                  </a:moveTo>
                  <a:lnTo>
                    <a:pt x="934" y="334"/>
                  </a:lnTo>
                  <a:lnTo>
                    <a:pt x="863" y="357"/>
                  </a:lnTo>
                  <a:lnTo>
                    <a:pt x="794" y="386"/>
                  </a:lnTo>
                  <a:lnTo>
                    <a:pt x="729" y="420"/>
                  </a:lnTo>
                  <a:lnTo>
                    <a:pt x="667" y="460"/>
                  </a:lnTo>
                  <a:lnTo>
                    <a:pt x="609" y="505"/>
                  </a:lnTo>
                  <a:lnTo>
                    <a:pt x="555" y="555"/>
                  </a:lnTo>
                  <a:lnTo>
                    <a:pt x="505" y="609"/>
                  </a:lnTo>
                  <a:lnTo>
                    <a:pt x="460" y="667"/>
                  </a:lnTo>
                  <a:lnTo>
                    <a:pt x="420" y="729"/>
                  </a:lnTo>
                  <a:lnTo>
                    <a:pt x="386" y="794"/>
                  </a:lnTo>
                  <a:lnTo>
                    <a:pt x="357" y="863"/>
                  </a:lnTo>
                  <a:lnTo>
                    <a:pt x="334" y="934"/>
                  </a:lnTo>
                  <a:lnTo>
                    <a:pt x="0" y="934"/>
                  </a:lnTo>
                  <a:lnTo>
                    <a:pt x="20" y="847"/>
                  </a:lnTo>
                  <a:lnTo>
                    <a:pt x="47" y="763"/>
                  </a:lnTo>
                  <a:lnTo>
                    <a:pt x="80" y="681"/>
                  </a:lnTo>
                  <a:lnTo>
                    <a:pt x="118" y="602"/>
                  </a:lnTo>
                  <a:lnTo>
                    <a:pt x="162" y="528"/>
                  </a:lnTo>
                  <a:lnTo>
                    <a:pt x="211" y="456"/>
                  </a:lnTo>
                  <a:lnTo>
                    <a:pt x="266" y="388"/>
                  </a:lnTo>
                  <a:lnTo>
                    <a:pt x="325" y="325"/>
                  </a:lnTo>
                  <a:lnTo>
                    <a:pt x="388" y="266"/>
                  </a:lnTo>
                  <a:lnTo>
                    <a:pt x="456" y="211"/>
                  </a:lnTo>
                  <a:lnTo>
                    <a:pt x="528" y="162"/>
                  </a:lnTo>
                  <a:lnTo>
                    <a:pt x="602" y="118"/>
                  </a:lnTo>
                  <a:lnTo>
                    <a:pt x="681" y="80"/>
                  </a:lnTo>
                  <a:lnTo>
                    <a:pt x="763" y="47"/>
                  </a:lnTo>
                  <a:lnTo>
                    <a:pt x="847" y="20"/>
                  </a:lnTo>
                  <a:lnTo>
                    <a:pt x="9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10326688" y="3683000"/>
              <a:ext cx="247650" cy="247650"/>
            </a:xfrm>
            <a:custGeom>
              <a:avLst/>
              <a:gdLst>
                <a:gd name="T0" fmla="*/ 0 w 934"/>
                <a:gd name="T1" fmla="*/ 0 h 934"/>
                <a:gd name="T2" fmla="*/ 334 w 934"/>
                <a:gd name="T3" fmla="*/ 0 h 934"/>
                <a:gd name="T4" fmla="*/ 357 w 934"/>
                <a:gd name="T5" fmla="*/ 71 h 934"/>
                <a:gd name="T6" fmla="*/ 386 w 934"/>
                <a:gd name="T7" fmla="*/ 140 h 934"/>
                <a:gd name="T8" fmla="*/ 420 w 934"/>
                <a:gd name="T9" fmla="*/ 205 h 934"/>
                <a:gd name="T10" fmla="*/ 460 w 934"/>
                <a:gd name="T11" fmla="*/ 267 h 934"/>
                <a:gd name="T12" fmla="*/ 505 w 934"/>
                <a:gd name="T13" fmla="*/ 325 h 934"/>
                <a:gd name="T14" fmla="*/ 555 w 934"/>
                <a:gd name="T15" fmla="*/ 379 h 934"/>
                <a:gd name="T16" fmla="*/ 609 w 934"/>
                <a:gd name="T17" fmla="*/ 429 h 934"/>
                <a:gd name="T18" fmla="*/ 667 w 934"/>
                <a:gd name="T19" fmla="*/ 474 h 934"/>
                <a:gd name="T20" fmla="*/ 729 w 934"/>
                <a:gd name="T21" fmla="*/ 514 h 934"/>
                <a:gd name="T22" fmla="*/ 794 w 934"/>
                <a:gd name="T23" fmla="*/ 548 h 934"/>
                <a:gd name="T24" fmla="*/ 863 w 934"/>
                <a:gd name="T25" fmla="*/ 577 h 934"/>
                <a:gd name="T26" fmla="*/ 934 w 934"/>
                <a:gd name="T27" fmla="*/ 600 h 934"/>
                <a:gd name="T28" fmla="*/ 934 w 934"/>
                <a:gd name="T29" fmla="*/ 934 h 934"/>
                <a:gd name="T30" fmla="*/ 847 w 934"/>
                <a:gd name="T31" fmla="*/ 914 h 934"/>
                <a:gd name="T32" fmla="*/ 763 w 934"/>
                <a:gd name="T33" fmla="*/ 887 h 934"/>
                <a:gd name="T34" fmla="*/ 681 w 934"/>
                <a:gd name="T35" fmla="*/ 854 h 934"/>
                <a:gd name="T36" fmla="*/ 602 w 934"/>
                <a:gd name="T37" fmla="*/ 816 h 934"/>
                <a:gd name="T38" fmla="*/ 528 w 934"/>
                <a:gd name="T39" fmla="*/ 772 h 934"/>
                <a:gd name="T40" fmla="*/ 456 w 934"/>
                <a:gd name="T41" fmla="*/ 723 h 934"/>
                <a:gd name="T42" fmla="*/ 388 w 934"/>
                <a:gd name="T43" fmla="*/ 668 h 934"/>
                <a:gd name="T44" fmla="*/ 325 w 934"/>
                <a:gd name="T45" fmla="*/ 609 h 934"/>
                <a:gd name="T46" fmla="*/ 266 w 934"/>
                <a:gd name="T47" fmla="*/ 546 h 934"/>
                <a:gd name="T48" fmla="*/ 211 w 934"/>
                <a:gd name="T49" fmla="*/ 478 h 934"/>
                <a:gd name="T50" fmla="*/ 162 w 934"/>
                <a:gd name="T51" fmla="*/ 406 h 934"/>
                <a:gd name="T52" fmla="*/ 118 w 934"/>
                <a:gd name="T53" fmla="*/ 332 h 934"/>
                <a:gd name="T54" fmla="*/ 80 w 934"/>
                <a:gd name="T55" fmla="*/ 253 h 934"/>
                <a:gd name="T56" fmla="*/ 47 w 934"/>
                <a:gd name="T57" fmla="*/ 171 h 934"/>
                <a:gd name="T58" fmla="*/ 20 w 934"/>
                <a:gd name="T59" fmla="*/ 87 h 934"/>
                <a:gd name="T60" fmla="*/ 0 w 934"/>
                <a:gd name="T61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4" h="934">
                  <a:moveTo>
                    <a:pt x="0" y="0"/>
                  </a:moveTo>
                  <a:lnTo>
                    <a:pt x="334" y="0"/>
                  </a:lnTo>
                  <a:lnTo>
                    <a:pt x="357" y="71"/>
                  </a:lnTo>
                  <a:lnTo>
                    <a:pt x="386" y="140"/>
                  </a:lnTo>
                  <a:lnTo>
                    <a:pt x="420" y="205"/>
                  </a:lnTo>
                  <a:lnTo>
                    <a:pt x="460" y="267"/>
                  </a:lnTo>
                  <a:lnTo>
                    <a:pt x="505" y="325"/>
                  </a:lnTo>
                  <a:lnTo>
                    <a:pt x="555" y="379"/>
                  </a:lnTo>
                  <a:lnTo>
                    <a:pt x="609" y="429"/>
                  </a:lnTo>
                  <a:lnTo>
                    <a:pt x="667" y="474"/>
                  </a:lnTo>
                  <a:lnTo>
                    <a:pt x="729" y="514"/>
                  </a:lnTo>
                  <a:lnTo>
                    <a:pt x="794" y="548"/>
                  </a:lnTo>
                  <a:lnTo>
                    <a:pt x="863" y="577"/>
                  </a:lnTo>
                  <a:lnTo>
                    <a:pt x="934" y="600"/>
                  </a:lnTo>
                  <a:lnTo>
                    <a:pt x="934" y="934"/>
                  </a:lnTo>
                  <a:lnTo>
                    <a:pt x="847" y="914"/>
                  </a:lnTo>
                  <a:lnTo>
                    <a:pt x="763" y="887"/>
                  </a:lnTo>
                  <a:lnTo>
                    <a:pt x="681" y="854"/>
                  </a:lnTo>
                  <a:lnTo>
                    <a:pt x="602" y="816"/>
                  </a:lnTo>
                  <a:lnTo>
                    <a:pt x="528" y="772"/>
                  </a:lnTo>
                  <a:lnTo>
                    <a:pt x="456" y="723"/>
                  </a:lnTo>
                  <a:lnTo>
                    <a:pt x="388" y="668"/>
                  </a:lnTo>
                  <a:lnTo>
                    <a:pt x="325" y="609"/>
                  </a:lnTo>
                  <a:lnTo>
                    <a:pt x="266" y="546"/>
                  </a:lnTo>
                  <a:lnTo>
                    <a:pt x="211" y="478"/>
                  </a:lnTo>
                  <a:lnTo>
                    <a:pt x="162" y="406"/>
                  </a:lnTo>
                  <a:lnTo>
                    <a:pt x="118" y="332"/>
                  </a:lnTo>
                  <a:lnTo>
                    <a:pt x="80" y="253"/>
                  </a:lnTo>
                  <a:lnTo>
                    <a:pt x="47" y="171"/>
                  </a:lnTo>
                  <a:lnTo>
                    <a:pt x="20" y="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10693400" y="3683000"/>
              <a:ext cx="247650" cy="247650"/>
            </a:xfrm>
            <a:custGeom>
              <a:avLst/>
              <a:gdLst>
                <a:gd name="T0" fmla="*/ 600 w 934"/>
                <a:gd name="T1" fmla="*/ 0 h 934"/>
                <a:gd name="T2" fmla="*/ 934 w 934"/>
                <a:gd name="T3" fmla="*/ 0 h 934"/>
                <a:gd name="T4" fmla="*/ 914 w 934"/>
                <a:gd name="T5" fmla="*/ 87 h 934"/>
                <a:gd name="T6" fmla="*/ 887 w 934"/>
                <a:gd name="T7" fmla="*/ 171 h 934"/>
                <a:gd name="T8" fmla="*/ 854 w 934"/>
                <a:gd name="T9" fmla="*/ 253 h 934"/>
                <a:gd name="T10" fmla="*/ 816 w 934"/>
                <a:gd name="T11" fmla="*/ 332 h 934"/>
                <a:gd name="T12" fmla="*/ 772 w 934"/>
                <a:gd name="T13" fmla="*/ 406 h 934"/>
                <a:gd name="T14" fmla="*/ 723 w 934"/>
                <a:gd name="T15" fmla="*/ 478 h 934"/>
                <a:gd name="T16" fmla="*/ 668 w 934"/>
                <a:gd name="T17" fmla="*/ 546 h 934"/>
                <a:gd name="T18" fmla="*/ 609 w 934"/>
                <a:gd name="T19" fmla="*/ 609 h 934"/>
                <a:gd name="T20" fmla="*/ 546 w 934"/>
                <a:gd name="T21" fmla="*/ 668 h 934"/>
                <a:gd name="T22" fmla="*/ 478 w 934"/>
                <a:gd name="T23" fmla="*/ 723 h 934"/>
                <a:gd name="T24" fmla="*/ 406 w 934"/>
                <a:gd name="T25" fmla="*/ 772 h 934"/>
                <a:gd name="T26" fmla="*/ 332 w 934"/>
                <a:gd name="T27" fmla="*/ 816 h 934"/>
                <a:gd name="T28" fmla="*/ 253 w 934"/>
                <a:gd name="T29" fmla="*/ 854 h 934"/>
                <a:gd name="T30" fmla="*/ 171 w 934"/>
                <a:gd name="T31" fmla="*/ 887 h 934"/>
                <a:gd name="T32" fmla="*/ 87 w 934"/>
                <a:gd name="T33" fmla="*/ 914 h 934"/>
                <a:gd name="T34" fmla="*/ 0 w 934"/>
                <a:gd name="T35" fmla="*/ 934 h 934"/>
                <a:gd name="T36" fmla="*/ 0 w 934"/>
                <a:gd name="T37" fmla="*/ 600 h 934"/>
                <a:gd name="T38" fmla="*/ 71 w 934"/>
                <a:gd name="T39" fmla="*/ 577 h 934"/>
                <a:gd name="T40" fmla="*/ 140 w 934"/>
                <a:gd name="T41" fmla="*/ 548 h 934"/>
                <a:gd name="T42" fmla="*/ 205 w 934"/>
                <a:gd name="T43" fmla="*/ 514 h 934"/>
                <a:gd name="T44" fmla="*/ 267 w 934"/>
                <a:gd name="T45" fmla="*/ 474 h 934"/>
                <a:gd name="T46" fmla="*/ 325 w 934"/>
                <a:gd name="T47" fmla="*/ 429 h 934"/>
                <a:gd name="T48" fmla="*/ 379 w 934"/>
                <a:gd name="T49" fmla="*/ 379 h 934"/>
                <a:gd name="T50" fmla="*/ 429 w 934"/>
                <a:gd name="T51" fmla="*/ 325 h 934"/>
                <a:gd name="T52" fmla="*/ 474 w 934"/>
                <a:gd name="T53" fmla="*/ 267 h 934"/>
                <a:gd name="T54" fmla="*/ 514 w 934"/>
                <a:gd name="T55" fmla="*/ 205 h 934"/>
                <a:gd name="T56" fmla="*/ 548 w 934"/>
                <a:gd name="T57" fmla="*/ 140 h 934"/>
                <a:gd name="T58" fmla="*/ 577 w 934"/>
                <a:gd name="T59" fmla="*/ 71 h 934"/>
                <a:gd name="T60" fmla="*/ 600 w 934"/>
                <a:gd name="T61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4" h="934">
                  <a:moveTo>
                    <a:pt x="600" y="0"/>
                  </a:moveTo>
                  <a:lnTo>
                    <a:pt x="934" y="0"/>
                  </a:lnTo>
                  <a:lnTo>
                    <a:pt x="914" y="87"/>
                  </a:lnTo>
                  <a:lnTo>
                    <a:pt x="887" y="171"/>
                  </a:lnTo>
                  <a:lnTo>
                    <a:pt x="854" y="253"/>
                  </a:lnTo>
                  <a:lnTo>
                    <a:pt x="816" y="332"/>
                  </a:lnTo>
                  <a:lnTo>
                    <a:pt x="772" y="406"/>
                  </a:lnTo>
                  <a:lnTo>
                    <a:pt x="723" y="478"/>
                  </a:lnTo>
                  <a:lnTo>
                    <a:pt x="668" y="546"/>
                  </a:lnTo>
                  <a:lnTo>
                    <a:pt x="609" y="609"/>
                  </a:lnTo>
                  <a:lnTo>
                    <a:pt x="546" y="668"/>
                  </a:lnTo>
                  <a:lnTo>
                    <a:pt x="478" y="723"/>
                  </a:lnTo>
                  <a:lnTo>
                    <a:pt x="406" y="772"/>
                  </a:lnTo>
                  <a:lnTo>
                    <a:pt x="332" y="816"/>
                  </a:lnTo>
                  <a:lnTo>
                    <a:pt x="253" y="854"/>
                  </a:lnTo>
                  <a:lnTo>
                    <a:pt x="171" y="887"/>
                  </a:lnTo>
                  <a:lnTo>
                    <a:pt x="87" y="914"/>
                  </a:lnTo>
                  <a:lnTo>
                    <a:pt x="0" y="934"/>
                  </a:lnTo>
                  <a:lnTo>
                    <a:pt x="0" y="600"/>
                  </a:lnTo>
                  <a:lnTo>
                    <a:pt x="71" y="577"/>
                  </a:lnTo>
                  <a:lnTo>
                    <a:pt x="140" y="548"/>
                  </a:lnTo>
                  <a:lnTo>
                    <a:pt x="205" y="514"/>
                  </a:lnTo>
                  <a:lnTo>
                    <a:pt x="267" y="474"/>
                  </a:lnTo>
                  <a:lnTo>
                    <a:pt x="325" y="429"/>
                  </a:lnTo>
                  <a:lnTo>
                    <a:pt x="379" y="379"/>
                  </a:lnTo>
                  <a:lnTo>
                    <a:pt x="429" y="325"/>
                  </a:lnTo>
                  <a:lnTo>
                    <a:pt x="474" y="267"/>
                  </a:lnTo>
                  <a:lnTo>
                    <a:pt x="514" y="205"/>
                  </a:lnTo>
                  <a:lnTo>
                    <a:pt x="548" y="140"/>
                  </a:lnTo>
                  <a:lnTo>
                    <a:pt x="577" y="71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10693400" y="3316288"/>
              <a:ext cx="247650" cy="247650"/>
            </a:xfrm>
            <a:custGeom>
              <a:avLst/>
              <a:gdLst>
                <a:gd name="T0" fmla="*/ 0 w 934"/>
                <a:gd name="T1" fmla="*/ 0 h 934"/>
                <a:gd name="T2" fmla="*/ 87 w 934"/>
                <a:gd name="T3" fmla="*/ 20 h 934"/>
                <a:gd name="T4" fmla="*/ 171 w 934"/>
                <a:gd name="T5" fmla="*/ 47 h 934"/>
                <a:gd name="T6" fmla="*/ 253 w 934"/>
                <a:gd name="T7" fmla="*/ 80 h 934"/>
                <a:gd name="T8" fmla="*/ 332 w 934"/>
                <a:gd name="T9" fmla="*/ 118 h 934"/>
                <a:gd name="T10" fmla="*/ 406 w 934"/>
                <a:gd name="T11" fmla="*/ 162 h 934"/>
                <a:gd name="T12" fmla="*/ 478 w 934"/>
                <a:gd name="T13" fmla="*/ 211 h 934"/>
                <a:gd name="T14" fmla="*/ 546 w 934"/>
                <a:gd name="T15" fmla="*/ 266 h 934"/>
                <a:gd name="T16" fmla="*/ 609 w 934"/>
                <a:gd name="T17" fmla="*/ 325 h 934"/>
                <a:gd name="T18" fmla="*/ 668 w 934"/>
                <a:gd name="T19" fmla="*/ 388 h 934"/>
                <a:gd name="T20" fmla="*/ 723 w 934"/>
                <a:gd name="T21" fmla="*/ 456 h 934"/>
                <a:gd name="T22" fmla="*/ 772 w 934"/>
                <a:gd name="T23" fmla="*/ 528 h 934"/>
                <a:gd name="T24" fmla="*/ 816 w 934"/>
                <a:gd name="T25" fmla="*/ 602 h 934"/>
                <a:gd name="T26" fmla="*/ 854 w 934"/>
                <a:gd name="T27" fmla="*/ 681 h 934"/>
                <a:gd name="T28" fmla="*/ 887 w 934"/>
                <a:gd name="T29" fmla="*/ 763 h 934"/>
                <a:gd name="T30" fmla="*/ 914 w 934"/>
                <a:gd name="T31" fmla="*/ 847 h 934"/>
                <a:gd name="T32" fmla="*/ 934 w 934"/>
                <a:gd name="T33" fmla="*/ 934 h 934"/>
                <a:gd name="T34" fmla="*/ 600 w 934"/>
                <a:gd name="T35" fmla="*/ 934 h 934"/>
                <a:gd name="T36" fmla="*/ 577 w 934"/>
                <a:gd name="T37" fmla="*/ 863 h 934"/>
                <a:gd name="T38" fmla="*/ 548 w 934"/>
                <a:gd name="T39" fmla="*/ 794 h 934"/>
                <a:gd name="T40" fmla="*/ 514 w 934"/>
                <a:gd name="T41" fmla="*/ 729 h 934"/>
                <a:gd name="T42" fmla="*/ 474 w 934"/>
                <a:gd name="T43" fmla="*/ 667 h 934"/>
                <a:gd name="T44" fmla="*/ 429 w 934"/>
                <a:gd name="T45" fmla="*/ 609 h 934"/>
                <a:gd name="T46" fmla="*/ 379 w 934"/>
                <a:gd name="T47" fmla="*/ 555 h 934"/>
                <a:gd name="T48" fmla="*/ 325 w 934"/>
                <a:gd name="T49" fmla="*/ 505 h 934"/>
                <a:gd name="T50" fmla="*/ 267 w 934"/>
                <a:gd name="T51" fmla="*/ 460 h 934"/>
                <a:gd name="T52" fmla="*/ 205 w 934"/>
                <a:gd name="T53" fmla="*/ 420 h 934"/>
                <a:gd name="T54" fmla="*/ 140 w 934"/>
                <a:gd name="T55" fmla="*/ 386 h 934"/>
                <a:gd name="T56" fmla="*/ 71 w 934"/>
                <a:gd name="T57" fmla="*/ 357 h 934"/>
                <a:gd name="T58" fmla="*/ 0 w 934"/>
                <a:gd name="T59" fmla="*/ 334 h 934"/>
                <a:gd name="T60" fmla="*/ 0 w 934"/>
                <a:gd name="T61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4" h="934">
                  <a:moveTo>
                    <a:pt x="0" y="0"/>
                  </a:moveTo>
                  <a:lnTo>
                    <a:pt x="87" y="20"/>
                  </a:lnTo>
                  <a:lnTo>
                    <a:pt x="171" y="47"/>
                  </a:lnTo>
                  <a:lnTo>
                    <a:pt x="253" y="80"/>
                  </a:lnTo>
                  <a:lnTo>
                    <a:pt x="332" y="118"/>
                  </a:lnTo>
                  <a:lnTo>
                    <a:pt x="406" y="162"/>
                  </a:lnTo>
                  <a:lnTo>
                    <a:pt x="478" y="211"/>
                  </a:lnTo>
                  <a:lnTo>
                    <a:pt x="546" y="266"/>
                  </a:lnTo>
                  <a:lnTo>
                    <a:pt x="609" y="325"/>
                  </a:lnTo>
                  <a:lnTo>
                    <a:pt x="668" y="388"/>
                  </a:lnTo>
                  <a:lnTo>
                    <a:pt x="723" y="456"/>
                  </a:lnTo>
                  <a:lnTo>
                    <a:pt x="772" y="528"/>
                  </a:lnTo>
                  <a:lnTo>
                    <a:pt x="816" y="602"/>
                  </a:lnTo>
                  <a:lnTo>
                    <a:pt x="854" y="681"/>
                  </a:lnTo>
                  <a:lnTo>
                    <a:pt x="887" y="763"/>
                  </a:lnTo>
                  <a:lnTo>
                    <a:pt x="914" y="847"/>
                  </a:lnTo>
                  <a:lnTo>
                    <a:pt x="934" y="934"/>
                  </a:lnTo>
                  <a:lnTo>
                    <a:pt x="600" y="934"/>
                  </a:lnTo>
                  <a:lnTo>
                    <a:pt x="577" y="863"/>
                  </a:lnTo>
                  <a:lnTo>
                    <a:pt x="548" y="794"/>
                  </a:lnTo>
                  <a:lnTo>
                    <a:pt x="514" y="729"/>
                  </a:lnTo>
                  <a:lnTo>
                    <a:pt x="474" y="667"/>
                  </a:lnTo>
                  <a:lnTo>
                    <a:pt x="429" y="609"/>
                  </a:lnTo>
                  <a:lnTo>
                    <a:pt x="379" y="555"/>
                  </a:lnTo>
                  <a:lnTo>
                    <a:pt x="325" y="505"/>
                  </a:lnTo>
                  <a:lnTo>
                    <a:pt x="267" y="460"/>
                  </a:lnTo>
                  <a:lnTo>
                    <a:pt x="205" y="420"/>
                  </a:lnTo>
                  <a:lnTo>
                    <a:pt x="140" y="386"/>
                  </a:lnTo>
                  <a:lnTo>
                    <a:pt x="71" y="357"/>
                  </a:lnTo>
                  <a:lnTo>
                    <a:pt x="0" y="3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10142538" y="3132138"/>
              <a:ext cx="982662" cy="982662"/>
            </a:xfrm>
            <a:custGeom>
              <a:avLst/>
              <a:gdLst>
                <a:gd name="T0" fmla="*/ 1766 w 3714"/>
                <a:gd name="T1" fmla="*/ 0 h 3714"/>
                <a:gd name="T2" fmla="*/ 1948 w 3714"/>
                <a:gd name="T3" fmla="*/ 0 h 3714"/>
                <a:gd name="T4" fmla="*/ 1948 w 3714"/>
                <a:gd name="T5" fmla="*/ 1419 h 3714"/>
                <a:gd name="T6" fmla="*/ 1999 w 3714"/>
                <a:gd name="T7" fmla="*/ 1433 h 3714"/>
                <a:gd name="T8" fmla="*/ 2047 w 3714"/>
                <a:gd name="T9" fmla="*/ 1453 h 3714"/>
                <a:gd name="T10" fmla="*/ 2092 w 3714"/>
                <a:gd name="T11" fmla="*/ 1478 h 3714"/>
                <a:gd name="T12" fmla="*/ 2135 w 3714"/>
                <a:gd name="T13" fmla="*/ 1507 h 3714"/>
                <a:gd name="T14" fmla="*/ 2173 w 3714"/>
                <a:gd name="T15" fmla="*/ 1541 h 3714"/>
                <a:gd name="T16" fmla="*/ 2207 w 3714"/>
                <a:gd name="T17" fmla="*/ 1579 h 3714"/>
                <a:gd name="T18" fmla="*/ 2236 w 3714"/>
                <a:gd name="T19" fmla="*/ 1622 h 3714"/>
                <a:gd name="T20" fmla="*/ 2261 w 3714"/>
                <a:gd name="T21" fmla="*/ 1667 h 3714"/>
                <a:gd name="T22" fmla="*/ 2281 w 3714"/>
                <a:gd name="T23" fmla="*/ 1715 h 3714"/>
                <a:gd name="T24" fmla="*/ 2295 w 3714"/>
                <a:gd name="T25" fmla="*/ 1766 h 3714"/>
                <a:gd name="T26" fmla="*/ 3714 w 3714"/>
                <a:gd name="T27" fmla="*/ 1766 h 3714"/>
                <a:gd name="T28" fmla="*/ 3714 w 3714"/>
                <a:gd name="T29" fmla="*/ 1948 h 3714"/>
                <a:gd name="T30" fmla="*/ 2295 w 3714"/>
                <a:gd name="T31" fmla="*/ 1948 h 3714"/>
                <a:gd name="T32" fmla="*/ 2281 w 3714"/>
                <a:gd name="T33" fmla="*/ 1999 h 3714"/>
                <a:gd name="T34" fmla="*/ 2261 w 3714"/>
                <a:gd name="T35" fmla="*/ 2047 h 3714"/>
                <a:gd name="T36" fmla="*/ 2236 w 3714"/>
                <a:gd name="T37" fmla="*/ 2092 h 3714"/>
                <a:gd name="T38" fmla="*/ 2207 w 3714"/>
                <a:gd name="T39" fmla="*/ 2135 h 3714"/>
                <a:gd name="T40" fmla="*/ 2173 w 3714"/>
                <a:gd name="T41" fmla="*/ 2173 h 3714"/>
                <a:gd name="T42" fmla="*/ 2135 w 3714"/>
                <a:gd name="T43" fmla="*/ 2207 h 3714"/>
                <a:gd name="T44" fmla="*/ 2092 w 3714"/>
                <a:gd name="T45" fmla="*/ 2236 h 3714"/>
                <a:gd name="T46" fmla="*/ 2047 w 3714"/>
                <a:gd name="T47" fmla="*/ 2261 h 3714"/>
                <a:gd name="T48" fmla="*/ 1999 w 3714"/>
                <a:gd name="T49" fmla="*/ 2281 h 3714"/>
                <a:gd name="T50" fmla="*/ 1948 w 3714"/>
                <a:gd name="T51" fmla="*/ 2295 h 3714"/>
                <a:gd name="T52" fmla="*/ 1948 w 3714"/>
                <a:gd name="T53" fmla="*/ 3714 h 3714"/>
                <a:gd name="T54" fmla="*/ 1766 w 3714"/>
                <a:gd name="T55" fmla="*/ 3714 h 3714"/>
                <a:gd name="T56" fmla="*/ 1766 w 3714"/>
                <a:gd name="T57" fmla="*/ 2295 h 3714"/>
                <a:gd name="T58" fmla="*/ 1715 w 3714"/>
                <a:gd name="T59" fmla="*/ 2281 h 3714"/>
                <a:gd name="T60" fmla="*/ 1667 w 3714"/>
                <a:gd name="T61" fmla="*/ 2261 h 3714"/>
                <a:gd name="T62" fmla="*/ 1622 w 3714"/>
                <a:gd name="T63" fmla="*/ 2236 h 3714"/>
                <a:gd name="T64" fmla="*/ 1579 w 3714"/>
                <a:gd name="T65" fmla="*/ 2207 h 3714"/>
                <a:gd name="T66" fmla="*/ 1541 w 3714"/>
                <a:gd name="T67" fmla="*/ 2173 h 3714"/>
                <a:gd name="T68" fmla="*/ 1507 w 3714"/>
                <a:gd name="T69" fmla="*/ 2135 h 3714"/>
                <a:gd name="T70" fmla="*/ 1478 w 3714"/>
                <a:gd name="T71" fmla="*/ 2092 h 3714"/>
                <a:gd name="T72" fmla="*/ 1453 w 3714"/>
                <a:gd name="T73" fmla="*/ 2047 h 3714"/>
                <a:gd name="T74" fmla="*/ 1433 w 3714"/>
                <a:gd name="T75" fmla="*/ 1999 h 3714"/>
                <a:gd name="T76" fmla="*/ 1419 w 3714"/>
                <a:gd name="T77" fmla="*/ 1948 h 3714"/>
                <a:gd name="T78" fmla="*/ 0 w 3714"/>
                <a:gd name="T79" fmla="*/ 1948 h 3714"/>
                <a:gd name="T80" fmla="*/ 0 w 3714"/>
                <a:gd name="T81" fmla="*/ 1766 h 3714"/>
                <a:gd name="T82" fmla="*/ 1419 w 3714"/>
                <a:gd name="T83" fmla="*/ 1766 h 3714"/>
                <a:gd name="T84" fmla="*/ 1433 w 3714"/>
                <a:gd name="T85" fmla="*/ 1715 h 3714"/>
                <a:gd name="T86" fmla="*/ 1453 w 3714"/>
                <a:gd name="T87" fmla="*/ 1667 h 3714"/>
                <a:gd name="T88" fmla="*/ 1478 w 3714"/>
                <a:gd name="T89" fmla="*/ 1622 h 3714"/>
                <a:gd name="T90" fmla="*/ 1507 w 3714"/>
                <a:gd name="T91" fmla="*/ 1579 h 3714"/>
                <a:gd name="T92" fmla="*/ 1541 w 3714"/>
                <a:gd name="T93" fmla="*/ 1541 h 3714"/>
                <a:gd name="T94" fmla="*/ 1579 w 3714"/>
                <a:gd name="T95" fmla="*/ 1507 h 3714"/>
                <a:gd name="T96" fmla="*/ 1622 w 3714"/>
                <a:gd name="T97" fmla="*/ 1478 h 3714"/>
                <a:gd name="T98" fmla="*/ 1667 w 3714"/>
                <a:gd name="T99" fmla="*/ 1453 h 3714"/>
                <a:gd name="T100" fmla="*/ 1715 w 3714"/>
                <a:gd name="T101" fmla="*/ 1433 h 3714"/>
                <a:gd name="T102" fmla="*/ 1766 w 3714"/>
                <a:gd name="T103" fmla="*/ 1419 h 3714"/>
                <a:gd name="T104" fmla="*/ 1766 w 3714"/>
                <a:gd name="T105" fmla="*/ 0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14" h="3714">
                  <a:moveTo>
                    <a:pt x="1766" y="0"/>
                  </a:moveTo>
                  <a:lnTo>
                    <a:pt x="1948" y="0"/>
                  </a:lnTo>
                  <a:lnTo>
                    <a:pt x="1948" y="1419"/>
                  </a:lnTo>
                  <a:lnTo>
                    <a:pt x="1999" y="1433"/>
                  </a:lnTo>
                  <a:lnTo>
                    <a:pt x="2047" y="1453"/>
                  </a:lnTo>
                  <a:lnTo>
                    <a:pt x="2092" y="1478"/>
                  </a:lnTo>
                  <a:lnTo>
                    <a:pt x="2135" y="1507"/>
                  </a:lnTo>
                  <a:lnTo>
                    <a:pt x="2173" y="1541"/>
                  </a:lnTo>
                  <a:lnTo>
                    <a:pt x="2207" y="1579"/>
                  </a:lnTo>
                  <a:lnTo>
                    <a:pt x="2236" y="1622"/>
                  </a:lnTo>
                  <a:lnTo>
                    <a:pt x="2261" y="1667"/>
                  </a:lnTo>
                  <a:lnTo>
                    <a:pt x="2281" y="1715"/>
                  </a:lnTo>
                  <a:lnTo>
                    <a:pt x="2295" y="1766"/>
                  </a:lnTo>
                  <a:lnTo>
                    <a:pt x="3714" y="1766"/>
                  </a:lnTo>
                  <a:lnTo>
                    <a:pt x="3714" y="1948"/>
                  </a:lnTo>
                  <a:lnTo>
                    <a:pt x="2295" y="1948"/>
                  </a:lnTo>
                  <a:lnTo>
                    <a:pt x="2281" y="1999"/>
                  </a:lnTo>
                  <a:lnTo>
                    <a:pt x="2261" y="2047"/>
                  </a:lnTo>
                  <a:lnTo>
                    <a:pt x="2236" y="2092"/>
                  </a:lnTo>
                  <a:lnTo>
                    <a:pt x="2207" y="2135"/>
                  </a:lnTo>
                  <a:lnTo>
                    <a:pt x="2173" y="2173"/>
                  </a:lnTo>
                  <a:lnTo>
                    <a:pt x="2135" y="2207"/>
                  </a:lnTo>
                  <a:lnTo>
                    <a:pt x="2092" y="2236"/>
                  </a:lnTo>
                  <a:lnTo>
                    <a:pt x="2047" y="2261"/>
                  </a:lnTo>
                  <a:lnTo>
                    <a:pt x="1999" y="2281"/>
                  </a:lnTo>
                  <a:lnTo>
                    <a:pt x="1948" y="2295"/>
                  </a:lnTo>
                  <a:lnTo>
                    <a:pt x="1948" y="3714"/>
                  </a:lnTo>
                  <a:lnTo>
                    <a:pt x="1766" y="3714"/>
                  </a:lnTo>
                  <a:lnTo>
                    <a:pt x="1766" y="2295"/>
                  </a:lnTo>
                  <a:lnTo>
                    <a:pt x="1715" y="2281"/>
                  </a:lnTo>
                  <a:lnTo>
                    <a:pt x="1667" y="2261"/>
                  </a:lnTo>
                  <a:lnTo>
                    <a:pt x="1622" y="2236"/>
                  </a:lnTo>
                  <a:lnTo>
                    <a:pt x="1579" y="2207"/>
                  </a:lnTo>
                  <a:lnTo>
                    <a:pt x="1541" y="2173"/>
                  </a:lnTo>
                  <a:lnTo>
                    <a:pt x="1507" y="2135"/>
                  </a:lnTo>
                  <a:lnTo>
                    <a:pt x="1478" y="2092"/>
                  </a:lnTo>
                  <a:lnTo>
                    <a:pt x="1453" y="2047"/>
                  </a:lnTo>
                  <a:lnTo>
                    <a:pt x="1433" y="1999"/>
                  </a:lnTo>
                  <a:lnTo>
                    <a:pt x="1419" y="1948"/>
                  </a:lnTo>
                  <a:lnTo>
                    <a:pt x="0" y="1948"/>
                  </a:lnTo>
                  <a:lnTo>
                    <a:pt x="0" y="1766"/>
                  </a:lnTo>
                  <a:lnTo>
                    <a:pt x="1419" y="1766"/>
                  </a:lnTo>
                  <a:lnTo>
                    <a:pt x="1433" y="1715"/>
                  </a:lnTo>
                  <a:lnTo>
                    <a:pt x="1453" y="1667"/>
                  </a:lnTo>
                  <a:lnTo>
                    <a:pt x="1478" y="1622"/>
                  </a:lnTo>
                  <a:lnTo>
                    <a:pt x="1507" y="1579"/>
                  </a:lnTo>
                  <a:lnTo>
                    <a:pt x="1541" y="1541"/>
                  </a:lnTo>
                  <a:lnTo>
                    <a:pt x="1579" y="1507"/>
                  </a:lnTo>
                  <a:lnTo>
                    <a:pt x="1622" y="1478"/>
                  </a:lnTo>
                  <a:lnTo>
                    <a:pt x="1667" y="1453"/>
                  </a:lnTo>
                  <a:lnTo>
                    <a:pt x="1715" y="1433"/>
                  </a:lnTo>
                  <a:lnTo>
                    <a:pt x="1766" y="1419"/>
                  </a:lnTo>
                  <a:lnTo>
                    <a:pt x="17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Freeform 30"/>
          <p:cNvSpPr>
            <a:spLocks noEditPoints="1"/>
          </p:cNvSpPr>
          <p:nvPr/>
        </p:nvSpPr>
        <p:spPr bwMode="auto">
          <a:xfrm>
            <a:off x="7878195" y="4126773"/>
            <a:ext cx="694732" cy="673100"/>
          </a:xfrm>
          <a:custGeom>
            <a:avLst/>
            <a:gdLst>
              <a:gd name="T0" fmla="*/ 2827 w 3340"/>
              <a:gd name="T1" fmla="*/ 746 h 3236"/>
              <a:gd name="T2" fmla="*/ 2730 w 3340"/>
              <a:gd name="T3" fmla="*/ 1103 h 3236"/>
              <a:gd name="T4" fmla="*/ 2489 w 3340"/>
              <a:gd name="T5" fmla="*/ 1446 h 3236"/>
              <a:gd name="T6" fmla="*/ 2651 w 3340"/>
              <a:gd name="T7" fmla="*/ 1366 h 3236"/>
              <a:gd name="T8" fmla="*/ 2845 w 3340"/>
              <a:gd name="T9" fmla="*/ 1191 h 3236"/>
              <a:gd name="T10" fmla="*/ 2923 w 3340"/>
              <a:gd name="T11" fmla="*/ 1101 h 3236"/>
              <a:gd name="T12" fmla="*/ 3026 w 3340"/>
              <a:gd name="T13" fmla="*/ 950 h 3236"/>
              <a:gd name="T14" fmla="*/ 3106 w 3340"/>
              <a:gd name="T15" fmla="*/ 791 h 3236"/>
              <a:gd name="T16" fmla="*/ 3161 w 3340"/>
              <a:gd name="T17" fmla="*/ 634 h 3236"/>
              <a:gd name="T18" fmla="*/ 119 w 3340"/>
              <a:gd name="T19" fmla="*/ 502 h 3236"/>
              <a:gd name="T20" fmla="*/ 202 w 3340"/>
              <a:gd name="T21" fmla="*/ 787 h 3236"/>
              <a:gd name="T22" fmla="*/ 212 w 3340"/>
              <a:gd name="T23" fmla="*/ 810 h 3236"/>
              <a:gd name="T24" fmla="*/ 384 w 3340"/>
              <a:gd name="T25" fmla="*/ 1098 h 3236"/>
              <a:gd name="T26" fmla="*/ 417 w 3340"/>
              <a:gd name="T27" fmla="*/ 1140 h 3236"/>
              <a:gd name="T28" fmla="*/ 633 w 3340"/>
              <a:gd name="T29" fmla="*/ 1347 h 3236"/>
              <a:gd name="T30" fmla="*/ 878 w 3340"/>
              <a:gd name="T31" fmla="*/ 1498 h 3236"/>
              <a:gd name="T32" fmla="*/ 608 w 3340"/>
              <a:gd name="T33" fmla="*/ 1163 h 3236"/>
              <a:gd name="T34" fmla="*/ 489 w 3340"/>
              <a:gd name="T35" fmla="*/ 805 h 3236"/>
              <a:gd name="T36" fmla="*/ 472 w 3340"/>
              <a:gd name="T37" fmla="*/ 472 h 3236"/>
              <a:gd name="T38" fmla="*/ 1135 w 3340"/>
              <a:gd name="T39" fmla="*/ 655 h 3236"/>
              <a:gd name="T40" fmla="*/ 1125 w 3340"/>
              <a:gd name="T41" fmla="*/ 685 h 3236"/>
              <a:gd name="T42" fmla="*/ 1331 w 3340"/>
              <a:gd name="T43" fmla="*/ 1324 h 3236"/>
              <a:gd name="T44" fmla="*/ 2011 w 3340"/>
              <a:gd name="T45" fmla="*/ 1324 h 3236"/>
              <a:gd name="T46" fmla="*/ 2216 w 3340"/>
              <a:gd name="T47" fmla="*/ 685 h 3236"/>
              <a:gd name="T48" fmla="*/ 2208 w 3340"/>
              <a:gd name="T49" fmla="*/ 655 h 3236"/>
              <a:gd name="T50" fmla="*/ 565 w 3340"/>
              <a:gd name="T51" fmla="*/ 0 h 3236"/>
              <a:gd name="T52" fmla="*/ 2826 w 3340"/>
              <a:gd name="T53" fmla="*/ 29 h 3236"/>
              <a:gd name="T54" fmla="*/ 2788 w 3340"/>
              <a:gd name="T55" fmla="*/ 136 h 3236"/>
              <a:gd name="T56" fmla="*/ 2829 w 3340"/>
              <a:gd name="T57" fmla="*/ 312 h 3236"/>
              <a:gd name="T58" fmla="*/ 3326 w 3340"/>
              <a:gd name="T59" fmla="*/ 377 h 3236"/>
              <a:gd name="T60" fmla="*/ 3295 w 3340"/>
              <a:gd name="T61" fmla="*/ 681 h 3236"/>
              <a:gd name="T62" fmla="*/ 3066 w 3340"/>
              <a:gd name="T63" fmla="*/ 1166 h 3236"/>
              <a:gd name="T64" fmla="*/ 2694 w 3340"/>
              <a:gd name="T65" fmla="*/ 1529 h 3236"/>
              <a:gd name="T66" fmla="*/ 2226 w 3340"/>
              <a:gd name="T67" fmla="*/ 1745 h 3236"/>
              <a:gd name="T68" fmla="*/ 2229 w 3340"/>
              <a:gd name="T69" fmla="*/ 1845 h 3236"/>
              <a:gd name="T70" fmla="*/ 2134 w 3340"/>
              <a:gd name="T71" fmla="*/ 1927 h 3236"/>
              <a:gd name="T72" fmla="*/ 2009 w 3340"/>
              <a:gd name="T73" fmla="*/ 2001 h 3236"/>
              <a:gd name="T74" fmla="*/ 1976 w 3340"/>
              <a:gd name="T75" fmla="*/ 2117 h 3236"/>
              <a:gd name="T76" fmla="*/ 2034 w 3340"/>
              <a:gd name="T77" fmla="*/ 2199 h 3236"/>
              <a:gd name="T78" fmla="*/ 2023 w 3340"/>
              <a:gd name="T79" fmla="*/ 2274 h 3236"/>
              <a:gd name="T80" fmla="*/ 1987 w 3340"/>
              <a:gd name="T81" fmla="*/ 2473 h 3236"/>
              <a:gd name="T82" fmla="*/ 1946 w 3340"/>
              <a:gd name="T83" fmla="*/ 2712 h 3236"/>
              <a:gd name="T84" fmla="*/ 1917 w 3340"/>
              <a:gd name="T85" fmla="*/ 2868 h 3236"/>
              <a:gd name="T86" fmla="*/ 2083 w 3340"/>
              <a:gd name="T87" fmla="*/ 2893 h 3236"/>
              <a:gd name="T88" fmla="*/ 2232 w 3340"/>
              <a:gd name="T89" fmla="*/ 2973 h 3236"/>
              <a:gd name="T90" fmla="*/ 2338 w 3340"/>
              <a:gd name="T91" fmla="*/ 3052 h 3236"/>
              <a:gd name="T92" fmla="*/ 2313 w 3340"/>
              <a:gd name="T93" fmla="*/ 3234 h 3236"/>
              <a:gd name="T94" fmla="*/ 1002 w 3340"/>
              <a:gd name="T95" fmla="*/ 3209 h 3236"/>
              <a:gd name="T96" fmla="*/ 1035 w 3340"/>
              <a:gd name="T97" fmla="*/ 3013 h 3236"/>
              <a:gd name="T98" fmla="*/ 1426 w 3340"/>
              <a:gd name="T99" fmla="*/ 2881 h 3236"/>
              <a:gd name="T100" fmla="*/ 1343 w 3340"/>
              <a:gd name="T101" fmla="*/ 2151 h 3236"/>
              <a:gd name="T102" fmla="*/ 1358 w 3340"/>
              <a:gd name="T103" fmla="*/ 2035 h 3236"/>
              <a:gd name="T104" fmla="*/ 1208 w 3340"/>
              <a:gd name="T105" fmla="*/ 1927 h 3236"/>
              <a:gd name="T106" fmla="*/ 1111 w 3340"/>
              <a:gd name="T107" fmla="*/ 1845 h 3236"/>
              <a:gd name="T108" fmla="*/ 1114 w 3340"/>
              <a:gd name="T109" fmla="*/ 1745 h 3236"/>
              <a:gd name="T110" fmla="*/ 645 w 3340"/>
              <a:gd name="T111" fmla="*/ 1529 h 3236"/>
              <a:gd name="T112" fmla="*/ 275 w 3340"/>
              <a:gd name="T113" fmla="*/ 1166 h 3236"/>
              <a:gd name="T114" fmla="*/ 45 w 3340"/>
              <a:gd name="T115" fmla="*/ 681 h 3236"/>
              <a:gd name="T116" fmla="*/ 18 w 3340"/>
              <a:gd name="T117" fmla="*/ 374 h 3236"/>
              <a:gd name="T118" fmla="*/ 511 w 3340"/>
              <a:gd name="T119" fmla="*/ 312 h 3236"/>
              <a:gd name="T120" fmla="*/ 551 w 3340"/>
              <a:gd name="T121" fmla="*/ 136 h 3236"/>
              <a:gd name="T122" fmla="*/ 513 w 3340"/>
              <a:gd name="T123" fmla="*/ 29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40" h="3236">
                <a:moveTo>
                  <a:pt x="2836" y="472"/>
                </a:moveTo>
                <a:lnTo>
                  <a:pt x="2838" y="524"/>
                </a:lnTo>
                <a:lnTo>
                  <a:pt x="2838" y="577"/>
                </a:lnTo>
                <a:lnTo>
                  <a:pt x="2837" y="633"/>
                </a:lnTo>
                <a:lnTo>
                  <a:pt x="2833" y="688"/>
                </a:lnTo>
                <a:lnTo>
                  <a:pt x="2827" y="746"/>
                </a:lnTo>
                <a:lnTo>
                  <a:pt x="2819" y="805"/>
                </a:lnTo>
                <a:lnTo>
                  <a:pt x="2808" y="864"/>
                </a:lnTo>
                <a:lnTo>
                  <a:pt x="2794" y="924"/>
                </a:lnTo>
                <a:lnTo>
                  <a:pt x="2776" y="983"/>
                </a:lnTo>
                <a:lnTo>
                  <a:pt x="2754" y="1043"/>
                </a:lnTo>
                <a:lnTo>
                  <a:pt x="2730" y="1103"/>
                </a:lnTo>
                <a:lnTo>
                  <a:pt x="2701" y="1163"/>
                </a:lnTo>
                <a:lnTo>
                  <a:pt x="2668" y="1222"/>
                </a:lnTo>
                <a:lnTo>
                  <a:pt x="2631" y="1279"/>
                </a:lnTo>
                <a:lnTo>
                  <a:pt x="2588" y="1336"/>
                </a:lnTo>
                <a:lnTo>
                  <a:pt x="2541" y="1392"/>
                </a:lnTo>
                <a:lnTo>
                  <a:pt x="2489" y="1446"/>
                </a:lnTo>
                <a:lnTo>
                  <a:pt x="2431" y="1498"/>
                </a:lnTo>
                <a:lnTo>
                  <a:pt x="2488" y="1469"/>
                </a:lnTo>
                <a:lnTo>
                  <a:pt x="2542" y="1438"/>
                </a:lnTo>
                <a:lnTo>
                  <a:pt x="2596" y="1404"/>
                </a:lnTo>
                <a:lnTo>
                  <a:pt x="2626" y="1384"/>
                </a:lnTo>
                <a:lnTo>
                  <a:pt x="2651" y="1366"/>
                </a:lnTo>
                <a:lnTo>
                  <a:pt x="2675" y="1347"/>
                </a:lnTo>
                <a:lnTo>
                  <a:pt x="2700" y="1328"/>
                </a:lnTo>
                <a:lnTo>
                  <a:pt x="2724" y="1308"/>
                </a:lnTo>
                <a:lnTo>
                  <a:pt x="2750" y="1284"/>
                </a:lnTo>
                <a:lnTo>
                  <a:pt x="2799" y="1239"/>
                </a:lnTo>
                <a:lnTo>
                  <a:pt x="2845" y="1191"/>
                </a:lnTo>
                <a:lnTo>
                  <a:pt x="2891" y="1140"/>
                </a:lnTo>
                <a:lnTo>
                  <a:pt x="2912" y="1115"/>
                </a:lnTo>
                <a:lnTo>
                  <a:pt x="2916" y="1109"/>
                </a:lnTo>
                <a:lnTo>
                  <a:pt x="2921" y="1103"/>
                </a:lnTo>
                <a:lnTo>
                  <a:pt x="2922" y="1102"/>
                </a:lnTo>
                <a:lnTo>
                  <a:pt x="2923" y="1101"/>
                </a:lnTo>
                <a:lnTo>
                  <a:pt x="2924" y="1099"/>
                </a:lnTo>
                <a:lnTo>
                  <a:pt x="2925" y="1098"/>
                </a:lnTo>
                <a:lnTo>
                  <a:pt x="2927" y="1096"/>
                </a:lnTo>
                <a:lnTo>
                  <a:pt x="2928" y="1095"/>
                </a:lnTo>
                <a:lnTo>
                  <a:pt x="2979" y="1024"/>
                </a:lnTo>
                <a:lnTo>
                  <a:pt x="3026" y="950"/>
                </a:lnTo>
                <a:lnTo>
                  <a:pt x="3067" y="873"/>
                </a:lnTo>
                <a:lnTo>
                  <a:pt x="3097" y="810"/>
                </a:lnTo>
                <a:lnTo>
                  <a:pt x="3104" y="796"/>
                </a:lnTo>
                <a:lnTo>
                  <a:pt x="3104" y="795"/>
                </a:lnTo>
                <a:lnTo>
                  <a:pt x="3105" y="793"/>
                </a:lnTo>
                <a:lnTo>
                  <a:pt x="3106" y="791"/>
                </a:lnTo>
                <a:lnTo>
                  <a:pt x="3107" y="789"/>
                </a:lnTo>
                <a:lnTo>
                  <a:pt x="3107" y="787"/>
                </a:lnTo>
                <a:lnTo>
                  <a:pt x="3108" y="786"/>
                </a:lnTo>
                <a:lnTo>
                  <a:pt x="3118" y="760"/>
                </a:lnTo>
                <a:lnTo>
                  <a:pt x="3140" y="698"/>
                </a:lnTo>
                <a:lnTo>
                  <a:pt x="3161" y="634"/>
                </a:lnTo>
                <a:lnTo>
                  <a:pt x="3177" y="568"/>
                </a:lnTo>
                <a:lnTo>
                  <a:pt x="3191" y="502"/>
                </a:lnTo>
                <a:lnTo>
                  <a:pt x="3195" y="472"/>
                </a:lnTo>
                <a:lnTo>
                  <a:pt x="2836" y="472"/>
                </a:lnTo>
                <a:close/>
                <a:moveTo>
                  <a:pt x="113" y="472"/>
                </a:moveTo>
                <a:lnTo>
                  <a:pt x="119" y="502"/>
                </a:lnTo>
                <a:lnTo>
                  <a:pt x="132" y="568"/>
                </a:lnTo>
                <a:lnTo>
                  <a:pt x="148" y="634"/>
                </a:lnTo>
                <a:lnTo>
                  <a:pt x="168" y="698"/>
                </a:lnTo>
                <a:lnTo>
                  <a:pt x="191" y="760"/>
                </a:lnTo>
                <a:lnTo>
                  <a:pt x="202" y="786"/>
                </a:lnTo>
                <a:lnTo>
                  <a:pt x="202" y="787"/>
                </a:lnTo>
                <a:lnTo>
                  <a:pt x="203" y="789"/>
                </a:lnTo>
                <a:lnTo>
                  <a:pt x="204" y="791"/>
                </a:lnTo>
                <a:lnTo>
                  <a:pt x="205" y="793"/>
                </a:lnTo>
                <a:lnTo>
                  <a:pt x="205" y="795"/>
                </a:lnTo>
                <a:lnTo>
                  <a:pt x="206" y="796"/>
                </a:lnTo>
                <a:lnTo>
                  <a:pt x="212" y="810"/>
                </a:lnTo>
                <a:lnTo>
                  <a:pt x="241" y="873"/>
                </a:lnTo>
                <a:lnTo>
                  <a:pt x="284" y="950"/>
                </a:lnTo>
                <a:lnTo>
                  <a:pt x="330" y="1024"/>
                </a:lnTo>
                <a:lnTo>
                  <a:pt x="381" y="1095"/>
                </a:lnTo>
                <a:lnTo>
                  <a:pt x="382" y="1097"/>
                </a:lnTo>
                <a:lnTo>
                  <a:pt x="384" y="1098"/>
                </a:lnTo>
                <a:lnTo>
                  <a:pt x="385" y="1100"/>
                </a:lnTo>
                <a:lnTo>
                  <a:pt x="386" y="1102"/>
                </a:lnTo>
                <a:lnTo>
                  <a:pt x="387" y="1103"/>
                </a:lnTo>
                <a:lnTo>
                  <a:pt x="392" y="1109"/>
                </a:lnTo>
                <a:lnTo>
                  <a:pt x="397" y="1115"/>
                </a:lnTo>
                <a:lnTo>
                  <a:pt x="417" y="1140"/>
                </a:lnTo>
                <a:lnTo>
                  <a:pt x="463" y="1191"/>
                </a:lnTo>
                <a:lnTo>
                  <a:pt x="511" y="1239"/>
                </a:lnTo>
                <a:lnTo>
                  <a:pt x="559" y="1284"/>
                </a:lnTo>
                <a:lnTo>
                  <a:pt x="585" y="1308"/>
                </a:lnTo>
                <a:lnTo>
                  <a:pt x="609" y="1328"/>
                </a:lnTo>
                <a:lnTo>
                  <a:pt x="633" y="1347"/>
                </a:lnTo>
                <a:lnTo>
                  <a:pt x="658" y="1366"/>
                </a:lnTo>
                <a:lnTo>
                  <a:pt x="684" y="1384"/>
                </a:lnTo>
                <a:lnTo>
                  <a:pt x="712" y="1404"/>
                </a:lnTo>
                <a:lnTo>
                  <a:pt x="766" y="1438"/>
                </a:lnTo>
                <a:lnTo>
                  <a:pt x="821" y="1469"/>
                </a:lnTo>
                <a:lnTo>
                  <a:pt x="878" y="1498"/>
                </a:lnTo>
                <a:lnTo>
                  <a:pt x="820" y="1446"/>
                </a:lnTo>
                <a:lnTo>
                  <a:pt x="768" y="1392"/>
                </a:lnTo>
                <a:lnTo>
                  <a:pt x="720" y="1336"/>
                </a:lnTo>
                <a:lnTo>
                  <a:pt x="679" y="1279"/>
                </a:lnTo>
                <a:lnTo>
                  <a:pt x="641" y="1222"/>
                </a:lnTo>
                <a:lnTo>
                  <a:pt x="608" y="1163"/>
                </a:lnTo>
                <a:lnTo>
                  <a:pt x="579" y="1103"/>
                </a:lnTo>
                <a:lnTo>
                  <a:pt x="554" y="1043"/>
                </a:lnTo>
                <a:lnTo>
                  <a:pt x="533" y="983"/>
                </a:lnTo>
                <a:lnTo>
                  <a:pt x="516" y="924"/>
                </a:lnTo>
                <a:lnTo>
                  <a:pt x="501" y="864"/>
                </a:lnTo>
                <a:lnTo>
                  <a:pt x="489" y="805"/>
                </a:lnTo>
                <a:lnTo>
                  <a:pt x="481" y="746"/>
                </a:lnTo>
                <a:lnTo>
                  <a:pt x="475" y="688"/>
                </a:lnTo>
                <a:lnTo>
                  <a:pt x="471" y="633"/>
                </a:lnTo>
                <a:lnTo>
                  <a:pt x="470" y="577"/>
                </a:lnTo>
                <a:lnTo>
                  <a:pt x="470" y="524"/>
                </a:lnTo>
                <a:lnTo>
                  <a:pt x="472" y="472"/>
                </a:lnTo>
                <a:lnTo>
                  <a:pt x="113" y="472"/>
                </a:lnTo>
                <a:close/>
                <a:moveTo>
                  <a:pt x="1668" y="258"/>
                </a:moveTo>
                <a:lnTo>
                  <a:pt x="1662" y="265"/>
                </a:lnTo>
                <a:lnTo>
                  <a:pt x="1656" y="277"/>
                </a:lnTo>
                <a:lnTo>
                  <a:pt x="1533" y="655"/>
                </a:lnTo>
                <a:lnTo>
                  <a:pt x="1135" y="655"/>
                </a:lnTo>
                <a:lnTo>
                  <a:pt x="1123" y="657"/>
                </a:lnTo>
                <a:lnTo>
                  <a:pt x="1115" y="660"/>
                </a:lnTo>
                <a:lnTo>
                  <a:pt x="1111" y="664"/>
                </a:lnTo>
                <a:lnTo>
                  <a:pt x="1112" y="670"/>
                </a:lnTo>
                <a:lnTo>
                  <a:pt x="1116" y="677"/>
                </a:lnTo>
                <a:lnTo>
                  <a:pt x="1125" y="685"/>
                </a:lnTo>
                <a:lnTo>
                  <a:pt x="1447" y="920"/>
                </a:lnTo>
                <a:lnTo>
                  <a:pt x="1323" y="1298"/>
                </a:lnTo>
                <a:lnTo>
                  <a:pt x="1321" y="1309"/>
                </a:lnTo>
                <a:lnTo>
                  <a:pt x="1321" y="1318"/>
                </a:lnTo>
                <a:lnTo>
                  <a:pt x="1324" y="1323"/>
                </a:lnTo>
                <a:lnTo>
                  <a:pt x="1331" y="1324"/>
                </a:lnTo>
                <a:lnTo>
                  <a:pt x="1339" y="1322"/>
                </a:lnTo>
                <a:lnTo>
                  <a:pt x="1349" y="1316"/>
                </a:lnTo>
                <a:lnTo>
                  <a:pt x="1671" y="1082"/>
                </a:lnTo>
                <a:lnTo>
                  <a:pt x="1992" y="1316"/>
                </a:lnTo>
                <a:lnTo>
                  <a:pt x="2003" y="1322"/>
                </a:lnTo>
                <a:lnTo>
                  <a:pt x="2011" y="1324"/>
                </a:lnTo>
                <a:lnTo>
                  <a:pt x="2017" y="1323"/>
                </a:lnTo>
                <a:lnTo>
                  <a:pt x="2021" y="1318"/>
                </a:lnTo>
                <a:lnTo>
                  <a:pt x="2021" y="1309"/>
                </a:lnTo>
                <a:lnTo>
                  <a:pt x="2018" y="1298"/>
                </a:lnTo>
                <a:lnTo>
                  <a:pt x="1895" y="919"/>
                </a:lnTo>
                <a:lnTo>
                  <a:pt x="2216" y="685"/>
                </a:lnTo>
                <a:lnTo>
                  <a:pt x="2225" y="677"/>
                </a:lnTo>
                <a:lnTo>
                  <a:pt x="2230" y="670"/>
                </a:lnTo>
                <a:lnTo>
                  <a:pt x="2231" y="664"/>
                </a:lnTo>
                <a:lnTo>
                  <a:pt x="2227" y="659"/>
                </a:lnTo>
                <a:lnTo>
                  <a:pt x="2219" y="656"/>
                </a:lnTo>
                <a:lnTo>
                  <a:pt x="2208" y="655"/>
                </a:lnTo>
                <a:lnTo>
                  <a:pt x="1810" y="655"/>
                </a:lnTo>
                <a:lnTo>
                  <a:pt x="1687" y="277"/>
                </a:lnTo>
                <a:lnTo>
                  <a:pt x="1681" y="265"/>
                </a:lnTo>
                <a:lnTo>
                  <a:pt x="1675" y="258"/>
                </a:lnTo>
                <a:lnTo>
                  <a:pt x="1668" y="258"/>
                </a:lnTo>
                <a:close/>
                <a:moveTo>
                  <a:pt x="565" y="0"/>
                </a:moveTo>
                <a:lnTo>
                  <a:pt x="2773" y="0"/>
                </a:lnTo>
                <a:lnTo>
                  <a:pt x="2786" y="1"/>
                </a:lnTo>
                <a:lnTo>
                  <a:pt x="2796" y="5"/>
                </a:lnTo>
                <a:lnTo>
                  <a:pt x="2807" y="9"/>
                </a:lnTo>
                <a:lnTo>
                  <a:pt x="2817" y="17"/>
                </a:lnTo>
                <a:lnTo>
                  <a:pt x="2826" y="29"/>
                </a:lnTo>
                <a:lnTo>
                  <a:pt x="2830" y="44"/>
                </a:lnTo>
                <a:lnTo>
                  <a:pt x="2830" y="59"/>
                </a:lnTo>
                <a:lnTo>
                  <a:pt x="2826" y="72"/>
                </a:lnTo>
                <a:lnTo>
                  <a:pt x="2817" y="85"/>
                </a:lnTo>
                <a:lnTo>
                  <a:pt x="2784" y="122"/>
                </a:lnTo>
                <a:lnTo>
                  <a:pt x="2788" y="136"/>
                </a:lnTo>
                <a:lnTo>
                  <a:pt x="2794" y="155"/>
                </a:lnTo>
                <a:lnTo>
                  <a:pt x="2800" y="178"/>
                </a:lnTo>
                <a:lnTo>
                  <a:pt x="2807" y="206"/>
                </a:lnTo>
                <a:lnTo>
                  <a:pt x="2814" y="238"/>
                </a:lnTo>
                <a:lnTo>
                  <a:pt x="2822" y="274"/>
                </a:lnTo>
                <a:lnTo>
                  <a:pt x="2829" y="312"/>
                </a:lnTo>
                <a:lnTo>
                  <a:pt x="2835" y="355"/>
                </a:lnTo>
                <a:lnTo>
                  <a:pt x="3279" y="355"/>
                </a:lnTo>
                <a:lnTo>
                  <a:pt x="3294" y="356"/>
                </a:lnTo>
                <a:lnTo>
                  <a:pt x="3308" y="361"/>
                </a:lnTo>
                <a:lnTo>
                  <a:pt x="3318" y="368"/>
                </a:lnTo>
                <a:lnTo>
                  <a:pt x="3326" y="377"/>
                </a:lnTo>
                <a:lnTo>
                  <a:pt x="3334" y="389"/>
                </a:lnTo>
                <a:lnTo>
                  <a:pt x="3339" y="402"/>
                </a:lnTo>
                <a:lnTo>
                  <a:pt x="3340" y="416"/>
                </a:lnTo>
                <a:lnTo>
                  <a:pt x="3331" y="506"/>
                </a:lnTo>
                <a:lnTo>
                  <a:pt x="3316" y="594"/>
                </a:lnTo>
                <a:lnTo>
                  <a:pt x="3295" y="681"/>
                </a:lnTo>
                <a:lnTo>
                  <a:pt x="3270" y="767"/>
                </a:lnTo>
                <a:lnTo>
                  <a:pt x="3239" y="852"/>
                </a:lnTo>
                <a:lnTo>
                  <a:pt x="3203" y="934"/>
                </a:lnTo>
                <a:lnTo>
                  <a:pt x="3163" y="1014"/>
                </a:lnTo>
                <a:lnTo>
                  <a:pt x="3117" y="1091"/>
                </a:lnTo>
                <a:lnTo>
                  <a:pt x="3066" y="1166"/>
                </a:lnTo>
                <a:lnTo>
                  <a:pt x="3012" y="1238"/>
                </a:lnTo>
                <a:lnTo>
                  <a:pt x="2955" y="1303"/>
                </a:lnTo>
                <a:lnTo>
                  <a:pt x="2895" y="1365"/>
                </a:lnTo>
                <a:lnTo>
                  <a:pt x="2831" y="1423"/>
                </a:lnTo>
                <a:lnTo>
                  <a:pt x="2764" y="1478"/>
                </a:lnTo>
                <a:lnTo>
                  <a:pt x="2694" y="1529"/>
                </a:lnTo>
                <a:lnTo>
                  <a:pt x="2623" y="1575"/>
                </a:lnTo>
                <a:lnTo>
                  <a:pt x="2548" y="1617"/>
                </a:lnTo>
                <a:lnTo>
                  <a:pt x="2469" y="1657"/>
                </a:lnTo>
                <a:lnTo>
                  <a:pt x="2390" y="1690"/>
                </a:lnTo>
                <a:lnTo>
                  <a:pt x="2309" y="1719"/>
                </a:lnTo>
                <a:lnTo>
                  <a:pt x="2226" y="1745"/>
                </a:lnTo>
                <a:lnTo>
                  <a:pt x="2230" y="1759"/>
                </a:lnTo>
                <a:lnTo>
                  <a:pt x="2233" y="1775"/>
                </a:lnTo>
                <a:lnTo>
                  <a:pt x="2234" y="1792"/>
                </a:lnTo>
                <a:lnTo>
                  <a:pt x="2235" y="1811"/>
                </a:lnTo>
                <a:lnTo>
                  <a:pt x="2233" y="1828"/>
                </a:lnTo>
                <a:lnTo>
                  <a:pt x="2229" y="1845"/>
                </a:lnTo>
                <a:lnTo>
                  <a:pt x="2222" y="1861"/>
                </a:lnTo>
                <a:lnTo>
                  <a:pt x="2213" y="1878"/>
                </a:lnTo>
                <a:lnTo>
                  <a:pt x="2200" y="1892"/>
                </a:lnTo>
                <a:lnTo>
                  <a:pt x="2183" y="1905"/>
                </a:lnTo>
                <a:lnTo>
                  <a:pt x="2161" y="1915"/>
                </a:lnTo>
                <a:lnTo>
                  <a:pt x="2134" y="1927"/>
                </a:lnTo>
                <a:lnTo>
                  <a:pt x="2107" y="1939"/>
                </a:lnTo>
                <a:lnTo>
                  <a:pt x="2087" y="1949"/>
                </a:lnTo>
                <a:lnTo>
                  <a:pt x="2067" y="1961"/>
                </a:lnTo>
                <a:lnTo>
                  <a:pt x="2047" y="1972"/>
                </a:lnTo>
                <a:lnTo>
                  <a:pt x="2028" y="1986"/>
                </a:lnTo>
                <a:lnTo>
                  <a:pt x="2009" y="2001"/>
                </a:lnTo>
                <a:lnTo>
                  <a:pt x="1993" y="2017"/>
                </a:lnTo>
                <a:lnTo>
                  <a:pt x="1981" y="2036"/>
                </a:lnTo>
                <a:lnTo>
                  <a:pt x="1972" y="2057"/>
                </a:lnTo>
                <a:lnTo>
                  <a:pt x="1968" y="2077"/>
                </a:lnTo>
                <a:lnTo>
                  <a:pt x="1970" y="2096"/>
                </a:lnTo>
                <a:lnTo>
                  <a:pt x="1976" y="2117"/>
                </a:lnTo>
                <a:lnTo>
                  <a:pt x="1985" y="2135"/>
                </a:lnTo>
                <a:lnTo>
                  <a:pt x="1997" y="2149"/>
                </a:lnTo>
                <a:lnTo>
                  <a:pt x="2010" y="2162"/>
                </a:lnTo>
                <a:lnTo>
                  <a:pt x="2024" y="2177"/>
                </a:lnTo>
                <a:lnTo>
                  <a:pt x="2031" y="2188"/>
                </a:lnTo>
                <a:lnTo>
                  <a:pt x="2034" y="2199"/>
                </a:lnTo>
                <a:lnTo>
                  <a:pt x="2034" y="2211"/>
                </a:lnTo>
                <a:lnTo>
                  <a:pt x="2032" y="2224"/>
                </a:lnTo>
                <a:lnTo>
                  <a:pt x="2031" y="2227"/>
                </a:lnTo>
                <a:lnTo>
                  <a:pt x="2030" y="2237"/>
                </a:lnTo>
                <a:lnTo>
                  <a:pt x="2027" y="2253"/>
                </a:lnTo>
                <a:lnTo>
                  <a:pt x="2023" y="2274"/>
                </a:lnTo>
                <a:lnTo>
                  <a:pt x="2019" y="2299"/>
                </a:lnTo>
                <a:lnTo>
                  <a:pt x="2013" y="2328"/>
                </a:lnTo>
                <a:lnTo>
                  <a:pt x="2007" y="2360"/>
                </a:lnTo>
                <a:lnTo>
                  <a:pt x="2001" y="2396"/>
                </a:lnTo>
                <a:lnTo>
                  <a:pt x="1994" y="2433"/>
                </a:lnTo>
                <a:lnTo>
                  <a:pt x="1987" y="2473"/>
                </a:lnTo>
                <a:lnTo>
                  <a:pt x="1980" y="2513"/>
                </a:lnTo>
                <a:lnTo>
                  <a:pt x="1973" y="2554"/>
                </a:lnTo>
                <a:lnTo>
                  <a:pt x="1966" y="2594"/>
                </a:lnTo>
                <a:lnTo>
                  <a:pt x="1959" y="2635"/>
                </a:lnTo>
                <a:lnTo>
                  <a:pt x="1952" y="2674"/>
                </a:lnTo>
                <a:lnTo>
                  <a:pt x="1946" y="2712"/>
                </a:lnTo>
                <a:lnTo>
                  <a:pt x="1939" y="2746"/>
                </a:lnTo>
                <a:lnTo>
                  <a:pt x="1933" y="2779"/>
                </a:lnTo>
                <a:lnTo>
                  <a:pt x="1928" y="2808"/>
                </a:lnTo>
                <a:lnTo>
                  <a:pt x="1923" y="2832"/>
                </a:lnTo>
                <a:lnTo>
                  <a:pt x="1920" y="2853"/>
                </a:lnTo>
                <a:lnTo>
                  <a:pt x="1917" y="2868"/>
                </a:lnTo>
                <a:lnTo>
                  <a:pt x="1915" y="2878"/>
                </a:lnTo>
                <a:lnTo>
                  <a:pt x="1915" y="2881"/>
                </a:lnTo>
                <a:lnTo>
                  <a:pt x="2026" y="2881"/>
                </a:lnTo>
                <a:lnTo>
                  <a:pt x="2044" y="2883"/>
                </a:lnTo>
                <a:lnTo>
                  <a:pt x="2063" y="2887"/>
                </a:lnTo>
                <a:lnTo>
                  <a:pt x="2083" y="2893"/>
                </a:lnTo>
                <a:lnTo>
                  <a:pt x="2100" y="2900"/>
                </a:lnTo>
                <a:lnTo>
                  <a:pt x="2122" y="2913"/>
                </a:lnTo>
                <a:lnTo>
                  <a:pt x="2147" y="2926"/>
                </a:lnTo>
                <a:lnTo>
                  <a:pt x="2175" y="2941"/>
                </a:lnTo>
                <a:lnTo>
                  <a:pt x="2203" y="2957"/>
                </a:lnTo>
                <a:lnTo>
                  <a:pt x="2232" y="2973"/>
                </a:lnTo>
                <a:lnTo>
                  <a:pt x="2260" y="2988"/>
                </a:lnTo>
                <a:lnTo>
                  <a:pt x="2285" y="3002"/>
                </a:lnTo>
                <a:lnTo>
                  <a:pt x="2307" y="3014"/>
                </a:lnTo>
                <a:lnTo>
                  <a:pt x="2321" y="3024"/>
                </a:lnTo>
                <a:lnTo>
                  <a:pt x="2332" y="3037"/>
                </a:lnTo>
                <a:lnTo>
                  <a:pt x="2338" y="3052"/>
                </a:lnTo>
                <a:lnTo>
                  <a:pt x="2340" y="3070"/>
                </a:lnTo>
                <a:lnTo>
                  <a:pt x="2341" y="3196"/>
                </a:lnTo>
                <a:lnTo>
                  <a:pt x="2339" y="3209"/>
                </a:lnTo>
                <a:lnTo>
                  <a:pt x="2333" y="3220"/>
                </a:lnTo>
                <a:lnTo>
                  <a:pt x="2325" y="3228"/>
                </a:lnTo>
                <a:lnTo>
                  <a:pt x="2313" y="3234"/>
                </a:lnTo>
                <a:lnTo>
                  <a:pt x="2301" y="3236"/>
                </a:lnTo>
                <a:lnTo>
                  <a:pt x="1040" y="3236"/>
                </a:lnTo>
                <a:lnTo>
                  <a:pt x="1027" y="3234"/>
                </a:lnTo>
                <a:lnTo>
                  <a:pt x="1016" y="3228"/>
                </a:lnTo>
                <a:lnTo>
                  <a:pt x="1007" y="3220"/>
                </a:lnTo>
                <a:lnTo>
                  <a:pt x="1002" y="3209"/>
                </a:lnTo>
                <a:lnTo>
                  <a:pt x="1000" y="3196"/>
                </a:lnTo>
                <a:lnTo>
                  <a:pt x="1000" y="3071"/>
                </a:lnTo>
                <a:lnTo>
                  <a:pt x="1002" y="3054"/>
                </a:lnTo>
                <a:lnTo>
                  <a:pt x="1010" y="3038"/>
                </a:lnTo>
                <a:lnTo>
                  <a:pt x="1020" y="3024"/>
                </a:lnTo>
                <a:lnTo>
                  <a:pt x="1035" y="3013"/>
                </a:lnTo>
                <a:lnTo>
                  <a:pt x="1240" y="2900"/>
                </a:lnTo>
                <a:lnTo>
                  <a:pt x="1257" y="2893"/>
                </a:lnTo>
                <a:lnTo>
                  <a:pt x="1277" y="2887"/>
                </a:lnTo>
                <a:lnTo>
                  <a:pt x="1296" y="2883"/>
                </a:lnTo>
                <a:lnTo>
                  <a:pt x="1314" y="2881"/>
                </a:lnTo>
                <a:lnTo>
                  <a:pt x="1426" y="2881"/>
                </a:lnTo>
                <a:lnTo>
                  <a:pt x="1309" y="2224"/>
                </a:lnTo>
                <a:lnTo>
                  <a:pt x="1307" y="2207"/>
                </a:lnTo>
                <a:lnTo>
                  <a:pt x="1309" y="2194"/>
                </a:lnTo>
                <a:lnTo>
                  <a:pt x="1315" y="2181"/>
                </a:lnTo>
                <a:lnTo>
                  <a:pt x="1326" y="2168"/>
                </a:lnTo>
                <a:lnTo>
                  <a:pt x="1343" y="2151"/>
                </a:lnTo>
                <a:lnTo>
                  <a:pt x="1355" y="2133"/>
                </a:lnTo>
                <a:lnTo>
                  <a:pt x="1364" y="2114"/>
                </a:lnTo>
                <a:lnTo>
                  <a:pt x="1370" y="2094"/>
                </a:lnTo>
                <a:lnTo>
                  <a:pt x="1371" y="2074"/>
                </a:lnTo>
                <a:lnTo>
                  <a:pt x="1367" y="2055"/>
                </a:lnTo>
                <a:lnTo>
                  <a:pt x="1358" y="2035"/>
                </a:lnTo>
                <a:lnTo>
                  <a:pt x="1344" y="2015"/>
                </a:lnTo>
                <a:lnTo>
                  <a:pt x="1321" y="1993"/>
                </a:lnTo>
                <a:lnTo>
                  <a:pt x="1295" y="1973"/>
                </a:lnTo>
                <a:lnTo>
                  <a:pt x="1268" y="1957"/>
                </a:lnTo>
                <a:lnTo>
                  <a:pt x="1238" y="1941"/>
                </a:lnTo>
                <a:lnTo>
                  <a:pt x="1208" y="1927"/>
                </a:lnTo>
                <a:lnTo>
                  <a:pt x="1179" y="1915"/>
                </a:lnTo>
                <a:lnTo>
                  <a:pt x="1157" y="1905"/>
                </a:lnTo>
                <a:lnTo>
                  <a:pt x="1141" y="1892"/>
                </a:lnTo>
                <a:lnTo>
                  <a:pt x="1128" y="1878"/>
                </a:lnTo>
                <a:lnTo>
                  <a:pt x="1118" y="1861"/>
                </a:lnTo>
                <a:lnTo>
                  <a:pt x="1111" y="1845"/>
                </a:lnTo>
                <a:lnTo>
                  <a:pt x="1107" y="1828"/>
                </a:lnTo>
                <a:lnTo>
                  <a:pt x="1106" y="1811"/>
                </a:lnTo>
                <a:lnTo>
                  <a:pt x="1106" y="1792"/>
                </a:lnTo>
                <a:lnTo>
                  <a:pt x="1108" y="1775"/>
                </a:lnTo>
                <a:lnTo>
                  <a:pt x="1110" y="1759"/>
                </a:lnTo>
                <a:lnTo>
                  <a:pt x="1114" y="1745"/>
                </a:lnTo>
                <a:lnTo>
                  <a:pt x="1032" y="1719"/>
                </a:lnTo>
                <a:lnTo>
                  <a:pt x="949" y="1690"/>
                </a:lnTo>
                <a:lnTo>
                  <a:pt x="870" y="1657"/>
                </a:lnTo>
                <a:lnTo>
                  <a:pt x="793" y="1618"/>
                </a:lnTo>
                <a:lnTo>
                  <a:pt x="718" y="1575"/>
                </a:lnTo>
                <a:lnTo>
                  <a:pt x="645" y="1529"/>
                </a:lnTo>
                <a:lnTo>
                  <a:pt x="577" y="1478"/>
                </a:lnTo>
                <a:lnTo>
                  <a:pt x="510" y="1423"/>
                </a:lnTo>
                <a:lnTo>
                  <a:pt x="446" y="1365"/>
                </a:lnTo>
                <a:lnTo>
                  <a:pt x="386" y="1303"/>
                </a:lnTo>
                <a:lnTo>
                  <a:pt x="329" y="1238"/>
                </a:lnTo>
                <a:lnTo>
                  <a:pt x="275" y="1166"/>
                </a:lnTo>
                <a:lnTo>
                  <a:pt x="224" y="1091"/>
                </a:lnTo>
                <a:lnTo>
                  <a:pt x="178" y="1014"/>
                </a:lnTo>
                <a:lnTo>
                  <a:pt x="138" y="934"/>
                </a:lnTo>
                <a:lnTo>
                  <a:pt x="101" y="852"/>
                </a:lnTo>
                <a:lnTo>
                  <a:pt x="71" y="767"/>
                </a:lnTo>
                <a:lnTo>
                  <a:pt x="45" y="681"/>
                </a:lnTo>
                <a:lnTo>
                  <a:pt x="24" y="594"/>
                </a:lnTo>
                <a:lnTo>
                  <a:pt x="10" y="506"/>
                </a:lnTo>
                <a:lnTo>
                  <a:pt x="0" y="416"/>
                </a:lnTo>
                <a:lnTo>
                  <a:pt x="2" y="400"/>
                </a:lnTo>
                <a:lnTo>
                  <a:pt x="8" y="386"/>
                </a:lnTo>
                <a:lnTo>
                  <a:pt x="18" y="374"/>
                </a:lnTo>
                <a:lnTo>
                  <a:pt x="26" y="366"/>
                </a:lnTo>
                <a:lnTo>
                  <a:pt x="36" y="360"/>
                </a:lnTo>
                <a:lnTo>
                  <a:pt x="48" y="356"/>
                </a:lnTo>
                <a:lnTo>
                  <a:pt x="62" y="355"/>
                </a:lnTo>
                <a:lnTo>
                  <a:pt x="504" y="355"/>
                </a:lnTo>
                <a:lnTo>
                  <a:pt x="511" y="312"/>
                </a:lnTo>
                <a:lnTo>
                  <a:pt x="518" y="273"/>
                </a:lnTo>
                <a:lnTo>
                  <a:pt x="525" y="237"/>
                </a:lnTo>
                <a:lnTo>
                  <a:pt x="533" y="206"/>
                </a:lnTo>
                <a:lnTo>
                  <a:pt x="539" y="178"/>
                </a:lnTo>
                <a:lnTo>
                  <a:pt x="546" y="155"/>
                </a:lnTo>
                <a:lnTo>
                  <a:pt x="551" y="136"/>
                </a:lnTo>
                <a:lnTo>
                  <a:pt x="556" y="122"/>
                </a:lnTo>
                <a:lnTo>
                  <a:pt x="522" y="85"/>
                </a:lnTo>
                <a:lnTo>
                  <a:pt x="514" y="72"/>
                </a:lnTo>
                <a:lnTo>
                  <a:pt x="509" y="59"/>
                </a:lnTo>
                <a:lnTo>
                  <a:pt x="509" y="44"/>
                </a:lnTo>
                <a:lnTo>
                  <a:pt x="513" y="29"/>
                </a:lnTo>
                <a:lnTo>
                  <a:pt x="522" y="17"/>
                </a:lnTo>
                <a:lnTo>
                  <a:pt x="532" y="9"/>
                </a:lnTo>
                <a:lnTo>
                  <a:pt x="543" y="5"/>
                </a:lnTo>
                <a:lnTo>
                  <a:pt x="553" y="1"/>
                </a:lnTo>
                <a:lnTo>
                  <a:pt x="56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1332855" y="3824103"/>
            <a:ext cx="9154550" cy="1572817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SOAR </a:t>
            </a:r>
            <a:r>
              <a:rPr lang="en-US" dirty="0">
                <a:solidFill>
                  <a:schemeClr val="bg1"/>
                </a:solidFill>
              </a:rPr>
              <a:t>Model for PowerPoint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617899" y="2730701"/>
            <a:ext cx="1655553" cy="1190783"/>
          </a:xfrm>
          <a:custGeom>
            <a:avLst/>
            <a:gdLst>
              <a:gd name="T0" fmla="*/ 456 w 1009"/>
              <a:gd name="T1" fmla="*/ 0 h 951"/>
              <a:gd name="T2" fmla="*/ 0 w 1009"/>
              <a:gd name="T3" fmla="*/ 269 h 951"/>
              <a:gd name="T4" fmla="*/ 786 w 1009"/>
              <a:gd name="T5" fmla="*/ 951 h 951"/>
              <a:gd name="T6" fmla="*/ 1009 w 1009"/>
              <a:gd name="T7" fmla="*/ 502 h 951"/>
              <a:gd name="T8" fmla="*/ 456 w 1009"/>
              <a:gd name="T9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951">
                <a:moveTo>
                  <a:pt x="456" y="0"/>
                </a:moveTo>
                <a:cubicBezTo>
                  <a:pt x="0" y="269"/>
                  <a:pt x="0" y="269"/>
                  <a:pt x="0" y="269"/>
                </a:cubicBezTo>
                <a:cubicBezTo>
                  <a:pt x="65" y="372"/>
                  <a:pt x="285" y="668"/>
                  <a:pt x="786" y="951"/>
                </a:cubicBezTo>
                <a:cubicBezTo>
                  <a:pt x="1009" y="502"/>
                  <a:pt x="1009" y="502"/>
                  <a:pt x="1009" y="502"/>
                </a:cubicBezTo>
                <a:cubicBezTo>
                  <a:pt x="610" y="290"/>
                  <a:pt x="456" y="0"/>
                  <a:pt x="45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2209800" y="3062823"/>
            <a:ext cx="1704194" cy="1064279"/>
          </a:xfrm>
          <a:custGeom>
            <a:avLst/>
            <a:gdLst>
              <a:gd name="T0" fmla="*/ 253 w 1039"/>
              <a:gd name="T1" fmla="*/ 0 h 851"/>
              <a:gd name="T2" fmla="*/ 232 w 1039"/>
              <a:gd name="T3" fmla="*/ 12 h 851"/>
              <a:gd name="T4" fmla="*/ 0 w 1039"/>
              <a:gd name="T5" fmla="*/ 112 h 851"/>
              <a:gd name="T6" fmla="*/ 898 w 1039"/>
              <a:gd name="T7" fmla="*/ 851 h 851"/>
              <a:gd name="T8" fmla="*/ 1037 w 1039"/>
              <a:gd name="T9" fmla="*/ 686 h 851"/>
              <a:gd name="T10" fmla="*/ 1039 w 1039"/>
              <a:gd name="T11" fmla="*/ 682 h 851"/>
              <a:gd name="T12" fmla="*/ 253 w 1039"/>
              <a:gd name="T13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851">
                <a:moveTo>
                  <a:pt x="253" y="0"/>
                </a:moveTo>
                <a:cubicBezTo>
                  <a:pt x="232" y="12"/>
                  <a:pt x="232" y="12"/>
                  <a:pt x="232" y="12"/>
                </a:cubicBezTo>
                <a:cubicBezTo>
                  <a:pt x="0" y="112"/>
                  <a:pt x="0" y="112"/>
                  <a:pt x="0" y="112"/>
                </a:cubicBezTo>
                <a:cubicBezTo>
                  <a:pt x="416" y="635"/>
                  <a:pt x="898" y="851"/>
                  <a:pt x="898" y="851"/>
                </a:cubicBezTo>
                <a:cubicBezTo>
                  <a:pt x="1037" y="686"/>
                  <a:pt x="1037" y="686"/>
                  <a:pt x="1037" y="686"/>
                </a:cubicBezTo>
                <a:cubicBezTo>
                  <a:pt x="1039" y="682"/>
                  <a:pt x="1039" y="682"/>
                  <a:pt x="1039" y="682"/>
                </a:cubicBezTo>
                <a:cubicBezTo>
                  <a:pt x="538" y="399"/>
                  <a:pt x="318" y="103"/>
                  <a:pt x="25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3914959" y="3415469"/>
            <a:ext cx="533236" cy="805772"/>
          </a:xfrm>
          <a:custGeom>
            <a:avLst/>
            <a:gdLst>
              <a:gd name="T0" fmla="*/ 296 w 296"/>
              <a:gd name="T1" fmla="*/ 34 h 586"/>
              <a:gd name="T2" fmla="*/ 283 w 296"/>
              <a:gd name="T3" fmla="*/ 0 h 586"/>
              <a:gd name="T4" fmla="*/ 200 w 296"/>
              <a:gd name="T5" fmla="*/ 108 h 586"/>
              <a:gd name="T6" fmla="*/ 0 w 296"/>
              <a:gd name="T7" fmla="*/ 586 h 586"/>
              <a:gd name="T8" fmla="*/ 87 w 296"/>
              <a:gd name="T9" fmla="*/ 546 h 586"/>
              <a:gd name="T10" fmla="*/ 242 w 296"/>
              <a:gd name="T11" fmla="*/ 410 h 586"/>
              <a:gd name="T12" fmla="*/ 296 w 296"/>
              <a:gd name="T13" fmla="*/ 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586">
                <a:moveTo>
                  <a:pt x="296" y="34"/>
                </a:moveTo>
                <a:lnTo>
                  <a:pt x="283" y="0"/>
                </a:lnTo>
                <a:lnTo>
                  <a:pt x="200" y="108"/>
                </a:lnTo>
                <a:lnTo>
                  <a:pt x="0" y="586"/>
                </a:lnTo>
                <a:lnTo>
                  <a:pt x="87" y="546"/>
                </a:lnTo>
                <a:lnTo>
                  <a:pt x="242" y="410"/>
                </a:lnTo>
                <a:lnTo>
                  <a:pt x="296" y="3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3914959" y="3980709"/>
            <a:ext cx="1873532" cy="556890"/>
          </a:xfrm>
          <a:custGeom>
            <a:avLst/>
            <a:gdLst>
              <a:gd name="T0" fmla="*/ 0 w 1143"/>
              <a:gd name="T1" fmla="*/ 185 h 445"/>
              <a:gd name="T2" fmla="*/ 1129 w 1143"/>
              <a:gd name="T3" fmla="*/ 419 h 445"/>
              <a:gd name="T4" fmla="*/ 1143 w 1143"/>
              <a:gd name="T5" fmla="*/ 238 h 445"/>
              <a:gd name="T6" fmla="*/ 1142 w 1143"/>
              <a:gd name="T7" fmla="*/ 236 h 445"/>
              <a:gd name="T8" fmla="*/ 140 w 1143"/>
              <a:gd name="T9" fmla="*/ 0 h 445"/>
              <a:gd name="T10" fmla="*/ 0 w 1143"/>
              <a:gd name="T11" fmla="*/ 18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445">
                <a:moveTo>
                  <a:pt x="0" y="185"/>
                </a:moveTo>
                <a:cubicBezTo>
                  <a:pt x="571" y="445"/>
                  <a:pt x="1129" y="419"/>
                  <a:pt x="1129" y="419"/>
                </a:cubicBezTo>
                <a:cubicBezTo>
                  <a:pt x="1143" y="238"/>
                  <a:pt x="1143" y="238"/>
                  <a:pt x="1143" y="238"/>
                </a:cubicBezTo>
                <a:cubicBezTo>
                  <a:pt x="1142" y="236"/>
                  <a:pt x="1142" y="236"/>
                  <a:pt x="1142" y="236"/>
                </a:cubicBezTo>
                <a:cubicBezTo>
                  <a:pt x="470" y="201"/>
                  <a:pt x="197" y="40"/>
                  <a:pt x="140" y="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145547" y="3415470"/>
            <a:ext cx="1641142" cy="870399"/>
          </a:xfrm>
          <a:custGeom>
            <a:avLst/>
            <a:gdLst>
              <a:gd name="T0" fmla="*/ 171 w 1002"/>
              <a:gd name="T1" fmla="*/ 0 h 695"/>
              <a:gd name="T2" fmla="*/ 0 w 1002"/>
              <a:gd name="T3" fmla="*/ 459 h 695"/>
              <a:gd name="T4" fmla="*/ 0 w 1002"/>
              <a:gd name="T5" fmla="*/ 459 h 695"/>
              <a:gd name="T6" fmla="*/ 1002 w 1002"/>
              <a:gd name="T7" fmla="*/ 695 h 695"/>
              <a:gd name="T8" fmla="*/ 910 w 1002"/>
              <a:gd name="T9" fmla="*/ 183 h 695"/>
              <a:gd name="T10" fmla="*/ 171 w 1002"/>
              <a:gd name="T11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2" h="695">
                <a:moveTo>
                  <a:pt x="171" y="0"/>
                </a:moveTo>
                <a:cubicBezTo>
                  <a:pt x="0" y="459"/>
                  <a:pt x="0" y="459"/>
                  <a:pt x="0" y="459"/>
                </a:cubicBezTo>
                <a:cubicBezTo>
                  <a:pt x="0" y="459"/>
                  <a:pt x="0" y="459"/>
                  <a:pt x="0" y="459"/>
                </a:cubicBezTo>
                <a:cubicBezTo>
                  <a:pt x="57" y="499"/>
                  <a:pt x="330" y="660"/>
                  <a:pt x="1002" y="695"/>
                </a:cubicBezTo>
                <a:cubicBezTo>
                  <a:pt x="910" y="183"/>
                  <a:pt x="910" y="183"/>
                  <a:pt x="910" y="183"/>
                </a:cubicBezTo>
                <a:cubicBezTo>
                  <a:pt x="386" y="150"/>
                  <a:pt x="171" y="0"/>
                  <a:pt x="171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5779484" y="3642350"/>
            <a:ext cx="372904" cy="866274"/>
          </a:xfrm>
          <a:custGeom>
            <a:avLst/>
            <a:gdLst>
              <a:gd name="T0" fmla="*/ 21 w 207"/>
              <a:gd name="T1" fmla="*/ 12 h 630"/>
              <a:gd name="T2" fmla="*/ 4 w 207"/>
              <a:gd name="T3" fmla="*/ 0 h 630"/>
              <a:gd name="T4" fmla="*/ 0 w 207"/>
              <a:gd name="T5" fmla="*/ 186 h 630"/>
              <a:gd name="T6" fmla="*/ 129 w 207"/>
              <a:gd name="T7" fmla="*/ 630 h 630"/>
              <a:gd name="T8" fmla="*/ 185 w 207"/>
              <a:gd name="T9" fmla="*/ 582 h 630"/>
              <a:gd name="T10" fmla="*/ 207 w 207"/>
              <a:gd name="T11" fmla="*/ 358 h 630"/>
              <a:gd name="T12" fmla="*/ 21 w 207"/>
              <a:gd name="T13" fmla="*/ 12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630">
                <a:moveTo>
                  <a:pt x="21" y="12"/>
                </a:moveTo>
                <a:lnTo>
                  <a:pt x="4" y="0"/>
                </a:lnTo>
                <a:lnTo>
                  <a:pt x="0" y="186"/>
                </a:lnTo>
                <a:lnTo>
                  <a:pt x="129" y="630"/>
                </a:lnTo>
                <a:lnTo>
                  <a:pt x="185" y="582"/>
                </a:lnTo>
                <a:lnTo>
                  <a:pt x="207" y="358"/>
                </a:lnTo>
                <a:lnTo>
                  <a:pt x="21" y="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007713" y="3993935"/>
            <a:ext cx="1678974" cy="511514"/>
          </a:xfrm>
          <a:custGeom>
            <a:avLst/>
            <a:gdLst>
              <a:gd name="T0" fmla="*/ 3 w 1024"/>
              <a:gd name="T1" fmla="*/ 215 h 408"/>
              <a:gd name="T2" fmla="*/ 0 w 1024"/>
              <a:gd name="T3" fmla="*/ 408 h 408"/>
              <a:gd name="T4" fmla="*/ 1024 w 1024"/>
              <a:gd name="T5" fmla="*/ 165 h 408"/>
              <a:gd name="T6" fmla="*/ 945 w 1024"/>
              <a:gd name="T7" fmla="*/ 0 h 408"/>
              <a:gd name="T8" fmla="*/ 945 w 1024"/>
              <a:gd name="T9" fmla="*/ 0 h 408"/>
              <a:gd name="T10" fmla="*/ 3 w 1024"/>
              <a:gd name="T11" fmla="*/ 21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408">
                <a:moveTo>
                  <a:pt x="3" y="215"/>
                </a:moveTo>
                <a:cubicBezTo>
                  <a:pt x="0" y="408"/>
                  <a:pt x="0" y="408"/>
                  <a:pt x="0" y="408"/>
                </a:cubicBezTo>
                <a:cubicBezTo>
                  <a:pt x="604" y="390"/>
                  <a:pt x="1024" y="165"/>
                  <a:pt x="1024" y="165"/>
                </a:cubicBezTo>
                <a:cubicBezTo>
                  <a:pt x="945" y="0"/>
                  <a:pt x="945" y="0"/>
                  <a:pt x="94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563" y="212"/>
                  <a:pt x="67" y="215"/>
                  <a:pt x="3" y="2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5786690" y="3462221"/>
            <a:ext cx="1774451" cy="804397"/>
          </a:xfrm>
          <a:custGeom>
            <a:avLst/>
            <a:gdLst>
              <a:gd name="T0" fmla="*/ 0 w 1083"/>
              <a:gd name="T1" fmla="*/ 144 h 643"/>
              <a:gd name="T2" fmla="*/ 141 w 1083"/>
              <a:gd name="T3" fmla="*/ 642 h 643"/>
              <a:gd name="T4" fmla="*/ 141 w 1083"/>
              <a:gd name="T5" fmla="*/ 643 h 643"/>
              <a:gd name="T6" fmla="*/ 1083 w 1083"/>
              <a:gd name="T7" fmla="*/ 428 h 643"/>
              <a:gd name="T8" fmla="*/ 705 w 1083"/>
              <a:gd name="T9" fmla="*/ 0 h 643"/>
              <a:gd name="T10" fmla="*/ 0 w 1083"/>
              <a:gd name="T11" fmla="*/ 14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643">
                <a:moveTo>
                  <a:pt x="0" y="144"/>
                </a:moveTo>
                <a:cubicBezTo>
                  <a:pt x="141" y="642"/>
                  <a:pt x="141" y="642"/>
                  <a:pt x="141" y="642"/>
                </a:cubicBezTo>
                <a:cubicBezTo>
                  <a:pt x="141" y="643"/>
                  <a:pt x="141" y="643"/>
                  <a:pt x="141" y="643"/>
                </a:cubicBezTo>
                <a:cubicBezTo>
                  <a:pt x="205" y="643"/>
                  <a:pt x="701" y="640"/>
                  <a:pt x="1083" y="428"/>
                </a:cubicBezTo>
                <a:cubicBezTo>
                  <a:pt x="705" y="0"/>
                  <a:pt x="705" y="0"/>
                  <a:pt x="705" y="0"/>
                </a:cubicBezTo>
                <a:cubicBezTo>
                  <a:pt x="415" y="142"/>
                  <a:pt x="0" y="144"/>
                  <a:pt x="0" y="144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7081948" y="3407218"/>
            <a:ext cx="819670" cy="723270"/>
          </a:xfrm>
          <a:custGeom>
            <a:avLst/>
            <a:gdLst>
              <a:gd name="T0" fmla="*/ 47 w 455"/>
              <a:gd name="T1" fmla="*/ 2 h 526"/>
              <a:gd name="T2" fmla="*/ 0 w 455"/>
              <a:gd name="T3" fmla="*/ 0 h 526"/>
              <a:gd name="T4" fmla="*/ 57 w 455"/>
              <a:gd name="T5" fmla="*/ 113 h 526"/>
              <a:gd name="T6" fmla="*/ 455 w 455"/>
              <a:gd name="T7" fmla="*/ 526 h 526"/>
              <a:gd name="T8" fmla="*/ 455 w 455"/>
              <a:gd name="T9" fmla="*/ 497 h 526"/>
              <a:gd name="T10" fmla="*/ 401 w 455"/>
              <a:gd name="T11" fmla="*/ 307 h 526"/>
              <a:gd name="T12" fmla="*/ 47 w 455"/>
              <a:gd name="T13" fmla="*/ 2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526">
                <a:moveTo>
                  <a:pt x="47" y="2"/>
                </a:moveTo>
                <a:lnTo>
                  <a:pt x="0" y="0"/>
                </a:lnTo>
                <a:lnTo>
                  <a:pt x="57" y="113"/>
                </a:lnTo>
                <a:lnTo>
                  <a:pt x="455" y="526"/>
                </a:lnTo>
                <a:lnTo>
                  <a:pt x="455" y="497"/>
                </a:lnTo>
                <a:lnTo>
                  <a:pt x="401" y="307"/>
                </a:lnTo>
                <a:lnTo>
                  <a:pt x="47" y="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7754586" y="3233539"/>
            <a:ext cx="1360112" cy="893774"/>
          </a:xfrm>
          <a:custGeom>
            <a:avLst/>
            <a:gdLst>
              <a:gd name="T0" fmla="*/ 693 w 829"/>
              <a:gd name="T1" fmla="*/ 1 h 714"/>
              <a:gd name="T2" fmla="*/ 691 w 829"/>
              <a:gd name="T3" fmla="*/ 0 h 714"/>
              <a:gd name="T4" fmla="*/ 0 w 829"/>
              <a:gd name="T5" fmla="*/ 566 h 714"/>
              <a:gd name="T6" fmla="*/ 84 w 829"/>
              <a:gd name="T7" fmla="*/ 714 h 714"/>
              <a:gd name="T8" fmla="*/ 829 w 829"/>
              <a:gd name="T9" fmla="*/ 103 h 714"/>
              <a:gd name="T10" fmla="*/ 693 w 829"/>
              <a:gd name="T11" fmla="*/ 1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714">
                <a:moveTo>
                  <a:pt x="693" y="1"/>
                </a:moveTo>
                <a:cubicBezTo>
                  <a:pt x="691" y="0"/>
                  <a:pt x="691" y="0"/>
                  <a:pt x="691" y="0"/>
                </a:cubicBezTo>
                <a:cubicBezTo>
                  <a:pt x="371" y="355"/>
                  <a:pt x="77" y="525"/>
                  <a:pt x="0" y="566"/>
                </a:cubicBezTo>
                <a:cubicBezTo>
                  <a:pt x="84" y="714"/>
                  <a:pt x="84" y="714"/>
                  <a:pt x="84" y="714"/>
                </a:cubicBezTo>
                <a:cubicBezTo>
                  <a:pt x="584" y="432"/>
                  <a:pt x="829" y="103"/>
                  <a:pt x="829" y="103"/>
                </a:cubicBezTo>
                <a:lnTo>
                  <a:pt x="693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7081948" y="2899830"/>
            <a:ext cx="1814082" cy="1045028"/>
          </a:xfrm>
          <a:custGeom>
            <a:avLst/>
            <a:gdLst>
              <a:gd name="T0" fmla="*/ 1107 w 1107"/>
              <a:gd name="T1" fmla="*/ 269 h 835"/>
              <a:gd name="T2" fmla="*/ 528 w 1107"/>
              <a:gd name="T3" fmla="*/ 0 h 835"/>
              <a:gd name="T4" fmla="*/ 0 w 1107"/>
              <a:gd name="T5" fmla="*/ 406 h 835"/>
              <a:gd name="T6" fmla="*/ 413 w 1107"/>
              <a:gd name="T7" fmla="*/ 829 h 835"/>
              <a:gd name="T8" fmla="*/ 416 w 1107"/>
              <a:gd name="T9" fmla="*/ 835 h 835"/>
              <a:gd name="T10" fmla="*/ 1107 w 1107"/>
              <a:gd name="T11" fmla="*/ 269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835">
                <a:moveTo>
                  <a:pt x="1107" y="269"/>
                </a:moveTo>
                <a:cubicBezTo>
                  <a:pt x="528" y="0"/>
                  <a:pt x="528" y="0"/>
                  <a:pt x="528" y="0"/>
                </a:cubicBezTo>
                <a:cubicBezTo>
                  <a:pt x="339" y="256"/>
                  <a:pt x="0" y="406"/>
                  <a:pt x="0" y="406"/>
                </a:cubicBezTo>
                <a:cubicBezTo>
                  <a:pt x="413" y="829"/>
                  <a:pt x="413" y="829"/>
                  <a:pt x="413" y="829"/>
                </a:cubicBezTo>
                <a:cubicBezTo>
                  <a:pt x="416" y="835"/>
                  <a:pt x="416" y="835"/>
                  <a:pt x="416" y="835"/>
                </a:cubicBezTo>
                <a:cubicBezTo>
                  <a:pt x="493" y="794"/>
                  <a:pt x="787" y="624"/>
                  <a:pt x="1107" y="26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18715" y="4792999"/>
            <a:ext cx="903937" cy="903937"/>
            <a:chOff x="11259034" y="3061831"/>
            <a:chExt cx="548477" cy="54847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46570" y="4792998"/>
            <a:ext cx="903937" cy="902480"/>
            <a:chOff x="10178006" y="3122886"/>
            <a:chExt cx="548477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90860" y="4238644"/>
            <a:ext cx="901022" cy="902481"/>
            <a:chOff x="9631298" y="4343748"/>
            <a:chExt cx="546708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6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75881" y="4238644"/>
            <a:ext cx="902481" cy="902481"/>
            <a:chOff x="11141775" y="4343748"/>
            <a:chExt cx="547593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22402" y="52971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93819" y="58160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55474" y="58160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37383" y="5297126"/>
            <a:ext cx="220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8020517" y="2795329"/>
            <a:ext cx="1239414" cy="433137"/>
          </a:xfrm>
          <a:custGeom>
            <a:avLst/>
            <a:gdLst>
              <a:gd name="T0" fmla="*/ 13 w 688"/>
              <a:gd name="T1" fmla="*/ 0 h 315"/>
              <a:gd name="T2" fmla="*/ 0 w 688"/>
              <a:gd name="T3" fmla="*/ 9 h 315"/>
              <a:gd name="T4" fmla="*/ 101 w 688"/>
              <a:gd name="T5" fmla="*/ 76 h 315"/>
              <a:gd name="T6" fmla="*/ 551 w 688"/>
              <a:gd name="T7" fmla="*/ 263 h 315"/>
              <a:gd name="T8" fmla="*/ 688 w 688"/>
              <a:gd name="T9" fmla="*/ 315 h 315"/>
              <a:gd name="T10" fmla="*/ 680 w 688"/>
              <a:gd name="T11" fmla="*/ 264 h 315"/>
              <a:gd name="T12" fmla="*/ 13 w 688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315">
                <a:moveTo>
                  <a:pt x="13" y="0"/>
                </a:moveTo>
                <a:lnTo>
                  <a:pt x="0" y="9"/>
                </a:lnTo>
                <a:lnTo>
                  <a:pt x="101" y="76"/>
                </a:lnTo>
                <a:lnTo>
                  <a:pt x="551" y="263"/>
                </a:lnTo>
                <a:lnTo>
                  <a:pt x="688" y="315"/>
                </a:lnTo>
                <a:lnTo>
                  <a:pt x="680" y="264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reeform 17"/>
          <p:cNvSpPr>
            <a:spLocks/>
          </p:cNvSpPr>
          <p:nvPr/>
        </p:nvSpPr>
        <p:spPr bwMode="auto">
          <a:xfrm>
            <a:off x="8980702" y="2473569"/>
            <a:ext cx="682758" cy="754896"/>
          </a:xfrm>
          <a:custGeom>
            <a:avLst/>
            <a:gdLst>
              <a:gd name="T0" fmla="*/ 0 w 379"/>
              <a:gd name="T1" fmla="*/ 438 h 549"/>
              <a:gd name="T2" fmla="*/ 16 w 379"/>
              <a:gd name="T3" fmla="*/ 469 h 549"/>
              <a:gd name="T4" fmla="*/ 155 w 379"/>
              <a:gd name="T5" fmla="*/ 549 h 549"/>
              <a:gd name="T6" fmla="*/ 379 w 379"/>
              <a:gd name="T7" fmla="*/ 183 h 549"/>
              <a:gd name="T8" fmla="*/ 324 w 379"/>
              <a:gd name="T9" fmla="*/ 0 h 549"/>
              <a:gd name="T10" fmla="*/ 211 w 379"/>
              <a:gd name="T11" fmla="*/ 32 h 549"/>
              <a:gd name="T12" fmla="*/ 0 w 379"/>
              <a:gd name="T13" fmla="*/ 43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549">
                <a:moveTo>
                  <a:pt x="0" y="438"/>
                </a:moveTo>
                <a:lnTo>
                  <a:pt x="16" y="469"/>
                </a:lnTo>
                <a:lnTo>
                  <a:pt x="155" y="549"/>
                </a:lnTo>
                <a:lnTo>
                  <a:pt x="379" y="183"/>
                </a:lnTo>
                <a:lnTo>
                  <a:pt x="324" y="0"/>
                </a:lnTo>
                <a:lnTo>
                  <a:pt x="211" y="32"/>
                </a:lnTo>
                <a:lnTo>
                  <a:pt x="0" y="4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9391437" y="2593197"/>
            <a:ext cx="1197980" cy="299758"/>
          </a:xfrm>
          <a:custGeom>
            <a:avLst/>
            <a:gdLst>
              <a:gd name="T0" fmla="*/ 0 w 665"/>
              <a:gd name="T1" fmla="*/ 9 h 218"/>
              <a:gd name="T2" fmla="*/ 9 w 665"/>
              <a:gd name="T3" fmla="*/ 22 h 218"/>
              <a:gd name="T4" fmla="*/ 150 w 665"/>
              <a:gd name="T5" fmla="*/ 99 h 218"/>
              <a:gd name="T6" fmla="*/ 665 w 665"/>
              <a:gd name="T7" fmla="*/ 218 h 218"/>
              <a:gd name="T8" fmla="*/ 568 w 665"/>
              <a:gd name="T9" fmla="*/ 109 h 218"/>
              <a:gd name="T10" fmla="*/ 448 w 665"/>
              <a:gd name="T11" fmla="*/ 65 h 218"/>
              <a:gd name="T12" fmla="*/ 60 w 665"/>
              <a:gd name="T13" fmla="*/ 0 h 218"/>
              <a:gd name="T14" fmla="*/ 0 w 665"/>
              <a:gd name="T15" fmla="*/ 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" h="218">
                <a:moveTo>
                  <a:pt x="0" y="9"/>
                </a:moveTo>
                <a:lnTo>
                  <a:pt x="9" y="22"/>
                </a:lnTo>
                <a:lnTo>
                  <a:pt x="150" y="99"/>
                </a:lnTo>
                <a:lnTo>
                  <a:pt x="665" y="218"/>
                </a:lnTo>
                <a:lnTo>
                  <a:pt x="568" y="109"/>
                </a:lnTo>
                <a:lnTo>
                  <a:pt x="448" y="65"/>
                </a:lnTo>
                <a:lnTo>
                  <a:pt x="60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 19"/>
          <p:cNvSpPr>
            <a:spLocks/>
          </p:cNvSpPr>
          <p:nvPr/>
        </p:nvSpPr>
        <p:spPr bwMode="auto">
          <a:xfrm>
            <a:off x="9962506" y="721772"/>
            <a:ext cx="626913" cy="2171185"/>
          </a:xfrm>
          <a:custGeom>
            <a:avLst/>
            <a:gdLst>
              <a:gd name="T0" fmla="*/ 0 w 383"/>
              <a:gd name="T1" fmla="*/ 37 h 1735"/>
              <a:gd name="T2" fmla="*/ 11 w 383"/>
              <a:gd name="T3" fmla="*/ 0 h 1735"/>
              <a:gd name="T4" fmla="*/ 142 w 383"/>
              <a:gd name="T5" fmla="*/ 86 h 1735"/>
              <a:gd name="T6" fmla="*/ 383 w 383"/>
              <a:gd name="T7" fmla="*/ 1735 h 1735"/>
              <a:gd name="T8" fmla="*/ 209 w 383"/>
              <a:gd name="T9" fmla="*/ 1641 h 1735"/>
              <a:gd name="T10" fmla="*/ 160 w 383"/>
              <a:gd name="T11" fmla="*/ 1596 h 1735"/>
              <a:gd name="T12" fmla="*/ 0 w 383"/>
              <a:gd name="T13" fmla="*/ 37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3" h="1735">
                <a:moveTo>
                  <a:pt x="0" y="37"/>
                </a:moveTo>
                <a:cubicBezTo>
                  <a:pt x="11" y="0"/>
                  <a:pt x="11" y="0"/>
                  <a:pt x="11" y="0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6"/>
                  <a:pt x="336" y="1050"/>
                  <a:pt x="383" y="1735"/>
                </a:cubicBezTo>
                <a:cubicBezTo>
                  <a:pt x="209" y="1641"/>
                  <a:pt x="209" y="1641"/>
                  <a:pt x="209" y="1641"/>
                </a:cubicBezTo>
                <a:cubicBezTo>
                  <a:pt x="160" y="1596"/>
                  <a:pt x="160" y="1596"/>
                  <a:pt x="160" y="1596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 20"/>
          <p:cNvSpPr>
            <a:spLocks/>
          </p:cNvSpPr>
          <p:nvPr/>
        </p:nvSpPr>
        <p:spPr bwMode="auto">
          <a:xfrm>
            <a:off x="7962871" y="2381441"/>
            <a:ext cx="356691" cy="105878"/>
          </a:xfrm>
          <a:custGeom>
            <a:avLst/>
            <a:gdLst>
              <a:gd name="T0" fmla="*/ 12 w 198"/>
              <a:gd name="T1" fmla="*/ 0 h 77"/>
              <a:gd name="T2" fmla="*/ 0 w 198"/>
              <a:gd name="T3" fmla="*/ 4 h 77"/>
              <a:gd name="T4" fmla="*/ 180 w 198"/>
              <a:gd name="T5" fmla="*/ 77 h 77"/>
              <a:gd name="T6" fmla="*/ 198 w 198"/>
              <a:gd name="T7" fmla="*/ 55 h 77"/>
              <a:gd name="T8" fmla="*/ 12 w 198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77">
                <a:moveTo>
                  <a:pt x="12" y="0"/>
                </a:moveTo>
                <a:lnTo>
                  <a:pt x="0" y="4"/>
                </a:lnTo>
                <a:lnTo>
                  <a:pt x="180" y="77"/>
                </a:lnTo>
                <a:lnTo>
                  <a:pt x="198" y="5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Freeform 21"/>
          <p:cNvSpPr>
            <a:spLocks/>
          </p:cNvSpPr>
          <p:nvPr/>
        </p:nvSpPr>
        <p:spPr bwMode="auto">
          <a:xfrm>
            <a:off x="7964671" y="721772"/>
            <a:ext cx="2340114" cy="2396691"/>
          </a:xfrm>
          <a:custGeom>
            <a:avLst/>
            <a:gdLst>
              <a:gd name="T0" fmla="*/ 637 w 1427"/>
              <a:gd name="T1" fmla="*/ 1915 h 1915"/>
              <a:gd name="T2" fmla="*/ 34 w 1427"/>
              <a:gd name="T3" fmla="*/ 1667 h 1915"/>
              <a:gd name="T4" fmla="*/ 207 w 1427"/>
              <a:gd name="T5" fmla="*/ 1389 h 1915"/>
              <a:gd name="T6" fmla="*/ 0 w 1427"/>
              <a:gd name="T7" fmla="*/ 1330 h 1915"/>
              <a:gd name="T8" fmla="*/ 1229 w 1427"/>
              <a:gd name="T9" fmla="*/ 0 h 1915"/>
              <a:gd name="T10" fmla="*/ 1427 w 1427"/>
              <a:gd name="T11" fmla="*/ 1641 h 1915"/>
              <a:gd name="T12" fmla="*/ 880 w 1427"/>
              <a:gd name="T13" fmla="*/ 1519 h 1915"/>
              <a:gd name="T14" fmla="*/ 637 w 1427"/>
              <a:gd name="T15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7" h="1915">
                <a:moveTo>
                  <a:pt x="637" y="1915"/>
                </a:moveTo>
                <a:cubicBezTo>
                  <a:pt x="34" y="1667"/>
                  <a:pt x="34" y="1667"/>
                  <a:pt x="34" y="1667"/>
                </a:cubicBezTo>
                <a:cubicBezTo>
                  <a:pt x="207" y="1389"/>
                  <a:pt x="207" y="1389"/>
                  <a:pt x="207" y="1389"/>
                </a:cubicBezTo>
                <a:cubicBezTo>
                  <a:pt x="0" y="1330"/>
                  <a:pt x="0" y="1330"/>
                  <a:pt x="0" y="1330"/>
                </a:cubicBezTo>
                <a:cubicBezTo>
                  <a:pt x="0" y="1330"/>
                  <a:pt x="768" y="659"/>
                  <a:pt x="1229" y="0"/>
                </a:cubicBezTo>
                <a:cubicBezTo>
                  <a:pt x="1427" y="1641"/>
                  <a:pt x="1427" y="1641"/>
                  <a:pt x="1427" y="1641"/>
                </a:cubicBezTo>
                <a:cubicBezTo>
                  <a:pt x="880" y="1519"/>
                  <a:pt x="880" y="1519"/>
                  <a:pt x="880" y="1519"/>
                </a:cubicBezTo>
                <a:lnTo>
                  <a:pt x="637" y="1915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648200" y="3679236"/>
            <a:ext cx="630188" cy="478299"/>
            <a:chOff x="5168900" y="2833688"/>
            <a:chExt cx="481013" cy="395288"/>
          </a:xfrm>
          <a:solidFill>
            <a:schemeClr val="bg1"/>
          </a:solidFill>
        </p:grpSpPr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5168900" y="2862263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7"/>
            <p:cNvSpPr>
              <a:spLocks noEditPoints="1"/>
            </p:cNvSpPr>
            <p:nvPr/>
          </p:nvSpPr>
          <p:spPr bwMode="auto">
            <a:xfrm>
              <a:off x="5500688" y="2833688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351896" y="3685149"/>
            <a:ext cx="511316" cy="472669"/>
            <a:chOff x="1001713" y="4137025"/>
            <a:chExt cx="1741487" cy="1743076"/>
          </a:xfrm>
          <a:solidFill>
            <a:schemeClr val="bg1"/>
          </a:solidFill>
        </p:grpSpPr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1978025" y="4137025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121 w 1929"/>
                <a:gd name="T3" fmla="*/ 17 h 1931"/>
                <a:gd name="T4" fmla="*/ 242 w 1929"/>
                <a:gd name="T5" fmla="*/ 43 h 1931"/>
                <a:gd name="T6" fmla="*/ 359 w 1929"/>
                <a:gd name="T7" fmla="*/ 73 h 1931"/>
                <a:gd name="T8" fmla="*/ 474 w 1929"/>
                <a:gd name="T9" fmla="*/ 110 h 1931"/>
                <a:gd name="T10" fmla="*/ 589 w 1929"/>
                <a:gd name="T11" fmla="*/ 154 h 1931"/>
                <a:gd name="T12" fmla="*/ 699 w 1929"/>
                <a:gd name="T13" fmla="*/ 205 h 1931"/>
                <a:gd name="T14" fmla="*/ 807 w 1929"/>
                <a:gd name="T15" fmla="*/ 261 h 1931"/>
                <a:gd name="T16" fmla="*/ 912 w 1929"/>
                <a:gd name="T17" fmla="*/ 323 h 1931"/>
                <a:gd name="T18" fmla="*/ 1014 w 1929"/>
                <a:gd name="T19" fmla="*/ 391 h 1931"/>
                <a:gd name="T20" fmla="*/ 1113 w 1929"/>
                <a:gd name="T21" fmla="*/ 466 h 1931"/>
                <a:gd name="T22" fmla="*/ 1207 w 1929"/>
                <a:gd name="T23" fmla="*/ 546 h 1931"/>
                <a:gd name="T24" fmla="*/ 1297 w 1929"/>
                <a:gd name="T25" fmla="*/ 632 h 1931"/>
                <a:gd name="T26" fmla="*/ 1384 w 1929"/>
                <a:gd name="T27" fmla="*/ 723 h 1931"/>
                <a:gd name="T28" fmla="*/ 1464 w 1929"/>
                <a:gd name="T29" fmla="*/ 817 h 1931"/>
                <a:gd name="T30" fmla="*/ 1538 w 1929"/>
                <a:gd name="T31" fmla="*/ 916 h 1931"/>
                <a:gd name="T32" fmla="*/ 1606 w 1929"/>
                <a:gd name="T33" fmla="*/ 1018 h 1931"/>
                <a:gd name="T34" fmla="*/ 1668 w 1929"/>
                <a:gd name="T35" fmla="*/ 1123 h 1931"/>
                <a:gd name="T36" fmla="*/ 1724 w 1929"/>
                <a:gd name="T37" fmla="*/ 1231 h 1931"/>
                <a:gd name="T38" fmla="*/ 1775 w 1929"/>
                <a:gd name="T39" fmla="*/ 1342 h 1931"/>
                <a:gd name="T40" fmla="*/ 1819 w 1929"/>
                <a:gd name="T41" fmla="*/ 1456 h 1931"/>
                <a:gd name="T42" fmla="*/ 1856 w 1929"/>
                <a:gd name="T43" fmla="*/ 1572 h 1931"/>
                <a:gd name="T44" fmla="*/ 1886 w 1929"/>
                <a:gd name="T45" fmla="*/ 1689 h 1931"/>
                <a:gd name="T46" fmla="*/ 1912 w 1929"/>
                <a:gd name="T47" fmla="*/ 1810 h 1931"/>
                <a:gd name="T48" fmla="*/ 1929 w 1929"/>
                <a:gd name="T49" fmla="*/ 1931 h 1931"/>
                <a:gd name="T50" fmla="*/ 1541 w 1929"/>
                <a:gd name="T51" fmla="*/ 1931 h 1931"/>
                <a:gd name="T52" fmla="*/ 1519 w 1929"/>
                <a:gd name="T53" fmla="*/ 1814 h 1931"/>
                <a:gd name="T54" fmla="*/ 1492 w 1929"/>
                <a:gd name="T55" fmla="*/ 1698 h 1931"/>
                <a:gd name="T56" fmla="*/ 1456 w 1929"/>
                <a:gd name="T57" fmla="*/ 1585 h 1931"/>
                <a:gd name="T58" fmla="*/ 1413 w 1929"/>
                <a:gd name="T59" fmla="*/ 1476 h 1931"/>
                <a:gd name="T60" fmla="*/ 1364 w 1929"/>
                <a:gd name="T61" fmla="*/ 1371 h 1931"/>
                <a:gd name="T62" fmla="*/ 1307 w 1929"/>
                <a:gd name="T63" fmla="*/ 1268 h 1931"/>
                <a:gd name="T64" fmla="*/ 1246 w 1929"/>
                <a:gd name="T65" fmla="*/ 1171 h 1931"/>
                <a:gd name="T66" fmla="*/ 1178 w 1929"/>
                <a:gd name="T67" fmla="*/ 1078 h 1931"/>
                <a:gd name="T68" fmla="*/ 1103 w 1929"/>
                <a:gd name="T69" fmla="*/ 989 h 1931"/>
                <a:gd name="T70" fmla="*/ 1025 w 1929"/>
                <a:gd name="T71" fmla="*/ 905 h 1931"/>
                <a:gd name="T72" fmla="*/ 941 w 1929"/>
                <a:gd name="T73" fmla="*/ 826 h 1931"/>
                <a:gd name="T74" fmla="*/ 852 w 1929"/>
                <a:gd name="T75" fmla="*/ 752 h 1931"/>
                <a:gd name="T76" fmla="*/ 759 w 1929"/>
                <a:gd name="T77" fmla="*/ 684 h 1931"/>
                <a:gd name="T78" fmla="*/ 662 w 1929"/>
                <a:gd name="T79" fmla="*/ 623 h 1931"/>
                <a:gd name="T80" fmla="*/ 559 w 1929"/>
                <a:gd name="T81" fmla="*/ 566 h 1931"/>
                <a:gd name="T82" fmla="*/ 454 w 1929"/>
                <a:gd name="T83" fmla="*/ 516 h 1931"/>
                <a:gd name="T84" fmla="*/ 345 w 1929"/>
                <a:gd name="T85" fmla="*/ 474 h 1931"/>
                <a:gd name="T86" fmla="*/ 232 w 1929"/>
                <a:gd name="T87" fmla="*/ 438 h 1931"/>
                <a:gd name="T88" fmla="*/ 117 w 1929"/>
                <a:gd name="T89" fmla="*/ 410 h 1931"/>
                <a:gd name="T90" fmla="*/ 0 w 1929"/>
                <a:gd name="T91" fmla="*/ 389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121" y="17"/>
                  </a:lnTo>
                  <a:lnTo>
                    <a:pt x="242" y="43"/>
                  </a:lnTo>
                  <a:lnTo>
                    <a:pt x="359" y="73"/>
                  </a:lnTo>
                  <a:lnTo>
                    <a:pt x="474" y="110"/>
                  </a:lnTo>
                  <a:lnTo>
                    <a:pt x="589" y="154"/>
                  </a:lnTo>
                  <a:lnTo>
                    <a:pt x="699" y="205"/>
                  </a:lnTo>
                  <a:lnTo>
                    <a:pt x="807" y="261"/>
                  </a:lnTo>
                  <a:lnTo>
                    <a:pt x="912" y="323"/>
                  </a:lnTo>
                  <a:lnTo>
                    <a:pt x="1014" y="391"/>
                  </a:lnTo>
                  <a:lnTo>
                    <a:pt x="1113" y="466"/>
                  </a:lnTo>
                  <a:lnTo>
                    <a:pt x="1207" y="546"/>
                  </a:lnTo>
                  <a:lnTo>
                    <a:pt x="1297" y="632"/>
                  </a:lnTo>
                  <a:lnTo>
                    <a:pt x="1384" y="723"/>
                  </a:lnTo>
                  <a:lnTo>
                    <a:pt x="1464" y="817"/>
                  </a:lnTo>
                  <a:lnTo>
                    <a:pt x="1538" y="916"/>
                  </a:lnTo>
                  <a:lnTo>
                    <a:pt x="1606" y="1018"/>
                  </a:lnTo>
                  <a:lnTo>
                    <a:pt x="1668" y="1123"/>
                  </a:lnTo>
                  <a:lnTo>
                    <a:pt x="1724" y="1231"/>
                  </a:lnTo>
                  <a:lnTo>
                    <a:pt x="1775" y="1342"/>
                  </a:lnTo>
                  <a:lnTo>
                    <a:pt x="1819" y="1456"/>
                  </a:lnTo>
                  <a:lnTo>
                    <a:pt x="1856" y="1572"/>
                  </a:lnTo>
                  <a:lnTo>
                    <a:pt x="1886" y="1689"/>
                  </a:lnTo>
                  <a:lnTo>
                    <a:pt x="1912" y="1810"/>
                  </a:lnTo>
                  <a:lnTo>
                    <a:pt x="1929" y="1931"/>
                  </a:lnTo>
                  <a:lnTo>
                    <a:pt x="1541" y="1931"/>
                  </a:lnTo>
                  <a:lnTo>
                    <a:pt x="1519" y="1814"/>
                  </a:lnTo>
                  <a:lnTo>
                    <a:pt x="1492" y="1698"/>
                  </a:lnTo>
                  <a:lnTo>
                    <a:pt x="1456" y="1585"/>
                  </a:lnTo>
                  <a:lnTo>
                    <a:pt x="1413" y="1476"/>
                  </a:lnTo>
                  <a:lnTo>
                    <a:pt x="1364" y="1371"/>
                  </a:lnTo>
                  <a:lnTo>
                    <a:pt x="1307" y="1268"/>
                  </a:lnTo>
                  <a:lnTo>
                    <a:pt x="1246" y="1171"/>
                  </a:lnTo>
                  <a:lnTo>
                    <a:pt x="1178" y="1078"/>
                  </a:lnTo>
                  <a:lnTo>
                    <a:pt x="1103" y="989"/>
                  </a:lnTo>
                  <a:lnTo>
                    <a:pt x="1025" y="905"/>
                  </a:lnTo>
                  <a:lnTo>
                    <a:pt x="941" y="826"/>
                  </a:lnTo>
                  <a:lnTo>
                    <a:pt x="852" y="752"/>
                  </a:lnTo>
                  <a:lnTo>
                    <a:pt x="759" y="684"/>
                  </a:lnTo>
                  <a:lnTo>
                    <a:pt x="662" y="623"/>
                  </a:lnTo>
                  <a:lnTo>
                    <a:pt x="559" y="566"/>
                  </a:lnTo>
                  <a:lnTo>
                    <a:pt x="454" y="516"/>
                  </a:lnTo>
                  <a:lnTo>
                    <a:pt x="345" y="474"/>
                  </a:lnTo>
                  <a:lnTo>
                    <a:pt x="232" y="438"/>
                  </a:lnTo>
                  <a:lnTo>
                    <a:pt x="117" y="410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1001713" y="4137025"/>
              <a:ext cx="765175" cy="766763"/>
            </a:xfrm>
            <a:custGeom>
              <a:avLst/>
              <a:gdLst>
                <a:gd name="T0" fmla="*/ 1929 w 1929"/>
                <a:gd name="T1" fmla="*/ 0 h 1931"/>
                <a:gd name="T2" fmla="*/ 1929 w 1929"/>
                <a:gd name="T3" fmla="*/ 389 h 1931"/>
                <a:gd name="T4" fmla="*/ 1812 w 1929"/>
                <a:gd name="T5" fmla="*/ 410 h 1931"/>
                <a:gd name="T6" fmla="*/ 1697 w 1929"/>
                <a:gd name="T7" fmla="*/ 438 h 1931"/>
                <a:gd name="T8" fmla="*/ 1584 w 1929"/>
                <a:gd name="T9" fmla="*/ 474 h 1931"/>
                <a:gd name="T10" fmla="*/ 1475 w 1929"/>
                <a:gd name="T11" fmla="*/ 516 h 1931"/>
                <a:gd name="T12" fmla="*/ 1370 w 1929"/>
                <a:gd name="T13" fmla="*/ 566 h 1931"/>
                <a:gd name="T14" fmla="*/ 1267 w 1929"/>
                <a:gd name="T15" fmla="*/ 623 h 1931"/>
                <a:gd name="T16" fmla="*/ 1170 w 1929"/>
                <a:gd name="T17" fmla="*/ 684 h 1931"/>
                <a:gd name="T18" fmla="*/ 1077 w 1929"/>
                <a:gd name="T19" fmla="*/ 752 h 1931"/>
                <a:gd name="T20" fmla="*/ 988 w 1929"/>
                <a:gd name="T21" fmla="*/ 826 h 1931"/>
                <a:gd name="T22" fmla="*/ 904 w 1929"/>
                <a:gd name="T23" fmla="*/ 905 h 1931"/>
                <a:gd name="T24" fmla="*/ 826 w 1929"/>
                <a:gd name="T25" fmla="*/ 989 h 1931"/>
                <a:gd name="T26" fmla="*/ 751 w 1929"/>
                <a:gd name="T27" fmla="*/ 1078 h 1931"/>
                <a:gd name="T28" fmla="*/ 683 w 1929"/>
                <a:gd name="T29" fmla="*/ 1171 h 1931"/>
                <a:gd name="T30" fmla="*/ 622 w 1929"/>
                <a:gd name="T31" fmla="*/ 1268 h 1931"/>
                <a:gd name="T32" fmla="*/ 565 w 1929"/>
                <a:gd name="T33" fmla="*/ 1371 h 1931"/>
                <a:gd name="T34" fmla="*/ 516 w 1929"/>
                <a:gd name="T35" fmla="*/ 1476 h 1931"/>
                <a:gd name="T36" fmla="*/ 473 w 1929"/>
                <a:gd name="T37" fmla="*/ 1585 h 1931"/>
                <a:gd name="T38" fmla="*/ 437 w 1929"/>
                <a:gd name="T39" fmla="*/ 1698 h 1931"/>
                <a:gd name="T40" fmla="*/ 410 w 1929"/>
                <a:gd name="T41" fmla="*/ 1814 h 1931"/>
                <a:gd name="T42" fmla="*/ 388 w 1929"/>
                <a:gd name="T43" fmla="*/ 1931 h 1931"/>
                <a:gd name="T44" fmla="*/ 0 w 1929"/>
                <a:gd name="T45" fmla="*/ 1931 h 1931"/>
                <a:gd name="T46" fmla="*/ 17 w 1929"/>
                <a:gd name="T47" fmla="*/ 1810 h 1931"/>
                <a:gd name="T48" fmla="*/ 43 w 1929"/>
                <a:gd name="T49" fmla="*/ 1689 h 1931"/>
                <a:gd name="T50" fmla="*/ 73 w 1929"/>
                <a:gd name="T51" fmla="*/ 1572 h 1931"/>
                <a:gd name="T52" fmla="*/ 110 w 1929"/>
                <a:gd name="T53" fmla="*/ 1456 h 1931"/>
                <a:gd name="T54" fmla="*/ 154 w 1929"/>
                <a:gd name="T55" fmla="*/ 1342 h 1931"/>
                <a:gd name="T56" fmla="*/ 205 w 1929"/>
                <a:gd name="T57" fmla="*/ 1231 h 1931"/>
                <a:gd name="T58" fmla="*/ 261 w 1929"/>
                <a:gd name="T59" fmla="*/ 1123 h 1931"/>
                <a:gd name="T60" fmla="*/ 323 w 1929"/>
                <a:gd name="T61" fmla="*/ 1018 h 1931"/>
                <a:gd name="T62" fmla="*/ 391 w 1929"/>
                <a:gd name="T63" fmla="*/ 916 h 1931"/>
                <a:gd name="T64" fmla="*/ 465 w 1929"/>
                <a:gd name="T65" fmla="*/ 817 h 1931"/>
                <a:gd name="T66" fmla="*/ 545 w 1929"/>
                <a:gd name="T67" fmla="*/ 723 h 1931"/>
                <a:gd name="T68" fmla="*/ 632 w 1929"/>
                <a:gd name="T69" fmla="*/ 632 h 1931"/>
                <a:gd name="T70" fmla="*/ 722 w 1929"/>
                <a:gd name="T71" fmla="*/ 546 h 1931"/>
                <a:gd name="T72" fmla="*/ 816 w 1929"/>
                <a:gd name="T73" fmla="*/ 466 h 1931"/>
                <a:gd name="T74" fmla="*/ 915 w 1929"/>
                <a:gd name="T75" fmla="*/ 391 h 1931"/>
                <a:gd name="T76" fmla="*/ 1017 w 1929"/>
                <a:gd name="T77" fmla="*/ 323 h 1931"/>
                <a:gd name="T78" fmla="*/ 1122 w 1929"/>
                <a:gd name="T79" fmla="*/ 261 h 1931"/>
                <a:gd name="T80" fmla="*/ 1230 w 1929"/>
                <a:gd name="T81" fmla="*/ 205 h 1931"/>
                <a:gd name="T82" fmla="*/ 1340 w 1929"/>
                <a:gd name="T83" fmla="*/ 154 h 1931"/>
                <a:gd name="T84" fmla="*/ 1455 w 1929"/>
                <a:gd name="T85" fmla="*/ 110 h 1931"/>
                <a:gd name="T86" fmla="*/ 1570 w 1929"/>
                <a:gd name="T87" fmla="*/ 73 h 1931"/>
                <a:gd name="T88" fmla="*/ 1687 w 1929"/>
                <a:gd name="T89" fmla="*/ 43 h 1931"/>
                <a:gd name="T90" fmla="*/ 1808 w 1929"/>
                <a:gd name="T91" fmla="*/ 17 h 1931"/>
                <a:gd name="T92" fmla="*/ 1929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929" y="0"/>
                  </a:moveTo>
                  <a:lnTo>
                    <a:pt x="1929" y="389"/>
                  </a:lnTo>
                  <a:lnTo>
                    <a:pt x="1812" y="410"/>
                  </a:lnTo>
                  <a:lnTo>
                    <a:pt x="1697" y="438"/>
                  </a:lnTo>
                  <a:lnTo>
                    <a:pt x="1584" y="474"/>
                  </a:lnTo>
                  <a:lnTo>
                    <a:pt x="1475" y="516"/>
                  </a:lnTo>
                  <a:lnTo>
                    <a:pt x="1370" y="566"/>
                  </a:lnTo>
                  <a:lnTo>
                    <a:pt x="1267" y="623"/>
                  </a:lnTo>
                  <a:lnTo>
                    <a:pt x="1170" y="684"/>
                  </a:lnTo>
                  <a:lnTo>
                    <a:pt x="1077" y="752"/>
                  </a:lnTo>
                  <a:lnTo>
                    <a:pt x="988" y="826"/>
                  </a:lnTo>
                  <a:lnTo>
                    <a:pt x="904" y="905"/>
                  </a:lnTo>
                  <a:lnTo>
                    <a:pt x="826" y="989"/>
                  </a:lnTo>
                  <a:lnTo>
                    <a:pt x="751" y="1078"/>
                  </a:lnTo>
                  <a:lnTo>
                    <a:pt x="683" y="1171"/>
                  </a:lnTo>
                  <a:lnTo>
                    <a:pt x="622" y="1268"/>
                  </a:lnTo>
                  <a:lnTo>
                    <a:pt x="565" y="1371"/>
                  </a:lnTo>
                  <a:lnTo>
                    <a:pt x="516" y="1476"/>
                  </a:lnTo>
                  <a:lnTo>
                    <a:pt x="473" y="1585"/>
                  </a:lnTo>
                  <a:lnTo>
                    <a:pt x="437" y="1698"/>
                  </a:lnTo>
                  <a:lnTo>
                    <a:pt x="410" y="1814"/>
                  </a:lnTo>
                  <a:lnTo>
                    <a:pt x="388" y="1931"/>
                  </a:lnTo>
                  <a:lnTo>
                    <a:pt x="0" y="1931"/>
                  </a:lnTo>
                  <a:lnTo>
                    <a:pt x="17" y="1810"/>
                  </a:lnTo>
                  <a:lnTo>
                    <a:pt x="43" y="1689"/>
                  </a:lnTo>
                  <a:lnTo>
                    <a:pt x="73" y="1572"/>
                  </a:lnTo>
                  <a:lnTo>
                    <a:pt x="110" y="1456"/>
                  </a:lnTo>
                  <a:lnTo>
                    <a:pt x="154" y="1342"/>
                  </a:lnTo>
                  <a:lnTo>
                    <a:pt x="205" y="1231"/>
                  </a:lnTo>
                  <a:lnTo>
                    <a:pt x="261" y="1123"/>
                  </a:lnTo>
                  <a:lnTo>
                    <a:pt x="323" y="1018"/>
                  </a:lnTo>
                  <a:lnTo>
                    <a:pt x="391" y="916"/>
                  </a:lnTo>
                  <a:lnTo>
                    <a:pt x="465" y="817"/>
                  </a:lnTo>
                  <a:lnTo>
                    <a:pt x="545" y="723"/>
                  </a:lnTo>
                  <a:lnTo>
                    <a:pt x="632" y="632"/>
                  </a:lnTo>
                  <a:lnTo>
                    <a:pt x="722" y="546"/>
                  </a:lnTo>
                  <a:lnTo>
                    <a:pt x="816" y="466"/>
                  </a:lnTo>
                  <a:lnTo>
                    <a:pt x="915" y="391"/>
                  </a:lnTo>
                  <a:lnTo>
                    <a:pt x="1017" y="323"/>
                  </a:lnTo>
                  <a:lnTo>
                    <a:pt x="1122" y="261"/>
                  </a:lnTo>
                  <a:lnTo>
                    <a:pt x="1230" y="205"/>
                  </a:lnTo>
                  <a:lnTo>
                    <a:pt x="1340" y="154"/>
                  </a:lnTo>
                  <a:lnTo>
                    <a:pt x="1455" y="110"/>
                  </a:lnTo>
                  <a:lnTo>
                    <a:pt x="1570" y="73"/>
                  </a:lnTo>
                  <a:lnTo>
                    <a:pt x="1687" y="43"/>
                  </a:lnTo>
                  <a:lnTo>
                    <a:pt x="1808" y="17"/>
                  </a:lnTo>
                  <a:lnTo>
                    <a:pt x="19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1978025" y="5113338"/>
              <a:ext cx="765175" cy="766763"/>
            </a:xfrm>
            <a:custGeom>
              <a:avLst/>
              <a:gdLst>
                <a:gd name="T0" fmla="*/ 1541 w 1929"/>
                <a:gd name="T1" fmla="*/ 0 h 1931"/>
                <a:gd name="T2" fmla="*/ 1929 w 1929"/>
                <a:gd name="T3" fmla="*/ 0 h 1931"/>
                <a:gd name="T4" fmla="*/ 1912 w 1929"/>
                <a:gd name="T5" fmla="*/ 121 h 1931"/>
                <a:gd name="T6" fmla="*/ 1886 w 1929"/>
                <a:gd name="T7" fmla="*/ 242 h 1931"/>
                <a:gd name="T8" fmla="*/ 1856 w 1929"/>
                <a:gd name="T9" fmla="*/ 359 h 1931"/>
                <a:gd name="T10" fmla="*/ 1819 w 1929"/>
                <a:gd name="T11" fmla="*/ 475 h 1931"/>
                <a:gd name="T12" fmla="*/ 1775 w 1929"/>
                <a:gd name="T13" fmla="*/ 589 h 1931"/>
                <a:gd name="T14" fmla="*/ 1724 w 1929"/>
                <a:gd name="T15" fmla="*/ 700 h 1931"/>
                <a:gd name="T16" fmla="*/ 1668 w 1929"/>
                <a:gd name="T17" fmla="*/ 808 h 1931"/>
                <a:gd name="T18" fmla="*/ 1606 w 1929"/>
                <a:gd name="T19" fmla="*/ 913 h 1931"/>
                <a:gd name="T20" fmla="*/ 1538 w 1929"/>
                <a:gd name="T21" fmla="*/ 1015 h 1931"/>
                <a:gd name="T22" fmla="*/ 1464 w 1929"/>
                <a:gd name="T23" fmla="*/ 1114 h 1931"/>
                <a:gd name="T24" fmla="*/ 1384 w 1929"/>
                <a:gd name="T25" fmla="*/ 1208 h 1931"/>
                <a:gd name="T26" fmla="*/ 1297 w 1929"/>
                <a:gd name="T27" fmla="*/ 1299 h 1931"/>
                <a:gd name="T28" fmla="*/ 1207 w 1929"/>
                <a:gd name="T29" fmla="*/ 1385 h 1931"/>
                <a:gd name="T30" fmla="*/ 1113 w 1929"/>
                <a:gd name="T31" fmla="*/ 1465 h 1931"/>
                <a:gd name="T32" fmla="*/ 1014 w 1929"/>
                <a:gd name="T33" fmla="*/ 1540 h 1931"/>
                <a:gd name="T34" fmla="*/ 912 w 1929"/>
                <a:gd name="T35" fmla="*/ 1608 h 1931"/>
                <a:gd name="T36" fmla="*/ 807 w 1929"/>
                <a:gd name="T37" fmla="*/ 1670 h 1931"/>
                <a:gd name="T38" fmla="*/ 699 w 1929"/>
                <a:gd name="T39" fmla="*/ 1726 h 1931"/>
                <a:gd name="T40" fmla="*/ 589 w 1929"/>
                <a:gd name="T41" fmla="*/ 1777 h 1931"/>
                <a:gd name="T42" fmla="*/ 474 w 1929"/>
                <a:gd name="T43" fmla="*/ 1821 h 1931"/>
                <a:gd name="T44" fmla="*/ 359 w 1929"/>
                <a:gd name="T45" fmla="*/ 1858 h 1931"/>
                <a:gd name="T46" fmla="*/ 242 w 1929"/>
                <a:gd name="T47" fmla="*/ 1888 h 1931"/>
                <a:gd name="T48" fmla="*/ 121 w 1929"/>
                <a:gd name="T49" fmla="*/ 1914 h 1931"/>
                <a:gd name="T50" fmla="*/ 0 w 1929"/>
                <a:gd name="T51" fmla="*/ 1931 h 1931"/>
                <a:gd name="T52" fmla="*/ 0 w 1929"/>
                <a:gd name="T53" fmla="*/ 1542 h 1931"/>
                <a:gd name="T54" fmla="*/ 117 w 1929"/>
                <a:gd name="T55" fmla="*/ 1521 h 1931"/>
                <a:gd name="T56" fmla="*/ 232 w 1929"/>
                <a:gd name="T57" fmla="*/ 1493 h 1931"/>
                <a:gd name="T58" fmla="*/ 345 w 1929"/>
                <a:gd name="T59" fmla="*/ 1457 h 1931"/>
                <a:gd name="T60" fmla="*/ 454 w 1929"/>
                <a:gd name="T61" fmla="*/ 1415 h 1931"/>
                <a:gd name="T62" fmla="*/ 559 w 1929"/>
                <a:gd name="T63" fmla="*/ 1365 h 1931"/>
                <a:gd name="T64" fmla="*/ 662 w 1929"/>
                <a:gd name="T65" fmla="*/ 1308 h 1931"/>
                <a:gd name="T66" fmla="*/ 759 w 1929"/>
                <a:gd name="T67" fmla="*/ 1247 h 1931"/>
                <a:gd name="T68" fmla="*/ 852 w 1929"/>
                <a:gd name="T69" fmla="*/ 1179 h 1931"/>
                <a:gd name="T70" fmla="*/ 941 w 1929"/>
                <a:gd name="T71" fmla="*/ 1105 h 1931"/>
                <a:gd name="T72" fmla="*/ 1025 w 1929"/>
                <a:gd name="T73" fmla="*/ 1026 h 1931"/>
                <a:gd name="T74" fmla="*/ 1103 w 1929"/>
                <a:gd name="T75" fmla="*/ 942 h 1931"/>
                <a:gd name="T76" fmla="*/ 1178 w 1929"/>
                <a:gd name="T77" fmla="*/ 853 h 1931"/>
                <a:gd name="T78" fmla="*/ 1246 w 1929"/>
                <a:gd name="T79" fmla="*/ 760 h 1931"/>
                <a:gd name="T80" fmla="*/ 1307 w 1929"/>
                <a:gd name="T81" fmla="*/ 663 h 1931"/>
                <a:gd name="T82" fmla="*/ 1364 w 1929"/>
                <a:gd name="T83" fmla="*/ 560 h 1931"/>
                <a:gd name="T84" fmla="*/ 1413 w 1929"/>
                <a:gd name="T85" fmla="*/ 455 h 1931"/>
                <a:gd name="T86" fmla="*/ 1456 w 1929"/>
                <a:gd name="T87" fmla="*/ 346 h 1931"/>
                <a:gd name="T88" fmla="*/ 1492 w 1929"/>
                <a:gd name="T89" fmla="*/ 233 h 1931"/>
                <a:gd name="T90" fmla="*/ 1519 w 1929"/>
                <a:gd name="T91" fmla="*/ 117 h 1931"/>
                <a:gd name="T92" fmla="*/ 1541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541" y="0"/>
                  </a:moveTo>
                  <a:lnTo>
                    <a:pt x="1929" y="0"/>
                  </a:lnTo>
                  <a:lnTo>
                    <a:pt x="1912" y="121"/>
                  </a:lnTo>
                  <a:lnTo>
                    <a:pt x="1886" y="242"/>
                  </a:lnTo>
                  <a:lnTo>
                    <a:pt x="1856" y="359"/>
                  </a:lnTo>
                  <a:lnTo>
                    <a:pt x="1819" y="475"/>
                  </a:lnTo>
                  <a:lnTo>
                    <a:pt x="1775" y="589"/>
                  </a:lnTo>
                  <a:lnTo>
                    <a:pt x="1724" y="700"/>
                  </a:lnTo>
                  <a:lnTo>
                    <a:pt x="1668" y="808"/>
                  </a:lnTo>
                  <a:lnTo>
                    <a:pt x="1606" y="913"/>
                  </a:lnTo>
                  <a:lnTo>
                    <a:pt x="1538" y="1015"/>
                  </a:lnTo>
                  <a:lnTo>
                    <a:pt x="1464" y="1114"/>
                  </a:lnTo>
                  <a:lnTo>
                    <a:pt x="1384" y="1208"/>
                  </a:lnTo>
                  <a:lnTo>
                    <a:pt x="1297" y="1299"/>
                  </a:lnTo>
                  <a:lnTo>
                    <a:pt x="1207" y="1385"/>
                  </a:lnTo>
                  <a:lnTo>
                    <a:pt x="1113" y="1465"/>
                  </a:lnTo>
                  <a:lnTo>
                    <a:pt x="1014" y="1540"/>
                  </a:lnTo>
                  <a:lnTo>
                    <a:pt x="912" y="1608"/>
                  </a:lnTo>
                  <a:lnTo>
                    <a:pt x="807" y="1670"/>
                  </a:lnTo>
                  <a:lnTo>
                    <a:pt x="699" y="1726"/>
                  </a:lnTo>
                  <a:lnTo>
                    <a:pt x="589" y="1777"/>
                  </a:lnTo>
                  <a:lnTo>
                    <a:pt x="474" y="1821"/>
                  </a:lnTo>
                  <a:lnTo>
                    <a:pt x="359" y="1858"/>
                  </a:lnTo>
                  <a:lnTo>
                    <a:pt x="242" y="1888"/>
                  </a:lnTo>
                  <a:lnTo>
                    <a:pt x="121" y="1914"/>
                  </a:lnTo>
                  <a:lnTo>
                    <a:pt x="0" y="1931"/>
                  </a:lnTo>
                  <a:lnTo>
                    <a:pt x="0" y="1542"/>
                  </a:lnTo>
                  <a:lnTo>
                    <a:pt x="117" y="1521"/>
                  </a:lnTo>
                  <a:lnTo>
                    <a:pt x="232" y="1493"/>
                  </a:lnTo>
                  <a:lnTo>
                    <a:pt x="345" y="1457"/>
                  </a:lnTo>
                  <a:lnTo>
                    <a:pt x="454" y="1415"/>
                  </a:lnTo>
                  <a:lnTo>
                    <a:pt x="559" y="1365"/>
                  </a:lnTo>
                  <a:lnTo>
                    <a:pt x="662" y="1308"/>
                  </a:lnTo>
                  <a:lnTo>
                    <a:pt x="759" y="1247"/>
                  </a:lnTo>
                  <a:lnTo>
                    <a:pt x="852" y="1179"/>
                  </a:lnTo>
                  <a:lnTo>
                    <a:pt x="941" y="1105"/>
                  </a:lnTo>
                  <a:lnTo>
                    <a:pt x="1025" y="1026"/>
                  </a:lnTo>
                  <a:lnTo>
                    <a:pt x="1103" y="942"/>
                  </a:lnTo>
                  <a:lnTo>
                    <a:pt x="1178" y="853"/>
                  </a:lnTo>
                  <a:lnTo>
                    <a:pt x="1246" y="760"/>
                  </a:lnTo>
                  <a:lnTo>
                    <a:pt x="1307" y="663"/>
                  </a:lnTo>
                  <a:lnTo>
                    <a:pt x="1364" y="560"/>
                  </a:lnTo>
                  <a:lnTo>
                    <a:pt x="1413" y="455"/>
                  </a:lnTo>
                  <a:lnTo>
                    <a:pt x="1456" y="346"/>
                  </a:lnTo>
                  <a:lnTo>
                    <a:pt x="1492" y="233"/>
                  </a:lnTo>
                  <a:lnTo>
                    <a:pt x="1519" y="117"/>
                  </a:lnTo>
                  <a:lnTo>
                    <a:pt x="15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>
              <a:off x="1001713" y="5113338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388 w 1929"/>
                <a:gd name="T3" fmla="*/ 0 h 1931"/>
                <a:gd name="T4" fmla="*/ 410 w 1929"/>
                <a:gd name="T5" fmla="*/ 117 h 1931"/>
                <a:gd name="T6" fmla="*/ 437 w 1929"/>
                <a:gd name="T7" fmla="*/ 233 h 1931"/>
                <a:gd name="T8" fmla="*/ 473 w 1929"/>
                <a:gd name="T9" fmla="*/ 346 h 1931"/>
                <a:gd name="T10" fmla="*/ 516 w 1929"/>
                <a:gd name="T11" fmla="*/ 455 h 1931"/>
                <a:gd name="T12" fmla="*/ 565 w 1929"/>
                <a:gd name="T13" fmla="*/ 560 h 1931"/>
                <a:gd name="T14" fmla="*/ 622 w 1929"/>
                <a:gd name="T15" fmla="*/ 663 h 1931"/>
                <a:gd name="T16" fmla="*/ 683 w 1929"/>
                <a:gd name="T17" fmla="*/ 760 h 1931"/>
                <a:gd name="T18" fmla="*/ 751 w 1929"/>
                <a:gd name="T19" fmla="*/ 853 h 1931"/>
                <a:gd name="T20" fmla="*/ 826 w 1929"/>
                <a:gd name="T21" fmla="*/ 942 h 1931"/>
                <a:gd name="T22" fmla="*/ 904 w 1929"/>
                <a:gd name="T23" fmla="*/ 1026 h 1931"/>
                <a:gd name="T24" fmla="*/ 988 w 1929"/>
                <a:gd name="T25" fmla="*/ 1105 h 1931"/>
                <a:gd name="T26" fmla="*/ 1077 w 1929"/>
                <a:gd name="T27" fmla="*/ 1179 h 1931"/>
                <a:gd name="T28" fmla="*/ 1170 w 1929"/>
                <a:gd name="T29" fmla="*/ 1247 h 1931"/>
                <a:gd name="T30" fmla="*/ 1267 w 1929"/>
                <a:gd name="T31" fmla="*/ 1308 h 1931"/>
                <a:gd name="T32" fmla="*/ 1370 w 1929"/>
                <a:gd name="T33" fmla="*/ 1365 h 1931"/>
                <a:gd name="T34" fmla="*/ 1475 w 1929"/>
                <a:gd name="T35" fmla="*/ 1415 h 1931"/>
                <a:gd name="T36" fmla="*/ 1584 w 1929"/>
                <a:gd name="T37" fmla="*/ 1457 h 1931"/>
                <a:gd name="T38" fmla="*/ 1697 w 1929"/>
                <a:gd name="T39" fmla="*/ 1493 h 1931"/>
                <a:gd name="T40" fmla="*/ 1812 w 1929"/>
                <a:gd name="T41" fmla="*/ 1521 h 1931"/>
                <a:gd name="T42" fmla="*/ 1929 w 1929"/>
                <a:gd name="T43" fmla="*/ 1542 h 1931"/>
                <a:gd name="T44" fmla="*/ 1929 w 1929"/>
                <a:gd name="T45" fmla="*/ 1931 h 1931"/>
                <a:gd name="T46" fmla="*/ 1808 w 1929"/>
                <a:gd name="T47" fmla="*/ 1914 h 1931"/>
                <a:gd name="T48" fmla="*/ 1687 w 1929"/>
                <a:gd name="T49" fmla="*/ 1888 h 1931"/>
                <a:gd name="T50" fmla="*/ 1570 w 1929"/>
                <a:gd name="T51" fmla="*/ 1858 h 1931"/>
                <a:gd name="T52" fmla="*/ 1455 w 1929"/>
                <a:gd name="T53" fmla="*/ 1821 h 1931"/>
                <a:gd name="T54" fmla="*/ 1340 w 1929"/>
                <a:gd name="T55" fmla="*/ 1777 h 1931"/>
                <a:gd name="T56" fmla="*/ 1230 w 1929"/>
                <a:gd name="T57" fmla="*/ 1726 h 1931"/>
                <a:gd name="T58" fmla="*/ 1122 w 1929"/>
                <a:gd name="T59" fmla="*/ 1670 h 1931"/>
                <a:gd name="T60" fmla="*/ 1017 w 1929"/>
                <a:gd name="T61" fmla="*/ 1608 h 1931"/>
                <a:gd name="T62" fmla="*/ 915 w 1929"/>
                <a:gd name="T63" fmla="*/ 1540 h 1931"/>
                <a:gd name="T64" fmla="*/ 816 w 1929"/>
                <a:gd name="T65" fmla="*/ 1465 h 1931"/>
                <a:gd name="T66" fmla="*/ 722 w 1929"/>
                <a:gd name="T67" fmla="*/ 1385 h 1931"/>
                <a:gd name="T68" fmla="*/ 632 w 1929"/>
                <a:gd name="T69" fmla="*/ 1299 h 1931"/>
                <a:gd name="T70" fmla="*/ 545 w 1929"/>
                <a:gd name="T71" fmla="*/ 1208 h 1931"/>
                <a:gd name="T72" fmla="*/ 465 w 1929"/>
                <a:gd name="T73" fmla="*/ 1114 h 1931"/>
                <a:gd name="T74" fmla="*/ 391 w 1929"/>
                <a:gd name="T75" fmla="*/ 1015 h 1931"/>
                <a:gd name="T76" fmla="*/ 323 w 1929"/>
                <a:gd name="T77" fmla="*/ 913 h 1931"/>
                <a:gd name="T78" fmla="*/ 261 w 1929"/>
                <a:gd name="T79" fmla="*/ 808 h 1931"/>
                <a:gd name="T80" fmla="*/ 205 w 1929"/>
                <a:gd name="T81" fmla="*/ 700 h 1931"/>
                <a:gd name="T82" fmla="*/ 154 w 1929"/>
                <a:gd name="T83" fmla="*/ 589 h 1931"/>
                <a:gd name="T84" fmla="*/ 110 w 1929"/>
                <a:gd name="T85" fmla="*/ 475 h 1931"/>
                <a:gd name="T86" fmla="*/ 73 w 1929"/>
                <a:gd name="T87" fmla="*/ 359 h 1931"/>
                <a:gd name="T88" fmla="*/ 43 w 1929"/>
                <a:gd name="T89" fmla="*/ 242 h 1931"/>
                <a:gd name="T90" fmla="*/ 17 w 1929"/>
                <a:gd name="T91" fmla="*/ 121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388" y="0"/>
                  </a:lnTo>
                  <a:lnTo>
                    <a:pt x="410" y="117"/>
                  </a:lnTo>
                  <a:lnTo>
                    <a:pt x="437" y="233"/>
                  </a:lnTo>
                  <a:lnTo>
                    <a:pt x="473" y="346"/>
                  </a:lnTo>
                  <a:lnTo>
                    <a:pt x="516" y="455"/>
                  </a:lnTo>
                  <a:lnTo>
                    <a:pt x="565" y="560"/>
                  </a:lnTo>
                  <a:lnTo>
                    <a:pt x="622" y="663"/>
                  </a:lnTo>
                  <a:lnTo>
                    <a:pt x="683" y="760"/>
                  </a:lnTo>
                  <a:lnTo>
                    <a:pt x="751" y="853"/>
                  </a:lnTo>
                  <a:lnTo>
                    <a:pt x="826" y="942"/>
                  </a:lnTo>
                  <a:lnTo>
                    <a:pt x="904" y="1026"/>
                  </a:lnTo>
                  <a:lnTo>
                    <a:pt x="988" y="1105"/>
                  </a:lnTo>
                  <a:lnTo>
                    <a:pt x="1077" y="1179"/>
                  </a:lnTo>
                  <a:lnTo>
                    <a:pt x="1170" y="1247"/>
                  </a:lnTo>
                  <a:lnTo>
                    <a:pt x="1267" y="1308"/>
                  </a:lnTo>
                  <a:lnTo>
                    <a:pt x="1370" y="1365"/>
                  </a:lnTo>
                  <a:lnTo>
                    <a:pt x="1475" y="1415"/>
                  </a:lnTo>
                  <a:lnTo>
                    <a:pt x="1584" y="1457"/>
                  </a:lnTo>
                  <a:lnTo>
                    <a:pt x="1697" y="1493"/>
                  </a:lnTo>
                  <a:lnTo>
                    <a:pt x="1812" y="1521"/>
                  </a:lnTo>
                  <a:lnTo>
                    <a:pt x="1929" y="1542"/>
                  </a:lnTo>
                  <a:lnTo>
                    <a:pt x="1929" y="1931"/>
                  </a:lnTo>
                  <a:lnTo>
                    <a:pt x="1808" y="1914"/>
                  </a:lnTo>
                  <a:lnTo>
                    <a:pt x="1687" y="1888"/>
                  </a:lnTo>
                  <a:lnTo>
                    <a:pt x="1570" y="1858"/>
                  </a:lnTo>
                  <a:lnTo>
                    <a:pt x="1455" y="1821"/>
                  </a:lnTo>
                  <a:lnTo>
                    <a:pt x="1340" y="1777"/>
                  </a:lnTo>
                  <a:lnTo>
                    <a:pt x="1230" y="1726"/>
                  </a:lnTo>
                  <a:lnTo>
                    <a:pt x="1122" y="1670"/>
                  </a:lnTo>
                  <a:lnTo>
                    <a:pt x="1017" y="1608"/>
                  </a:lnTo>
                  <a:lnTo>
                    <a:pt x="915" y="1540"/>
                  </a:lnTo>
                  <a:lnTo>
                    <a:pt x="816" y="1465"/>
                  </a:lnTo>
                  <a:lnTo>
                    <a:pt x="722" y="1385"/>
                  </a:lnTo>
                  <a:lnTo>
                    <a:pt x="632" y="1299"/>
                  </a:lnTo>
                  <a:lnTo>
                    <a:pt x="545" y="1208"/>
                  </a:lnTo>
                  <a:lnTo>
                    <a:pt x="465" y="1114"/>
                  </a:lnTo>
                  <a:lnTo>
                    <a:pt x="391" y="1015"/>
                  </a:lnTo>
                  <a:lnTo>
                    <a:pt x="323" y="913"/>
                  </a:lnTo>
                  <a:lnTo>
                    <a:pt x="261" y="808"/>
                  </a:lnTo>
                  <a:lnTo>
                    <a:pt x="205" y="700"/>
                  </a:lnTo>
                  <a:lnTo>
                    <a:pt x="154" y="589"/>
                  </a:lnTo>
                  <a:lnTo>
                    <a:pt x="110" y="475"/>
                  </a:lnTo>
                  <a:lnTo>
                    <a:pt x="73" y="359"/>
                  </a:lnTo>
                  <a:lnTo>
                    <a:pt x="43" y="242"/>
                  </a:lnTo>
                  <a:lnTo>
                    <a:pt x="17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>
              <a:off x="1328738" y="4465638"/>
              <a:ext cx="438150" cy="438150"/>
            </a:xfrm>
            <a:custGeom>
              <a:avLst/>
              <a:gdLst>
                <a:gd name="T0" fmla="*/ 1103 w 1103"/>
                <a:gd name="T1" fmla="*/ 0 h 1105"/>
                <a:gd name="T2" fmla="*/ 1103 w 1103"/>
                <a:gd name="T3" fmla="*/ 396 h 1105"/>
                <a:gd name="T4" fmla="*/ 1020 w 1103"/>
                <a:gd name="T5" fmla="*/ 422 h 1105"/>
                <a:gd name="T6" fmla="*/ 939 w 1103"/>
                <a:gd name="T7" fmla="*/ 457 h 1105"/>
                <a:gd name="T8" fmla="*/ 861 w 1103"/>
                <a:gd name="T9" fmla="*/ 497 h 1105"/>
                <a:gd name="T10" fmla="*/ 788 w 1103"/>
                <a:gd name="T11" fmla="*/ 545 h 1105"/>
                <a:gd name="T12" fmla="*/ 719 w 1103"/>
                <a:gd name="T13" fmla="*/ 598 h 1105"/>
                <a:gd name="T14" fmla="*/ 655 w 1103"/>
                <a:gd name="T15" fmla="*/ 657 h 1105"/>
                <a:gd name="T16" fmla="*/ 597 w 1103"/>
                <a:gd name="T17" fmla="*/ 721 h 1105"/>
                <a:gd name="T18" fmla="*/ 544 w 1103"/>
                <a:gd name="T19" fmla="*/ 790 h 1105"/>
                <a:gd name="T20" fmla="*/ 496 w 1103"/>
                <a:gd name="T21" fmla="*/ 863 h 1105"/>
                <a:gd name="T22" fmla="*/ 456 w 1103"/>
                <a:gd name="T23" fmla="*/ 940 h 1105"/>
                <a:gd name="T24" fmla="*/ 421 w 1103"/>
                <a:gd name="T25" fmla="*/ 1021 h 1105"/>
                <a:gd name="T26" fmla="*/ 395 w 1103"/>
                <a:gd name="T27" fmla="*/ 1105 h 1105"/>
                <a:gd name="T28" fmla="*/ 0 w 1103"/>
                <a:gd name="T29" fmla="*/ 1105 h 1105"/>
                <a:gd name="T30" fmla="*/ 24 w 1103"/>
                <a:gd name="T31" fmla="*/ 1003 h 1105"/>
                <a:gd name="T32" fmla="*/ 56 w 1103"/>
                <a:gd name="T33" fmla="*/ 903 h 1105"/>
                <a:gd name="T34" fmla="*/ 94 w 1103"/>
                <a:gd name="T35" fmla="*/ 806 h 1105"/>
                <a:gd name="T36" fmla="*/ 139 w 1103"/>
                <a:gd name="T37" fmla="*/ 713 h 1105"/>
                <a:gd name="T38" fmla="*/ 191 w 1103"/>
                <a:gd name="T39" fmla="*/ 625 h 1105"/>
                <a:gd name="T40" fmla="*/ 250 w 1103"/>
                <a:gd name="T41" fmla="*/ 540 h 1105"/>
                <a:gd name="T42" fmla="*/ 314 w 1103"/>
                <a:gd name="T43" fmla="*/ 460 h 1105"/>
                <a:gd name="T44" fmla="*/ 384 w 1103"/>
                <a:gd name="T45" fmla="*/ 385 h 1105"/>
                <a:gd name="T46" fmla="*/ 458 w 1103"/>
                <a:gd name="T47" fmla="*/ 315 h 1105"/>
                <a:gd name="T48" fmla="*/ 538 w 1103"/>
                <a:gd name="T49" fmla="*/ 251 h 1105"/>
                <a:gd name="T50" fmla="*/ 623 w 1103"/>
                <a:gd name="T51" fmla="*/ 192 h 1105"/>
                <a:gd name="T52" fmla="*/ 711 w 1103"/>
                <a:gd name="T53" fmla="*/ 140 h 1105"/>
                <a:gd name="T54" fmla="*/ 804 w 1103"/>
                <a:gd name="T55" fmla="*/ 95 h 1105"/>
                <a:gd name="T56" fmla="*/ 901 w 1103"/>
                <a:gd name="T57" fmla="*/ 56 h 1105"/>
                <a:gd name="T58" fmla="*/ 1001 w 1103"/>
                <a:gd name="T59" fmla="*/ 24 h 1105"/>
                <a:gd name="T60" fmla="*/ 1103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1103" y="0"/>
                  </a:moveTo>
                  <a:lnTo>
                    <a:pt x="1103" y="396"/>
                  </a:lnTo>
                  <a:lnTo>
                    <a:pt x="1020" y="422"/>
                  </a:lnTo>
                  <a:lnTo>
                    <a:pt x="939" y="457"/>
                  </a:lnTo>
                  <a:lnTo>
                    <a:pt x="861" y="497"/>
                  </a:lnTo>
                  <a:lnTo>
                    <a:pt x="788" y="545"/>
                  </a:lnTo>
                  <a:lnTo>
                    <a:pt x="719" y="598"/>
                  </a:lnTo>
                  <a:lnTo>
                    <a:pt x="655" y="657"/>
                  </a:lnTo>
                  <a:lnTo>
                    <a:pt x="597" y="721"/>
                  </a:lnTo>
                  <a:lnTo>
                    <a:pt x="544" y="790"/>
                  </a:lnTo>
                  <a:lnTo>
                    <a:pt x="496" y="863"/>
                  </a:lnTo>
                  <a:lnTo>
                    <a:pt x="456" y="940"/>
                  </a:lnTo>
                  <a:lnTo>
                    <a:pt x="421" y="1021"/>
                  </a:lnTo>
                  <a:lnTo>
                    <a:pt x="395" y="1105"/>
                  </a:lnTo>
                  <a:lnTo>
                    <a:pt x="0" y="1105"/>
                  </a:lnTo>
                  <a:lnTo>
                    <a:pt x="24" y="1003"/>
                  </a:lnTo>
                  <a:lnTo>
                    <a:pt x="56" y="903"/>
                  </a:lnTo>
                  <a:lnTo>
                    <a:pt x="94" y="806"/>
                  </a:lnTo>
                  <a:lnTo>
                    <a:pt x="139" y="713"/>
                  </a:lnTo>
                  <a:lnTo>
                    <a:pt x="191" y="625"/>
                  </a:lnTo>
                  <a:lnTo>
                    <a:pt x="250" y="540"/>
                  </a:lnTo>
                  <a:lnTo>
                    <a:pt x="314" y="460"/>
                  </a:lnTo>
                  <a:lnTo>
                    <a:pt x="384" y="385"/>
                  </a:lnTo>
                  <a:lnTo>
                    <a:pt x="458" y="315"/>
                  </a:lnTo>
                  <a:lnTo>
                    <a:pt x="538" y="251"/>
                  </a:lnTo>
                  <a:lnTo>
                    <a:pt x="623" y="192"/>
                  </a:lnTo>
                  <a:lnTo>
                    <a:pt x="711" y="140"/>
                  </a:lnTo>
                  <a:lnTo>
                    <a:pt x="804" y="95"/>
                  </a:lnTo>
                  <a:lnTo>
                    <a:pt x="901" y="56"/>
                  </a:lnTo>
                  <a:lnTo>
                    <a:pt x="1001" y="24"/>
                  </a:lnTo>
                  <a:lnTo>
                    <a:pt x="1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>
              <a:off x="1328738" y="51133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395 w 1103"/>
                <a:gd name="T3" fmla="*/ 0 h 1105"/>
                <a:gd name="T4" fmla="*/ 421 w 1103"/>
                <a:gd name="T5" fmla="*/ 84 h 1105"/>
                <a:gd name="T6" fmla="*/ 456 w 1103"/>
                <a:gd name="T7" fmla="*/ 165 h 1105"/>
                <a:gd name="T8" fmla="*/ 496 w 1103"/>
                <a:gd name="T9" fmla="*/ 242 h 1105"/>
                <a:gd name="T10" fmla="*/ 544 w 1103"/>
                <a:gd name="T11" fmla="*/ 315 h 1105"/>
                <a:gd name="T12" fmla="*/ 597 w 1103"/>
                <a:gd name="T13" fmla="*/ 384 h 1105"/>
                <a:gd name="T14" fmla="*/ 655 w 1103"/>
                <a:gd name="T15" fmla="*/ 448 h 1105"/>
                <a:gd name="T16" fmla="*/ 719 w 1103"/>
                <a:gd name="T17" fmla="*/ 507 h 1105"/>
                <a:gd name="T18" fmla="*/ 788 w 1103"/>
                <a:gd name="T19" fmla="*/ 560 h 1105"/>
                <a:gd name="T20" fmla="*/ 861 w 1103"/>
                <a:gd name="T21" fmla="*/ 608 h 1105"/>
                <a:gd name="T22" fmla="*/ 939 w 1103"/>
                <a:gd name="T23" fmla="*/ 648 h 1105"/>
                <a:gd name="T24" fmla="*/ 1020 w 1103"/>
                <a:gd name="T25" fmla="*/ 683 h 1105"/>
                <a:gd name="T26" fmla="*/ 1103 w 1103"/>
                <a:gd name="T27" fmla="*/ 709 h 1105"/>
                <a:gd name="T28" fmla="*/ 1103 w 1103"/>
                <a:gd name="T29" fmla="*/ 1105 h 1105"/>
                <a:gd name="T30" fmla="*/ 1001 w 1103"/>
                <a:gd name="T31" fmla="*/ 1081 h 1105"/>
                <a:gd name="T32" fmla="*/ 901 w 1103"/>
                <a:gd name="T33" fmla="*/ 1049 h 1105"/>
                <a:gd name="T34" fmla="*/ 804 w 1103"/>
                <a:gd name="T35" fmla="*/ 1010 h 1105"/>
                <a:gd name="T36" fmla="*/ 711 w 1103"/>
                <a:gd name="T37" fmla="*/ 965 h 1105"/>
                <a:gd name="T38" fmla="*/ 623 w 1103"/>
                <a:gd name="T39" fmla="*/ 913 h 1105"/>
                <a:gd name="T40" fmla="*/ 538 w 1103"/>
                <a:gd name="T41" fmla="*/ 854 h 1105"/>
                <a:gd name="T42" fmla="*/ 458 w 1103"/>
                <a:gd name="T43" fmla="*/ 790 h 1105"/>
                <a:gd name="T44" fmla="*/ 384 w 1103"/>
                <a:gd name="T45" fmla="*/ 720 h 1105"/>
                <a:gd name="T46" fmla="*/ 314 w 1103"/>
                <a:gd name="T47" fmla="*/ 645 h 1105"/>
                <a:gd name="T48" fmla="*/ 250 w 1103"/>
                <a:gd name="T49" fmla="*/ 565 h 1105"/>
                <a:gd name="T50" fmla="*/ 191 w 1103"/>
                <a:gd name="T51" fmla="*/ 480 h 1105"/>
                <a:gd name="T52" fmla="*/ 139 w 1103"/>
                <a:gd name="T53" fmla="*/ 392 h 1105"/>
                <a:gd name="T54" fmla="*/ 94 w 1103"/>
                <a:gd name="T55" fmla="*/ 299 h 1105"/>
                <a:gd name="T56" fmla="*/ 56 w 1103"/>
                <a:gd name="T57" fmla="*/ 202 h 1105"/>
                <a:gd name="T58" fmla="*/ 24 w 1103"/>
                <a:gd name="T59" fmla="*/ 102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395" y="0"/>
                  </a:lnTo>
                  <a:lnTo>
                    <a:pt x="421" y="84"/>
                  </a:lnTo>
                  <a:lnTo>
                    <a:pt x="456" y="165"/>
                  </a:lnTo>
                  <a:lnTo>
                    <a:pt x="496" y="242"/>
                  </a:lnTo>
                  <a:lnTo>
                    <a:pt x="544" y="315"/>
                  </a:lnTo>
                  <a:lnTo>
                    <a:pt x="597" y="384"/>
                  </a:lnTo>
                  <a:lnTo>
                    <a:pt x="655" y="448"/>
                  </a:lnTo>
                  <a:lnTo>
                    <a:pt x="719" y="507"/>
                  </a:lnTo>
                  <a:lnTo>
                    <a:pt x="788" y="560"/>
                  </a:lnTo>
                  <a:lnTo>
                    <a:pt x="861" y="608"/>
                  </a:lnTo>
                  <a:lnTo>
                    <a:pt x="939" y="648"/>
                  </a:lnTo>
                  <a:lnTo>
                    <a:pt x="1020" y="683"/>
                  </a:lnTo>
                  <a:lnTo>
                    <a:pt x="1103" y="709"/>
                  </a:lnTo>
                  <a:lnTo>
                    <a:pt x="1103" y="1105"/>
                  </a:lnTo>
                  <a:lnTo>
                    <a:pt x="1001" y="1081"/>
                  </a:lnTo>
                  <a:lnTo>
                    <a:pt x="901" y="1049"/>
                  </a:lnTo>
                  <a:lnTo>
                    <a:pt x="804" y="1010"/>
                  </a:lnTo>
                  <a:lnTo>
                    <a:pt x="711" y="965"/>
                  </a:lnTo>
                  <a:lnTo>
                    <a:pt x="623" y="913"/>
                  </a:lnTo>
                  <a:lnTo>
                    <a:pt x="538" y="854"/>
                  </a:lnTo>
                  <a:lnTo>
                    <a:pt x="458" y="790"/>
                  </a:lnTo>
                  <a:lnTo>
                    <a:pt x="384" y="720"/>
                  </a:lnTo>
                  <a:lnTo>
                    <a:pt x="314" y="645"/>
                  </a:lnTo>
                  <a:lnTo>
                    <a:pt x="250" y="565"/>
                  </a:lnTo>
                  <a:lnTo>
                    <a:pt x="191" y="480"/>
                  </a:lnTo>
                  <a:lnTo>
                    <a:pt x="139" y="392"/>
                  </a:lnTo>
                  <a:lnTo>
                    <a:pt x="94" y="299"/>
                  </a:lnTo>
                  <a:lnTo>
                    <a:pt x="56" y="202"/>
                  </a:lnTo>
                  <a:lnTo>
                    <a:pt x="24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>
              <a:off x="1978025" y="5113338"/>
              <a:ext cx="438150" cy="438150"/>
            </a:xfrm>
            <a:custGeom>
              <a:avLst/>
              <a:gdLst>
                <a:gd name="T0" fmla="*/ 708 w 1103"/>
                <a:gd name="T1" fmla="*/ 0 h 1105"/>
                <a:gd name="T2" fmla="*/ 1103 w 1103"/>
                <a:gd name="T3" fmla="*/ 0 h 1105"/>
                <a:gd name="T4" fmla="*/ 1079 w 1103"/>
                <a:gd name="T5" fmla="*/ 102 h 1105"/>
                <a:gd name="T6" fmla="*/ 1047 w 1103"/>
                <a:gd name="T7" fmla="*/ 202 h 1105"/>
                <a:gd name="T8" fmla="*/ 1009 w 1103"/>
                <a:gd name="T9" fmla="*/ 299 h 1105"/>
                <a:gd name="T10" fmla="*/ 964 w 1103"/>
                <a:gd name="T11" fmla="*/ 392 h 1105"/>
                <a:gd name="T12" fmla="*/ 912 w 1103"/>
                <a:gd name="T13" fmla="*/ 480 h 1105"/>
                <a:gd name="T14" fmla="*/ 853 w 1103"/>
                <a:gd name="T15" fmla="*/ 565 h 1105"/>
                <a:gd name="T16" fmla="*/ 789 w 1103"/>
                <a:gd name="T17" fmla="*/ 645 h 1105"/>
                <a:gd name="T18" fmla="*/ 719 w 1103"/>
                <a:gd name="T19" fmla="*/ 720 h 1105"/>
                <a:gd name="T20" fmla="*/ 645 w 1103"/>
                <a:gd name="T21" fmla="*/ 790 h 1105"/>
                <a:gd name="T22" fmla="*/ 565 w 1103"/>
                <a:gd name="T23" fmla="*/ 854 h 1105"/>
                <a:gd name="T24" fmla="*/ 480 w 1103"/>
                <a:gd name="T25" fmla="*/ 913 h 1105"/>
                <a:gd name="T26" fmla="*/ 392 w 1103"/>
                <a:gd name="T27" fmla="*/ 965 h 1105"/>
                <a:gd name="T28" fmla="*/ 299 w 1103"/>
                <a:gd name="T29" fmla="*/ 1010 h 1105"/>
                <a:gd name="T30" fmla="*/ 202 w 1103"/>
                <a:gd name="T31" fmla="*/ 1049 h 1105"/>
                <a:gd name="T32" fmla="*/ 102 w 1103"/>
                <a:gd name="T33" fmla="*/ 1081 h 1105"/>
                <a:gd name="T34" fmla="*/ 0 w 1103"/>
                <a:gd name="T35" fmla="*/ 1105 h 1105"/>
                <a:gd name="T36" fmla="*/ 0 w 1103"/>
                <a:gd name="T37" fmla="*/ 709 h 1105"/>
                <a:gd name="T38" fmla="*/ 83 w 1103"/>
                <a:gd name="T39" fmla="*/ 683 h 1105"/>
                <a:gd name="T40" fmla="*/ 164 w 1103"/>
                <a:gd name="T41" fmla="*/ 648 h 1105"/>
                <a:gd name="T42" fmla="*/ 242 w 1103"/>
                <a:gd name="T43" fmla="*/ 608 h 1105"/>
                <a:gd name="T44" fmla="*/ 315 w 1103"/>
                <a:gd name="T45" fmla="*/ 560 h 1105"/>
                <a:gd name="T46" fmla="*/ 384 w 1103"/>
                <a:gd name="T47" fmla="*/ 507 h 1105"/>
                <a:gd name="T48" fmla="*/ 448 w 1103"/>
                <a:gd name="T49" fmla="*/ 448 h 1105"/>
                <a:gd name="T50" fmla="*/ 506 w 1103"/>
                <a:gd name="T51" fmla="*/ 384 h 1105"/>
                <a:gd name="T52" fmla="*/ 559 w 1103"/>
                <a:gd name="T53" fmla="*/ 315 h 1105"/>
                <a:gd name="T54" fmla="*/ 607 w 1103"/>
                <a:gd name="T55" fmla="*/ 242 h 1105"/>
                <a:gd name="T56" fmla="*/ 647 w 1103"/>
                <a:gd name="T57" fmla="*/ 165 h 1105"/>
                <a:gd name="T58" fmla="*/ 682 w 1103"/>
                <a:gd name="T59" fmla="*/ 84 h 1105"/>
                <a:gd name="T60" fmla="*/ 708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708" y="0"/>
                  </a:moveTo>
                  <a:lnTo>
                    <a:pt x="1103" y="0"/>
                  </a:lnTo>
                  <a:lnTo>
                    <a:pt x="1079" y="102"/>
                  </a:lnTo>
                  <a:lnTo>
                    <a:pt x="1047" y="202"/>
                  </a:lnTo>
                  <a:lnTo>
                    <a:pt x="1009" y="299"/>
                  </a:lnTo>
                  <a:lnTo>
                    <a:pt x="964" y="392"/>
                  </a:lnTo>
                  <a:lnTo>
                    <a:pt x="912" y="480"/>
                  </a:lnTo>
                  <a:lnTo>
                    <a:pt x="853" y="565"/>
                  </a:lnTo>
                  <a:lnTo>
                    <a:pt x="789" y="645"/>
                  </a:lnTo>
                  <a:lnTo>
                    <a:pt x="719" y="720"/>
                  </a:lnTo>
                  <a:lnTo>
                    <a:pt x="645" y="790"/>
                  </a:lnTo>
                  <a:lnTo>
                    <a:pt x="565" y="854"/>
                  </a:lnTo>
                  <a:lnTo>
                    <a:pt x="480" y="913"/>
                  </a:lnTo>
                  <a:lnTo>
                    <a:pt x="392" y="965"/>
                  </a:lnTo>
                  <a:lnTo>
                    <a:pt x="299" y="1010"/>
                  </a:lnTo>
                  <a:lnTo>
                    <a:pt x="202" y="1049"/>
                  </a:lnTo>
                  <a:lnTo>
                    <a:pt x="102" y="1081"/>
                  </a:lnTo>
                  <a:lnTo>
                    <a:pt x="0" y="1105"/>
                  </a:lnTo>
                  <a:lnTo>
                    <a:pt x="0" y="709"/>
                  </a:lnTo>
                  <a:lnTo>
                    <a:pt x="83" y="683"/>
                  </a:lnTo>
                  <a:lnTo>
                    <a:pt x="164" y="648"/>
                  </a:lnTo>
                  <a:lnTo>
                    <a:pt x="242" y="608"/>
                  </a:lnTo>
                  <a:lnTo>
                    <a:pt x="315" y="560"/>
                  </a:lnTo>
                  <a:lnTo>
                    <a:pt x="384" y="507"/>
                  </a:lnTo>
                  <a:lnTo>
                    <a:pt x="448" y="448"/>
                  </a:lnTo>
                  <a:lnTo>
                    <a:pt x="506" y="384"/>
                  </a:lnTo>
                  <a:lnTo>
                    <a:pt x="559" y="315"/>
                  </a:lnTo>
                  <a:lnTo>
                    <a:pt x="607" y="242"/>
                  </a:lnTo>
                  <a:lnTo>
                    <a:pt x="647" y="165"/>
                  </a:lnTo>
                  <a:lnTo>
                    <a:pt x="682" y="84"/>
                  </a:lnTo>
                  <a:lnTo>
                    <a:pt x="7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39"/>
            <p:cNvSpPr>
              <a:spLocks/>
            </p:cNvSpPr>
            <p:nvPr/>
          </p:nvSpPr>
          <p:spPr bwMode="auto">
            <a:xfrm>
              <a:off x="1978025" y="44656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102 w 1103"/>
                <a:gd name="T3" fmla="*/ 24 h 1105"/>
                <a:gd name="T4" fmla="*/ 202 w 1103"/>
                <a:gd name="T5" fmla="*/ 56 h 1105"/>
                <a:gd name="T6" fmla="*/ 299 w 1103"/>
                <a:gd name="T7" fmla="*/ 95 h 1105"/>
                <a:gd name="T8" fmla="*/ 392 w 1103"/>
                <a:gd name="T9" fmla="*/ 140 h 1105"/>
                <a:gd name="T10" fmla="*/ 480 w 1103"/>
                <a:gd name="T11" fmla="*/ 192 h 1105"/>
                <a:gd name="T12" fmla="*/ 565 w 1103"/>
                <a:gd name="T13" fmla="*/ 251 h 1105"/>
                <a:gd name="T14" fmla="*/ 645 w 1103"/>
                <a:gd name="T15" fmla="*/ 315 h 1105"/>
                <a:gd name="T16" fmla="*/ 719 w 1103"/>
                <a:gd name="T17" fmla="*/ 385 h 1105"/>
                <a:gd name="T18" fmla="*/ 789 w 1103"/>
                <a:gd name="T19" fmla="*/ 460 h 1105"/>
                <a:gd name="T20" fmla="*/ 853 w 1103"/>
                <a:gd name="T21" fmla="*/ 540 h 1105"/>
                <a:gd name="T22" fmla="*/ 912 w 1103"/>
                <a:gd name="T23" fmla="*/ 625 h 1105"/>
                <a:gd name="T24" fmla="*/ 964 w 1103"/>
                <a:gd name="T25" fmla="*/ 713 h 1105"/>
                <a:gd name="T26" fmla="*/ 1009 w 1103"/>
                <a:gd name="T27" fmla="*/ 806 h 1105"/>
                <a:gd name="T28" fmla="*/ 1047 w 1103"/>
                <a:gd name="T29" fmla="*/ 903 h 1105"/>
                <a:gd name="T30" fmla="*/ 1079 w 1103"/>
                <a:gd name="T31" fmla="*/ 1003 h 1105"/>
                <a:gd name="T32" fmla="*/ 1103 w 1103"/>
                <a:gd name="T33" fmla="*/ 1105 h 1105"/>
                <a:gd name="T34" fmla="*/ 708 w 1103"/>
                <a:gd name="T35" fmla="*/ 1105 h 1105"/>
                <a:gd name="T36" fmla="*/ 682 w 1103"/>
                <a:gd name="T37" fmla="*/ 1021 h 1105"/>
                <a:gd name="T38" fmla="*/ 647 w 1103"/>
                <a:gd name="T39" fmla="*/ 940 h 1105"/>
                <a:gd name="T40" fmla="*/ 607 w 1103"/>
                <a:gd name="T41" fmla="*/ 863 h 1105"/>
                <a:gd name="T42" fmla="*/ 559 w 1103"/>
                <a:gd name="T43" fmla="*/ 790 h 1105"/>
                <a:gd name="T44" fmla="*/ 506 w 1103"/>
                <a:gd name="T45" fmla="*/ 721 h 1105"/>
                <a:gd name="T46" fmla="*/ 448 w 1103"/>
                <a:gd name="T47" fmla="*/ 657 h 1105"/>
                <a:gd name="T48" fmla="*/ 384 w 1103"/>
                <a:gd name="T49" fmla="*/ 598 h 1105"/>
                <a:gd name="T50" fmla="*/ 315 w 1103"/>
                <a:gd name="T51" fmla="*/ 545 h 1105"/>
                <a:gd name="T52" fmla="*/ 242 w 1103"/>
                <a:gd name="T53" fmla="*/ 497 h 1105"/>
                <a:gd name="T54" fmla="*/ 164 w 1103"/>
                <a:gd name="T55" fmla="*/ 457 h 1105"/>
                <a:gd name="T56" fmla="*/ 83 w 1103"/>
                <a:gd name="T57" fmla="*/ 422 h 1105"/>
                <a:gd name="T58" fmla="*/ 0 w 1103"/>
                <a:gd name="T59" fmla="*/ 396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102" y="24"/>
                  </a:lnTo>
                  <a:lnTo>
                    <a:pt x="202" y="56"/>
                  </a:lnTo>
                  <a:lnTo>
                    <a:pt x="299" y="95"/>
                  </a:lnTo>
                  <a:lnTo>
                    <a:pt x="392" y="140"/>
                  </a:lnTo>
                  <a:lnTo>
                    <a:pt x="480" y="192"/>
                  </a:lnTo>
                  <a:lnTo>
                    <a:pt x="565" y="251"/>
                  </a:lnTo>
                  <a:lnTo>
                    <a:pt x="645" y="315"/>
                  </a:lnTo>
                  <a:lnTo>
                    <a:pt x="719" y="385"/>
                  </a:lnTo>
                  <a:lnTo>
                    <a:pt x="789" y="460"/>
                  </a:lnTo>
                  <a:lnTo>
                    <a:pt x="853" y="540"/>
                  </a:lnTo>
                  <a:lnTo>
                    <a:pt x="912" y="625"/>
                  </a:lnTo>
                  <a:lnTo>
                    <a:pt x="964" y="713"/>
                  </a:lnTo>
                  <a:lnTo>
                    <a:pt x="1009" y="806"/>
                  </a:lnTo>
                  <a:lnTo>
                    <a:pt x="1047" y="903"/>
                  </a:lnTo>
                  <a:lnTo>
                    <a:pt x="1079" y="1003"/>
                  </a:lnTo>
                  <a:lnTo>
                    <a:pt x="1103" y="1105"/>
                  </a:lnTo>
                  <a:lnTo>
                    <a:pt x="708" y="1105"/>
                  </a:lnTo>
                  <a:lnTo>
                    <a:pt x="682" y="1021"/>
                  </a:lnTo>
                  <a:lnTo>
                    <a:pt x="647" y="940"/>
                  </a:lnTo>
                  <a:lnTo>
                    <a:pt x="607" y="863"/>
                  </a:lnTo>
                  <a:lnTo>
                    <a:pt x="559" y="790"/>
                  </a:lnTo>
                  <a:lnTo>
                    <a:pt x="506" y="721"/>
                  </a:lnTo>
                  <a:lnTo>
                    <a:pt x="448" y="657"/>
                  </a:lnTo>
                  <a:lnTo>
                    <a:pt x="384" y="598"/>
                  </a:lnTo>
                  <a:lnTo>
                    <a:pt x="315" y="545"/>
                  </a:lnTo>
                  <a:lnTo>
                    <a:pt x="242" y="497"/>
                  </a:lnTo>
                  <a:lnTo>
                    <a:pt x="164" y="457"/>
                  </a:lnTo>
                  <a:lnTo>
                    <a:pt x="83" y="422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40"/>
            <p:cNvSpPr>
              <a:spLocks/>
            </p:cNvSpPr>
            <p:nvPr/>
          </p:nvSpPr>
          <p:spPr bwMode="auto">
            <a:xfrm>
              <a:off x="1001713" y="4137025"/>
              <a:ext cx="1741487" cy="1743075"/>
            </a:xfrm>
            <a:custGeom>
              <a:avLst/>
              <a:gdLst>
                <a:gd name="T0" fmla="*/ 2086 w 4388"/>
                <a:gd name="T1" fmla="*/ 0 h 4392"/>
                <a:gd name="T2" fmla="*/ 2302 w 4388"/>
                <a:gd name="T3" fmla="*/ 0 h 4392"/>
                <a:gd name="T4" fmla="*/ 2302 w 4388"/>
                <a:gd name="T5" fmla="*/ 1678 h 4392"/>
                <a:gd name="T6" fmla="*/ 2362 w 4388"/>
                <a:gd name="T7" fmla="*/ 1694 h 4392"/>
                <a:gd name="T8" fmla="*/ 2419 w 4388"/>
                <a:gd name="T9" fmla="*/ 1718 h 4392"/>
                <a:gd name="T10" fmla="*/ 2472 w 4388"/>
                <a:gd name="T11" fmla="*/ 1747 h 4392"/>
                <a:gd name="T12" fmla="*/ 2522 w 4388"/>
                <a:gd name="T13" fmla="*/ 1782 h 4392"/>
                <a:gd name="T14" fmla="*/ 2568 w 4388"/>
                <a:gd name="T15" fmla="*/ 1822 h 4392"/>
                <a:gd name="T16" fmla="*/ 2608 w 4388"/>
                <a:gd name="T17" fmla="*/ 1867 h 4392"/>
                <a:gd name="T18" fmla="*/ 2642 w 4388"/>
                <a:gd name="T19" fmla="*/ 1918 h 4392"/>
                <a:gd name="T20" fmla="*/ 2671 w 4388"/>
                <a:gd name="T21" fmla="*/ 1971 h 4392"/>
                <a:gd name="T22" fmla="*/ 2695 w 4388"/>
                <a:gd name="T23" fmla="*/ 2028 h 4392"/>
                <a:gd name="T24" fmla="*/ 2711 w 4388"/>
                <a:gd name="T25" fmla="*/ 2088 h 4392"/>
                <a:gd name="T26" fmla="*/ 4388 w 4388"/>
                <a:gd name="T27" fmla="*/ 2088 h 4392"/>
                <a:gd name="T28" fmla="*/ 4388 w 4388"/>
                <a:gd name="T29" fmla="*/ 2304 h 4392"/>
                <a:gd name="T30" fmla="*/ 2711 w 4388"/>
                <a:gd name="T31" fmla="*/ 2304 h 4392"/>
                <a:gd name="T32" fmla="*/ 2695 w 4388"/>
                <a:gd name="T33" fmla="*/ 2364 h 4392"/>
                <a:gd name="T34" fmla="*/ 2671 w 4388"/>
                <a:gd name="T35" fmla="*/ 2421 h 4392"/>
                <a:gd name="T36" fmla="*/ 2642 w 4388"/>
                <a:gd name="T37" fmla="*/ 2474 h 4392"/>
                <a:gd name="T38" fmla="*/ 2608 w 4388"/>
                <a:gd name="T39" fmla="*/ 2525 h 4392"/>
                <a:gd name="T40" fmla="*/ 2568 w 4388"/>
                <a:gd name="T41" fmla="*/ 2570 h 4392"/>
                <a:gd name="T42" fmla="*/ 2522 w 4388"/>
                <a:gd name="T43" fmla="*/ 2610 h 4392"/>
                <a:gd name="T44" fmla="*/ 2472 w 4388"/>
                <a:gd name="T45" fmla="*/ 2645 h 4392"/>
                <a:gd name="T46" fmla="*/ 2419 w 4388"/>
                <a:gd name="T47" fmla="*/ 2674 h 4392"/>
                <a:gd name="T48" fmla="*/ 2362 w 4388"/>
                <a:gd name="T49" fmla="*/ 2698 h 4392"/>
                <a:gd name="T50" fmla="*/ 2302 w 4388"/>
                <a:gd name="T51" fmla="*/ 2714 h 4392"/>
                <a:gd name="T52" fmla="*/ 2302 w 4388"/>
                <a:gd name="T53" fmla="*/ 4392 h 4392"/>
                <a:gd name="T54" fmla="*/ 2086 w 4388"/>
                <a:gd name="T55" fmla="*/ 4392 h 4392"/>
                <a:gd name="T56" fmla="*/ 2086 w 4388"/>
                <a:gd name="T57" fmla="*/ 2714 h 4392"/>
                <a:gd name="T58" fmla="*/ 2026 w 4388"/>
                <a:gd name="T59" fmla="*/ 2698 h 4392"/>
                <a:gd name="T60" fmla="*/ 1969 w 4388"/>
                <a:gd name="T61" fmla="*/ 2674 h 4392"/>
                <a:gd name="T62" fmla="*/ 1916 w 4388"/>
                <a:gd name="T63" fmla="*/ 2645 h 4392"/>
                <a:gd name="T64" fmla="*/ 1866 w 4388"/>
                <a:gd name="T65" fmla="*/ 2610 h 4392"/>
                <a:gd name="T66" fmla="*/ 1820 w 4388"/>
                <a:gd name="T67" fmla="*/ 2570 h 4392"/>
                <a:gd name="T68" fmla="*/ 1780 w 4388"/>
                <a:gd name="T69" fmla="*/ 2525 h 4392"/>
                <a:gd name="T70" fmla="*/ 1746 w 4388"/>
                <a:gd name="T71" fmla="*/ 2474 h 4392"/>
                <a:gd name="T72" fmla="*/ 1717 w 4388"/>
                <a:gd name="T73" fmla="*/ 2421 h 4392"/>
                <a:gd name="T74" fmla="*/ 1693 w 4388"/>
                <a:gd name="T75" fmla="*/ 2364 h 4392"/>
                <a:gd name="T76" fmla="*/ 1677 w 4388"/>
                <a:gd name="T77" fmla="*/ 2304 h 4392"/>
                <a:gd name="T78" fmla="*/ 0 w 4388"/>
                <a:gd name="T79" fmla="*/ 2304 h 4392"/>
                <a:gd name="T80" fmla="*/ 0 w 4388"/>
                <a:gd name="T81" fmla="*/ 2088 h 4392"/>
                <a:gd name="T82" fmla="*/ 1677 w 4388"/>
                <a:gd name="T83" fmla="*/ 2088 h 4392"/>
                <a:gd name="T84" fmla="*/ 1693 w 4388"/>
                <a:gd name="T85" fmla="*/ 2028 h 4392"/>
                <a:gd name="T86" fmla="*/ 1717 w 4388"/>
                <a:gd name="T87" fmla="*/ 1971 h 4392"/>
                <a:gd name="T88" fmla="*/ 1746 w 4388"/>
                <a:gd name="T89" fmla="*/ 1918 h 4392"/>
                <a:gd name="T90" fmla="*/ 1780 w 4388"/>
                <a:gd name="T91" fmla="*/ 1867 h 4392"/>
                <a:gd name="T92" fmla="*/ 1820 w 4388"/>
                <a:gd name="T93" fmla="*/ 1822 h 4392"/>
                <a:gd name="T94" fmla="*/ 1866 w 4388"/>
                <a:gd name="T95" fmla="*/ 1782 h 4392"/>
                <a:gd name="T96" fmla="*/ 1916 w 4388"/>
                <a:gd name="T97" fmla="*/ 1747 h 4392"/>
                <a:gd name="T98" fmla="*/ 1969 w 4388"/>
                <a:gd name="T99" fmla="*/ 1718 h 4392"/>
                <a:gd name="T100" fmla="*/ 2026 w 4388"/>
                <a:gd name="T101" fmla="*/ 1694 h 4392"/>
                <a:gd name="T102" fmla="*/ 2086 w 4388"/>
                <a:gd name="T103" fmla="*/ 1678 h 4392"/>
                <a:gd name="T104" fmla="*/ 2086 w 4388"/>
                <a:gd name="T105" fmla="*/ 0 h 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8" h="4392">
                  <a:moveTo>
                    <a:pt x="2086" y="0"/>
                  </a:moveTo>
                  <a:lnTo>
                    <a:pt x="2302" y="0"/>
                  </a:lnTo>
                  <a:lnTo>
                    <a:pt x="2302" y="1678"/>
                  </a:lnTo>
                  <a:lnTo>
                    <a:pt x="2362" y="1694"/>
                  </a:lnTo>
                  <a:lnTo>
                    <a:pt x="2419" y="1718"/>
                  </a:lnTo>
                  <a:lnTo>
                    <a:pt x="2472" y="1747"/>
                  </a:lnTo>
                  <a:lnTo>
                    <a:pt x="2522" y="1782"/>
                  </a:lnTo>
                  <a:lnTo>
                    <a:pt x="2568" y="1822"/>
                  </a:lnTo>
                  <a:lnTo>
                    <a:pt x="2608" y="1867"/>
                  </a:lnTo>
                  <a:lnTo>
                    <a:pt x="2642" y="1918"/>
                  </a:lnTo>
                  <a:lnTo>
                    <a:pt x="2671" y="1971"/>
                  </a:lnTo>
                  <a:lnTo>
                    <a:pt x="2695" y="2028"/>
                  </a:lnTo>
                  <a:lnTo>
                    <a:pt x="2711" y="2088"/>
                  </a:lnTo>
                  <a:lnTo>
                    <a:pt x="4388" y="2088"/>
                  </a:lnTo>
                  <a:lnTo>
                    <a:pt x="4388" y="2304"/>
                  </a:lnTo>
                  <a:lnTo>
                    <a:pt x="2711" y="2304"/>
                  </a:lnTo>
                  <a:lnTo>
                    <a:pt x="2695" y="2364"/>
                  </a:lnTo>
                  <a:lnTo>
                    <a:pt x="2671" y="2421"/>
                  </a:lnTo>
                  <a:lnTo>
                    <a:pt x="2642" y="2474"/>
                  </a:lnTo>
                  <a:lnTo>
                    <a:pt x="2608" y="2525"/>
                  </a:lnTo>
                  <a:lnTo>
                    <a:pt x="2568" y="2570"/>
                  </a:lnTo>
                  <a:lnTo>
                    <a:pt x="2522" y="2610"/>
                  </a:lnTo>
                  <a:lnTo>
                    <a:pt x="2472" y="2645"/>
                  </a:lnTo>
                  <a:lnTo>
                    <a:pt x="2419" y="2674"/>
                  </a:lnTo>
                  <a:lnTo>
                    <a:pt x="2362" y="2698"/>
                  </a:lnTo>
                  <a:lnTo>
                    <a:pt x="2302" y="2714"/>
                  </a:lnTo>
                  <a:lnTo>
                    <a:pt x="2302" y="4392"/>
                  </a:lnTo>
                  <a:lnTo>
                    <a:pt x="2086" y="4392"/>
                  </a:lnTo>
                  <a:lnTo>
                    <a:pt x="2086" y="2714"/>
                  </a:lnTo>
                  <a:lnTo>
                    <a:pt x="2026" y="2698"/>
                  </a:lnTo>
                  <a:lnTo>
                    <a:pt x="1969" y="2674"/>
                  </a:lnTo>
                  <a:lnTo>
                    <a:pt x="1916" y="2645"/>
                  </a:lnTo>
                  <a:lnTo>
                    <a:pt x="1866" y="2610"/>
                  </a:lnTo>
                  <a:lnTo>
                    <a:pt x="1820" y="2570"/>
                  </a:lnTo>
                  <a:lnTo>
                    <a:pt x="1780" y="2525"/>
                  </a:lnTo>
                  <a:lnTo>
                    <a:pt x="1746" y="2474"/>
                  </a:lnTo>
                  <a:lnTo>
                    <a:pt x="1717" y="2421"/>
                  </a:lnTo>
                  <a:lnTo>
                    <a:pt x="1693" y="2364"/>
                  </a:lnTo>
                  <a:lnTo>
                    <a:pt x="1677" y="2304"/>
                  </a:lnTo>
                  <a:lnTo>
                    <a:pt x="0" y="2304"/>
                  </a:lnTo>
                  <a:lnTo>
                    <a:pt x="0" y="2088"/>
                  </a:lnTo>
                  <a:lnTo>
                    <a:pt x="1677" y="2088"/>
                  </a:lnTo>
                  <a:lnTo>
                    <a:pt x="1693" y="2028"/>
                  </a:lnTo>
                  <a:lnTo>
                    <a:pt x="1717" y="1971"/>
                  </a:lnTo>
                  <a:lnTo>
                    <a:pt x="1746" y="1918"/>
                  </a:lnTo>
                  <a:lnTo>
                    <a:pt x="1780" y="1867"/>
                  </a:lnTo>
                  <a:lnTo>
                    <a:pt x="1820" y="1822"/>
                  </a:lnTo>
                  <a:lnTo>
                    <a:pt x="1866" y="1782"/>
                  </a:lnTo>
                  <a:lnTo>
                    <a:pt x="1916" y="1747"/>
                  </a:lnTo>
                  <a:lnTo>
                    <a:pt x="1969" y="1718"/>
                  </a:lnTo>
                  <a:lnTo>
                    <a:pt x="2026" y="1694"/>
                  </a:lnTo>
                  <a:lnTo>
                    <a:pt x="2086" y="1678"/>
                  </a:lnTo>
                  <a:lnTo>
                    <a:pt x="20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Freeform 45"/>
          <p:cNvSpPr>
            <a:spLocks/>
          </p:cNvSpPr>
          <p:nvPr/>
        </p:nvSpPr>
        <p:spPr bwMode="auto">
          <a:xfrm>
            <a:off x="3353585" y="3084433"/>
            <a:ext cx="280482" cy="476499"/>
          </a:xfrm>
          <a:custGeom>
            <a:avLst/>
            <a:gdLst>
              <a:gd name="T0" fmla="*/ 720 w 2120"/>
              <a:gd name="T1" fmla="*/ 0 h 3033"/>
              <a:gd name="T2" fmla="*/ 1857 w 2120"/>
              <a:gd name="T3" fmla="*/ 0 h 3033"/>
              <a:gd name="T4" fmla="*/ 1206 w 2120"/>
              <a:gd name="T5" fmla="*/ 1264 h 3033"/>
              <a:gd name="T6" fmla="*/ 2120 w 2120"/>
              <a:gd name="T7" fmla="*/ 1264 h 3033"/>
              <a:gd name="T8" fmla="*/ 265 w 2120"/>
              <a:gd name="T9" fmla="*/ 3033 h 3033"/>
              <a:gd name="T10" fmla="*/ 643 w 2120"/>
              <a:gd name="T11" fmla="*/ 1770 h 3033"/>
              <a:gd name="T12" fmla="*/ 0 w 2120"/>
              <a:gd name="T13" fmla="*/ 1770 h 3033"/>
              <a:gd name="T14" fmla="*/ 720 w 2120"/>
              <a:gd name="T15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0" h="3033">
                <a:moveTo>
                  <a:pt x="720" y="0"/>
                </a:moveTo>
                <a:lnTo>
                  <a:pt x="1857" y="0"/>
                </a:lnTo>
                <a:lnTo>
                  <a:pt x="1206" y="1264"/>
                </a:lnTo>
                <a:lnTo>
                  <a:pt x="2120" y="1264"/>
                </a:lnTo>
                <a:lnTo>
                  <a:pt x="265" y="3033"/>
                </a:lnTo>
                <a:lnTo>
                  <a:pt x="643" y="1770"/>
                </a:lnTo>
                <a:lnTo>
                  <a:pt x="0" y="1770"/>
                </a:lnTo>
                <a:lnTo>
                  <a:pt x="7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reeform 50"/>
          <p:cNvSpPr>
            <a:spLocks noEditPoints="1"/>
          </p:cNvSpPr>
          <p:nvPr/>
        </p:nvSpPr>
        <p:spPr bwMode="auto">
          <a:xfrm>
            <a:off x="7747126" y="3182790"/>
            <a:ext cx="482475" cy="474811"/>
          </a:xfrm>
          <a:custGeom>
            <a:avLst/>
            <a:gdLst>
              <a:gd name="T0" fmla="*/ 2841 w 3356"/>
              <a:gd name="T1" fmla="*/ 750 h 3254"/>
              <a:gd name="T2" fmla="*/ 2743 w 3356"/>
              <a:gd name="T3" fmla="*/ 1109 h 3254"/>
              <a:gd name="T4" fmla="*/ 2501 w 3356"/>
              <a:gd name="T5" fmla="*/ 1454 h 3254"/>
              <a:gd name="T6" fmla="*/ 2664 w 3356"/>
              <a:gd name="T7" fmla="*/ 1373 h 3254"/>
              <a:gd name="T8" fmla="*/ 2859 w 3356"/>
              <a:gd name="T9" fmla="*/ 1198 h 3254"/>
              <a:gd name="T10" fmla="*/ 2937 w 3356"/>
              <a:gd name="T11" fmla="*/ 1107 h 3254"/>
              <a:gd name="T12" fmla="*/ 3040 w 3356"/>
              <a:gd name="T13" fmla="*/ 955 h 3254"/>
              <a:gd name="T14" fmla="*/ 3121 w 3356"/>
              <a:gd name="T15" fmla="*/ 795 h 3254"/>
              <a:gd name="T16" fmla="*/ 3176 w 3356"/>
              <a:gd name="T17" fmla="*/ 637 h 3254"/>
              <a:gd name="T18" fmla="*/ 119 w 3356"/>
              <a:gd name="T19" fmla="*/ 505 h 3254"/>
              <a:gd name="T20" fmla="*/ 203 w 3356"/>
              <a:gd name="T21" fmla="*/ 791 h 3254"/>
              <a:gd name="T22" fmla="*/ 213 w 3356"/>
              <a:gd name="T23" fmla="*/ 815 h 3254"/>
              <a:gd name="T24" fmla="*/ 386 w 3356"/>
              <a:gd name="T25" fmla="*/ 1104 h 3254"/>
              <a:gd name="T26" fmla="*/ 419 w 3356"/>
              <a:gd name="T27" fmla="*/ 1146 h 3254"/>
              <a:gd name="T28" fmla="*/ 636 w 3356"/>
              <a:gd name="T29" fmla="*/ 1355 h 3254"/>
              <a:gd name="T30" fmla="*/ 882 w 3356"/>
              <a:gd name="T31" fmla="*/ 1507 h 3254"/>
              <a:gd name="T32" fmla="*/ 611 w 3356"/>
              <a:gd name="T33" fmla="*/ 1169 h 3254"/>
              <a:gd name="T34" fmla="*/ 492 w 3356"/>
              <a:gd name="T35" fmla="*/ 809 h 3254"/>
              <a:gd name="T36" fmla="*/ 474 w 3356"/>
              <a:gd name="T37" fmla="*/ 475 h 3254"/>
              <a:gd name="T38" fmla="*/ 1140 w 3356"/>
              <a:gd name="T39" fmla="*/ 659 h 3254"/>
              <a:gd name="T40" fmla="*/ 1130 w 3356"/>
              <a:gd name="T41" fmla="*/ 689 h 3254"/>
              <a:gd name="T42" fmla="*/ 1337 w 3356"/>
              <a:gd name="T43" fmla="*/ 1331 h 3254"/>
              <a:gd name="T44" fmla="*/ 2021 w 3356"/>
              <a:gd name="T45" fmla="*/ 1331 h 3254"/>
              <a:gd name="T46" fmla="*/ 2227 w 3356"/>
              <a:gd name="T47" fmla="*/ 689 h 3254"/>
              <a:gd name="T48" fmla="*/ 2219 w 3356"/>
              <a:gd name="T49" fmla="*/ 659 h 3254"/>
              <a:gd name="T50" fmla="*/ 568 w 3356"/>
              <a:gd name="T51" fmla="*/ 0 h 3254"/>
              <a:gd name="T52" fmla="*/ 2840 w 3356"/>
              <a:gd name="T53" fmla="*/ 30 h 3254"/>
              <a:gd name="T54" fmla="*/ 2801 w 3356"/>
              <a:gd name="T55" fmla="*/ 137 h 3254"/>
              <a:gd name="T56" fmla="*/ 2843 w 3356"/>
              <a:gd name="T57" fmla="*/ 314 h 3254"/>
              <a:gd name="T58" fmla="*/ 3342 w 3356"/>
              <a:gd name="T59" fmla="*/ 379 h 3254"/>
              <a:gd name="T60" fmla="*/ 3311 w 3356"/>
              <a:gd name="T61" fmla="*/ 685 h 3254"/>
              <a:gd name="T62" fmla="*/ 3081 w 3356"/>
              <a:gd name="T63" fmla="*/ 1172 h 3254"/>
              <a:gd name="T64" fmla="*/ 2707 w 3356"/>
              <a:gd name="T65" fmla="*/ 1537 h 3254"/>
              <a:gd name="T66" fmla="*/ 2237 w 3356"/>
              <a:gd name="T67" fmla="*/ 1754 h 3254"/>
              <a:gd name="T68" fmla="*/ 2240 w 3356"/>
              <a:gd name="T69" fmla="*/ 1855 h 3254"/>
              <a:gd name="T70" fmla="*/ 2144 w 3356"/>
              <a:gd name="T71" fmla="*/ 1938 h 3254"/>
              <a:gd name="T72" fmla="*/ 2019 w 3356"/>
              <a:gd name="T73" fmla="*/ 2012 h 3254"/>
              <a:gd name="T74" fmla="*/ 1985 w 3356"/>
              <a:gd name="T75" fmla="*/ 2129 h 3254"/>
              <a:gd name="T76" fmla="*/ 2043 w 3356"/>
              <a:gd name="T77" fmla="*/ 2211 h 3254"/>
              <a:gd name="T78" fmla="*/ 2032 w 3356"/>
              <a:gd name="T79" fmla="*/ 2287 h 3254"/>
              <a:gd name="T80" fmla="*/ 1997 w 3356"/>
              <a:gd name="T81" fmla="*/ 2486 h 3254"/>
              <a:gd name="T82" fmla="*/ 1955 w 3356"/>
              <a:gd name="T83" fmla="*/ 2727 h 3254"/>
              <a:gd name="T84" fmla="*/ 1926 w 3356"/>
              <a:gd name="T85" fmla="*/ 2884 h 3254"/>
              <a:gd name="T86" fmla="*/ 2093 w 3356"/>
              <a:gd name="T87" fmla="*/ 2909 h 3254"/>
              <a:gd name="T88" fmla="*/ 2243 w 3356"/>
              <a:gd name="T89" fmla="*/ 2990 h 3254"/>
              <a:gd name="T90" fmla="*/ 2349 w 3356"/>
              <a:gd name="T91" fmla="*/ 3069 h 3254"/>
              <a:gd name="T92" fmla="*/ 2325 w 3356"/>
              <a:gd name="T93" fmla="*/ 3252 h 3254"/>
              <a:gd name="T94" fmla="*/ 1007 w 3356"/>
              <a:gd name="T95" fmla="*/ 3226 h 3254"/>
              <a:gd name="T96" fmla="*/ 1040 w 3356"/>
              <a:gd name="T97" fmla="*/ 3030 h 3254"/>
              <a:gd name="T98" fmla="*/ 1433 w 3356"/>
              <a:gd name="T99" fmla="*/ 2897 h 3254"/>
              <a:gd name="T100" fmla="*/ 1349 w 3356"/>
              <a:gd name="T101" fmla="*/ 2163 h 3254"/>
              <a:gd name="T102" fmla="*/ 1364 w 3356"/>
              <a:gd name="T103" fmla="*/ 2046 h 3254"/>
              <a:gd name="T104" fmla="*/ 1214 w 3356"/>
              <a:gd name="T105" fmla="*/ 1938 h 3254"/>
              <a:gd name="T106" fmla="*/ 1116 w 3356"/>
              <a:gd name="T107" fmla="*/ 1855 h 3254"/>
              <a:gd name="T108" fmla="*/ 1119 w 3356"/>
              <a:gd name="T109" fmla="*/ 1754 h 3254"/>
              <a:gd name="T110" fmla="*/ 649 w 3356"/>
              <a:gd name="T111" fmla="*/ 1537 h 3254"/>
              <a:gd name="T112" fmla="*/ 276 w 3356"/>
              <a:gd name="T113" fmla="*/ 1172 h 3254"/>
              <a:gd name="T114" fmla="*/ 45 w 3356"/>
              <a:gd name="T115" fmla="*/ 685 h 3254"/>
              <a:gd name="T116" fmla="*/ 18 w 3356"/>
              <a:gd name="T117" fmla="*/ 376 h 3254"/>
              <a:gd name="T118" fmla="*/ 513 w 3356"/>
              <a:gd name="T119" fmla="*/ 314 h 3254"/>
              <a:gd name="T120" fmla="*/ 554 w 3356"/>
              <a:gd name="T121" fmla="*/ 137 h 3254"/>
              <a:gd name="T122" fmla="*/ 515 w 3356"/>
              <a:gd name="T123" fmla="*/ 30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6" h="3254">
                <a:moveTo>
                  <a:pt x="2850" y="475"/>
                </a:moveTo>
                <a:lnTo>
                  <a:pt x="2852" y="527"/>
                </a:lnTo>
                <a:lnTo>
                  <a:pt x="2852" y="580"/>
                </a:lnTo>
                <a:lnTo>
                  <a:pt x="2851" y="636"/>
                </a:lnTo>
                <a:lnTo>
                  <a:pt x="2847" y="692"/>
                </a:lnTo>
                <a:lnTo>
                  <a:pt x="2841" y="750"/>
                </a:lnTo>
                <a:lnTo>
                  <a:pt x="2833" y="809"/>
                </a:lnTo>
                <a:lnTo>
                  <a:pt x="2821" y="869"/>
                </a:lnTo>
                <a:lnTo>
                  <a:pt x="2807" y="929"/>
                </a:lnTo>
                <a:lnTo>
                  <a:pt x="2789" y="989"/>
                </a:lnTo>
                <a:lnTo>
                  <a:pt x="2767" y="1049"/>
                </a:lnTo>
                <a:lnTo>
                  <a:pt x="2743" y="1109"/>
                </a:lnTo>
                <a:lnTo>
                  <a:pt x="2713" y="1169"/>
                </a:lnTo>
                <a:lnTo>
                  <a:pt x="2681" y="1228"/>
                </a:lnTo>
                <a:lnTo>
                  <a:pt x="2643" y="1287"/>
                </a:lnTo>
                <a:lnTo>
                  <a:pt x="2600" y="1344"/>
                </a:lnTo>
                <a:lnTo>
                  <a:pt x="2554" y="1400"/>
                </a:lnTo>
                <a:lnTo>
                  <a:pt x="2501" y="1454"/>
                </a:lnTo>
                <a:lnTo>
                  <a:pt x="2443" y="1507"/>
                </a:lnTo>
                <a:lnTo>
                  <a:pt x="2500" y="1477"/>
                </a:lnTo>
                <a:lnTo>
                  <a:pt x="2555" y="1446"/>
                </a:lnTo>
                <a:lnTo>
                  <a:pt x="2609" y="1412"/>
                </a:lnTo>
                <a:lnTo>
                  <a:pt x="2638" y="1392"/>
                </a:lnTo>
                <a:lnTo>
                  <a:pt x="2664" y="1373"/>
                </a:lnTo>
                <a:lnTo>
                  <a:pt x="2688" y="1355"/>
                </a:lnTo>
                <a:lnTo>
                  <a:pt x="2712" y="1335"/>
                </a:lnTo>
                <a:lnTo>
                  <a:pt x="2737" y="1315"/>
                </a:lnTo>
                <a:lnTo>
                  <a:pt x="2763" y="1292"/>
                </a:lnTo>
                <a:lnTo>
                  <a:pt x="2812" y="1246"/>
                </a:lnTo>
                <a:lnTo>
                  <a:pt x="2859" y="1198"/>
                </a:lnTo>
                <a:lnTo>
                  <a:pt x="2905" y="1146"/>
                </a:lnTo>
                <a:lnTo>
                  <a:pt x="2926" y="1121"/>
                </a:lnTo>
                <a:lnTo>
                  <a:pt x="2930" y="1115"/>
                </a:lnTo>
                <a:lnTo>
                  <a:pt x="2935" y="1109"/>
                </a:lnTo>
                <a:lnTo>
                  <a:pt x="2936" y="1108"/>
                </a:lnTo>
                <a:lnTo>
                  <a:pt x="2937" y="1107"/>
                </a:lnTo>
                <a:lnTo>
                  <a:pt x="2938" y="1105"/>
                </a:lnTo>
                <a:lnTo>
                  <a:pt x="2939" y="1104"/>
                </a:lnTo>
                <a:lnTo>
                  <a:pt x="2941" y="1102"/>
                </a:lnTo>
                <a:lnTo>
                  <a:pt x="2942" y="1101"/>
                </a:lnTo>
                <a:lnTo>
                  <a:pt x="2993" y="1030"/>
                </a:lnTo>
                <a:lnTo>
                  <a:pt x="3040" y="955"/>
                </a:lnTo>
                <a:lnTo>
                  <a:pt x="3082" y="878"/>
                </a:lnTo>
                <a:lnTo>
                  <a:pt x="3112" y="815"/>
                </a:lnTo>
                <a:lnTo>
                  <a:pt x="3119" y="800"/>
                </a:lnTo>
                <a:lnTo>
                  <a:pt x="3119" y="799"/>
                </a:lnTo>
                <a:lnTo>
                  <a:pt x="3120" y="797"/>
                </a:lnTo>
                <a:lnTo>
                  <a:pt x="3121" y="795"/>
                </a:lnTo>
                <a:lnTo>
                  <a:pt x="3122" y="793"/>
                </a:lnTo>
                <a:lnTo>
                  <a:pt x="3122" y="791"/>
                </a:lnTo>
                <a:lnTo>
                  <a:pt x="3123" y="790"/>
                </a:lnTo>
                <a:lnTo>
                  <a:pt x="3133" y="765"/>
                </a:lnTo>
                <a:lnTo>
                  <a:pt x="3155" y="701"/>
                </a:lnTo>
                <a:lnTo>
                  <a:pt x="3176" y="637"/>
                </a:lnTo>
                <a:lnTo>
                  <a:pt x="3192" y="571"/>
                </a:lnTo>
                <a:lnTo>
                  <a:pt x="3206" y="505"/>
                </a:lnTo>
                <a:lnTo>
                  <a:pt x="3210" y="475"/>
                </a:lnTo>
                <a:lnTo>
                  <a:pt x="2850" y="475"/>
                </a:lnTo>
                <a:close/>
                <a:moveTo>
                  <a:pt x="114" y="475"/>
                </a:moveTo>
                <a:lnTo>
                  <a:pt x="119" y="505"/>
                </a:lnTo>
                <a:lnTo>
                  <a:pt x="132" y="571"/>
                </a:lnTo>
                <a:lnTo>
                  <a:pt x="149" y="637"/>
                </a:lnTo>
                <a:lnTo>
                  <a:pt x="169" y="701"/>
                </a:lnTo>
                <a:lnTo>
                  <a:pt x="191" y="765"/>
                </a:lnTo>
                <a:lnTo>
                  <a:pt x="203" y="790"/>
                </a:lnTo>
                <a:lnTo>
                  <a:pt x="203" y="791"/>
                </a:lnTo>
                <a:lnTo>
                  <a:pt x="204" y="793"/>
                </a:lnTo>
                <a:lnTo>
                  <a:pt x="205" y="795"/>
                </a:lnTo>
                <a:lnTo>
                  <a:pt x="206" y="797"/>
                </a:lnTo>
                <a:lnTo>
                  <a:pt x="206" y="799"/>
                </a:lnTo>
                <a:lnTo>
                  <a:pt x="207" y="800"/>
                </a:lnTo>
                <a:lnTo>
                  <a:pt x="213" y="815"/>
                </a:lnTo>
                <a:lnTo>
                  <a:pt x="242" y="878"/>
                </a:lnTo>
                <a:lnTo>
                  <a:pt x="285" y="955"/>
                </a:lnTo>
                <a:lnTo>
                  <a:pt x="332" y="1030"/>
                </a:lnTo>
                <a:lnTo>
                  <a:pt x="383" y="1101"/>
                </a:lnTo>
                <a:lnTo>
                  <a:pt x="384" y="1103"/>
                </a:lnTo>
                <a:lnTo>
                  <a:pt x="386" y="1104"/>
                </a:lnTo>
                <a:lnTo>
                  <a:pt x="387" y="1106"/>
                </a:lnTo>
                <a:lnTo>
                  <a:pt x="388" y="1108"/>
                </a:lnTo>
                <a:lnTo>
                  <a:pt x="389" y="1109"/>
                </a:lnTo>
                <a:lnTo>
                  <a:pt x="394" y="1115"/>
                </a:lnTo>
                <a:lnTo>
                  <a:pt x="399" y="1121"/>
                </a:lnTo>
                <a:lnTo>
                  <a:pt x="419" y="1146"/>
                </a:lnTo>
                <a:lnTo>
                  <a:pt x="465" y="1198"/>
                </a:lnTo>
                <a:lnTo>
                  <a:pt x="513" y="1246"/>
                </a:lnTo>
                <a:lnTo>
                  <a:pt x="562" y="1292"/>
                </a:lnTo>
                <a:lnTo>
                  <a:pt x="587" y="1315"/>
                </a:lnTo>
                <a:lnTo>
                  <a:pt x="612" y="1335"/>
                </a:lnTo>
                <a:lnTo>
                  <a:pt x="636" y="1355"/>
                </a:lnTo>
                <a:lnTo>
                  <a:pt x="661" y="1373"/>
                </a:lnTo>
                <a:lnTo>
                  <a:pt x="687" y="1392"/>
                </a:lnTo>
                <a:lnTo>
                  <a:pt x="716" y="1412"/>
                </a:lnTo>
                <a:lnTo>
                  <a:pt x="770" y="1446"/>
                </a:lnTo>
                <a:lnTo>
                  <a:pt x="825" y="1477"/>
                </a:lnTo>
                <a:lnTo>
                  <a:pt x="882" y="1507"/>
                </a:lnTo>
                <a:lnTo>
                  <a:pt x="824" y="1454"/>
                </a:lnTo>
                <a:lnTo>
                  <a:pt x="772" y="1400"/>
                </a:lnTo>
                <a:lnTo>
                  <a:pt x="724" y="1344"/>
                </a:lnTo>
                <a:lnTo>
                  <a:pt x="682" y="1287"/>
                </a:lnTo>
                <a:lnTo>
                  <a:pt x="645" y="1228"/>
                </a:lnTo>
                <a:lnTo>
                  <a:pt x="611" y="1169"/>
                </a:lnTo>
                <a:lnTo>
                  <a:pt x="581" y="1109"/>
                </a:lnTo>
                <a:lnTo>
                  <a:pt x="557" y="1049"/>
                </a:lnTo>
                <a:lnTo>
                  <a:pt x="536" y="989"/>
                </a:lnTo>
                <a:lnTo>
                  <a:pt x="518" y="929"/>
                </a:lnTo>
                <a:lnTo>
                  <a:pt x="503" y="869"/>
                </a:lnTo>
                <a:lnTo>
                  <a:pt x="492" y="809"/>
                </a:lnTo>
                <a:lnTo>
                  <a:pt x="484" y="750"/>
                </a:lnTo>
                <a:lnTo>
                  <a:pt x="478" y="692"/>
                </a:lnTo>
                <a:lnTo>
                  <a:pt x="473" y="636"/>
                </a:lnTo>
                <a:lnTo>
                  <a:pt x="472" y="580"/>
                </a:lnTo>
                <a:lnTo>
                  <a:pt x="472" y="527"/>
                </a:lnTo>
                <a:lnTo>
                  <a:pt x="474" y="475"/>
                </a:lnTo>
                <a:lnTo>
                  <a:pt x="114" y="475"/>
                </a:lnTo>
                <a:close/>
                <a:moveTo>
                  <a:pt x="1676" y="259"/>
                </a:moveTo>
                <a:lnTo>
                  <a:pt x="1670" y="266"/>
                </a:lnTo>
                <a:lnTo>
                  <a:pt x="1664" y="278"/>
                </a:lnTo>
                <a:lnTo>
                  <a:pt x="1541" y="659"/>
                </a:lnTo>
                <a:lnTo>
                  <a:pt x="1140" y="659"/>
                </a:lnTo>
                <a:lnTo>
                  <a:pt x="1128" y="661"/>
                </a:lnTo>
                <a:lnTo>
                  <a:pt x="1120" y="664"/>
                </a:lnTo>
                <a:lnTo>
                  <a:pt x="1116" y="668"/>
                </a:lnTo>
                <a:lnTo>
                  <a:pt x="1117" y="674"/>
                </a:lnTo>
                <a:lnTo>
                  <a:pt x="1121" y="681"/>
                </a:lnTo>
                <a:lnTo>
                  <a:pt x="1130" y="689"/>
                </a:lnTo>
                <a:lnTo>
                  <a:pt x="1454" y="925"/>
                </a:lnTo>
                <a:lnTo>
                  <a:pt x="1330" y="1305"/>
                </a:lnTo>
                <a:lnTo>
                  <a:pt x="1328" y="1316"/>
                </a:lnTo>
                <a:lnTo>
                  <a:pt x="1328" y="1325"/>
                </a:lnTo>
                <a:lnTo>
                  <a:pt x="1331" y="1330"/>
                </a:lnTo>
                <a:lnTo>
                  <a:pt x="1337" y="1331"/>
                </a:lnTo>
                <a:lnTo>
                  <a:pt x="1345" y="1329"/>
                </a:lnTo>
                <a:lnTo>
                  <a:pt x="1355" y="1323"/>
                </a:lnTo>
                <a:lnTo>
                  <a:pt x="1679" y="1088"/>
                </a:lnTo>
                <a:lnTo>
                  <a:pt x="2002" y="1323"/>
                </a:lnTo>
                <a:lnTo>
                  <a:pt x="2013" y="1329"/>
                </a:lnTo>
                <a:lnTo>
                  <a:pt x="2021" y="1331"/>
                </a:lnTo>
                <a:lnTo>
                  <a:pt x="2026" y="1330"/>
                </a:lnTo>
                <a:lnTo>
                  <a:pt x="2030" y="1325"/>
                </a:lnTo>
                <a:lnTo>
                  <a:pt x="2030" y="1316"/>
                </a:lnTo>
                <a:lnTo>
                  <a:pt x="2027" y="1305"/>
                </a:lnTo>
                <a:lnTo>
                  <a:pt x="1904" y="924"/>
                </a:lnTo>
                <a:lnTo>
                  <a:pt x="2227" y="689"/>
                </a:lnTo>
                <a:lnTo>
                  <a:pt x="2236" y="681"/>
                </a:lnTo>
                <a:lnTo>
                  <a:pt x="2241" y="674"/>
                </a:lnTo>
                <a:lnTo>
                  <a:pt x="2242" y="668"/>
                </a:lnTo>
                <a:lnTo>
                  <a:pt x="2238" y="663"/>
                </a:lnTo>
                <a:lnTo>
                  <a:pt x="2230" y="660"/>
                </a:lnTo>
                <a:lnTo>
                  <a:pt x="2219" y="659"/>
                </a:lnTo>
                <a:lnTo>
                  <a:pt x="1818" y="659"/>
                </a:lnTo>
                <a:lnTo>
                  <a:pt x="1695" y="278"/>
                </a:lnTo>
                <a:lnTo>
                  <a:pt x="1689" y="266"/>
                </a:lnTo>
                <a:lnTo>
                  <a:pt x="1683" y="259"/>
                </a:lnTo>
                <a:lnTo>
                  <a:pt x="1676" y="259"/>
                </a:lnTo>
                <a:close/>
                <a:moveTo>
                  <a:pt x="568" y="0"/>
                </a:moveTo>
                <a:lnTo>
                  <a:pt x="2787" y="0"/>
                </a:lnTo>
                <a:lnTo>
                  <a:pt x="2799" y="1"/>
                </a:lnTo>
                <a:lnTo>
                  <a:pt x="2809" y="5"/>
                </a:lnTo>
                <a:lnTo>
                  <a:pt x="2820" y="9"/>
                </a:lnTo>
                <a:lnTo>
                  <a:pt x="2831" y="17"/>
                </a:lnTo>
                <a:lnTo>
                  <a:pt x="2840" y="30"/>
                </a:lnTo>
                <a:lnTo>
                  <a:pt x="2844" y="44"/>
                </a:lnTo>
                <a:lnTo>
                  <a:pt x="2844" y="59"/>
                </a:lnTo>
                <a:lnTo>
                  <a:pt x="2840" y="72"/>
                </a:lnTo>
                <a:lnTo>
                  <a:pt x="2831" y="86"/>
                </a:lnTo>
                <a:lnTo>
                  <a:pt x="2797" y="122"/>
                </a:lnTo>
                <a:lnTo>
                  <a:pt x="2801" y="137"/>
                </a:lnTo>
                <a:lnTo>
                  <a:pt x="2807" y="156"/>
                </a:lnTo>
                <a:lnTo>
                  <a:pt x="2813" y="179"/>
                </a:lnTo>
                <a:lnTo>
                  <a:pt x="2820" y="207"/>
                </a:lnTo>
                <a:lnTo>
                  <a:pt x="2827" y="240"/>
                </a:lnTo>
                <a:lnTo>
                  <a:pt x="2836" y="275"/>
                </a:lnTo>
                <a:lnTo>
                  <a:pt x="2843" y="314"/>
                </a:lnTo>
                <a:lnTo>
                  <a:pt x="2849" y="357"/>
                </a:lnTo>
                <a:lnTo>
                  <a:pt x="3295" y="357"/>
                </a:lnTo>
                <a:lnTo>
                  <a:pt x="3310" y="358"/>
                </a:lnTo>
                <a:lnTo>
                  <a:pt x="3323" y="363"/>
                </a:lnTo>
                <a:lnTo>
                  <a:pt x="3334" y="370"/>
                </a:lnTo>
                <a:lnTo>
                  <a:pt x="3342" y="379"/>
                </a:lnTo>
                <a:lnTo>
                  <a:pt x="3350" y="392"/>
                </a:lnTo>
                <a:lnTo>
                  <a:pt x="3355" y="404"/>
                </a:lnTo>
                <a:lnTo>
                  <a:pt x="3356" y="418"/>
                </a:lnTo>
                <a:lnTo>
                  <a:pt x="3347" y="509"/>
                </a:lnTo>
                <a:lnTo>
                  <a:pt x="3331" y="597"/>
                </a:lnTo>
                <a:lnTo>
                  <a:pt x="3311" y="685"/>
                </a:lnTo>
                <a:lnTo>
                  <a:pt x="3286" y="772"/>
                </a:lnTo>
                <a:lnTo>
                  <a:pt x="3254" y="856"/>
                </a:lnTo>
                <a:lnTo>
                  <a:pt x="3218" y="939"/>
                </a:lnTo>
                <a:lnTo>
                  <a:pt x="3178" y="1019"/>
                </a:lnTo>
                <a:lnTo>
                  <a:pt x="3132" y="1097"/>
                </a:lnTo>
                <a:lnTo>
                  <a:pt x="3081" y="1172"/>
                </a:lnTo>
                <a:lnTo>
                  <a:pt x="3026" y="1245"/>
                </a:lnTo>
                <a:lnTo>
                  <a:pt x="2969" y="1310"/>
                </a:lnTo>
                <a:lnTo>
                  <a:pt x="2909" y="1372"/>
                </a:lnTo>
                <a:lnTo>
                  <a:pt x="2845" y="1431"/>
                </a:lnTo>
                <a:lnTo>
                  <a:pt x="2778" y="1486"/>
                </a:lnTo>
                <a:lnTo>
                  <a:pt x="2707" y="1537"/>
                </a:lnTo>
                <a:lnTo>
                  <a:pt x="2635" y="1584"/>
                </a:lnTo>
                <a:lnTo>
                  <a:pt x="2560" y="1626"/>
                </a:lnTo>
                <a:lnTo>
                  <a:pt x="2481" y="1666"/>
                </a:lnTo>
                <a:lnTo>
                  <a:pt x="2402" y="1699"/>
                </a:lnTo>
                <a:lnTo>
                  <a:pt x="2320" y="1729"/>
                </a:lnTo>
                <a:lnTo>
                  <a:pt x="2237" y="1754"/>
                </a:lnTo>
                <a:lnTo>
                  <a:pt x="2241" y="1769"/>
                </a:lnTo>
                <a:lnTo>
                  <a:pt x="2244" y="1785"/>
                </a:lnTo>
                <a:lnTo>
                  <a:pt x="2245" y="1802"/>
                </a:lnTo>
                <a:lnTo>
                  <a:pt x="2246" y="1821"/>
                </a:lnTo>
                <a:lnTo>
                  <a:pt x="2244" y="1838"/>
                </a:lnTo>
                <a:lnTo>
                  <a:pt x="2240" y="1855"/>
                </a:lnTo>
                <a:lnTo>
                  <a:pt x="2233" y="1872"/>
                </a:lnTo>
                <a:lnTo>
                  <a:pt x="2224" y="1888"/>
                </a:lnTo>
                <a:lnTo>
                  <a:pt x="2210" y="1902"/>
                </a:lnTo>
                <a:lnTo>
                  <a:pt x="2193" y="1915"/>
                </a:lnTo>
                <a:lnTo>
                  <a:pt x="2172" y="1926"/>
                </a:lnTo>
                <a:lnTo>
                  <a:pt x="2144" y="1938"/>
                </a:lnTo>
                <a:lnTo>
                  <a:pt x="2117" y="1950"/>
                </a:lnTo>
                <a:lnTo>
                  <a:pt x="2097" y="1960"/>
                </a:lnTo>
                <a:lnTo>
                  <a:pt x="2077" y="1972"/>
                </a:lnTo>
                <a:lnTo>
                  <a:pt x="2057" y="1983"/>
                </a:lnTo>
                <a:lnTo>
                  <a:pt x="2037" y="1997"/>
                </a:lnTo>
                <a:lnTo>
                  <a:pt x="2019" y="2012"/>
                </a:lnTo>
                <a:lnTo>
                  <a:pt x="2003" y="2029"/>
                </a:lnTo>
                <a:lnTo>
                  <a:pt x="1991" y="2047"/>
                </a:lnTo>
                <a:lnTo>
                  <a:pt x="1981" y="2068"/>
                </a:lnTo>
                <a:lnTo>
                  <a:pt x="1977" y="2089"/>
                </a:lnTo>
                <a:lnTo>
                  <a:pt x="1979" y="2108"/>
                </a:lnTo>
                <a:lnTo>
                  <a:pt x="1985" y="2129"/>
                </a:lnTo>
                <a:lnTo>
                  <a:pt x="1995" y="2147"/>
                </a:lnTo>
                <a:lnTo>
                  <a:pt x="2007" y="2161"/>
                </a:lnTo>
                <a:lnTo>
                  <a:pt x="2020" y="2174"/>
                </a:lnTo>
                <a:lnTo>
                  <a:pt x="2033" y="2189"/>
                </a:lnTo>
                <a:lnTo>
                  <a:pt x="2040" y="2200"/>
                </a:lnTo>
                <a:lnTo>
                  <a:pt x="2043" y="2211"/>
                </a:lnTo>
                <a:lnTo>
                  <a:pt x="2043" y="2223"/>
                </a:lnTo>
                <a:lnTo>
                  <a:pt x="2041" y="2237"/>
                </a:lnTo>
                <a:lnTo>
                  <a:pt x="2040" y="2240"/>
                </a:lnTo>
                <a:lnTo>
                  <a:pt x="2039" y="2250"/>
                </a:lnTo>
                <a:lnTo>
                  <a:pt x="2036" y="2265"/>
                </a:lnTo>
                <a:lnTo>
                  <a:pt x="2032" y="2287"/>
                </a:lnTo>
                <a:lnTo>
                  <a:pt x="2028" y="2312"/>
                </a:lnTo>
                <a:lnTo>
                  <a:pt x="2023" y="2341"/>
                </a:lnTo>
                <a:lnTo>
                  <a:pt x="2017" y="2373"/>
                </a:lnTo>
                <a:lnTo>
                  <a:pt x="2011" y="2409"/>
                </a:lnTo>
                <a:lnTo>
                  <a:pt x="2004" y="2447"/>
                </a:lnTo>
                <a:lnTo>
                  <a:pt x="1997" y="2486"/>
                </a:lnTo>
                <a:lnTo>
                  <a:pt x="1990" y="2527"/>
                </a:lnTo>
                <a:lnTo>
                  <a:pt x="1982" y="2568"/>
                </a:lnTo>
                <a:lnTo>
                  <a:pt x="1975" y="2609"/>
                </a:lnTo>
                <a:lnTo>
                  <a:pt x="1968" y="2649"/>
                </a:lnTo>
                <a:lnTo>
                  <a:pt x="1961" y="2689"/>
                </a:lnTo>
                <a:lnTo>
                  <a:pt x="1955" y="2727"/>
                </a:lnTo>
                <a:lnTo>
                  <a:pt x="1948" y="2762"/>
                </a:lnTo>
                <a:lnTo>
                  <a:pt x="1943" y="2794"/>
                </a:lnTo>
                <a:lnTo>
                  <a:pt x="1938" y="2824"/>
                </a:lnTo>
                <a:lnTo>
                  <a:pt x="1933" y="2848"/>
                </a:lnTo>
                <a:lnTo>
                  <a:pt x="1929" y="2869"/>
                </a:lnTo>
                <a:lnTo>
                  <a:pt x="1926" y="2884"/>
                </a:lnTo>
                <a:lnTo>
                  <a:pt x="1924" y="2894"/>
                </a:lnTo>
                <a:lnTo>
                  <a:pt x="1924" y="2897"/>
                </a:lnTo>
                <a:lnTo>
                  <a:pt x="2035" y="2897"/>
                </a:lnTo>
                <a:lnTo>
                  <a:pt x="2054" y="2899"/>
                </a:lnTo>
                <a:lnTo>
                  <a:pt x="2073" y="2903"/>
                </a:lnTo>
                <a:lnTo>
                  <a:pt x="2093" y="2909"/>
                </a:lnTo>
                <a:lnTo>
                  <a:pt x="2110" y="2917"/>
                </a:lnTo>
                <a:lnTo>
                  <a:pt x="2132" y="2929"/>
                </a:lnTo>
                <a:lnTo>
                  <a:pt x="2158" y="2942"/>
                </a:lnTo>
                <a:lnTo>
                  <a:pt x="2185" y="2957"/>
                </a:lnTo>
                <a:lnTo>
                  <a:pt x="2214" y="2974"/>
                </a:lnTo>
                <a:lnTo>
                  <a:pt x="2243" y="2990"/>
                </a:lnTo>
                <a:lnTo>
                  <a:pt x="2271" y="3004"/>
                </a:lnTo>
                <a:lnTo>
                  <a:pt x="2296" y="3018"/>
                </a:lnTo>
                <a:lnTo>
                  <a:pt x="2318" y="3031"/>
                </a:lnTo>
                <a:lnTo>
                  <a:pt x="2332" y="3041"/>
                </a:lnTo>
                <a:lnTo>
                  <a:pt x="2343" y="3054"/>
                </a:lnTo>
                <a:lnTo>
                  <a:pt x="2349" y="3069"/>
                </a:lnTo>
                <a:lnTo>
                  <a:pt x="2351" y="3087"/>
                </a:lnTo>
                <a:lnTo>
                  <a:pt x="2352" y="3214"/>
                </a:lnTo>
                <a:lnTo>
                  <a:pt x="2350" y="3226"/>
                </a:lnTo>
                <a:lnTo>
                  <a:pt x="2344" y="3238"/>
                </a:lnTo>
                <a:lnTo>
                  <a:pt x="2336" y="3246"/>
                </a:lnTo>
                <a:lnTo>
                  <a:pt x="2325" y="3252"/>
                </a:lnTo>
                <a:lnTo>
                  <a:pt x="2312" y="3254"/>
                </a:lnTo>
                <a:lnTo>
                  <a:pt x="1045" y="3254"/>
                </a:lnTo>
                <a:lnTo>
                  <a:pt x="1031" y="3252"/>
                </a:lnTo>
                <a:lnTo>
                  <a:pt x="1021" y="3246"/>
                </a:lnTo>
                <a:lnTo>
                  <a:pt x="1012" y="3238"/>
                </a:lnTo>
                <a:lnTo>
                  <a:pt x="1007" y="3226"/>
                </a:lnTo>
                <a:lnTo>
                  <a:pt x="1005" y="3214"/>
                </a:lnTo>
                <a:lnTo>
                  <a:pt x="1005" y="3088"/>
                </a:lnTo>
                <a:lnTo>
                  <a:pt x="1007" y="3071"/>
                </a:lnTo>
                <a:lnTo>
                  <a:pt x="1015" y="3055"/>
                </a:lnTo>
                <a:lnTo>
                  <a:pt x="1025" y="3041"/>
                </a:lnTo>
                <a:lnTo>
                  <a:pt x="1040" y="3030"/>
                </a:lnTo>
                <a:lnTo>
                  <a:pt x="1246" y="2917"/>
                </a:lnTo>
                <a:lnTo>
                  <a:pt x="1263" y="2909"/>
                </a:lnTo>
                <a:lnTo>
                  <a:pt x="1283" y="2903"/>
                </a:lnTo>
                <a:lnTo>
                  <a:pt x="1302" y="2899"/>
                </a:lnTo>
                <a:lnTo>
                  <a:pt x="1321" y="2897"/>
                </a:lnTo>
                <a:lnTo>
                  <a:pt x="1433" y="2897"/>
                </a:lnTo>
                <a:lnTo>
                  <a:pt x="1315" y="2237"/>
                </a:lnTo>
                <a:lnTo>
                  <a:pt x="1313" y="2219"/>
                </a:lnTo>
                <a:lnTo>
                  <a:pt x="1315" y="2206"/>
                </a:lnTo>
                <a:lnTo>
                  <a:pt x="1322" y="2193"/>
                </a:lnTo>
                <a:lnTo>
                  <a:pt x="1333" y="2181"/>
                </a:lnTo>
                <a:lnTo>
                  <a:pt x="1349" y="2163"/>
                </a:lnTo>
                <a:lnTo>
                  <a:pt x="1361" y="2145"/>
                </a:lnTo>
                <a:lnTo>
                  <a:pt x="1370" y="2125"/>
                </a:lnTo>
                <a:lnTo>
                  <a:pt x="1377" y="2106"/>
                </a:lnTo>
                <a:lnTo>
                  <a:pt x="1378" y="2086"/>
                </a:lnTo>
                <a:lnTo>
                  <a:pt x="1374" y="2066"/>
                </a:lnTo>
                <a:lnTo>
                  <a:pt x="1364" y="2046"/>
                </a:lnTo>
                <a:lnTo>
                  <a:pt x="1350" y="2027"/>
                </a:lnTo>
                <a:lnTo>
                  <a:pt x="1328" y="2004"/>
                </a:lnTo>
                <a:lnTo>
                  <a:pt x="1301" y="1984"/>
                </a:lnTo>
                <a:lnTo>
                  <a:pt x="1274" y="1967"/>
                </a:lnTo>
                <a:lnTo>
                  <a:pt x="1244" y="1952"/>
                </a:lnTo>
                <a:lnTo>
                  <a:pt x="1214" y="1938"/>
                </a:lnTo>
                <a:lnTo>
                  <a:pt x="1184" y="1926"/>
                </a:lnTo>
                <a:lnTo>
                  <a:pt x="1163" y="1915"/>
                </a:lnTo>
                <a:lnTo>
                  <a:pt x="1146" y="1902"/>
                </a:lnTo>
                <a:lnTo>
                  <a:pt x="1133" y="1888"/>
                </a:lnTo>
                <a:lnTo>
                  <a:pt x="1123" y="1872"/>
                </a:lnTo>
                <a:lnTo>
                  <a:pt x="1116" y="1855"/>
                </a:lnTo>
                <a:lnTo>
                  <a:pt x="1112" y="1838"/>
                </a:lnTo>
                <a:lnTo>
                  <a:pt x="1111" y="1821"/>
                </a:lnTo>
                <a:lnTo>
                  <a:pt x="1111" y="1802"/>
                </a:lnTo>
                <a:lnTo>
                  <a:pt x="1113" y="1785"/>
                </a:lnTo>
                <a:lnTo>
                  <a:pt x="1115" y="1769"/>
                </a:lnTo>
                <a:lnTo>
                  <a:pt x="1119" y="1754"/>
                </a:lnTo>
                <a:lnTo>
                  <a:pt x="1037" y="1729"/>
                </a:lnTo>
                <a:lnTo>
                  <a:pt x="954" y="1699"/>
                </a:lnTo>
                <a:lnTo>
                  <a:pt x="875" y="1666"/>
                </a:lnTo>
                <a:lnTo>
                  <a:pt x="797" y="1627"/>
                </a:lnTo>
                <a:lnTo>
                  <a:pt x="722" y="1584"/>
                </a:lnTo>
                <a:lnTo>
                  <a:pt x="649" y="1537"/>
                </a:lnTo>
                <a:lnTo>
                  <a:pt x="579" y="1486"/>
                </a:lnTo>
                <a:lnTo>
                  <a:pt x="512" y="1431"/>
                </a:lnTo>
                <a:lnTo>
                  <a:pt x="448" y="1372"/>
                </a:lnTo>
                <a:lnTo>
                  <a:pt x="388" y="1310"/>
                </a:lnTo>
                <a:lnTo>
                  <a:pt x="331" y="1245"/>
                </a:lnTo>
                <a:lnTo>
                  <a:pt x="276" y="1172"/>
                </a:lnTo>
                <a:lnTo>
                  <a:pt x="225" y="1097"/>
                </a:lnTo>
                <a:lnTo>
                  <a:pt x="179" y="1019"/>
                </a:lnTo>
                <a:lnTo>
                  <a:pt x="138" y="939"/>
                </a:lnTo>
                <a:lnTo>
                  <a:pt x="102" y="856"/>
                </a:lnTo>
                <a:lnTo>
                  <a:pt x="71" y="772"/>
                </a:lnTo>
                <a:lnTo>
                  <a:pt x="45" y="685"/>
                </a:lnTo>
                <a:lnTo>
                  <a:pt x="24" y="597"/>
                </a:lnTo>
                <a:lnTo>
                  <a:pt x="10" y="509"/>
                </a:lnTo>
                <a:lnTo>
                  <a:pt x="0" y="418"/>
                </a:lnTo>
                <a:lnTo>
                  <a:pt x="2" y="403"/>
                </a:lnTo>
                <a:lnTo>
                  <a:pt x="8" y="388"/>
                </a:lnTo>
                <a:lnTo>
                  <a:pt x="18" y="376"/>
                </a:lnTo>
                <a:lnTo>
                  <a:pt x="26" y="368"/>
                </a:lnTo>
                <a:lnTo>
                  <a:pt x="37" y="362"/>
                </a:lnTo>
                <a:lnTo>
                  <a:pt x="48" y="358"/>
                </a:lnTo>
                <a:lnTo>
                  <a:pt x="62" y="357"/>
                </a:lnTo>
                <a:lnTo>
                  <a:pt x="506" y="357"/>
                </a:lnTo>
                <a:lnTo>
                  <a:pt x="513" y="314"/>
                </a:lnTo>
                <a:lnTo>
                  <a:pt x="520" y="274"/>
                </a:lnTo>
                <a:lnTo>
                  <a:pt x="527" y="239"/>
                </a:lnTo>
                <a:lnTo>
                  <a:pt x="536" y="207"/>
                </a:lnTo>
                <a:lnTo>
                  <a:pt x="542" y="179"/>
                </a:lnTo>
                <a:lnTo>
                  <a:pt x="549" y="156"/>
                </a:lnTo>
                <a:lnTo>
                  <a:pt x="554" y="137"/>
                </a:lnTo>
                <a:lnTo>
                  <a:pt x="559" y="122"/>
                </a:lnTo>
                <a:lnTo>
                  <a:pt x="524" y="86"/>
                </a:lnTo>
                <a:lnTo>
                  <a:pt x="516" y="72"/>
                </a:lnTo>
                <a:lnTo>
                  <a:pt x="511" y="59"/>
                </a:lnTo>
                <a:lnTo>
                  <a:pt x="511" y="44"/>
                </a:lnTo>
                <a:lnTo>
                  <a:pt x="515" y="30"/>
                </a:lnTo>
                <a:lnTo>
                  <a:pt x="524" y="17"/>
                </a:lnTo>
                <a:lnTo>
                  <a:pt x="535" y="9"/>
                </a:lnTo>
                <a:lnTo>
                  <a:pt x="546" y="5"/>
                </a:lnTo>
                <a:lnTo>
                  <a:pt x="556" y="1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SOAR </a:t>
            </a:r>
            <a:r>
              <a:rPr lang="en-US" dirty="0">
                <a:solidFill>
                  <a:schemeClr val="bg1"/>
                </a:solidFill>
              </a:rPr>
              <a:t>Model for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01281" y="1219142"/>
            <a:ext cx="903937" cy="903937"/>
            <a:chOff x="11259034" y="3061831"/>
            <a:chExt cx="548477" cy="54847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11259034" y="3061831"/>
              <a:ext cx="548477" cy="54847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11352806" y="3156488"/>
              <a:ext cx="454705" cy="453820"/>
            </a:xfrm>
            <a:custGeom>
              <a:avLst/>
              <a:gdLst>
                <a:gd name="T0" fmla="*/ 514 w 514"/>
                <a:gd name="T1" fmla="*/ 252 h 513"/>
                <a:gd name="T2" fmla="*/ 243 w 514"/>
                <a:gd name="T3" fmla="*/ 0 h 513"/>
                <a:gd name="T4" fmla="*/ 234 w 514"/>
                <a:gd name="T5" fmla="*/ 5 h 513"/>
                <a:gd name="T6" fmla="*/ 187 w 514"/>
                <a:gd name="T7" fmla="*/ 15 h 513"/>
                <a:gd name="T8" fmla="*/ 158 w 514"/>
                <a:gd name="T9" fmla="*/ 36 h 513"/>
                <a:gd name="T10" fmla="*/ 101 w 514"/>
                <a:gd name="T11" fmla="*/ 206 h 513"/>
                <a:gd name="T12" fmla="*/ 23 w 514"/>
                <a:gd name="T13" fmla="*/ 386 h 513"/>
                <a:gd name="T14" fmla="*/ 0 w 514"/>
                <a:gd name="T15" fmla="*/ 410 h 513"/>
                <a:gd name="T16" fmla="*/ 110 w 514"/>
                <a:gd name="T17" fmla="*/ 513 h 513"/>
                <a:gd name="T18" fmla="*/ 514 w 514"/>
                <a:gd name="T19" fmla="*/ 513 h 513"/>
                <a:gd name="T20" fmla="*/ 514 w 514"/>
                <a:gd name="T21" fmla="*/ 25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513">
                  <a:moveTo>
                    <a:pt x="514" y="252"/>
                  </a:moveTo>
                  <a:lnTo>
                    <a:pt x="243" y="0"/>
                  </a:lnTo>
                  <a:lnTo>
                    <a:pt x="234" y="5"/>
                  </a:lnTo>
                  <a:lnTo>
                    <a:pt x="187" y="15"/>
                  </a:lnTo>
                  <a:lnTo>
                    <a:pt x="158" y="36"/>
                  </a:lnTo>
                  <a:lnTo>
                    <a:pt x="101" y="206"/>
                  </a:lnTo>
                  <a:lnTo>
                    <a:pt x="23" y="386"/>
                  </a:lnTo>
                  <a:lnTo>
                    <a:pt x="0" y="410"/>
                  </a:lnTo>
                  <a:lnTo>
                    <a:pt x="110" y="513"/>
                  </a:lnTo>
                  <a:lnTo>
                    <a:pt x="514" y="513"/>
                  </a:lnTo>
                  <a:lnTo>
                    <a:pt x="514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11352806" y="3156488"/>
              <a:ext cx="360933" cy="360933"/>
            </a:xfrm>
            <a:custGeom>
              <a:avLst/>
              <a:gdLst>
                <a:gd name="T0" fmla="*/ 408 w 408"/>
                <a:gd name="T1" fmla="*/ 408 h 408"/>
                <a:gd name="T2" fmla="*/ 318 w 408"/>
                <a:gd name="T3" fmla="*/ 408 h 408"/>
                <a:gd name="T4" fmla="*/ 284 w 408"/>
                <a:gd name="T5" fmla="*/ 315 h 408"/>
                <a:gd name="T6" fmla="*/ 121 w 408"/>
                <a:gd name="T7" fmla="*/ 315 h 408"/>
                <a:gd name="T8" fmla="*/ 87 w 408"/>
                <a:gd name="T9" fmla="*/ 408 h 408"/>
                <a:gd name="T10" fmla="*/ 0 w 408"/>
                <a:gd name="T11" fmla="*/ 408 h 408"/>
                <a:gd name="T12" fmla="*/ 158 w 408"/>
                <a:gd name="T13" fmla="*/ 0 h 408"/>
                <a:gd name="T14" fmla="*/ 245 w 408"/>
                <a:gd name="T15" fmla="*/ 0 h 408"/>
                <a:gd name="T16" fmla="*/ 408 w 408"/>
                <a:gd name="T17" fmla="*/ 408 h 408"/>
                <a:gd name="T18" fmla="*/ 257 w 408"/>
                <a:gd name="T19" fmla="*/ 246 h 408"/>
                <a:gd name="T20" fmla="*/ 200 w 408"/>
                <a:gd name="T21" fmla="*/ 95 h 408"/>
                <a:gd name="T22" fmla="*/ 146 w 408"/>
                <a:gd name="T23" fmla="*/ 246 h 408"/>
                <a:gd name="T24" fmla="*/ 257 w 408"/>
                <a:gd name="T25" fmla="*/ 24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" h="408">
                  <a:moveTo>
                    <a:pt x="408" y="408"/>
                  </a:moveTo>
                  <a:lnTo>
                    <a:pt x="318" y="408"/>
                  </a:lnTo>
                  <a:lnTo>
                    <a:pt x="284" y="315"/>
                  </a:lnTo>
                  <a:lnTo>
                    <a:pt x="121" y="315"/>
                  </a:lnTo>
                  <a:lnTo>
                    <a:pt x="87" y="408"/>
                  </a:lnTo>
                  <a:lnTo>
                    <a:pt x="0" y="408"/>
                  </a:lnTo>
                  <a:lnTo>
                    <a:pt x="158" y="0"/>
                  </a:lnTo>
                  <a:lnTo>
                    <a:pt x="245" y="0"/>
                  </a:lnTo>
                  <a:lnTo>
                    <a:pt x="408" y="408"/>
                  </a:lnTo>
                  <a:close/>
                  <a:moveTo>
                    <a:pt x="257" y="246"/>
                  </a:moveTo>
                  <a:lnTo>
                    <a:pt x="200" y="95"/>
                  </a:lnTo>
                  <a:lnTo>
                    <a:pt x="146" y="246"/>
                  </a:lnTo>
                  <a:lnTo>
                    <a:pt x="257" y="24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06510" y="2626997"/>
            <a:ext cx="903937" cy="902480"/>
            <a:chOff x="10178006" y="3122886"/>
            <a:chExt cx="548477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0178006" y="3122886"/>
              <a:ext cx="548477" cy="547593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0329279" y="3252928"/>
              <a:ext cx="397204" cy="417551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284163" y="3216658"/>
              <a:ext cx="336163" cy="359164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01280" y="2626998"/>
            <a:ext cx="901022" cy="902481"/>
            <a:chOff x="9631298" y="4343748"/>
            <a:chExt cx="546708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9631298" y="4343748"/>
              <a:ext cx="546708" cy="547593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8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30 w 618"/>
                <a:gd name="T11" fmla="*/ 619 h 619"/>
                <a:gd name="T12" fmla="*/ 243 w 618"/>
                <a:gd name="T13" fmla="*/ 619 h 619"/>
                <a:gd name="T14" fmla="*/ 244 w 618"/>
                <a:gd name="T15" fmla="*/ 619 h 619"/>
                <a:gd name="T16" fmla="*/ 255 w 618"/>
                <a:gd name="T17" fmla="*/ 619 h 619"/>
                <a:gd name="T18" fmla="*/ 255 w 618"/>
                <a:gd name="T19" fmla="*/ 619 h 619"/>
                <a:gd name="T20" fmla="*/ 264 w 618"/>
                <a:gd name="T21" fmla="*/ 619 h 619"/>
                <a:gd name="T22" fmla="*/ 264 w 618"/>
                <a:gd name="T23" fmla="*/ 619 h 619"/>
                <a:gd name="T24" fmla="*/ 270 w 618"/>
                <a:gd name="T25" fmla="*/ 619 h 619"/>
                <a:gd name="T26" fmla="*/ 271 w 618"/>
                <a:gd name="T27" fmla="*/ 619 h 619"/>
                <a:gd name="T28" fmla="*/ 280 w 618"/>
                <a:gd name="T29" fmla="*/ 619 h 619"/>
                <a:gd name="T30" fmla="*/ 287 w 618"/>
                <a:gd name="T31" fmla="*/ 619 h 619"/>
                <a:gd name="T32" fmla="*/ 345 w 618"/>
                <a:gd name="T33" fmla="*/ 619 h 619"/>
                <a:gd name="T34" fmla="*/ 356 w 618"/>
                <a:gd name="T35" fmla="*/ 619 h 619"/>
                <a:gd name="T36" fmla="*/ 361 w 618"/>
                <a:gd name="T37" fmla="*/ 619 h 619"/>
                <a:gd name="T38" fmla="*/ 367 w 618"/>
                <a:gd name="T39" fmla="*/ 619 h 619"/>
                <a:gd name="T40" fmla="*/ 374 w 618"/>
                <a:gd name="T41" fmla="*/ 619 h 619"/>
                <a:gd name="T42" fmla="*/ 385 w 618"/>
                <a:gd name="T43" fmla="*/ 619 h 619"/>
                <a:gd name="T44" fmla="*/ 618 w 618"/>
                <a:gd name="T45" fmla="*/ 619 h 619"/>
                <a:gd name="T46" fmla="*/ 618 w 618"/>
                <a:gd name="T47" fmla="*/ 453 h 619"/>
                <a:gd name="T48" fmla="*/ 618 w 618"/>
                <a:gd name="T49" fmla="*/ 359 h 619"/>
                <a:gd name="T50" fmla="*/ 618 w 618"/>
                <a:gd name="T51" fmla="*/ 358 h 619"/>
                <a:gd name="T52" fmla="*/ 618 w 618"/>
                <a:gd name="T53" fmla="*/ 332 h 619"/>
                <a:gd name="T54" fmla="*/ 618 w 618"/>
                <a:gd name="T55" fmla="*/ 331 h 619"/>
                <a:gd name="T56" fmla="*/ 618 w 618"/>
                <a:gd name="T57" fmla="*/ 322 h 619"/>
                <a:gd name="T58" fmla="*/ 618 w 618"/>
                <a:gd name="T59" fmla="*/ 319 h 619"/>
                <a:gd name="T60" fmla="*/ 618 w 618"/>
                <a:gd name="T61" fmla="*/ 315 h 619"/>
                <a:gd name="T62" fmla="*/ 618 w 618"/>
                <a:gd name="T63" fmla="*/ 314 h 619"/>
                <a:gd name="T64" fmla="*/ 618 w 618"/>
                <a:gd name="T65" fmla="*/ 313 h 619"/>
                <a:gd name="T66" fmla="*/ 618 w 618"/>
                <a:gd name="T67" fmla="*/ 308 h 619"/>
                <a:gd name="T68" fmla="*/ 618 w 618"/>
                <a:gd name="T69" fmla="*/ 277 h 619"/>
                <a:gd name="T70" fmla="*/ 618 w 618"/>
                <a:gd name="T71" fmla="*/ 266 h 619"/>
                <a:gd name="T72" fmla="*/ 618 w 618"/>
                <a:gd name="T73" fmla="*/ 261 h 619"/>
                <a:gd name="T74" fmla="*/ 618 w 618"/>
                <a:gd name="T75" fmla="*/ 246 h 619"/>
                <a:gd name="T76" fmla="*/ 618 w 618"/>
                <a:gd name="T77" fmla="*/ 246 h 619"/>
                <a:gd name="T78" fmla="*/ 618 w 618"/>
                <a:gd name="T79" fmla="*/ 234 h 619"/>
                <a:gd name="T80" fmla="*/ 618 w 618"/>
                <a:gd name="T81" fmla="*/ 214 h 619"/>
                <a:gd name="T82" fmla="*/ 618 w 618"/>
                <a:gd name="T83" fmla="*/ 0 h 619"/>
                <a:gd name="T84" fmla="*/ 0 w 618"/>
                <a:gd name="T85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0" y="619"/>
                  </a:lnTo>
                  <a:lnTo>
                    <a:pt x="243" y="619"/>
                  </a:lnTo>
                  <a:lnTo>
                    <a:pt x="244" y="619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64" y="619"/>
                  </a:lnTo>
                  <a:lnTo>
                    <a:pt x="264" y="619"/>
                  </a:lnTo>
                  <a:lnTo>
                    <a:pt x="270" y="619"/>
                  </a:lnTo>
                  <a:lnTo>
                    <a:pt x="271" y="619"/>
                  </a:lnTo>
                  <a:lnTo>
                    <a:pt x="280" y="619"/>
                  </a:lnTo>
                  <a:lnTo>
                    <a:pt x="287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1" y="619"/>
                  </a:lnTo>
                  <a:lnTo>
                    <a:pt x="367" y="619"/>
                  </a:lnTo>
                  <a:lnTo>
                    <a:pt x="374" y="619"/>
                  </a:lnTo>
                  <a:lnTo>
                    <a:pt x="385" y="619"/>
                  </a:lnTo>
                  <a:lnTo>
                    <a:pt x="618" y="619"/>
                  </a:lnTo>
                  <a:lnTo>
                    <a:pt x="618" y="453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2"/>
                  </a:lnTo>
                  <a:lnTo>
                    <a:pt x="618" y="331"/>
                  </a:lnTo>
                  <a:lnTo>
                    <a:pt x="618" y="322"/>
                  </a:lnTo>
                  <a:lnTo>
                    <a:pt x="618" y="319"/>
                  </a:lnTo>
                  <a:lnTo>
                    <a:pt x="618" y="315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77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246"/>
                  </a:lnTo>
                  <a:lnTo>
                    <a:pt x="618" y="234"/>
                  </a:lnTo>
                  <a:lnTo>
                    <a:pt x="618" y="214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9745416" y="4464059"/>
              <a:ext cx="432590" cy="427282"/>
            </a:xfrm>
            <a:custGeom>
              <a:avLst/>
              <a:gdLst>
                <a:gd name="T0" fmla="*/ 126 w 489"/>
                <a:gd name="T1" fmla="*/ 483 h 483"/>
                <a:gd name="T2" fmla="*/ 135 w 489"/>
                <a:gd name="T3" fmla="*/ 483 h 483"/>
                <a:gd name="T4" fmla="*/ 135 w 489"/>
                <a:gd name="T5" fmla="*/ 483 h 483"/>
                <a:gd name="T6" fmla="*/ 141 w 489"/>
                <a:gd name="T7" fmla="*/ 483 h 483"/>
                <a:gd name="T8" fmla="*/ 142 w 489"/>
                <a:gd name="T9" fmla="*/ 483 h 483"/>
                <a:gd name="T10" fmla="*/ 151 w 489"/>
                <a:gd name="T11" fmla="*/ 483 h 483"/>
                <a:gd name="T12" fmla="*/ 158 w 489"/>
                <a:gd name="T13" fmla="*/ 483 h 483"/>
                <a:gd name="T14" fmla="*/ 216 w 489"/>
                <a:gd name="T15" fmla="*/ 483 h 483"/>
                <a:gd name="T16" fmla="*/ 227 w 489"/>
                <a:gd name="T17" fmla="*/ 483 h 483"/>
                <a:gd name="T18" fmla="*/ 232 w 489"/>
                <a:gd name="T19" fmla="*/ 483 h 483"/>
                <a:gd name="T20" fmla="*/ 238 w 489"/>
                <a:gd name="T21" fmla="*/ 483 h 483"/>
                <a:gd name="T22" fmla="*/ 245 w 489"/>
                <a:gd name="T23" fmla="*/ 483 h 483"/>
                <a:gd name="T24" fmla="*/ 256 w 489"/>
                <a:gd name="T25" fmla="*/ 483 h 483"/>
                <a:gd name="T26" fmla="*/ 489 w 489"/>
                <a:gd name="T27" fmla="*/ 483 h 483"/>
                <a:gd name="T28" fmla="*/ 489 w 489"/>
                <a:gd name="T29" fmla="*/ 317 h 483"/>
                <a:gd name="T30" fmla="*/ 489 w 489"/>
                <a:gd name="T31" fmla="*/ 223 h 483"/>
                <a:gd name="T32" fmla="*/ 489 w 489"/>
                <a:gd name="T33" fmla="*/ 222 h 483"/>
                <a:gd name="T34" fmla="*/ 489 w 489"/>
                <a:gd name="T35" fmla="*/ 196 h 483"/>
                <a:gd name="T36" fmla="*/ 489 w 489"/>
                <a:gd name="T37" fmla="*/ 195 h 483"/>
                <a:gd name="T38" fmla="*/ 489 w 489"/>
                <a:gd name="T39" fmla="*/ 186 h 483"/>
                <a:gd name="T40" fmla="*/ 489 w 489"/>
                <a:gd name="T41" fmla="*/ 183 h 483"/>
                <a:gd name="T42" fmla="*/ 293 w 489"/>
                <a:gd name="T43" fmla="*/ 0 h 483"/>
                <a:gd name="T44" fmla="*/ 277 w 489"/>
                <a:gd name="T45" fmla="*/ 3 h 483"/>
                <a:gd name="T46" fmla="*/ 200 w 489"/>
                <a:gd name="T47" fmla="*/ 7 h 483"/>
                <a:gd name="T48" fmla="*/ 59 w 489"/>
                <a:gd name="T49" fmla="*/ 2 h 483"/>
                <a:gd name="T50" fmla="*/ 46 w 489"/>
                <a:gd name="T51" fmla="*/ 27 h 483"/>
                <a:gd name="T52" fmla="*/ 22 w 489"/>
                <a:gd name="T53" fmla="*/ 308 h 483"/>
                <a:gd name="T54" fmla="*/ 0 w 489"/>
                <a:gd name="T55" fmla="*/ 374 h 483"/>
                <a:gd name="T56" fmla="*/ 0 w 489"/>
                <a:gd name="T57" fmla="*/ 375 h 483"/>
                <a:gd name="T58" fmla="*/ 115 w 489"/>
                <a:gd name="T59" fmla="*/ 483 h 483"/>
                <a:gd name="T60" fmla="*/ 126 w 489"/>
                <a:gd name="T61" fmla="*/ 483 h 483"/>
                <a:gd name="T62" fmla="*/ 126 w 489"/>
                <a:gd name="T6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83">
                  <a:moveTo>
                    <a:pt x="126" y="483"/>
                  </a:moveTo>
                  <a:lnTo>
                    <a:pt x="135" y="483"/>
                  </a:lnTo>
                  <a:lnTo>
                    <a:pt x="135" y="483"/>
                  </a:lnTo>
                  <a:lnTo>
                    <a:pt x="141" y="483"/>
                  </a:lnTo>
                  <a:lnTo>
                    <a:pt x="142" y="483"/>
                  </a:lnTo>
                  <a:lnTo>
                    <a:pt x="151" y="483"/>
                  </a:lnTo>
                  <a:lnTo>
                    <a:pt x="158" y="483"/>
                  </a:lnTo>
                  <a:lnTo>
                    <a:pt x="216" y="483"/>
                  </a:lnTo>
                  <a:lnTo>
                    <a:pt x="227" y="483"/>
                  </a:lnTo>
                  <a:lnTo>
                    <a:pt x="232" y="483"/>
                  </a:lnTo>
                  <a:lnTo>
                    <a:pt x="238" y="483"/>
                  </a:lnTo>
                  <a:lnTo>
                    <a:pt x="245" y="483"/>
                  </a:lnTo>
                  <a:lnTo>
                    <a:pt x="256" y="483"/>
                  </a:lnTo>
                  <a:lnTo>
                    <a:pt x="489" y="483"/>
                  </a:lnTo>
                  <a:lnTo>
                    <a:pt x="489" y="317"/>
                  </a:lnTo>
                  <a:lnTo>
                    <a:pt x="489" y="223"/>
                  </a:lnTo>
                  <a:lnTo>
                    <a:pt x="489" y="222"/>
                  </a:lnTo>
                  <a:lnTo>
                    <a:pt x="489" y="196"/>
                  </a:lnTo>
                  <a:lnTo>
                    <a:pt x="489" y="195"/>
                  </a:lnTo>
                  <a:lnTo>
                    <a:pt x="489" y="186"/>
                  </a:lnTo>
                  <a:lnTo>
                    <a:pt x="489" y="183"/>
                  </a:lnTo>
                  <a:lnTo>
                    <a:pt x="293" y="0"/>
                  </a:lnTo>
                  <a:lnTo>
                    <a:pt x="277" y="3"/>
                  </a:lnTo>
                  <a:lnTo>
                    <a:pt x="200" y="7"/>
                  </a:lnTo>
                  <a:lnTo>
                    <a:pt x="59" y="2"/>
                  </a:lnTo>
                  <a:lnTo>
                    <a:pt x="46" y="27"/>
                  </a:lnTo>
                  <a:lnTo>
                    <a:pt x="22" y="308"/>
                  </a:lnTo>
                  <a:lnTo>
                    <a:pt x="0" y="374"/>
                  </a:lnTo>
                  <a:lnTo>
                    <a:pt x="0" y="375"/>
                  </a:lnTo>
                  <a:lnTo>
                    <a:pt x="115" y="483"/>
                  </a:lnTo>
                  <a:lnTo>
                    <a:pt x="126" y="483"/>
                  </a:lnTo>
                  <a:lnTo>
                    <a:pt x="126" y="48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62"/>
            <p:cNvSpPr>
              <a:spLocks noEditPoints="1"/>
            </p:cNvSpPr>
            <p:nvPr/>
          </p:nvSpPr>
          <p:spPr bwMode="auto">
            <a:xfrm>
              <a:off x="9743647" y="4438404"/>
              <a:ext cx="322009" cy="358280"/>
            </a:xfrm>
            <a:custGeom>
              <a:avLst/>
              <a:gdLst>
                <a:gd name="T0" fmla="*/ 0 w 283"/>
                <a:gd name="T1" fmla="*/ 315 h 315"/>
                <a:gd name="T2" fmla="*/ 0 w 283"/>
                <a:gd name="T3" fmla="*/ 0 h 315"/>
                <a:gd name="T4" fmla="*/ 133 w 283"/>
                <a:gd name="T5" fmla="*/ 0 h 315"/>
                <a:gd name="T6" fmla="*/ 207 w 283"/>
                <a:gd name="T7" fmla="*/ 8 h 315"/>
                <a:gd name="T8" fmla="*/ 243 w 283"/>
                <a:gd name="T9" fmla="*/ 39 h 315"/>
                <a:gd name="T10" fmla="*/ 257 w 283"/>
                <a:gd name="T11" fmla="*/ 88 h 315"/>
                <a:gd name="T12" fmla="*/ 236 w 283"/>
                <a:gd name="T13" fmla="*/ 147 h 315"/>
                <a:gd name="T14" fmla="*/ 174 w 283"/>
                <a:gd name="T15" fmla="*/ 176 h 315"/>
                <a:gd name="T16" fmla="*/ 208 w 283"/>
                <a:gd name="T17" fmla="*/ 202 h 315"/>
                <a:gd name="T18" fmla="*/ 244 w 283"/>
                <a:gd name="T19" fmla="*/ 253 h 315"/>
                <a:gd name="T20" fmla="*/ 283 w 283"/>
                <a:gd name="T21" fmla="*/ 315 h 315"/>
                <a:gd name="T22" fmla="*/ 207 w 283"/>
                <a:gd name="T23" fmla="*/ 315 h 315"/>
                <a:gd name="T24" fmla="*/ 161 w 283"/>
                <a:gd name="T25" fmla="*/ 246 h 315"/>
                <a:gd name="T26" fmla="*/ 127 w 283"/>
                <a:gd name="T27" fmla="*/ 200 h 315"/>
                <a:gd name="T28" fmla="*/ 108 w 283"/>
                <a:gd name="T29" fmla="*/ 187 h 315"/>
                <a:gd name="T30" fmla="*/ 76 w 283"/>
                <a:gd name="T31" fmla="*/ 183 h 315"/>
                <a:gd name="T32" fmla="*/ 63 w 283"/>
                <a:gd name="T33" fmla="*/ 183 h 315"/>
                <a:gd name="T34" fmla="*/ 63 w 283"/>
                <a:gd name="T35" fmla="*/ 315 h 315"/>
                <a:gd name="T36" fmla="*/ 0 w 283"/>
                <a:gd name="T37" fmla="*/ 315 h 315"/>
                <a:gd name="T38" fmla="*/ 63 w 283"/>
                <a:gd name="T39" fmla="*/ 133 h 315"/>
                <a:gd name="T40" fmla="*/ 110 w 283"/>
                <a:gd name="T41" fmla="*/ 133 h 315"/>
                <a:gd name="T42" fmla="*/ 167 w 283"/>
                <a:gd name="T43" fmla="*/ 129 h 315"/>
                <a:gd name="T44" fmla="*/ 185 w 283"/>
                <a:gd name="T45" fmla="*/ 116 h 315"/>
                <a:gd name="T46" fmla="*/ 192 w 283"/>
                <a:gd name="T47" fmla="*/ 92 h 315"/>
                <a:gd name="T48" fmla="*/ 183 w 283"/>
                <a:gd name="T49" fmla="*/ 67 h 315"/>
                <a:gd name="T50" fmla="*/ 159 w 283"/>
                <a:gd name="T51" fmla="*/ 54 h 315"/>
                <a:gd name="T52" fmla="*/ 113 w 283"/>
                <a:gd name="T53" fmla="*/ 53 h 315"/>
                <a:gd name="T54" fmla="*/ 63 w 283"/>
                <a:gd name="T55" fmla="*/ 53 h 315"/>
                <a:gd name="T56" fmla="*/ 63 w 283"/>
                <a:gd name="T57" fmla="*/ 13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315">
                  <a:moveTo>
                    <a:pt x="0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67" y="0"/>
                    <a:pt x="192" y="3"/>
                    <a:pt x="207" y="8"/>
                  </a:cubicBezTo>
                  <a:cubicBezTo>
                    <a:pt x="222" y="14"/>
                    <a:pt x="234" y="24"/>
                    <a:pt x="243" y="39"/>
                  </a:cubicBezTo>
                  <a:cubicBezTo>
                    <a:pt x="252" y="53"/>
                    <a:pt x="257" y="70"/>
                    <a:pt x="257" y="88"/>
                  </a:cubicBezTo>
                  <a:cubicBezTo>
                    <a:pt x="257" y="112"/>
                    <a:pt x="250" y="131"/>
                    <a:pt x="236" y="147"/>
                  </a:cubicBezTo>
                  <a:cubicBezTo>
                    <a:pt x="222" y="162"/>
                    <a:pt x="202" y="172"/>
                    <a:pt x="174" y="176"/>
                  </a:cubicBezTo>
                  <a:cubicBezTo>
                    <a:pt x="188" y="184"/>
                    <a:pt x="199" y="193"/>
                    <a:pt x="208" y="202"/>
                  </a:cubicBezTo>
                  <a:cubicBezTo>
                    <a:pt x="217" y="212"/>
                    <a:pt x="229" y="229"/>
                    <a:pt x="244" y="253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44" y="222"/>
                    <a:pt x="133" y="206"/>
                    <a:pt x="127" y="200"/>
                  </a:cubicBezTo>
                  <a:cubicBezTo>
                    <a:pt x="121" y="193"/>
                    <a:pt x="115" y="189"/>
                    <a:pt x="108" y="187"/>
                  </a:cubicBezTo>
                  <a:cubicBezTo>
                    <a:pt x="101" y="184"/>
                    <a:pt x="91" y="183"/>
                    <a:pt x="7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315"/>
                    <a:pt x="63" y="315"/>
                    <a:pt x="63" y="315"/>
                  </a:cubicBezTo>
                  <a:lnTo>
                    <a:pt x="0" y="315"/>
                  </a:lnTo>
                  <a:close/>
                  <a:moveTo>
                    <a:pt x="63" y="133"/>
                  </a:moveTo>
                  <a:cubicBezTo>
                    <a:pt x="110" y="133"/>
                    <a:pt x="110" y="133"/>
                    <a:pt x="110" y="133"/>
                  </a:cubicBezTo>
                  <a:cubicBezTo>
                    <a:pt x="141" y="133"/>
                    <a:pt x="160" y="132"/>
                    <a:pt x="167" y="129"/>
                  </a:cubicBezTo>
                  <a:cubicBezTo>
                    <a:pt x="175" y="127"/>
                    <a:pt x="181" y="122"/>
                    <a:pt x="185" y="116"/>
                  </a:cubicBezTo>
                  <a:cubicBezTo>
                    <a:pt x="189" y="110"/>
                    <a:pt x="192" y="102"/>
                    <a:pt x="192" y="92"/>
                  </a:cubicBezTo>
                  <a:cubicBezTo>
                    <a:pt x="192" y="82"/>
                    <a:pt x="189" y="73"/>
                    <a:pt x="183" y="67"/>
                  </a:cubicBezTo>
                  <a:cubicBezTo>
                    <a:pt x="178" y="60"/>
                    <a:pt x="170" y="56"/>
                    <a:pt x="159" y="54"/>
                  </a:cubicBezTo>
                  <a:cubicBezTo>
                    <a:pt x="154" y="54"/>
                    <a:pt x="139" y="53"/>
                    <a:pt x="113" y="53"/>
                  </a:cubicBezTo>
                  <a:cubicBezTo>
                    <a:pt x="63" y="53"/>
                    <a:pt x="63" y="53"/>
                    <a:pt x="63" y="53"/>
                  </a:cubicBezTo>
                  <a:lnTo>
                    <a:pt x="63" y="13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6510" y="1220598"/>
            <a:ext cx="902481" cy="902481"/>
            <a:chOff x="11141775" y="4343748"/>
            <a:chExt cx="547593" cy="54759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11141775" y="4343748"/>
              <a:ext cx="547593" cy="547593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11317818" y="4470251"/>
              <a:ext cx="371549" cy="421089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11274471" y="4438404"/>
              <a:ext cx="282201" cy="358280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Oval 83"/>
          <p:cNvSpPr/>
          <p:nvPr/>
        </p:nvSpPr>
        <p:spPr>
          <a:xfrm>
            <a:off x="1728928" y="5285184"/>
            <a:ext cx="9154550" cy="1572817"/>
          </a:xfrm>
          <a:prstGeom prst="ellipse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013972" y="4191782"/>
            <a:ext cx="1655553" cy="1190783"/>
          </a:xfrm>
          <a:custGeom>
            <a:avLst/>
            <a:gdLst>
              <a:gd name="T0" fmla="*/ 456 w 1009"/>
              <a:gd name="T1" fmla="*/ 0 h 951"/>
              <a:gd name="T2" fmla="*/ 0 w 1009"/>
              <a:gd name="T3" fmla="*/ 269 h 951"/>
              <a:gd name="T4" fmla="*/ 786 w 1009"/>
              <a:gd name="T5" fmla="*/ 951 h 951"/>
              <a:gd name="T6" fmla="*/ 1009 w 1009"/>
              <a:gd name="T7" fmla="*/ 502 h 951"/>
              <a:gd name="T8" fmla="*/ 456 w 1009"/>
              <a:gd name="T9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951">
                <a:moveTo>
                  <a:pt x="456" y="0"/>
                </a:moveTo>
                <a:cubicBezTo>
                  <a:pt x="0" y="269"/>
                  <a:pt x="0" y="269"/>
                  <a:pt x="0" y="269"/>
                </a:cubicBezTo>
                <a:cubicBezTo>
                  <a:pt x="65" y="372"/>
                  <a:pt x="285" y="668"/>
                  <a:pt x="786" y="951"/>
                </a:cubicBezTo>
                <a:cubicBezTo>
                  <a:pt x="1009" y="502"/>
                  <a:pt x="1009" y="502"/>
                  <a:pt x="1009" y="502"/>
                </a:cubicBezTo>
                <a:cubicBezTo>
                  <a:pt x="610" y="290"/>
                  <a:pt x="456" y="0"/>
                  <a:pt x="45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2605873" y="4523904"/>
            <a:ext cx="1704194" cy="1064279"/>
          </a:xfrm>
          <a:custGeom>
            <a:avLst/>
            <a:gdLst>
              <a:gd name="T0" fmla="*/ 253 w 1039"/>
              <a:gd name="T1" fmla="*/ 0 h 851"/>
              <a:gd name="T2" fmla="*/ 232 w 1039"/>
              <a:gd name="T3" fmla="*/ 12 h 851"/>
              <a:gd name="T4" fmla="*/ 0 w 1039"/>
              <a:gd name="T5" fmla="*/ 112 h 851"/>
              <a:gd name="T6" fmla="*/ 898 w 1039"/>
              <a:gd name="T7" fmla="*/ 851 h 851"/>
              <a:gd name="T8" fmla="*/ 1037 w 1039"/>
              <a:gd name="T9" fmla="*/ 686 h 851"/>
              <a:gd name="T10" fmla="*/ 1039 w 1039"/>
              <a:gd name="T11" fmla="*/ 682 h 851"/>
              <a:gd name="T12" fmla="*/ 253 w 1039"/>
              <a:gd name="T13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851">
                <a:moveTo>
                  <a:pt x="253" y="0"/>
                </a:moveTo>
                <a:cubicBezTo>
                  <a:pt x="232" y="12"/>
                  <a:pt x="232" y="12"/>
                  <a:pt x="232" y="12"/>
                </a:cubicBezTo>
                <a:cubicBezTo>
                  <a:pt x="0" y="112"/>
                  <a:pt x="0" y="112"/>
                  <a:pt x="0" y="112"/>
                </a:cubicBezTo>
                <a:cubicBezTo>
                  <a:pt x="416" y="635"/>
                  <a:pt x="898" y="851"/>
                  <a:pt x="898" y="851"/>
                </a:cubicBezTo>
                <a:cubicBezTo>
                  <a:pt x="1037" y="686"/>
                  <a:pt x="1037" y="686"/>
                  <a:pt x="1037" y="686"/>
                </a:cubicBezTo>
                <a:cubicBezTo>
                  <a:pt x="1039" y="682"/>
                  <a:pt x="1039" y="682"/>
                  <a:pt x="1039" y="682"/>
                </a:cubicBezTo>
                <a:cubicBezTo>
                  <a:pt x="538" y="399"/>
                  <a:pt x="318" y="103"/>
                  <a:pt x="25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311032" y="4876550"/>
            <a:ext cx="533236" cy="805772"/>
          </a:xfrm>
          <a:custGeom>
            <a:avLst/>
            <a:gdLst>
              <a:gd name="T0" fmla="*/ 296 w 296"/>
              <a:gd name="T1" fmla="*/ 34 h 586"/>
              <a:gd name="T2" fmla="*/ 283 w 296"/>
              <a:gd name="T3" fmla="*/ 0 h 586"/>
              <a:gd name="T4" fmla="*/ 200 w 296"/>
              <a:gd name="T5" fmla="*/ 108 h 586"/>
              <a:gd name="T6" fmla="*/ 0 w 296"/>
              <a:gd name="T7" fmla="*/ 586 h 586"/>
              <a:gd name="T8" fmla="*/ 87 w 296"/>
              <a:gd name="T9" fmla="*/ 546 h 586"/>
              <a:gd name="T10" fmla="*/ 242 w 296"/>
              <a:gd name="T11" fmla="*/ 410 h 586"/>
              <a:gd name="T12" fmla="*/ 296 w 296"/>
              <a:gd name="T13" fmla="*/ 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" h="586">
                <a:moveTo>
                  <a:pt x="296" y="34"/>
                </a:moveTo>
                <a:lnTo>
                  <a:pt x="283" y="0"/>
                </a:lnTo>
                <a:lnTo>
                  <a:pt x="200" y="108"/>
                </a:lnTo>
                <a:lnTo>
                  <a:pt x="0" y="586"/>
                </a:lnTo>
                <a:lnTo>
                  <a:pt x="87" y="546"/>
                </a:lnTo>
                <a:lnTo>
                  <a:pt x="242" y="410"/>
                </a:lnTo>
                <a:lnTo>
                  <a:pt x="296" y="3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4311032" y="5441790"/>
            <a:ext cx="1873532" cy="556890"/>
          </a:xfrm>
          <a:custGeom>
            <a:avLst/>
            <a:gdLst>
              <a:gd name="T0" fmla="*/ 0 w 1143"/>
              <a:gd name="T1" fmla="*/ 185 h 445"/>
              <a:gd name="T2" fmla="*/ 1129 w 1143"/>
              <a:gd name="T3" fmla="*/ 419 h 445"/>
              <a:gd name="T4" fmla="*/ 1143 w 1143"/>
              <a:gd name="T5" fmla="*/ 238 h 445"/>
              <a:gd name="T6" fmla="*/ 1142 w 1143"/>
              <a:gd name="T7" fmla="*/ 236 h 445"/>
              <a:gd name="T8" fmla="*/ 140 w 1143"/>
              <a:gd name="T9" fmla="*/ 0 h 445"/>
              <a:gd name="T10" fmla="*/ 0 w 1143"/>
              <a:gd name="T11" fmla="*/ 18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445">
                <a:moveTo>
                  <a:pt x="0" y="185"/>
                </a:moveTo>
                <a:cubicBezTo>
                  <a:pt x="571" y="445"/>
                  <a:pt x="1129" y="419"/>
                  <a:pt x="1129" y="419"/>
                </a:cubicBezTo>
                <a:cubicBezTo>
                  <a:pt x="1143" y="238"/>
                  <a:pt x="1143" y="238"/>
                  <a:pt x="1143" y="238"/>
                </a:cubicBezTo>
                <a:cubicBezTo>
                  <a:pt x="1142" y="236"/>
                  <a:pt x="1142" y="236"/>
                  <a:pt x="1142" y="236"/>
                </a:cubicBezTo>
                <a:cubicBezTo>
                  <a:pt x="470" y="201"/>
                  <a:pt x="197" y="40"/>
                  <a:pt x="140" y="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4541620" y="4876551"/>
            <a:ext cx="1641142" cy="870399"/>
          </a:xfrm>
          <a:custGeom>
            <a:avLst/>
            <a:gdLst>
              <a:gd name="T0" fmla="*/ 171 w 1002"/>
              <a:gd name="T1" fmla="*/ 0 h 695"/>
              <a:gd name="T2" fmla="*/ 0 w 1002"/>
              <a:gd name="T3" fmla="*/ 459 h 695"/>
              <a:gd name="T4" fmla="*/ 0 w 1002"/>
              <a:gd name="T5" fmla="*/ 459 h 695"/>
              <a:gd name="T6" fmla="*/ 1002 w 1002"/>
              <a:gd name="T7" fmla="*/ 695 h 695"/>
              <a:gd name="T8" fmla="*/ 910 w 1002"/>
              <a:gd name="T9" fmla="*/ 183 h 695"/>
              <a:gd name="T10" fmla="*/ 171 w 1002"/>
              <a:gd name="T11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2" h="695">
                <a:moveTo>
                  <a:pt x="171" y="0"/>
                </a:moveTo>
                <a:cubicBezTo>
                  <a:pt x="0" y="459"/>
                  <a:pt x="0" y="459"/>
                  <a:pt x="0" y="459"/>
                </a:cubicBezTo>
                <a:cubicBezTo>
                  <a:pt x="0" y="459"/>
                  <a:pt x="0" y="459"/>
                  <a:pt x="0" y="459"/>
                </a:cubicBezTo>
                <a:cubicBezTo>
                  <a:pt x="57" y="499"/>
                  <a:pt x="330" y="660"/>
                  <a:pt x="1002" y="695"/>
                </a:cubicBezTo>
                <a:cubicBezTo>
                  <a:pt x="910" y="183"/>
                  <a:pt x="910" y="183"/>
                  <a:pt x="910" y="183"/>
                </a:cubicBezTo>
                <a:cubicBezTo>
                  <a:pt x="386" y="150"/>
                  <a:pt x="171" y="0"/>
                  <a:pt x="171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6175557" y="5103431"/>
            <a:ext cx="372904" cy="866274"/>
          </a:xfrm>
          <a:custGeom>
            <a:avLst/>
            <a:gdLst>
              <a:gd name="T0" fmla="*/ 21 w 207"/>
              <a:gd name="T1" fmla="*/ 12 h 630"/>
              <a:gd name="T2" fmla="*/ 4 w 207"/>
              <a:gd name="T3" fmla="*/ 0 h 630"/>
              <a:gd name="T4" fmla="*/ 0 w 207"/>
              <a:gd name="T5" fmla="*/ 186 h 630"/>
              <a:gd name="T6" fmla="*/ 129 w 207"/>
              <a:gd name="T7" fmla="*/ 630 h 630"/>
              <a:gd name="T8" fmla="*/ 185 w 207"/>
              <a:gd name="T9" fmla="*/ 582 h 630"/>
              <a:gd name="T10" fmla="*/ 207 w 207"/>
              <a:gd name="T11" fmla="*/ 358 h 630"/>
              <a:gd name="T12" fmla="*/ 21 w 207"/>
              <a:gd name="T13" fmla="*/ 12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630">
                <a:moveTo>
                  <a:pt x="21" y="12"/>
                </a:moveTo>
                <a:lnTo>
                  <a:pt x="4" y="0"/>
                </a:lnTo>
                <a:lnTo>
                  <a:pt x="0" y="186"/>
                </a:lnTo>
                <a:lnTo>
                  <a:pt x="129" y="630"/>
                </a:lnTo>
                <a:lnTo>
                  <a:pt x="185" y="582"/>
                </a:lnTo>
                <a:lnTo>
                  <a:pt x="207" y="358"/>
                </a:lnTo>
                <a:lnTo>
                  <a:pt x="21" y="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403786" y="5455016"/>
            <a:ext cx="1678974" cy="511514"/>
          </a:xfrm>
          <a:custGeom>
            <a:avLst/>
            <a:gdLst>
              <a:gd name="T0" fmla="*/ 3 w 1024"/>
              <a:gd name="T1" fmla="*/ 215 h 408"/>
              <a:gd name="T2" fmla="*/ 0 w 1024"/>
              <a:gd name="T3" fmla="*/ 408 h 408"/>
              <a:gd name="T4" fmla="*/ 1024 w 1024"/>
              <a:gd name="T5" fmla="*/ 165 h 408"/>
              <a:gd name="T6" fmla="*/ 945 w 1024"/>
              <a:gd name="T7" fmla="*/ 0 h 408"/>
              <a:gd name="T8" fmla="*/ 945 w 1024"/>
              <a:gd name="T9" fmla="*/ 0 h 408"/>
              <a:gd name="T10" fmla="*/ 3 w 1024"/>
              <a:gd name="T11" fmla="*/ 21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408">
                <a:moveTo>
                  <a:pt x="3" y="215"/>
                </a:moveTo>
                <a:cubicBezTo>
                  <a:pt x="0" y="408"/>
                  <a:pt x="0" y="408"/>
                  <a:pt x="0" y="408"/>
                </a:cubicBezTo>
                <a:cubicBezTo>
                  <a:pt x="604" y="390"/>
                  <a:pt x="1024" y="165"/>
                  <a:pt x="1024" y="165"/>
                </a:cubicBezTo>
                <a:cubicBezTo>
                  <a:pt x="945" y="0"/>
                  <a:pt x="945" y="0"/>
                  <a:pt x="945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563" y="212"/>
                  <a:pt x="67" y="215"/>
                  <a:pt x="3" y="21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6182763" y="4923302"/>
            <a:ext cx="1774451" cy="804397"/>
          </a:xfrm>
          <a:custGeom>
            <a:avLst/>
            <a:gdLst>
              <a:gd name="T0" fmla="*/ 0 w 1083"/>
              <a:gd name="T1" fmla="*/ 144 h 643"/>
              <a:gd name="T2" fmla="*/ 141 w 1083"/>
              <a:gd name="T3" fmla="*/ 642 h 643"/>
              <a:gd name="T4" fmla="*/ 141 w 1083"/>
              <a:gd name="T5" fmla="*/ 643 h 643"/>
              <a:gd name="T6" fmla="*/ 1083 w 1083"/>
              <a:gd name="T7" fmla="*/ 428 h 643"/>
              <a:gd name="T8" fmla="*/ 705 w 1083"/>
              <a:gd name="T9" fmla="*/ 0 h 643"/>
              <a:gd name="T10" fmla="*/ 0 w 1083"/>
              <a:gd name="T11" fmla="*/ 14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643">
                <a:moveTo>
                  <a:pt x="0" y="144"/>
                </a:moveTo>
                <a:cubicBezTo>
                  <a:pt x="141" y="642"/>
                  <a:pt x="141" y="642"/>
                  <a:pt x="141" y="642"/>
                </a:cubicBezTo>
                <a:cubicBezTo>
                  <a:pt x="141" y="643"/>
                  <a:pt x="141" y="643"/>
                  <a:pt x="141" y="643"/>
                </a:cubicBezTo>
                <a:cubicBezTo>
                  <a:pt x="205" y="643"/>
                  <a:pt x="701" y="640"/>
                  <a:pt x="1083" y="428"/>
                </a:cubicBezTo>
                <a:cubicBezTo>
                  <a:pt x="705" y="0"/>
                  <a:pt x="705" y="0"/>
                  <a:pt x="705" y="0"/>
                </a:cubicBezTo>
                <a:cubicBezTo>
                  <a:pt x="415" y="142"/>
                  <a:pt x="0" y="144"/>
                  <a:pt x="0" y="144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7478021" y="4868299"/>
            <a:ext cx="819670" cy="723270"/>
          </a:xfrm>
          <a:custGeom>
            <a:avLst/>
            <a:gdLst>
              <a:gd name="T0" fmla="*/ 47 w 455"/>
              <a:gd name="T1" fmla="*/ 2 h 526"/>
              <a:gd name="T2" fmla="*/ 0 w 455"/>
              <a:gd name="T3" fmla="*/ 0 h 526"/>
              <a:gd name="T4" fmla="*/ 57 w 455"/>
              <a:gd name="T5" fmla="*/ 113 h 526"/>
              <a:gd name="T6" fmla="*/ 455 w 455"/>
              <a:gd name="T7" fmla="*/ 526 h 526"/>
              <a:gd name="T8" fmla="*/ 455 w 455"/>
              <a:gd name="T9" fmla="*/ 497 h 526"/>
              <a:gd name="T10" fmla="*/ 401 w 455"/>
              <a:gd name="T11" fmla="*/ 307 h 526"/>
              <a:gd name="T12" fmla="*/ 47 w 455"/>
              <a:gd name="T13" fmla="*/ 2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526">
                <a:moveTo>
                  <a:pt x="47" y="2"/>
                </a:moveTo>
                <a:lnTo>
                  <a:pt x="0" y="0"/>
                </a:lnTo>
                <a:lnTo>
                  <a:pt x="57" y="113"/>
                </a:lnTo>
                <a:lnTo>
                  <a:pt x="455" y="526"/>
                </a:lnTo>
                <a:lnTo>
                  <a:pt x="455" y="497"/>
                </a:lnTo>
                <a:lnTo>
                  <a:pt x="401" y="307"/>
                </a:lnTo>
                <a:lnTo>
                  <a:pt x="47" y="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8150659" y="4694620"/>
            <a:ext cx="1360112" cy="893774"/>
          </a:xfrm>
          <a:custGeom>
            <a:avLst/>
            <a:gdLst>
              <a:gd name="T0" fmla="*/ 693 w 829"/>
              <a:gd name="T1" fmla="*/ 1 h 714"/>
              <a:gd name="T2" fmla="*/ 691 w 829"/>
              <a:gd name="T3" fmla="*/ 0 h 714"/>
              <a:gd name="T4" fmla="*/ 0 w 829"/>
              <a:gd name="T5" fmla="*/ 566 h 714"/>
              <a:gd name="T6" fmla="*/ 84 w 829"/>
              <a:gd name="T7" fmla="*/ 714 h 714"/>
              <a:gd name="T8" fmla="*/ 829 w 829"/>
              <a:gd name="T9" fmla="*/ 103 h 714"/>
              <a:gd name="T10" fmla="*/ 693 w 829"/>
              <a:gd name="T11" fmla="*/ 1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9" h="714">
                <a:moveTo>
                  <a:pt x="693" y="1"/>
                </a:moveTo>
                <a:cubicBezTo>
                  <a:pt x="691" y="0"/>
                  <a:pt x="691" y="0"/>
                  <a:pt x="691" y="0"/>
                </a:cubicBezTo>
                <a:cubicBezTo>
                  <a:pt x="371" y="355"/>
                  <a:pt x="77" y="525"/>
                  <a:pt x="0" y="566"/>
                </a:cubicBezTo>
                <a:cubicBezTo>
                  <a:pt x="84" y="714"/>
                  <a:pt x="84" y="714"/>
                  <a:pt x="84" y="714"/>
                </a:cubicBezTo>
                <a:cubicBezTo>
                  <a:pt x="584" y="432"/>
                  <a:pt x="829" y="103"/>
                  <a:pt x="829" y="103"/>
                </a:cubicBezTo>
                <a:lnTo>
                  <a:pt x="693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7478021" y="4360911"/>
            <a:ext cx="1814082" cy="1045028"/>
          </a:xfrm>
          <a:custGeom>
            <a:avLst/>
            <a:gdLst>
              <a:gd name="T0" fmla="*/ 1107 w 1107"/>
              <a:gd name="T1" fmla="*/ 269 h 835"/>
              <a:gd name="T2" fmla="*/ 528 w 1107"/>
              <a:gd name="T3" fmla="*/ 0 h 835"/>
              <a:gd name="T4" fmla="*/ 0 w 1107"/>
              <a:gd name="T5" fmla="*/ 406 h 835"/>
              <a:gd name="T6" fmla="*/ 413 w 1107"/>
              <a:gd name="T7" fmla="*/ 829 h 835"/>
              <a:gd name="T8" fmla="*/ 416 w 1107"/>
              <a:gd name="T9" fmla="*/ 835 h 835"/>
              <a:gd name="T10" fmla="*/ 1107 w 1107"/>
              <a:gd name="T11" fmla="*/ 269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835">
                <a:moveTo>
                  <a:pt x="1107" y="269"/>
                </a:moveTo>
                <a:cubicBezTo>
                  <a:pt x="528" y="0"/>
                  <a:pt x="528" y="0"/>
                  <a:pt x="528" y="0"/>
                </a:cubicBezTo>
                <a:cubicBezTo>
                  <a:pt x="339" y="256"/>
                  <a:pt x="0" y="406"/>
                  <a:pt x="0" y="406"/>
                </a:cubicBezTo>
                <a:cubicBezTo>
                  <a:pt x="413" y="829"/>
                  <a:pt x="413" y="829"/>
                  <a:pt x="413" y="829"/>
                </a:cubicBezTo>
                <a:cubicBezTo>
                  <a:pt x="416" y="835"/>
                  <a:pt x="416" y="835"/>
                  <a:pt x="416" y="835"/>
                </a:cubicBezTo>
                <a:cubicBezTo>
                  <a:pt x="493" y="794"/>
                  <a:pt x="787" y="624"/>
                  <a:pt x="1107" y="26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8416590" y="4256410"/>
            <a:ext cx="1239414" cy="433137"/>
          </a:xfrm>
          <a:custGeom>
            <a:avLst/>
            <a:gdLst>
              <a:gd name="T0" fmla="*/ 13 w 688"/>
              <a:gd name="T1" fmla="*/ 0 h 315"/>
              <a:gd name="T2" fmla="*/ 0 w 688"/>
              <a:gd name="T3" fmla="*/ 9 h 315"/>
              <a:gd name="T4" fmla="*/ 101 w 688"/>
              <a:gd name="T5" fmla="*/ 76 h 315"/>
              <a:gd name="T6" fmla="*/ 551 w 688"/>
              <a:gd name="T7" fmla="*/ 263 h 315"/>
              <a:gd name="T8" fmla="*/ 688 w 688"/>
              <a:gd name="T9" fmla="*/ 315 h 315"/>
              <a:gd name="T10" fmla="*/ 680 w 688"/>
              <a:gd name="T11" fmla="*/ 264 h 315"/>
              <a:gd name="T12" fmla="*/ 13 w 688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8" h="315">
                <a:moveTo>
                  <a:pt x="13" y="0"/>
                </a:moveTo>
                <a:lnTo>
                  <a:pt x="0" y="9"/>
                </a:lnTo>
                <a:lnTo>
                  <a:pt x="101" y="76"/>
                </a:lnTo>
                <a:lnTo>
                  <a:pt x="551" y="263"/>
                </a:lnTo>
                <a:lnTo>
                  <a:pt x="688" y="315"/>
                </a:lnTo>
                <a:lnTo>
                  <a:pt x="680" y="264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Freeform 17"/>
          <p:cNvSpPr>
            <a:spLocks/>
          </p:cNvSpPr>
          <p:nvPr/>
        </p:nvSpPr>
        <p:spPr bwMode="auto">
          <a:xfrm>
            <a:off x="9376775" y="3934650"/>
            <a:ext cx="682758" cy="754896"/>
          </a:xfrm>
          <a:custGeom>
            <a:avLst/>
            <a:gdLst>
              <a:gd name="T0" fmla="*/ 0 w 379"/>
              <a:gd name="T1" fmla="*/ 438 h 549"/>
              <a:gd name="T2" fmla="*/ 16 w 379"/>
              <a:gd name="T3" fmla="*/ 469 h 549"/>
              <a:gd name="T4" fmla="*/ 155 w 379"/>
              <a:gd name="T5" fmla="*/ 549 h 549"/>
              <a:gd name="T6" fmla="*/ 379 w 379"/>
              <a:gd name="T7" fmla="*/ 183 h 549"/>
              <a:gd name="T8" fmla="*/ 324 w 379"/>
              <a:gd name="T9" fmla="*/ 0 h 549"/>
              <a:gd name="T10" fmla="*/ 211 w 379"/>
              <a:gd name="T11" fmla="*/ 32 h 549"/>
              <a:gd name="T12" fmla="*/ 0 w 379"/>
              <a:gd name="T13" fmla="*/ 43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549">
                <a:moveTo>
                  <a:pt x="0" y="438"/>
                </a:moveTo>
                <a:lnTo>
                  <a:pt x="16" y="469"/>
                </a:lnTo>
                <a:lnTo>
                  <a:pt x="155" y="549"/>
                </a:lnTo>
                <a:lnTo>
                  <a:pt x="379" y="183"/>
                </a:lnTo>
                <a:lnTo>
                  <a:pt x="324" y="0"/>
                </a:lnTo>
                <a:lnTo>
                  <a:pt x="211" y="32"/>
                </a:lnTo>
                <a:lnTo>
                  <a:pt x="0" y="43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reeform 18"/>
          <p:cNvSpPr>
            <a:spLocks/>
          </p:cNvSpPr>
          <p:nvPr/>
        </p:nvSpPr>
        <p:spPr bwMode="auto">
          <a:xfrm>
            <a:off x="9787510" y="4054278"/>
            <a:ext cx="1197980" cy="299758"/>
          </a:xfrm>
          <a:custGeom>
            <a:avLst/>
            <a:gdLst>
              <a:gd name="T0" fmla="*/ 0 w 665"/>
              <a:gd name="T1" fmla="*/ 9 h 218"/>
              <a:gd name="T2" fmla="*/ 9 w 665"/>
              <a:gd name="T3" fmla="*/ 22 h 218"/>
              <a:gd name="T4" fmla="*/ 150 w 665"/>
              <a:gd name="T5" fmla="*/ 99 h 218"/>
              <a:gd name="T6" fmla="*/ 665 w 665"/>
              <a:gd name="T7" fmla="*/ 218 h 218"/>
              <a:gd name="T8" fmla="*/ 568 w 665"/>
              <a:gd name="T9" fmla="*/ 109 h 218"/>
              <a:gd name="T10" fmla="*/ 448 w 665"/>
              <a:gd name="T11" fmla="*/ 65 h 218"/>
              <a:gd name="T12" fmla="*/ 60 w 665"/>
              <a:gd name="T13" fmla="*/ 0 h 218"/>
              <a:gd name="T14" fmla="*/ 0 w 665"/>
              <a:gd name="T15" fmla="*/ 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" h="218">
                <a:moveTo>
                  <a:pt x="0" y="9"/>
                </a:moveTo>
                <a:lnTo>
                  <a:pt x="9" y="22"/>
                </a:lnTo>
                <a:lnTo>
                  <a:pt x="150" y="99"/>
                </a:lnTo>
                <a:lnTo>
                  <a:pt x="665" y="218"/>
                </a:lnTo>
                <a:lnTo>
                  <a:pt x="568" y="109"/>
                </a:lnTo>
                <a:lnTo>
                  <a:pt x="448" y="65"/>
                </a:lnTo>
                <a:lnTo>
                  <a:pt x="60" y="0"/>
                </a:lnTo>
                <a:lnTo>
                  <a:pt x="0" y="9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 19"/>
          <p:cNvSpPr>
            <a:spLocks/>
          </p:cNvSpPr>
          <p:nvPr/>
        </p:nvSpPr>
        <p:spPr bwMode="auto">
          <a:xfrm>
            <a:off x="10358579" y="2182853"/>
            <a:ext cx="626913" cy="2171185"/>
          </a:xfrm>
          <a:custGeom>
            <a:avLst/>
            <a:gdLst>
              <a:gd name="T0" fmla="*/ 0 w 383"/>
              <a:gd name="T1" fmla="*/ 37 h 1735"/>
              <a:gd name="T2" fmla="*/ 11 w 383"/>
              <a:gd name="T3" fmla="*/ 0 h 1735"/>
              <a:gd name="T4" fmla="*/ 142 w 383"/>
              <a:gd name="T5" fmla="*/ 86 h 1735"/>
              <a:gd name="T6" fmla="*/ 383 w 383"/>
              <a:gd name="T7" fmla="*/ 1735 h 1735"/>
              <a:gd name="T8" fmla="*/ 209 w 383"/>
              <a:gd name="T9" fmla="*/ 1641 h 1735"/>
              <a:gd name="T10" fmla="*/ 160 w 383"/>
              <a:gd name="T11" fmla="*/ 1596 h 1735"/>
              <a:gd name="T12" fmla="*/ 0 w 383"/>
              <a:gd name="T13" fmla="*/ 37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3" h="1735">
                <a:moveTo>
                  <a:pt x="0" y="37"/>
                </a:moveTo>
                <a:cubicBezTo>
                  <a:pt x="11" y="0"/>
                  <a:pt x="11" y="0"/>
                  <a:pt x="11" y="0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6"/>
                  <a:pt x="336" y="1050"/>
                  <a:pt x="383" y="1735"/>
                </a:cubicBezTo>
                <a:cubicBezTo>
                  <a:pt x="209" y="1641"/>
                  <a:pt x="209" y="1641"/>
                  <a:pt x="209" y="1641"/>
                </a:cubicBezTo>
                <a:cubicBezTo>
                  <a:pt x="160" y="1596"/>
                  <a:pt x="160" y="1596"/>
                  <a:pt x="160" y="1596"/>
                </a:cubicBezTo>
                <a:lnTo>
                  <a:pt x="0" y="3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Freeform 20"/>
          <p:cNvSpPr>
            <a:spLocks/>
          </p:cNvSpPr>
          <p:nvPr/>
        </p:nvSpPr>
        <p:spPr bwMode="auto">
          <a:xfrm>
            <a:off x="8358944" y="3842522"/>
            <a:ext cx="356691" cy="105878"/>
          </a:xfrm>
          <a:custGeom>
            <a:avLst/>
            <a:gdLst>
              <a:gd name="T0" fmla="*/ 12 w 198"/>
              <a:gd name="T1" fmla="*/ 0 h 77"/>
              <a:gd name="T2" fmla="*/ 0 w 198"/>
              <a:gd name="T3" fmla="*/ 4 h 77"/>
              <a:gd name="T4" fmla="*/ 180 w 198"/>
              <a:gd name="T5" fmla="*/ 77 h 77"/>
              <a:gd name="T6" fmla="*/ 198 w 198"/>
              <a:gd name="T7" fmla="*/ 55 h 77"/>
              <a:gd name="T8" fmla="*/ 12 w 198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77">
                <a:moveTo>
                  <a:pt x="12" y="0"/>
                </a:moveTo>
                <a:lnTo>
                  <a:pt x="0" y="4"/>
                </a:lnTo>
                <a:lnTo>
                  <a:pt x="180" y="77"/>
                </a:lnTo>
                <a:lnTo>
                  <a:pt x="198" y="5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Freeform 21"/>
          <p:cNvSpPr>
            <a:spLocks/>
          </p:cNvSpPr>
          <p:nvPr/>
        </p:nvSpPr>
        <p:spPr bwMode="auto">
          <a:xfrm>
            <a:off x="8360744" y="2182853"/>
            <a:ext cx="2340114" cy="2396691"/>
          </a:xfrm>
          <a:custGeom>
            <a:avLst/>
            <a:gdLst>
              <a:gd name="T0" fmla="*/ 637 w 1427"/>
              <a:gd name="T1" fmla="*/ 1915 h 1915"/>
              <a:gd name="T2" fmla="*/ 34 w 1427"/>
              <a:gd name="T3" fmla="*/ 1667 h 1915"/>
              <a:gd name="T4" fmla="*/ 207 w 1427"/>
              <a:gd name="T5" fmla="*/ 1389 h 1915"/>
              <a:gd name="T6" fmla="*/ 0 w 1427"/>
              <a:gd name="T7" fmla="*/ 1330 h 1915"/>
              <a:gd name="T8" fmla="*/ 1229 w 1427"/>
              <a:gd name="T9" fmla="*/ 0 h 1915"/>
              <a:gd name="T10" fmla="*/ 1427 w 1427"/>
              <a:gd name="T11" fmla="*/ 1641 h 1915"/>
              <a:gd name="T12" fmla="*/ 880 w 1427"/>
              <a:gd name="T13" fmla="*/ 1519 h 1915"/>
              <a:gd name="T14" fmla="*/ 637 w 1427"/>
              <a:gd name="T15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7" h="1915">
                <a:moveTo>
                  <a:pt x="637" y="1915"/>
                </a:moveTo>
                <a:cubicBezTo>
                  <a:pt x="34" y="1667"/>
                  <a:pt x="34" y="1667"/>
                  <a:pt x="34" y="1667"/>
                </a:cubicBezTo>
                <a:cubicBezTo>
                  <a:pt x="207" y="1389"/>
                  <a:pt x="207" y="1389"/>
                  <a:pt x="207" y="1389"/>
                </a:cubicBezTo>
                <a:cubicBezTo>
                  <a:pt x="0" y="1330"/>
                  <a:pt x="0" y="1330"/>
                  <a:pt x="0" y="1330"/>
                </a:cubicBezTo>
                <a:cubicBezTo>
                  <a:pt x="0" y="1330"/>
                  <a:pt x="768" y="659"/>
                  <a:pt x="1229" y="0"/>
                </a:cubicBezTo>
                <a:cubicBezTo>
                  <a:pt x="1427" y="1641"/>
                  <a:pt x="1427" y="1641"/>
                  <a:pt x="1427" y="1641"/>
                </a:cubicBezTo>
                <a:cubicBezTo>
                  <a:pt x="880" y="1519"/>
                  <a:pt x="880" y="1519"/>
                  <a:pt x="880" y="1519"/>
                </a:cubicBezTo>
                <a:lnTo>
                  <a:pt x="637" y="1915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69001" y="1219142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69001" y="2626998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47367" y="1219142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47367" y="2626998"/>
            <a:ext cx="21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rot="2166846">
            <a:off x="4163041" y="3802990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23231">
            <a:off x="5170042" y="4183481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5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21016273">
            <a:off x="6394502" y="4197488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9836345">
            <a:off x="7403740" y="3849664"/>
            <a:ext cx="5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5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018327" y="5152887"/>
            <a:ext cx="630188" cy="478299"/>
            <a:chOff x="5168900" y="2833688"/>
            <a:chExt cx="481013" cy="395288"/>
          </a:xfrm>
          <a:solidFill>
            <a:schemeClr val="bg1"/>
          </a:solidFill>
        </p:grpSpPr>
        <p:sp>
          <p:nvSpPr>
            <p:cNvPr id="86" name="Freeform 26"/>
            <p:cNvSpPr>
              <a:spLocks/>
            </p:cNvSpPr>
            <p:nvPr/>
          </p:nvSpPr>
          <p:spPr bwMode="auto">
            <a:xfrm>
              <a:off x="5168900" y="2862263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27"/>
            <p:cNvSpPr>
              <a:spLocks noEditPoints="1"/>
            </p:cNvSpPr>
            <p:nvPr/>
          </p:nvSpPr>
          <p:spPr bwMode="auto">
            <a:xfrm>
              <a:off x="5500688" y="2833688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22023" y="5158800"/>
            <a:ext cx="511316" cy="472669"/>
            <a:chOff x="1001713" y="4137025"/>
            <a:chExt cx="1741487" cy="1743076"/>
          </a:xfrm>
          <a:solidFill>
            <a:schemeClr val="bg1"/>
          </a:solidFill>
        </p:grpSpPr>
        <p:sp>
          <p:nvSpPr>
            <p:cNvPr id="95" name="Freeform 32"/>
            <p:cNvSpPr>
              <a:spLocks/>
            </p:cNvSpPr>
            <p:nvPr/>
          </p:nvSpPr>
          <p:spPr bwMode="auto">
            <a:xfrm>
              <a:off x="1978025" y="4137025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121 w 1929"/>
                <a:gd name="T3" fmla="*/ 17 h 1931"/>
                <a:gd name="T4" fmla="*/ 242 w 1929"/>
                <a:gd name="T5" fmla="*/ 43 h 1931"/>
                <a:gd name="T6" fmla="*/ 359 w 1929"/>
                <a:gd name="T7" fmla="*/ 73 h 1931"/>
                <a:gd name="T8" fmla="*/ 474 w 1929"/>
                <a:gd name="T9" fmla="*/ 110 h 1931"/>
                <a:gd name="T10" fmla="*/ 589 w 1929"/>
                <a:gd name="T11" fmla="*/ 154 h 1931"/>
                <a:gd name="T12" fmla="*/ 699 w 1929"/>
                <a:gd name="T13" fmla="*/ 205 h 1931"/>
                <a:gd name="T14" fmla="*/ 807 w 1929"/>
                <a:gd name="T15" fmla="*/ 261 h 1931"/>
                <a:gd name="T16" fmla="*/ 912 w 1929"/>
                <a:gd name="T17" fmla="*/ 323 h 1931"/>
                <a:gd name="T18" fmla="*/ 1014 w 1929"/>
                <a:gd name="T19" fmla="*/ 391 h 1931"/>
                <a:gd name="T20" fmla="*/ 1113 w 1929"/>
                <a:gd name="T21" fmla="*/ 466 h 1931"/>
                <a:gd name="T22" fmla="*/ 1207 w 1929"/>
                <a:gd name="T23" fmla="*/ 546 h 1931"/>
                <a:gd name="T24" fmla="*/ 1297 w 1929"/>
                <a:gd name="T25" fmla="*/ 632 h 1931"/>
                <a:gd name="T26" fmla="*/ 1384 w 1929"/>
                <a:gd name="T27" fmla="*/ 723 h 1931"/>
                <a:gd name="T28" fmla="*/ 1464 w 1929"/>
                <a:gd name="T29" fmla="*/ 817 h 1931"/>
                <a:gd name="T30" fmla="*/ 1538 w 1929"/>
                <a:gd name="T31" fmla="*/ 916 h 1931"/>
                <a:gd name="T32" fmla="*/ 1606 w 1929"/>
                <a:gd name="T33" fmla="*/ 1018 h 1931"/>
                <a:gd name="T34" fmla="*/ 1668 w 1929"/>
                <a:gd name="T35" fmla="*/ 1123 h 1931"/>
                <a:gd name="T36" fmla="*/ 1724 w 1929"/>
                <a:gd name="T37" fmla="*/ 1231 h 1931"/>
                <a:gd name="T38" fmla="*/ 1775 w 1929"/>
                <a:gd name="T39" fmla="*/ 1342 h 1931"/>
                <a:gd name="T40" fmla="*/ 1819 w 1929"/>
                <a:gd name="T41" fmla="*/ 1456 h 1931"/>
                <a:gd name="T42" fmla="*/ 1856 w 1929"/>
                <a:gd name="T43" fmla="*/ 1572 h 1931"/>
                <a:gd name="T44" fmla="*/ 1886 w 1929"/>
                <a:gd name="T45" fmla="*/ 1689 h 1931"/>
                <a:gd name="T46" fmla="*/ 1912 w 1929"/>
                <a:gd name="T47" fmla="*/ 1810 h 1931"/>
                <a:gd name="T48" fmla="*/ 1929 w 1929"/>
                <a:gd name="T49" fmla="*/ 1931 h 1931"/>
                <a:gd name="T50" fmla="*/ 1541 w 1929"/>
                <a:gd name="T51" fmla="*/ 1931 h 1931"/>
                <a:gd name="T52" fmla="*/ 1519 w 1929"/>
                <a:gd name="T53" fmla="*/ 1814 h 1931"/>
                <a:gd name="T54" fmla="*/ 1492 w 1929"/>
                <a:gd name="T55" fmla="*/ 1698 h 1931"/>
                <a:gd name="T56" fmla="*/ 1456 w 1929"/>
                <a:gd name="T57" fmla="*/ 1585 h 1931"/>
                <a:gd name="T58" fmla="*/ 1413 w 1929"/>
                <a:gd name="T59" fmla="*/ 1476 h 1931"/>
                <a:gd name="T60" fmla="*/ 1364 w 1929"/>
                <a:gd name="T61" fmla="*/ 1371 h 1931"/>
                <a:gd name="T62" fmla="*/ 1307 w 1929"/>
                <a:gd name="T63" fmla="*/ 1268 h 1931"/>
                <a:gd name="T64" fmla="*/ 1246 w 1929"/>
                <a:gd name="T65" fmla="*/ 1171 h 1931"/>
                <a:gd name="T66" fmla="*/ 1178 w 1929"/>
                <a:gd name="T67" fmla="*/ 1078 h 1931"/>
                <a:gd name="T68" fmla="*/ 1103 w 1929"/>
                <a:gd name="T69" fmla="*/ 989 h 1931"/>
                <a:gd name="T70" fmla="*/ 1025 w 1929"/>
                <a:gd name="T71" fmla="*/ 905 h 1931"/>
                <a:gd name="T72" fmla="*/ 941 w 1929"/>
                <a:gd name="T73" fmla="*/ 826 h 1931"/>
                <a:gd name="T74" fmla="*/ 852 w 1929"/>
                <a:gd name="T75" fmla="*/ 752 h 1931"/>
                <a:gd name="T76" fmla="*/ 759 w 1929"/>
                <a:gd name="T77" fmla="*/ 684 h 1931"/>
                <a:gd name="T78" fmla="*/ 662 w 1929"/>
                <a:gd name="T79" fmla="*/ 623 h 1931"/>
                <a:gd name="T80" fmla="*/ 559 w 1929"/>
                <a:gd name="T81" fmla="*/ 566 h 1931"/>
                <a:gd name="T82" fmla="*/ 454 w 1929"/>
                <a:gd name="T83" fmla="*/ 516 h 1931"/>
                <a:gd name="T84" fmla="*/ 345 w 1929"/>
                <a:gd name="T85" fmla="*/ 474 h 1931"/>
                <a:gd name="T86" fmla="*/ 232 w 1929"/>
                <a:gd name="T87" fmla="*/ 438 h 1931"/>
                <a:gd name="T88" fmla="*/ 117 w 1929"/>
                <a:gd name="T89" fmla="*/ 410 h 1931"/>
                <a:gd name="T90" fmla="*/ 0 w 1929"/>
                <a:gd name="T91" fmla="*/ 389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121" y="17"/>
                  </a:lnTo>
                  <a:lnTo>
                    <a:pt x="242" y="43"/>
                  </a:lnTo>
                  <a:lnTo>
                    <a:pt x="359" y="73"/>
                  </a:lnTo>
                  <a:lnTo>
                    <a:pt x="474" y="110"/>
                  </a:lnTo>
                  <a:lnTo>
                    <a:pt x="589" y="154"/>
                  </a:lnTo>
                  <a:lnTo>
                    <a:pt x="699" y="205"/>
                  </a:lnTo>
                  <a:lnTo>
                    <a:pt x="807" y="261"/>
                  </a:lnTo>
                  <a:lnTo>
                    <a:pt x="912" y="323"/>
                  </a:lnTo>
                  <a:lnTo>
                    <a:pt x="1014" y="391"/>
                  </a:lnTo>
                  <a:lnTo>
                    <a:pt x="1113" y="466"/>
                  </a:lnTo>
                  <a:lnTo>
                    <a:pt x="1207" y="546"/>
                  </a:lnTo>
                  <a:lnTo>
                    <a:pt x="1297" y="632"/>
                  </a:lnTo>
                  <a:lnTo>
                    <a:pt x="1384" y="723"/>
                  </a:lnTo>
                  <a:lnTo>
                    <a:pt x="1464" y="817"/>
                  </a:lnTo>
                  <a:lnTo>
                    <a:pt x="1538" y="916"/>
                  </a:lnTo>
                  <a:lnTo>
                    <a:pt x="1606" y="1018"/>
                  </a:lnTo>
                  <a:lnTo>
                    <a:pt x="1668" y="1123"/>
                  </a:lnTo>
                  <a:lnTo>
                    <a:pt x="1724" y="1231"/>
                  </a:lnTo>
                  <a:lnTo>
                    <a:pt x="1775" y="1342"/>
                  </a:lnTo>
                  <a:lnTo>
                    <a:pt x="1819" y="1456"/>
                  </a:lnTo>
                  <a:lnTo>
                    <a:pt x="1856" y="1572"/>
                  </a:lnTo>
                  <a:lnTo>
                    <a:pt x="1886" y="1689"/>
                  </a:lnTo>
                  <a:lnTo>
                    <a:pt x="1912" y="1810"/>
                  </a:lnTo>
                  <a:lnTo>
                    <a:pt x="1929" y="1931"/>
                  </a:lnTo>
                  <a:lnTo>
                    <a:pt x="1541" y="1931"/>
                  </a:lnTo>
                  <a:lnTo>
                    <a:pt x="1519" y="1814"/>
                  </a:lnTo>
                  <a:lnTo>
                    <a:pt x="1492" y="1698"/>
                  </a:lnTo>
                  <a:lnTo>
                    <a:pt x="1456" y="1585"/>
                  </a:lnTo>
                  <a:lnTo>
                    <a:pt x="1413" y="1476"/>
                  </a:lnTo>
                  <a:lnTo>
                    <a:pt x="1364" y="1371"/>
                  </a:lnTo>
                  <a:lnTo>
                    <a:pt x="1307" y="1268"/>
                  </a:lnTo>
                  <a:lnTo>
                    <a:pt x="1246" y="1171"/>
                  </a:lnTo>
                  <a:lnTo>
                    <a:pt x="1178" y="1078"/>
                  </a:lnTo>
                  <a:lnTo>
                    <a:pt x="1103" y="989"/>
                  </a:lnTo>
                  <a:lnTo>
                    <a:pt x="1025" y="905"/>
                  </a:lnTo>
                  <a:lnTo>
                    <a:pt x="941" y="826"/>
                  </a:lnTo>
                  <a:lnTo>
                    <a:pt x="852" y="752"/>
                  </a:lnTo>
                  <a:lnTo>
                    <a:pt x="759" y="684"/>
                  </a:lnTo>
                  <a:lnTo>
                    <a:pt x="662" y="623"/>
                  </a:lnTo>
                  <a:lnTo>
                    <a:pt x="559" y="566"/>
                  </a:lnTo>
                  <a:lnTo>
                    <a:pt x="454" y="516"/>
                  </a:lnTo>
                  <a:lnTo>
                    <a:pt x="345" y="474"/>
                  </a:lnTo>
                  <a:lnTo>
                    <a:pt x="232" y="438"/>
                  </a:lnTo>
                  <a:lnTo>
                    <a:pt x="117" y="410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33"/>
            <p:cNvSpPr>
              <a:spLocks/>
            </p:cNvSpPr>
            <p:nvPr/>
          </p:nvSpPr>
          <p:spPr bwMode="auto">
            <a:xfrm>
              <a:off x="1001713" y="4137025"/>
              <a:ext cx="765175" cy="766763"/>
            </a:xfrm>
            <a:custGeom>
              <a:avLst/>
              <a:gdLst>
                <a:gd name="T0" fmla="*/ 1929 w 1929"/>
                <a:gd name="T1" fmla="*/ 0 h 1931"/>
                <a:gd name="T2" fmla="*/ 1929 w 1929"/>
                <a:gd name="T3" fmla="*/ 389 h 1931"/>
                <a:gd name="T4" fmla="*/ 1812 w 1929"/>
                <a:gd name="T5" fmla="*/ 410 h 1931"/>
                <a:gd name="T6" fmla="*/ 1697 w 1929"/>
                <a:gd name="T7" fmla="*/ 438 h 1931"/>
                <a:gd name="T8" fmla="*/ 1584 w 1929"/>
                <a:gd name="T9" fmla="*/ 474 h 1931"/>
                <a:gd name="T10" fmla="*/ 1475 w 1929"/>
                <a:gd name="T11" fmla="*/ 516 h 1931"/>
                <a:gd name="T12" fmla="*/ 1370 w 1929"/>
                <a:gd name="T13" fmla="*/ 566 h 1931"/>
                <a:gd name="T14" fmla="*/ 1267 w 1929"/>
                <a:gd name="T15" fmla="*/ 623 h 1931"/>
                <a:gd name="T16" fmla="*/ 1170 w 1929"/>
                <a:gd name="T17" fmla="*/ 684 h 1931"/>
                <a:gd name="T18" fmla="*/ 1077 w 1929"/>
                <a:gd name="T19" fmla="*/ 752 h 1931"/>
                <a:gd name="T20" fmla="*/ 988 w 1929"/>
                <a:gd name="T21" fmla="*/ 826 h 1931"/>
                <a:gd name="T22" fmla="*/ 904 w 1929"/>
                <a:gd name="T23" fmla="*/ 905 h 1931"/>
                <a:gd name="T24" fmla="*/ 826 w 1929"/>
                <a:gd name="T25" fmla="*/ 989 h 1931"/>
                <a:gd name="T26" fmla="*/ 751 w 1929"/>
                <a:gd name="T27" fmla="*/ 1078 h 1931"/>
                <a:gd name="T28" fmla="*/ 683 w 1929"/>
                <a:gd name="T29" fmla="*/ 1171 h 1931"/>
                <a:gd name="T30" fmla="*/ 622 w 1929"/>
                <a:gd name="T31" fmla="*/ 1268 h 1931"/>
                <a:gd name="T32" fmla="*/ 565 w 1929"/>
                <a:gd name="T33" fmla="*/ 1371 h 1931"/>
                <a:gd name="T34" fmla="*/ 516 w 1929"/>
                <a:gd name="T35" fmla="*/ 1476 h 1931"/>
                <a:gd name="T36" fmla="*/ 473 w 1929"/>
                <a:gd name="T37" fmla="*/ 1585 h 1931"/>
                <a:gd name="T38" fmla="*/ 437 w 1929"/>
                <a:gd name="T39" fmla="*/ 1698 h 1931"/>
                <a:gd name="T40" fmla="*/ 410 w 1929"/>
                <a:gd name="T41" fmla="*/ 1814 h 1931"/>
                <a:gd name="T42" fmla="*/ 388 w 1929"/>
                <a:gd name="T43" fmla="*/ 1931 h 1931"/>
                <a:gd name="T44" fmla="*/ 0 w 1929"/>
                <a:gd name="T45" fmla="*/ 1931 h 1931"/>
                <a:gd name="T46" fmla="*/ 17 w 1929"/>
                <a:gd name="T47" fmla="*/ 1810 h 1931"/>
                <a:gd name="T48" fmla="*/ 43 w 1929"/>
                <a:gd name="T49" fmla="*/ 1689 h 1931"/>
                <a:gd name="T50" fmla="*/ 73 w 1929"/>
                <a:gd name="T51" fmla="*/ 1572 h 1931"/>
                <a:gd name="T52" fmla="*/ 110 w 1929"/>
                <a:gd name="T53" fmla="*/ 1456 h 1931"/>
                <a:gd name="T54" fmla="*/ 154 w 1929"/>
                <a:gd name="T55" fmla="*/ 1342 h 1931"/>
                <a:gd name="T56" fmla="*/ 205 w 1929"/>
                <a:gd name="T57" fmla="*/ 1231 h 1931"/>
                <a:gd name="T58" fmla="*/ 261 w 1929"/>
                <a:gd name="T59" fmla="*/ 1123 h 1931"/>
                <a:gd name="T60" fmla="*/ 323 w 1929"/>
                <a:gd name="T61" fmla="*/ 1018 h 1931"/>
                <a:gd name="T62" fmla="*/ 391 w 1929"/>
                <a:gd name="T63" fmla="*/ 916 h 1931"/>
                <a:gd name="T64" fmla="*/ 465 w 1929"/>
                <a:gd name="T65" fmla="*/ 817 h 1931"/>
                <a:gd name="T66" fmla="*/ 545 w 1929"/>
                <a:gd name="T67" fmla="*/ 723 h 1931"/>
                <a:gd name="T68" fmla="*/ 632 w 1929"/>
                <a:gd name="T69" fmla="*/ 632 h 1931"/>
                <a:gd name="T70" fmla="*/ 722 w 1929"/>
                <a:gd name="T71" fmla="*/ 546 h 1931"/>
                <a:gd name="T72" fmla="*/ 816 w 1929"/>
                <a:gd name="T73" fmla="*/ 466 h 1931"/>
                <a:gd name="T74" fmla="*/ 915 w 1929"/>
                <a:gd name="T75" fmla="*/ 391 h 1931"/>
                <a:gd name="T76" fmla="*/ 1017 w 1929"/>
                <a:gd name="T77" fmla="*/ 323 h 1931"/>
                <a:gd name="T78" fmla="*/ 1122 w 1929"/>
                <a:gd name="T79" fmla="*/ 261 h 1931"/>
                <a:gd name="T80" fmla="*/ 1230 w 1929"/>
                <a:gd name="T81" fmla="*/ 205 h 1931"/>
                <a:gd name="T82" fmla="*/ 1340 w 1929"/>
                <a:gd name="T83" fmla="*/ 154 h 1931"/>
                <a:gd name="T84" fmla="*/ 1455 w 1929"/>
                <a:gd name="T85" fmla="*/ 110 h 1931"/>
                <a:gd name="T86" fmla="*/ 1570 w 1929"/>
                <a:gd name="T87" fmla="*/ 73 h 1931"/>
                <a:gd name="T88" fmla="*/ 1687 w 1929"/>
                <a:gd name="T89" fmla="*/ 43 h 1931"/>
                <a:gd name="T90" fmla="*/ 1808 w 1929"/>
                <a:gd name="T91" fmla="*/ 17 h 1931"/>
                <a:gd name="T92" fmla="*/ 1929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929" y="0"/>
                  </a:moveTo>
                  <a:lnTo>
                    <a:pt x="1929" y="389"/>
                  </a:lnTo>
                  <a:lnTo>
                    <a:pt x="1812" y="410"/>
                  </a:lnTo>
                  <a:lnTo>
                    <a:pt x="1697" y="438"/>
                  </a:lnTo>
                  <a:lnTo>
                    <a:pt x="1584" y="474"/>
                  </a:lnTo>
                  <a:lnTo>
                    <a:pt x="1475" y="516"/>
                  </a:lnTo>
                  <a:lnTo>
                    <a:pt x="1370" y="566"/>
                  </a:lnTo>
                  <a:lnTo>
                    <a:pt x="1267" y="623"/>
                  </a:lnTo>
                  <a:lnTo>
                    <a:pt x="1170" y="684"/>
                  </a:lnTo>
                  <a:lnTo>
                    <a:pt x="1077" y="752"/>
                  </a:lnTo>
                  <a:lnTo>
                    <a:pt x="988" y="826"/>
                  </a:lnTo>
                  <a:lnTo>
                    <a:pt x="904" y="905"/>
                  </a:lnTo>
                  <a:lnTo>
                    <a:pt x="826" y="989"/>
                  </a:lnTo>
                  <a:lnTo>
                    <a:pt x="751" y="1078"/>
                  </a:lnTo>
                  <a:lnTo>
                    <a:pt x="683" y="1171"/>
                  </a:lnTo>
                  <a:lnTo>
                    <a:pt x="622" y="1268"/>
                  </a:lnTo>
                  <a:lnTo>
                    <a:pt x="565" y="1371"/>
                  </a:lnTo>
                  <a:lnTo>
                    <a:pt x="516" y="1476"/>
                  </a:lnTo>
                  <a:lnTo>
                    <a:pt x="473" y="1585"/>
                  </a:lnTo>
                  <a:lnTo>
                    <a:pt x="437" y="1698"/>
                  </a:lnTo>
                  <a:lnTo>
                    <a:pt x="410" y="1814"/>
                  </a:lnTo>
                  <a:lnTo>
                    <a:pt x="388" y="1931"/>
                  </a:lnTo>
                  <a:lnTo>
                    <a:pt x="0" y="1931"/>
                  </a:lnTo>
                  <a:lnTo>
                    <a:pt x="17" y="1810"/>
                  </a:lnTo>
                  <a:lnTo>
                    <a:pt x="43" y="1689"/>
                  </a:lnTo>
                  <a:lnTo>
                    <a:pt x="73" y="1572"/>
                  </a:lnTo>
                  <a:lnTo>
                    <a:pt x="110" y="1456"/>
                  </a:lnTo>
                  <a:lnTo>
                    <a:pt x="154" y="1342"/>
                  </a:lnTo>
                  <a:lnTo>
                    <a:pt x="205" y="1231"/>
                  </a:lnTo>
                  <a:lnTo>
                    <a:pt x="261" y="1123"/>
                  </a:lnTo>
                  <a:lnTo>
                    <a:pt x="323" y="1018"/>
                  </a:lnTo>
                  <a:lnTo>
                    <a:pt x="391" y="916"/>
                  </a:lnTo>
                  <a:lnTo>
                    <a:pt x="465" y="817"/>
                  </a:lnTo>
                  <a:lnTo>
                    <a:pt x="545" y="723"/>
                  </a:lnTo>
                  <a:lnTo>
                    <a:pt x="632" y="632"/>
                  </a:lnTo>
                  <a:lnTo>
                    <a:pt x="722" y="546"/>
                  </a:lnTo>
                  <a:lnTo>
                    <a:pt x="816" y="466"/>
                  </a:lnTo>
                  <a:lnTo>
                    <a:pt x="915" y="391"/>
                  </a:lnTo>
                  <a:lnTo>
                    <a:pt x="1017" y="323"/>
                  </a:lnTo>
                  <a:lnTo>
                    <a:pt x="1122" y="261"/>
                  </a:lnTo>
                  <a:lnTo>
                    <a:pt x="1230" y="205"/>
                  </a:lnTo>
                  <a:lnTo>
                    <a:pt x="1340" y="154"/>
                  </a:lnTo>
                  <a:lnTo>
                    <a:pt x="1455" y="110"/>
                  </a:lnTo>
                  <a:lnTo>
                    <a:pt x="1570" y="73"/>
                  </a:lnTo>
                  <a:lnTo>
                    <a:pt x="1687" y="43"/>
                  </a:lnTo>
                  <a:lnTo>
                    <a:pt x="1808" y="17"/>
                  </a:lnTo>
                  <a:lnTo>
                    <a:pt x="19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34"/>
            <p:cNvSpPr>
              <a:spLocks/>
            </p:cNvSpPr>
            <p:nvPr/>
          </p:nvSpPr>
          <p:spPr bwMode="auto">
            <a:xfrm>
              <a:off x="1978025" y="5113338"/>
              <a:ext cx="765175" cy="766763"/>
            </a:xfrm>
            <a:custGeom>
              <a:avLst/>
              <a:gdLst>
                <a:gd name="T0" fmla="*/ 1541 w 1929"/>
                <a:gd name="T1" fmla="*/ 0 h 1931"/>
                <a:gd name="T2" fmla="*/ 1929 w 1929"/>
                <a:gd name="T3" fmla="*/ 0 h 1931"/>
                <a:gd name="T4" fmla="*/ 1912 w 1929"/>
                <a:gd name="T5" fmla="*/ 121 h 1931"/>
                <a:gd name="T6" fmla="*/ 1886 w 1929"/>
                <a:gd name="T7" fmla="*/ 242 h 1931"/>
                <a:gd name="T8" fmla="*/ 1856 w 1929"/>
                <a:gd name="T9" fmla="*/ 359 h 1931"/>
                <a:gd name="T10" fmla="*/ 1819 w 1929"/>
                <a:gd name="T11" fmla="*/ 475 h 1931"/>
                <a:gd name="T12" fmla="*/ 1775 w 1929"/>
                <a:gd name="T13" fmla="*/ 589 h 1931"/>
                <a:gd name="T14" fmla="*/ 1724 w 1929"/>
                <a:gd name="T15" fmla="*/ 700 h 1931"/>
                <a:gd name="T16" fmla="*/ 1668 w 1929"/>
                <a:gd name="T17" fmla="*/ 808 h 1931"/>
                <a:gd name="T18" fmla="*/ 1606 w 1929"/>
                <a:gd name="T19" fmla="*/ 913 h 1931"/>
                <a:gd name="T20" fmla="*/ 1538 w 1929"/>
                <a:gd name="T21" fmla="*/ 1015 h 1931"/>
                <a:gd name="T22" fmla="*/ 1464 w 1929"/>
                <a:gd name="T23" fmla="*/ 1114 h 1931"/>
                <a:gd name="T24" fmla="*/ 1384 w 1929"/>
                <a:gd name="T25" fmla="*/ 1208 h 1931"/>
                <a:gd name="T26" fmla="*/ 1297 w 1929"/>
                <a:gd name="T27" fmla="*/ 1299 h 1931"/>
                <a:gd name="T28" fmla="*/ 1207 w 1929"/>
                <a:gd name="T29" fmla="*/ 1385 h 1931"/>
                <a:gd name="T30" fmla="*/ 1113 w 1929"/>
                <a:gd name="T31" fmla="*/ 1465 h 1931"/>
                <a:gd name="T32" fmla="*/ 1014 w 1929"/>
                <a:gd name="T33" fmla="*/ 1540 h 1931"/>
                <a:gd name="T34" fmla="*/ 912 w 1929"/>
                <a:gd name="T35" fmla="*/ 1608 h 1931"/>
                <a:gd name="T36" fmla="*/ 807 w 1929"/>
                <a:gd name="T37" fmla="*/ 1670 h 1931"/>
                <a:gd name="T38" fmla="*/ 699 w 1929"/>
                <a:gd name="T39" fmla="*/ 1726 h 1931"/>
                <a:gd name="T40" fmla="*/ 589 w 1929"/>
                <a:gd name="T41" fmla="*/ 1777 h 1931"/>
                <a:gd name="T42" fmla="*/ 474 w 1929"/>
                <a:gd name="T43" fmla="*/ 1821 h 1931"/>
                <a:gd name="T44" fmla="*/ 359 w 1929"/>
                <a:gd name="T45" fmla="*/ 1858 h 1931"/>
                <a:gd name="T46" fmla="*/ 242 w 1929"/>
                <a:gd name="T47" fmla="*/ 1888 h 1931"/>
                <a:gd name="T48" fmla="*/ 121 w 1929"/>
                <a:gd name="T49" fmla="*/ 1914 h 1931"/>
                <a:gd name="T50" fmla="*/ 0 w 1929"/>
                <a:gd name="T51" fmla="*/ 1931 h 1931"/>
                <a:gd name="T52" fmla="*/ 0 w 1929"/>
                <a:gd name="T53" fmla="*/ 1542 h 1931"/>
                <a:gd name="T54" fmla="*/ 117 w 1929"/>
                <a:gd name="T55" fmla="*/ 1521 h 1931"/>
                <a:gd name="T56" fmla="*/ 232 w 1929"/>
                <a:gd name="T57" fmla="*/ 1493 h 1931"/>
                <a:gd name="T58" fmla="*/ 345 w 1929"/>
                <a:gd name="T59" fmla="*/ 1457 h 1931"/>
                <a:gd name="T60" fmla="*/ 454 w 1929"/>
                <a:gd name="T61" fmla="*/ 1415 h 1931"/>
                <a:gd name="T62" fmla="*/ 559 w 1929"/>
                <a:gd name="T63" fmla="*/ 1365 h 1931"/>
                <a:gd name="T64" fmla="*/ 662 w 1929"/>
                <a:gd name="T65" fmla="*/ 1308 h 1931"/>
                <a:gd name="T66" fmla="*/ 759 w 1929"/>
                <a:gd name="T67" fmla="*/ 1247 h 1931"/>
                <a:gd name="T68" fmla="*/ 852 w 1929"/>
                <a:gd name="T69" fmla="*/ 1179 h 1931"/>
                <a:gd name="T70" fmla="*/ 941 w 1929"/>
                <a:gd name="T71" fmla="*/ 1105 h 1931"/>
                <a:gd name="T72" fmla="*/ 1025 w 1929"/>
                <a:gd name="T73" fmla="*/ 1026 h 1931"/>
                <a:gd name="T74" fmla="*/ 1103 w 1929"/>
                <a:gd name="T75" fmla="*/ 942 h 1931"/>
                <a:gd name="T76" fmla="*/ 1178 w 1929"/>
                <a:gd name="T77" fmla="*/ 853 h 1931"/>
                <a:gd name="T78" fmla="*/ 1246 w 1929"/>
                <a:gd name="T79" fmla="*/ 760 h 1931"/>
                <a:gd name="T80" fmla="*/ 1307 w 1929"/>
                <a:gd name="T81" fmla="*/ 663 h 1931"/>
                <a:gd name="T82" fmla="*/ 1364 w 1929"/>
                <a:gd name="T83" fmla="*/ 560 h 1931"/>
                <a:gd name="T84" fmla="*/ 1413 w 1929"/>
                <a:gd name="T85" fmla="*/ 455 h 1931"/>
                <a:gd name="T86" fmla="*/ 1456 w 1929"/>
                <a:gd name="T87" fmla="*/ 346 h 1931"/>
                <a:gd name="T88" fmla="*/ 1492 w 1929"/>
                <a:gd name="T89" fmla="*/ 233 h 1931"/>
                <a:gd name="T90" fmla="*/ 1519 w 1929"/>
                <a:gd name="T91" fmla="*/ 117 h 1931"/>
                <a:gd name="T92" fmla="*/ 1541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1541" y="0"/>
                  </a:moveTo>
                  <a:lnTo>
                    <a:pt x="1929" y="0"/>
                  </a:lnTo>
                  <a:lnTo>
                    <a:pt x="1912" y="121"/>
                  </a:lnTo>
                  <a:lnTo>
                    <a:pt x="1886" y="242"/>
                  </a:lnTo>
                  <a:lnTo>
                    <a:pt x="1856" y="359"/>
                  </a:lnTo>
                  <a:lnTo>
                    <a:pt x="1819" y="475"/>
                  </a:lnTo>
                  <a:lnTo>
                    <a:pt x="1775" y="589"/>
                  </a:lnTo>
                  <a:lnTo>
                    <a:pt x="1724" y="700"/>
                  </a:lnTo>
                  <a:lnTo>
                    <a:pt x="1668" y="808"/>
                  </a:lnTo>
                  <a:lnTo>
                    <a:pt x="1606" y="913"/>
                  </a:lnTo>
                  <a:lnTo>
                    <a:pt x="1538" y="1015"/>
                  </a:lnTo>
                  <a:lnTo>
                    <a:pt x="1464" y="1114"/>
                  </a:lnTo>
                  <a:lnTo>
                    <a:pt x="1384" y="1208"/>
                  </a:lnTo>
                  <a:lnTo>
                    <a:pt x="1297" y="1299"/>
                  </a:lnTo>
                  <a:lnTo>
                    <a:pt x="1207" y="1385"/>
                  </a:lnTo>
                  <a:lnTo>
                    <a:pt x="1113" y="1465"/>
                  </a:lnTo>
                  <a:lnTo>
                    <a:pt x="1014" y="1540"/>
                  </a:lnTo>
                  <a:lnTo>
                    <a:pt x="912" y="1608"/>
                  </a:lnTo>
                  <a:lnTo>
                    <a:pt x="807" y="1670"/>
                  </a:lnTo>
                  <a:lnTo>
                    <a:pt x="699" y="1726"/>
                  </a:lnTo>
                  <a:lnTo>
                    <a:pt x="589" y="1777"/>
                  </a:lnTo>
                  <a:lnTo>
                    <a:pt x="474" y="1821"/>
                  </a:lnTo>
                  <a:lnTo>
                    <a:pt x="359" y="1858"/>
                  </a:lnTo>
                  <a:lnTo>
                    <a:pt x="242" y="1888"/>
                  </a:lnTo>
                  <a:lnTo>
                    <a:pt x="121" y="1914"/>
                  </a:lnTo>
                  <a:lnTo>
                    <a:pt x="0" y="1931"/>
                  </a:lnTo>
                  <a:lnTo>
                    <a:pt x="0" y="1542"/>
                  </a:lnTo>
                  <a:lnTo>
                    <a:pt x="117" y="1521"/>
                  </a:lnTo>
                  <a:lnTo>
                    <a:pt x="232" y="1493"/>
                  </a:lnTo>
                  <a:lnTo>
                    <a:pt x="345" y="1457"/>
                  </a:lnTo>
                  <a:lnTo>
                    <a:pt x="454" y="1415"/>
                  </a:lnTo>
                  <a:lnTo>
                    <a:pt x="559" y="1365"/>
                  </a:lnTo>
                  <a:lnTo>
                    <a:pt x="662" y="1308"/>
                  </a:lnTo>
                  <a:lnTo>
                    <a:pt x="759" y="1247"/>
                  </a:lnTo>
                  <a:lnTo>
                    <a:pt x="852" y="1179"/>
                  </a:lnTo>
                  <a:lnTo>
                    <a:pt x="941" y="1105"/>
                  </a:lnTo>
                  <a:lnTo>
                    <a:pt x="1025" y="1026"/>
                  </a:lnTo>
                  <a:lnTo>
                    <a:pt x="1103" y="942"/>
                  </a:lnTo>
                  <a:lnTo>
                    <a:pt x="1178" y="853"/>
                  </a:lnTo>
                  <a:lnTo>
                    <a:pt x="1246" y="760"/>
                  </a:lnTo>
                  <a:lnTo>
                    <a:pt x="1307" y="663"/>
                  </a:lnTo>
                  <a:lnTo>
                    <a:pt x="1364" y="560"/>
                  </a:lnTo>
                  <a:lnTo>
                    <a:pt x="1413" y="455"/>
                  </a:lnTo>
                  <a:lnTo>
                    <a:pt x="1456" y="346"/>
                  </a:lnTo>
                  <a:lnTo>
                    <a:pt x="1492" y="233"/>
                  </a:lnTo>
                  <a:lnTo>
                    <a:pt x="1519" y="117"/>
                  </a:lnTo>
                  <a:lnTo>
                    <a:pt x="15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35"/>
            <p:cNvSpPr>
              <a:spLocks/>
            </p:cNvSpPr>
            <p:nvPr/>
          </p:nvSpPr>
          <p:spPr bwMode="auto">
            <a:xfrm>
              <a:off x="1001713" y="5113338"/>
              <a:ext cx="765175" cy="766763"/>
            </a:xfrm>
            <a:custGeom>
              <a:avLst/>
              <a:gdLst>
                <a:gd name="T0" fmla="*/ 0 w 1929"/>
                <a:gd name="T1" fmla="*/ 0 h 1931"/>
                <a:gd name="T2" fmla="*/ 388 w 1929"/>
                <a:gd name="T3" fmla="*/ 0 h 1931"/>
                <a:gd name="T4" fmla="*/ 410 w 1929"/>
                <a:gd name="T5" fmla="*/ 117 h 1931"/>
                <a:gd name="T6" fmla="*/ 437 w 1929"/>
                <a:gd name="T7" fmla="*/ 233 h 1931"/>
                <a:gd name="T8" fmla="*/ 473 w 1929"/>
                <a:gd name="T9" fmla="*/ 346 h 1931"/>
                <a:gd name="T10" fmla="*/ 516 w 1929"/>
                <a:gd name="T11" fmla="*/ 455 h 1931"/>
                <a:gd name="T12" fmla="*/ 565 w 1929"/>
                <a:gd name="T13" fmla="*/ 560 h 1931"/>
                <a:gd name="T14" fmla="*/ 622 w 1929"/>
                <a:gd name="T15" fmla="*/ 663 h 1931"/>
                <a:gd name="T16" fmla="*/ 683 w 1929"/>
                <a:gd name="T17" fmla="*/ 760 h 1931"/>
                <a:gd name="T18" fmla="*/ 751 w 1929"/>
                <a:gd name="T19" fmla="*/ 853 h 1931"/>
                <a:gd name="T20" fmla="*/ 826 w 1929"/>
                <a:gd name="T21" fmla="*/ 942 h 1931"/>
                <a:gd name="T22" fmla="*/ 904 w 1929"/>
                <a:gd name="T23" fmla="*/ 1026 h 1931"/>
                <a:gd name="T24" fmla="*/ 988 w 1929"/>
                <a:gd name="T25" fmla="*/ 1105 h 1931"/>
                <a:gd name="T26" fmla="*/ 1077 w 1929"/>
                <a:gd name="T27" fmla="*/ 1179 h 1931"/>
                <a:gd name="T28" fmla="*/ 1170 w 1929"/>
                <a:gd name="T29" fmla="*/ 1247 h 1931"/>
                <a:gd name="T30" fmla="*/ 1267 w 1929"/>
                <a:gd name="T31" fmla="*/ 1308 h 1931"/>
                <a:gd name="T32" fmla="*/ 1370 w 1929"/>
                <a:gd name="T33" fmla="*/ 1365 h 1931"/>
                <a:gd name="T34" fmla="*/ 1475 w 1929"/>
                <a:gd name="T35" fmla="*/ 1415 h 1931"/>
                <a:gd name="T36" fmla="*/ 1584 w 1929"/>
                <a:gd name="T37" fmla="*/ 1457 h 1931"/>
                <a:gd name="T38" fmla="*/ 1697 w 1929"/>
                <a:gd name="T39" fmla="*/ 1493 h 1931"/>
                <a:gd name="T40" fmla="*/ 1812 w 1929"/>
                <a:gd name="T41" fmla="*/ 1521 h 1931"/>
                <a:gd name="T42" fmla="*/ 1929 w 1929"/>
                <a:gd name="T43" fmla="*/ 1542 h 1931"/>
                <a:gd name="T44" fmla="*/ 1929 w 1929"/>
                <a:gd name="T45" fmla="*/ 1931 h 1931"/>
                <a:gd name="T46" fmla="*/ 1808 w 1929"/>
                <a:gd name="T47" fmla="*/ 1914 h 1931"/>
                <a:gd name="T48" fmla="*/ 1687 w 1929"/>
                <a:gd name="T49" fmla="*/ 1888 h 1931"/>
                <a:gd name="T50" fmla="*/ 1570 w 1929"/>
                <a:gd name="T51" fmla="*/ 1858 h 1931"/>
                <a:gd name="T52" fmla="*/ 1455 w 1929"/>
                <a:gd name="T53" fmla="*/ 1821 h 1931"/>
                <a:gd name="T54" fmla="*/ 1340 w 1929"/>
                <a:gd name="T55" fmla="*/ 1777 h 1931"/>
                <a:gd name="T56" fmla="*/ 1230 w 1929"/>
                <a:gd name="T57" fmla="*/ 1726 h 1931"/>
                <a:gd name="T58" fmla="*/ 1122 w 1929"/>
                <a:gd name="T59" fmla="*/ 1670 h 1931"/>
                <a:gd name="T60" fmla="*/ 1017 w 1929"/>
                <a:gd name="T61" fmla="*/ 1608 h 1931"/>
                <a:gd name="T62" fmla="*/ 915 w 1929"/>
                <a:gd name="T63" fmla="*/ 1540 h 1931"/>
                <a:gd name="T64" fmla="*/ 816 w 1929"/>
                <a:gd name="T65" fmla="*/ 1465 h 1931"/>
                <a:gd name="T66" fmla="*/ 722 w 1929"/>
                <a:gd name="T67" fmla="*/ 1385 h 1931"/>
                <a:gd name="T68" fmla="*/ 632 w 1929"/>
                <a:gd name="T69" fmla="*/ 1299 h 1931"/>
                <a:gd name="T70" fmla="*/ 545 w 1929"/>
                <a:gd name="T71" fmla="*/ 1208 h 1931"/>
                <a:gd name="T72" fmla="*/ 465 w 1929"/>
                <a:gd name="T73" fmla="*/ 1114 h 1931"/>
                <a:gd name="T74" fmla="*/ 391 w 1929"/>
                <a:gd name="T75" fmla="*/ 1015 h 1931"/>
                <a:gd name="T76" fmla="*/ 323 w 1929"/>
                <a:gd name="T77" fmla="*/ 913 h 1931"/>
                <a:gd name="T78" fmla="*/ 261 w 1929"/>
                <a:gd name="T79" fmla="*/ 808 h 1931"/>
                <a:gd name="T80" fmla="*/ 205 w 1929"/>
                <a:gd name="T81" fmla="*/ 700 h 1931"/>
                <a:gd name="T82" fmla="*/ 154 w 1929"/>
                <a:gd name="T83" fmla="*/ 589 h 1931"/>
                <a:gd name="T84" fmla="*/ 110 w 1929"/>
                <a:gd name="T85" fmla="*/ 475 h 1931"/>
                <a:gd name="T86" fmla="*/ 73 w 1929"/>
                <a:gd name="T87" fmla="*/ 359 h 1931"/>
                <a:gd name="T88" fmla="*/ 43 w 1929"/>
                <a:gd name="T89" fmla="*/ 242 h 1931"/>
                <a:gd name="T90" fmla="*/ 17 w 1929"/>
                <a:gd name="T91" fmla="*/ 121 h 1931"/>
                <a:gd name="T92" fmla="*/ 0 w 1929"/>
                <a:gd name="T93" fmla="*/ 0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9" h="1931">
                  <a:moveTo>
                    <a:pt x="0" y="0"/>
                  </a:moveTo>
                  <a:lnTo>
                    <a:pt x="388" y="0"/>
                  </a:lnTo>
                  <a:lnTo>
                    <a:pt x="410" y="117"/>
                  </a:lnTo>
                  <a:lnTo>
                    <a:pt x="437" y="233"/>
                  </a:lnTo>
                  <a:lnTo>
                    <a:pt x="473" y="346"/>
                  </a:lnTo>
                  <a:lnTo>
                    <a:pt x="516" y="455"/>
                  </a:lnTo>
                  <a:lnTo>
                    <a:pt x="565" y="560"/>
                  </a:lnTo>
                  <a:lnTo>
                    <a:pt x="622" y="663"/>
                  </a:lnTo>
                  <a:lnTo>
                    <a:pt x="683" y="760"/>
                  </a:lnTo>
                  <a:lnTo>
                    <a:pt x="751" y="853"/>
                  </a:lnTo>
                  <a:lnTo>
                    <a:pt x="826" y="942"/>
                  </a:lnTo>
                  <a:lnTo>
                    <a:pt x="904" y="1026"/>
                  </a:lnTo>
                  <a:lnTo>
                    <a:pt x="988" y="1105"/>
                  </a:lnTo>
                  <a:lnTo>
                    <a:pt x="1077" y="1179"/>
                  </a:lnTo>
                  <a:lnTo>
                    <a:pt x="1170" y="1247"/>
                  </a:lnTo>
                  <a:lnTo>
                    <a:pt x="1267" y="1308"/>
                  </a:lnTo>
                  <a:lnTo>
                    <a:pt x="1370" y="1365"/>
                  </a:lnTo>
                  <a:lnTo>
                    <a:pt x="1475" y="1415"/>
                  </a:lnTo>
                  <a:lnTo>
                    <a:pt x="1584" y="1457"/>
                  </a:lnTo>
                  <a:lnTo>
                    <a:pt x="1697" y="1493"/>
                  </a:lnTo>
                  <a:lnTo>
                    <a:pt x="1812" y="1521"/>
                  </a:lnTo>
                  <a:lnTo>
                    <a:pt x="1929" y="1542"/>
                  </a:lnTo>
                  <a:lnTo>
                    <a:pt x="1929" y="1931"/>
                  </a:lnTo>
                  <a:lnTo>
                    <a:pt x="1808" y="1914"/>
                  </a:lnTo>
                  <a:lnTo>
                    <a:pt x="1687" y="1888"/>
                  </a:lnTo>
                  <a:lnTo>
                    <a:pt x="1570" y="1858"/>
                  </a:lnTo>
                  <a:lnTo>
                    <a:pt x="1455" y="1821"/>
                  </a:lnTo>
                  <a:lnTo>
                    <a:pt x="1340" y="1777"/>
                  </a:lnTo>
                  <a:lnTo>
                    <a:pt x="1230" y="1726"/>
                  </a:lnTo>
                  <a:lnTo>
                    <a:pt x="1122" y="1670"/>
                  </a:lnTo>
                  <a:lnTo>
                    <a:pt x="1017" y="1608"/>
                  </a:lnTo>
                  <a:lnTo>
                    <a:pt x="915" y="1540"/>
                  </a:lnTo>
                  <a:lnTo>
                    <a:pt x="816" y="1465"/>
                  </a:lnTo>
                  <a:lnTo>
                    <a:pt x="722" y="1385"/>
                  </a:lnTo>
                  <a:lnTo>
                    <a:pt x="632" y="1299"/>
                  </a:lnTo>
                  <a:lnTo>
                    <a:pt x="545" y="1208"/>
                  </a:lnTo>
                  <a:lnTo>
                    <a:pt x="465" y="1114"/>
                  </a:lnTo>
                  <a:lnTo>
                    <a:pt x="391" y="1015"/>
                  </a:lnTo>
                  <a:lnTo>
                    <a:pt x="323" y="913"/>
                  </a:lnTo>
                  <a:lnTo>
                    <a:pt x="261" y="808"/>
                  </a:lnTo>
                  <a:lnTo>
                    <a:pt x="205" y="700"/>
                  </a:lnTo>
                  <a:lnTo>
                    <a:pt x="154" y="589"/>
                  </a:lnTo>
                  <a:lnTo>
                    <a:pt x="110" y="475"/>
                  </a:lnTo>
                  <a:lnTo>
                    <a:pt x="73" y="359"/>
                  </a:lnTo>
                  <a:lnTo>
                    <a:pt x="43" y="242"/>
                  </a:lnTo>
                  <a:lnTo>
                    <a:pt x="17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36"/>
            <p:cNvSpPr>
              <a:spLocks/>
            </p:cNvSpPr>
            <p:nvPr/>
          </p:nvSpPr>
          <p:spPr bwMode="auto">
            <a:xfrm>
              <a:off x="1328738" y="4465638"/>
              <a:ext cx="438150" cy="438150"/>
            </a:xfrm>
            <a:custGeom>
              <a:avLst/>
              <a:gdLst>
                <a:gd name="T0" fmla="*/ 1103 w 1103"/>
                <a:gd name="T1" fmla="*/ 0 h 1105"/>
                <a:gd name="T2" fmla="*/ 1103 w 1103"/>
                <a:gd name="T3" fmla="*/ 396 h 1105"/>
                <a:gd name="T4" fmla="*/ 1020 w 1103"/>
                <a:gd name="T5" fmla="*/ 422 h 1105"/>
                <a:gd name="T6" fmla="*/ 939 w 1103"/>
                <a:gd name="T7" fmla="*/ 457 h 1105"/>
                <a:gd name="T8" fmla="*/ 861 w 1103"/>
                <a:gd name="T9" fmla="*/ 497 h 1105"/>
                <a:gd name="T10" fmla="*/ 788 w 1103"/>
                <a:gd name="T11" fmla="*/ 545 h 1105"/>
                <a:gd name="T12" fmla="*/ 719 w 1103"/>
                <a:gd name="T13" fmla="*/ 598 h 1105"/>
                <a:gd name="T14" fmla="*/ 655 w 1103"/>
                <a:gd name="T15" fmla="*/ 657 h 1105"/>
                <a:gd name="T16" fmla="*/ 597 w 1103"/>
                <a:gd name="T17" fmla="*/ 721 h 1105"/>
                <a:gd name="T18" fmla="*/ 544 w 1103"/>
                <a:gd name="T19" fmla="*/ 790 h 1105"/>
                <a:gd name="T20" fmla="*/ 496 w 1103"/>
                <a:gd name="T21" fmla="*/ 863 h 1105"/>
                <a:gd name="T22" fmla="*/ 456 w 1103"/>
                <a:gd name="T23" fmla="*/ 940 h 1105"/>
                <a:gd name="T24" fmla="*/ 421 w 1103"/>
                <a:gd name="T25" fmla="*/ 1021 h 1105"/>
                <a:gd name="T26" fmla="*/ 395 w 1103"/>
                <a:gd name="T27" fmla="*/ 1105 h 1105"/>
                <a:gd name="T28" fmla="*/ 0 w 1103"/>
                <a:gd name="T29" fmla="*/ 1105 h 1105"/>
                <a:gd name="T30" fmla="*/ 24 w 1103"/>
                <a:gd name="T31" fmla="*/ 1003 h 1105"/>
                <a:gd name="T32" fmla="*/ 56 w 1103"/>
                <a:gd name="T33" fmla="*/ 903 h 1105"/>
                <a:gd name="T34" fmla="*/ 94 w 1103"/>
                <a:gd name="T35" fmla="*/ 806 h 1105"/>
                <a:gd name="T36" fmla="*/ 139 w 1103"/>
                <a:gd name="T37" fmla="*/ 713 h 1105"/>
                <a:gd name="T38" fmla="*/ 191 w 1103"/>
                <a:gd name="T39" fmla="*/ 625 h 1105"/>
                <a:gd name="T40" fmla="*/ 250 w 1103"/>
                <a:gd name="T41" fmla="*/ 540 h 1105"/>
                <a:gd name="T42" fmla="*/ 314 w 1103"/>
                <a:gd name="T43" fmla="*/ 460 h 1105"/>
                <a:gd name="T44" fmla="*/ 384 w 1103"/>
                <a:gd name="T45" fmla="*/ 385 h 1105"/>
                <a:gd name="T46" fmla="*/ 458 w 1103"/>
                <a:gd name="T47" fmla="*/ 315 h 1105"/>
                <a:gd name="T48" fmla="*/ 538 w 1103"/>
                <a:gd name="T49" fmla="*/ 251 h 1105"/>
                <a:gd name="T50" fmla="*/ 623 w 1103"/>
                <a:gd name="T51" fmla="*/ 192 h 1105"/>
                <a:gd name="T52" fmla="*/ 711 w 1103"/>
                <a:gd name="T53" fmla="*/ 140 h 1105"/>
                <a:gd name="T54" fmla="*/ 804 w 1103"/>
                <a:gd name="T55" fmla="*/ 95 h 1105"/>
                <a:gd name="T56" fmla="*/ 901 w 1103"/>
                <a:gd name="T57" fmla="*/ 56 h 1105"/>
                <a:gd name="T58" fmla="*/ 1001 w 1103"/>
                <a:gd name="T59" fmla="*/ 24 h 1105"/>
                <a:gd name="T60" fmla="*/ 1103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1103" y="0"/>
                  </a:moveTo>
                  <a:lnTo>
                    <a:pt x="1103" y="396"/>
                  </a:lnTo>
                  <a:lnTo>
                    <a:pt x="1020" y="422"/>
                  </a:lnTo>
                  <a:lnTo>
                    <a:pt x="939" y="457"/>
                  </a:lnTo>
                  <a:lnTo>
                    <a:pt x="861" y="497"/>
                  </a:lnTo>
                  <a:lnTo>
                    <a:pt x="788" y="545"/>
                  </a:lnTo>
                  <a:lnTo>
                    <a:pt x="719" y="598"/>
                  </a:lnTo>
                  <a:lnTo>
                    <a:pt x="655" y="657"/>
                  </a:lnTo>
                  <a:lnTo>
                    <a:pt x="597" y="721"/>
                  </a:lnTo>
                  <a:lnTo>
                    <a:pt x="544" y="790"/>
                  </a:lnTo>
                  <a:lnTo>
                    <a:pt x="496" y="863"/>
                  </a:lnTo>
                  <a:lnTo>
                    <a:pt x="456" y="940"/>
                  </a:lnTo>
                  <a:lnTo>
                    <a:pt x="421" y="1021"/>
                  </a:lnTo>
                  <a:lnTo>
                    <a:pt x="395" y="1105"/>
                  </a:lnTo>
                  <a:lnTo>
                    <a:pt x="0" y="1105"/>
                  </a:lnTo>
                  <a:lnTo>
                    <a:pt x="24" y="1003"/>
                  </a:lnTo>
                  <a:lnTo>
                    <a:pt x="56" y="903"/>
                  </a:lnTo>
                  <a:lnTo>
                    <a:pt x="94" y="806"/>
                  </a:lnTo>
                  <a:lnTo>
                    <a:pt x="139" y="713"/>
                  </a:lnTo>
                  <a:lnTo>
                    <a:pt x="191" y="625"/>
                  </a:lnTo>
                  <a:lnTo>
                    <a:pt x="250" y="540"/>
                  </a:lnTo>
                  <a:lnTo>
                    <a:pt x="314" y="460"/>
                  </a:lnTo>
                  <a:lnTo>
                    <a:pt x="384" y="385"/>
                  </a:lnTo>
                  <a:lnTo>
                    <a:pt x="458" y="315"/>
                  </a:lnTo>
                  <a:lnTo>
                    <a:pt x="538" y="251"/>
                  </a:lnTo>
                  <a:lnTo>
                    <a:pt x="623" y="192"/>
                  </a:lnTo>
                  <a:lnTo>
                    <a:pt x="711" y="140"/>
                  </a:lnTo>
                  <a:lnTo>
                    <a:pt x="804" y="95"/>
                  </a:lnTo>
                  <a:lnTo>
                    <a:pt x="901" y="56"/>
                  </a:lnTo>
                  <a:lnTo>
                    <a:pt x="1001" y="24"/>
                  </a:lnTo>
                  <a:lnTo>
                    <a:pt x="1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37"/>
            <p:cNvSpPr>
              <a:spLocks/>
            </p:cNvSpPr>
            <p:nvPr/>
          </p:nvSpPr>
          <p:spPr bwMode="auto">
            <a:xfrm>
              <a:off x="1328738" y="51133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395 w 1103"/>
                <a:gd name="T3" fmla="*/ 0 h 1105"/>
                <a:gd name="T4" fmla="*/ 421 w 1103"/>
                <a:gd name="T5" fmla="*/ 84 h 1105"/>
                <a:gd name="T6" fmla="*/ 456 w 1103"/>
                <a:gd name="T7" fmla="*/ 165 h 1105"/>
                <a:gd name="T8" fmla="*/ 496 w 1103"/>
                <a:gd name="T9" fmla="*/ 242 h 1105"/>
                <a:gd name="T10" fmla="*/ 544 w 1103"/>
                <a:gd name="T11" fmla="*/ 315 h 1105"/>
                <a:gd name="T12" fmla="*/ 597 w 1103"/>
                <a:gd name="T13" fmla="*/ 384 h 1105"/>
                <a:gd name="T14" fmla="*/ 655 w 1103"/>
                <a:gd name="T15" fmla="*/ 448 h 1105"/>
                <a:gd name="T16" fmla="*/ 719 w 1103"/>
                <a:gd name="T17" fmla="*/ 507 h 1105"/>
                <a:gd name="T18" fmla="*/ 788 w 1103"/>
                <a:gd name="T19" fmla="*/ 560 h 1105"/>
                <a:gd name="T20" fmla="*/ 861 w 1103"/>
                <a:gd name="T21" fmla="*/ 608 h 1105"/>
                <a:gd name="T22" fmla="*/ 939 w 1103"/>
                <a:gd name="T23" fmla="*/ 648 h 1105"/>
                <a:gd name="T24" fmla="*/ 1020 w 1103"/>
                <a:gd name="T25" fmla="*/ 683 h 1105"/>
                <a:gd name="T26" fmla="*/ 1103 w 1103"/>
                <a:gd name="T27" fmla="*/ 709 h 1105"/>
                <a:gd name="T28" fmla="*/ 1103 w 1103"/>
                <a:gd name="T29" fmla="*/ 1105 h 1105"/>
                <a:gd name="T30" fmla="*/ 1001 w 1103"/>
                <a:gd name="T31" fmla="*/ 1081 h 1105"/>
                <a:gd name="T32" fmla="*/ 901 w 1103"/>
                <a:gd name="T33" fmla="*/ 1049 h 1105"/>
                <a:gd name="T34" fmla="*/ 804 w 1103"/>
                <a:gd name="T35" fmla="*/ 1010 h 1105"/>
                <a:gd name="T36" fmla="*/ 711 w 1103"/>
                <a:gd name="T37" fmla="*/ 965 h 1105"/>
                <a:gd name="T38" fmla="*/ 623 w 1103"/>
                <a:gd name="T39" fmla="*/ 913 h 1105"/>
                <a:gd name="T40" fmla="*/ 538 w 1103"/>
                <a:gd name="T41" fmla="*/ 854 h 1105"/>
                <a:gd name="T42" fmla="*/ 458 w 1103"/>
                <a:gd name="T43" fmla="*/ 790 h 1105"/>
                <a:gd name="T44" fmla="*/ 384 w 1103"/>
                <a:gd name="T45" fmla="*/ 720 h 1105"/>
                <a:gd name="T46" fmla="*/ 314 w 1103"/>
                <a:gd name="T47" fmla="*/ 645 h 1105"/>
                <a:gd name="T48" fmla="*/ 250 w 1103"/>
                <a:gd name="T49" fmla="*/ 565 h 1105"/>
                <a:gd name="T50" fmla="*/ 191 w 1103"/>
                <a:gd name="T51" fmla="*/ 480 h 1105"/>
                <a:gd name="T52" fmla="*/ 139 w 1103"/>
                <a:gd name="T53" fmla="*/ 392 h 1105"/>
                <a:gd name="T54" fmla="*/ 94 w 1103"/>
                <a:gd name="T55" fmla="*/ 299 h 1105"/>
                <a:gd name="T56" fmla="*/ 56 w 1103"/>
                <a:gd name="T57" fmla="*/ 202 h 1105"/>
                <a:gd name="T58" fmla="*/ 24 w 1103"/>
                <a:gd name="T59" fmla="*/ 102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395" y="0"/>
                  </a:lnTo>
                  <a:lnTo>
                    <a:pt x="421" y="84"/>
                  </a:lnTo>
                  <a:lnTo>
                    <a:pt x="456" y="165"/>
                  </a:lnTo>
                  <a:lnTo>
                    <a:pt x="496" y="242"/>
                  </a:lnTo>
                  <a:lnTo>
                    <a:pt x="544" y="315"/>
                  </a:lnTo>
                  <a:lnTo>
                    <a:pt x="597" y="384"/>
                  </a:lnTo>
                  <a:lnTo>
                    <a:pt x="655" y="448"/>
                  </a:lnTo>
                  <a:lnTo>
                    <a:pt x="719" y="507"/>
                  </a:lnTo>
                  <a:lnTo>
                    <a:pt x="788" y="560"/>
                  </a:lnTo>
                  <a:lnTo>
                    <a:pt x="861" y="608"/>
                  </a:lnTo>
                  <a:lnTo>
                    <a:pt x="939" y="648"/>
                  </a:lnTo>
                  <a:lnTo>
                    <a:pt x="1020" y="683"/>
                  </a:lnTo>
                  <a:lnTo>
                    <a:pt x="1103" y="709"/>
                  </a:lnTo>
                  <a:lnTo>
                    <a:pt x="1103" y="1105"/>
                  </a:lnTo>
                  <a:lnTo>
                    <a:pt x="1001" y="1081"/>
                  </a:lnTo>
                  <a:lnTo>
                    <a:pt x="901" y="1049"/>
                  </a:lnTo>
                  <a:lnTo>
                    <a:pt x="804" y="1010"/>
                  </a:lnTo>
                  <a:lnTo>
                    <a:pt x="711" y="965"/>
                  </a:lnTo>
                  <a:lnTo>
                    <a:pt x="623" y="913"/>
                  </a:lnTo>
                  <a:lnTo>
                    <a:pt x="538" y="854"/>
                  </a:lnTo>
                  <a:lnTo>
                    <a:pt x="458" y="790"/>
                  </a:lnTo>
                  <a:lnTo>
                    <a:pt x="384" y="720"/>
                  </a:lnTo>
                  <a:lnTo>
                    <a:pt x="314" y="645"/>
                  </a:lnTo>
                  <a:lnTo>
                    <a:pt x="250" y="565"/>
                  </a:lnTo>
                  <a:lnTo>
                    <a:pt x="191" y="480"/>
                  </a:lnTo>
                  <a:lnTo>
                    <a:pt x="139" y="392"/>
                  </a:lnTo>
                  <a:lnTo>
                    <a:pt x="94" y="299"/>
                  </a:lnTo>
                  <a:lnTo>
                    <a:pt x="56" y="202"/>
                  </a:lnTo>
                  <a:lnTo>
                    <a:pt x="24" y="1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38"/>
            <p:cNvSpPr>
              <a:spLocks/>
            </p:cNvSpPr>
            <p:nvPr/>
          </p:nvSpPr>
          <p:spPr bwMode="auto">
            <a:xfrm>
              <a:off x="1978025" y="5113338"/>
              <a:ext cx="438150" cy="438150"/>
            </a:xfrm>
            <a:custGeom>
              <a:avLst/>
              <a:gdLst>
                <a:gd name="T0" fmla="*/ 708 w 1103"/>
                <a:gd name="T1" fmla="*/ 0 h 1105"/>
                <a:gd name="T2" fmla="*/ 1103 w 1103"/>
                <a:gd name="T3" fmla="*/ 0 h 1105"/>
                <a:gd name="T4" fmla="*/ 1079 w 1103"/>
                <a:gd name="T5" fmla="*/ 102 h 1105"/>
                <a:gd name="T6" fmla="*/ 1047 w 1103"/>
                <a:gd name="T7" fmla="*/ 202 h 1105"/>
                <a:gd name="T8" fmla="*/ 1009 w 1103"/>
                <a:gd name="T9" fmla="*/ 299 h 1105"/>
                <a:gd name="T10" fmla="*/ 964 w 1103"/>
                <a:gd name="T11" fmla="*/ 392 h 1105"/>
                <a:gd name="T12" fmla="*/ 912 w 1103"/>
                <a:gd name="T13" fmla="*/ 480 h 1105"/>
                <a:gd name="T14" fmla="*/ 853 w 1103"/>
                <a:gd name="T15" fmla="*/ 565 h 1105"/>
                <a:gd name="T16" fmla="*/ 789 w 1103"/>
                <a:gd name="T17" fmla="*/ 645 h 1105"/>
                <a:gd name="T18" fmla="*/ 719 w 1103"/>
                <a:gd name="T19" fmla="*/ 720 h 1105"/>
                <a:gd name="T20" fmla="*/ 645 w 1103"/>
                <a:gd name="T21" fmla="*/ 790 h 1105"/>
                <a:gd name="T22" fmla="*/ 565 w 1103"/>
                <a:gd name="T23" fmla="*/ 854 h 1105"/>
                <a:gd name="T24" fmla="*/ 480 w 1103"/>
                <a:gd name="T25" fmla="*/ 913 h 1105"/>
                <a:gd name="T26" fmla="*/ 392 w 1103"/>
                <a:gd name="T27" fmla="*/ 965 h 1105"/>
                <a:gd name="T28" fmla="*/ 299 w 1103"/>
                <a:gd name="T29" fmla="*/ 1010 h 1105"/>
                <a:gd name="T30" fmla="*/ 202 w 1103"/>
                <a:gd name="T31" fmla="*/ 1049 h 1105"/>
                <a:gd name="T32" fmla="*/ 102 w 1103"/>
                <a:gd name="T33" fmla="*/ 1081 h 1105"/>
                <a:gd name="T34" fmla="*/ 0 w 1103"/>
                <a:gd name="T35" fmla="*/ 1105 h 1105"/>
                <a:gd name="T36" fmla="*/ 0 w 1103"/>
                <a:gd name="T37" fmla="*/ 709 h 1105"/>
                <a:gd name="T38" fmla="*/ 83 w 1103"/>
                <a:gd name="T39" fmla="*/ 683 h 1105"/>
                <a:gd name="T40" fmla="*/ 164 w 1103"/>
                <a:gd name="T41" fmla="*/ 648 h 1105"/>
                <a:gd name="T42" fmla="*/ 242 w 1103"/>
                <a:gd name="T43" fmla="*/ 608 h 1105"/>
                <a:gd name="T44" fmla="*/ 315 w 1103"/>
                <a:gd name="T45" fmla="*/ 560 h 1105"/>
                <a:gd name="T46" fmla="*/ 384 w 1103"/>
                <a:gd name="T47" fmla="*/ 507 h 1105"/>
                <a:gd name="T48" fmla="*/ 448 w 1103"/>
                <a:gd name="T49" fmla="*/ 448 h 1105"/>
                <a:gd name="T50" fmla="*/ 506 w 1103"/>
                <a:gd name="T51" fmla="*/ 384 h 1105"/>
                <a:gd name="T52" fmla="*/ 559 w 1103"/>
                <a:gd name="T53" fmla="*/ 315 h 1105"/>
                <a:gd name="T54" fmla="*/ 607 w 1103"/>
                <a:gd name="T55" fmla="*/ 242 h 1105"/>
                <a:gd name="T56" fmla="*/ 647 w 1103"/>
                <a:gd name="T57" fmla="*/ 165 h 1105"/>
                <a:gd name="T58" fmla="*/ 682 w 1103"/>
                <a:gd name="T59" fmla="*/ 84 h 1105"/>
                <a:gd name="T60" fmla="*/ 708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708" y="0"/>
                  </a:moveTo>
                  <a:lnTo>
                    <a:pt x="1103" y="0"/>
                  </a:lnTo>
                  <a:lnTo>
                    <a:pt x="1079" y="102"/>
                  </a:lnTo>
                  <a:lnTo>
                    <a:pt x="1047" y="202"/>
                  </a:lnTo>
                  <a:lnTo>
                    <a:pt x="1009" y="299"/>
                  </a:lnTo>
                  <a:lnTo>
                    <a:pt x="964" y="392"/>
                  </a:lnTo>
                  <a:lnTo>
                    <a:pt x="912" y="480"/>
                  </a:lnTo>
                  <a:lnTo>
                    <a:pt x="853" y="565"/>
                  </a:lnTo>
                  <a:lnTo>
                    <a:pt x="789" y="645"/>
                  </a:lnTo>
                  <a:lnTo>
                    <a:pt x="719" y="720"/>
                  </a:lnTo>
                  <a:lnTo>
                    <a:pt x="645" y="790"/>
                  </a:lnTo>
                  <a:lnTo>
                    <a:pt x="565" y="854"/>
                  </a:lnTo>
                  <a:lnTo>
                    <a:pt x="480" y="913"/>
                  </a:lnTo>
                  <a:lnTo>
                    <a:pt x="392" y="965"/>
                  </a:lnTo>
                  <a:lnTo>
                    <a:pt x="299" y="1010"/>
                  </a:lnTo>
                  <a:lnTo>
                    <a:pt x="202" y="1049"/>
                  </a:lnTo>
                  <a:lnTo>
                    <a:pt x="102" y="1081"/>
                  </a:lnTo>
                  <a:lnTo>
                    <a:pt x="0" y="1105"/>
                  </a:lnTo>
                  <a:lnTo>
                    <a:pt x="0" y="709"/>
                  </a:lnTo>
                  <a:lnTo>
                    <a:pt x="83" y="683"/>
                  </a:lnTo>
                  <a:lnTo>
                    <a:pt x="164" y="648"/>
                  </a:lnTo>
                  <a:lnTo>
                    <a:pt x="242" y="608"/>
                  </a:lnTo>
                  <a:lnTo>
                    <a:pt x="315" y="560"/>
                  </a:lnTo>
                  <a:lnTo>
                    <a:pt x="384" y="507"/>
                  </a:lnTo>
                  <a:lnTo>
                    <a:pt x="448" y="448"/>
                  </a:lnTo>
                  <a:lnTo>
                    <a:pt x="506" y="384"/>
                  </a:lnTo>
                  <a:lnTo>
                    <a:pt x="559" y="315"/>
                  </a:lnTo>
                  <a:lnTo>
                    <a:pt x="607" y="242"/>
                  </a:lnTo>
                  <a:lnTo>
                    <a:pt x="647" y="165"/>
                  </a:lnTo>
                  <a:lnTo>
                    <a:pt x="682" y="84"/>
                  </a:lnTo>
                  <a:lnTo>
                    <a:pt x="7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39"/>
            <p:cNvSpPr>
              <a:spLocks/>
            </p:cNvSpPr>
            <p:nvPr/>
          </p:nvSpPr>
          <p:spPr bwMode="auto">
            <a:xfrm>
              <a:off x="1978025" y="4465638"/>
              <a:ext cx="438150" cy="438150"/>
            </a:xfrm>
            <a:custGeom>
              <a:avLst/>
              <a:gdLst>
                <a:gd name="T0" fmla="*/ 0 w 1103"/>
                <a:gd name="T1" fmla="*/ 0 h 1105"/>
                <a:gd name="T2" fmla="*/ 102 w 1103"/>
                <a:gd name="T3" fmla="*/ 24 h 1105"/>
                <a:gd name="T4" fmla="*/ 202 w 1103"/>
                <a:gd name="T5" fmla="*/ 56 h 1105"/>
                <a:gd name="T6" fmla="*/ 299 w 1103"/>
                <a:gd name="T7" fmla="*/ 95 h 1105"/>
                <a:gd name="T8" fmla="*/ 392 w 1103"/>
                <a:gd name="T9" fmla="*/ 140 h 1105"/>
                <a:gd name="T10" fmla="*/ 480 w 1103"/>
                <a:gd name="T11" fmla="*/ 192 h 1105"/>
                <a:gd name="T12" fmla="*/ 565 w 1103"/>
                <a:gd name="T13" fmla="*/ 251 h 1105"/>
                <a:gd name="T14" fmla="*/ 645 w 1103"/>
                <a:gd name="T15" fmla="*/ 315 h 1105"/>
                <a:gd name="T16" fmla="*/ 719 w 1103"/>
                <a:gd name="T17" fmla="*/ 385 h 1105"/>
                <a:gd name="T18" fmla="*/ 789 w 1103"/>
                <a:gd name="T19" fmla="*/ 460 h 1105"/>
                <a:gd name="T20" fmla="*/ 853 w 1103"/>
                <a:gd name="T21" fmla="*/ 540 h 1105"/>
                <a:gd name="T22" fmla="*/ 912 w 1103"/>
                <a:gd name="T23" fmla="*/ 625 h 1105"/>
                <a:gd name="T24" fmla="*/ 964 w 1103"/>
                <a:gd name="T25" fmla="*/ 713 h 1105"/>
                <a:gd name="T26" fmla="*/ 1009 w 1103"/>
                <a:gd name="T27" fmla="*/ 806 h 1105"/>
                <a:gd name="T28" fmla="*/ 1047 w 1103"/>
                <a:gd name="T29" fmla="*/ 903 h 1105"/>
                <a:gd name="T30" fmla="*/ 1079 w 1103"/>
                <a:gd name="T31" fmla="*/ 1003 h 1105"/>
                <a:gd name="T32" fmla="*/ 1103 w 1103"/>
                <a:gd name="T33" fmla="*/ 1105 h 1105"/>
                <a:gd name="T34" fmla="*/ 708 w 1103"/>
                <a:gd name="T35" fmla="*/ 1105 h 1105"/>
                <a:gd name="T36" fmla="*/ 682 w 1103"/>
                <a:gd name="T37" fmla="*/ 1021 h 1105"/>
                <a:gd name="T38" fmla="*/ 647 w 1103"/>
                <a:gd name="T39" fmla="*/ 940 h 1105"/>
                <a:gd name="T40" fmla="*/ 607 w 1103"/>
                <a:gd name="T41" fmla="*/ 863 h 1105"/>
                <a:gd name="T42" fmla="*/ 559 w 1103"/>
                <a:gd name="T43" fmla="*/ 790 h 1105"/>
                <a:gd name="T44" fmla="*/ 506 w 1103"/>
                <a:gd name="T45" fmla="*/ 721 h 1105"/>
                <a:gd name="T46" fmla="*/ 448 w 1103"/>
                <a:gd name="T47" fmla="*/ 657 h 1105"/>
                <a:gd name="T48" fmla="*/ 384 w 1103"/>
                <a:gd name="T49" fmla="*/ 598 h 1105"/>
                <a:gd name="T50" fmla="*/ 315 w 1103"/>
                <a:gd name="T51" fmla="*/ 545 h 1105"/>
                <a:gd name="T52" fmla="*/ 242 w 1103"/>
                <a:gd name="T53" fmla="*/ 497 h 1105"/>
                <a:gd name="T54" fmla="*/ 164 w 1103"/>
                <a:gd name="T55" fmla="*/ 457 h 1105"/>
                <a:gd name="T56" fmla="*/ 83 w 1103"/>
                <a:gd name="T57" fmla="*/ 422 h 1105"/>
                <a:gd name="T58" fmla="*/ 0 w 1103"/>
                <a:gd name="T59" fmla="*/ 396 h 1105"/>
                <a:gd name="T60" fmla="*/ 0 w 1103"/>
                <a:gd name="T61" fmla="*/ 0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1105">
                  <a:moveTo>
                    <a:pt x="0" y="0"/>
                  </a:moveTo>
                  <a:lnTo>
                    <a:pt x="102" y="24"/>
                  </a:lnTo>
                  <a:lnTo>
                    <a:pt x="202" y="56"/>
                  </a:lnTo>
                  <a:lnTo>
                    <a:pt x="299" y="95"/>
                  </a:lnTo>
                  <a:lnTo>
                    <a:pt x="392" y="140"/>
                  </a:lnTo>
                  <a:lnTo>
                    <a:pt x="480" y="192"/>
                  </a:lnTo>
                  <a:lnTo>
                    <a:pt x="565" y="251"/>
                  </a:lnTo>
                  <a:lnTo>
                    <a:pt x="645" y="315"/>
                  </a:lnTo>
                  <a:lnTo>
                    <a:pt x="719" y="385"/>
                  </a:lnTo>
                  <a:lnTo>
                    <a:pt x="789" y="460"/>
                  </a:lnTo>
                  <a:lnTo>
                    <a:pt x="853" y="540"/>
                  </a:lnTo>
                  <a:lnTo>
                    <a:pt x="912" y="625"/>
                  </a:lnTo>
                  <a:lnTo>
                    <a:pt x="964" y="713"/>
                  </a:lnTo>
                  <a:lnTo>
                    <a:pt x="1009" y="806"/>
                  </a:lnTo>
                  <a:lnTo>
                    <a:pt x="1047" y="903"/>
                  </a:lnTo>
                  <a:lnTo>
                    <a:pt x="1079" y="1003"/>
                  </a:lnTo>
                  <a:lnTo>
                    <a:pt x="1103" y="1105"/>
                  </a:lnTo>
                  <a:lnTo>
                    <a:pt x="708" y="1105"/>
                  </a:lnTo>
                  <a:lnTo>
                    <a:pt x="682" y="1021"/>
                  </a:lnTo>
                  <a:lnTo>
                    <a:pt x="647" y="940"/>
                  </a:lnTo>
                  <a:lnTo>
                    <a:pt x="607" y="863"/>
                  </a:lnTo>
                  <a:lnTo>
                    <a:pt x="559" y="790"/>
                  </a:lnTo>
                  <a:lnTo>
                    <a:pt x="506" y="721"/>
                  </a:lnTo>
                  <a:lnTo>
                    <a:pt x="448" y="657"/>
                  </a:lnTo>
                  <a:lnTo>
                    <a:pt x="384" y="598"/>
                  </a:lnTo>
                  <a:lnTo>
                    <a:pt x="315" y="545"/>
                  </a:lnTo>
                  <a:lnTo>
                    <a:pt x="242" y="497"/>
                  </a:lnTo>
                  <a:lnTo>
                    <a:pt x="164" y="457"/>
                  </a:lnTo>
                  <a:lnTo>
                    <a:pt x="83" y="422"/>
                  </a:lnTo>
                  <a:lnTo>
                    <a:pt x="0" y="3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40"/>
            <p:cNvSpPr>
              <a:spLocks/>
            </p:cNvSpPr>
            <p:nvPr/>
          </p:nvSpPr>
          <p:spPr bwMode="auto">
            <a:xfrm>
              <a:off x="1001713" y="4137025"/>
              <a:ext cx="1741487" cy="1743075"/>
            </a:xfrm>
            <a:custGeom>
              <a:avLst/>
              <a:gdLst>
                <a:gd name="T0" fmla="*/ 2086 w 4388"/>
                <a:gd name="T1" fmla="*/ 0 h 4392"/>
                <a:gd name="T2" fmla="*/ 2302 w 4388"/>
                <a:gd name="T3" fmla="*/ 0 h 4392"/>
                <a:gd name="T4" fmla="*/ 2302 w 4388"/>
                <a:gd name="T5" fmla="*/ 1678 h 4392"/>
                <a:gd name="T6" fmla="*/ 2362 w 4388"/>
                <a:gd name="T7" fmla="*/ 1694 h 4392"/>
                <a:gd name="T8" fmla="*/ 2419 w 4388"/>
                <a:gd name="T9" fmla="*/ 1718 h 4392"/>
                <a:gd name="T10" fmla="*/ 2472 w 4388"/>
                <a:gd name="T11" fmla="*/ 1747 h 4392"/>
                <a:gd name="T12" fmla="*/ 2522 w 4388"/>
                <a:gd name="T13" fmla="*/ 1782 h 4392"/>
                <a:gd name="T14" fmla="*/ 2568 w 4388"/>
                <a:gd name="T15" fmla="*/ 1822 h 4392"/>
                <a:gd name="T16" fmla="*/ 2608 w 4388"/>
                <a:gd name="T17" fmla="*/ 1867 h 4392"/>
                <a:gd name="T18" fmla="*/ 2642 w 4388"/>
                <a:gd name="T19" fmla="*/ 1918 h 4392"/>
                <a:gd name="T20" fmla="*/ 2671 w 4388"/>
                <a:gd name="T21" fmla="*/ 1971 h 4392"/>
                <a:gd name="T22" fmla="*/ 2695 w 4388"/>
                <a:gd name="T23" fmla="*/ 2028 h 4392"/>
                <a:gd name="T24" fmla="*/ 2711 w 4388"/>
                <a:gd name="T25" fmla="*/ 2088 h 4392"/>
                <a:gd name="T26" fmla="*/ 4388 w 4388"/>
                <a:gd name="T27" fmla="*/ 2088 h 4392"/>
                <a:gd name="T28" fmla="*/ 4388 w 4388"/>
                <a:gd name="T29" fmla="*/ 2304 h 4392"/>
                <a:gd name="T30" fmla="*/ 2711 w 4388"/>
                <a:gd name="T31" fmla="*/ 2304 h 4392"/>
                <a:gd name="T32" fmla="*/ 2695 w 4388"/>
                <a:gd name="T33" fmla="*/ 2364 h 4392"/>
                <a:gd name="T34" fmla="*/ 2671 w 4388"/>
                <a:gd name="T35" fmla="*/ 2421 h 4392"/>
                <a:gd name="T36" fmla="*/ 2642 w 4388"/>
                <a:gd name="T37" fmla="*/ 2474 h 4392"/>
                <a:gd name="T38" fmla="*/ 2608 w 4388"/>
                <a:gd name="T39" fmla="*/ 2525 h 4392"/>
                <a:gd name="T40" fmla="*/ 2568 w 4388"/>
                <a:gd name="T41" fmla="*/ 2570 h 4392"/>
                <a:gd name="T42" fmla="*/ 2522 w 4388"/>
                <a:gd name="T43" fmla="*/ 2610 h 4392"/>
                <a:gd name="T44" fmla="*/ 2472 w 4388"/>
                <a:gd name="T45" fmla="*/ 2645 h 4392"/>
                <a:gd name="T46" fmla="*/ 2419 w 4388"/>
                <a:gd name="T47" fmla="*/ 2674 h 4392"/>
                <a:gd name="T48" fmla="*/ 2362 w 4388"/>
                <a:gd name="T49" fmla="*/ 2698 h 4392"/>
                <a:gd name="T50" fmla="*/ 2302 w 4388"/>
                <a:gd name="T51" fmla="*/ 2714 h 4392"/>
                <a:gd name="T52" fmla="*/ 2302 w 4388"/>
                <a:gd name="T53" fmla="*/ 4392 h 4392"/>
                <a:gd name="T54" fmla="*/ 2086 w 4388"/>
                <a:gd name="T55" fmla="*/ 4392 h 4392"/>
                <a:gd name="T56" fmla="*/ 2086 w 4388"/>
                <a:gd name="T57" fmla="*/ 2714 h 4392"/>
                <a:gd name="T58" fmla="*/ 2026 w 4388"/>
                <a:gd name="T59" fmla="*/ 2698 h 4392"/>
                <a:gd name="T60" fmla="*/ 1969 w 4388"/>
                <a:gd name="T61" fmla="*/ 2674 h 4392"/>
                <a:gd name="T62" fmla="*/ 1916 w 4388"/>
                <a:gd name="T63" fmla="*/ 2645 h 4392"/>
                <a:gd name="T64" fmla="*/ 1866 w 4388"/>
                <a:gd name="T65" fmla="*/ 2610 h 4392"/>
                <a:gd name="T66" fmla="*/ 1820 w 4388"/>
                <a:gd name="T67" fmla="*/ 2570 h 4392"/>
                <a:gd name="T68" fmla="*/ 1780 w 4388"/>
                <a:gd name="T69" fmla="*/ 2525 h 4392"/>
                <a:gd name="T70" fmla="*/ 1746 w 4388"/>
                <a:gd name="T71" fmla="*/ 2474 h 4392"/>
                <a:gd name="T72" fmla="*/ 1717 w 4388"/>
                <a:gd name="T73" fmla="*/ 2421 h 4392"/>
                <a:gd name="T74" fmla="*/ 1693 w 4388"/>
                <a:gd name="T75" fmla="*/ 2364 h 4392"/>
                <a:gd name="T76" fmla="*/ 1677 w 4388"/>
                <a:gd name="T77" fmla="*/ 2304 h 4392"/>
                <a:gd name="T78" fmla="*/ 0 w 4388"/>
                <a:gd name="T79" fmla="*/ 2304 h 4392"/>
                <a:gd name="T80" fmla="*/ 0 w 4388"/>
                <a:gd name="T81" fmla="*/ 2088 h 4392"/>
                <a:gd name="T82" fmla="*/ 1677 w 4388"/>
                <a:gd name="T83" fmla="*/ 2088 h 4392"/>
                <a:gd name="T84" fmla="*/ 1693 w 4388"/>
                <a:gd name="T85" fmla="*/ 2028 h 4392"/>
                <a:gd name="T86" fmla="*/ 1717 w 4388"/>
                <a:gd name="T87" fmla="*/ 1971 h 4392"/>
                <a:gd name="T88" fmla="*/ 1746 w 4388"/>
                <a:gd name="T89" fmla="*/ 1918 h 4392"/>
                <a:gd name="T90" fmla="*/ 1780 w 4388"/>
                <a:gd name="T91" fmla="*/ 1867 h 4392"/>
                <a:gd name="T92" fmla="*/ 1820 w 4388"/>
                <a:gd name="T93" fmla="*/ 1822 h 4392"/>
                <a:gd name="T94" fmla="*/ 1866 w 4388"/>
                <a:gd name="T95" fmla="*/ 1782 h 4392"/>
                <a:gd name="T96" fmla="*/ 1916 w 4388"/>
                <a:gd name="T97" fmla="*/ 1747 h 4392"/>
                <a:gd name="T98" fmla="*/ 1969 w 4388"/>
                <a:gd name="T99" fmla="*/ 1718 h 4392"/>
                <a:gd name="T100" fmla="*/ 2026 w 4388"/>
                <a:gd name="T101" fmla="*/ 1694 h 4392"/>
                <a:gd name="T102" fmla="*/ 2086 w 4388"/>
                <a:gd name="T103" fmla="*/ 1678 h 4392"/>
                <a:gd name="T104" fmla="*/ 2086 w 4388"/>
                <a:gd name="T105" fmla="*/ 0 h 4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8" h="4392">
                  <a:moveTo>
                    <a:pt x="2086" y="0"/>
                  </a:moveTo>
                  <a:lnTo>
                    <a:pt x="2302" y="0"/>
                  </a:lnTo>
                  <a:lnTo>
                    <a:pt x="2302" y="1678"/>
                  </a:lnTo>
                  <a:lnTo>
                    <a:pt x="2362" y="1694"/>
                  </a:lnTo>
                  <a:lnTo>
                    <a:pt x="2419" y="1718"/>
                  </a:lnTo>
                  <a:lnTo>
                    <a:pt x="2472" y="1747"/>
                  </a:lnTo>
                  <a:lnTo>
                    <a:pt x="2522" y="1782"/>
                  </a:lnTo>
                  <a:lnTo>
                    <a:pt x="2568" y="1822"/>
                  </a:lnTo>
                  <a:lnTo>
                    <a:pt x="2608" y="1867"/>
                  </a:lnTo>
                  <a:lnTo>
                    <a:pt x="2642" y="1918"/>
                  </a:lnTo>
                  <a:lnTo>
                    <a:pt x="2671" y="1971"/>
                  </a:lnTo>
                  <a:lnTo>
                    <a:pt x="2695" y="2028"/>
                  </a:lnTo>
                  <a:lnTo>
                    <a:pt x="2711" y="2088"/>
                  </a:lnTo>
                  <a:lnTo>
                    <a:pt x="4388" y="2088"/>
                  </a:lnTo>
                  <a:lnTo>
                    <a:pt x="4388" y="2304"/>
                  </a:lnTo>
                  <a:lnTo>
                    <a:pt x="2711" y="2304"/>
                  </a:lnTo>
                  <a:lnTo>
                    <a:pt x="2695" y="2364"/>
                  </a:lnTo>
                  <a:lnTo>
                    <a:pt x="2671" y="2421"/>
                  </a:lnTo>
                  <a:lnTo>
                    <a:pt x="2642" y="2474"/>
                  </a:lnTo>
                  <a:lnTo>
                    <a:pt x="2608" y="2525"/>
                  </a:lnTo>
                  <a:lnTo>
                    <a:pt x="2568" y="2570"/>
                  </a:lnTo>
                  <a:lnTo>
                    <a:pt x="2522" y="2610"/>
                  </a:lnTo>
                  <a:lnTo>
                    <a:pt x="2472" y="2645"/>
                  </a:lnTo>
                  <a:lnTo>
                    <a:pt x="2419" y="2674"/>
                  </a:lnTo>
                  <a:lnTo>
                    <a:pt x="2362" y="2698"/>
                  </a:lnTo>
                  <a:lnTo>
                    <a:pt x="2302" y="2714"/>
                  </a:lnTo>
                  <a:lnTo>
                    <a:pt x="2302" y="4392"/>
                  </a:lnTo>
                  <a:lnTo>
                    <a:pt x="2086" y="4392"/>
                  </a:lnTo>
                  <a:lnTo>
                    <a:pt x="2086" y="2714"/>
                  </a:lnTo>
                  <a:lnTo>
                    <a:pt x="2026" y="2698"/>
                  </a:lnTo>
                  <a:lnTo>
                    <a:pt x="1969" y="2674"/>
                  </a:lnTo>
                  <a:lnTo>
                    <a:pt x="1916" y="2645"/>
                  </a:lnTo>
                  <a:lnTo>
                    <a:pt x="1866" y="2610"/>
                  </a:lnTo>
                  <a:lnTo>
                    <a:pt x="1820" y="2570"/>
                  </a:lnTo>
                  <a:lnTo>
                    <a:pt x="1780" y="2525"/>
                  </a:lnTo>
                  <a:lnTo>
                    <a:pt x="1746" y="2474"/>
                  </a:lnTo>
                  <a:lnTo>
                    <a:pt x="1717" y="2421"/>
                  </a:lnTo>
                  <a:lnTo>
                    <a:pt x="1693" y="2364"/>
                  </a:lnTo>
                  <a:lnTo>
                    <a:pt x="1677" y="2304"/>
                  </a:lnTo>
                  <a:lnTo>
                    <a:pt x="0" y="2304"/>
                  </a:lnTo>
                  <a:lnTo>
                    <a:pt x="0" y="2088"/>
                  </a:lnTo>
                  <a:lnTo>
                    <a:pt x="1677" y="2088"/>
                  </a:lnTo>
                  <a:lnTo>
                    <a:pt x="1693" y="2028"/>
                  </a:lnTo>
                  <a:lnTo>
                    <a:pt x="1717" y="1971"/>
                  </a:lnTo>
                  <a:lnTo>
                    <a:pt x="1746" y="1918"/>
                  </a:lnTo>
                  <a:lnTo>
                    <a:pt x="1780" y="1867"/>
                  </a:lnTo>
                  <a:lnTo>
                    <a:pt x="1820" y="1822"/>
                  </a:lnTo>
                  <a:lnTo>
                    <a:pt x="1866" y="1782"/>
                  </a:lnTo>
                  <a:lnTo>
                    <a:pt x="1916" y="1747"/>
                  </a:lnTo>
                  <a:lnTo>
                    <a:pt x="1969" y="1718"/>
                  </a:lnTo>
                  <a:lnTo>
                    <a:pt x="2026" y="1694"/>
                  </a:lnTo>
                  <a:lnTo>
                    <a:pt x="2086" y="1678"/>
                  </a:lnTo>
                  <a:lnTo>
                    <a:pt x="20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Freeform 45"/>
          <p:cNvSpPr>
            <a:spLocks/>
          </p:cNvSpPr>
          <p:nvPr/>
        </p:nvSpPr>
        <p:spPr bwMode="auto">
          <a:xfrm>
            <a:off x="3723712" y="4558084"/>
            <a:ext cx="280482" cy="476499"/>
          </a:xfrm>
          <a:custGeom>
            <a:avLst/>
            <a:gdLst>
              <a:gd name="T0" fmla="*/ 720 w 2120"/>
              <a:gd name="T1" fmla="*/ 0 h 3033"/>
              <a:gd name="T2" fmla="*/ 1857 w 2120"/>
              <a:gd name="T3" fmla="*/ 0 h 3033"/>
              <a:gd name="T4" fmla="*/ 1206 w 2120"/>
              <a:gd name="T5" fmla="*/ 1264 h 3033"/>
              <a:gd name="T6" fmla="*/ 2120 w 2120"/>
              <a:gd name="T7" fmla="*/ 1264 h 3033"/>
              <a:gd name="T8" fmla="*/ 265 w 2120"/>
              <a:gd name="T9" fmla="*/ 3033 h 3033"/>
              <a:gd name="T10" fmla="*/ 643 w 2120"/>
              <a:gd name="T11" fmla="*/ 1770 h 3033"/>
              <a:gd name="T12" fmla="*/ 0 w 2120"/>
              <a:gd name="T13" fmla="*/ 1770 h 3033"/>
              <a:gd name="T14" fmla="*/ 720 w 2120"/>
              <a:gd name="T15" fmla="*/ 0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0" h="3033">
                <a:moveTo>
                  <a:pt x="720" y="0"/>
                </a:moveTo>
                <a:lnTo>
                  <a:pt x="1857" y="0"/>
                </a:lnTo>
                <a:lnTo>
                  <a:pt x="1206" y="1264"/>
                </a:lnTo>
                <a:lnTo>
                  <a:pt x="2120" y="1264"/>
                </a:lnTo>
                <a:lnTo>
                  <a:pt x="265" y="3033"/>
                </a:lnTo>
                <a:lnTo>
                  <a:pt x="643" y="1770"/>
                </a:lnTo>
                <a:lnTo>
                  <a:pt x="0" y="1770"/>
                </a:lnTo>
                <a:lnTo>
                  <a:pt x="7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reeform 50"/>
          <p:cNvSpPr>
            <a:spLocks noEditPoints="1"/>
          </p:cNvSpPr>
          <p:nvPr/>
        </p:nvSpPr>
        <p:spPr bwMode="auto">
          <a:xfrm>
            <a:off x="8117253" y="4656441"/>
            <a:ext cx="482475" cy="474811"/>
          </a:xfrm>
          <a:custGeom>
            <a:avLst/>
            <a:gdLst>
              <a:gd name="T0" fmla="*/ 2841 w 3356"/>
              <a:gd name="T1" fmla="*/ 750 h 3254"/>
              <a:gd name="T2" fmla="*/ 2743 w 3356"/>
              <a:gd name="T3" fmla="*/ 1109 h 3254"/>
              <a:gd name="T4" fmla="*/ 2501 w 3356"/>
              <a:gd name="T5" fmla="*/ 1454 h 3254"/>
              <a:gd name="T6" fmla="*/ 2664 w 3356"/>
              <a:gd name="T7" fmla="*/ 1373 h 3254"/>
              <a:gd name="T8" fmla="*/ 2859 w 3356"/>
              <a:gd name="T9" fmla="*/ 1198 h 3254"/>
              <a:gd name="T10" fmla="*/ 2937 w 3356"/>
              <a:gd name="T11" fmla="*/ 1107 h 3254"/>
              <a:gd name="T12" fmla="*/ 3040 w 3356"/>
              <a:gd name="T13" fmla="*/ 955 h 3254"/>
              <a:gd name="T14" fmla="*/ 3121 w 3356"/>
              <a:gd name="T15" fmla="*/ 795 h 3254"/>
              <a:gd name="T16" fmla="*/ 3176 w 3356"/>
              <a:gd name="T17" fmla="*/ 637 h 3254"/>
              <a:gd name="T18" fmla="*/ 119 w 3356"/>
              <a:gd name="T19" fmla="*/ 505 h 3254"/>
              <a:gd name="T20" fmla="*/ 203 w 3356"/>
              <a:gd name="T21" fmla="*/ 791 h 3254"/>
              <a:gd name="T22" fmla="*/ 213 w 3356"/>
              <a:gd name="T23" fmla="*/ 815 h 3254"/>
              <a:gd name="T24" fmla="*/ 386 w 3356"/>
              <a:gd name="T25" fmla="*/ 1104 h 3254"/>
              <a:gd name="T26" fmla="*/ 419 w 3356"/>
              <a:gd name="T27" fmla="*/ 1146 h 3254"/>
              <a:gd name="T28" fmla="*/ 636 w 3356"/>
              <a:gd name="T29" fmla="*/ 1355 h 3254"/>
              <a:gd name="T30" fmla="*/ 882 w 3356"/>
              <a:gd name="T31" fmla="*/ 1507 h 3254"/>
              <a:gd name="T32" fmla="*/ 611 w 3356"/>
              <a:gd name="T33" fmla="*/ 1169 h 3254"/>
              <a:gd name="T34" fmla="*/ 492 w 3356"/>
              <a:gd name="T35" fmla="*/ 809 h 3254"/>
              <a:gd name="T36" fmla="*/ 474 w 3356"/>
              <a:gd name="T37" fmla="*/ 475 h 3254"/>
              <a:gd name="T38" fmla="*/ 1140 w 3356"/>
              <a:gd name="T39" fmla="*/ 659 h 3254"/>
              <a:gd name="T40" fmla="*/ 1130 w 3356"/>
              <a:gd name="T41" fmla="*/ 689 h 3254"/>
              <a:gd name="T42" fmla="*/ 1337 w 3356"/>
              <a:gd name="T43" fmla="*/ 1331 h 3254"/>
              <a:gd name="T44" fmla="*/ 2021 w 3356"/>
              <a:gd name="T45" fmla="*/ 1331 h 3254"/>
              <a:gd name="T46" fmla="*/ 2227 w 3356"/>
              <a:gd name="T47" fmla="*/ 689 h 3254"/>
              <a:gd name="T48" fmla="*/ 2219 w 3356"/>
              <a:gd name="T49" fmla="*/ 659 h 3254"/>
              <a:gd name="T50" fmla="*/ 568 w 3356"/>
              <a:gd name="T51" fmla="*/ 0 h 3254"/>
              <a:gd name="T52" fmla="*/ 2840 w 3356"/>
              <a:gd name="T53" fmla="*/ 30 h 3254"/>
              <a:gd name="T54" fmla="*/ 2801 w 3356"/>
              <a:gd name="T55" fmla="*/ 137 h 3254"/>
              <a:gd name="T56" fmla="*/ 2843 w 3356"/>
              <a:gd name="T57" fmla="*/ 314 h 3254"/>
              <a:gd name="T58" fmla="*/ 3342 w 3356"/>
              <a:gd name="T59" fmla="*/ 379 h 3254"/>
              <a:gd name="T60" fmla="*/ 3311 w 3356"/>
              <a:gd name="T61" fmla="*/ 685 h 3254"/>
              <a:gd name="T62" fmla="*/ 3081 w 3356"/>
              <a:gd name="T63" fmla="*/ 1172 h 3254"/>
              <a:gd name="T64" fmla="*/ 2707 w 3356"/>
              <a:gd name="T65" fmla="*/ 1537 h 3254"/>
              <a:gd name="T66" fmla="*/ 2237 w 3356"/>
              <a:gd name="T67" fmla="*/ 1754 h 3254"/>
              <a:gd name="T68" fmla="*/ 2240 w 3356"/>
              <a:gd name="T69" fmla="*/ 1855 h 3254"/>
              <a:gd name="T70" fmla="*/ 2144 w 3356"/>
              <a:gd name="T71" fmla="*/ 1938 h 3254"/>
              <a:gd name="T72" fmla="*/ 2019 w 3356"/>
              <a:gd name="T73" fmla="*/ 2012 h 3254"/>
              <a:gd name="T74" fmla="*/ 1985 w 3356"/>
              <a:gd name="T75" fmla="*/ 2129 h 3254"/>
              <a:gd name="T76" fmla="*/ 2043 w 3356"/>
              <a:gd name="T77" fmla="*/ 2211 h 3254"/>
              <a:gd name="T78" fmla="*/ 2032 w 3356"/>
              <a:gd name="T79" fmla="*/ 2287 h 3254"/>
              <a:gd name="T80" fmla="*/ 1997 w 3356"/>
              <a:gd name="T81" fmla="*/ 2486 h 3254"/>
              <a:gd name="T82" fmla="*/ 1955 w 3356"/>
              <a:gd name="T83" fmla="*/ 2727 h 3254"/>
              <a:gd name="T84" fmla="*/ 1926 w 3356"/>
              <a:gd name="T85" fmla="*/ 2884 h 3254"/>
              <a:gd name="T86" fmla="*/ 2093 w 3356"/>
              <a:gd name="T87" fmla="*/ 2909 h 3254"/>
              <a:gd name="T88" fmla="*/ 2243 w 3356"/>
              <a:gd name="T89" fmla="*/ 2990 h 3254"/>
              <a:gd name="T90" fmla="*/ 2349 w 3356"/>
              <a:gd name="T91" fmla="*/ 3069 h 3254"/>
              <a:gd name="T92" fmla="*/ 2325 w 3356"/>
              <a:gd name="T93" fmla="*/ 3252 h 3254"/>
              <a:gd name="T94" fmla="*/ 1007 w 3356"/>
              <a:gd name="T95" fmla="*/ 3226 h 3254"/>
              <a:gd name="T96" fmla="*/ 1040 w 3356"/>
              <a:gd name="T97" fmla="*/ 3030 h 3254"/>
              <a:gd name="T98" fmla="*/ 1433 w 3356"/>
              <a:gd name="T99" fmla="*/ 2897 h 3254"/>
              <a:gd name="T100" fmla="*/ 1349 w 3356"/>
              <a:gd name="T101" fmla="*/ 2163 h 3254"/>
              <a:gd name="T102" fmla="*/ 1364 w 3356"/>
              <a:gd name="T103" fmla="*/ 2046 h 3254"/>
              <a:gd name="T104" fmla="*/ 1214 w 3356"/>
              <a:gd name="T105" fmla="*/ 1938 h 3254"/>
              <a:gd name="T106" fmla="*/ 1116 w 3356"/>
              <a:gd name="T107" fmla="*/ 1855 h 3254"/>
              <a:gd name="T108" fmla="*/ 1119 w 3356"/>
              <a:gd name="T109" fmla="*/ 1754 h 3254"/>
              <a:gd name="T110" fmla="*/ 649 w 3356"/>
              <a:gd name="T111" fmla="*/ 1537 h 3254"/>
              <a:gd name="T112" fmla="*/ 276 w 3356"/>
              <a:gd name="T113" fmla="*/ 1172 h 3254"/>
              <a:gd name="T114" fmla="*/ 45 w 3356"/>
              <a:gd name="T115" fmla="*/ 685 h 3254"/>
              <a:gd name="T116" fmla="*/ 18 w 3356"/>
              <a:gd name="T117" fmla="*/ 376 h 3254"/>
              <a:gd name="T118" fmla="*/ 513 w 3356"/>
              <a:gd name="T119" fmla="*/ 314 h 3254"/>
              <a:gd name="T120" fmla="*/ 554 w 3356"/>
              <a:gd name="T121" fmla="*/ 137 h 3254"/>
              <a:gd name="T122" fmla="*/ 515 w 3356"/>
              <a:gd name="T123" fmla="*/ 30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56" h="3254">
                <a:moveTo>
                  <a:pt x="2850" y="475"/>
                </a:moveTo>
                <a:lnTo>
                  <a:pt x="2852" y="527"/>
                </a:lnTo>
                <a:lnTo>
                  <a:pt x="2852" y="580"/>
                </a:lnTo>
                <a:lnTo>
                  <a:pt x="2851" y="636"/>
                </a:lnTo>
                <a:lnTo>
                  <a:pt x="2847" y="692"/>
                </a:lnTo>
                <a:lnTo>
                  <a:pt x="2841" y="750"/>
                </a:lnTo>
                <a:lnTo>
                  <a:pt x="2833" y="809"/>
                </a:lnTo>
                <a:lnTo>
                  <a:pt x="2821" y="869"/>
                </a:lnTo>
                <a:lnTo>
                  <a:pt x="2807" y="929"/>
                </a:lnTo>
                <a:lnTo>
                  <a:pt x="2789" y="989"/>
                </a:lnTo>
                <a:lnTo>
                  <a:pt x="2767" y="1049"/>
                </a:lnTo>
                <a:lnTo>
                  <a:pt x="2743" y="1109"/>
                </a:lnTo>
                <a:lnTo>
                  <a:pt x="2713" y="1169"/>
                </a:lnTo>
                <a:lnTo>
                  <a:pt x="2681" y="1228"/>
                </a:lnTo>
                <a:lnTo>
                  <a:pt x="2643" y="1287"/>
                </a:lnTo>
                <a:lnTo>
                  <a:pt x="2600" y="1344"/>
                </a:lnTo>
                <a:lnTo>
                  <a:pt x="2554" y="1400"/>
                </a:lnTo>
                <a:lnTo>
                  <a:pt x="2501" y="1454"/>
                </a:lnTo>
                <a:lnTo>
                  <a:pt x="2443" y="1507"/>
                </a:lnTo>
                <a:lnTo>
                  <a:pt x="2500" y="1477"/>
                </a:lnTo>
                <a:lnTo>
                  <a:pt x="2555" y="1446"/>
                </a:lnTo>
                <a:lnTo>
                  <a:pt x="2609" y="1412"/>
                </a:lnTo>
                <a:lnTo>
                  <a:pt x="2638" y="1392"/>
                </a:lnTo>
                <a:lnTo>
                  <a:pt x="2664" y="1373"/>
                </a:lnTo>
                <a:lnTo>
                  <a:pt x="2688" y="1355"/>
                </a:lnTo>
                <a:lnTo>
                  <a:pt x="2712" y="1335"/>
                </a:lnTo>
                <a:lnTo>
                  <a:pt x="2737" y="1315"/>
                </a:lnTo>
                <a:lnTo>
                  <a:pt x="2763" y="1292"/>
                </a:lnTo>
                <a:lnTo>
                  <a:pt x="2812" y="1246"/>
                </a:lnTo>
                <a:lnTo>
                  <a:pt x="2859" y="1198"/>
                </a:lnTo>
                <a:lnTo>
                  <a:pt x="2905" y="1146"/>
                </a:lnTo>
                <a:lnTo>
                  <a:pt x="2926" y="1121"/>
                </a:lnTo>
                <a:lnTo>
                  <a:pt x="2930" y="1115"/>
                </a:lnTo>
                <a:lnTo>
                  <a:pt x="2935" y="1109"/>
                </a:lnTo>
                <a:lnTo>
                  <a:pt x="2936" y="1108"/>
                </a:lnTo>
                <a:lnTo>
                  <a:pt x="2937" y="1107"/>
                </a:lnTo>
                <a:lnTo>
                  <a:pt x="2938" y="1105"/>
                </a:lnTo>
                <a:lnTo>
                  <a:pt x="2939" y="1104"/>
                </a:lnTo>
                <a:lnTo>
                  <a:pt x="2941" y="1102"/>
                </a:lnTo>
                <a:lnTo>
                  <a:pt x="2942" y="1101"/>
                </a:lnTo>
                <a:lnTo>
                  <a:pt x="2993" y="1030"/>
                </a:lnTo>
                <a:lnTo>
                  <a:pt x="3040" y="955"/>
                </a:lnTo>
                <a:lnTo>
                  <a:pt x="3082" y="878"/>
                </a:lnTo>
                <a:lnTo>
                  <a:pt x="3112" y="815"/>
                </a:lnTo>
                <a:lnTo>
                  <a:pt x="3119" y="800"/>
                </a:lnTo>
                <a:lnTo>
                  <a:pt x="3119" y="799"/>
                </a:lnTo>
                <a:lnTo>
                  <a:pt x="3120" y="797"/>
                </a:lnTo>
                <a:lnTo>
                  <a:pt x="3121" y="795"/>
                </a:lnTo>
                <a:lnTo>
                  <a:pt x="3122" y="793"/>
                </a:lnTo>
                <a:lnTo>
                  <a:pt x="3122" y="791"/>
                </a:lnTo>
                <a:lnTo>
                  <a:pt x="3123" y="790"/>
                </a:lnTo>
                <a:lnTo>
                  <a:pt x="3133" y="765"/>
                </a:lnTo>
                <a:lnTo>
                  <a:pt x="3155" y="701"/>
                </a:lnTo>
                <a:lnTo>
                  <a:pt x="3176" y="637"/>
                </a:lnTo>
                <a:lnTo>
                  <a:pt x="3192" y="571"/>
                </a:lnTo>
                <a:lnTo>
                  <a:pt x="3206" y="505"/>
                </a:lnTo>
                <a:lnTo>
                  <a:pt x="3210" y="475"/>
                </a:lnTo>
                <a:lnTo>
                  <a:pt x="2850" y="475"/>
                </a:lnTo>
                <a:close/>
                <a:moveTo>
                  <a:pt x="114" y="475"/>
                </a:moveTo>
                <a:lnTo>
                  <a:pt x="119" y="505"/>
                </a:lnTo>
                <a:lnTo>
                  <a:pt x="132" y="571"/>
                </a:lnTo>
                <a:lnTo>
                  <a:pt x="149" y="637"/>
                </a:lnTo>
                <a:lnTo>
                  <a:pt x="169" y="701"/>
                </a:lnTo>
                <a:lnTo>
                  <a:pt x="191" y="765"/>
                </a:lnTo>
                <a:lnTo>
                  <a:pt x="203" y="790"/>
                </a:lnTo>
                <a:lnTo>
                  <a:pt x="203" y="791"/>
                </a:lnTo>
                <a:lnTo>
                  <a:pt x="204" y="793"/>
                </a:lnTo>
                <a:lnTo>
                  <a:pt x="205" y="795"/>
                </a:lnTo>
                <a:lnTo>
                  <a:pt x="206" y="797"/>
                </a:lnTo>
                <a:lnTo>
                  <a:pt x="206" y="799"/>
                </a:lnTo>
                <a:lnTo>
                  <a:pt x="207" y="800"/>
                </a:lnTo>
                <a:lnTo>
                  <a:pt x="213" y="815"/>
                </a:lnTo>
                <a:lnTo>
                  <a:pt x="242" y="878"/>
                </a:lnTo>
                <a:lnTo>
                  <a:pt x="285" y="955"/>
                </a:lnTo>
                <a:lnTo>
                  <a:pt x="332" y="1030"/>
                </a:lnTo>
                <a:lnTo>
                  <a:pt x="383" y="1101"/>
                </a:lnTo>
                <a:lnTo>
                  <a:pt x="384" y="1103"/>
                </a:lnTo>
                <a:lnTo>
                  <a:pt x="386" y="1104"/>
                </a:lnTo>
                <a:lnTo>
                  <a:pt x="387" y="1106"/>
                </a:lnTo>
                <a:lnTo>
                  <a:pt x="388" y="1108"/>
                </a:lnTo>
                <a:lnTo>
                  <a:pt x="389" y="1109"/>
                </a:lnTo>
                <a:lnTo>
                  <a:pt x="394" y="1115"/>
                </a:lnTo>
                <a:lnTo>
                  <a:pt x="399" y="1121"/>
                </a:lnTo>
                <a:lnTo>
                  <a:pt x="419" y="1146"/>
                </a:lnTo>
                <a:lnTo>
                  <a:pt x="465" y="1198"/>
                </a:lnTo>
                <a:lnTo>
                  <a:pt x="513" y="1246"/>
                </a:lnTo>
                <a:lnTo>
                  <a:pt x="562" y="1292"/>
                </a:lnTo>
                <a:lnTo>
                  <a:pt x="587" y="1315"/>
                </a:lnTo>
                <a:lnTo>
                  <a:pt x="612" y="1335"/>
                </a:lnTo>
                <a:lnTo>
                  <a:pt x="636" y="1355"/>
                </a:lnTo>
                <a:lnTo>
                  <a:pt x="661" y="1373"/>
                </a:lnTo>
                <a:lnTo>
                  <a:pt x="687" y="1392"/>
                </a:lnTo>
                <a:lnTo>
                  <a:pt x="716" y="1412"/>
                </a:lnTo>
                <a:lnTo>
                  <a:pt x="770" y="1446"/>
                </a:lnTo>
                <a:lnTo>
                  <a:pt x="825" y="1477"/>
                </a:lnTo>
                <a:lnTo>
                  <a:pt x="882" y="1507"/>
                </a:lnTo>
                <a:lnTo>
                  <a:pt x="824" y="1454"/>
                </a:lnTo>
                <a:lnTo>
                  <a:pt x="772" y="1400"/>
                </a:lnTo>
                <a:lnTo>
                  <a:pt x="724" y="1344"/>
                </a:lnTo>
                <a:lnTo>
                  <a:pt x="682" y="1287"/>
                </a:lnTo>
                <a:lnTo>
                  <a:pt x="645" y="1228"/>
                </a:lnTo>
                <a:lnTo>
                  <a:pt x="611" y="1169"/>
                </a:lnTo>
                <a:lnTo>
                  <a:pt x="581" y="1109"/>
                </a:lnTo>
                <a:lnTo>
                  <a:pt x="557" y="1049"/>
                </a:lnTo>
                <a:lnTo>
                  <a:pt x="536" y="989"/>
                </a:lnTo>
                <a:lnTo>
                  <a:pt x="518" y="929"/>
                </a:lnTo>
                <a:lnTo>
                  <a:pt x="503" y="869"/>
                </a:lnTo>
                <a:lnTo>
                  <a:pt x="492" y="809"/>
                </a:lnTo>
                <a:lnTo>
                  <a:pt x="484" y="750"/>
                </a:lnTo>
                <a:lnTo>
                  <a:pt x="478" y="692"/>
                </a:lnTo>
                <a:lnTo>
                  <a:pt x="473" y="636"/>
                </a:lnTo>
                <a:lnTo>
                  <a:pt x="472" y="580"/>
                </a:lnTo>
                <a:lnTo>
                  <a:pt x="472" y="527"/>
                </a:lnTo>
                <a:lnTo>
                  <a:pt x="474" y="475"/>
                </a:lnTo>
                <a:lnTo>
                  <a:pt x="114" y="475"/>
                </a:lnTo>
                <a:close/>
                <a:moveTo>
                  <a:pt x="1676" y="259"/>
                </a:moveTo>
                <a:lnTo>
                  <a:pt x="1670" y="266"/>
                </a:lnTo>
                <a:lnTo>
                  <a:pt x="1664" y="278"/>
                </a:lnTo>
                <a:lnTo>
                  <a:pt x="1541" y="659"/>
                </a:lnTo>
                <a:lnTo>
                  <a:pt x="1140" y="659"/>
                </a:lnTo>
                <a:lnTo>
                  <a:pt x="1128" y="661"/>
                </a:lnTo>
                <a:lnTo>
                  <a:pt x="1120" y="664"/>
                </a:lnTo>
                <a:lnTo>
                  <a:pt x="1116" y="668"/>
                </a:lnTo>
                <a:lnTo>
                  <a:pt x="1117" y="674"/>
                </a:lnTo>
                <a:lnTo>
                  <a:pt x="1121" y="681"/>
                </a:lnTo>
                <a:lnTo>
                  <a:pt x="1130" y="689"/>
                </a:lnTo>
                <a:lnTo>
                  <a:pt x="1454" y="925"/>
                </a:lnTo>
                <a:lnTo>
                  <a:pt x="1330" y="1305"/>
                </a:lnTo>
                <a:lnTo>
                  <a:pt x="1328" y="1316"/>
                </a:lnTo>
                <a:lnTo>
                  <a:pt x="1328" y="1325"/>
                </a:lnTo>
                <a:lnTo>
                  <a:pt x="1331" y="1330"/>
                </a:lnTo>
                <a:lnTo>
                  <a:pt x="1337" y="1331"/>
                </a:lnTo>
                <a:lnTo>
                  <a:pt x="1345" y="1329"/>
                </a:lnTo>
                <a:lnTo>
                  <a:pt x="1355" y="1323"/>
                </a:lnTo>
                <a:lnTo>
                  <a:pt x="1679" y="1088"/>
                </a:lnTo>
                <a:lnTo>
                  <a:pt x="2002" y="1323"/>
                </a:lnTo>
                <a:lnTo>
                  <a:pt x="2013" y="1329"/>
                </a:lnTo>
                <a:lnTo>
                  <a:pt x="2021" y="1331"/>
                </a:lnTo>
                <a:lnTo>
                  <a:pt x="2026" y="1330"/>
                </a:lnTo>
                <a:lnTo>
                  <a:pt x="2030" y="1325"/>
                </a:lnTo>
                <a:lnTo>
                  <a:pt x="2030" y="1316"/>
                </a:lnTo>
                <a:lnTo>
                  <a:pt x="2027" y="1305"/>
                </a:lnTo>
                <a:lnTo>
                  <a:pt x="1904" y="924"/>
                </a:lnTo>
                <a:lnTo>
                  <a:pt x="2227" y="689"/>
                </a:lnTo>
                <a:lnTo>
                  <a:pt x="2236" y="681"/>
                </a:lnTo>
                <a:lnTo>
                  <a:pt x="2241" y="674"/>
                </a:lnTo>
                <a:lnTo>
                  <a:pt x="2242" y="668"/>
                </a:lnTo>
                <a:lnTo>
                  <a:pt x="2238" y="663"/>
                </a:lnTo>
                <a:lnTo>
                  <a:pt x="2230" y="660"/>
                </a:lnTo>
                <a:lnTo>
                  <a:pt x="2219" y="659"/>
                </a:lnTo>
                <a:lnTo>
                  <a:pt x="1818" y="659"/>
                </a:lnTo>
                <a:lnTo>
                  <a:pt x="1695" y="278"/>
                </a:lnTo>
                <a:lnTo>
                  <a:pt x="1689" y="266"/>
                </a:lnTo>
                <a:lnTo>
                  <a:pt x="1683" y="259"/>
                </a:lnTo>
                <a:lnTo>
                  <a:pt x="1676" y="259"/>
                </a:lnTo>
                <a:close/>
                <a:moveTo>
                  <a:pt x="568" y="0"/>
                </a:moveTo>
                <a:lnTo>
                  <a:pt x="2787" y="0"/>
                </a:lnTo>
                <a:lnTo>
                  <a:pt x="2799" y="1"/>
                </a:lnTo>
                <a:lnTo>
                  <a:pt x="2809" y="5"/>
                </a:lnTo>
                <a:lnTo>
                  <a:pt x="2820" y="9"/>
                </a:lnTo>
                <a:lnTo>
                  <a:pt x="2831" y="17"/>
                </a:lnTo>
                <a:lnTo>
                  <a:pt x="2840" y="30"/>
                </a:lnTo>
                <a:lnTo>
                  <a:pt x="2844" y="44"/>
                </a:lnTo>
                <a:lnTo>
                  <a:pt x="2844" y="59"/>
                </a:lnTo>
                <a:lnTo>
                  <a:pt x="2840" y="72"/>
                </a:lnTo>
                <a:lnTo>
                  <a:pt x="2831" y="86"/>
                </a:lnTo>
                <a:lnTo>
                  <a:pt x="2797" y="122"/>
                </a:lnTo>
                <a:lnTo>
                  <a:pt x="2801" y="137"/>
                </a:lnTo>
                <a:lnTo>
                  <a:pt x="2807" y="156"/>
                </a:lnTo>
                <a:lnTo>
                  <a:pt x="2813" y="179"/>
                </a:lnTo>
                <a:lnTo>
                  <a:pt x="2820" y="207"/>
                </a:lnTo>
                <a:lnTo>
                  <a:pt x="2827" y="240"/>
                </a:lnTo>
                <a:lnTo>
                  <a:pt x="2836" y="275"/>
                </a:lnTo>
                <a:lnTo>
                  <a:pt x="2843" y="314"/>
                </a:lnTo>
                <a:lnTo>
                  <a:pt x="2849" y="357"/>
                </a:lnTo>
                <a:lnTo>
                  <a:pt x="3295" y="357"/>
                </a:lnTo>
                <a:lnTo>
                  <a:pt x="3310" y="358"/>
                </a:lnTo>
                <a:lnTo>
                  <a:pt x="3323" y="363"/>
                </a:lnTo>
                <a:lnTo>
                  <a:pt x="3334" y="370"/>
                </a:lnTo>
                <a:lnTo>
                  <a:pt x="3342" y="379"/>
                </a:lnTo>
                <a:lnTo>
                  <a:pt x="3350" y="392"/>
                </a:lnTo>
                <a:lnTo>
                  <a:pt x="3355" y="404"/>
                </a:lnTo>
                <a:lnTo>
                  <a:pt x="3356" y="418"/>
                </a:lnTo>
                <a:lnTo>
                  <a:pt x="3347" y="509"/>
                </a:lnTo>
                <a:lnTo>
                  <a:pt x="3331" y="597"/>
                </a:lnTo>
                <a:lnTo>
                  <a:pt x="3311" y="685"/>
                </a:lnTo>
                <a:lnTo>
                  <a:pt x="3286" y="772"/>
                </a:lnTo>
                <a:lnTo>
                  <a:pt x="3254" y="856"/>
                </a:lnTo>
                <a:lnTo>
                  <a:pt x="3218" y="939"/>
                </a:lnTo>
                <a:lnTo>
                  <a:pt x="3178" y="1019"/>
                </a:lnTo>
                <a:lnTo>
                  <a:pt x="3132" y="1097"/>
                </a:lnTo>
                <a:lnTo>
                  <a:pt x="3081" y="1172"/>
                </a:lnTo>
                <a:lnTo>
                  <a:pt x="3026" y="1245"/>
                </a:lnTo>
                <a:lnTo>
                  <a:pt x="2969" y="1310"/>
                </a:lnTo>
                <a:lnTo>
                  <a:pt x="2909" y="1372"/>
                </a:lnTo>
                <a:lnTo>
                  <a:pt x="2845" y="1431"/>
                </a:lnTo>
                <a:lnTo>
                  <a:pt x="2778" y="1486"/>
                </a:lnTo>
                <a:lnTo>
                  <a:pt x="2707" y="1537"/>
                </a:lnTo>
                <a:lnTo>
                  <a:pt x="2635" y="1584"/>
                </a:lnTo>
                <a:lnTo>
                  <a:pt x="2560" y="1626"/>
                </a:lnTo>
                <a:lnTo>
                  <a:pt x="2481" y="1666"/>
                </a:lnTo>
                <a:lnTo>
                  <a:pt x="2402" y="1699"/>
                </a:lnTo>
                <a:lnTo>
                  <a:pt x="2320" y="1729"/>
                </a:lnTo>
                <a:lnTo>
                  <a:pt x="2237" y="1754"/>
                </a:lnTo>
                <a:lnTo>
                  <a:pt x="2241" y="1769"/>
                </a:lnTo>
                <a:lnTo>
                  <a:pt x="2244" y="1785"/>
                </a:lnTo>
                <a:lnTo>
                  <a:pt x="2245" y="1802"/>
                </a:lnTo>
                <a:lnTo>
                  <a:pt x="2246" y="1821"/>
                </a:lnTo>
                <a:lnTo>
                  <a:pt x="2244" y="1838"/>
                </a:lnTo>
                <a:lnTo>
                  <a:pt x="2240" y="1855"/>
                </a:lnTo>
                <a:lnTo>
                  <a:pt x="2233" y="1872"/>
                </a:lnTo>
                <a:lnTo>
                  <a:pt x="2224" y="1888"/>
                </a:lnTo>
                <a:lnTo>
                  <a:pt x="2210" y="1902"/>
                </a:lnTo>
                <a:lnTo>
                  <a:pt x="2193" y="1915"/>
                </a:lnTo>
                <a:lnTo>
                  <a:pt x="2172" y="1926"/>
                </a:lnTo>
                <a:lnTo>
                  <a:pt x="2144" y="1938"/>
                </a:lnTo>
                <a:lnTo>
                  <a:pt x="2117" y="1950"/>
                </a:lnTo>
                <a:lnTo>
                  <a:pt x="2097" y="1960"/>
                </a:lnTo>
                <a:lnTo>
                  <a:pt x="2077" y="1972"/>
                </a:lnTo>
                <a:lnTo>
                  <a:pt x="2057" y="1983"/>
                </a:lnTo>
                <a:lnTo>
                  <a:pt x="2037" y="1997"/>
                </a:lnTo>
                <a:lnTo>
                  <a:pt x="2019" y="2012"/>
                </a:lnTo>
                <a:lnTo>
                  <a:pt x="2003" y="2029"/>
                </a:lnTo>
                <a:lnTo>
                  <a:pt x="1991" y="2047"/>
                </a:lnTo>
                <a:lnTo>
                  <a:pt x="1981" y="2068"/>
                </a:lnTo>
                <a:lnTo>
                  <a:pt x="1977" y="2089"/>
                </a:lnTo>
                <a:lnTo>
                  <a:pt x="1979" y="2108"/>
                </a:lnTo>
                <a:lnTo>
                  <a:pt x="1985" y="2129"/>
                </a:lnTo>
                <a:lnTo>
                  <a:pt x="1995" y="2147"/>
                </a:lnTo>
                <a:lnTo>
                  <a:pt x="2007" y="2161"/>
                </a:lnTo>
                <a:lnTo>
                  <a:pt x="2020" y="2174"/>
                </a:lnTo>
                <a:lnTo>
                  <a:pt x="2033" y="2189"/>
                </a:lnTo>
                <a:lnTo>
                  <a:pt x="2040" y="2200"/>
                </a:lnTo>
                <a:lnTo>
                  <a:pt x="2043" y="2211"/>
                </a:lnTo>
                <a:lnTo>
                  <a:pt x="2043" y="2223"/>
                </a:lnTo>
                <a:lnTo>
                  <a:pt x="2041" y="2237"/>
                </a:lnTo>
                <a:lnTo>
                  <a:pt x="2040" y="2240"/>
                </a:lnTo>
                <a:lnTo>
                  <a:pt x="2039" y="2250"/>
                </a:lnTo>
                <a:lnTo>
                  <a:pt x="2036" y="2265"/>
                </a:lnTo>
                <a:lnTo>
                  <a:pt x="2032" y="2287"/>
                </a:lnTo>
                <a:lnTo>
                  <a:pt x="2028" y="2312"/>
                </a:lnTo>
                <a:lnTo>
                  <a:pt x="2023" y="2341"/>
                </a:lnTo>
                <a:lnTo>
                  <a:pt x="2017" y="2373"/>
                </a:lnTo>
                <a:lnTo>
                  <a:pt x="2011" y="2409"/>
                </a:lnTo>
                <a:lnTo>
                  <a:pt x="2004" y="2447"/>
                </a:lnTo>
                <a:lnTo>
                  <a:pt x="1997" y="2486"/>
                </a:lnTo>
                <a:lnTo>
                  <a:pt x="1990" y="2527"/>
                </a:lnTo>
                <a:lnTo>
                  <a:pt x="1982" y="2568"/>
                </a:lnTo>
                <a:lnTo>
                  <a:pt x="1975" y="2609"/>
                </a:lnTo>
                <a:lnTo>
                  <a:pt x="1968" y="2649"/>
                </a:lnTo>
                <a:lnTo>
                  <a:pt x="1961" y="2689"/>
                </a:lnTo>
                <a:lnTo>
                  <a:pt x="1955" y="2727"/>
                </a:lnTo>
                <a:lnTo>
                  <a:pt x="1948" y="2762"/>
                </a:lnTo>
                <a:lnTo>
                  <a:pt x="1943" y="2794"/>
                </a:lnTo>
                <a:lnTo>
                  <a:pt x="1938" y="2824"/>
                </a:lnTo>
                <a:lnTo>
                  <a:pt x="1933" y="2848"/>
                </a:lnTo>
                <a:lnTo>
                  <a:pt x="1929" y="2869"/>
                </a:lnTo>
                <a:lnTo>
                  <a:pt x="1926" y="2884"/>
                </a:lnTo>
                <a:lnTo>
                  <a:pt x="1924" y="2894"/>
                </a:lnTo>
                <a:lnTo>
                  <a:pt x="1924" y="2897"/>
                </a:lnTo>
                <a:lnTo>
                  <a:pt x="2035" y="2897"/>
                </a:lnTo>
                <a:lnTo>
                  <a:pt x="2054" y="2899"/>
                </a:lnTo>
                <a:lnTo>
                  <a:pt x="2073" y="2903"/>
                </a:lnTo>
                <a:lnTo>
                  <a:pt x="2093" y="2909"/>
                </a:lnTo>
                <a:lnTo>
                  <a:pt x="2110" y="2917"/>
                </a:lnTo>
                <a:lnTo>
                  <a:pt x="2132" y="2929"/>
                </a:lnTo>
                <a:lnTo>
                  <a:pt x="2158" y="2942"/>
                </a:lnTo>
                <a:lnTo>
                  <a:pt x="2185" y="2957"/>
                </a:lnTo>
                <a:lnTo>
                  <a:pt x="2214" y="2974"/>
                </a:lnTo>
                <a:lnTo>
                  <a:pt x="2243" y="2990"/>
                </a:lnTo>
                <a:lnTo>
                  <a:pt x="2271" y="3004"/>
                </a:lnTo>
                <a:lnTo>
                  <a:pt x="2296" y="3018"/>
                </a:lnTo>
                <a:lnTo>
                  <a:pt x="2318" y="3031"/>
                </a:lnTo>
                <a:lnTo>
                  <a:pt x="2332" y="3041"/>
                </a:lnTo>
                <a:lnTo>
                  <a:pt x="2343" y="3054"/>
                </a:lnTo>
                <a:lnTo>
                  <a:pt x="2349" y="3069"/>
                </a:lnTo>
                <a:lnTo>
                  <a:pt x="2351" y="3087"/>
                </a:lnTo>
                <a:lnTo>
                  <a:pt x="2352" y="3214"/>
                </a:lnTo>
                <a:lnTo>
                  <a:pt x="2350" y="3226"/>
                </a:lnTo>
                <a:lnTo>
                  <a:pt x="2344" y="3238"/>
                </a:lnTo>
                <a:lnTo>
                  <a:pt x="2336" y="3246"/>
                </a:lnTo>
                <a:lnTo>
                  <a:pt x="2325" y="3252"/>
                </a:lnTo>
                <a:lnTo>
                  <a:pt x="2312" y="3254"/>
                </a:lnTo>
                <a:lnTo>
                  <a:pt x="1045" y="3254"/>
                </a:lnTo>
                <a:lnTo>
                  <a:pt x="1031" y="3252"/>
                </a:lnTo>
                <a:lnTo>
                  <a:pt x="1021" y="3246"/>
                </a:lnTo>
                <a:lnTo>
                  <a:pt x="1012" y="3238"/>
                </a:lnTo>
                <a:lnTo>
                  <a:pt x="1007" y="3226"/>
                </a:lnTo>
                <a:lnTo>
                  <a:pt x="1005" y="3214"/>
                </a:lnTo>
                <a:lnTo>
                  <a:pt x="1005" y="3088"/>
                </a:lnTo>
                <a:lnTo>
                  <a:pt x="1007" y="3071"/>
                </a:lnTo>
                <a:lnTo>
                  <a:pt x="1015" y="3055"/>
                </a:lnTo>
                <a:lnTo>
                  <a:pt x="1025" y="3041"/>
                </a:lnTo>
                <a:lnTo>
                  <a:pt x="1040" y="3030"/>
                </a:lnTo>
                <a:lnTo>
                  <a:pt x="1246" y="2917"/>
                </a:lnTo>
                <a:lnTo>
                  <a:pt x="1263" y="2909"/>
                </a:lnTo>
                <a:lnTo>
                  <a:pt x="1283" y="2903"/>
                </a:lnTo>
                <a:lnTo>
                  <a:pt x="1302" y="2899"/>
                </a:lnTo>
                <a:lnTo>
                  <a:pt x="1321" y="2897"/>
                </a:lnTo>
                <a:lnTo>
                  <a:pt x="1433" y="2897"/>
                </a:lnTo>
                <a:lnTo>
                  <a:pt x="1315" y="2237"/>
                </a:lnTo>
                <a:lnTo>
                  <a:pt x="1313" y="2219"/>
                </a:lnTo>
                <a:lnTo>
                  <a:pt x="1315" y="2206"/>
                </a:lnTo>
                <a:lnTo>
                  <a:pt x="1322" y="2193"/>
                </a:lnTo>
                <a:lnTo>
                  <a:pt x="1333" y="2181"/>
                </a:lnTo>
                <a:lnTo>
                  <a:pt x="1349" y="2163"/>
                </a:lnTo>
                <a:lnTo>
                  <a:pt x="1361" y="2145"/>
                </a:lnTo>
                <a:lnTo>
                  <a:pt x="1370" y="2125"/>
                </a:lnTo>
                <a:lnTo>
                  <a:pt x="1377" y="2106"/>
                </a:lnTo>
                <a:lnTo>
                  <a:pt x="1378" y="2086"/>
                </a:lnTo>
                <a:lnTo>
                  <a:pt x="1374" y="2066"/>
                </a:lnTo>
                <a:lnTo>
                  <a:pt x="1364" y="2046"/>
                </a:lnTo>
                <a:lnTo>
                  <a:pt x="1350" y="2027"/>
                </a:lnTo>
                <a:lnTo>
                  <a:pt x="1328" y="2004"/>
                </a:lnTo>
                <a:lnTo>
                  <a:pt x="1301" y="1984"/>
                </a:lnTo>
                <a:lnTo>
                  <a:pt x="1274" y="1967"/>
                </a:lnTo>
                <a:lnTo>
                  <a:pt x="1244" y="1952"/>
                </a:lnTo>
                <a:lnTo>
                  <a:pt x="1214" y="1938"/>
                </a:lnTo>
                <a:lnTo>
                  <a:pt x="1184" y="1926"/>
                </a:lnTo>
                <a:lnTo>
                  <a:pt x="1163" y="1915"/>
                </a:lnTo>
                <a:lnTo>
                  <a:pt x="1146" y="1902"/>
                </a:lnTo>
                <a:lnTo>
                  <a:pt x="1133" y="1888"/>
                </a:lnTo>
                <a:lnTo>
                  <a:pt x="1123" y="1872"/>
                </a:lnTo>
                <a:lnTo>
                  <a:pt x="1116" y="1855"/>
                </a:lnTo>
                <a:lnTo>
                  <a:pt x="1112" y="1838"/>
                </a:lnTo>
                <a:lnTo>
                  <a:pt x="1111" y="1821"/>
                </a:lnTo>
                <a:lnTo>
                  <a:pt x="1111" y="1802"/>
                </a:lnTo>
                <a:lnTo>
                  <a:pt x="1113" y="1785"/>
                </a:lnTo>
                <a:lnTo>
                  <a:pt x="1115" y="1769"/>
                </a:lnTo>
                <a:lnTo>
                  <a:pt x="1119" y="1754"/>
                </a:lnTo>
                <a:lnTo>
                  <a:pt x="1037" y="1729"/>
                </a:lnTo>
                <a:lnTo>
                  <a:pt x="954" y="1699"/>
                </a:lnTo>
                <a:lnTo>
                  <a:pt x="875" y="1666"/>
                </a:lnTo>
                <a:lnTo>
                  <a:pt x="797" y="1627"/>
                </a:lnTo>
                <a:lnTo>
                  <a:pt x="722" y="1584"/>
                </a:lnTo>
                <a:lnTo>
                  <a:pt x="649" y="1537"/>
                </a:lnTo>
                <a:lnTo>
                  <a:pt x="579" y="1486"/>
                </a:lnTo>
                <a:lnTo>
                  <a:pt x="512" y="1431"/>
                </a:lnTo>
                <a:lnTo>
                  <a:pt x="448" y="1372"/>
                </a:lnTo>
                <a:lnTo>
                  <a:pt x="388" y="1310"/>
                </a:lnTo>
                <a:lnTo>
                  <a:pt x="331" y="1245"/>
                </a:lnTo>
                <a:lnTo>
                  <a:pt x="276" y="1172"/>
                </a:lnTo>
                <a:lnTo>
                  <a:pt x="225" y="1097"/>
                </a:lnTo>
                <a:lnTo>
                  <a:pt x="179" y="1019"/>
                </a:lnTo>
                <a:lnTo>
                  <a:pt x="138" y="939"/>
                </a:lnTo>
                <a:lnTo>
                  <a:pt x="102" y="856"/>
                </a:lnTo>
                <a:lnTo>
                  <a:pt x="71" y="772"/>
                </a:lnTo>
                <a:lnTo>
                  <a:pt x="45" y="685"/>
                </a:lnTo>
                <a:lnTo>
                  <a:pt x="24" y="597"/>
                </a:lnTo>
                <a:lnTo>
                  <a:pt x="10" y="509"/>
                </a:lnTo>
                <a:lnTo>
                  <a:pt x="0" y="418"/>
                </a:lnTo>
                <a:lnTo>
                  <a:pt x="2" y="403"/>
                </a:lnTo>
                <a:lnTo>
                  <a:pt x="8" y="388"/>
                </a:lnTo>
                <a:lnTo>
                  <a:pt x="18" y="376"/>
                </a:lnTo>
                <a:lnTo>
                  <a:pt x="26" y="368"/>
                </a:lnTo>
                <a:lnTo>
                  <a:pt x="37" y="362"/>
                </a:lnTo>
                <a:lnTo>
                  <a:pt x="48" y="358"/>
                </a:lnTo>
                <a:lnTo>
                  <a:pt x="62" y="357"/>
                </a:lnTo>
                <a:lnTo>
                  <a:pt x="506" y="357"/>
                </a:lnTo>
                <a:lnTo>
                  <a:pt x="513" y="314"/>
                </a:lnTo>
                <a:lnTo>
                  <a:pt x="520" y="274"/>
                </a:lnTo>
                <a:lnTo>
                  <a:pt x="527" y="239"/>
                </a:lnTo>
                <a:lnTo>
                  <a:pt x="536" y="207"/>
                </a:lnTo>
                <a:lnTo>
                  <a:pt x="542" y="179"/>
                </a:lnTo>
                <a:lnTo>
                  <a:pt x="549" y="156"/>
                </a:lnTo>
                <a:lnTo>
                  <a:pt x="554" y="137"/>
                </a:lnTo>
                <a:lnTo>
                  <a:pt x="559" y="122"/>
                </a:lnTo>
                <a:lnTo>
                  <a:pt x="524" y="86"/>
                </a:lnTo>
                <a:lnTo>
                  <a:pt x="516" y="72"/>
                </a:lnTo>
                <a:lnTo>
                  <a:pt x="511" y="59"/>
                </a:lnTo>
                <a:lnTo>
                  <a:pt x="511" y="44"/>
                </a:lnTo>
                <a:lnTo>
                  <a:pt x="515" y="30"/>
                </a:lnTo>
                <a:lnTo>
                  <a:pt x="524" y="17"/>
                </a:lnTo>
                <a:lnTo>
                  <a:pt x="535" y="9"/>
                </a:lnTo>
                <a:lnTo>
                  <a:pt x="546" y="5"/>
                </a:lnTo>
                <a:lnTo>
                  <a:pt x="556" y="1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7FDBDD"/>
      </a:dk2>
      <a:lt2>
        <a:srgbClr val="736356"/>
      </a:lt2>
      <a:accent1>
        <a:srgbClr val="6087A4"/>
      </a:accent1>
      <a:accent2>
        <a:srgbClr val="0F9C58"/>
      </a:accent2>
      <a:accent3>
        <a:srgbClr val="F3B31A"/>
      </a:accent3>
      <a:accent4>
        <a:srgbClr val="547DBE"/>
      </a:accent4>
      <a:accent5>
        <a:srgbClr val="131D43"/>
      </a:accent5>
      <a:accent6>
        <a:srgbClr val="DC4436"/>
      </a:accent6>
      <a:hlink>
        <a:srgbClr val="5D381E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41371-97DB-4A28-8196-A655AE02A6A3}"/>
</file>

<file path=customXml/itemProps2.xml><?xml version="1.0" encoding="utf-8"?>
<ds:datastoreItem xmlns:ds="http://schemas.openxmlformats.org/officeDocument/2006/customXml" ds:itemID="{36822BC6-FCE7-430B-968F-C064FD01A397}"/>
</file>

<file path=customXml/itemProps3.xml><?xml version="1.0" encoding="utf-8"?>
<ds:datastoreItem xmlns:ds="http://schemas.openxmlformats.org/officeDocument/2006/customXml" ds:itemID="{AFF374FB-4EC9-4529-B1BA-41C714487F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</TotalTime>
  <Words>447</Words>
  <Application>Microsoft Office PowerPoint</Application>
  <PresentationFormat>Widescreen</PresentationFormat>
  <Paragraphs>109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SOAR Model for PowerPoint</vt:lpstr>
      <vt:lpstr>SOAR Model for PowerPoint</vt:lpstr>
      <vt:lpstr>SOAR Model for PowerPoint</vt:lpstr>
      <vt:lpstr>SOAR Model for PowerPoint</vt:lpstr>
      <vt:lpstr>SOAR Model for PowerPoint</vt:lpstr>
      <vt:lpstr>SOAR Model for PowerPoint</vt:lpstr>
      <vt:lpstr>SOAR Model for PowerPoint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SlideModel</cp:lastModifiedBy>
  <cp:revision>146</cp:revision>
  <dcterms:created xsi:type="dcterms:W3CDTF">2013-09-12T13:05:01Z</dcterms:created>
  <dcterms:modified xsi:type="dcterms:W3CDTF">2015-10-19T13:29:53Z</dcterms:modified>
  <cp:category>SlideModel PowerPoint</cp:category>
  <cp:contentStatus>SlideModel PowerPoint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